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5" autoAdjust="0"/>
    <p:restoredTop sz="94660"/>
  </p:normalViewPr>
  <p:slideViewPr>
    <p:cSldViewPr snapToGrid="0">
      <p:cViewPr varScale="1">
        <p:scale>
          <a:sx n="163" d="100"/>
          <a:sy n="163" d="100"/>
        </p:scale>
        <p:origin x="144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ABD4-EF31-4334-BFE1-69BEC14CF95E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E8E-A177-4EF2-AED4-3FAE0752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743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ABD4-EF31-4334-BFE1-69BEC14CF95E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E8E-A177-4EF2-AED4-3FAE0752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876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ABD4-EF31-4334-BFE1-69BEC14CF95E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E8E-A177-4EF2-AED4-3FAE0752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0909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rgbClr val="2928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118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ABD4-EF31-4334-BFE1-69BEC14CF95E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E8E-A177-4EF2-AED4-3FAE0752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845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ABD4-EF31-4334-BFE1-69BEC14CF95E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E8E-A177-4EF2-AED4-3FAE0752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342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ABD4-EF31-4334-BFE1-69BEC14CF95E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E8E-A177-4EF2-AED4-3FAE0752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416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ABD4-EF31-4334-BFE1-69BEC14CF95E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E8E-A177-4EF2-AED4-3FAE0752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105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ABD4-EF31-4334-BFE1-69BEC14CF95E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E8E-A177-4EF2-AED4-3FAE0752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80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ABD4-EF31-4334-BFE1-69BEC14CF95E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E8E-A177-4EF2-AED4-3FAE0752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966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ABD4-EF31-4334-BFE1-69BEC14CF95E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E8E-A177-4EF2-AED4-3FAE0752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707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ABD4-EF31-4334-BFE1-69BEC14CF95E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FAE8E-A177-4EF2-AED4-3FAE0752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673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0ABD4-EF31-4334-BFE1-69BEC14CF95E}" type="datetimeFigureOut">
              <a:rPr lang="zh-CN" altLang="en-US" smtClean="0"/>
              <a:t>2018/7/19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FAE8E-A177-4EF2-AED4-3FAE0752A1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890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8101489" y="980920"/>
            <a:ext cx="173037" cy="742950"/>
          </a:xfrm>
          <a:custGeom>
            <a:avLst/>
            <a:gdLst>
              <a:gd name="T0" fmla="*/ 14 w 46"/>
              <a:gd name="T1" fmla="*/ 66 h 198"/>
              <a:gd name="T2" fmla="*/ 18 w 46"/>
              <a:gd name="T3" fmla="*/ 72 h 198"/>
              <a:gd name="T4" fmla="*/ 19 w 46"/>
              <a:gd name="T5" fmla="*/ 103 h 198"/>
              <a:gd name="T6" fmla="*/ 19 w 46"/>
              <a:gd name="T7" fmla="*/ 110 h 198"/>
              <a:gd name="T8" fmla="*/ 15 w 46"/>
              <a:gd name="T9" fmla="*/ 157 h 198"/>
              <a:gd name="T10" fmla="*/ 12 w 46"/>
              <a:gd name="T11" fmla="*/ 187 h 198"/>
              <a:gd name="T12" fmla="*/ 21 w 46"/>
              <a:gd name="T13" fmla="*/ 198 h 198"/>
              <a:gd name="T14" fmla="*/ 30 w 46"/>
              <a:gd name="T15" fmla="*/ 188 h 198"/>
              <a:gd name="T16" fmla="*/ 28 w 46"/>
              <a:gd name="T17" fmla="*/ 157 h 198"/>
              <a:gd name="T18" fmla="*/ 24 w 46"/>
              <a:gd name="T19" fmla="*/ 110 h 198"/>
              <a:gd name="T20" fmla="*/ 25 w 46"/>
              <a:gd name="T21" fmla="*/ 103 h 198"/>
              <a:gd name="T22" fmla="*/ 27 w 46"/>
              <a:gd name="T23" fmla="*/ 72 h 198"/>
              <a:gd name="T24" fmla="*/ 31 w 46"/>
              <a:gd name="T25" fmla="*/ 67 h 198"/>
              <a:gd name="T26" fmla="*/ 46 w 46"/>
              <a:gd name="T27" fmla="*/ 40 h 198"/>
              <a:gd name="T28" fmla="*/ 24 w 46"/>
              <a:gd name="T29" fmla="*/ 0 h 198"/>
              <a:gd name="T30" fmla="*/ 0 w 46"/>
              <a:gd name="T31" fmla="*/ 39 h 198"/>
              <a:gd name="T32" fmla="*/ 14 w 46"/>
              <a:gd name="T33" fmla="*/ 66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6" h="198">
                <a:moveTo>
                  <a:pt x="14" y="66"/>
                </a:moveTo>
                <a:cubicBezTo>
                  <a:pt x="15" y="68"/>
                  <a:pt x="17" y="70"/>
                  <a:pt x="18" y="72"/>
                </a:cubicBezTo>
                <a:cubicBezTo>
                  <a:pt x="19" y="74"/>
                  <a:pt x="20" y="88"/>
                  <a:pt x="19" y="103"/>
                </a:cubicBezTo>
                <a:cubicBezTo>
                  <a:pt x="19" y="110"/>
                  <a:pt x="19" y="110"/>
                  <a:pt x="19" y="110"/>
                </a:cubicBezTo>
                <a:cubicBezTo>
                  <a:pt x="19" y="125"/>
                  <a:pt x="17" y="146"/>
                  <a:pt x="15" y="157"/>
                </a:cubicBezTo>
                <a:cubicBezTo>
                  <a:pt x="12" y="168"/>
                  <a:pt x="11" y="182"/>
                  <a:pt x="12" y="187"/>
                </a:cubicBezTo>
                <a:cubicBezTo>
                  <a:pt x="13" y="193"/>
                  <a:pt x="17" y="198"/>
                  <a:pt x="21" y="198"/>
                </a:cubicBezTo>
                <a:cubicBezTo>
                  <a:pt x="24" y="198"/>
                  <a:pt x="28" y="193"/>
                  <a:pt x="30" y="188"/>
                </a:cubicBezTo>
                <a:cubicBezTo>
                  <a:pt x="31" y="182"/>
                  <a:pt x="30" y="168"/>
                  <a:pt x="28" y="157"/>
                </a:cubicBezTo>
                <a:cubicBezTo>
                  <a:pt x="25" y="146"/>
                  <a:pt x="24" y="125"/>
                  <a:pt x="24" y="110"/>
                </a:cubicBezTo>
                <a:cubicBezTo>
                  <a:pt x="25" y="103"/>
                  <a:pt x="25" y="103"/>
                  <a:pt x="25" y="103"/>
                </a:cubicBezTo>
                <a:cubicBezTo>
                  <a:pt x="25" y="88"/>
                  <a:pt x="26" y="74"/>
                  <a:pt x="27" y="72"/>
                </a:cubicBezTo>
                <a:cubicBezTo>
                  <a:pt x="28" y="70"/>
                  <a:pt x="30" y="68"/>
                  <a:pt x="31" y="67"/>
                </a:cubicBezTo>
                <a:cubicBezTo>
                  <a:pt x="40" y="62"/>
                  <a:pt x="46" y="51"/>
                  <a:pt x="46" y="40"/>
                </a:cubicBezTo>
                <a:cubicBezTo>
                  <a:pt x="46" y="25"/>
                  <a:pt x="36" y="0"/>
                  <a:pt x="24" y="0"/>
                </a:cubicBezTo>
                <a:cubicBezTo>
                  <a:pt x="11" y="0"/>
                  <a:pt x="0" y="24"/>
                  <a:pt x="0" y="39"/>
                </a:cubicBezTo>
                <a:cubicBezTo>
                  <a:pt x="0" y="50"/>
                  <a:pt x="6" y="62"/>
                  <a:pt x="14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5836285" y="4243865"/>
            <a:ext cx="725487" cy="307975"/>
          </a:xfrm>
          <a:custGeom>
            <a:avLst/>
            <a:gdLst>
              <a:gd name="T0" fmla="*/ 83 w 193"/>
              <a:gd name="T1" fmla="*/ 50 h 82"/>
              <a:gd name="T2" fmla="*/ 112 w 193"/>
              <a:gd name="T3" fmla="*/ 42 h 82"/>
              <a:gd name="T4" fmla="*/ 118 w 193"/>
              <a:gd name="T5" fmla="*/ 43 h 82"/>
              <a:gd name="T6" fmla="*/ 136 w 193"/>
              <a:gd name="T7" fmla="*/ 43 h 82"/>
              <a:gd name="T8" fmla="*/ 175 w 193"/>
              <a:gd name="T9" fmla="*/ 29 h 82"/>
              <a:gd name="T10" fmla="*/ 193 w 193"/>
              <a:gd name="T11" fmla="*/ 19 h 82"/>
              <a:gd name="T12" fmla="*/ 167 w 193"/>
              <a:gd name="T13" fmla="*/ 28 h 82"/>
              <a:gd name="T14" fmla="*/ 141 w 193"/>
              <a:gd name="T15" fmla="*/ 35 h 82"/>
              <a:gd name="T16" fmla="*/ 166 w 193"/>
              <a:gd name="T17" fmla="*/ 24 h 82"/>
              <a:gd name="T18" fmla="*/ 190 w 193"/>
              <a:gd name="T19" fmla="*/ 13 h 82"/>
              <a:gd name="T20" fmla="*/ 165 w 193"/>
              <a:gd name="T21" fmla="*/ 21 h 82"/>
              <a:gd name="T22" fmla="*/ 139 w 193"/>
              <a:gd name="T23" fmla="*/ 28 h 82"/>
              <a:gd name="T24" fmla="*/ 163 w 193"/>
              <a:gd name="T25" fmla="*/ 17 h 82"/>
              <a:gd name="T26" fmla="*/ 188 w 193"/>
              <a:gd name="T27" fmla="*/ 7 h 82"/>
              <a:gd name="T28" fmla="*/ 162 w 193"/>
              <a:gd name="T29" fmla="*/ 14 h 82"/>
              <a:gd name="T30" fmla="*/ 136 w 193"/>
              <a:gd name="T31" fmla="*/ 21 h 82"/>
              <a:gd name="T32" fmla="*/ 161 w 193"/>
              <a:gd name="T33" fmla="*/ 10 h 82"/>
              <a:gd name="T34" fmla="*/ 186 w 193"/>
              <a:gd name="T35" fmla="*/ 0 h 82"/>
              <a:gd name="T36" fmla="*/ 166 w 193"/>
              <a:gd name="T37" fmla="*/ 5 h 82"/>
              <a:gd name="T38" fmla="*/ 127 w 193"/>
              <a:gd name="T39" fmla="*/ 18 h 82"/>
              <a:gd name="T40" fmla="*/ 113 w 193"/>
              <a:gd name="T41" fmla="*/ 28 h 82"/>
              <a:gd name="T42" fmla="*/ 109 w 193"/>
              <a:gd name="T43" fmla="*/ 33 h 82"/>
              <a:gd name="T44" fmla="*/ 81 w 193"/>
              <a:gd name="T45" fmla="*/ 45 h 82"/>
              <a:gd name="T46" fmla="*/ 37 w 193"/>
              <a:gd name="T47" fmla="*/ 57 h 82"/>
              <a:gd name="T48" fmla="*/ 8 w 193"/>
              <a:gd name="T49" fmla="*/ 64 h 82"/>
              <a:gd name="T50" fmla="*/ 1 w 193"/>
              <a:gd name="T51" fmla="*/ 76 h 82"/>
              <a:gd name="T52" fmla="*/ 14 w 193"/>
              <a:gd name="T53" fmla="*/ 81 h 82"/>
              <a:gd name="T54" fmla="*/ 42 w 193"/>
              <a:gd name="T55" fmla="*/ 69 h 82"/>
              <a:gd name="T56" fmla="*/ 83 w 193"/>
              <a:gd name="T57" fmla="*/ 5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3" h="82">
                <a:moveTo>
                  <a:pt x="83" y="50"/>
                </a:moveTo>
                <a:cubicBezTo>
                  <a:pt x="96" y="46"/>
                  <a:pt x="109" y="42"/>
                  <a:pt x="112" y="42"/>
                </a:cubicBezTo>
                <a:cubicBezTo>
                  <a:pt x="114" y="43"/>
                  <a:pt x="117" y="43"/>
                  <a:pt x="118" y="43"/>
                </a:cubicBezTo>
                <a:cubicBezTo>
                  <a:pt x="123" y="45"/>
                  <a:pt x="130" y="45"/>
                  <a:pt x="136" y="43"/>
                </a:cubicBezTo>
                <a:cubicBezTo>
                  <a:pt x="147" y="39"/>
                  <a:pt x="164" y="33"/>
                  <a:pt x="175" y="29"/>
                </a:cubicBezTo>
                <a:cubicBezTo>
                  <a:pt x="185" y="24"/>
                  <a:pt x="193" y="20"/>
                  <a:pt x="193" y="19"/>
                </a:cubicBezTo>
                <a:cubicBezTo>
                  <a:pt x="192" y="19"/>
                  <a:pt x="181" y="22"/>
                  <a:pt x="167" y="28"/>
                </a:cubicBezTo>
                <a:cubicBezTo>
                  <a:pt x="153" y="33"/>
                  <a:pt x="142" y="36"/>
                  <a:pt x="141" y="35"/>
                </a:cubicBezTo>
                <a:cubicBezTo>
                  <a:pt x="141" y="34"/>
                  <a:pt x="152" y="29"/>
                  <a:pt x="166" y="24"/>
                </a:cubicBezTo>
                <a:cubicBezTo>
                  <a:pt x="180" y="19"/>
                  <a:pt x="191" y="14"/>
                  <a:pt x="190" y="13"/>
                </a:cubicBezTo>
                <a:cubicBezTo>
                  <a:pt x="190" y="12"/>
                  <a:pt x="179" y="16"/>
                  <a:pt x="165" y="21"/>
                </a:cubicBezTo>
                <a:cubicBezTo>
                  <a:pt x="151" y="26"/>
                  <a:pt x="139" y="29"/>
                  <a:pt x="139" y="28"/>
                </a:cubicBezTo>
                <a:cubicBezTo>
                  <a:pt x="138" y="27"/>
                  <a:pt x="149" y="22"/>
                  <a:pt x="163" y="17"/>
                </a:cubicBezTo>
                <a:cubicBezTo>
                  <a:pt x="177" y="12"/>
                  <a:pt x="188" y="7"/>
                  <a:pt x="188" y="7"/>
                </a:cubicBezTo>
                <a:cubicBezTo>
                  <a:pt x="188" y="6"/>
                  <a:pt x="176" y="9"/>
                  <a:pt x="162" y="14"/>
                </a:cubicBezTo>
                <a:cubicBezTo>
                  <a:pt x="148" y="19"/>
                  <a:pt x="137" y="22"/>
                  <a:pt x="136" y="21"/>
                </a:cubicBezTo>
                <a:cubicBezTo>
                  <a:pt x="136" y="20"/>
                  <a:pt x="147" y="15"/>
                  <a:pt x="161" y="10"/>
                </a:cubicBezTo>
                <a:cubicBezTo>
                  <a:pt x="175" y="6"/>
                  <a:pt x="186" y="1"/>
                  <a:pt x="186" y="0"/>
                </a:cubicBezTo>
                <a:cubicBezTo>
                  <a:pt x="186" y="0"/>
                  <a:pt x="177" y="2"/>
                  <a:pt x="166" y="5"/>
                </a:cubicBezTo>
                <a:cubicBezTo>
                  <a:pt x="156" y="8"/>
                  <a:pt x="138" y="13"/>
                  <a:pt x="127" y="18"/>
                </a:cubicBezTo>
                <a:cubicBezTo>
                  <a:pt x="121" y="20"/>
                  <a:pt x="116" y="24"/>
                  <a:pt x="113" y="28"/>
                </a:cubicBezTo>
                <a:cubicBezTo>
                  <a:pt x="112" y="29"/>
                  <a:pt x="110" y="31"/>
                  <a:pt x="109" y="33"/>
                </a:cubicBezTo>
                <a:cubicBezTo>
                  <a:pt x="107" y="35"/>
                  <a:pt x="95" y="40"/>
                  <a:pt x="81" y="45"/>
                </a:cubicBezTo>
                <a:cubicBezTo>
                  <a:pt x="68" y="50"/>
                  <a:pt x="49" y="55"/>
                  <a:pt x="37" y="57"/>
                </a:cubicBezTo>
                <a:cubicBezTo>
                  <a:pt x="26" y="58"/>
                  <a:pt x="13" y="61"/>
                  <a:pt x="8" y="64"/>
                </a:cubicBezTo>
                <a:cubicBezTo>
                  <a:pt x="3" y="67"/>
                  <a:pt x="0" y="73"/>
                  <a:pt x="1" y="76"/>
                </a:cubicBezTo>
                <a:cubicBezTo>
                  <a:pt x="2" y="80"/>
                  <a:pt x="8" y="82"/>
                  <a:pt x="14" y="81"/>
                </a:cubicBezTo>
                <a:cubicBezTo>
                  <a:pt x="20" y="80"/>
                  <a:pt x="32" y="75"/>
                  <a:pt x="42" y="69"/>
                </a:cubicBezTo>
                <a:cubicBezTo>
                  <a:pt x="51" y="63"/>
                  <a:pt x="70" y="54"/>
                  <a:pt x="83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5065078" y="2884171"/>
            <a:ext cx="206375" cy="868363"/>
          </a:xfrm>
          <a:custGeom>
            <a:avLst/>
            <a:gdLst>
              <a:gd name="T0" fmla="*/ 15 w 55"/>
              <a:gd name="T1" fmla="*/ 104 h 231"/>
              <a:gd name="T2" fmla="*/ 22 w 55"/>
              <a:gd name="T3" fmla="*/ 116 h 231"/>
              <a:gd name="T4" fmla="*/ 22 w 55"/>
              <a:gd name="T5" fmla="*/ 122 h 231"/>
              <a:gd name="T6" fmla="*/ 21 w 55"/>
              <a:gd name="T7" fmla="*/ 128 h 231"/>
              <a:gd name="T8" fmla="*/ 27 w 55"/>
              <a:gd name="T9" fmla="*/ 151 h 231"/>
              <a:gd name="T10" fmla="*/ 31 w 55"/>
              <a:gd name="T11" fmla="*/ 190 h 231"/>
              <a:gd name="T12" fmla="*/ 36 w 55"/>
              <a:gd name="T13" fmla="*/ 220 h 231"/>
              <a:gd name="T14" fmla="*/ 48 w 55"/>
              <a:gd name="T15" fmla="*/ 230 h 231"/>
              <a:gd name="T16" fmla="*/ 55 w 55"/>
              <a:gd name="T17" fmla="*/ 216 h 231"/>
              <a:gd name="T18" fmla="*/ 49 w 55"/>
              <a:gd name="T19" fmla="*/ 186 h 231"/>
              <a:gd name="T20" fmla="*/ 40 w 55"/>
              <a:gd name="T21" fmla="*/ 149 h 231"/>
              <a:gd name="T22" fmla="*/ 37 w 55"/>
              <a:gd name="T23" fmla="*/ 126 h 231"/>
              <a:gd name="T24" fmla="*/ 33 w 55"/>
              <a:gd name="T25" fmla="*/ 120 h 231"/>
              <a:gd name="T26" fmla="*/ 31 w 55"/>
              <a:gd name="T27" fmla="*/ 114 h 231"/>
              <a:gd name="T28" fmla="*/ 32 w 55"/>
              <a:gd name="T29" fmla="*/ 106 h 231"/>
              <a:gd name="T30" fmla="*/ 28 w 55"/>
              <a:gd name="T31" fmla="*/ 82 h 231"/>
              <a:gd name="T32" fmla="*/ 19 w 55"/>
              <a:gd name="T33" fmla="*/ 35 h 231"/>
              <a:gd name="T34" fmla="*/ 12 w 55"/>
              <a:gd name="T35" fmla="*/ 4 h 231"/>
              <a:gd name="T36" fmla="*/ 5 w 55"/>
              <a:gd name="T37" fmla="*/ 1 h 231"/>
              <a:gd name="T38" fmla="*/ 0 w 55"/>
              <a:gd name="T39" fmla="*/ 27 h 231"/>
              <a:gd name="T40" fmla="*/ 6 w 55"/>
              <a:gd name="T41" fmla="*/ 74 h 231"/>
              <a:gd name="T42" fmla="*/ 15 w 55"/>
              <a:gd name="T43" fmla="*/ 1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" h="231">
                <a:moveTo>
                  <a:pt x="15" y="104"/>
                </a:moveTo>
                <a:cubicBezTo>
                  <a:pt x="17" y="109"/>
                  <a:pt x="20" y="114"/>
                  <a:pt x="22" y="116"/>
                </a:cubicBezTo>
                <a:cubicBezTo>
                  <a:pt x="23" y="117"/>
                  <a:pt x="23" y="120"/>
                  <a:pt x="22" y="122"/>
                </a:cubicBezTo>
                <a:cubicBezTo>
                  <a:pt x="21" y="124"/>
                  <a:pt x="20" y="127"/>
                  <a:pt x="21" y="128"/>
                </a:cubicBezTo>
                <a:cubicBezTo>
                  <a:pt x="22" y="130"/>
                  <a:pt x="25" y="140"/>
                  <a:pt x="27" y="151"/>
                </a:cubicBezTo>
                <a:cubicBezTo>
                  <a:pt x="29" y="162"/>
                  <a:pt x="31" y="180"/>
                  <a:pt x="31" y="190"/>
                </a:cubicBezTo>
                <a:cubicBezTo>
                  <a:pt x="32" y="199"/>
                  <a:pt x="34" y="213"/>
                  <a:pt x="36" y="220"/>
                </a:cubicBezTo>
                <a:cubicBezTo>
                  <a:pt x="39" y="226"/>
                  <a:pt x="44" y="231"/>
                  <a:pt x="48" y="230"/>
                </a:cubicBezTo>
                <a:cubicBezTo>
                  <a:pt x="52" y="229"/>
                  <a:pt x="55" y="223"/>
                  <a:pt x="55" y="216"/>
                </a:cubicBezTo>
                <a:cubicBezTo>
                  <a:pt x="55" y="209"/>
                  <a:pt x="52" y="196"/>
                  <a:pt x="49" y="186"/>
                </a:cubicBezTo>
                <a:cubicBezTo>
                  <a:pt x="46" y="177"/>
                  <a:pt x="42" y="160"/>
                  <a:pt x="40" y="149"/>
                </a:cubicBezTo>
                <a:cubicBezTo>
                  <a:pt x="38" y="138"/>
                  <a:pt x="36" y="127"/>
                  <a:pt x="37" y="126"/>
                </a:cubicBezTo>
                <a:cubicBezTo>
                  <a:pt x="37" y="124"/>
                  <a:pt x="36" y="121"/>
                  <a:pt x="33" y="120"/>
                </a:cubicBezTo>
                <a:cubicBezTo>
                  <a:pt x="31" y="119"/>
                  <a:pt x="30" y="116"/>
                  <a:pt x="31" y="114"/>
                </a:cubicBezTo>
                <a:cubicBezTo>
                  <a:pt x="32" y="112"/>
                  <a:pt x="33" y="108"/>
                  <a:pt x="32" y="106"/>
                </a:cubicBezTo>
                <a:cubicBezTo>
                  <a:pt x="32" y="104"/>
                  <a:pt x="30" y="93"/>
                  <a:pt x="28" y="82"/>
                </a:cubicBezTo>
                <a:cubicBezTo>
                  <a:pt x="26" y="70"/>
                  <a:pt x="22" y="49"/>
                  <a:pt x="19" y="35"/>
                </a:cubicBezTo>
                <a:cubicBezTo>
                  <a:pt x="15" y="20"/>
                  <a:pt x="12" y="6"/>
                  <a:pt x="12" y="4"/>
                </a:cubicBezTo>
                <a:cubicBezTo>
                  <a:pt x="11" y="2"/>
                  <a:pt x="8" y="0"/>
                  <a:pt x="5" y="1"/>
                </a:cubicBezTo>
                <a:cubicBezTo>
                  <a:pt x="2" y="2"/>
                  <a:pt x="0" y="13"/>
                  <a:pt x="0" y="27"/>
                </a:cubicBezTo>
                <a:cubicBezTo>
                  <a:pt x="0" y="40"/>
                  <a:pt x="3" y="61"/>
                  <a:pt x="6" y="74"/>
                </a:cubicBezTo>
                <a:cubicBezTo>
                  <a:pt x="9" y="86"/>
                  <a:pt x="13" y="100"/>
                  <a:pt x="15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5837555" y="3661252"/>
            <a:ext cx="508000" cy="273050"/>
          </a:xfrm>
          <a:custGeom>
            <a:avLst/>
            <a:gdLst>
              <a:gd name="T0" fmla="*/ 105 w 135"/>
              <a:gd name="T1" fmla="*/ 11 h 73"/>
              <a:gd name="T2" fmla="*/ 43 w 135"/>
              <a:gd name="T3" fmla="*/ 40 h 73"/>
              <a:gd name="T4" fmla="*/ 16 w 135"/>
              <a:gd name="T5" fmla="*/ 38 h 73"/>
              <a:gd name="T6" fmla="*/ 30 w 135"/>
              <a:gd name="T7" fmla="*/ 69 h 73"/>
              <a:gd name="T8" fmla="*/ 46 w 135"/>
              <a:gd name="T9" fmla="*/ 47 h 73"/>
              <a:gd name="T10" fmla="*/ 109 w 135"/>
              <a:gd name="T11" fmla="*/ 20 h 73"/>
              <a:gd name="T12" fmla="*/ 134 w 135"/>
              <a:gd name="T13" fmla="*/ 3 h 73"/>
              <a:gd name="T14" fmla="*/ 16 w 135"/>
              <a:gd name="T15" fmla="*/ 43 h 73"/>
              <a:gd name="T16" fmla="*/ 20 w 135"/>
              <a:gd name="T17" fmla="*/ 41 h 73"/>
              <a:gd name="T18" fmla="*/ 16 w 135"/>
              <a:gd name="T19" fmla="*/ 43 h 73"/>
              <a:gd name="T20" fmla="*/ 13 w 135"/>
              <a:gd name="T21" fmla="*/ 49 h 73"/>
              <a:gd name="T22" fmla="*/ 15 w 135"/>
              <a:gd name="T23" fmla="*/ 52 h 73"/>
              <a:gd name="T24" fmla="*/ 19 w 135"/>
              <a:gd name="T25" fmla="*/ 48 h 73"/>
              <a:gd name="T26" fmla="*/ 23 w 135"/>
              <a:gd name="T27" fmla="*/ 46 h 73"/>
              <a:gd name="T28" fmla="*/ 19 w 135"/>
              <a:gd name="T29" fmla="*/ 48 h 73"/>
              <a:gd name="T30" fmla="*/ 27 w 135"/>
              <a:gd name="T31" fmla="*/ 43 h 73"/>
              <a:gd name="T32" fmla="*/ 28 w 135"/>
              <a:gd name="T33" fmla="*/ 46 h 73"/>
              <a:gd name="T34" fmla="*/ 30 w 135"/>
              <a:gd name="T35" fmla="*/ 64 h 73"/>
              <a:gd name="T36" fmla="*/ 26 w 135"/>
              <a:gd name="T37" fmla="*/ 65 h 73"/>
              <a:gd name="T38" fmla="*/ 30 w 135"/>
              <a:gd name="T39" fmla="*/ 64 h 73"/>
              <a:gd name="T40" fmla="*/ 34 w 135"/>
              <a:gd name="T41" fmla="*/ 58 h 73"/>
              <a:gd name="T42" fmla="*/ 32 w 135"/>
              <a:gd name="T43" fmla="*/ 54 h 73"/>
              <a:gd name="T44" fmla="*/ 28 w 135"/>
              <a:gd name="T45" fmla="*/ 58 h 73"/>
              <a:gd name="T46" fmla="*/ 24 w 135"/>
              <a:gd name="T47" fmla="*/ 60 h 73"/>
              <a:gd name="T48" fmla="*/ 28 w 135"/>
              <a:gd name="T49" fmla="*/ 58 h 73"/>
              <a:gd name="T50" fmla="*/ 20 w 135"/>
              <a:gd name="T51" fmla="*/ 64 h 73"/>
              <a:gd name="T52" fmla="*/ 18 w 135"/>
              <a:gd name="T53" fmla="*/ 60 h 73"/>
              <a:gd name="T54" fmla="*/ 9 w 135"/>
              <a:gd name="T55" fmla="*/ 60 h 73"/>
              <a:gd name="T56" fmla="*/ 12 w 135"/>
              <a:gd name="T57" fmla="*/ 58 h 73"/>
              <a:gd name="T58" fmla="*/ 9 w 135"/>
              <a:gd name="T59" fmla="*/ 60 h 73"/>
              <a:gd name="T60" fmla="*/ 16 w 135"/>
              <a:gd name="T61" fmla="*/ 54 h 73"/>
              <a:gd name="T62" fmla="*/ 17 w 135"/>
              <a:gd name="T63" fmla="*/ 58 h 73"/>
              <a:gd name="T64" fmla="*/ 21 w 135"/>
              <a:gd name="T65" fmla="*/ 54 h 73"/>
              <a:gd name="T66" fmla="*/ 25 w 135"/>
              <a:gd name="T67" fmla="*/ 52 h 73"/>
              <a:gd name="T68" fmla="*/ 21 w 135"/>
              <a:gd name="T69" fmla="*/ 54 h 73"/>
              <a:gd name="T70" fmla="*/ 29 w 135"/>
              <a:gd name="T71" fmla="*/ 48 h 73"/>
              <a:gd name="T72" fmla="*/ 31 w 135"/>
              <a:gd name="T73" fmla="*/ 52 h 73"/>
              <a:gd name="T74" fmla="*/ 37 w 135"/>
              <a:gd name="T75" fmla="*/ 50 h 73"/>
              <a:gd name="T76" fmla="*/ 35 w 135"/>
              <a:gd name="T77" fmla="*/ 46 h 73"/>
              <a:gd name="T78" fmla="*/ 37 w 135"/>
              <a:gd name="T79" fmla="*/ 5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5" h="73">
                <a:moveTo>
                  <a:pt x="125" y="1"/>
                </a:moveTo>
                <a:cubicBezTo>
                  <a:pt x="120" y="2"/>
                  <a:pt x="112" y="6"/>
                  <a:pt x="105" y="11"/>
                </a:cubicBezTo>
                <a:cubicBezTo>
                  <a:pt x="98" y="16"/>
                  <a:pt x="83" y="25"/>
                  <a:pt x="70" y="30"/>
                </a:cubicBezTo>
                <a:cubicBezTo>
                  <a:pt x="57" y="36"/>
                  <a:pt x="45" y="40"/>
                  <a:pt x="43" y="40"/>
                </a:cubicBezTo>
                <a:cubicBezTo>
                  <a:pt x="42" y="40"/>
                  <a:pt x="40" y="40"/>
                  <a:pt x="39" y="39"/>
                </a:cubicBezTo>
                <a:cubicBezTo>
                  <a:pt x="33" y="35"/>
                  <a:pt x="24" y="34"/>
                  <a:pt x="16" y="38"/>
                </a:cubicBezTo>
                <a:cubicBezTo>
                  <a:pt x="6" y="42"/>
                  <a:pt x="0" y="53"/>
                  <a:pt x="4" y="62"/>
                </a:cubicBezTo>
                <a:cubicBezTo>
                  <a:pt x="8" y="70"/>
                  <a:pt x="20" y="73"/>
                  <a:pt x="30" y="69"/>
                </a:cubicBezTo>
                <a:cubicBezTo>
                  <a:pt x="38" y="65"/>
                  <a:pt x="43" y="58"/>
                  <a:pt x="44" y="51"/>
                </a:cubicBezTo>
                <a:cubicBezTo>
                  <a:pt x="44" y="50"/>
                  <a:pt x="45" y="48"/>
                  <a:pt x="46" y="47"/>
                </a:cubicBezTo>
                <a:cubicBezTo>
                  <a:pt x="48" y="45"/>
                  <a:pt x="59" y="40"/>
                  <a:pt x="71" y="34"/>
                </a:cubicBezTo>
                <a:cubicBezTo>
                  <a:pt x="84" y="28"/>
                  <a:pt x="101" y="22"/>
                  <a:pt x="109" y="20"/>
                </a:cubicBezTo>
                <a:cubicBezTo>
                  <a:pt x="117" y="18"/>
                  <a:pt x="126" y="15"/>
                  <a:pt x="130" y="12"/>
                </a:cubicBezTo>
                <a:cubicBezTo>
                  <a:pt x="133" y="10"/>
                  <a:pt x="135" y="6"/>
                  <a:pt x="134" y="3"/>
                </a:cubicBezTo>
                <a:cubicBezTo>
                  <a:pt x="133" y="1"/>
                  <a:pt x="129" y="0"/>
                  <a:pt x="125" y="1"/>
                </a:cubicBezTo>
                <a:close/>
                <a:moveTo>
                  <a:pt x="16" y="43"/>
                </a:moveTo>
                <a:cubicBezTo>
                  <a:pt x="16" y="42"/>
                  <a:pt x="16" y="41"/>
                  <a:pt x="17" y="40"/>
                </a:cubicBezTo>
                <a:cubicBezTo>
                  <a:pt x="19" y="40"/>
                  <a:pt x="20" y="40"/>
                  <a:pt x="20" y="41"/>
                </a:cubicBezTo>
                <a:cubicBezTo>
                  <a:pt x="21" y="42"/>
                  <a:pt x="20" y="43"/>
                  <a:pt x="19" y="44"/>
                </a:cubicBezTo>
                <a:cubicBezTo>
                  <a:pt x="18" y="44"/>
                  <a:pt x="17" y="44"/>
                  <a:pt x="16" y="43"/>
                </a:cubicBezTo>
                <a:close/>
                <a:moveTo>
                  <a:pt x="12" y="51"/>
                </a:moveTo>
                <a:cubicBezTo>
                  <a:pt x="12" y="50"/>
                  <a:pt x="12" y="49"/>
                  <a:pt x="13" y="49"/>
                </a:cubicBezTo>
                <a:cubicBezTo>
                  <a:pt x="14" y="48"/>
                  <a:pt x="15" y="49"/>
                  <a:pt x="16" y="50"/>
                </a:cubicBezTo>
                <a:cubicBezTo>
                  <a:pt x="16" y="51"/>
                  <a:pt x="16" y="52"/>
                  <a:pt x="15" y="52"/>
                </a:cubicBezTo>
                <a:cubicBezTo>
                  <a:pt x="14" y="53"/>
                  <a:pt x="13" y="52"/>
                  <a:pt x="12" y="51"/>
                </a:cubicBezTo>
                <a:close/>
                <a:moveTo>
                  <a:pt x="19" y="48"/>
                </a:moveTo>
                <a:cubicBezTo>
                  <a:pt x="18" y="47"/>
                  <a:pt x="19" y="46"/>
                  <a:pt x="20" y="46"/>
                </a:cubicBezTo>
                <a:cubicBezTo>
                  <a:pt x="21" y="45"/>
                  <a:pt x="22" y="45"/>
                  <a:pt x="23" y="46"/>
                </a:cubicBezTo>
                <a:cubicBezTo>
                  <a:pt x="23" y="48"/>
                  <a:pt x="23" y="49"/>
                  <a:pt x="21" y="49"/>
                </a:cubicBezTo>
                <a:cubicBezTo>
                  <a:pt x="20" y="50"/>
                  <a:pt x="19" y="49"/>
                  <a:pt x="19" y="48"/>
                </a:cubicBezTo>
                <a:close/>
                <a:moveTo>
                  <a:pt x="25" y="45"/>
                </a:moveTo>
                <a:cubicBezTo>
                  <a:pt x="25" y="44"/>
                  <a:pt x="25" y="43"/>
                  <a:pt x="27" y="43"/>
                </a:cubicBezTo>
                <a:cubicBezTo>
                  <a:pt x="28" y="42"/>
                  <a:pt x="29" y="43"/>
                  <a:pt x="29" y="44"/>
                </a:cubicBezTo>
                <a:cubicBezTo>
                  <a:pt x="30" y="45"/>
                  <a:pt x="29" y="46"/>
                  <a:pt x="28" y="46"/>
                </a:cubicBezTo>
                <a:cubicBezTo>
                  <a:pt x="27" y="47"/>
                  <a:pt x="26" y="46"/>
                  <a:pt x="25" y="45"/>
                </a:cubicBezTo>
                <a:close/>
                <a:moveTo>
                  <a:pt x="30" y="64"/>
                </a:moveTo>
                <a:cubicBezTo>
                  <a:pt x="31" y="65"/>
                  <a:pt x="30" y="66"/>
                  <a:pt x="29" y="66"/>
                </a:cubicBezTo>
                <a:cubicBezTo>
                  <a:pt x="28" y="67"/>
                  <a:pt x="27" y="66"/>
                  <a:pt x="26" y="65"/>
                </a:cubicBezTo>
                <a:cubicBezTo>
                  <a:pt x="26" y="64"/>
                  <a:pt x="26" y="63"/>
                  <a:pt x="28" y="63"/>
                </a:cubicBezTo>
                <a:cubicBezTo>
                  <a:pt x="29" y="62"/>
                  <a:pt x="30" y="63"/>
                  <a:pt x="30" y="64"/>
                </a:cubicBezTo>
                <a:close/>
                <a:moveTo>
                  <a:pt x="35" y="55"/>
                </a:moveTo>
                <a:cubicBezTo>
                  <a:pt x="35" y="56"/>
                  <a:pt x="35" y="58"/>
                  <a:pt x="34" y="58"/>
                </a:cubicBezTo>
                <a:cubicBezTo>
                  <a:pt x="32" y="59"/>
                  <a:pt x="31" y="58"/>
                  <a:pt x="31" y="57"/>
                </a:cubicBezTo>
                <a:cubicBezTo>
                  <a:pt x="30" y="56"/>
                  <a:pt x="31" y="55"/>
                  <a:pt x="32" y="54"/>
                </a:cubicBezTo>
                <a:cubicBezTo>
                  <a:pt x="33" y="54"/>
                  <a:pt x="34" y="54"/>
                  <a:pt x="35" y="55"/>
                </a:cubicBezTo>
                <a:close/>
                <a:moveTo>
                  <a:pt x="28" y="58"/>
                </a:moveTo>
                <a:cubicBezTo>
                  <a:pt x="28" y="59"/>
                  <a:pt x="28" y="61"/>
                  <a:pt x="27" y="61"/>
                </a:cubicBezTo>
                <a:cubicBezTo>
                  <a:pt x="26" y="62"/>
                  <a:pt x="24" y="61"/>
                  <a:pt x="24" y="60"/>
                </a:cubicBezTo>
                <a:cubicBezTo>
                  <a:pt x="23" y="59"/>
                  <a:pt x="24" y="58"/>
                  <a:pt x="25" y="57"/>
                </a:cubicBezTo>
                <a:cubicBezTo>
                  <a:pt x="26" y="57"/>
                  <a:pt x="27" y="57"/>
                  <a:pt x="28" y="58"/>
                </a:cubicBezTo>
                <a:close/>
                <a:moveTo>
                  <a:pt x="21" y="61"/>
                </a:moveTo>
                <a:cubicBezTo>
                  <a:pt x="22" y="62"/>
                  <a:pt x="21" y="64"/>
                  <a:pt x="20" y="64"/>
                </a:cubicBezTo>
                <a:cubicBezTo>
                  <a:pt x="19" y="65"/>
                  <a:pt x="18" y="64"/>
                  <a:pt x="17" y="63"/>
                </a:cubicBezTo>
                <a:cubicBezTo>
                  <a:pt x="17" y="62"/>
                  <a:pt x="17" y="61"/>
                  <a:pt x="18" y="60"/>
                </a:cubicBezTo>
                <a:cubicBezTo>
                  <a:pt x="19" y="60"/>
                  <a:pt x="21" y="60"/>
                  <a:pt x="21" y="61"/>
                </a:cubicBezTo>
                <a:close/>
                <a:moveTo>
                  <a:pt x="9" y="60"/>
                </a:moveTo>
                <a:cubicBezTo>
                  <a:pt x="8" y="59"/>
                  <a:pt x="9" y="57"/>
                  <a:pt x="10" y="57"/>
                </a:cubicBezTo>
                <a:cubicBezTo>
                  <a:pt x="11" y="57"/>
                  <a:pt x="12" y="57"/>
                  <a:pt x="12" y="58"/>
                </a:cubicBezTo>
                <a:cubicBezTo>
                  <a:pt x="13" y="59"/>
                  <a:pt x="13" y="61"/>
                  <a:pt x="12" y="61"/>
                </a:cubicBezTo>
                <a:cubicBezTo>
                  <a:pt x="11" y="61"/>
                  <a:pt x="9" y="61"/>
                  <a:pt x="9" y="60"/>
                </a:cubicBezTo>
                <a:close/>
                <a:moveTo>
                  <a:pt x="15" y="57"/>
                </a:moveTo>
                <a:cubicBezTo>
                  <a:pt x="14" y="56"/>
                  <a:pt x="15" y="55"/>
                  <a:pt x="16" y="54"/>
                </a:cubicBezTo>
                <a:cubicBezTo>
                  <a:pt x="17" y="54"/>
                  <a:pt x="18" y="54"/>
                  <a:pt x="18" y="55"/>
                </a:cubicBezTo>
                <a:cubicBezTo>
                  <a:pt x="19" y="57"/>
                  <a:pt x="19" y="58"/>
                  <a:pt x="17" y="58"/>
                </a:cubicBezTo>
                <a:cubicBezTo>
                  <a:pt x="16" y="59"/>
                  <a:pt x="15" y="58"/>
                  <a:pt x="15" y="57"/>
                </a:cubicBezTo>
                <a:close/>
                <a:moveTo>
                  <a:pt x="21" y="54"/>
                </a:moveTo>
                <a:cubicBezTo>
                  <a:pt x="21" y="53"/>
                  <a:pt x="21" y="52"/>
                  <a:pt x="22" y="51"/>
                </a:cubicBezTo>
                <a:cubicBezTo>
                  <a:pt x="23" y="51"/>
                  <a:pt x="25" y="51"/>
                  <a:pt x="25" y="52"/>
                </a:cubicBezTo>
                <a:cubicBezTo>
                  <a:pt x="26" y="54"/>
                  <a:pt x="25" y="55"/>
                  <a:pt x="24" y="55"/>
                </a:cubicBezTo>
                <a:cubicBezTo>
                  <a:pt x="23" y="56"/>
                  <a:pt x="22" y="55"/>
                  <a:pt x="21" y="54"/>
                </a:cubicBezTo>
                <a:close/>
                <a:moveTo>
                  <a:pt x="28" y="51"/>
                </a:moveTo>
                <a:cubicBezTo>
                  <a:pt x="28" y="50"/>
                  <a:pt x="28" y="49"/>
                  <a:pt x="29" y="48"/>
                </a:cubicBezTo>
                <a:cubicBezTo>
                  <a:pt x="30" y="48"/>
                  <a:pt x="31" y="48"/>
                  <a:pt x="32" y="49"/>
                </a:cubicBezTo>
                <a:cubicBezTo>
                  <a:pt x="32" y="51"/>
                  <a:pt x="32" y="52"/>
                  <a:pt x="31" y="52"/>
                </a:cubicBezTo>
                <a:cubicBezTo>
                  <a:pt x="30" y="53"/>
                  <a:pt x="29" y="52"/>
                  <a:pt x="28" y="51"/>
                </a:cubicBezTo>
                <a:close/>
                <a:moveTo>
                  <a:pt x="37" y="50"/>
                </a:moveTo>
                <a:cubicBezTo>
                  <a:pt x="36" y="50"/>
                  <a:pt x="35" y="50"/>
                  <a:pt x="34" y="48"/>
                </a:cubicBezTo>
                <a:cubicBezTo>
                  <a:pt x="34" y="47"/>
                  <a:pt x="34" y="46"/>
                  <a:pt x="35" y="46"/>
                </a:cubicBezTo>
                <a:cubicBezTo>
                  <a:pt x="36" y="45"/>
                  <a:pt x="37" y="46"/>
                  <a:pt x="38" y="47"/>
                </a:cubicBezTo>
                <a:cubicBezTo>
                  <a:pt x="38" y="48"/>
                  <a:pt x="38" y="49"/>
                  <a:pt x="37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10490676" y="3008158"/>
            <a:ext cx="184150" cy="639763"/>
          </a:xfrm>
          <a:custGeom>
            <a:avLst/>
            <a:gdLst>
              <a:gd name="T0" fmla="*/ 7 w 49"/>
              <a:gd name="T1" fmla="*/ 167 h 170"/>
              <a:gd name="T2" fmla="*/ 10 w 49"/>
              <a:gd name="T3" fmla="*/ 150 h 170"/>
              <a:gd name="T4" fmla="*/ 15 w 49"/>
              <a:gd name="T5" fmla="*/ 134 h 170"/>
              <a:gd name="T6" fmla="*/ 16 w 49"/>
              <a:gd name="T7" fmla="*/ 151 h 170"/>
              <a:gd name="T8" fmla="*/ 17 w 49"/>
              <a:gd name="T9" fmla="*/ 168 h 170"/>
              <a:gd name="T10" fmla="*/ 23 w 49"/>
              <a:gd name="T11" fmla="*/ 152 h 170"/>
              <a:gd name="T12" fmla="*/ 29 w 49"/>
              <a:gd name="T13" fmla="*/ 137 h 170"/>
              <a:gd name="T14" fmla="*/ 29 w 49"/>
              <a:gd name="T15" fmla="*/ 153 h 170"/>
              <a:gd name="T16" fmla="*/ 28 w 49"/>
              <a:gd name="T17" fmla="*/ 170 h 170"/>
              <a:gd name="T18" fmla="*/ 37 w 49"/>
              <a:gd name="T19" fmla="*/ 159 h 170"/>
              <a:gd name="T20" fmla="*/ 42 w 49"/>
              <a:gd name="T21" fmla="*/ 134 h 170"/>
              <a:gd name="T22" fmla="*/ 31 w 49"/>
              <a:gd name="T23" fmla="*/ 120 h 170"/>
              <a:gd name="T24" fmla="*/ 29 w 49"/>
              <a:gd name="T25" fmla="*/ 117 h 170"/>
              <a:gd name="T26" fmla="*/ 32 w 49"/>
              <a:gd name="T27" fmla="*/ 86 h 170"/>
              <a:gd name="T28" fmla="*/ 33 w 49"/>
              <a:gd name="T29" fmla="*/ 80 h 170"/>
              <a:gd name="T30" fmla="*/ 43 w 49"/>
              <a:gd name="T31" fmla="*/ 37 h 170"/>
              <a:gd name="T32" fmla="*/ 49 w 49"/>
              <a:gd name="T33" fmla="*/ 11 h 170"/>
              <a:gd name="T34" fmla="*/ 43 w 49"/>
              <a:gd name="T35" fmla="*/ 1 h 170"/>
              <a:gd name="T36" fmla="*/ 34 w 49"/>
              <a:gd name="T37" fmla="*/ 9 h 170"/>
              <a:gd name="T38" fmla="*/ 32 w 49"/>
              <a:gd name="T39" fmla="*/ 35 h 170"/>
              <a:gd name="T40" fmla="*/ 29 w 49"/>
              <a:gd name="T41" fmla="*/ 80 h 170"/>
              <a:gd name="T42" fmla="*/ 28 w 49"/>
              <a:gd name="T43" fmla="*/ 85 h 170"/>
              <a:gd name="T44" fmla="*/ 21 w 49"/>
              <a:gd name="T45" fmla="*/ 115 h 170"/>
              <a:gd name="T46" fmla="*/ 18 w 49"/>
              <a:gd name="T47" fmla="*/ 118 h 170"/>
              <a:gd name="T48" fmla="*/ 4 w 49"/>
              <a:gd name="T49" fmla="*/ 128 h 170"/>
              <a:gd name="T50" fmla="*/ 1 w 49"/>
              <a:gd name="T51" fmla="*/ 153 h 170"/>
              <a:gd name="T52" fmla="*/ 7 w 49"/>
              <a:gd name="T53" fmla="*/ 16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" h="170">
                <a:moveTo>
                  <a:pt x="7" y="167"/>
                </a:moveTo>
                <a:cubicBezTo>
                  <a:pt x="8" y="167"/>
                  <a:pt x="10" y="159"/>
                  <a:pt x="10" y="150"/>
                </a:cubicBezTo>
                <a:cubicBezTo>
                  <a:pt x="11" y="141"/>
                  <a:pt x="14" y="134"/>
                  <a:pt x="15" y="134"/>
                </a:cubicBezTo>
                <a:cubicBezTo>
                  <a:pt x="17" y="135"/>
                  <a:pt x="18" y="142"/>
                  <a:pt x="16" y="151"/>
                </a:cubicBezTo>
                <a:cubicBezTo>
                  <a:pt x="15" y="160"/>
                  <a:pt x="15" y="168"/>
                  <a:pt x="17" y="168"/>
                </a:cubicBezTo>
                <a:cubicBezTo>
                  <a:pt x="19" y="168"/>
                  <a:pt x="22" y="161"/>
                  <a:pt x="23" y="152"/>
                </a:cubicBezTo>
                <a:cubicBezTo>
                  <a:pt x="24" y="143"/>
                  <a:pt x="27" y="136"/>
                  <a:pt x="29" y="137"/>
                </a:cubicBezTo>
                <a:cubicBezTo>
                  <a:pt x="31" y="137"/>
                  <a:pt x="31" y="144"/>
                  <a:pt x="29" y="153"/>
                </a:cubicBezTo>
                <a:cubicBezTo>
                  <a:pt x="27" y="162"/>
                  <a:pt x="26" y="170"/>
                  <a:pt x="28" y="170"/>
                </a:cubicBezTo>
                <a:cubicBezTo>
                  <a:pt x="29" y="170"/>
                  <a:pt x="33" y="165"/>
                  <a:pt x="37" y="159"/>
                </a:cubicBezTo>
                <a:cubicBezTo>
                  <a:pt x="40" y="152"/>
                  <a:pt x="43" y="141"/>
                  <a:pt x="42" y="134"/>
                </a:cubicBezTo>
                <a:cubicBezTo>
                  <a:pt x="41" y="128"/>
                  <a:pt x="37" y="123"/>
                  <a:pt x="31" y="120"/>
                </a:cubicBezTo>
                <a:cubicBezTo>
                  <a:pt x="30" y="119"/>
                  <a:pt x="30" y="118"/>
                  <a:pt x="29" y="117"/>
                </a:cubicBezTo>
                <a:cubicBezTo>
                  <a:pt x="29" y="114"/>
                  <a:pt x="30" y="101"/>
                  <a:pt x="32" y="86"/>
                </a:cubicBezTo>
                <a:cubicBezTo>
                  <a:pt x="33" y="80"/>
                  <a:pt x="33" y="80"/>
                  <a:pt x="33" y="80"/>
                </a:cubicBezTo>
                <a:cubicBezTo>
                  <a:pt x="35" y="66"/>
                  <a:pt x="40" y="46"/>
                  <a:pt x="43" y="37"/>
                </a:cubicBezTo>
                <a:cubicBezTo>
                  <a:pt x="47" y="28"/>
                  <a:pt x="49" y="16"/>
                  <a:pt x="49" y="11"/>
                </a:cubicBezTo>
                <a:cubicBezTo>
                  <a:pt x="49" y="6"/>
                  <a:pt x="46" y="1"/>
                  <a:pt x="43" y="1"/>
                </a:cubicBezTo>
                <a:cubicBezTo>
                  <a:pt x="40" y="0"/>
                  <a:pt x="36" y="4"/>
                  <a:pt x="34" y="9"/>
                </a:cubicBezTo>
                <a:cubicBezTo>
                  <a:pt x="32" y="14"/>
                  <a:pt x="31" y="25"/>
                  <a:pt x="32" y="35"/>
                </a:cubicBezTo>
                <a:cubicBezTo>
                  <a:pt x="33" y="45"/>
                  <a:pt x="31" y="65"/>
                  <a:pt x="29" y="80"/>
                </a:cubicBezTo>
                <a:cubicBezTo>
                  <a:pt x="28" y="85"/>
                  <a:pt x="28" y="85"/>
                  <a:pt x="28" y="85"/>
                </a:cubicBezTo>
                <a:cubicBezTo>
                  <a:pt x="25" y="100"/>
                  <a:pt x="22" y="113"/>
                  <a:pt x="21" y="115"/>
                </a:cubicBezTo>
                <a:cubicBezTo>
                  <a:pt x="20" y="116"/>
                  <a:pt x="19" y="117"/>
                  <a:pt x="18" y="118"/>
                </a:cubicBezTo>
                <a:cubicBezTo>
                  <a:pt x="12" y="119"/>
                  <a:pt x="6" y="123"/>
                  <a:pt x="4" y="128"/>
                </a:cubicBezTo>
                <a:cubicBezTo>
                  <a:pt x="1" y="135"/>
                  <a:pt x="0" y="146"/>
                  <a:pt x="1" y="153"/>
                </a:cubicBezTo>
                <a:cubicBezTo>
                  <a:pt x="3" y="160"/>
                  <a:pt x="5" y="166"/>
                  <a:pt x="7" y="1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10227151" y="5732308"/>
            <a:ext cx="439737" cy="819150"/>
          </a:xfrm>
          <a:custGeom>
            <a:avLst/>
            <a:gdLst>
              <a:gd name="T0" fmla="*/ 107 w 117"/>
              <a:gd name="T1" fmla="*/ 217 h 218"/>
              <a:gd name="T2" fmla="*/ 104 w 117"/>
              <a:gd name="T3" fmla="*/ 207 h 218"/>
              <a:gd name="T4" fmla="*/ 93 w 117"/>
              <a:gd name="T5" fmla="*/ 184 h 218"/>
              <a:gd name="T6" fmla="*/ 88 w 117"/>
              <a:gd name="T7" fmla="*/ 168 h 218"/>
              <a:gd name="T8" fmla="*/ 97 w 117"/>
              <a:gd name="T9" fmla="*/ 182 h 218"/>
              <a:gd name="T10" fmla="*/ 109 w 117"/>
              <a:gd name="T11" fmla="*/ 204 h 218"/>
              <a:gd name="T12" fmla="*/ 116 w 117"/>
              <a:gd name="T13" fmla="*/ 213 h 218"/>
              <a:gd name="T14" fmla="*/ 112 w 117"/>
              <a:gd name="T15" fmla="*/ 204 h 218"/>
              <a:gd name="T16" fmla="*/ 99 w 117"/>
              <a:gd name="T17" fmla="*/ 175 h 218"/>
              <a:gd name="T18" fmla="*/ 86 w 117"/>
              <a:gd name="T19" fmla="*/ 148 h 218"/>
              <a:gd name="T20" fmla="*/ 80 w 117"/>
              <a:gd name="T21" fmla="*/ 143 h 218"/>
              <a:gd name="T22" fmla="*/ 65 w 117"/>
              <a:gd name="T23" fmla="*/ 116 h 218"/>
              <a:gd name="T24" fmla="*/ 58 w 117"/>
              <a:gd name="T25" fmla="*/ 102 h 218"/>
              <a:gd name="T26" fmla="*/ 58 w 117"/>
              <a:gd name="T27" fmla="*/ 98 h 218"/>
              <a:gd name="T28" fmla="*/ 55 w 117"/>
              <a:gd name="T29" fmla="*/ 92 h 218"/>
              <a:gd name="T30" fmla="*/ 54 w 117"/>
              <a:gd name="T31" fmla="*/ 87 h 218"/>
              <a:gd name="T32" fmla="*/ 43 w 117"/>
              <a:gd name="T33" fmla="*/ 68 h 218"/>
              <a:gd name="T34" fmla="*/ 29 w 117"/>
              <a:gd name="T35" fmla="*/ 35 h 218"/>
              <a:gd name="T36" fmla="*/ 17 w 117"/>
              <a:gd name="T37" fmla="*/ 9 h 218"/>
              <a:gd name="T38" fmla="*/ 4 w 117"/>
              <a:gd name="T39" fmla="*/ 1 h 218"/>
              <a:gd name="T40" fmla="*/ 3 w 117"/>
              <a:gd name="T41" fmla="*/ 16 h 218"/>
              <a:gd name="T42" fmla="*/ 16 w 117"/>
              <a:gd name="T43" fmla="*/ 41 h 218"/>
              <a:gd name="T44" fmla="*/ 34 w 117"/>
              <a:gd name="T45" fmla="*/ 72 h 218"/>
              <a:gd name="T46" fmla="*/ 43 w 117"/>
              <a:gd name="T47" fmla="*/ 92 h 218"/>
              <a:gd name="T48" fmla="*/ 47 w 117"/>
              <a:gd name="T49" fmla="*/ 96 h 218"/>
              <a:gd name="T50" fmla="*/ 49 w 117"/>
              <a:gd name="T51" fmla="*/ 102 h 218"/>
              <a:gd name="T52" fmla="*/ 53 w 117"/>
              <a:gd name="T53" fmla="*/ 105 h 218"/>
              <a:gd name="T54" fmla="*/ 60 w 117"/>
              <a:gd name="T55" fmla="*/ 119 h 218"/>
              <a:gd name="T56" fmla="*/ 72 w 117"/>
              <a:gd name="T57" fmla="*/ 147 h 218"/>
              <a:gd name="T58" fmla="*/ 72 w 117"/>
              <a:gd name="T59" fmla="*/ 154 h 218"/>
              <a:gd name="T60" fmla="*/ 86 w 117"/>
              <a:gd name="T61" fmla="*/ 182 h 218"/>
              <a:gd name="T62" fmla="*/ 102 w 117"/>
              <a:gd name="T63" fmla="*/ 209 h 218"/>
              <a:gd name="T64" fmla="*/ 107 w 117"/>
              <a:gd name="T65" fmla="*/ 217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7" h="218">
                <a:moveTo>
                  <a:pt x="107" y="217"/>
                </a:moveTo>
                <a:cubicBezTo>
                  <a:pt x="107" y="216"/>
                  <a:pt x="106" y="211"/>
                  <a:pt x="104" y="207"/>
                </a:cubicBezTo>
                <a:cubicBezTo>
                  <a:pt x="102" y="202"/>
                  <a:pt x="97" y="191"/>
                  <a:pt x="93" y="184"/>
                </a:cubicBezTo>
                <a:cubicBezTo>
                  <a:pt x="89" y="176"/>
                  <a:pt x="86" y="169"/>
                  <a:pt x="88" y="168"/>
                </a:cubicBezTo>
                <a:cubicBezTo>
                  <a:pt x="89" y="168"/>
                  <a:pt x="93" y="174"/>
                  <a:pt x="97" y="182"/>
                </a:cubicBezTo>
                <a:cubicBezTo>
                  <a:pt x="100" y="190"/>
                  <a:pt x="106" y="200"/>
                  <a:pt x="109" y="204"/>
                </a:cubicBezTo>
                <a:cubicBezTo>
                  <a:pt x="111" y="209"/>
                  <a:pt x="115" y="213"/>
                  <a:pt x="116" y="213"/>
                </a:cubicBezTo>
                <a:cubicBezTo>
                  <a:pt x="117" y="213"/>
                  <a:pt x="115" y="209"/>
                  <a:pt x="112" y="204"/>
                </a:cubicBezTo>
                <a:cubicBezTo>
                  <a:pt x="109" y="199"/>
                  <a:pt x="104" y="186"/>
                  <a:pt x="99" y="175"/>
                </a:cubicBezTo>
                <a:cubicBezTo>
                  <a:pt x="95" y="164"/>
                  <a:pt x="89" y="152"/>
                  <a:pt x="86" y="148"/>
                </a:cubicBezTo>
                <a:cubicBezTo>
                  <a:pt x="84" y="145"/>
                  <a:pt x="82" y="144"/>
                  <a:pt x="80" y="143"/>
                </a:cubicBezTo>
                <a:cubicBezTo>
                  <a:pt x="77" y="139"/>
                  <a:pt x="71" y="128"/>
                  <a:pt x="65" y="116"/>
                </a:cubicBezTo>
                <a:cubicBezTo>
                  <a:pt x="58" y="102"/>
                  <a:pt x="58" y="102"/>
                  <a:pt x="58" y="102"/>
                </a:cubicBezTo>
                <a:cubicBezTo>
                  <a:pt x="60" y="101"/>
                  <a:pt x="60" y="99"/>
                  <a:pt x="58" y="98"/>
                </a:cubicBezTo>
                <a:cubicBezTo>
                  <a:pt x="56" y="97"/>
                  <a:pt x="54" y="94"/>
                  <a:pt x="55" y="92"/>
                </a:cubicBezTo>
                <a:cubicBezTo>
                  <a:pt x="55" y="90"/>
                  <a:pt x="55" y="88"/>
                  <a:pt x="54" y="87"/>
                </a:cubicBezTo>
                <a:cubicBezTo>
                  <a:pt x="52" y="86"/>
                  <a:pt x="48" y="77"/>
                  <a:pt x="43" y="68"/>
                </a:cubicBezTo>
                <a:cubicBezTo>
                  <a:pt x="38" y="58"/>
                  <a:pt x="32" y="44"/>
                  <a:pt x="29" y="35"/>
                </a:cubicBezTo>
                <a:cubicBezTo>
                  <a:pt x="26" y="26"/>
                  <a:pt x="21" y="14"/>
                  <a:pt x="17" y="9"/>
                </a:cubicBezTo>
                <a:cubicBezTo>
                  <a:pt x="13" y="3"/>
                  <a:pt x="8" y="0"/>
                  <a:pt x="4" y="1"/>
                </a:cubicBezTo>
                <a:cubicBezTo>
                  <a:pt x="1" y="3"/>
                  <a:pt x="0" y="9"/>
                  <a:pt x="3" y="16"/>
                </a:cubicBezTo>
                <a:cubicBezTo>
                  <a:pt x="5" y="22"/>
                  <a:pt x="11" y="34"/>
                  <a:pt x="16" y="41"/>
                </a:cubicBezTo>
                <a:cubicBezTo>
                  <a:pt x="21" y="49"/>
                  <a:pt x="30" y="63"/>
                  <a:pt x="34" y="72"/>
                </a:cubicBezTo>
                <a:cubicBezTo>
                  <a:pt x="39" y="82"/>
                  <a:pt x="43" y="90"/>
                  <a:pt x="43" y="92"/>
                </a:cubicBezTo>
                <a:cubicBezTo>
                  <a:pt x="43" y="94"/>
                  <a:pt x="45" y="95"/>
                  <a:pt x="47" y="96"/>
                </a:cubicBezTo>
                <a:cubicBezTo>
                  <a:pt x="49" y="97"/>
                  <a:pt x="50" y="100"/>
                  <a:pt x="49" y="102"/>
                </a:cubicBezTo>
                <a:cubicBezTo>
                  <a:pt x="49" y="105"/>
                  <a:pt x="50" y="105"/>
                  <a:pt x="53" y="105"/>
                </a:cubicBezTo>
                <a:cubicBezTo>
                  <a:pt x="60" y="119"/>
                  <a:pt x="60" y="119"/>
                  <a:pt x="60" y="119"/>
                </a:cubicBezTo>
                <a:cubicBezTo>
                  <a:pt x="66" y="131"/>
                  <a:pt x="71" y="142"/>
                  <a:pt x="72" y="147"/>
                </a:cubicBezTo>
                <a:cubicBezTo>
                  <a:pt x="71" y="149"/>
                  <a:pt x="72" y="152"/>
                  <a:pt x="72" y="154"/>
                </a:cubicBezTo>
                <a:cubicBezTo>
                  <a:pt x="74" y="160"/>
                  <a:pt x="80" y="172"/>
                  <a:pt x="86" y="182"/>
                </a:cubicBezTo>
                <a:cubicBezTo>
                  <a:pt x="92" y="192"/>
                  <a:pt x="99" y="204"/>
                  <a:pt x="102" y="209"/>
                </a:cubicBezTo>
                <a:cubicBezTo>
                  <a:pt x="104" y="215"/>
                  <a:pt x="107" y="218"/>
                  <a:pt x="107" y="2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8855551" y="2438245"/>
            <a:ext cx="414337" cy="709613"/>
          </a:xfrm>
          <a:custGeom>
            <a:avLst/>
            <a:gdLst>
              <a:gd name="T0" fmla="*/ 49 w 110"/>
              <a:gd name="T1" fmla="*/ 56 h 189"/>
              <a:gd name="T2" fmla="*/ 52 w 110"/>
              <a:gd name="T3" fmla="*/ 58 h 189"/>
              <a:gd name="T4" fmla="*/ 65 w 110"/>
              <a:gd name="T5" fmla="*/ 87 h 189"/>
              <a:gd name="T6" fmla="*/ 69 w 110"/>
              <a:gd name="T7" fmla="*/ 97 h 189"/>
              <a:gd name="T8" fmla="*/ 83 w 110"/>
              <a:gd name="T9" fmla="*/ 147 h 189"/>
              <a:gd name="T10" fmla="*/ 92 w 110"/>
              <a:gd name="T11" fmla="*/ 180 h 189"/>
              <a:gd name="T12" fmla="*/ 104 w 110"/>
              <a:gd name="T13" fmla="*/ 187 h 189"/>
              <a:gd name="T14" fmla="*/ 109 w 110"/>
              <a:gd name="T15" fmla="*/ 174 h 189"/>
              <a:gd name="T16" fmla="*/ 95 w 110"/>
              <a:gd name="T17" fmla="*/ 143 h 189"/>
              <a:gd name="T18" fmla="*/ 73 w 110"/>
              <a:gd name="T19" fmla="*/ 96 h 189"/>
              <a:gd name="T20" fmla="*/ 70 w 110"/>
              <a:gd name="T21" fmla="*/ 85 h 189"/>
              <a:gd name="T22" fmla="*/ 61 w 110"/>
              <a:gd name="T23" fmla="*/ 55 h 189"/>
              <a:gd name="T24" fmla="*/ 62 w 110"/>
              <a:gd name="T25" fmla="*/ 51 h 189"/>
              <a:gd name="T26" fmla="*/ 77 w 110"/>
              <a:gd name="T27" fmla="*/ 18 h 189"/>
              <a:gd name="T28" fmla="*/ 38 w 110"/>
              <a:gd name="T29" fmla="*/ 6 h 189"/>
              <a:gd name="T30" fmla="*/ 18 w 110"/>
              <a:gd name="T31" fmla="*/ 23 h 189"/>
              <a:gd name="T32" fmla="*/ 4 w 110"/>
              <a:gd name="T33" fmla="*/ 45 h 189"/>
              <a:gd name="T34" fmla="*/ 30 w 110"/>
              <a:gd name="T35" fmla="*/ 53 h 189"/>
              <a:gd name="T36" fmla="*/ 49 w 110"/>
              <a:gd name="T37" fmla="*/ 56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0" h="189">
                <a:moveTo>
                  <a:pt x="49" y="56"/>
                </a:moveTo>
                <a:cubicBezTo>
                  <a:pt x="50" y="56"/>
                  <a:pt x="51" y="57"/>
                  <a:pt x="52" y="58"/>
                </a:cubicBezTo>
                <a:cubicBezTo>
                  <a:pt x="54" y="60"/>
                  <a:pt x="59" y="73"/>
                  <a:pt x="65" y="87"/>
                </a:cubicBezTo>
                <a:cubicBezTo>
                  <a:pt x="69" y="97"/>
                  <a:pt x="69" y="97"/>
                  <a:pt x="69" y="97"/>
                </a:cubicBezTo>
                <a:cubicBezTo>
                  <a:pt x="74" y="112"/>
                  <a:pt x="80" y="134"/>
                  <a:pt x="83" y="147"/>
                </a:cubicBezTo>
                <a:cubicBezTo>
                  <a:pt x="85" y="160"/>
                  <a:pt x="89" y="175"/>
                  <a:pt x="92" y="180"/>
                </a:cubicBezTo>
                <a:cubicBezTo>
                  <a:pt x="95" y="185"/>
                  <a:pt x="101" y="189"/>
                  <a:pt x="104" y="187"/>
                </a:cubicBezTo>
                <a:cubicBezTo>
                  <a:pt x="108" y="186"/>
                  <a:pt x="110" y="180"/>
                  <a:pt x="109" y="174"/>
                </a:cubicBezTo>
                <a:cubicBezTo>
                  <a:pt x="108" y="169"/>
                  <a:pt x="101" y="154"/>
                  <a:pt x="95" y="143"/>
                </a:cubicBezTo>
                <a:cubicBezTo>
                  <a:pt x="88" y="131"/>
                  <a:pt x="78" y="110"/>
                  <a:pt x="73" y="96"/>
                </a:cubicBezTo>
                <a:cubicBezTo>
                  <a:pt x="70" y="85"/>
                  <a:pt x="70" y="85"/>
                  <a:pt x="70" y="85"/>
                </a:cubicBezTo>
                <a:cubicBezTo>
                  <a:pt x="65" y="71"/>
                  <a:pt x="61" y="57"/>
                  <a:pt x="61" y="55"/>
                </a:cubicBezTo>
                <a:cubicBezTo>
                  <a:pt x="61" y="54"/>
                  <a:pt x="61" y="52"/>
                  <a:pt x="62" y="51"/>
                </a:cubicBezTo>
                <a:cubicBezTo>
                  <a:pt x="74" y="43"/>
                  <a:pt x="80" y="29"/>
                  <a:pt x="77" y="18"/>
                </a:cubicBezTo>
                <a:cubicBezTo>
                  <a:pt x="72" y="6"/>
                  <a:pt x="55" y="0"/>
                  <a:pt x="38" y="6"/>
                </a:cubicBezTo>
                <a:cubicBezTo>
                  <a:pt x="29" y="9"/>
                  <a:pt x="22" y="16"/>
                  <a:pt x="18" y="23"/>
                </a:cubicBezTo>
                <a:cubicBezTo>
                  <a:pt x="15" y="28"/>
                  <a:pt x="0" y="36"/>
                  <a:pt x="4" y="45"/>
                </a:cubicBezTo>
                <a:cubicBezTo>
                  <a:pt x="7" y="54"/>
                  <a:pt x="23" y="50"/>
                  <a:pt x="30" y="53"/>
                </a:cubicBezTo>
                <a:cubicBezTo>
                  <a:pt x="35" y="56"/>
                  <a:pt x="42" y="57"/>
                  <a:pt x="49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2678430" y="448470"/>
            <a:ext cx="282575" cy="847725"/>
          </a:xfrm>
          <a:custGeom>
            <a:avLst/>
            <a:gdLst>
              <a:gd name="T0" fmla="*/ 31 w 75"/>
              <a:gd name="T1" fmla="*/ 45 h 226"/>
              <a:gd name="T2" fmla="*/ 28 w 75"/>
              <a:gd name="T3" fmla="*/ 95 h 226"/>
              <a:gd name="T4" fmla="*/ 31 w 75"/>
              <a:gd name="T5" fmla="*/ 121 h 226"/>
              <a:gd name="T6" fmla="*/ 28 w 75"/>
              <a:gd name="T7" fmla="*/ 127 h 226"/>
              <a:gd name="T8" fmla="*/ 25 w 75"/>
              <a:gd name="T9" fmla="*/ 132 h 226"/>
              <a:gd name="T10" fmla="*/ 21 w 75"/>
              <a:gd name="T11" fmla="*/ 150 h 226"/>
              <a:gd name="T12" fmla="*/ 10 w 75"/>
              <a:gd name="T13" fmla="*/ 181 h 226"/>
              <a:gd name="T14" fmla="*/ 1 w 75"/>
              <a:gd name="T15" fmla="*/ 210 h 226"/>
              <a:gd name="T16" fmla="*/ 6 w 75"/>
              <a:gd name="T17" fmla="*/ 225 h 226"/>
              <a:gd name="T18" fmla="*/ 19 w 75"/>
              <a:gd name="T19" fmla="*/ 215 h 226"/>
              <a:gd name="T20" fmla="*/ 27 w 75"/>
              <a:gd name="T21" fmla="*/ 186 h 226"/>
              <a:gd name="T22" fmla="*/ 33 w 75"/>
              <a:gd name="T23" fmla="*/ 154 h 226"/>
              <a:gd name="T24" fmla="*/ 40 w 75"/>
              <a:gd name="T25" fmla="*/ 137 h 226"/>
              <a:gd name="T26" fmla="*/ 39 w 75"/>
              <a:gd name="T27" fmla="*/ 130 h 226"/>
              <a:gd name="T28" fmla="*/ 40 w 75"/>
              <a:gd name="T29" fmla="*/ 124 h 226"/>
              <a:gd name="T30" fmla="*/ 44 w 75"/>
              <a:gd name="T31" fmla="*/ 117 h 226"/>
              <a:gd name="T32" fmla="*/ 54 w 75"/>
              <a:gd name="T33" fmla="*/ 89 h 226"/>
              <a:gd name="T34" fmla="*/ 69 w 75"/>
              <a:gd name="T35" fmla="*/ 51 h 226"/>
              <a:gd name="T36" fmla="*/ 74 w 75"/>
              <a:gd name="T37" fmla="*/ 24 h 226"/>
              <a:gd name="T38" fmla="*/ 74 w 75"/>
              <a:gd name="T39" fmla="*/ 6 h 226"/>
              <a:gd name="T40" fmla="*/ 70 w 75"/>
              <a:gd name="T41" fmla="*/ 1 h 226"/>
              <a:gd name="T42" fmla="*/ 50 w 75"/>
              <a:gd name="T43" fmla="*/ 9 h 226"/>
              <a:gd name="T44" fmla="*/ 31 w 75"/>
              <a:gd name="T45" fmla="*/ 45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5" h="226">
                <a:moveTo>
                  <a:pt x="31" y="45"/>
                </a:moveTo>
                <a:cubicBezTo>
                  <a:pt x="28" y="60"/>
                  <a:pt x="27" y="82"/>
                  <a:pt x="28" y="95"/>
                </a:cubicBezTo>
                <a:cubicBezTo>
                  <a:pt x="29" y="107"/>
                  <a:pt x="30" y="119"/>
                  <a:pt x="31" y="121"/>
                </a:cubicBezTo>
                <a:cubicBezTo>
                  <a:pt x="31" y="123"/>
                  <a:pt x="30" y="126"/>
                  <a:pt x="28" y="127"/>
                </a:cubicBezTo>
                <a:cubicBezTo>
                  <a:pt x="26" y="128"/>
                  <a:pt x="24" y="131"/>
                  <a:pt x="25" y="132"/>
                </a:cubicBezTo>
                <a:cubicBezTo>
                  <a:pt x="25" y="134"/>
                  <a:pt x="23" y="142"/>
                  <a:pt x="21" y="150"/>
                </a:cubicBezTo>
                <a:cubicBezTo>
                  <a:pt x="19" y="158"/>
                  <a:pt x="14" y="172"/>
                  <a:pt x="10" y="181"/>
                </a:cubicBezTo>
                <a:cubicBezTo>
                  <a:pt x="5" y="190"/>
                  <a:pt x="1" y="203"/>
                  <a:pt x="1" y="210"/>
                </a:cubicBezTo>
                <a:cubicBezTo>
                  <a:pt x="0" y="217"/>
                  <a:pt x="2" y="224"/>
                  <a:pt x="6" y="225"/>
                </a:cubicBezTo>
                <a:cubicBezTo>
                  <a:pt x="10" y="226"/>
                  <a:pt x="16" y="222"/>
                  <a:pt x="19" y="215"/>
                </a:cubicBezTo>
                <a:cubicBezTo>
                  <a:pt x="22" y="209"/>
                  <a:pt x="25" y="196"/>
                  <a:pt x="27" y="186"/>
                </a:cubicBezTo>
                <a:cubicBezTo>
                  <a:pt x="28" y="176"/>
                  <a:pt x="31" y="162"/>
                  <a:pt x="33" y="154"/>
                </a:cubicBezTo>
                <a:cubicBezTo>
                  <a:pt x="36" y="146"/>
                  <a:pt x="39" y="138"/>
                  <a:pt x="40" y="137"/>
                </a:cubicBezTo>
                <a:cubicBezTo>
                  <a:pt x="41" y="135"/>
                  <a:pt x="41" y="132"/>
                  <a:pt x="39" y="130"/>
                </a:cubicBezTo>
                <a:cubicBezTo>
                  <a:pt x="38" y="128"/>
                  <a:pt x="38" y="125"/>
                  <a:pt x="40" y="124"/>
                </a:cubicBezTo>
                <a:cubicBezTo>
                  <a:pt x="42" y="122"/>
                  <a:pt x="44" y="119"/>
                  <a:pt x="44" y="117"/>
                </a:cubicBezTo>
                <a:cubicBezTo>
                  <a:pt x="45" y="115"/>
                  <a:pt x="49" y="102"/>
                  <a:pt x="54" y="89"/>
                </a:cubicBezTo>
                <a:cubicBezTo>
                  <a:pt x="59" y="75"/>
                  <a:pt x="65" y="58"/>
                  <a:pt x="69" y="51"/>
                </a:cubicBezTo>
                <a:cubicBezTo>
                  <a:pt x="72" y="43"/>
                  <a:pt x="74" y="31"/>
                  <a:pt x="74" y="24"/>
                </a:cubicBezTo>
                <a:cubicBezTo>
                  <a:pt x="73" y="16"/>
                  <a:pt x="73" y="8"/>
                  <a:pt x="74" y="6"/>
                </a:cubicBezTo>
                <a:cubicBezTo>
                  <a:pt x="75" y="4"/>
                  <a:pt x="73" y="1"/>
                  <a:pt x="70" y="1"/>
                </a:cubicBezTo>
                <a:cubicBezTo>
                  <a:pt x="67" y="0"/>
                  <a:pt x="58" y="3"/>
                  <a:pt x="50" y="9"/>
                </a:cubicBezTo>
                <a:cubicBezTo>
                  <a:pt x="42" y="14"/>
                  <a:pt x="33" y="31"/>
                  <a:pt x="31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8428514" y="1168245"/>
            <a:ext cx="781050" cy="363538"/>
          </a:xfrm>
          <a:custGeom>
            <a:avLst/>
            <a:gdLst>
              <a:gd name="T0" fmla="*/ 97 w 208"/>
              <a:gd name="T1" fmla="*/ 39 h 97"/>
              <a:gd name="T2" fmla="*/ 91 w 208"/>
              <a:gd name="T3" fmla="*/ 35 h 97"/>
              <a:gd name="T4" fmla="*/ 74 w 208"/>
              <a:gd name="T5" fmla="*/ 29 h 97"/>
              <a:gd name="T6" fmla="*/ 45 w 208"/>
              <a:gd name="T7" fmla="*/ 14 h 97"/>
              <a:gd name="T8" fmla="*/ 17 w 208"/>
              <a:gd name="T9" fmla="*/ 2 h 97"/>
              <a:gd name="T10" fmla="*/ 2 w 208"/>
              <a:gd name="T11" fmla="*/ 6 h 97"/>
              <a:gd name="T12" fmla="*/ 10 w 208"/>
              <a:gd name="T13" fmla="*/ 19 h 97"/>
              <a:gd name="T14" fmla="*/ 38 w 208"/>
              <a:gd name="T15" fmla="*/ 30 h 97"/>
              <a:gd name="T16" fmla="*/ 69 w 208"/>
              <a:gd name="T17" fmla="*/ 41 h 97"/>
              <a:gd name="T18" fmla="*/ 86 w 208"/>
              <a:gd name="T19" fmla="*/ 49 h 97"/>
              <a:gd name="T20" fmla="*/ 92 w 208"/>
              <a:gd name="T21" fmla="*/ 50 h 97"/>
              <a:gd name="T22" fmla="*/ 98 w 208"/>
              <a:gd name="T23" fmla="*/ 51 h 97"/>
              <a:gd name="T24" fmla="*/ 97 w 208"/>
              <a:gd name="T25" fmla="*/ 66 h 97"/>
              <a:gd name="T26" fmla="*/ 119 w 208"/>
              <a:gd name="T27" fmla="*/ 87 h 97"/>
              <a:gd name="T28" fmla="*/ 122 w 208"/>
              <a:gd name="T29" fmla="*/ 88 h 97"/>
              <a:gd name="T30" fmla="*/ 174 w 208"/>
              <a:gd name="T31" fmla="*/ 97 h 97"/>
              <a:gd name="T32" fmla="*/ 189 w 208"/>
              <a:gd name="T33" fmla="*/ 96 h 97"/>
              <a:gd name="T34" fmla="*/ 198 w 208"/>
              <a:gd name="T35" fmla="*/ 74 h 97"/>
              <a:gd name="T36" fmla="*/ 188 w 208"/>
              <a:gd name="T37" fmla="*/ 63 h 97"/>
              <a:gd name="T38" fmla="*/ 144 w 208"/>
              <a:gd name="T39" fmla="*/ 33 h 97"/>
              <a:gd name="T40" fmla="*/ 141 w 208"/>
              <a:gd name="T41" fmla="*/ 31 h 97"/>
              <a:gd name="T42" fmla="*/ 111 w 208"/>
              <a:gd name="T43" fmla="*/ 31 h 97"/>
              <a:gd name="T44" fmla="*/ 102 w 208"/>
              <a:gd name="T45" fmla="*/ 42 h 97"/>
              <a:gd name="T46" fmla="*/ 97 w 208"/>
              <a:gd name="T47" fmla="*/ 3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8" h="97">
                <a:moveTo>
                  <a:pt x="97" y="39"/>
                </a:moveTo>
                <a:cubicBezTo>
                  <a:pt x="96" y="37"/>
                  <a:pt x="93" y="35"/>
                  <a:pt x="91" y="35"/>
                </a:cubicBezTo>
                <a:cubicBezTo>
                  <a:pt x="90" y="35"/>
                  <a:pt x="82" y="32"/>
                  <a:pt x="74" y="29"/>
                </a:cubicBezTo>
                <a:cubicBezTo>
                  <a:pt x="67" y="26"/>
                  <a:pt x="53" y="19"/>
                  <a:pt x="45" y="14"/>
                </a:cubicBezTo>
                <a:cubicBezTo>
                  <a:pt x="36" y="9"/>
                  <a:pt x="24" y="3"/>
                  <a:pt x="17" y="2"/>
                </a:cubicBezTo>
                <a:cubicBezTo>
                  <a:pt x="10" y="0"/>
                  <a:pt x="4" y="2"/>
                  <a:pt x="2" y="6"/>
                </a:cubicBezTo>
                <a:cubicBezTo>
                  <a:pt x="0" y="10"/>
                  <a:pt x="4" y="16"/>
                  <a:pt x="10" y="19"/>
                </a:cubicBezTo>
                <a:cubicBezTo>
                  <a:pt x="16" y="23"/>
                  <a:pt x="29" y="28"/>
                  <a:pt x="38" y="30"/>
                </a:cubicBezTo>
                <a:cubicBezTo>
                  <a:pt x="48" y="33"/>
                  <a:pt x="62" y="38"/>
                  <a:pt x="69" y="41"/>
                </a:cubicBezTo>
                <a:cubicBezTo>
                  <a:pt x="77" y="44"/>
                  <a:pt x="84" y="48"/>
                  <a:pt x="86" y="49"/>
                </a:cubicBezTo>
                <a:cubicBezTo>
                  <a:pt x="87" y="51"/>
                  <a:pt x="90" y="51"/>
                  <a:pt x="92" y="50"/>
                </a:cubicBezTo>
                <a:cubicBezTo>
                  <a:pt x="94" y="48"/>
                  <a:pt x="97" y="49"/>
                  <a:pt x="98" y="51"/>
                </a:cubicBezTo>
                <a:cubicBezTo>
                  <a:pt x="100" y="53"/>
                  <a:pt x="99" y="60"/>
                  <a:pt x="97" y="66"/>
                </a:cubicBezTo>
                <a:cubicBezTo>
                  <a:pt x="95" y="72"/>
                  <a:pt x="105" y="82"/>
                  <a:pt x="119" y="87"/>
                </a:cubicBezTo>
                <a:cubicBezTo>
                  <a:pt x="122" y="88"/>
                  <a:pt x="122" y="88"/>
                  <a:pt x="122" y="88"/>
                </a:cubicBezTo>
                <a:cubicBezTo>
                  <a:pt x="136" y="94"/>
                  <a:pt x="159" y="97"/>
                  <a:pt x="174" y="97"/>
                </a:cubicBezTo>
                <a:cubicBezTo>
                  <a:pt x="189" y="96"/>
                  <a:pt x="189" y="96"/>
                  <a:pt x="189" y="96"/>
                </a:cubicBezTo>
                <a:cubicBezTo>
                  <a:pt x="204" y="95"/>
                  <a:pt x="208" y="85"/>
                  <a:pt x="198" y="74"/>
                </a:cubicBezTo>
                <a:cubicBezTo>
                  <a:pt x="188" y="63"/>
                  <a:pt x="188" y="63"/>
                  <a:pt x="188" y="63"/>
                </a:cubicBezTo>
                <a:cubicBezTo>
                  <a:pt x="178" y="52"/>
                  <a:pt x="158" y="38"/>
                  <a:pt x="144" y="33"/>
                </a:cubicBezTo>
                <a:cubicBezTo>
                  <a:pt x="141" y="31"/>
                  <a:pt x="141" y="31"/>
                  <a:pt x="141" y="31"/>
                </a:cubicBezTo>
                <a:cubicBezTo>
                  <a:pt x="127" y="25"/>
                  <a:pt x="114" y="25"/>
                  <a:pt x="111" y="31"/>
                </a:cubicBezTo>
                <a:cubicBezTo>
                  <a:pt x="108" y="36"/>
                  <a:pt x="104" y="42"/>
                  <a:pt x="102" y="42"/>
                </a:cubicBezTo>
                <a:cubicBezTo>
                  <a:pt x="100" y="43"/>
                  <a:pt x="98" y="41"/>
                  <a:pt x="97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7771289" y="484033"/>
            <a:ext cx="423862" cy="631825"/>
          </a:xfrm>
          <a:custGeom>
            <a:avLst/>
            <a:gdLst>
              <a:gd name="T0" fmla="*/ 15 w 113"/>
              <a:gd name="T1" fmla="*/ 159 h 168"/>
              <a:gd name="T2" fmla="*/ 33 w 113"/>
              <a:gd name="T3" fmla="*/ 134 h 168"/>
              <a:gd name="T4" fmla="*/ 50 w 113"/>
              <a:gd name="T5" fmla="*/ 108 h 168"/>
              <a:gd name="T6" fmla="*/ 51 w 113"/>
              <a:gd name="T7" fmla="*/ 101 h 168"/>
              <a:gd name="T8" fmla="*/ 65 w 113"/>
              <a:gd name="T9" fmla="*/ 76 h 168"/>
              <a:gd name="T10" fmla="*/ 93 w 113"/>
              <a:gd name="T11" fmla="*/ 40 h 168"/>
              <a:gd name="T12" fmla="*/ 111 w 113"/>
              <a:gd name="T13" fmla="*/ 16 h 168"/>
              <a:gd name="T14" fmla="*/ 109 w 113"/>
              <a:gd name="T15" fmla="*/ 2 h 168"/>
              <a:gd name="T16" fmla="*/ 96 w 113"/>
              <a:gd name="T17" fmla="*/ 6 h 168"/>
              <a:gd name="T18" fmla="*/ 82 w 113"/>
              <a:gd name="T19" fmla="*/ 33 h 168"/>
              <a:gd name="T20" fmla="*/ 60 w 113"/>
              <a:gd name="T21" fmla="*/ 73 h 168"/>
              <a:gd name="T22" fmla="*/ 43 w 113"/>
              <a:gd name="T23" fmla="*/ 96 h 168"/>
              <a:gd name="T24" fmla="*/ 37 w 113"/>
              <a:gd name="T25" fmla="*/ 100 h 168"/>
              <a:gd name="T26" fmla="*/ 21 w 113"/>
              <a:gd name="T27" fmla="*/ 126 h 168"/>
              <a:gd name="T28" fmla="*/ 5 w 113"/>
              <a:gd name="T29" fmla="*/ 153 h 168"/>
              <a:gd name="T30" fmla="*/ 1 w 113"/>
              <a:gd name="T31" fmla="*/ 162 h 168"/>
              <a:gd name="T32" fmla="*/ 9 w 113"/>
              <a:gd name="T33" fmla="*/ 154 h 168"/>
              <a:gd name="T34" fmla="*/ 23 w 113"/>
              <a:gd name="T35" fmla="*/ 133 h 168"/>
              <a:gd name="T36" fmla="*/ 33 w 113"/>
              <a:gd name="T37" fmla="*/ 120 h 168"/>
              <a:gd name="T38" fmla="*/ 26 w 113"/>
              <a:gd name="T39" fmla="*/ 135 h 168"/>
              <a:gd name="T40" fmla="*/ 13 w 113"/>
              <a:gd name="T41" fmla="*/ 156 h 168"/>
              <a:gd name="T42" fmla="*/ 9 w 113"/>
              <a:gd name="T43" fmla="*/ 167 h 168"/>
              <a:gd name="T44" fmla="*/ 15 w 113"/>
              <a:gd name="T45" fmla="*/ 159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3" h="168">
                <a:moveTo>
                  <a:pt x="15" y="159"/>
                </a:moveTo>
                <a:cubicBezTo>
                  <a:pt x="18" y="154"/>
                  <a:pt x="26" y="143"/>
                  <a:pt x="33" y="134"/>
                </a:cubicBezTo>
                <a:cubicBezTo>
                  <a:pt x="40" y="125"/>
                  <a:pt x="48" y="113"/>
                  <a:pt x="50" y="108"/>
                </a:cubicBezTo>
                <a:cubicBezTo>
                  <a:pt x="51" y="106"/>
                  <a:pt x="51" y="103"/>
                  <a:pt x="51" y="101"/>
                </a:cubicBezTo>
                <a:cubicBezTo>
                  <a:pt x="52" y="97"/>
                  <a:pt x="58" y="87"/>
                  <a:pt x="65" y="76"/>
                </a:cubicBezTo>
                <a:cubicBezTo>
                  <a:pt x="72" y="64"/>
                  <a:pt x="85" y="48"/>
                  <a:pt x="93" y="40"/>
                </a:cubicBezTo>
                <a:cubicBezTo>
                  <a:pt x="101" y="32"/>
                  <a:pt x="109" y="21"/>
                  <a:pt x="111" y="16"/>
                </a:cubicBezTo>
                <a:cubicBezTo>
                  <a:pt x="113" y="10"/>
                  <a:pt x="113" y="4"/>
                  <a:pt x="109" y="2"/>
                </a:cubicBezTo>
                <a:cubicBezTo>
                  <a:pt x="106" y="0"/>
                  <a:pt x="100" y="2"/>
                  <a:pt x="96" y="6"/>
                </a:cubicBezTo>
                <a:cubicBezTo>
                  <a:pt x="92" y="11"/>
                  <a:pt x="86" y="23"/>
                  <a:pt x="82" y="33"/>
                </a:cubicBezTo>
                <a:cubicBezTo>
                  <a:pt x="78" y="44"/>
                  <a:pt x="68" y="62"/>
                  <a:pt x="60" y="73"/>
                </a:cubicBezTo>
                <a:cubicBezTo>
                  <a:pt x="54" y="84"/>
                  <a:pt x="47" y="93"/>
                  <a:pt x="43" y="96"/>
                </a:cubicBezTo>
                <a:cubicBezTo>
                  <a:pt x="41" y="97"/>
                  <a:pt x="39" y="98"/>
                  <a:pt x="37" y="100"/>
                </a:cubicBezTo>
                <a:cubicBezTo>
                  <a:pt x="33" y="104"/>
                  <a:pt x="26" y="116"/>
                  <a:pt x="21" y="126"/>
                </a:cubicBezTo>
                <a:cubicBezTo>
                  <a:pt x="15" y="136"/>
                  <a:pt x="8" y="148"/>
                  <a:pt x="5" y="153"/>
                </a:cubicBezTo>
                <a:cubicBezTo>
                  <a:pt x="2" y="158"/>
                  <a:pt x="0" y="162"/>
                  <a:pt x="1" y="162"/>
                </a:cubicBezTo>
                <a:cubicBezTo>
                  <a:pt x="2" y="162"/>
                  <a:pt x="5" y="158"/>
                  <a:pt x="9" y="154"/>
                </a:cubicBezTo>
                <a:cubicBezTo>
                  <a:pt x="12" y="150"/>
                  <a:pt x="18" y="140"/>
                  <a:pt x="23" y="133"/>
                </a:cubicBezTo>
                <a:cubicBezTo>
                  <a:pt x="27" y="125"/>
                  <a:pt x="32" y="120"/>
                  <a:pt x="33" y="120"/>
                </a:cubicBezTo>
                <a:cubicBezTo>
                  <a:pt x="34" y="121"/>
                  <a:pt x="31" y="128"/>
                  <a:pt x="26" y="135"/>
                </a:cubicBezTo>
                <a:cubicBezTo>
                  <a:pt x="21" y="142"/>
                  <a:pt x="15" y="152"/>
                  <a:pt x="13" y="156"/>
                </a:cubicBezTo>
                <a:cubicBezTo>
                  <a:pt x="10" y="161"/>
                  <a:pt x="9" y="166"/>
                  <a:pt x="9" y="167"/>
                </a:cubicBezTo>
                <a:cubicBezTo>
                  <a:pt x="9" y="168"/>
                  <a:pt x="12" y="165"/>
                  <a:pt x="15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3664744" y="2708752"/>
            <a:ext cx="590550" cy="341313"/>
          </a:xfrm>
          <a:custGeom>
            <a:avLst/>
            <a:gdLst>
              <a:gd name="T0" fmla="*/ 60 w 157"/>
              <a:gd name="T1" fmla="*/ 45 h 91"/>
              <a:gd name="T2" fmla="*/ 66 w 157"/>
              <a:gd name="T3" fmla="*/ 45 h 91"/>
              <a:gd name="T4" fmla="*/ 89 w 157"/>
              <a:gd name="T5" fmla="*/ 55 h 91"/>
              <a:gd name="T6" fmla="*/ 122 w 157"/>
              <a:gd name="T7" fmla="*/ 76 h 91"/>
              <a:gd name="T8" fmla="*/ 144 w 157"/>
              <a:gd name="T9" fmla="*/ 89 h 91"/>
              <a:gd name="T10" fmla="*/ 156 w 157"/>
              <a:gd name="T11" fmla="*/ 87 h 91"/>
              <a:gd name="T12" fmla="*/ 151 w 157"/>
              <a:gd name="T13" fmla="*/ 76 h 91"/>
              <a:gd name="T14" fmla="*/ 127 w 157"/>
              <a:gd name="T15" fmla="*/ 66 h 91"/>
              <a:gd name="T16" fmla="*/ 91 w 157"/>
              <a:gd name="T17" fmla="*/ 51 h 91"/>
              <a:gd name="T18" fmla="*/ 70 w 157"/>
              <a:gd name="T19" fmla="*/ 38 h 91"/>
              <a:gd name="T20" fmla="*/ 67 w 157"/>
              <a:gd name="T21" fmla="*/ 33 h 91"/>
              <a:gd name="T22" fmla="*/ 56 w 157"/>
              <a:gd name="T23" fmla="*/ 22 h 91"/>
              <a:gd name="T24" fmla="*/ 25 w 157"/>
              <a:gd name="T25" fmla="*/ 7 h 91"/>
              <a:gd name="T26" fmla="*/ 9 w 157"/>
              <a:gd name="T27" fmla="*/ 1 h 91"/>
              <a:gd name="T28" fmla="*/ 20 w 157"/>
              <a:gd name="T29" fmla="*/ 7 h 91"/>
              <a:gd name="T30" fmla="*/ 31 w 157"/>
              <a:gd name="T31" fmla="*/ 15 h 91"/>
              <a:gd name="T32" fmla="*/ 19 w 157"/>
              <a:gd name="T33" fmla="*/ 10 h 91"/>
              <a:gd name="T34" fmla="*/ 6 w 157"/>
              <a:gd name="T35" fmla="*/ 6 h 91"/>
              <a:gd name="T36" fmla="*/ 21 w 157"/>
              <a:gd name="T37" fmla="*/ 15 h 91"/>
              <a:gd name="T38" fmla="*/ 42 w 157"/>
              <a:gd name="T39" fmla="*/ 24 h 91"/>
              <a:gd name="T40" fmla="*/ 45 w 157"/>
              <a:gd name="T41" fmla="*/ 29 h 91"/>
              <a:gd name="T42" fmla="*/ 39 w 157"/>
              <a:gd name="T43" fmla="*/ 30 h 91"/>
              <a:gd name="T44" fmla="*/ 20 w 157"/>
              <a:gd name="T45" fmla="*/ 18 h 91"/>
              <a:gd name="T46" fmla="*/ 3 w 157"/>
              <a:gd name="T47" fmla="*/ 11 h 91"/>
              <a:gd name="T48" fmla="*/ 14 w 157"/>
              <a:gd name="T49" fmla="*/ 18 h 91"/>
              <a:gd name="T50" fmla="*/ 25 w 157"/>
              <a:gd name="T51" fmla="*/ 26 h 91"/>
              <a:gd name="T52" fmla="*/ 13 w 157"/>
              <a:gd name="T53" fmla="*/ 21 h 91"/>
              <a:gd name="T54" fmla="*/ 1 w 157"/>
              <a:gd name="T55" fmla="*/ 16 h 91"/>
              <a:gd name="T56" fmla="*/ 15 w 157"/>
              <a:gd name="T57" fmla="*/ 26 h 91"/>
              <a:gd name="T58" fmla="*/ 46 w 157"/>
              <a:gd name="T59" fmla="*/ 43 h 91"/>
              <a:gd name="T60" fmla="*/ 60 w 157"/>
              <a:gd name="T61" fmla="*/ 4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7" h="91">
                <a:moveTo>
                  <a:pt x="60" y="45"/>
                </a:moveTo>
                <a:cubicBezTo>
                  <a:pt x="61" y="45"/>
                  <a:pt x="64" y="45"/>
                  <a:pt x="66" y="45"/>
                </a:cubicBezTo>
                <a:cubicBezTo>
                  <a:pt x="68" y="45"/>
                  <a:pt x="79" y="49"/>
                  <a:pt x="89" y="55"/>
                </a:cubicBezTo>
                <a:cubicBezTo>
                  <a:pt x="100" y="60"/>
                  <a:pt x="115" y="70"/>
                  <a:pt x="122" y="76"/>
                </a:cubicBezTo>
                <a:cubicBezTo>
                  <a:pt x="129" y="82"/>
                  <a:pt x="139" y="88"/>
                  <a:pt x="144" y="89"/>
                </a:cubicBezTo>
                <a:cubicBezTo>
                  <a:pt x="149" y="91"/>
                  <a:pt x="154" y="90"/>
                  <a:pt x="156" y="87"/>
                </a:cubicBezTo>
                <a:cubicBezTo>
                  <a:pt x="157" y="84"/>
                  <a:pt x="155" y="79"/>
                  <a:pt x="151" y="76"/>
                </a:cubicBezTo>
                <a:cubicBezTo>
                  <a:pt x="147" y="73"/>
                  <a:pt x="136" y="68"/>
                  <a:pt x="127" y="66"/>
                </a:cubicBezTo>
                <a:cubicBezTo>
                  <a:pt x="118" y="63"/>
                  <a:pt x="102" y="57"/>
                  <a:pt x="91" y="51"/>
                </a:cubicBezTo>
                <a:cubicBezTo>
                  <a:pt x="81" y="45"/>
                  <a:pt x="71" y="39"/>
                  <a:pt x="70" y="38"/>
                </a:cubicBezTo>
                <a:cubicBezTo>
                  <a:pt x="69" y="36"/>
                  <a:pt x="67" y="34"/>
                  <a:pt x="67" y="33"/>
                </a:cubicBezTo>
                <a:cubicBezTo>
                  <a:pt x="65" y="29"/>
                  <a:pt x="61" y="25"/>
                  <a:pt x="56" y="22"/>
                </a:cubicBezTo>
                <a:cubicBezTo>
                  <a:pt x="48" y="17"/>
                  <a:pt x="33" y="10"/>
                  <a:pt x="25" y="7"/>
                </a:cubicBezTo>
                <a:cubicBezTo>
                  <a:pt x="16" y="3"/>
                  <a:pt x="9" y="0"/>
                  <a:pt x="9" y="1"/>
                </a:cubicBezTo>
                <a:cubicBezTo>
                  <a:pt x="8" y="1"/>
                  <a:pt x="14" y="4"/>
                  <a:pt x="20" y="7"/>
                </a:cubicBezTo>
                <a:cubicBezTo>
                  <a:pt x="27" y="11"/>
                  <a:pt x="32" y="14"/>
                  <a:pt x="31" y="15"/>
                </a:cubicBezTo>
                <a:cubicBezTo>
                  <a:pt x="31" y="16"/>
                  <a:pt x="25" y="14"/>
                  <a:pt x="19" y="10"/>
                </a:cubicBezTo>
                <a:cubicBezTo>
                  <a:pt x="12" y="7"/>
                  <a:pt x="7" y="5"/>
                  <a:pt x="6" y="6"/>
                </a:cubicBezTo>
                <a:cubicBezTo>
                  <a:pt x="6" y="6"/>
                  <a:pt x="12" y="10"/>
                  <a:pt x="21" y="15"/>
                </a:cubicBezTo>
                <a:cubicBezTo>
                  <a:pt x="30" y="19"/>
                  <a:pt x="39" y="23"/>
                  <a:pt x="42" y="24"/>
                </a:cubicBezTo>
                <a:cubicBezTo>
                  <a:pt x="45" y="25"/>
                  <a:pt x="46" y="27"/>
                  <a:pt x="45" y="29"/>
                </a:cubicBezTo>
                <a:cubicBezTo>
                  <a:pt x="44" y="32"/>
                  <a:pt x="41" y="32"/>
                  <a:pt x="39" y="30"/>
                </a:cubicBezTo>
                <a:cubicBezTo>
                  <a:pt x="37" y="28"/>
                  <a:pt x="28" y="22"/>
                  <a:pt x="20" y="18"/>
                </a:cubicBezTo>
                <a:cubicBezTo>
                  <a:pt x="11" y="13"/>
                  <a:pt x="4" y="10"/>
                  <a:pt x="3" y="11"/>
                </a:cubicBezTo>
                <a:cubicBezTo>
                  <a:pt x="3" y="12"/>
                  <a:pt x="8" y="15"/>
                  <a:pt x="14" y="18"/>
                </a:cubicBezTo>
                <a:cubicBezTo>
                  <a:pt x="21" y="22"/>
                  <a:pt x="26" y="25"/>
                  <a:pt x="25" y="26"/>
                </a:cubicBezTo>
                <a:cubicBezTo>
                  <a:pt x="25" y="27"/>
                  <a:pt x="19" y="25"/>
                  <a:pt x="13" y="21"/>
                </a:cubicBezTo>
                <a:cubicBezTo>
                  <a:pt x="7" y="18"/>
                  <a:pt x="1" y="15"/>
                  <a:pt x="1" y="16"/>
                </a:cubicBezTo>
                <a:cubicBezTo>
                  <a:pt x="0" y="16"/>
                  <a:pt x="7" y="21"/>
                  <a:pt x="15" y="26"/>
                </a:cubicBezTo>
                <a:cubicBezTo>
                  <a:pt x="23" y="31"/>
                  <a:pt x="37" y="38"/>
                  <a:pt x="46" y="43"/>
                </a:cubicBezTo>
                <a:cubicBezTo>
                  <a:pt x="51" y="45"/>
                  <a:pt x="56" y="46"/>
                  <a:pt x="60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7409339" y="4113058"/>
            <a:ext cx="469900" cy="593725"/>
          </a:xfrm>
          <a:custGeom>
            <a:avLst/>
            <a:gdLst>
              <a:gd name="T0" fmla="*/ 11 w 125"/>
              <a:gd name="T1" fmla="*/ 7 h 158"/>
              <a:gd name="T2" fmla="*/ 0 w 125"/>
              <a:gd name="T3" fmla="*/ 1 h 158"/>
              <a:gd name="T4" fmla="*/ 2 w 125"/>
              <a:gd name="T5" fmla="*/ 19 h 158"/>
              <a:gd name="T6" fmla="*/ 25 w 125"/>
              <a:gd name="T7" fmla="*/ 53 h 158"/>
              <a:gd name="T8" fmla="*/ 27 w 125"/>
              <a:gd name="T9" fmla="*/ 56 h 158"/>
              <a:gd name="T10" fmla="*/ 50 w 125"/>
              <a:gd name="T11" fmla="*/ 75 h 158"/>
              <a:gd name="T12" fmla="*/ 53 w 125"/>
              <a:gd name="T13" fmla="*/ 79 h 158"/>
              <a:gd name="T14" fmla="*/ 55 w 125"/>
              <a:gd name="T15" fmla="*/ 84 h 158"/>
              <a:gd name="T16" fmla="*/ 70 w 125"/>
              <a:gd name="T17" fmla="*/ 100 h 158"/>
              <a:gd name="T18" fmla="*/ 90 w 125"/>
              <a:gd name="T19" fmla="*/ 129 h 158"/>
              <a:gd name="T20" fmla="*/ 108 w 125"/>
              <a:gd name="T21" fmla="*/ 152 h 158"/>
              <a:gd name="T22" fmla="*/ 122 w 125"/>
              <a:gd name="T23" fmla="*/ 156 h 158"/>
              <a:gd name="T24" fmla="*/ 121 w 125"/>
              <a:gd name="T25" fmla="*/ 142 h 158"/>
              <a:gd name="T26" fmla="*/ 102 w 125"/>
              <a:gd name="T27" fmla="*/ 120 h 158"/>
              <a:gd name="T28" fmla="*/ 78 w 125"/>
              <a:gd name="T29" fmla="*/ 93 h 158"/>
              <a:gd name="T30" fmla="*/ 66 w 125"/>
              <a:gd name="T31" fmla="*/ 76 h 158"/>
              <a:gd name="T32" fmla="*/ 61 w 125"/>
              <a:gd name="T33" fmla="*/ 73 h 158"/>
              <a:gd name="T34" fmla="*/ 57 w 125"/>
              <a:gd name="T35" fmla="*/ 70 h 158"/>
              <a:gd name="T36" fmla="*/ 55 w 125"/>
              <a:gd name="T37" fmla="*/ 63 h 158"/>
              <a:gd name="T38" fmla="*/ 39 w 125"/>
              <a:gd name="T39" fmla="*/ 38 h 158"/>
              <a:gd name="T40" fmla="*/ 23 w 125"/>
              <a:gd name="T41" fmla="*/ 15 h 158"/>
              <a:gd name="T42" fmla="*/ 11 w 125"/>
              <a:gd name="T43" fmla="*/ 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5" h="158">
                <a:moveTo>
                  <a:pt x="11" y="7"/>
                </a:moveTo>
                <a:cubicBezTo>
                  <a:pt x="5" y="2"/>
                  <a:pt x="0" y="0"/>
                  <a:pt x="0" y="1"/>
                </a:cubicBezTo>
                <a:cubicBezTo>
                  <a:pt x="0" y="2"/>
                  <a:pt x="0" y="11"/>
                  <a:pt x="2" y="19"/>
                </a:cubicBezTo>
                <a:cubicBezTo>
                  <a:pt x="3" y="28"/>
                  <a:pt x="14" y="43"/>
                  <a:pt x="25" y="53"/>
                </a:cubicBezTo>
                <a:cubicBezTo>
                  <a:pt x="27" y="56"/>
                  <a:pt x="27" y="56"/>
                  <a:pt x="27" y="56"/>
                </a:cubicBezTo>
                <a:cubicBezTo>
                  <a:pt x="38" y="66"/>
                  <a:pt x="49" y="74"/>
                  <a:pt x="50" y="75"/>
                </a:cubicBezTo>
                <a:cubicBezTo>
                  <a:pt x="52" y="75"/>
                  <a:pt x="53" y="77"/>
                  <a:pt x="53" y="79"/>
                </a:cubicBezTo>
                <a:cubicBezTo>
                  <a:pt x="53" y="82"/>
                  <a:pt x="54" y="84"/>
                  <a:pt x="55" y="84"/>
                </a:cubicBezTo>
                <a:cubicBezTo>
                  <a:pt x="57" y="85"/>
                  <a:pt x="63" y="92"/>
                  <a:pt x="70" y="100"/>
                </a:cubicBezTo>
                <a:cubicBezTo>
                  <a:pt x="76" y="108"/>
                  <a:pt x="86" y="121"/>
                  <a:pt x="90" y="129"/>
                </a:cubicBezTo>
                <a:cubicBezTo>
                  <a:pt x="95" y="137"/>
                  <a:pt x="103" y="147"/>
                  <a:pt x="108" y="152"/>
                </a:cubicBezTo>
                <a:cubicBezTo>
                  <a:pt x="113" y="156"/>
                  <a:pt x="119" y="158"/>
                  <a:pt x="122" y="156"/>
                </a:cubicBezTo>
                <a:cubicBezTo>
                  <a:pt x="125" y="154"/>
                  <a:pt x="124" y="147"/>
                  <a:pt x="121" y="142"/>
                </a:cubicBezTo>
                <a:cubicBezTo>
                  <a:pt x="117" y="136"/>
                  <a:pt x="109" y="126"/>
                  <a:pt x="102" y="120"/>
                </a:cubicBezTo>
                <a:cubicBezTo>
                  <a:pt x="95" y="113"/>
                  <a:pt x="85" y="102"/>
                  <a:pt x="78" y="93"/>
                </a:cubicBezTo>
                <a:cubicBezTo>
                  <a:pt x="72" y="85"/>
                  <a:pt x="66" y="78"/>
                  <a:pt x="66" y="76"/>
                </a:cubicBezTo>
                <a:cubicBezTo>
                  <a:pt x="65" y="75"/>
                  <a:pt x="63" y="73"/>
                  <a:pt x="61" y="73"/>
                </a:cubicBezTo>
                <a:cubicBezTo>
                  <a:pt x="59" y="73"/>
                  <a:pt x="57" y="71"/>
                  <a:pt x="57" y="70"/>
                </a:cubicBezTo>
                <a:cubicBezTo>
                  <a:pt x="57" y="68"/>
                  <a:pt x="56" y="65"/>
                  <a:pt x="55" y="63"/>
                </a:cubicBezTo>
                <a:cubicBezTo>
                  <a:pt x="54" y="62"/>
                  <a:pt x="47" y="51"/>
                  <a:pt x="39" y="38"/>
                </a:cubicBezTo>
                <a:cubicBezTo>
                  <a:pt x="32" y="26"/>
                  <a:pt x="24" y="16"/>
                  <a:pt x="23" y="15"/>
                </a:cubicBezTo>
                <a:cubicBezTo>
                  <a:pt x="22" y="15"/>
                  <a:pt x="16" y="11"/>
                  <a:pt x="11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6044962" y="4904264"/>
            <a:ext cx="468312" cy="735013"/>
          </a:xfrm>
          <a:custGeom>
            <a:avLst/>
            <a:gdLst>
              <a:gd name="T0" fmla="*/ 54 w 125"/>
              <a:gd name="T1" fmla="*/ 96 h 196"/>
              <a:gd name="T2" fmla="*/ 67 w 125"/>
              <a:gd name="T3" fmla="*/ 125 h 196"/>
              <a:gd name="T4" fmla="*/ 67 w 125"/>
              <a:gd name="T5" fmla="*/ 130 h 196"/>
              <a:gd name="T6" fmla="*/ 65 w 125"/>
              <a:gd name="T7" fmla="*/ 172 h 196"/>
              <a:gd name="T8" fmla="*/ 108 w 125"/>
              <a:gd name="T9" fmla="*/ 189 h 196"/>
              <a:gd name="T10" fmla="*/ 116 w 125"/>
              <a:gd name="T11" fmla="*/ 144 h 196"/>
              <a:gd name="T12" fmla="*/ 80 w 125"/>
              <a:gd name="T13" fmla="*/ 123 h 196"/>
              <a:gd name="T14" fmla="*/ 76 w 125"/>
              <a:gd name="T15" fmla="*/ 120 h 196"/>
              <a:gd name="T16" fmla="*/ 58 w 125"/>
              <a:gd name="T17" fmla="*/ 94 h 196"/>
              <a:gd name="T18" fmla="*/ 53 w 125"/>
              <a:gd name="T19" fmla="*/ 84 h 196"/>
              <a:gd name="T20" fmla="*/ 32 w 125"/>
              <a:gd name="T21" fmla="*/ 38 h 196"/>
              <a:gd name="T22" fmla="*/ 17 w 125"/>
              <a:gd name="T23" fmla="*/ 7 h 196"/>
              <a:gd name="T24" fmla="*/ 4 w 125"/>
              <a:gd name="T25" fmla="*/ 2 h 196"/>
              <a:gd name="T26" fmla="*/ 2 w 125"/>
              <a:gd name="T27" fmla="*/ 15 h 196"/>
              <a:gd name="T28" fmla="*/ 20 w 125"/>
              <a:gd name="T29" fmla="*/ 44 h 196"/>
              <a:gd name="T30" fmla="*/ 49 w 125"/>
              <a:gd name="T31" fmla="*/ 87 h 196"/>
              <a:gd name="T32" fmla="*/ 54 w 125"/>
              <a:gd name="T33" fmla="*/ 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5" h="196">
                <a:moveTo>
                  <a:pt x="54" y="96"/>
                </a:moveTo>
                <a:cubicBezTo>
                  <a:pt x="61" y="110"/>
                  <a:pt x="67" y="122"/>
                  <a:pt x="67" y="125"/>
                </a:cubicBezTo>
                <a:cubicBezTo>
                  <a:pt x="67" y="126"/>
                  <a:pt x="67" y="128"/>
                  <a:pt x="67" y="130"/>
                </a:cubicBezTo>
                <a:cubicBezTo>
                  <a:pt x="58" y="140"/>
                  <a:pt x="58" y="158"/>
                  <a:pt x="65" y="172"/>
                </a:cubicBezTo>
                <a:cubicBezTo>
                  <a:pt x="75" y="188"/>
                  <a:pt x="94" y="196"/>
                  <a:pt x="108" y="189"/>
                </a:cubicBezTo>
                <a:cubicBezTo>
                  <a:pt x="122" y="181"/>
                  <a:pt x="125" y="160"/>
                  <a:pt x="116" y="144"/>
                </a:cubicBezTo>
                <a:cubicBezTo>
                  <a:pt x="109" y="130"/>
                  <a:pt x="93" y="121"/>
                  <a:pt x="80" y="123"/>
                </a:cubicBezTo>
                <a:cubicBezTo>
                  <a:pt x="79" y="122"/>
                  <a:pt x="77" y="121"/>
                  <a:pt x="76" y="120"/>
                </a:cubicBezTo>
                <a:cubicBezTo>
                  <a:pt x="74" y="119"/>
                  <a:pt x="66" y="107"/>
                  <a:pt x="58" y="94"/>
                </a:cubicBezTo>
                <a:cubicBezTo>
                  <a:pt x="53" y="84"/>
                  <a:pt x="53" y="84"/>
                  <a:pt x="53" y="84"/>
                </a:cubicBezTo>
                <a:cubicBezTo>
                  <a:pt x="46" y="71"/>
                  <a:pt x="36" y="50"/>
                  <a:pt x="32" y="38"/>
                </a:cubicBezTo>
                <a:cubicBezTo>
                  <a:pt x="27" y="25"/>
                  <a:pt x="21" y="11"/>
                  <a:pt x="17" y="7"/>
                </a:cubicBezTo>
                <a:cubicBezTo>
                  <a:pt x="13" y="2"/>
                  <a:pt x="8" y="0"/>
                  <a:pt x="4" y="2"/>
                </a:cubicBezTo>
                <a:cubicBezTo>
                  <a:pt x="1" y="4"/>
                  <a:pt x="0" y="10"/>
                  <a:pt x="2" y="15"/>
                </a:cubicBezTo>
                <a:cubicBezTo>
                  <a:pt x="4" y="21"/>
                  <a:pt x="12" y="34"/>
                  <a:pt x="20" y="44"/>
                </a:cubicBezTo>
                <a:cubicBezTo>
                  <a:pt x="29" y="54"/>
                  <a:pt x="42" y="73"/>
                  <a:pt x="49" y="87"/>
                </a:cubicBezTo>
                <a:lnTo>
                  <a:pt x="54" y="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4817586" y="506096"/>
            <a:ext cx="611187" cy="923925"/>
          </a:xfrm>
          <a:custGeom>
            <a:avLst/>
            <a:gdLst>
              <a:gd name="T0" fmla="*/ 131 w 163"/>
              <a:gd name="T1" fmla="*/ 12 h 246"/>
              <a:gd name="T2" fmla="*/ 76 w 163"/>
              <a:gd name="T3" fmla="*/ 20 h 246"/>
              <a:gd name="T4" fmla="*/ 89 w 163"/>
              <a:gd name="T5" fmla="*/ 65 h 246"/>
              <a:gd name="T6" fmla="*/ 91 w 163"/>
              <a:gd name="T7" fmla="*/ 74 h 246"/>
              <a:gd name="T8" fmla="*/ 76 w 163"/>
              <a:gd name="T9" fmla="*/ 108 h 246"/>
              <a:gd name="T10" fmla="*/ 64 w 163"/>
              <a:gd name="T11" fmla="*/ 131 h 246"/>
              <a:gd name="T12" fmla="*/ 30 w 163"/>
              <a:gd name="T13" fmla="*/ 184 h 246"/>
              <a:gd name="T14" fmla="*/ 26 w 163"/>
              <a:gd name="T15" fmla="*/ 189 h 246"/>
              <a:gd name="T16" fmla="*/ 2 w 163"/>
              <a:gd name="T17" fmla="*/ 227 h 246"/>
              <a:gd name="T18" fmla="*/ 6 w 163"/>
              <a:gd name="T19" fmla="*/ 244 h 246"/>
              <a:gd name="T20" fmla="*/ 22 w 163"/>
              <a:gd name="T21" fmla="*/ 237 h 246"/>
              <a:gd name="T22" fmla="*/ 41 w 163"/>
              <a:gd name="T23" fmla="*/ 197 h 246"/>
              <a:gd name="T24" fmla="*/ 43 w 163"/>
              <a:gd name="T25" fmla="*/ 191 h 246"/>
              <a:gd name="T26" fmla="*/ 69 w 163"/>
              <a:gd name="T27" fmla="*/ 134 h 246"/>
              <a:gd name="T28" fmla="*/ 82 w 163"/>
              <a:gd name="T29" fmla="*/ 111 h 246"/>
              <a:gd name="T30" fmla="*/ 102 w 163"/>
              <a:gd name="T31" fmla="*/ 80 h 246"/>
              <a:gd name="T32" fmla="*/ 110 w 163"/>
              <a:gd name="T33" fmla="*/ 76 h 246"/>
              <a:gd name="T34" fmla="*/ 154 w 163"/>
              <a:gd name="T35" fmla="*/ 63 h 246"/>
              <a:gd name="T36" fmla="*/ 131 w 163"/>
              <a:gd name="T37" fmla="*/ 1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3" h="246">
                <a:moveTo>
                  <a:pt x="131" y="12"/>
                </a:moveTo>
                <a:cubicBezTo>
                  <a:pt x="110" y="0"/>
                  <a:pt x="85" y="4"/>
                  <a:pt x="76" y="20"/>
                </a:cubicBezTo>
                <a:cubicBezTo>
                  <a:pt x="69" y="34"/>
                  <a:pt x="75" y="52"/>
                  <a:pt x="89" y="65"/>
                </a:cubicBezTo>
                <a:cubicBezTo>
                  <a:pt x="90" y="67"/>
                  <a:pt x="91" y="71"/>
                  <a:pt x="91" y="74"/>
                </a:cubicBezTo>
                <a:cubicBezTo>
                  <a:pt x="91" y="77"/>
                  <a:pt x="84" y="92"/>
                  <a:pt x="76" y="108"/>
                </a:cubicBezTo>
                <a:cubicBezTo>
                  <a:pt x="64" y="131"/>
                  <a:pt x="64" y="131"/>
                  <a:pt x="64" y="131"/>
                </a:cubicBezTo>
                <a:cubicBezTo>
                  <a:pt x="55" y="146"/>
                  <a:pt x="40" y="170"/>
                  <a:pt x="30" y="184"/>
                </a:cubicBezTo>
                <a:cubicBezTo>
                  <a:pt x="26" y="189"/>
                  <a:pt x="26" y="189"/>
                  <a:pt x="26" y="189"/>
                </a:cubicBezTo>
                <a:cubicBezTo>
                  <a:pt x="15" y="202"/>
                  <a:pt x="5" y="219"/>
                  <a:pt x="2" y="227"/>
                </a:cubicBezTo>
                <a:cubicBezTo>
                  <a:pt x="0" y="234"/>
                  <a:pt x="2" y="241"/>
                  <a:pt x="6" y="244"/>
                </a:cubicBezTo>
                <a:cubicBezTo>
                  <a:pt x="10" y="246"/>
                  <a:pt x="18" y="243"/>
                  <a:pt x="22" y="237"/>
                </a:cubicBezTo>
                <a:cubicBezTo>
                  <a:pt x="27" y="231"/>
                  <a:pt x="35" y="213"/>
                  <a:pt x="41" y="197"/>
                </a:cubicBezTo>
                <a:cubicBezTo>
                  <a:pt x="43" y="191"/>
                  <a:pt x="43" y="191"/>
                  <a:pt x="43" y="191"/>
                </a:cubicBezTo>
                <a:cubicBezTo>
                  <a:pt x="49" y="175"/>
                  <a:pt x="61" y="149"/>
                  <a:pt x="69" y="134"/>
                </a:cubicBezTo>
                <a:cubicBezTo>
                  <a:pt x="82" y="111"/>
                  <a:pt x="82" y="111"/>
                  <a:pt x="82" y="111"/>
                </a:cubicBezTo>
                <a:cubicBezTo>
                  <a:pt x="90" y="96"/>
                  <a:pt x="99" y="82"/>
                  <a:pt x="102" y="80"/>
                </a:cubicBezTo>
                <a:cubicBezTo>
                  <a:pt x="104" y="78"/>
                  <a:pt x="108" y="76"/>
                  <a:pt x="110" y="76"/>
                </a:cubicBezTo>
                <a:cubicBezTo>
                  <a:pt x="129" y="81"/>
                  <a:pt x="147" y="76"/>
                  <a:pt x="154" y="63"/>
                </a:cubicBezTo>
                <a:cubicBezTo>
                  <a:pt x="163" y="46"/>
                  <a:pt x="153" y="24"/>
                  <a:pt x="13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 noEditPoints="1"/>
          </p:cNvSpPr>
          <p:nvPr/>
        </p:nvSpPr>
        <p:spPr bwMode="auto">
          <a:xfrm>
            <a:off x="7884001" y="3038320"/>
            <a:ext cx="635000" cy="747713"/>
          </a:xfrm>
          <a:custGeom>
            <a:avLst/>
            <a:gdLst>
              <a:gd name="T0" fmla="*/ 17 w 169"/>
              <a:gd name="T1" fmla="*/ 6 h 199"/>
              <a:gd name="T2" fmla="*/ 87 w 169"/>
              <a:gd name="T3" fmla="*/ 117 h 199"/>
              <a:gd name="T4" fmla="*/ 128 w 169"/>
              <a:gd name="T5" fmla="*/ 124 h 199"/>
              <a:gd name="T6" fmla="*/ 135 w 169"/>
              <a:gd name="T7" fmla="*/ 142 h 199"/>
              <a:gd name="T8" fmla="*/ 135 w 169"/>
              <a:gd name="T9" fmla="*/ 151 h 199"/>
              <a:gd name="T10" fmla="*/ 132 w 169"/>
              <a:gd name="T11" fmla="*/ 147 h 199"/>
              <a:gd name="T12" fmla="*/ 129 w 169"/>
              <a:gd name="T13" fmla="*/ 153 h 199"/>
              <a:gd name="T14" fmla="*/ 124 w 169"/>
              <a:gd name="T15" fmla="*/ 158 h 199"/>
              <a:gd name="T16" fmla="*/ 119 w 169"/>
              <a:gd name="T17" fmla="*/ 148 h 199"/>
              <a:gd name="T18" fmla="*/ 119 w 169"/>
              <a:gd name="T19" fmla="*/ 157 h 199"/>
              <a:gd name="T20" fmla="*/ 117 w 169"/>
              <a:gd name="T21" fmla="*/ 156 h 199"/>
              <a:gd name="T22" fmla="*/ 111 w 169"/>
              <a:gd name="T23" fmla="*/ 158 h 199"/>
              <a:gd name="T24" fmla="*/ 114 w 169"/>
              <a:gd name="T25" fmla="*/ 166 h 199"/>
              <a:gd name="T26" fmla="*/ 115 w 169"/>
              <a:gd name="T27" fmla="*/ 171 h 199"/>
              <a:gd name="T28" fmla="*/ 120 w 169"/>
              <a:gd name="T29" fmla="*/ 169 h 199"/>
              <a:gd name="T30" fmla="*/ 122 w 169"/>
              <a:gd name="T31" fmla="*/ 167 h 199"/>
              <a:gd name="T32" fmla="*/ 132 w 169"/>
              <a:gd name="T33" fmla="*/ 165 h 199"/>
              <a:gd name="T34" fmla="*/ 133 w 169"/>
              <a:gd name="T35" fmla="*/ 164 h 199"/>
              <a:gd name="T36" fmla="*/ 136 w 169"/>
              <a:gd name="T37" fmla="*/ 156 h 199"/>
              <a:gd name="T38" fmla="*/ 141 w 169"/>
              <a:gd name="T39" fmla="*/ 152 h 199"/>
              <a:gd name="T40" fmla="*/ 143 w 169"/>
              <a:gd name="T41" fmla="*/ 150 h 199"/>
              <a:gd name="T42" fmla="*/ 136 w 169"/>
              <a:gd name="T43" fmla="*/ 138 h 199"/>
              <a:gd name="T44" fmla="*/ 131 w 169"/>
              <a:gd name="T45" fmla="*/ 133 h 199"/>
              <a:gd name="T46" fmla="*/ 125 w 169"/>
              <a:gd name="T47" fmla="*/ 137 h 199"/>
              <a:gd name="T48" fmla="*/ 119 w 169"/>
              <a:gd name="T49" fmla="*/ 136 h 199"/>
              <a:gd name="T50" fmla="*/ 118 w 169"/>
              <a:gd name="T51" fmla="*/ 143 h 199"/>
              <a:gd name="T52" fmla="*/ 114 w 169"/>
              <a:gd name="T53" fmla="*/ 146 h 199"/>
              <a:gd name="T54" fmla="*/ 110 w 169"/>
              <a:gd name="T55" fmla="*/ 145 h 199"/>
              <a:gd name="T56" fmla="*/ 108 w 169"/>
              <a:gd name="T57" fmla="*/ 154 h 199"/>
              <a:gd name="T58" fmla="*/ 102 w 169"/>
              <a:gd name="T59" fmla="*/ 158 h 199"/>
              <a:gd name="T60" fmla="*/ 104 w 169"/>
              <a:gd name="T61" fmla="*/ 162 h 199"/>
              <a:gd name="T62" fmla="*/ 124 w 169"/>
              <a:gd name="T63" fmla="*/ 183 h 199"/>
              <a:gd name="T64" fmla="*/ 126 w 169"/>
              <a:gd name="T65" fmla="*/ 182 h 199"/>
              <a:gd name="T66" fmla="*/ 128 w 169"/>
              <a:gd name="T67" fmla="*/ 174 h 199"/>
              <a:gd name="T68" fmla="*/ 133 w 169"/>
              <a:gd name="T69" fmla="*/ 170 h 199"/>
              <a:gd name="T70" fmla="*/ 135 w 169"/>
              <a:gd name="T71" fmla="*/ 169 h 199"/>
              <a:gd name="T72" fmla="*/ 144 w 169"/>
              <a:gd name="T73" fmla="*/ 167 h 199"/>
              <a:gd name="T74" fmla="*/ 146 w 169"/>
              <a:gd name="T75" fmla="*/ 165 h 199"/>
              <a:gd name="T76" fmla="*/ 148 w 169"/>
              <a:gd name="T77" fmla="*/ 158 h 199"/>
              <a:gd name="T78" fmla="*/ 154 w 169"/>
              <a:gd name="T79" fmla="*/ 153 h 199"/>
              <a:gd name="T80" fmla="*/ 143 w 169"/>
              <a:gd name="T81" fmla="*/ 141 h 199"/>
              <a:gd name="T82" fmla="*/ 128 w 169"/>
              <a:gd name="T83" fmla="*/ 128 h 199"/>
              <a:gd name="T84" fmla="*/ 121 w 169"/>
              <a:gd name="T85" fmla="*/ 128 h 199"/>
              <a:gd name="T86" fmla="*/ 112 w 169"/>
              <a:gd name="T87" fmla="*/ 128 h 199"/>
              <a:gd name="T88" fmla="*/ 14 w 169"/>
              <a:gd name="T89" fmla="*/ 11 h 199"/>
              <a:gd name="T90" fmla="*/ 106 w 169"/>
              <a:gd name="T91" fmla="*/ 140 h 199"/>
              <a:gd name="T92" fmla="*/ 99 w 169"/>
              <a:gd name="T93" fmla="*/ 140 h 199"/>
              <a:gd name="T94" fmla="*/ 94 w 169"/>
              <a:gd name="T95" fmla="*/ 145 h 199"/>
              <a:gd name="T96" fmla="*/ 92 w 169"/>
              <a:gd name="T97" fmla="*/ 152 h 199"/>
              <a:gd name="T98" fmla="*/ 108 w 169"/>
              <a:gd name="T99" fmla="*/ 170 h 199"/>
              <a:gd name="T100" fmla="*/ 118 w 169"/>
              <a:gd name="T101" fmla="*/ 181 h 199"/>
              <a:gd name="T102" fmla="*/ 127 w 169"/>
              <a:gd name="T103" fmla="*/ 187 h 199"/>
              <a:gd name="T104" fmla="*/ 132 w 169"/>
              <a:gd name="T105" fmla="*/ 182 h 199"/>
              <a:gd name="T106" fmla="*/ 140 w 169"/>
              <a:gd name="T107" fmla="*/ 184 h 199"/>
              <a:gd name="T108" fmla="*/ 142 w 169"/>
              <a:gd name="T109" fmla="*/ 179 h 199"/>
              <a:gd name="T110" fmla="*/ 147 w 169"/>
              <a:gd name="T111" fmla="*/ 179 h 199"/>
              <a:gd name="T112" fmla="*/ 147 w 169"/>
              <a:gd name="T113" fmla="*/ 170 h 199"/>
              <a:gd name="T114" fmla="*/ 152 w 169"/>
              <a:gd name="T115" fmla="*/ 166 h 199"/>
              <a:gd name="T116" fmla="*/ 160 w 169"/>
              <a:gd name="T117" fmla="*/ 168 h 199"/>
              <a:gd name="T118" fmla="*/ 161 w 169"/>
              <a:gd name="T119" fmla="*/ 163 h 199"/>
              <a:gd name="T120" fmla="*/ 153 w 169"/>
              <a:gd name="T121" fmla="*/ 151 h 199"/>
              <a:gd name="T122" fmla="*/ 133 w 169"/>
              <a:gd name="T123" fmla="*/ 127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9" h="199">
                <a:moveTo>
                  <a:pt x="117" y="109"/>
                </a:moveTo>
                <a:cubicBezTo>
                  <a:pt x="114" y="112"/>
                  <a:pt x="105" y="112"/>
                  <a:pt x="98" y="109"/>
                </a:cubicBezTo>
                <a:cubicBezTo>
                  <a:pt x="96" y="108"/>
                  <a:pt x="94" y="108"/>
                  <a:pt x="93" y="108"/>
                </a:cubicBezTo>
                <a:cubicBezTo>
                  <a:pt x="93" y="107"/>
                  <a:pt x="92" y="107"/>
                  <a:pt x="92" y="107"/>
                </a:cubicBezTo>
                <a:cubicBezTo>
                  <a:pt x="90" y="105"/>
                  <a:pt x="84" y="98"/>
                  <a:pt x="79" y="92"/>
                </a:cubicBezTo>
                <a:cubicBezTo>
                  <a:pt x="78" y="91"/>
                  <a:pt x="77" y="90"/>
                  <a:pt x="76" y="89"/>
                </a:cubicBezTo>
                <a:cubicBezTo>
                  <a:pt x="78" y="87"/>
                  <a:pt x="78" y="85"/>
                  <a:pt x="76" y="85"/>
                </a:cubicBezTo>
                <a:cubicBezTo>
                  <a:pt x="73" y="84"/>
                  <a:pt x="71" y="82"/>
                  <a:pt x="71" y="80"/>
                </a:cubicBezTo>
                <a:cubicBezTo>
                  <a:pt x="71" y="77"/>
                  <a:pt x="71" y="75"/>
                  <a:pt x="69" y="75"/>
                </a:cubicBezTo>
                <a:cubicBezTo>
                  <a:pt x="68" y="74"/>
                  <a:pt x="61" y="67"/>
                  <a:pt x="55" y="59"/>
                </a:cubicBezTo>
                <a:cubicBezTo>
                  <a:pt x="48" y="50"/>
                  <a:pt x="39" y="37"/>
                  <a:pt x="34" y="29"/>
                </a:cubicBezTo>
                <a:cubicBezTo>
                  <a:pt x="29" y="21"/>
                  <a:pt x="21" y="11"/>
                  <a:pt x="17" y="6"/>
                </a:cubicBezTo>
                <a:cubicBezTo>
                  <a:pt x="12" y="2"/>
                  <a:pt x="5" y="0"/>
                  <a:pt x="3" y="2"/>
                </a:cubicBezTo>
                <a:cubicBezTo>
                  <a:pt x="0" y="4"/>
                  <a:pt x="0" y="11"/>
                  <a:pt x="4" y="17"/>
                </a:cubicBezTo>
                <a:cubicBezTo>
                  <a:pt x="7" y="22"/>
                  <a:pt x="16" y="32"/>
                  <a:pt x="23" y="38"/>
                </a:cubicBezTo>
                <a:cubicBezTo>
                  <a:pt x="29" y="45"/>
                  <a:pt x="40" y="57"/>
                  <a:pt x="47" y="65"/>
                </a:cubicBezTo>
                <a:cubicBezTo>
                  <a:pt x="54" y="73"/>
                  <a:pt x="59" y="81"/>
                  <a:pt x="60" y="82"/>
                </a:cubicBezTo>
                <a:cubicBezTo>
                  <a:pt x="60" y="84"/>
                  <a:pt x="62" y="85"/>
                  <a:pt x="64" y="85"/>
                </a:cubicBezTo>
                <a:cubicBezTo>
                  <a:pt x="66" y="86"/>
                  <a:pt x="68" y="88"/>
                  <a:pt x="68" y="91"/>
                </a:cubicBezTo>
                <a:cubicBezTo>
                  <a:pt x="68" y="93"/>
                  <a:pt x="70" y="94"/>
                  <a:pt x="73" y="92"/>
                </a:cubicBezTo>
                <a:cubicBezTo>
                  <a:pt x="73" y="93"/>
                  <a:pt x="74" y="94"/>
                  <a:pt x="75" y="95"/>
                </a:cubicBezTo>
                <a:cubicBezTo>
                  <a:pt x="80" y="102"/>
                  <a:pt x="85" y="109"/>
                  <a:pt x="86" y="111"/>
                </a:cubicBezTo>
                <a:cubicBezTo>
                  <a:pt x="87" y="111"/>
                  <a:pt x="87" y="112"/>
                  <a:pt x="87" y="112"/>
                </a:cubicBezTo>
                <a:cubicBezTo>
                  <a:pt x="87" y="114"/>
                  <a:pt x="87" y="115"/>
                  <a:pt x="87" y="117"/>
                </a:cubicBezTo>
                <a:cubicBezTo>
                  <a:pt x="89" y="124"/>
                  <a:pt x="87" y="133"/>
                  <a:pt x="83" y="136"/>
                </a:cubicBezTo>
                <a:cubicBezTo>
                  <a:pt x="80" y="139"/>
                  <a:pt x="86" y="151"/>
                  <a:pt x="97" y="163"/>
                </a:cubicBezTo>
                <a:cubicBezTo>
                  <a:pt x="108" y="175"/>
                  <a:pt x="120" y="189"/>
                  <a:pt x="125" y="194"/>
                </a:cubicBezTo>
                <a:cubicBezTo>
                  <a:pt x="130" y="199"/>
                  <a:pt x="138" y="199"/>
                  <a:pt x="143" y="195"/>
                </a:cubicBezTo>
                <a:cubicBezTo>
                  <a:pt x="148" y="191"/>
                  <a:pt x="157" y="184"/>
                  <a:pt x="162" y="179"/>
                </a:cubicBezTo>
                <a:cubicBezTo>
                  <a:pt x="168" y="175"/>
                  <a:pt x="169" y="167"/>
                  <a:pt x="165" y="161"/>
                </a:cubicBezTo>
                <a:cubicBezTo>
                  <a:pt x="161" y="156"/>
                  <a:pt x="150" y="141"/>
                  <a:pt x="141" y="127"/>
                </a:cubicBezTo>
                <a:cubicBezTo>
                  <a:pt x="132" y="114"/>
                  <a:pt x="121" y="106"/>
                  <a:pt x="117" y="109"/>
                </a:cubicBezTo>
                <a:close/>
                <a:moveTo>
                  <a:pt x="129" y="122"/>
                </a:moveTo>
                <a:cubicBezTo>
                  <a:pt x="129" y="121"/>
                  <a:pt x="130" y="121"/>
                  <a:pt x="131" y="122"/>
                </a:cubicBezTo>
                <a:cubicBezTo>
                  <a:pt x="131" y="123"/>
                  <a:pt x="132" y="125"/>
                  <a:pt x="131" y="125"/>
                </a:cubicBezTo>
                <a:cubicBezTo>
                  <a:pt x="131" y="126"/>
                  <a:pt x="129" y="124"/>
                  <a:pt x="128" y="124"/>
                </a:cubicBezTo>
                <a:cubicBezTo>
                  <a:pt x="128" y="123"/>
                  <a:pt x="128" y="122"/>
                  <a:pt x="129" y="122"/>
                </a:cubicBezTo>
                <a:close/>
                <a:moveTo>
                  <a:pt x="137" y="143"/>
                </a:moveTo>
                <a:cubicBezTo>
                  <a:pt x="136" y="142"/>
                  <a:pt x="137" y="141"/>
                  <a:pt x="137" y="141"/>
                </a:cubicBezTo>
                <a:cubicBezTo>
                  <a:pt x="138" y="141"/>
                  <a:pt x="139" y="141"/>
                  <a:pt x="139" y="141"/>
                </a:cubicBezTo>
                <a:cubicBezTo>
                  <a:pt x="139" y="142"/>
                  <a:pt x="140" y="144"/>
                  <a:pt x="140" y="144"/>
                </a:cubicBezTo>
                <a:cubicBezTo>
                  <a:pt x="139" y="145"/>
                  <a:pt x="137" y="143"/>
                  <a:pt x="137" y="143"/>
                </a:cubicBezTo>
                <a:close/>
                <a:moveTo>
                  <a:pt x="140" y="146"/>
                </a:moveTo>
                <a:cubicBezTo>
                  <a:pt x="141" y="147"/>
                  <a:pt x="141" y="149"/>
                  <a:pt x="141" y="149"/>
                </a:cubicBezTo>
                <a:cubicBezTo>
                  <a:pt x="140" y="150"/>
                  <a:pt x="138" y="149"/>
                  <a:pt x="138" y="148"/>
                </a:cubicBezTo>
                <a:cubicBezTo>
                  <a:pt x="138" y="148"/>
                  <a:pt x="138" y="147"/>
                  <a:pt x="138" y="146"/>
                </a:cubicBezTo>
                <a:cubicBezTo>
                  <a:pt x="139" y="146"/>
                  <a:pt x="140" y="146"/>
                  <a:pt x="140" y="146"/>
                </a:cubicBezTo>
                <a:close/>
                <a:moveTo>
                  <a:pt x="135" y="142"/>
                </a:moveTo>
                <a:cubicBezTo>
                  <a:pt x="134" y="142"/>
                  <a:pt x="133" y="141"/>
                  <a:pt x="132" y="140"/>
                </a:cubicBezTo>
                <a:cubicBezTo>
                  <a:pt x="132" y="140"/>
                  <a:pt x="132" y="139"/>
                  <a:pt x="132" y="139"/>
                </a:cubicBezTo>
                <a:cubicBezTo>
                  <a:pt x="133" y="138"/>
                  <a:pt x="134" y="138"/>
                  <a:pt x="134" y="139"/>
                </a:cubicBezTo>
                <a:cubicBezTo>
                  <a:pt x="135" y="139"/>
                  <a:pt x="135" y="141"/>
                  <a:pt x="135" y="142"/>
                </a:cubicBezTo>
                <a:close/>
                <a:moveTo>
                  <a:pt x="135" y="144"/>
                </a:moveTo>
                <a:cubicBezTo>
                  <a:pt x="136" y="145"/>
                  <a:pt x="137" y="147"/>
                  <a:pt x="136" y="147"/>
                </a:cubicBezTo>
                <a:cubicBezTo>
                  <a:pt x="136" y="148"/>
                  <a:pt x="134" y="146"/>
                  <a:pt x="133" y="146"/>
                </a:cubicBezTo>
                <a:cubicBezTo>
                  <a:pt x="133" y="145"/>
                  <a:pt x="133" y="144"/>
                  <a:pt x="134" y="144"/>
                </a:cubicBezTo>
                <a:cubicBezTo>
                  <a:pt x="134" y="143"/>
                  <a:pt x="135" y="143"/>
                  <a:pt x="135" y="144"/>
                </a:cubicBezTo>
                <a:close/>
                <a:moveTo>
                  <a:pt x="137" y="149"/>
                </a:moveTo>
                <a:cubicBezTo>
                  <a:pt x="137" y="150"/>
                  <a:pt x="138" y="152"/>
                  <a:pt x="137" y="152"/>
                </a:cubicBezTo>
                <a:cubicBezTo>
                  <a:pt x="137" y="153"/>
                  <a:pt x="135" y="152"/>
                  <a:pt x="135" y="151"/>
                </a:cubicBezTo>
                <a:cubicBezTo>
                  <a:pt x="134" y="150"/>
                  <a:pt x="134" y="150"/>
                  <a:pt x="135" y="149"/>
                </a:cubicBezTo>
                <a:cubicBezTo>
                  <a:pt x="135" y="149"/>
                  <a:pt x="136" y="149"/>
                  <a:pt x="137" y="149"/>
                </a:cubicBezTo>
                <a:close/>
                <a:moveTo>
                  <a:pt x="131" y="145"/>
                </a:moveTo>
                <a:cubicBezTo>
                  <a:pt x="131" y="145"/>
                  <a:pt x="129" y="144"/>
                  <a:pt x="129" y="143"/>
                </a:cubicBezTo>
                <a:cubicBezTo>
                  <a:pt x="128" y="143"/>
                  <a:pt x="128" y="142"/>
                  <a:pt x="129" y="141"/>
                </a:cubicBezTo>
                <a:cubicBezTo>
                  <a:pt x="129" y="141"/>
                  <a:pt x="130" y="141"/>
                  <a:pt x="131" y="142"/>
                </a:cubicBezTo>
                <a:cubicBezTo>
                  <a:pt x="131" y="142"/>
                  <a:pt x="132" y="144"/>
                  <a:pt x="131" y="145"/>
                </a:cubicBezTo>
                <a:close/>
                <a:moveTo>
                  <a:pt x="132" y="147"/>
                </a:moveTo>
                <a:cubicBezTo>
                  <a:pt x="132" y="147"/>
                  <a:pt x="133" y="149"/>
                  <a:pt x="133" y="150"/>
                </a:cubicBezTo>
                <a:cubicBezTo>
                  <a:pt x="132" y="150"/>
                  <a:pt x="130" y="149"/>
                  <a:pt x="130" y="149"/>
                </a:cubicBezTo>
                <a:cubicBezTo>
                  <a:pt x="129" y="148"/>
                  <a:pt x="130" y="147"/>
                  <a:pt x="130" y="147"/>
                </a:cubicBezTo>
                <a:cubicBezTo>
                  <a:pt x="131" y="146"/>
                  <a:pt x="131" y="146"/>
                  <a:pt x="132" y="147"/>
                </a:cubicBezTo>
                <a:close/>
                <a:moveTo>
                  <a:pt x="133" y="152"/>
                </a:moveTo>
                <a:cubicBezTo>
                  <a:pt x="134" y="153"/>
                  <a:pt x="134" y="155"/>
                  <a:pt x="134" y="155"/>
                </a:cubicBezTo>
                <a:cubicBezTo>
                  <a:pt x="133" y="156"/>
                  <a:pt x="131" y="154"/>
                  <a:pt x="131" y="154"/>
                </a:cubicBezTo>
                <a:cubicBezTo>
                  <a:pt x="131" y="153"/>
                  <a:pt x="131" y="152"/>
                  <a:pt x="131" y="152"/>
                </a:cubicBezTo>
                <a:cubicBezTo>
                  <a:pt x="132" y="152"/>
                  <a:pt x="133" y="152"/>
                  <a:pt x="133" y="152"/>
                </a:cubicBezTo>
                <a:close/>
                <a:moveTo>
                  <a:pt x="128" y="148"/>
                </a:moveTo>
                <a:cubicBezTo>
                  <a:pt x="127" y="148"/>
                  <a:pt x="125" y="147"/>
                  <a:pt x="125" y="146"/>
                </a:cubicBezTo>
                <a:cubicBezTo>
                  <a:pt x="125" y="146"/>
                  <a:pt x="125" y="145"/>
                  <a:pt x="125" y="144"/>
                </a:cubicBezTo>
                <a:cubicBezTo>
                  <a:pt x="126" y="144"/>
                  <a:pt x="127" y="144"/>
                  <a:pt x="127" y="145"/>
                </a:cubicBezTo>
                <a:cubicBezTo>
                  <a:pt x="128" y="145"/>
                  <a:pt x="128" y="147"/>
                  <a:pt x="128" y="148"/>
                </a:cubicBezTo>
                <a:close/>
                <a:moveTo>
                  <a:pt x="128" y="150"/>
                </a:moveTo>
                <a:cubicBezTo>
                  <a:pt x="129" y="150"/>
                  <a:pt x="130" y="152"/>
                  <a:pt x="129" y="153"/>
                </a:cubicBezTo>
                <a:cubicBezTo>
                  <a:pt x="128" y="153"/>
                  <a:pt x="127" y="152"/>
                  <a:pt x="126" y="152"/>
                </a:cubicBezTo>
                <a:cubicBezTo>
                  <a:pt x="126" y="151"/>
                  <a:pt x="126" y="150"/>
                  <a:pt x="127" y="150"/>
                </a:cubicBezTo>
                <a:cubicBezTo>
                  <a:pt x="127" y="149"/>
                  <a:pt x="128" y="149"/>
                  <a:pt x="128" y="150"/>
                </a:cubicBezTo>
                <a:close/>
                <a:moveTo>
                  <a:pt x="123" y="154"/>
                </a:moveTo>
                <a:cubicBezTo>
                  <a:pt x="122" y="154"/>
                  <a:pt x="122" y="153"/>
                  <a:pt x="123" y="153"/>
                </a:cubicBezTo>
                <a:cubicBezTo>
                  <a:pt x="124" y="152"/>
                  <a:pt x="124" y="152"/>
                  <a:pt x="125" y="153"/>
                </a:cubicBezTo>
                <a:cubicBezTo>
                  <a:pt x="125" y="153"/>
                  <a:pt x="126" y="155"/>
                  <a:pt x="126" y="156"/>
                </a:cubicBezTo>
                <a:cubicBezTo>
                  <a:pt x="125" y="156"/>
                  <a:pt x="123" y="155"/>
                  <a:pt x="123" y="154"/>
                </a:cubicBezTo>
                <a:close/>
                <a:moveTo>
                  <a:pt x="126" y="158"/>
                </a:moveTo>
                <a:cubicBezTo>
                  <a:pt x="127" y="158"/>
                  <a:pt x="127" y="160"/>
                  <a:pt x="127" y="161"/>
                </a:cubicBezTo>
                <a:cubicBezTo>
                  <a:pt x="126" y="161"/>
                  <a:pt x="124" y="160"/>
                  <a:pt x="124" y="160"/>
                </a:cubicBezTo>
                <a:cubicBezTo>
                  <a:pt x="124" y="159"/>
                  <a:pt x="124" y="158"/>
                  <a:pt x="124" y="158"/>
                </a:cubicBezTo>
                <a:cubicBezTo>
                  <a:pt x="125" y="157"/>
                  <a:pt x="126" y="157"/>
                  <a:pt x="126" y="158"/>
                </a:cubicBezTo>
                <a:close/>
                <a:moveTo>
                  <a:pt x="128" y="155"/>
                </a:moveTo>
                <a:cubicBezTo>
                  <a:pt x="128" y="154"/>
                  <a:pt x="129" y="154"/>
                  <a:pt x="130" y="155"/>
                </a:cubicBezTo>
                <a:cubicBezTo>
                  <a:pt x="130" y="156"/>
                  <a:pt x="131" y="157"/>
                  <a:pt x="130" y="158"/>
                </a:cubicBezTo>
                <a:cubicBezTo>
                  <a:pt x="130" y="158"/>
                  <a:pt x="128" y="157"/>
                  <a:pt x="128" y="157"/>
                </a:cubicBezTo>
                <a:cubicBezTo>
                  <a:pt x="127" y="156"/>
                  <a:pt x="127" y="155"/>
                  <a:pt x="128" y="155"/>
                </a:cubicBezTo>
                <a:close/>
                <a:moveTo>
                  <a:pt x="124" y="150"/>
                </a:moveTo>
                <a:cubicBezTo>
                  <a:pt x="124" y="151"/>
                  <a:pt x="122" y="150"/>
                  <a:pt x="121" y="149"/>
                </a:cubicBezTo>
                <a:cubicBezTo>
                  <a:pt x="121" y="149"/>
                  <a:pt x="121" y="148"/>
                  <a:pt x="122" y="147"/>
                </a:cubicBezTo>
                <a:cubicBezTo>
                  <a:pt x="122" y="147"/>
                  <a:pt x="123" y="147"/>
                  <a:pt x="124" y="147"/>
                </a:cubicBezTo>
                <a:cubicBezTo>
                  <a:pt x="124" y="148"/>
                  <a:pt x="125" y="150"/>
                  <a:pt x="124" y="150"/>
                </a:cubicBezTo>
                <a:close/>
                <a:moveTo>
                  <a:pt x="119" y="148"/>
                </a:moveTo>
                <a:cubicBezTo>
                  <a:pt x="119" y="149"/>
                  <a:pt x="117" y="147"/>
                  <a:pt x="116" y="147"/>
                </a:cubicBezTo>
                <a:cubicBezTo>
                  <a:pt x="116" y="146"/>
                  <a:pt x="116" y="145"/>
                  <a:pt x="117" y="145"/>
                </a:cubicBezTo>
                <a:cubicBezTo>
                  <a:pt x="117" y="144"/>
                  <a:pt x="118" y="144"/>
                  <a:pt x="119" y="145"/>
                </a:cubicBezTo>
                <a:cubicBezTo>
                  <a:pt x="119" y="146"/>
                  <a:pt x="120" y="148"/>
                  <a:pt x="119" y="148"/>
                </a:cubicBezTo>
                <a:close/>
                <a:moveTo>
                  <a:pt x="120" y="150"/>
                </a:moveTo>
                <a:cubicBezTo>
                  <a:pt x="120" y="151"/>
                  <a:pt x="121" y="153"/>
                  <a:pt x="121" y="153"/>
                </a:cubicBezTo>
                <a:cubicBezTo>
                  <a:pt x="120" y="154"/>
                  <a:pt x="118" y="153"/>
                  <a:pt x="118" y="152"/>
                </a:cubicBezTo>
                <a:cubicBezTo>
                  <a:pt x="117" y="151"/>
                  <a:pt x="117" y="151"/>
                  <a:pt x="118" y="150"/>
                </a:cubicBezTo>
                <a:cubicBezTo>
                  <a:pt x="119" y="150"/>
                  <a:pt x="120" y="150"/>
                  <a:pt x="120" y="150"/>
                </a:cubicBezTo>
                <a:close/>
                <a:moveTo>
                  <a:pt x="121" y="156"/>
                </a:moveTo>
                <a:cubicBezTo>
                  <a:pt x="122" y="156"/>
                  <a:pt x="123" y="158"/>
                  <a:pt x="122" y="159"/>
                </a:cubicBezTo>
                <a:cubicBezTo>
                  <a:pt x="121" y="159"/>
                  <a:pt x="120" y="158"/>
                  <a:pt x="119" y="157"/>
                </a:cubicBezTo>
                <a:cubicBezTo>
                  <a:pt x="119" y="157"/>
                  <a:pt x="119" y="156"/>
                  <a:pt x="119" y="155"/>
                </a:cubicBezTo>
                <a:cubicBezTo>
                  <a:pt x="120" y="155"/>
                  <a:pt x="121" y="155"/>
                  <a:pt x="121" y="156"/>
                </a:cubicBezTo>
                <a:close/>
                <a:moveTo>
                  <a:pt x="123" y="161"/>
                </a:moveTo>
                <a:cubicBezTo>
                  <a:pt x="123" y="161"/>
                  <a:pt x="124" y="163"/>
                  <a:pt x="123" y="164"/>
                </a:cubicBezTo>
                <a:cubicBezTo>
                  <a:pt x="123" y="164"/>
                  <a:pt x="121" y="163"/>
                  <a:pt x="121" y="162"/>
                </a:cubicBezTo>
                <a:cubicBezTo>
                  <a:pt x="120" y="162"/>
                  <a:pt x="120" y="161"/>
                  <a:pt x="121" y="161"/>
                </a:cubicBezTo>
                <a:cubicBezTo>
                  <a:pt x="121" y="160"/>
                  <a:pt x="122" y="160"/>
                  <a:pt x="123" y="161"/>
                </a:cubicBezTo>
                <a:close/>
                <a:moveTo>
                  <a:pt x="117" y="156"/>
                </a:moveTo>
                <a:cubicBezTo>
                  <a:pt x="117" y="157"/>
                  <a:pt x="115" y="155"/>
                  <a:pt x="114" y="155"/>
                </a:cubicBezTo>
                <a:cubicBezTo>
                  <a:pt x="114" y="154"/>
                  <a:pt x="114" y="154"/>
                  <a:pt x="114" y="153"/>
                </a:cubicBezTo>
                <a:cubicBezTo>
                  <a:pt x="115" y="153"/>
                  <a:pt x="116" y="153"/>
                  <a:pt x="116" y="153"/>
                </a:cubicBezTo>
                <a:cubicBezTo>
                  <a:pt x="117" y="154"/>
                  <a:pt x="118" y="156"/>
                  <a:pt x="117" y="156"/>
                </a:cubicBezTo>
                <a:close/>
                <a:moveTo>
                  <a:pt x="118" y="158"/>
                </a:moveTo>
                <a:cubicBezTo>
                  <a:pt x="118" y="159"/>
                  <a:pt x="119" y="161"/>
                  <a:pt x="118" y="161"/>
                </a:cubicBezTo>
                <a:cubicBezTo>
                  <a:pt x="118" y="162"/>
                  <a:pt x="116" y="161"/>
                  <a:pt x="116" y="160"/>
                </a:cubicBezTo>
                <a:cubicBezTo>
                  <a:pt x="115" y="160"/>
                  <a:pt x="115" y="159"/>
                  <a:pt x="116" y="158"/>
                </a:cubicBezTo>
                <a:cubicBezTo>
                  <a:pt x="116" y="158"/>
                  <a:pt x="117" y="158"/>
                  <a:pt x="118" y="158"/>
                </a:cubicBezTo>
                <a:close/>
                <a:moveTo>
                  <a:pt x="119" y="164"/>
                </a:moveTo>
                <a:cubicBezTo>
                  <a:pt x="120" y="164"/>
                  <a:pt x="120" y="166"/>
                  <a:pt x="120" y="166"/>
                </a:cubicBezTo>
                <a:cubicBezTo>
                  <a:pt x="119" y="167"/>
                  <a:pt x="117" y="166"/>
                  <a:pt x="117" y="165"/>
                </a:cubicBezTo>
                <a:cubicBezTo>
                  <a:pt x="117" y="165"/>
                  <a:pt x="117" y="164"/>
                  <a:pt x="117" y="163"/>
                </a:cubicBezTo>
                <a:cubicBezTo>
                  <a:pt x="118" y="163"/>
                  <a:pt x="119" y="163"/>
                  <a:pt x="119" y="164"/>
                </a:cubicBezTo>
                <a:close/>
                <a:moveTo>
                  <a:pt x="114" y="159"/>
                </a:moveTo>
                <a:cubicBezTo>
                  <a:pt x="113" y="160"/>
                  <a:pt x="111" y="158"/>
                  <a:pt x="111" y="158"/>
                </a:cubicBezTo>
                <a:cubicBezTo>
                  <a:pt x="110" y="157"/>
                  <a:pt x="110" y="156"/>
                  <a:pt x="111" y="156"/>
                </a:cubicBezTo>
                <a:cubicBezTo>
                  <a:pt x="111" y="156"/>
                  <a:pt x="112" y="156"/>
                  <a:pt x="113" y="156"/>
                </a:cubicBezTo>
                <a:cubicBezTo>
                  <a:pt x="113" y="157"/>
                  <a:pt x="114" y="159"/>
                  <a:pt x="114" y="159"/>
                </a:cubicBezTo>
                <a:close/>
                <a:moveTo>
                  <a:pt x="114" y="161"/>
                </a:moveTo>
                <a:cubicBezTo>
                  <a:pt x="115" y="162"/>
                  <a:pt x="116" y="164"/>
                  <a:pt x="115" y="164"/>
                </a:cubicBezTo>
                <a:cubicBezTo>
                  <a:pt x="114" y="165"/>
                  <a:pt x="113" y="164"/>
                  <a:pt x="112" y="163"/>
                </a:cubicBezTo>
                <a:cubicBezTo>
                  <a:pt x="112" y="162"/>
                  <a:pt x="112" y="162"/>
                  <a:pt x="112" y="161"/>
                </a:cubicBezTo>
                <a:cubicBezTo>
                  <a:pt x="113" y="161"/>
                  <a:pt x="114" y="161"/>
                  <a:pt x="114" y="161"/>
                </a:cubicBezTo>
                <a:close/>
                <a:moveTo>
                  <a:pt x="116" y="166"/>
                </a:moveTo>
                <a:cubicBezTo>
                  <a:pt x="116" y="167"/>
                  <a:pt x="117" y="169"/>
                  <a:pt x="116" y="169"/>
                </a:cubicBezTo>
                <a:cubicBezTo>
                  <a:pt x="116" y="170"/>
                  <a:pt x="114" y="169"/>
                  <a:pt x="114" y="168"/>
                </a:cubicBezTo>
                <a:cubicBezTo>
                  <a:pt x="113" y="168"/>
                  <a:pt x="113" y="167"/>
                  <a:pt x="114" y="166"/>
                </a:cubicBezTo>
                <a:cubicBezTo>
                  <a:pt x="114" y="166"/>
                  <a:pt x="115" y="166"/>
                  <a:pt x="116" y="166"/>
                </a:cubicBezTo>
                <a:close/>
                <a:moveTo>
                  <a:pt x="110" y="162"/>
                </a:moveTo>
                <a:cubicBezTo>
                  <a:pt x="109" y="162"/>
                  <a:pt x="108" y="161"/>
                  <a:pt x="107" y="161"/>
                </a:cubicBezTo>
                <a:cubicBezTo>
                  <a:pt x="107" y="160"/>
                  <a:pt x="107" y="159"/>
                  <a:pt x="107" y="159"/>
                </a:cubicBezTo>
                <a:cubicBezTo>
                  <a:pt x="108" y="158"/>
                  <a:pt x="109" y="158"/>
                  <a:pt x="109" y="159"/>
                </a:cubicBezTo>
                <a:cubicBezTo>
                  <a:pt x="110" y="160"/>
                  <a:pt x="111" y="162"/>
                  <a:pt x="110" y="162"/>
                </a:cubicBezTo>
                <a:close/>
                <a:moveTo>
                  <a:pt x="111" y="164"/>
                </a:moveTo>
                <a:cubicBezTo>
                  <a:pt x="111" y="165"/>
                  <a:pt x="112" y="167"/>
                  <a:pt x="111" y="167"/>
                </a:cubicBezTo>
                <a:cubicBezTo>
                  <a:pt x="111" y="168"/>
                  <a:pt x="109" y="166"/>
                  <a:pt x="109" y="166"/>
                </a:cubicBezTo>
                <a:cubicBezTo>
                  <a:pt x="108" y="165"/>
                  <a:pt x="108" y="165"/>
                  <a:pt x="109" y="164"/>
                </a:cubicBezTo>
                <a:cubicBezTo>
                  <a:pt x="109" y="164"/>
                  <a:pt x="110" y="164"/>
                  <a:pt x="111" y="164"/>
                </a:cubicBezTo>
                <a:close/>
                <a:moveTo>
                  <a:pt x="115" y="171"/>
                </a:moveTo>
                <a:cubicBezTo>
                  <a:pt x="116" y="171"/>
                  <a:pt x="117" y="171"/>
                  <a:pt x="117" y="171"/>
                </a:cubicBezTo>
                <a:cubicBezTo>
                  <a:pt x="117" y="172"/>
                  <a:pt x="118" y="174"/>
                  <a:pt x="118" y="174"/>
                </a:cubicBezTo>
                <a:cubicBezTo>
                  <a:pt x="117" y="175"/>
                  <a:pt x="115" y="174"/>
                  <a:pt x="115" y="173"/>
                </a:cubicBezTo>
                <a:cubicBezTo>
                  <a:pt x="114" y="173"/>
                  <a:pt x="115" y="172"/>
                  <a:pt x="115" y="171"/>
                </a:cubicBezTo>
                <a:close/>
                <a:moveTo>
                  <a:pt x="120" y="173"/>
                </a:moveTo>
                <a:cubicBezTo>
                  <a:pt x="120" y="173"/>
                  <a:pt x="121" y="173"/>
                  <a:pt x="122" y="173"/>
                </a:cubicBezTo>
                <a:cubicBezTo>
                  <a:pt x="122" y="174"/>
                  <a:pt x="123" y="176"/>
                  <a:pt x="122" y="176"/>
                </a:cubicBezTo>
                <a:cubicBezTo>
                  <a:pt x="122" y="177"/>
                  <a:pt x="120" y="176"/>
                  <a:pt x="120" y="175"/>
                </a:cubicBezTo>
                <a:cubicBezTo>
                  <a:pt x="119" y="175"/>
                  <a:pt x="119" y="174"/>
                  <a:pt x="120" y="173"/>
                </a:cubicBezTo>
                <a:close/>
                <a:moveTo>
                  <a:pt x="118" y="170"/>
                </a:moveTo>
                <a:cubicBezTo>
                  <a:pt x="118" y="170"/>
                  <a:pt x="118" y="169"/>
                  <a:pt x="119" y="168"/>
                </a:cubicBezTo>
                <a:cubicBezTo>
                  <a:pt x="119" y="168"/>
                  <a:pt x="120" y="168"/>
                  <a:pt x="120" y="169"/>
                </a:cubicBezTo>
                <a:cubicBezTo>
                  <a:pt x="121" y="169"/>
                  <a:pt x="122" y="171"/>
                  <a:pt x="121" y="171"/>
                </a:cubicBezTo>
                <a:cubicBezTo>
                  <a:pt x="121" y="172"/>
                  <a:pt x="119" y="171"/>
                  <a:pt x="118" y="170"/>
                </a:cubicBezTo>
                <a:close/>
                <a:moveTo>
                  <a:pt x="123" y="171"/>
                </a:moveTo>
                <a:cubicBezTo>
                  <a:pt x="124" y="170"/>
                  <a:pt x="125" y="170"/>
                  <a:pt x="125" y="171"/>
                </a:cubicBezTo>
                <a:cubicBezTo>
                  <a:pt x="126" y="171"/>
                  <a:pt x="126" y="173"/>
                  <a:pt x="126" y="173"/>
                </a:cubicBezTo>
                <a:cubicBezTo>
                  <a:pt x="125" y="174"/>
                  <a:pt x="124" y="173"/>
                  <a:pt x="123" y="172"/>
                </a:cubicBezTo>
                <a:cubicBezTo>
                  <a:pt x="123" y="172"/>
                  <a:pt x="123" y="171"/>
                  <a:pt x="123" y="171"/>
                </a:cubicBezTo>
                <a:close/>
                <a:moveTo>
                  <a:pt x="122" y="167"/>
                </a:moveTo>
                <a:cubicBezTo>
                  <a:pt x="121" y="167"/>
                  <a:pt x="122" y="166"/>
                  <a:pt x="122" y="166"/>
                </a:cubicBezTo>
                <a:cubicBezTo>
                  <a:pt x="123" y="165"/>
                  <a:pt x="123" y="165"/>
                  <a:pt x="124" y="166"/>
                </a:cubicBezTo>
                <a:cubicBezTo>
                  <a:pt x="124" y="166"/>
                  <a:pt x="125" y="168"/>
                  <a:pt x="125" y="169"/>
                </a:cubicBezTo>
                <a:cubicBezTo>
                  <a:pt x="124" y="169"/>
                  <a:pt x="122" y="168"/>
                  <a:pt x="122" y="167"/>
                </a:cubicBezTo>
                <a:close/>
                <a:moveTo>
                  <a:pt x="127" y="168"/>
                </a:moveTo>
                <a:cubicBezTo>
                  <a:pt x="127" y="167"/>
                  <a:pt x="128" y="167"/>
                  <a:pt x="129" y="168"/>
                </a:cubicBezTo>
                <a:cubicBezTo>
                  <a:pt x="129" y="168"/>
                  <a:pt x="130" y="170"/>
                  <a:pt x="129" y="171"/>
                </a:cubicBezTo>
                <a:cubicBezTo>
                  <a:pt x="129" y="171"/>
                  <a:pt x="127" y="170"/>
                  <a:pt x="127" y="170"/>
                </a:cubicBezTo>
                <a:cubicBezTo>
                  <a:pt x="126" y="169"/>
                  <a:pt x="126" y="168"/>
                  <a:pt x="127" y="168"/>
                </a:cubicBezTo>
                <a:close/>
                <a:moveTo>
                  <a:pt x="125" y="165"/>
                </a:moveTo>
                <a:cubicBezTo>
                  <a:pt x="125" y="164"/>
                  <a:pt x="125" y="163"/>
                  <a:pt x="126" y="163"/>
                </a:cubicBezTo>
                <a:cubicBezTo>
                  <a:pt x="126" y="162"/>
                  <a:pt x="127" y="162"/>
                  <a:pt x="127" y="163"/>
                </a:cubicBezTo>
                <a:cubicBezTo>
                  <a:pt x="128" y="163"/>
                  <a:pt x="129" y="165"/>
                  <a:pt x="128" y="166"/>
                </a:cubicBezTo>
                <a:cubicBezTo>
                  <a:pt x="127" y="166"/>
                  <a:pt x="126" y="165"/>
                  <a:pt x="125" y="165"/>
                </a:cubicBezTo>
                <a:close/>
                <a:moveTo>
                  <a:pt x="130" y="165"/>
                </a:moveTo>
                <a:cubicBezTo>
                  <a:pt x="131" y="165"/>
                  <a:pt x="132" y="165"/>
                  <a:pt x="132" y="165"/>
                </a:cubicBezTo>
                <a:cubicBezTo>
                  <a:pt x="132" y="166"/>
                  <a:pt x="133" y="167"/>
                  <a:pt x="133" y="168"/>
                </a:cubicBezTo>
                <a:cubicBezTo>
                  <a:pt x="132" y="168"/>
                  <a:pt x="130" y="167"/>
                  <a:pt x="130" y="167"/>
                </a:cubicBezTo>
                <a:cubicBezTo>
                  <a:pt x="130" y="166"/>
                  <a:pt x="130" y="165"/>
                  <a:pt x="130" y="165"/>
                </a:cubicBezTo>
                <a:close/>
                <a:moveTo>
                  <a:pt x="129" y="162"/>
                </a:moveTo>
                <a:cubicBezTo>
                  <a:pt x="128" y="161"/>
                  <a:pt x="128" y="160"/>
                  <a:pt x="129" y="160"/>
                </a:cubicBezTo>
                <a:cubicBezTo>
                  <a:pt x="130" y="159"/>
                  <a:pt x="130" y="160"/>
                  <a:pt x="131" y="160"/>
                </a:cubicBezTo>
                <a:cubicBezTo>
                  <a:pt x="131" y="161"/>
                  <a:pt x="132" y="163"/>
                  <a:pt x="132" y="163"/>
                </a:cubicBezTo>
                <a:cubicBezTo>
                  <a:pt x="131" y="163"/>
                  <a:pt x="129" y="162"/>
                  <a:pt x="129" y="162"/>
                </a:cubicBezTo>
                <a:close/>
                <a:moveTo>
                  <a:pt x="134" y="162"/>
                </a:moveTo>
                <a:cubicBezTo>
                  <a:pt x="134" y="162"/>
                  <a:pt x="135" y="162"/>
                  <a:pt x="135" y="162"/>
                </a:cubicBezTo>
                <a:cubicBezTo>
                  <a:pt x="136" y="163"/>
                  <a:pt x="137" y="165"/>
                  <a:pt x="136" y="165"/>
                </a:cubicBezTo>
                <a:cubicBezTo>
                  <a:pt x="136" y="166"/>
                  <a:pt x="134" y="164"/>
                  <a:pt x="133" y="164"/>
                </a:cubicBezTo>
                <a:cubicBezTo>
                  <a:pt x="133" y="163"/>
                  <a:pt x="133" y="163"/>
                  <a:pt x="134" y="162"/>
                </a:cubicBezTo>
                <a:close/>
                <a:moveTo>
                  <a:pt x="132" y="159"/>
                </a:moveTo>
                <a:cubicBezTo>
                  <a:pt x="132" y="158"/>
                  <a:pt x="132" y="158"/>
                  <a:pt x="133" y="157"/>
                </a:cubicBezTo>
                <a:cubicBezTo>
                  <a:pt x="133" y="157"/>
                  <a:pt x="134" y="157"/>
                  <a:pt x="134" y="157"/>
                </a:cubicBezTo>
                <a:cubicBezTo>
                  <a:pt x="135" y="158"/>
                  <a:pt x="136" y="160"/>
                  <a:pt x="135" y="160"/>
                </a:cubicBezTo>
                <a:cubicBezTo>
                  <a:pt x="134" y="161"/>
                  <a:pt x="133" y="159"/>
                  <a:pt x="132" y="159"/>
                </a:cubicBezTo>
                <a:close/>
                <a:moveTo>
                  <a:pt x="137" y="159"/>
                </a:moveTo>
                <a:cubicBezTo>
                  <a:pt x="138" y="159"/>
                  <a:pt x="138" y="159"/>
                  <a:pt x="139" y="160"/>
                </a:cubicBezTo>
                <a:cubicBezTo>
                  <a:pt x="139" y="160"/>
                  <a:pt x="140" y="162"/>
                  <a:pt x="140" y="162"/>
                </a:cubicBezTo>
                <a:cubicBezTo>
                  <a:pt x="139" y="163"/>
                  <a:pt x="137" y="162"/>
                  <a:pt x="137" y="161"/>
                </a:cubicBezTo>
                <a:cubicBezTo>
                  <a:pt x="136" y="161"/>
                  <a:pt x="137" y="160"/>
                  <a:pt x="137" y="159"/>
                </a:cubicBezTo>
                <a:close/>
                <a:moveTo>
                  <a:pt x="136" y="156"/>
                </a:moveTo>
                <a:cubicBezTo>
                  <a:pt x="135" y="156"/>
                  <a:pt x="135" y="155"/>
                  <a:pt x="136" y="154"/>
                </a:cubicBezTo>
                <a:cubicBezTo>
                  <a:pt x="137" y="154"/>
                  <a:pt x="137" y="154"/>
                  <a:pt x="138" y="154"/>
                </a:cubicBezTo>
                <a:cubicBezTo>
                  <a:pt x="138" y="155"/>
                  <a:pt x="139" y="157"/>
                  <a:pt x="138" y="157"/>
                </a:cubicBezTo>
                <a:cubicBezTo>
                  <a:pt x="138" y="158"/>
                  <a:pt x="136" y="157"/>
                  <a:pt x="136" y="156"/>
                </a:cubicBezTo>
                <a:close/>
                <a:moveTo>
                  <a:pt x="141" y="157"/>
                </a:moveTo>
                <a:cubicBezTo>
                  <a:pt x="141" y="156"/>
                  <a:pt x="142" y="156"/>
                  <a:pt x="142" y="157"/>
                </a:cubicBezTo>
                <a:cubicBezTo>
                  <a:pt x="143" y="157"/>
                  <a:pt x="143" y="159"/>
                  <a:pt x="143" y="160"/>
                </a:cubicBezTo>
                <a:cubicBezTo>
                  <a:pt x="142" y="160"/>
                  <a:pt x="141" y="159"/>
                  <a:pt x="140" y="158"/>
                </a:cubicBezTo>
                <a:cubicBezTo>
                  <a:pt x="140" y="158"/>
                  <a:pt x="140" y="157"/>
                  <a:pt x="141" y="157"/>
                </a:cubicBezTo>
                <a:close/>
                <a:moveTo>
                  <a:pt x="139" y="153"/>
                </a:moveTo>
                <a:cubicBezTo>
                  <a:pt x="139" y="153"/>
                  <a:pt x="139" y="152"/>
                  <a:pt x="139" y="151"/>
                </a:cubicBezTo>
                <a:cubicBezTo>
                  <a:pt x="140" y="151"/>
                  <a:pt x="141" y="151"/>
                  <a:pt x="141" y="152"/>
                </a:cubicBezTo>
                <a:cubicBezTo>
                  <a:pt x="142" y="152"/>
                  <a:pt x="142" y="154"/>
                  <a:pt x="142" y="155"/>
                </a:cubicBezTo>
                <a:cubicBezTo>
                  <a:pt x="141" y="155"/>
                  <a:pt x="140" y="154"/>
                  <a:pt x="139" y="153"/>
                </a:cubicBezTo>
                <a:close/>
                <a:moveTo>
                  <a:pt x="144" y="154"/>
                </a:moveTo>
                <a:cubicBezTo>
                  <a:pt x="145" y="153"/>
                  <a:pt x="145" y="153"/>
                  <a:pt x="146" y="154"/>
                </a:cubicBezTo>
                <a:cubicBezTo>
                  <a:pt x="146" y="154"/>
                  <a:pt x="147" y="156"/>
                  <a:pt x="146" y="157"/>
                </a:cubicBezTo>
                <a:cubicBezTo>
                  <a:pt x="146" y="157"/>
                  <a:pt x="144" y="156"/>
                  <a:pt x="144" y="156"/>
                </a:cubicBezTo>
                <a:cubicBezTo>
                  <a:pt x="143" y="155"/>
                  <a:pt x="143" y="154"/>
                  <a:pt x="144" y="154"/>
                </a:cubicBezTo>
                <a:close/>
                <a:moveTo>
                  <a:pt x="143" y="150"/>
                </a:moveTo>
                <a:cubicBezTo>
                  <a:pt x="142" y="150"/>
                  <a:pt x="142" y="149"/>
                  <a:pt x="143" y="149"/>
                </a:cubicBezTo>
                <a:cubicBezTo>
                  <a:pt x="144" y="148"/>
                  <a:pt x="144" y="148"/>
                  <a:pt x="145" y="149"/>
                </a:cubicBezTo>
                <a:cubicBezTo>
                  <a:pt x="145" y="149"/>
                  <a:pt x="146" y="151"/>
                  <a:pt x="145" y="152"/>
                </a:cubicBezTo>
                <a:cubicBezTo>
                  <a:pt x="145" y="152"/>
                  <a:pt x="143" y="151"/>
                  <a:pt x="143" y="150"/>
                </a:cubicBezTo>
                <a:close/>
                <a:moveTo>
                  <a:pt x="147" y="151"/>
                </a:moveTo>
                <a:cubicBezTo>
                  <a:pt x="148" y="151"/>
                  <a:pt x="149" y="151"/>
                  <a:pt x="149" y="151"/>
                </a:cubicBezTo>
                <a:cubicBezTo>
                  <a:pt x="150" y="152"/>
                  <a:pt x="150" y="154"/>
                  <a:pt x="150" y="154"/>
                </a:cubicBezTo>
                <a:cubicBezTo>
                  <a:pt x="149" y="155"/>
                  <a:pt x="148" y="153"/>
                  <a:pt x="147" y="153"/>
                </a:cubicBezTo>
                <a:cubicBezTo>
                  <a:pt x="147" y="152"/>
                  <a:pt x="147" y="151"/>
                  <a:pt x="147" y="151"/>
                </a:cubicBezTo>
                <a:close/>
                <a:moveTo>
                  <a:pt x="144" y="147"/>
                </a:moveTo>
                <a:cubicBezTo>
                  <a:pt x="144" y="147"/>
                  <a:pt x="142" y="146"/>
                  <a:pt x="142" y="145"/>
                </a:cubicBezTo>
                <a:cubicBezTo>
                  <a:pt x="141" y="145"/>
                  <a:pt x="141" y="144"/>
                  <a:pt x="142" y="143"/>
                </a:cubicBezTo>
                <a:cubicBezTo>
                  <a:pt x="142" y="143"/>
                  <a:pt x="143" y="143"/>
                  <a:pt x="144" y="144"/>
                </a:cubicBezTo>
                <a:cubicBezTo>
                  <a:pt x="144" y="144"/>
                  <a:pt x="145" y="146"/>
                  <a:pt x="144" y="147"/>
                </a:cubicBezTo>
                <a:close/>
                <a:moveTo>
                  <a:pt x="138" y="139"/>
                </a:moveTo>
                <a:cubicBezTo>
                  <a:pt x="138" y="139"/>
                  <a:pt x="136" y="138"/>
                  <a:pt x="136" y="138"/>
                </a:cubicBezTo>
                <a:cubicBezTo>
                  <a:pt x="135" y="137"/>
                  <a:pt x="135" y="136"/>
                  <a:pt x="136" y="136"/>
                </a:cubicBezTo>
                <a:cubicBezTo>
                  <a:pt x="137" y="135"/>
                  <a:pt x="137" y="135"/>
                  <a:pt x="138" y="136"/>
                </a:cubicBezTo>
                <a:cubicBezTo>
                  <a:pt x="138" y="136"/>
                  <a:pt x="139" y="138"/>
                  <a:pt x="138" y="139"/>
                </a:cubicBezTo>
                <a:close/>
                <a:moveTo>
                  <a:pt x="132" y="131"/>
                </a:moveTo>
                <a:cubicBezTo>
                  <a:pt x="132" y="131"/>
                  <a:pt x="130" y="130"/>
                  <a:pt x="130" y="129"/>
                </a:cubicBezTo>
                <a:cubicBezTo>
                  <a:pt x="129" y="129"/>
                  <a:pt x="129" y="128"/>
                  <a:pt x="130" y="127"/>
                </a:cubicBezTo>
                <a:cubicBezTo>
                  <a:pt x="131" y="127"/>
                  <a:pt x="131" y="127"/>
                  <a:pt x="132" y="128"/>
                </a:cubicBezTo>
                <a:cubicBezTo>
                  <a:pt x="132" y="128"/>
                  <a:pt x="133" y="130"/>
                  <a:pt x="132" y="131"/>
                </a:cubicBezTo>
                <a:close/>
                <a:moveTo>
                  <a:pt x="133" y="133"/>
                </a:moveTo>
                <a:cubicBezTo>
                  <a:pt x="133" y="134"/>
                  <a:pt x="134" y="136"/>
                  <a:pt x="134" y="136"/>
                </a:cubicBezTo>
                <a:cubicBezTo>
                  <a:pt x="133" y="137"/>
                  <a:pt x="131" y="136"/>
                  <a:pt x="131" y="135"/>
                </a:cubicBezTo>
                <a:cubicBezTo>
                  <a:pt x="130" y="134"/>
                  <a:pt x="131" y="134"/>
                  <a:pt x="131" y="133"/>
                </a:cubicBezTo>
                <a:cubicBezTo>
                  <a:pt x="132" y="133"/>
                  <a:pt x="133" y="133"/>
                  <a:pt x="133" y="133"/>
                </a:cubicBezTo>
                <a:close/>
                <a:moveTo>
                  <a:pt x="129" y="134"/>
                </a:moveTo>
                <a:cubicBezTo>
                  <a:pt x="128" y="134"/>
                  <a:pt x="126" y="133"/>
                  <a:pt x="126" y="132"/>
                </a:cubicBezTo>
                <a:cubicBezTo>
                  <a:pt x="126" y="132"/>
                  <a:pt x="126" y="131"/>
                  <a:pt x="126" y="130"/>
                </a:cubicBezTo>
                <a:cubicBezTo>
                  <a:pt x="127" y="130"/>
                  <a:pt x="128" y="130"/>
                  <a:pt x="128" y="131"/>
                </a:cubicBezTo>
                <a:cubicBezTo>
                  <a:pt x="129" y="131"/>
                  <a:pt x="129" y="133"/>
                  <a:pt x="129" y="134"/>
                </a:cubicBezTo>
                <a:close/>
                <a:moveTo>
                  <a:pt x="129" y="136"/>
                </a:moveTo>
                <a:cubicBezTo>
                  <a:pt x="130" y="137"/>
                  <a:pt x="131" y="139"/>
                  <a:pt x="130" y="139"/>
                </a:cubicBezTo>
                <a:cubicBezTo>
                  <a:pt x="130" y="140"/>
                  <a:pt x="128" y="139"/>
                  <a:pt x="127" y="138"/>
                </a:cubicBezTo>
                <a:cubicBezTo>
                  <a:pt x="127" y="137"/>
                  <a:pt x="127" y="136"/>
                  <a:pt x="128" y="136"/>
                </a:cubicBezTo>
                <a:cubicBezTo>
                  <a:pt x="128" y="136"/>
                  <a:pt x="129" y="136"/>
                  <a:pt x="129" y="136"/>
                </a:cubicBezTo>
                <a:close/>
                <a:moveTo>
                  <a:pt x="125" y="137"/>
                </a:moveTo>
                <a:cubicBezTo>
                  <a:pt x="125" y="137"/>
                  <a:pt x="123" y="136"/>
                  <a:pt x="122" y="135"/>
                </a:cubicBezTo>
                <a:cubicBezTo>
                  <a:pt x="122" y="135"/>
                  <a:pt x="122" y="134"/>
                  <a:pt x="123" y="133"/>
                </a:cubicBezTo>
                <a:cubicBezTo>
                  <a:pt x="123" y="133"/>
                  <a:pt x="124" y="133"/>
                  <a:pt x="125" y="134"/>
                </a:cubicBezTo>
                <a:cubicBezTo>
                  <a:pt x="125" y="134"/>
                  <a:pt x="126" y="136"/>
                  <a:pt x="125" y="137"/>
                </a:cubicBezTo>
                <a:close/>
                <a:moveTo>
                  <a:pt x="126" y="139"/>
                </a:moveTo>
                <a:cubicBezTo>
                  <a:pt x="126" y="140"/>
                  <a:pt x="127" y="142"/>
                  <a:pt x="127" y="142"/>
                </a:cubicBezTo>
                <a:cubicBezTo>
                  <a:pt x="126" y="143"/>
                  <a:pt x="124" y="141"/>
                  <a:pt x="124" y="141"/>
                </a:cubicBezTo>
                <a:cubicBezTo>
                  <a:pt x="123" y="140"/>
                  <a:pt x="123" y="139"/>
                  <a:pt x="124" y="139"/>
                </a:cubicBezTo>
                <a:cubicBezTo>
                  <a:pt x="125" y="138"/>
                  <a:pt x="125" y="139"/>
                  <a:pt x="126" y="139"/>
                </a:cubicBezTo>
                <a:close/>
                <a:moveTo>
                  <a:pt x="122" y="140"/>
                </a:moveTo>
                <a:cubicBezTo>
                  <a:pt x="121" y="140"/>
                  <a:pt x="119" y="139"/>
                  <a:pt x="119" y="138"/>
                </a:cubicBezTo>
                <a:cubicBezTo>
                  <a:pt x="118" y="138"/>
                  <a:pt x="118" y="137"/>
                  <a:pt x="119" y="136"/>
                </a:cubicBezTo>
                <a:cubicBezTo>
                  <a:pt x="120" y="136"/>
                  <a:pt x="120" y="136"/>
                  <a:pt x="121" y="137"/>
                </a:cubicBezTo>
                <a:cubicBezTo>
                  <a:pt x="121" y="137"/>
                  <a:pt x="122" y="139"/>
                  <a:pt x="122" y="140"/>
                </a:cubicBezTo>
                <a:close/>
                <a:moveTo>
                  <a:pt x="122" y="142"/>
                </a:moveTo>
                <a:cubicBezTo>
                  <a:pt x="123" y="143"/>
                  <a:pt x="124" y="145"/>
                  <a:pt x="123" y="145"/>
                </a:cubicBezTo>
                <a:cubicBezTo>
                  <a:pt x="122" y="146"/>
                  <a:pt x="121" y="144"/>
                  <a:pt x="120" y="144"/>
                </a:cubicBezTo>
                <a:cubicBezTo>
                  <a:pt x="120" y="143"/>
                  <a:pt x="120" y="142"/>
                  <a:pt x="120" y="142"/>
                </a:cubicBezTo>
                <a:cubicBezTo>
                  <a:pt x="121" y="141"/>
                  <a:pt x="122" y="141"/>
                  <a:pt x="122" y="142"/>
                </a:cubicBezTo>
                <a:close/>
                <a:moveTo>
                  <a:pt x="118" y="143"/>
                </a:moveTo>
                <a:cubicBezTo>
                  <a:pt x="117" y="143"/>
                  <a:pt x="116" y="142"/>
                  <a:pt x="115" y="141"/>
                </a:cubicBezTo>
                <a:cubicBezTo>
                  <a:pt x="115" y="141"/>
                  <a:pt x="115" y="140"/>
                  <a:pt x="115" y="139"/>
                </a:cubicBezTo>
                <a:cubicBezTo>
                  <a:pt x="116" y="139"/>
                  <a:pt x="117" y="139"/>
                  <a:pt x="117" y="140"/>
                </a:cubicBezTo>
                <a:cubicBezTo>
                  <a:pt x="118" y="140"/>
                  <a:pt x="119" y="142"/>
                  <a:pt x="118" y="143"/>
                </a:cubicBezTo>
                <a:close/>
                <a:moveTo>
                  <a:pt x="111" y="135"/>
                </a:moveTo>
                <a:cubicBezTo>
                  <a:pt x="111" y="135"/>
                  <a:pt x="109" y="134"/>
                  <a:pt x="108" y="133"/>
                </a:cubicBezTo>
                <a:cubicBezTo>
                  <a:pt x="108" y="133"/>
                  <a:pt x="108" y="132"/>
                  <a:pt x="109" y="131"/>
                </a:cubicBezTo>
                <a:cubicBezTo>
                  <a:pt x="109" y="131"/>
                  <a:pt x="110" y="131"/>
                  <a:pt x="111" y="131"/>
                </a:cubicBezTo>
                <a:cubicBezTo>
                  <a:pt x="111" y="132"/>
                  <a:pt x="112" y="134"/>
                  <a:pt x="111" y="135"/>
                </a:cubicBezTo>
                <a:close/>
                <a:moveTo>
                  <a:pt x="112" y="137"/>
                </a:moveTo>
                <a:cubicBezTo>
                  <a:pt x="113" y="138"/>
                  <a:pt x="114" y="140"/>
                  <a:pt x="113" y="140"/>
                </a:cubicBezTo>
                <a:cubicBezTo>
                  <a:pt x="112" y="141"/>
                  <a:pt x="110" y="139"/>
                  <a:pt x="110" y="139"/>
                </a:cubicBezTo>
                <a:cubicBezTo>
                  <a:pt x="109" y="138"/>
                  <a:pt x="110" y="137"/>
                  <a:pt x="110" y="137"/>
                </a:cubicBezTo>
                <a:cubicBezTo>
                  <a:pt x="111" y="136"/>
                  <a:pt x="112" y="136"/>
                  <a:pt x="112" y="137"/>
                </a:cubicBezTo>
                <a:close/>
                <a:moveTo>
                  <a:pt x="114" y="143"/>
                </a:moveTo>
                <a:cubicBezTo>
                  <a:pt x="114" y="143"/>
                  <a:pt x="115" y="145"/>
                  <a:pt x="114" y="146"/>
                </a:cubicBezTo>
                <a:cubicBezTo>
                  <a:pt x="114" y="146"/>
                  <a:pt x="112" y="145"/>
                  <a:pt x="111" y="144"/>
                </a:cubicBezTo>
                <a:cubicBezTo>
                  <a:pt x="111" y="144"/>
                  <a:pt x="111" y="143"/>
                  <a:pt x="112" y="142"/>
                </a:cubicBezTo>
                <a:cubicBezTo>
                  <a:pt x="112" y="142"/>
                  <a:pt x="113" y="142"/>
                  <a:pt x="114" y="143"/>
                </a:cubicBezTo>
                <a:close/>
                <a:moveTo>
                  <a:pt x="115" y="148"/>
                </a:moveTo>
                <a:cubicBezTo>
                  <a:pt x="115" y="148"/>
                  <a:pt x="116" y="151"/>
                  <a:pt x="116" y="151"/>
                </a:cubicBezTo>
                <a:cubicBezTo>
                  <a:pt x="115" y="151"/>
                  <a:pt x="113" y="150"/>
                  <a:pt x="113" y="150"/>
                </a:cubicBezTo>
                <a:cubicBezTo>
                  <a:pt x="112" y="149"/>
                  <a:pt x="112" y="148"/>
                  <a:pt x="113" y="148"/>
                </a:cubicBezTo>
                <a:cubicBezTo>
                  <a:pt x="114" y="147"/>
                  <a:pt x="115" y="147"/>
                  <a:pt x="115" y="148"/>
                </a:cubicBezTo>
                <a:close/>
                <a:moveTo>
                  <a:pt x="111" y="149"/>
                </a:moveTo>
                <a:cubicBezTo>
                  <a:pt x="110" y="149"/>
                  <a:pt x="108" y="148"/>
                  <a:pt x="108" y="147"/>
                </a:cubicBezTo>
                <a:cubicBezTo>
                  <a:pt x="107" y="147"/>
                  <a:pt x="107" y="146"/>
                  <a:pt x="108" y="145"/>
                </a:cubicBezTo>
                <a:cubicBezTo>
                  <a:pt x="109" y="145"/>
                  <a:pt x="109" y="145"/>
                  <a:pt x="110" y="145"/>
                </a:cubicBezTo>
                <a:cubicBezTo>
                  <a:pt x="110" y="146"/>
                  <a:pt x="111" y="148"/>
                  <a:pt x="111" y="149"/>
                </a:cubicBezTo>
                <a:close/>
                <a:moveTo>
                  <a:pt x="111" y="151"/>
                </a:moveTo>
                <a:cubicBezTo>
                  <a:pt x="112" y="151"/>
                  <a:pt x="113" y="153"/>
                  <a:pt x="112" y="154"/>
                </a:cubicBezTo>
                <a:cubicBezTo>
                  <a:pt x="112" y="154"/>
                  <a:pt x="110" y="153"/>
                  <a:pt x="109" y="153"/>
                </a:cubicBezTo>
                <a:cubicBezTo>
                  <a:pt x="109" y="152"/>
                  <a:pt x="109" y="151"/>
                  <a:pt x="109" y="151"/>
                </a:cubicBezTo>
                <a:cubicBezTo>
                  <a:pt x="110" y="150"/>
                  <a:pt x="111" y="150"/>
                  <a:pt x="111" y="151"/>
                </a:cubicBezTo>
                <a:close/>
                <a:moveTo>
                  <a:pt x="107" y="152"/>
                </a:moveTo>
                <a:cubicBezTo>
                  <a:pt x="106" y="152"/>
                  <a:pt x="105" y="151"/>
                  <a:pt x="104" y="150"/>
                </a:cubicBezTo>
                <a:cubicBezTo>
                  <a:pt x="104" y="150"/>
                  <a:pt x="104" y="149"/>
                  <a:pt x="104" y="148"/>
                </a:cubicBezTo>
                <a:cubicBezTo>
                  <a:pt x="105" y="148"/>
                  <a:pt x="106" y="148"/>
                  <a:pt x="106" y="148"/>
                </a:cubicBezTo>
                <a:cubicBezTo>
                  <a:pt x="107" y="149"/>
                  <a:pt x="108" y="151"/>
                  <a:pt x="107" y="152"/>
                </a:cubicBezTo>
                <a:close/>
                <a:moveTo>
                  <a:pt x="108" y="154"/>
                </a:moveTo>
                <a:cubicBezTo>
                  <a:pt x="108" y="154"/>
                  <a:pt x="109" y="156"/>
                  <a:pt x="109" y="157"/>
                </a:cubicBezTo>
                <a:cubicBezTo>
                  <a:pt x="108" y="157"/>
                  <a:pt x="106" y="156"/>
                  <a:pt x="106" y="156"/>
                </a:cubicBezTo>
                <a:cubicBezTo>
                  <a:pt x="105" y="155"/>
                  <a:pt x="105" y="154"/>
                  <a:pt x="106" y="154"/>
                </a:cubicBezTo>
                <a:cubicBezTo>
                  <a:pt x="106" y="153"/>
                  <a:pt x="107" y="153"/>
                  <a:pt x="108" y="154"/>
                </a:cubicBezTo>
                <a:close/>
                <a:moveTo>
                  <a:pt x="103" y="154"/>
                </a:moveTo>
                <a:cubicBezTo>
                  <a:pt x="103" y="155"/>
                  <a:pt x="101" y="154"/>
                  <a:pt x="100" y="153"/>
                </a:cubicBezTo>
                <a:cubicBezTo>
                  <a:pt x="100" y="153"/>
                  <a:pt x="100" y="152"/>
                  <a:pt x="101" y="151"/>
                </a:cubicBezTo>
                <a:cubicBezTo>
                  <a:pt x="101" y="151"/>
                  <a:pt x="102" y="151"/>
                  <a:pt x="103" y="151"/>
                </a:cubicBezTo>
                <a:cubicBezTo>
                  <a:pt x="103" y="152"/>
                  <a:pt x="104" y="154"/>
                  <a:pt x="103" y="154"/>
                </a:cubicBezTo>
                <a:close/>
                <a:moveTo>
                  <a:pt x="104" y="157"/>
                </a:moveTo>
                <a:cubicBezTo>
                  <a:pt x="105" y="157"/>
                  <a:pt x="106" y="159"/>
                  <a:pt x="105" y="160"/>
                </a:cubicBezTo>
                <a:cubicBezTo>
                  <a:pt x="104" y="160"/>
                  <a:pt x="103" y="159"/>
                  <a:pt x="102" y="158"/>
                </a:cubicBezTo>
                <a:cubicBezTo>
                  <a:pt x="102" y="158"/>
                  <a:pt x="102" y="157"/>
                  <a:pt x="102" y="157"/>
                </a:cubicBezTo>
                <a:cubicBezTo>
                  <a:pt x="103" y="156"/>
                  <a:pt x="104" y="156"/>
                  <a:pt x="104" y="157"/>
                </a:cubicBezTo>
                <a:close/>
                <a:moveTo>
                  <a:pt x="100" y="157"/>
                </a:moveTo>
                <a:cubicBezTo>
                  <a:pt x="99" y="158"/>
                  <a:pt x="97" y="157"/>
                  <a:pt x="97" y="156"/>
                </a:cubicBezTo>
                <a:cubicBezTo>
                  <a:pt x="96" y="156"/>
                  <a:pt x="96" y="155"/>
                  <a:pt x="97" y="154"/>
                </a:cubicBezTo>
                <a:cubicBezTo>
                  <a:pt x="98" y="154"/>
                  <a:pt x="98" y="154"/>
                  <a:pt x="99" y="154"/>
                </a:cubicBezTo>
                <a:cubicBezTo>
                  <a:pt x="99" y="155"/>
                  <a:pt x="100" y="157"/>
                  <a:pt x="100" y="157"/>
                </a:cubicBezTo>
                <a:close/>
                <a:moveTo>
                  <a:pt x="104" y="162"/>
                </a:moveTo>
                <a:cubicBezTo>
                  <a:pt x="104" y="161"/>
                  <a:pt x="105" y="161"/>
                  <a:pt x="106" y="162"/>
                </a:cubicBezTo>
                <a:cubicBezTo>
                  <a:pt x="106" y="162"/>
                  <a:pt x="107" y="164"/>
                  <a:pt x="106" y="165"/>
                </a:cubicBezTo>
                <a:cubicBezTo>
                  <a:pt x="106" y="165"/>
                  <a:pt x="104" y="164"/>
                  <a:pt x="104" y="164"/>
                </a:cubicBezTo>
                <a:cubicBezTo>
                  <a:pt x="103" y="163"/>
                  <a:pt x="103" y="162"/>
                  <a:pt x="104" y="162"/>
                </a:cubicBezTo>
                <a:close/>
                <a:moveTo>
                  <a:pt x="110" y="169"/>
                </a:moveTo>
                <a:cubicBezTo>
                  <a:pt x="111" y="169"/>
                  <a:pt x="112" y="169"/>
                  <a:pt x="112" y="169"/>
                </a:cubicBezTo>
                <a:cubicBezTo>
                  <a:pt x="113" y="170"/>
                  <a:pt x="113" y="172"/>
                  <a:pt x="113" y="172"/>
                </a:cubicBezTo>
                <a:cubicBezTo>
                  <a:pt x="112" y="173"/>
                  <a:pt x="110" y="171"/>
                  <a:pt x="110" y="171"/>
                </a:cubicBezTo>
                <a:cubicBezTo>
                  <a:pt x="110" y="170"/>
                  <a:pt x="110" y="170"/>
                  <a:pt x="110" y="169"/>
                </a:cubicBezTo>
                <a:close/>
                <a:moveTo>
                  <a:pt x="116" y="176"/>
                </a:moveTo>
                <a:cubicBezTo>
                  <a:pt x="117" y="176"/>
                  <a:pt x="118" y="176"/>
                  <a:pt x="118" y="176"/>
                </a:cubicBezTo>
                <a:cubicBezTo>
                  <a:pt x="119" y="177"/>
                  <a:pt x="120" y="179"/>
                  <a:pt x="119" y="179"/>
                </a:cubicBezTo>
                <a:cubicBezTo>
                  <a:pt x="118" y="179"/>
                  <a:pt x="117" y="178"/>
                  <a:pt x="116" y="178"/>
                </a:cubicBezTo>
                <a:cubicBezTo>
                  <a:pt x="116" y="177"/>
                  <a:pt x="116" y="177"/>
                  <a:pt x="116" y="176"/>
                </a:cubicBezTo>
                <a:close/>
                <a:moveTo>
                  <a:pt x="122" y="183"/>
                </a:moveTo>
                <a:cubicBezTo>
                  <a:pt x="123" y="182"/>
                  <a:pt x="124" y="183"/>
                  <a:pt x="124" y="183"/>
                </a:cubicBezTo>
                <a:cubicBezTo>
                  <a:pt x="125" y="183"/>
                  <a:pt x="125" y="185"/>
                  <a:pt x="125" y="186"/>
                </a:cubicBezTo>
                <a:cubicBezTo>
                  <a:pt x="124" y="186"/>
                  <a:pt x="123" y="185"/>
                  <a:pt x="122" y="185"/>
                </a:cubicBezTo>
                <a:cubicBezTo>
                  <a:pt x="122" y="184"/>
                  <a:pt x="122" y="183"/>
                  <a:pt x="122" y="183"/>
                </a:cubicBezTo>
                <a:close/>
                <a:moveTo>
                  <a:pt x="121" y="180"/>
                </a:moveTo>
                <a:cubicBezTo>
                  <a:pt x="121" y="179"/>
                  <a:pt x="121" y="179"/>
                  <a:pt x="121" y="178"/>
                </a:cubicBezTo>
                <a:cubicBezTo>
                  <a:pt x="122" y="178"/>
                  <a:pt x="123" y="178"/>
                  <a:pt x="123" y="178"/>
                </a:cubicBezTo>
                <a:cubicBezTo>
                  <a:pt x="123" y="179"/>
                  <a:pt x="124" y="181"/>
                  <a:pt x="124" y="181"/>
                </a:cubicBezTo>
                <a:cubicBezTo>
                  <a:pt x="123" y="181"/>
                  <a:pt x="121" y="180"/>
                  <a:pt x="121" y="180"/>
                </a:cubicBezTo>
                <a:close/>
                <a:moveTo>
                  <a:pt x="126" y="180"/>
                </a:moveTo>
                <a:cubicBezTo>
                  <a:pt x="126" y="180"/>
                  <a:pt x="127" y="180"/>
                  <a:pt x="128" y="180"/>
                </a:cubicBezTo>
                <a:cubicBezTo>
                  <a:pt x="128" y="181"/>
                  <a:pt x="129" y="183"/>
                  <a:pt x="128" y="183"/>
                </a:cubicBezTo>
                <a:cubicBezTo>
                  <a:pt x="128" y="183"/>
                  <a:pt x="126" y="182"/>
                  <a:pt x="126" y="182"/>
                </a:cubicBezTo>
                <a:cubicBezTo>
                  <a:pt x="125" y="181"/>
                  <a:pt x="125" y="181"/>
                  <a:pt x="126" y="180"/>
                </a:cubicBezTo>
                <a:close/>
                <a:moveTo>
                  <a:pt x="124" y="177"/>
                </a:moveTo>
                <a:cubicBezTo>
                  <a:pt x="124" y="177"/>
                  <a:pt x="124" y="176"/>
                  <a:pt x="125" y="175"/>
                </a:cubicBezTo>
                <a:cubicBezTo>
                  <a:pt x="125" y="175"/>
                  <a:pt x="126" y="175"/>
                  <a:pt x="126" y="175"/>
                </a:cubicBezTo>
                <a:cubicBezTo>
                  <a:pt x="127" y="176"/>
                  <a:pt x="128" y="178"/>
                  <a:pt x="127" y="178"/>
                </a:cubicBezTo>
                <a:cubicBezTo>
                  <a:pt x="127" y="179"/>
                  <a:pt x="125" y="178"/>
                  <a:pt x="124" y="177"/>
                </a:cubicBezTo>
                <a:close/>
                <a:moveTo>
                  <a:pt x="129" y="177"/>
                </a:moveTo>
                <a:cubicBezTo>
                  <a:pt x="130" y="177"/>
                  <a:pt x="131" y="177"/>
                  <a:pt x="131" y="178"/>
                </a:cubicBezTo>
                <a:cubicBezTo>
                  <a:pt x="131" y="178"/>
                  <a:pt x="132" y="180"/>
                  <a:pt x="132" y="180"/>
                </a:cubicBezTo>
                <a:cubicBezTo>
                  <a:pt x="131" y="181"/>
                  <a:pt x="129" y="180"/>
                  <a:pt x="129" y="179"/>
                </a:cubicBezTo>
                <a:cubicBezTo>
                  <a:pt x="129" y="179"/>
                  <a:pt x="129" y="178"/>
                  <a:pt x="129" y="177"/>
                </a:cubicBezTo>
                <a:close/>
                <a:moveTo>
                  <a:pt x="128" y="174"/>
                </a:moveTo>
                <a:cubicBezTo>
                  <a:pt x="127" y="174"/>
                  <a:pt x="127" y="173"/>
                  <a:pt x="128" y="173"/>
                </a:cubicBezTo>
                <a:cubicBezTo>
                  <a:pt x="129" y="172"/>
                  <a:pt x="129" y="172"/>
                  <a:pt x="130" y="173"/>
                </a:cubicBezTo>
                <a:cubicBezTo>
                  <a:pt x="130" y="173"/>
                  <a:pt x="131" y="175"/>
                  <a:pt x="130" y="176"/>
                </a:cubicBezTo>
                <a:cubicBezTo>
                  <a:pt x="130" y="176"/>
                  <a:pt x="128" y="175"/>
                  <a:pt x="128" y="174"/>
                </a:cubicBezTo>
                <a:close/>
                <a:moveTo>
                  <a:pt x="133" y="175"/>
                </a:moveTo>
                <a:cubicBezTo>
                  <a:pt x="133" y="174"/>
                  <a:pt x="134" y="174"/>
                  <a:pt x="134" y="175"/>
                </a:cubicBezTo>
                <a:cubicBezTo>
                  <a:pt x="135" y="175"/>
                  <a:pt x="136" y="177"/>
                  <a:pt x="135" y="178"/>
                </a:cubicBezTo>
                <a:cubicBezTo>
                  <a:pt x="134" y="178"/>
                  <a:pt x="133" y="177"/>
                  <a:pt x="132" y="176"/>
                </a:cubicBezTo>
                <a:cubicBezTo>
                  <a:pt x="132" y="176"/>
                  <a:pt x="132" y="175"/>
                  <a:pt x="133" y="175"/>
                </a:cubicBezTo>
                <a:close/>
                <a:moveTo>
                  <a:pt x="131" y="172"/>
                </a:moveTo>
                <a:cubicBezTo>
                  <a:pt x="131" y="171"/>
                  <a:pt x="131" y="170"/>
                  <a:pt x="131" y="170"/>
                </a:cubicBezTo>
                <a:cubicBezTo>
                  <a:pt x="132" y="169"/>
                  <a:pt x="133" y="169"/>
                  <a:pt x="133" y="170"/>
                </a:cubicBezTo>
                <a:cubicBezTo>
                  <a:pt x="134" y="170"/>
                  <a:pt x="134" y="172"/>
                  <a:pt x="134" y="173"/>
                </a:cubicBezTo>
                <a:cubicBezTo>
                  <a:pt x="133" y="173"/>
                  <a:pt x="132" y="172"/>
                  <a:pt x="131" y="172"/>
                </a:cubicBezTo>
                <a:close/>
                <a:moveTo>
                  <a:pt x="136" y="172"/>
                </a:moveTo>
                <a:cubicBezTo>
                  <a:pt x="137" y="172"/>
                  <a:pt x="137" y="172"/>
                  <a:pt x="138" y="172"/>
                </a:cubicBezTo>
                <a:cubicBezTo>
                  <a:pt x="138" y="173"/>
                  <a:pt x="139" y="174"/>
                  <a:pt x="138" y="175"/>
                </a:cubicBezTo>
                <a:cubicBezTo>
                  <a:pt x="138" y="175"/>
                  <a:pt x="136" y="174"/>
                  <a:pt x="136" y="174"/>
                </a:cubicBezTo>
                <a:cubicBezTo>
                  <a:pt x="135" y="173"/>
                  <a:pt x="135" y="172"/>
                  <a:pt x="136" y="172"/>
                </a:cubicBezTo>
                <a:close/>
                <a:moveTo>
                  <a:pt x="135" y="169"/>
                </a:moveTo>
                <a:cubicBezTo>
                  <a:pt x="134" y="168"/>
                  <a:pt x="134" y="168"/>
                  <a:pt x="135" y="167"/>
                </a:cubicBezTo>
                <a:cubicBezTo>
                  <a:pt x="135" y="167"/>
                  <a:pt x="136" y="167"/>
                  <a:pt x="137" y="167"/>
                </a:cubicBezTo>
                <a:cubicBezTo>
                  <a:pt x="137" y="168"/>
                  <a:pt x="138" y="170"/>
                  <a:pt x="137" y="170"/>
                </a:cubicBezTo>
                <a:cubicBezTo>
                  <a:pt x="137" y="170"/>
                  <a:pt x="135" y="169"/>
                  <a:pt x="135" y="169"/>
                </a:cubicBezTo>
                <a:close/>
                <a:moveTo>
                  <a:pt x="139" y="169"/>
                </a:moveTo>
                <a:cubicBezTo>
                  <a:pt x="140" y="169"/>
                  <a:pt x="141" y="169"/>
                  <a:pt x="141" y="169"/>
                </a:cubicBezTo>
                <a:cubicBezTo>
                  <a:pt x="142" y="170"/>
                  <a:pt x="142" y="172"/>
                  <a:pt x="142" y="172"/>
                </a:cubicBezTo>
                <a:cubicBezTo>
                  <a:pt x="141" y="173"/>
                  <a:pt x="140" y="171"/>
                  <a:pt x="139" y="171"/>
                </a:cubicBezTo>
                <a:cubicBezTo>
                  <a:pt x="139" y="170"/>
                  <a:pt x="139" y="170"/>
                  <a:pt x="139" y="169"/>
                </a:cubicBezTo>
                <a:close/>
                <a:moveTo>
                  <a:pt x="138" y="166"/>
                </a:moveTo>
                <a:cubicBezTo>
                  <a:pt x="138" y="166"/>
                  <a:pt x="138" y="165"/>
                  <a:pt x="138" y="164"/>
                </a:cubicBezTo>
                <a:cubicBezTo>
                  <a:pt x="139" y="164"/>
                  <a:pt x="140" y="164"/>
                  <a:pt x="140" y="164"/>
                </a:cubicBezTo>
                <a:cubicBezTo>
                  <a:pt x="140" y="165"/>
                  <a:pt x="141" y="167"/>
                  <a:pt x="141" y="167"/>
                </a:cubicBezTo>
                <a:cubicBezTo>
                  <a:pt x="140" y="168"/>
                  <a:pt x="138" y="167"/>
                  <a:pt x="138" y="166"/>
                </a:cubicBezTo>
                <a:close/>
                <a:moveTo>
                  <a:pt x="143" y="166"/>
                </a:moveTo>
                <a:cubicBezTo>
                  <a:pt x="143" y="166"/>
                  <a:pt x="144" y="166"/>
                  <a:pt x="144" y="167"/>
                </a:cubicBezTo>
                <a:cubicBezTo>
                  <a:pt x="145" y="167"/>
                  <a:pt x="146" y="169"/>
                  <a:pt x="145" y="169"/>
                </a:cubicBezTo>
                <a:cubicBezTo>
                  <a:pt x="144" y="170"/>
                  <a:pt x="143" y="169"/>
                  <a:pt x="142" y="168"/>
                </a:cubicBezTo>
                <a:cubicBezTo>
                  <a:pt x="142" y="168"/>
                  <a:pt x="142" y="167"/>
                  <a:pt x="143" y="166"/>
                </a:cubicBezTo>
                <a:close/>
                <a:moveTo>
                  <a:pt x="141" y="163"/>
                </a:moveTo>
                <a:cubicBezTo>
                  <a:pt x="141" y="163"/>
                  <a:pt x="141" y="162"/>
                  <a:pt x="142" y="162"/>
                </a:cubicBezTo>
                <a:cubicBezTo>
                  <a:pt x="142" y="161"/>
                  <a:pt x="143" y="161"/>
                  <a:pt x="143" y="162"/>
                </a:cubicBezTo>
                <a:cubicBezTo>
                  <a:pt x="144" y="162"/>
                  <a:pt x="145" y="164"/>
                  <a:pt x="144" y="165"/>
                </a:cubicBezTo>
                <a:cubicBezTo>
                  <a:pt x="143" y="165"/>
                  <a:pt x="142" y="164"/>
                  <a:pt x="141" y="163"/>
                </a:cubicBezTo>
                <a:close/>
                <a:moveTo>
                  <a:pt x="146" y="164"/>
                </a:moveTo>
                <a:cubicBezTo>
                  <a:pt x="147" y="163"/>
                  <a:pt x="147" y="163"/>
                  <a:pt x="148" y="164"/>
                </a:cubicBezTo>
                <a:cubicBezTo>
                  <a:pt x="148" y="164"/>
                  <a:pt x="149" y="166"/>
                  <a:pt x="148" y="167"/>
                </a:cubicBezTo>
                <a:cubicBezTo>
                  <a:pt x="148" y="167"/>
                  <a:pt x="146" y="166"/>
                  <a:pt x="146" y="165"/>
                </a:cubicBezTo>
                <a:cubicBezTo>
                  <a:pt x="145" y="165"/>
                  <a:pt x="146" y="164"/>
                  <a:pt x="146" y="164"/>
                </a:cubicBezTo>
                <a:close/>
                <a:moveTo>
                  <a:pt x="145" y="161"/>
                </a:moveTo>
                <a:cubicBezTo>
                  <a:pt x="144" y="160"/>
                  <a:pt x="145" y="159"/>
                  <a:pt x="145" y="159"/>
                </a:cubicBezTo>
                <a:cubicBezTo>
                  <a:pt x="146" y="158"/>
                  <a:pt x="146" y="158"/>
                  <a:pt x="147" y="159"/>
                </a:cubicBezTo>
                <a:cubicBezTo>
                  <a:pt x="147" y="159"/>
                  <a:pt x="148" y="161"/>
                  <a:pt x="147" y="162"/>
                </a:cubicBezTo>
                <a:cubicBezTo>
                  <a:pt x="147" y="162"/>
                  <a:pt x="145" y="161"/>
                  <a:pt x="145" y="161"/>
                </a:cubicBezTo>
                <a:close/>
                <a:moveTo>
                  <a:pt x="150" y="161"/>
                </a:moveTo>
                <a:cubicBezTo>
                  <a:pt x="150" y="161"/>
                  <a:pt x="151" y="161"/>
                  <a:pt x="151" y="161"/>
                </a:cubicBezTo>
                <a:cubicBezTo>
                  <a:pt x="152" y="162"/>
                  <a:pt x="152" y="163"/>
                  <a:pt x="152" y="164"/>
                </a:cubicBezTo>
                <a:cubicBezTo>
                  <a:pt x="151" y="164"/>
                  <a:pt x="150" y="163"/>
                  <a:pt x="149" y="163"/>
                </a:cubicBezTo>
                <a:cubicBezTo>
                  <a:pt x="149" y="162"/>
                  <a:pt x="149" y="161"/>
                  <a:pt x="150" y="161"/>
                </a:cubicBezTo>
                <a:close/>
                <a:moveTo>
                  <a:pt x="148" y="158"/>
                </a:moveTo>
                <a:cubicBezTo>
                  <a:pt x="148" y="157"/>
                  <a:pt x="148" y="156"/>
                  <a:pt x="149" y="156"/>
                </a:cubicBezTo>
                <a:cubicBezTo>
                  <a:pt x="149" y="156"/>
                  <a:pt x="150" y="156"/>
                  <a:pt x="150" y="156"/>
                </a:cubicBezTo>
                <a:cubicBezTo>
                  <a:pt x="151" y="157"/>
                  <a:pt x="151" y="159"/>
                  <a:pt x="151" y="159"/>
                </a:cubicBezTo>
                <a:cubicBezTo>
                  <a:pt x="150" y="159"/>
                  <a:pt x="149" y="158"/>
                  <a:pt x="148" y="158"/>
                </a:cubicBezTo>
                <a:close/>
                <a:moveTo>
                  <a:pt x="153" y="158"/>
                </a:moveTo>
                <a:cubicBezTo>
                  <a:pt x="153" y="158"/>
                  <a:pt x="154" y="158"/>
                  <a:pt x="155" y="158"/>
                </a:cubicBezTo>
                <a:cubicBezTo>
                  <a:pt x="155" y="159"/>
                  <a:pt x="156" y="161"/>
                  <a:pt x="155" y="161"/>
                </a:cubicBezTo>
                <a:cubicBezTo>
                  <a:pt x="155" y="162"/>
                  <a:pt x="153" y="160"/>
                  <a:pt x="153" y="160"/>
                </a:cubicBezTo>
                <a:cubicBezTo>
                  <a:pt x="152" y="159"/>
                  <a:pt x="152" y="159"/>
                  <a:pt x="153" y="158"/>
                </a:cubicBezTo>
                <a:close/>
                <a:moveTo>
                  <a:pt x="152" y="155"/>
                </a:moveTo>
                <a:cubicBezTo>
                  <a:pt x="151" y="155"/>
                  <a:pt x="151" y="154"/>
                  <a:pt x="152" y="153"/>
                </a:cubicBezTo>
                <a:cubicBezTo>
                  <a:pt x="152" y="153"/>
                  <a:pt x="153" y="153"/>
                  <a:pt x="154" y="153"/>
                </a:cubicBezTo>
                <a:cubicBezTo>
                  <a:pt x="154" y="154"/>
                  <a:pt x="155" y="156"/>
                  <a:pt x="154" y="156"/>
                </a:cubicBezTo>
                <a:cubicBezTo>
                  <a:pt x="154" y="157"/>
                  <a:pt x="152" y="156"/>
                  <a:pt x="152" y="155"/>
                </a:cubicBezTo>
                <a:close/>
                <a:moveTo>
                  <a:pt x="149" y="149"/>
                </a:moveTo>
                <a:cubicBezTo>
                  <a:pt x="148" y="149"/>
                  <a:pt x="147" y="148"/>
                  <a:pt x="146" y="148"/>
                </a:cubicBezTo>
                <a:cubicBezTo>
                  <a:pt x="146" y="147"/>
                  <a:pt x="146" y="146"/>
                  <a:pt x="146" y="146"/>
                </a:cubicBezTo>
                <a:cubicBezTo>
                  <a:pt x="147" y="145"/>
                  <a:pt x="148" y="145"/>
                  <a:pt x="148" y="146"/>
                </a:cubicBezTo>
                <a:cubicBezTo>
                  <a:pt x="149" y="147"/>
                  <a:pt x="149" y="149"/>
                  <a:pt x="149" y="149"/>
                </a:cubicBezTo>
                <a:close/>
                <a:moveTo>
                  <a:pt x="143" y="141"/>
                </a:moveTo>
                <a:cubicBezTo>
                  <a:pt x="143" y="142"/>
                  <a:pt x="141" y="141"/>
                  <a:pt x="140" y="140"/>
                </a:cubicBezTo>
                <a:cubicBezTo>
                  <a:pt x="140" y="139"/>
                  <a:pt x="140" y="139"/>
                  <a:pt x="141" y="138"/>
                </a:cubicBezTo>
                <a:cubicBezTo>
                  <a:pt x="141" y="138"/>
                  <a:pt x="142" y="138"/>
                  <a:pt x="143" y="138"/>
                </a:cubicBezTo>
                <a:cubicBezTo>
                  <a:pt x="143" y="139"/>
                  <a:pt x="144" y="141"/>
                  <a:pt x="143" y="141"/>
                </a:cubicBezTo>
                <a:close/>
                <a:moveTo>
                  <a:pt x="137" y="134"/>
                </a:moveTo>
                <a:cubicBezTo>
                  <a:pt x="137" y="134"/>
                  <a:pt x="135" y="133"/>
                  <a:pt x="135" y="132"/>
                </a:cubicBezTo>
                <a:cubicBezTo>
                  <a:pt x="134" y="131"/>
                  <a:pt x="134" y="131"/>
                  <a:pt x="135" y="130"/>
                </a:cubicBezTo>
                <a:cubicBezTo>
                  <a:pt x="135" y="130"/>
                  <a:pt x="136" y="130"/>
                  <a:pt x="137" y="130"/>
                </a:cubicBezTo>
                <a:cubicBezTo>
                  <a:pt x="137" y="131"/>
                  <a:pt x="138" y="133"/>
                  <a:pt x="137" y="134"/>
                </a:cubicBezTo>
                <a:close/>
                <a:moveTo>
                  <a:pt x="124" y="119"/>
                </a:moveTo>
                <a:cubicBezTo>
                  <a:pt x="124" y="118"/>
                  <a:pt x="125" y="119"/>
                  <a:pt x="126" y="119"/>
                </a:cubicBezTo>
                <a:cubicBezTo>
                  <a:pt x="126" y="120"/>
                  <a:pt x="127" y="122"/>
                  <a:pt x="126" y="123"/>
                </a:cubicBezTo>
                <a:cubicBezTo>
                  <a:pt x="126" y="123"/>
                  <a:pt x="124" y="122"/>
                  <a:pt x="123" y="121"/>
                </a:cubicBezTo>
                <a:cubicBezTo>
                  <a:pt x="123" y="120"/>
                  <a:pt x="123" y="119"/>
                  <a:pt x="124" y="119"/>
                </a:cubicBezTo>
                <a:close/>
                <a:moveTo>
                  <a:pt x="127" y="125"/>
                </a:moveTo>
                <a:cubicBezTo>
                  <a:pt x="127" y="126"/>
                  <a:pt x="128" y="128"/>
                  <a:pt x="128" y="128"/>
                </a:cubicBezTo>
                <a:cubicBezTo>
                  <a:pt x="127" y="129"/>
                  <a:pt x="125" y="127"/>
                  <a:pt x="125" y="127"/>
                </a:cubicBezTo>
                <a:cubicBezTo>
                  <a:pt x="124" y="126"/>
                  <a:pt x="124" y="125"/>
                  <a:pt x="125" y="125"/>
                </a:cubicBezTo>
                <a:cubicBezTo>
                  <a:pt x="126" y="124"/>
                  <a:pt x="126" y="124"/>
                  <a:pt x="127" y="125"/>
                </a:cubicBezTo>
                <a:close/>
                <a:moveTo>
                  <a:pt x="120" y="122"/>
                </a:moveTo>
                <a:cubicBezTo>
                  <a:pt x="120" y="122"/>
                  <a:pt x="121" y="122"/>
                  <a:pt x="122" y="122"/>
                </a:cubicBezTo>
                <a:cubicBezTo>
                  <a:pt x="122" y="123"/>
                  <a:pt x="123" y="125"/>
                  <a:pt x="123" y="126"/>
                </a:cubicBezTo>
                <a:cubicBezTo>
                  <a:pt x="122" y="126"/>
                  <a:pt x="120" y="125"/>
                  <a:pt x="120" y="124"/>
                </a:cubicBezTo>
                <a:cubicBezTo>
                  <a:pt x="119" y="123"/>
                  <a:pt x="119" y="123"/>
                  <a:pt x="120" y="122"/>
                </a:cubicBezTo>
                <a:close/>
                <a:moveTo>
                  <a:pt x="123" y="128"/>
                </a:moveTo>
                <a:cubicBezTo>
                  <a:pt x="124" y="129"/>
                  <a:pt x="124" y="131"/>
                  <a:pt x="124" y="131"/>
                </a:cubicBezTo>
                <a:cubicBezTo>
                  <a:pt x="123" y="132"/>
                  <a:pt x="121" y="130"/>
                  <a:pt x="121" y="130"/>
                </a:cubicBezTo>
                <a:cubicBezTo>
                  <a:pt x="121" y="129"/>
                  <a:pt x="121" y="128"/>
                  <a:pt x="121" y="128"/>
                </a:cubicBezTo>
                <a:cubicBezTo>
                  <a:pt x="122" y="127"/>
                  <a:pt x="123" y="127"/>
                  <a:pt x="123" y="128"/>
                </a:cubicBezTo>
                <a:close/>
                <a:moveTo>
                  <a:pt x="116" y="125"/>
                </a:moveTo>
                <a:cubicBezTo>
                  <a:pt x="117" y="125"/>
                  <a:pt x="118" y="125"/>
                  <a:pt x="118" y="125"/>
                </a:cubicBezTo>
                <a:cubicBezTo>
                  <a:pt x="119" y="126"/>
                  <a:pt x="119" y="128"/>
                  <a:pt x="119" y="129"/>
                </a:cubicBezTo>
                <a:cubicBezTo>
                  <a:pt x="118" y="129"/>
                  <a:pt x="116" y="128"/>
                  <a:pt x="116" y="127"/>
                </a:cubicBezTo>
                <a:cubicBezTo>
                  <a:pt x="115" y="126"/>
                  <a:pt x="115" y="126"/>
                  <a:pt x="116" y="125"/>
                </a:cubicBezTo>
                <a:close/>
                <a:moveTo>
                  <a:pt x="119" y="131"/>
                </a:moveTo>
                <a:cubicBezTo>
                  <a:pt x="120" y="132"/>
                  <a:pt x="121" y="134"/>
                  <a:pt x="120" y="134"/>
                </a:cubicBezTo>
                <a:cubicBezTo>
                  <a:pt x="120" y="135"/>
                  <a:pt x="118" y="133"/>
                  <a:pt x="117" y="133"/>
                </a:cubicBezTo>
                <a:cubicBezTo>
                  <a:pt x="117" y="132"/>
                  <a:pt x="117" y="131"/>
                  <a:pt x="118" y="131"/>
                </a:cubicBezTo>
                <a:cubicBezTo>
                  <a:pt x="118" y="130"/>
                  <a:pt x="119" y="130"/>
                  <a:pt x="119" y="131"/>
                </a:cubicBezTo>
                <a:close/>
                <a:moveTo>
                  <a:pt x="112" y="128"/>
                </a:moveTo>
                <a:cubicBezTo>
                  <a:pt x="113" y="128"/>
                  <a:pt x="114" y="128"/>
                  <a:pt x="114" y="128"/>
                </a:cubicBezTo>
                <a:cubicBezTo>
                  <a:pt x="115" y="129"/>
                  <a:pt x="116" y="131"/>
                  <a:pt x="115" y="132"/>
                </a:cubicBezTo>
                <a:cubicBezTo>
                  <a:pt x="115" y="132"/>
                  <a:pt x="113" y="131"/>
                  <a:pt x="112" y="130"/>
                </a:cubicBezTo>
                <a:cubicBezTo>
                  <a:pt x="112" y="129"/>
                  <a:pt x="112" y="129"/>
                  <a:pt x="112" y="128"/>
                </a:cubicBezTo>
                <a:close/>
                <a:moveTo>
                  <a:pt x="114" y="134"/>
                </a:moveTo>
                <a:cubicBezTo>
                  <a:pt x="114" y="133"/>
                  <a:pt x="115" y="133"/>
                  <a:pt x="116" y="134"/>
                </a:cubicBezTo>
                <a:cubicBezTo>
                  <a:pt x="116" y="135"/>
                  <a:pt x="117" y="137"/>
                  <a:pt x="117" y="137"/>
                </a:cubicBezTo>
                <a:cubicBezTo>
                  <a:pt x="116" y="138"/>
                  <a:pt x="114" y="136"/>
                  <a:pt x="114" y="136"/>
                </a:cubicBezTo>
                <a:cubicBezTo>
                  <a:pt x="113" y="135"/>
                  <a:pt x="113" y="134"/>
                  <a:pt x="114" y="134"/>
                </a:cubicBezTo>
                <a:close/>
                <a:moveTo>
                  <a:pt x="9" y="15"/>
                </a:moveTo>
                <a:cubicBezTo>
                  <a:pt x="6" y="12"/>
                  <a:pt x="5" y="9"/>
                  <a:pt x="7" y="7"/>
                </a:cubicBezTo>
                <a:cubicBezTo>
                  <a:pt x="8" y="6"/>
                  <a:pt x="12" y="8"/>
                  <a:pt x="14" y="11"/>
                </a:cubicBezTo>
                <a:cubicBezTo>
                  <a:pt x="17" y="14"/>
                  <a:pt x="18" y="18"/>
                  <a:pt x="16" y="19"/>
                </a:cubicBezTo>
                <a:cubicBezTo>
                  <a:pt x="15" y="20"/>
                  <a:pt x="11" y="19"/>
                  <a:pt x="9" y="15"/>
                </a:cubicBezTo>
                <a:close/>
                <a:moveTo>
                  <a:pt x="105" y="134"/>
                </a:moveTo>
                <a:cubicBezTo>
                  <a:pt x="105" y="134"/>
                  <a:pt x="106" y="134"/>
                  <a:pt x="107" y="134"/>
                </a:cubicBezTo>
                <a:cubicBezTo>
                  <a:pt x="107" y="135"/>
                  <a:pt x="108" y="137"/>
                  <a:pt x="108" y="138"/>
                </a:cubicBezTo>
                <a:cubicBezTo>
                  <a:pt x="107" y="138"/>
                  <a:pt x="105" y="137"/>
                  <a:pt x="105" y="136"/>
                </a:cubicBezTo>
                <a:cubicBezTo>
                  <a:pt x="104" y="136"/>
                  <a:pt x="104" y="135"/>
                  <a:pt x="105" y="134"/>
                </a:cubicBezTo>
                <a:close/>
                <a:moveTo>
                  <a:pt x="106" y="140"/>
                </a:moveTo>
                <a:cubicBezTo>
                  <a:pt x="107" y="139"/>
                  <a:pt x="108" y="139"/>
                  <a:pt x="108" y="140"/>
                </a:cubicBezTo>
                <a:cubicBezTo>
                  <a:pt x="109" y="141"/>
                  <a:pt x="110" y="143"/>
                  <a:pt x="109" y="143"/>
                </a:cubicBezTo>
                <a:cubicBezTo>
                  <a:pt x="109" y="144"/>
                  <a:pt x="107" y="142"/>
                  <a:pt x="106" y="142"/>
                </a:cubicBezTo>
                <a:cubicBezTo>
                  <a:pt x="106" y="141"/>
                  <a:pt x="106" y="140"/>
                  <a:pt x="106" y="140"/>
                </a:cubicBezTo>
                <a:close/>
                <a:moveTo>
                  <a:pt x="101" y="137"/>
                </a:moveTo>
                <a:cubicBezTo>
                  <a:pt x="102" y="137"/>
                  <a:pt x="103" y="137"/>
                  <a:pt x="103" y="137"/>
                </a:cubicBezTo>
                <a:cubicBezTo>
                  <a:pt x="104" y="138"/>
                  <a:pt x="105" y="140"/>
                  <a:pt x="104" y="141"/>
                </a:cubicBezTo>
                <a:cubicBezTo>
                  <a:pt x="103" y="141"/>
                  <a:pt x="101" y="140"/>
                  <a:pt x="101" y="139"/>
                </a:cubicBezTo>
                <a:cubicBezTo>
                  <a:pt x="100" y="139"/>
                  <a:pt x="101" y="138"/>
                  <a:pt x="101" y="137"/>
                </a:cubicBezTo>
                <a:close/>
                <a:moveTo>
                  <a:pt x="103" y="143"/>
                </a:moveTo>
                <a:cubicBezTo>
                  <a:pt x="103" y="142"/>
                  <a:pt x="104" y="142"/>
                  <a:pt x="105" y="143"/>
                </a:cubicBezTo>
                <a:cubicBezTo>
                  <a:pt x="105" y="144"/>
                  <a:pt x="106" y="146"/>
                  <a:pt x="106" y="146"/>
                </a:cubicBezTo>
                <a:cubicBezTo>
                  <a:pt x="105" y="147"/>
                  <a:pt x="103" y="145"/>
                  <a:pt x="103" y="145"/>
                </a:cubicBezTo>
                <a:cubicBezTo>
                  <a:pt x="102" y="144"/>
                  <a:pt x="102" y="143"/>
                  <a:pt x="103" y="143"/>
                </a:cubicBezTo>
                <a:close/>
                <a:moveTo>
                  <a:pt x="97" y="140"/>
                </a:moveTo>
                <a:cubicBezTo>
                  <a:pt x="98" y="140"/>
                  <a:pt x="99" y="140"/>
                  <a:pt x="99" y="140"/>
                </a:cubicBezTo>
                <a:cubicBezTo>
                  <a:pt x="100" y="141"/>
                  <a:pt x="101" y="143"/>
                  <a:pt x="100" y="144"/>
                </a:cubicBezTo>
                <a:cubicBezTo>
                  <a:pt x="100" y="144"/>
                  <a:pt x="98" y="143"/>
                  <a:pt x="97" y="142"/>
                </a:cubicBezTo>
                <a:cubicBezTo>
                  <a:pt x="97" y="142"/>
                  <a:pt x="97" y="141"/>
                  <a:pt x="97" y="140"/>
                </a:cubicBezTo>
                <a:close/>
                <a:moveTo>
                  <a:pt x="99" y="146"/>
                </a:moveTo>
                <a:cubicBezTo>
                  <a:pt x="100" y="145"/>
                  <a:pt x="101" y="145"/>
                  <a:pt x="101" y="146"/>
                </a:cubicBezTo>
                <a:cubicBezTo>
                  <a:pt x="102" y="147"/>
                  <a:pt x="103" y="149"/>
                  <a:pt x="102" y="149"/>
                </a:cubicBezTo>
                <a:cubicBezTo>
                  <a:pt x="101" y="150"/>
                  <a:pt x="99" y="148"/>
                  <a:pt x="99" y="148"/>
                </a:cubicBezTo>
                <a:cubicBezTo>
                  <a:pt x="98" y="147"/>
                  <a:pt x="98" y="146"/>
                  <a:pt x="99" y="146"/>
                </a:cubicBezTo>
                <a:close/>
                <a:moveTo>
                  <a:pt x="94" y="143"/>
                </a:moveTo>
                <a:cubicBezTo>
                  <a:pt x="94" y="143"/>
                  <a:pt x="95" y="143"/>
                  <a:pt x="96" y="143"/>
                </a:cubicBezTo>
                <a:cubicBezTo>
                  <a:pt x="96" y="144"/>
                  <a:pt x="97" y="146"/>
                  <a:pt x="97" y="147"/>
                </a:cubicBezTo>
                <a:cubicBezTo>
                  <a:pt x="96" y="147"/>
                  <a:pt x="94" y="146"/>
                  <a:pt x="94" y="145"/>
                </a:cubicBezTo>
                <a:cubicBezTo>
                  <a:pt x="93" y="145"/>
                  <a:pt x="93" y="144"/>
                  <a:pt x="94" y="143"/>
                </a:cubicBezTo>
                <a:close/>
                <a:moveTo>
                  <a:pt x="95" y="149"/>
                </a:moveTo>
                <a:cubicBezTo>
                  <a:pt x="96" y="148"/>
                  <a:pt x="97" y="148"/>
                  <a:pt x="97" y="149"/>
                </a:cubicBezTo>
                <a:cubicBezTo>
                  <a:pt x="98" y="149"/>
                  <a:pt x="99" y="152"/>
                  <a:pt x="98" y="152"/>
                </a:cubicBezTo>
                <a:cubicBezTo>
                  <a:pt x="98" y="153"/>
                  <a:pt x="96" y="151"/>
                  <a:pt x="95" y="151"/>
                </a:cubicBezTo>
                <a:cubicBezTo>
                  <a:pt x="95" y="150"/>
                  <a:pt x="95" y="149"/>
                  <a:pt x="95" y="149"/>
                </a:cubicBezTo>
                <a:close/>
                <a:moveTo>
                  <a:pt x="90" y="146"/>
                </a:moveTo>
                <a:cubicBezTo>
                  <a:pt x="91" y="146"/>
                  <a:pt x="91" y="146"/>
                  <a:pt x="92" y="146"/>
                </a:cubicBezTo>
                <a:cubicBezTo>
                  <a:pt x="92" y="147"/>
                  <a:pt x="94" y="149"/>
                  <a:pt x="93" y="150"/>
                </a:cubicBezTo>
                <a:cubicBezTo>
                  <a:pt x="92" y="150"/>
                  <a:pt x="90" y="149"/>
                  <a:pt x="90" y="148"/>
                </a:cubicBezTo>
                <a:cubicBezTo>
                  <a:pt x="89" y="148"/>
                  <a:pt x="89" y="147"/>
                  <a:pt x="90" y="146"/>
                </a:cubicBezTo>
                <a:close/>
                <a:moveTo>
                  <a:pt x="92" y="152"/>
                </a:moveTo>
                <a:cubicBezTo>
                  <a:pt x="92" y="151"/>
                  <a:pt x="93" y="151"/>
                  <a:pt x="94" y="152"/>
                </a:cubicBezTo>
                <a:cubicBezTo>
                  <a:pt x="94" y="152"/>
                  <a:pt x="95" y="155"/>
                  <a:pt x="95" y="155"/>
                </a:cubicBezTo>
                <a:cubicBezTo>
                  <a:pt x="94" y="156"/>
                  <a:pt x="92" y="154"/>
                  <a:pt x="92" y="154"/>
                </a:cubicBezTo>
                <a:cubicBezTo>
                  <a:pt x="91" y="153"/>
                  <a:pt x="91" y="152"/>
                  <a:pt x="92" y="152"/>
                </a:cubicBezTo>
                <a:close/>
                <a:moveTo>
                  <a:pt x="98" y="161"/>
                </a:moveTo>
                <a:cubicBezTo>
                  <a:pt x="98" y="161"/>
                  <a:pt x="98" y="160"/>
                  <a:pt x="99" y="159"/>
                </a:cubicBezTo>
                <a:cubicBezTo>
                  <a:pt x="99" y="159"/>
                  <a:pt x="100" y="159"/>
                  <a:pt x="101" y="160"/>
                </a:cubicBezTo>
                <a:cubicBezTo>
                  <a:pt x="101" y="160"/>
                  <a:pt x="102" y="162"/>
                  <a:pt x="101" y="163"/>
                </a:cubicBezTo>
                <a:cubicBezTo>
                  <a:pt x="101" y="163"/>
                  <a:pt x="99" y="162"/>
                  <a:pt x="98" y="161"/>
                </a:cubicBezTo>
                <a:close/>
                <a:moveTo>
                  <a:pt x="105" y="167"/>
                </a:moveTo>
                <a:cubicBezTo>
                  <a:pt x="106" y="166"/>
                  <a:pt x="107" y="167"/>
                  <a:pt x="107" y="167"/>
                </a:cubicBezTo>
                <a:cubicBezTo>
                  <a:pt x="108" y="168"/>
                  <a:pt x="109" y="169"/>
                  <a:pt x="108" y="170"/>
                </a:cubicBezTo>
                <a:cubicBezTo>
                  <a:pt x="107" y="170"/>
                  <a:pt x="106" y="169"/>
                  <a:pt x="105" y="169"/>
                </a:cubicBezTo>
                <a:cubicBezTo>
                  <a:pt x="105" y="168"/>
                  <a:pt x="105" y="167"/>
                  <a:pt x="105" y="167"/>
                </a:cubicBezTo>
                <a:close/>
                <a:moveTo>
                  <a:pt x="112" y="174"/>
                </a:moveTo>
                <a:cubicBezTo>
                  <a:pt x="112" y="174"/>
                  <a:pt x="113" y="174"/>
                  <a:pt x="113" y="174"/>
                </a:cubicBezTo>
                <a:cubicBezTo>
                  <a:pt x="114" y="175"/>
                  <a:pt x="115" y="177"/>
                  <a:pt x="114" y="177"/>
                </a:cubicBezTo>
                <a:cubicBezTo>
                  <a:pt x="114" y="177"/>
                  <a:pt x="112" y="176"/>
                  <a:pt x="111" y="176"/>
                </a:cubicBezTo>
                <a:cubicBezTo>
                  <a:pt x="111" y="175"/>
                  <a:pt x="111" y="175"/>
                  <a:pt x="112" y="174"/>
                </a:cubicBezTo>
                <a:close/>
                <a:moveTo>
                  <a:pt x="118" y="181"/>
                </a:moveTo>
                <a:cubicBezTo>
                  <a:pt x="118" y="180"/>
                  <a:pt x="119" y="181"/>
                  <a:pt x="120" y="181"/>
                </a:cubicBezTo>
                <a:cubicBezTo>
                  <a:pt x="120" y="182"/>
                  <a:pt x="121" y="183"/>
                  <a:pt x="120" y="184"/>
                </a:cubicBezTo>
                <a:cubicBezTo>
                  <a:pt x="120" y="184"/>
                  <a:pt x="118" y="183"/>
                  <a:pt x="118" y="183"/>
                </a:cubicBezTo>
                <a:cubicBezTo>
                  <a:pt x="117" y="182"/>
                  <a:pt x="117" y="181"/>
                  <a:pt x="118" y="181"/>
                </a:cubicBezTo>
                <a:close/>
                <a:moveTo>
                  <a:pt x="126" y="190"/>
                </a:moveTo>
                <a:cubicBezTo>
                  <a:pt x="126" y="191"/>
                  <a:pt x="124" y="190"/>
                  <a:pt x="123" y="189"/>
                </a:cubicBezTo>
                <a:cubicBezTo>
                  <a:pt x="123" y="189"/>
                  <a:pt x="123" y="188"/>
                  <a:pt x="124" y="188"/>
                </a:cubicBezTo>
                <a:cubicBezTo>
                  <a:pt x="124" y="187"/>
                  <a:pt x="125" y="187"/>
                  <a:pt x="125" y="188"/>
                </a:cubicBezTo>
                <a:cubicBezTo>
                  <a:pt x="126" y="188"/>
                  <a:pt x="127" y="190"/>
                  <a:pt x="126" y="190"/>
                </a:cubicBezTo>
                <a:close/>
                <a:moveTo>
                  <a:pt x="131" y="192"/>
                </a:moveTo>
                <a:cubicBezTo>
                  <a:pt x="130" y="193"/>
                  <a:pt x="128" y="192"/>
                  <a:pt x="128" y="191"/>
                </a:cubicBezTo>
                <a:cubicBezTo>
                  <a:pt x="128" y="191"/>
                  <a:pt x="128" y="190"/>
                  <a:pt x="128" y="189"/>
                </a:cubicBezTo>
                <a:cubicBezTo>
                  <a:pt x="129" y="189"/>
                  <a:pt x="130" y="189"/>
                  <a:pt x="130" y="189"/>
                </a:cubicBezTo>
                <a:cubicBezTo>
                  <a:pt x="130" y="190"/>
                  <a:pt x="131" y="192"/>
                  <a:pt x="131" y="192"/>
                </a:cubicBezTo>
                <a:close/>
                <a:moveTo>
                  <a:pt x="129" y="188"/>
                </a:moveTo>
                <a:cubicBezTo>
                  <a:pt x="129" y="188"/>
                  <a:pt x="127" y="187"/>
                  <a:pt x="127" y="187"/>
                </a:cubicBezTo>
                <a:cubicBezTo>
                  <a:pt x="126" y="186"/>
                  <a:pt x="127" y="185"/>
                  <a:pt x="127" y="185"/>
                </a:cubicBezTo>
                <a:cubicBezTo>
                  <a:pt x="128" y="184"/>
                  <a:pt x="128" y="184"/>
                  <a:pt x="129" y="185"/>
                </a:cubicBezTo>
                <a:cubicBezTo>
                  <a:pt x="129" y="185"/>
                  <a:pt x="130" y="187"/>
                  <a:pt x="129" y="188"/>
                </a:cubicBezTo>
                <a:close/>
                <a:moveTo>
                  <a:pt x="134" y="189"/>
                </a:moveTo>
                <a:cubicBezTo>
                  <a:pt x="133" y="190"/>
                  <a:pt x="132" y="189"/>
                  <a:pt x="131" y="188"/>
                </a:cubicBezTo>
                <a:cubicBezTo>
                  <a:pt x="131" y="188"/>
                  <a:pt x="131" y="187"/>
                  <a:pt x="132" y="187"/>
                </a:cubicBezTo>
                <a:cubicBezTo>
                  <a:pt x="132" y="186"/>
                  <a:pt x="133" y="186"/>
                  <a:pt x="133" y="187"/>
                </a:cubicBezTo>
                <a:cubicBezTo>
                  <a:pt x="134" y="187"/>
                  <a:pt x="134" y="189"/>
                  <a:pt x="134" y="189"/>
                </a:cubicBezTo>
                <a:close/>
                <a:moveTo>
                  <a:pt x="133" y="185"/>
                </a:moveTo>
                <a:cubicBezTo>
                  <a:pt x="132" y="185"/>
                  <a:pt x="131" y="184"/>
                  <a:pt x="130" y="184"/>
                </a:cubicBezTo>
                <a:cubicBezTo>
                  <a:pt x="130" y="183"/>
                  <a:pt x="130" y="183"/>
                  <a:pt x="130" y="182"/>
                </a:cubicBezTo>
                <a:cubicBezTo>
                  <a:pt x="131" y="182"/>
                  <a:pt x="132" y="182"/>
                  <a:pt x="132" y="182"/>
                </a:cubicBezTo>
                <a:cubicBezTo>
                  <a:pt x="133" y="183"/>
                  <a:pt x="133" y="184"/>
                  <a:pt x="133" y="185"/>
                </a:cubicBezTo>
                <a:close/>
                <a:moveTo>
                  <a:pt x="137" y="187"/>
                </a:moveTo>
                <a:cubicBezTo>
                  <a:pt x="137" y="187"/>
                  <a:pt x="135" y="186"/>
                  <a:pt x="135" y="186"/>
                </a:cubicBezTo>
                <a:cubicBezTo>
                  <a:pt x="134" y="185"/>
                  <a:pt x="134" y="184"/>
                  <a:pt x="135" y="184"/>
                </a:cubicBezTo>
                <a:cubicBezTo>
                  <a:pt x="135" y="184"/>
                  <a:pt x="136" y="184"/>
                  <a:pt x="137" y="184"/>
                </a:cubicBezTo>
                <a:cubicBezTo>
                  <a:pt x="137" y="185"/>
                  <a:pt x="138" y="186"/>
                  <a:pt x="137" y="187"/>
                </a:cubicBezTo>
                <a:close/>
                <a:moveTo>
                  <a:pt x="136" y="182"/>
                </a:moveTo>
                <a:cubicBezTo>
                  <a:pt x="136" y="183"/>
                  <a:pt x="134" y="182"/>
                  <a:pt x="134" y="181"/>
                </a:cubicBezTo>
                <a:cubicBezTo>
                  <a:pt x="133" y="181"/>
                  <a:pt x="133" y="180"/>
                  <a:pt x="134" y="179"/>
                </a:cubicBezTo>
                <a:cubicBezTo>
                  <a:pt x="134" y="179"/>
                  <a:pt x="135" y="179"/>
                  <a:pt x="135" y="179"/>
                </a:cubicBezTo>
                <a:cubicBezTo>
                  <a:pt x="136" y="180"/>
                  <a:pt x="137" y="182"/>
                  <a:pt x="136" y="182"/>
                </a:cubicBezTo>
                <a:close/>
                <a:moveTo>
                  <a:pt x="140" y="184"/>
                </a:moveTo>
                <a:cubicBezTo>
                  <a:pt x="140" y="185"/>
                  <a:pt x="138" y="183"/>
                  <a:pt x="138" y="183"/>
                </a:cubicBezTo>
                <a:cubicBezTo>
                  <a:pt x="138" y="183"/>
                  <a:pt x="138" y="182"/>
                  <a:pt x="138" y="181"/>
                </a:cubicBezTo>
                <a:cubicBezTo>
                  <a:pt x="139" y="181"/>
                  <a:pt x="140" y="181"/>
                  <a:pt x="140" y="181"/>
                </a:cubicBezTo>
                <a:cubicBezTo>
                  <a:pt x="140" y="182"/>
                  <a:pt x="141" y="184"/>
                  <a:pt x="140" y="184"/>
                </a:cubicBezTo>
                <a:close/>
                <a:moveTo>
                  <a:pt x="139" y="179"/>
                </a:moveTo>
                <a:cubicBezTo>
                  <a:pt x="139" y="180"/>
                  <a:pt x="137" y="179"/>
                  <a:pt x="137" y="178"/>
                </a:cubicBezTo>
                <a:cubicBezTo>
                  <a:pt x="136" y="178"/>
                  <a:pt x="137" y="177"/>
                  <a:pt x="137" y="177"/>
                </a:cubicBezTo>
                <a:cubicBezTo>
                  <a:pt x="138" y="176"/>
                  <a:pt x="138" y="176"/>
                  <a:pt x="139" y="177"/>
                </a:cubicBezTo>
                <a:cubicBezTo>
                  <a:pt x="139" y="177"/>
                  <a:pt x="140" y="179"/>
                  <a:pt x="139" y="179"/>
                </a:cubicBezTo>
                <a:close/>
                <a:moveTo>
                  <a:pt x="144" y="181"/>
                </a:moveTo>
                <a:cubicBezTo>
                  <a:pt x="143" y="182"/>
                  <a:pt x="142" y="181"/>
                  <a:pt x="141" y="180"/>
                </a:cubicBezTo>
                <a:cubicBezTo>
                  <a:pt x="141" y="180"/>
                  <a:pt x="141" y="179"/>
                  <a:pt x="142" y="179"/>
                </a:cubicBezTo>
                <a:cubicBezTo>
                  <a:pt x="142" y="178"/>
                  <a:pt x="143" y="178"/>
                  <a:pt x="143" y="179"/>
                </a:cubicBezTo>
                <a:cubicBezTo>
                  <a:pt x="144" y="179"/>
                  <a:pt x="144" y="181"/>
                  <a:pt x="144" y="181"/>
                </a:cubicBezTo>
                <a:close/>
                <a:moveTo>
                  <a:pt x="143" y="177"/>
                </a:moveTo>
                <a:cubicBezTo>
                  <a:pt x="142" y="177"/>
                  <a:pt x="141" y="176"/>
                  <a:pt x="140" y="176"/>
                </a:cubicBezTo>
                <a:cubicBezTo>
                  <a:pt x="140" y="175"/>
                  <a:pt x="140" y="174"/>
                  <a:pt x="140" y="174"/>
                </a:cubicBezTo>
                <a:cubicBezTo>
                  <a:pt x="141" y="174"/>
                  <a:pt x="142" y="174"/>
                  <a:pt x="142" y="174"/>
                </a:cubicBezTo>
                <a:cubicBezTo>
                  <a:pt x="143" y="175"/>
                  <a:pt x="143" y="176"/>
                  <a:pt x="143" y="177"/>
                </a:cubicBezTo>
                <a:close/>
                <a:moveTo>
                  <a:pt x="147" y="179"/>
                </a:moveTo>
                <a:cubicBezTo>
                  <a:pt x="147" y="179"/>
                  <a:pt x="145" y="178"/>
                  <a:pt x="145" y="178"/>
                </a:cubicBezTo>
                <a:cubicBezTo>
                  <a:pt x="144" y="177"/>
                  <a:pt x="144" y="176"/>
                  <a:pt x="145" y="176"/>
                </a:cubicBezTo>
                <a:cubicBezTo>
                  <a:pt x="145" y="176"/>
                  <a:pt x="146" y="176"/>
                  <a:pt x="147" y="176"/>
                </a:cubicBezTo>
                <a:cubicBezTo>
                  <a:pt x="147" y="177"/>
                  <a:pt x="148" y="178"/>
                  <a:pt x="147" y="179"/>
                </a:cubicBezTo>
                <a:close/>
                <a:moveTo>
                  <a:pt x="146" y="174"/>
                </a:moveTo>
                <a:cubicBezTo>
                  <a:pt x="146" y="175"/>
                  <a:pt x="144" y="173"/>
                  <a:pt x="144" y="173"/>
                </a:cubicBezTo>
                <a:cubicBezTo>
                  <a:pt x="143" y="172"/>
                  <a:pt x="143" y="172"/>
                  <a:pt x="144" y="171"/>
                </a:cubicBezTo>
                <a:cubicBezTo>
                  <a:pt x="144" y="171"/>
                  <a:pt x="145" y="171"/>
                  <a:pt x="146" y="171"/>
                </a:cubicBezTo>
                <a:cubicBezTo>
                  <a:pt x="146" y="172"/>
                  <a:pt x="147" y="174"/>
                  <a:pt x="146" y="174"/>
                </a:cubicBezTo>
                <a:close/>
                <a:moveTo>
                  <a:pt x="150" y="176"/>
                </a:moveTo>
                <a:cubicBezTo>
                  <a:pt x="150" y="177"/>
                  <a:pt x="148" y="175"/>
                  <a:pt x="148" y="175"/>
                </a:cubicBezTo>
                <a:cubicBezTo>
                  <a:pt x="147" y="174"/>
                  <a:pt x="148" y="174"/>
                  <a:pt x="148" y="173"/>
                </a:cubicBezTo>
                <a:cubicBezTo>
                  <a:pt x="149" y="173"/>
                  <a:pt x="149" y="173"/>
                  <a:pt x="150" y="173"/>
                </a:cubicBezTo>
                <a:cubicBezTo>
                  <a:pt x="150" y="174"/>
                  <a:pt x="151" y="176"/>
                  <a:pt x="150" y="176"/>
                </a:cubicBezTo>
                <a:close/>
                <a:moveTo>
                  <a:pt x="149" y="171"/>
                </a:moveTo>
                <a:cubicBezTo>
                  <a:pt x="149" y="172"/>
                  <a:pt x="147" y="171"/>
                  <a:pt x="147" y="170"/>
                </a:cubicBezTo>
                <a:cubicBezTo>
                  <a:pt x="146" y="170"/>
                  <a:pt x="147" y="169"/>
                  <a:pt x="147" y="169"/>
                </a:cubicBezTo>
                <a:cubicBezTo>
                  <a:pt x="148" y="168"/>
                  <a:pt x="148" y="168"/>
                  <a:pt x="149" y="169"/>
                </a:cubicBezTo>
                <a:cubicBezTo>
                  <a:pt x="149" y="169"/>
                  <a:pt x="150" y="171"/>
                  <a:pt x="149" y="171"/>
                </a:cubicBezTo>
                <a:close/>
                <a:moveTo>
                  <a:pt x="154" y="173"/>
                </a:moveTo>
                <a:cubicBezTo>
                  <a:pt x="153" y="174"/>
                  <a:pt x="152" y="173"/>
                  <a:pt x="151" y="172"/>
                </a:cubicBezTo>
                <a:cubicBezTo>
                  <a:pt x="151" y="172"/>
                  <a:pt x="151" y="171"/>
                  <a:pt x="151" y="171"/>
                </a:cubicBezTo>
                <a:cubicBezTo>
                  <a:pt x="152" y="170"/>
                  <a:pt x="153" y="170"/>
                  <a:pt x="153" y="171"/>
                </a:cubicBezTo>
                <a:cubicBezTo>
                  <a:pt x="154" y="171"/>
                  <a:pt x="154" y="173"/>
                  <a:pt x="154" y="173"/>
                </a:cubicBezTo>
                <a:close/>
                <a:moveTo>
                  <a:pt x="153" y="169"/>
                </a:moveTo>
                <a:cubicBezTo>
                  <a:pt x="152" y="169"/>
                  <a:pt x="151" y="168"/>
                  <a:pt x="150" y="168"/>
                </a:cubicBezTo>
                <a:cubicBezTo>
                  <a:pt x="150" y="167"/>
                  <a:pt x="150" y="166"/>
                  <a:pt x="151" y="166"/>
                </a:cubicBezTo>
                <a:cubicBezTo>
                  <a:pt x="151" y="165"/>
                  <a:pt x="152" y="165"/>
                  <a:pt x="152" y="166"/>
                </a:cubicBezTo>
                <a:cubicBezTo>
                  <a:pt x="153" y="166"/>
                  <a:pt x="153" y="168"/>
                  <a:pt x="153" y="169"/>
                </a:cubicBezTo>
                <a:close/>
                <a:moveTo>
                  <a:pt x="157" y="171"/>
                </a:moveTo>
                <a:cubicBezTo>
                  <a:pt x="156" y="171"/>
                  <a:pt x="155" y="170"/>
                  <a:pt x="154" y="170"/>
                </a:cubicBezTo>
                <a:cubicBezTo>
                  <a:pt x="154" y="169"/>
                  <a:pt x="154" y="168"/>
                  <a:pt x="155" y="168"/>
                </a:cubicBezTo>
                <a:cubicBezTo>
                  <a:pt x="155" y="167"/>
                  <a:pt x="156" y="168"/>
                  <a:pt x="156" y="168"/>
                </a:cubicBezTo>
                <a:cubicBezTo>
                  <a:pt x="157" y="168"/>
                  <a:pt x="157" y="170"/>
                  <a:pt x="157" y="171"/>
                </a:cubicBezTo>
                <a:close/>
                <a:moveTo>
                  <a:pt x="156" y="166"/>
                </a:moveTo>
                <a:cubicBezTo>
                  <a:pt x="155" y="166"/>
                  <a:pt x="154" y="165"/>
                  <a:pt x="154" y="165"/>
                </a:cubicBezTo>
                <a:cubicBezTo>
                  <a:pt x="153" y="164"/>
                  <a:pt x="153" y="164"/>
                  <a:pt x="154" y="163"/>
                </a:cubicBezTo>
                <a:cubicBezTo>
                  <a:pt x="154" y="163"/>
                  <a:pt x="155" y="163"/>
                  <a:pt x="156" y="163"/>
                </a:cubicBezTo>
                <a:cubicBezTo>
                  <a:pt x="156" y="164"/>
                  <a:pt x="157" y="166"/>
                  <a:pt x="156" y="166"/>
                </a:cubicBezTo>
                <a:close/>
                <a:moveTo>
                  <a:pt x="160" y="168"/>
                </a:moveTo>
                <a:cubicBezTo>
                  <a:pt x="160" y="168"/>
                  <a:pt x="158" y="167"/>
                  <a:pt x="158" y="167"/>
                </a:cubicBezTo>
                <a:cubicBezTo>
                  <a:pt x="157" y="166"/>
                  <a:pt x="158" y="166"/>
                  <a:pt x="158" y="165"/>
                </a:cubicBezTo>
                <a:cubicBezTo>
                  <a:pt x="159" y="165"/>
                  <a:pt x="159" y="165"/>
                  <a:pt x="160" y="165"/>
                </a:cubicBezTo>
                <a:cubicBezTo>
                  <a:pt x="160" y="166"/>
                  <a:pt x="161" y="168"/>
                  <a:pt x="160" y="168"/>
                </a:cubicBezTo>
                <a:close/>
                <a:moveTo>
                  <a:pt x="159" y="163"/>
                </a:moveTo>
                <a:cubicBezTo>
                  <a:pt x="159" y="164"/>
                  <a:pt x="157" y="163"/>
                  <a:pt x="157" y="162"/>
                </a:cubicBezTo>
                <a:cubicBezTo>
                  <a:pt x="157" y="162"/>
                  <a:pt x="157" y="161"/>
                  <a:pt x="157" y="160"/>
                </a:cubicBezTo>
                <a:cubicBezTo>
                  <a:pt x="158" y="160"/>
                  <a:pt x="159" y="160"/>
                  <a:pt x="159" y="161"/>
                </a:cubicBezTo>
                <a:cubicBezTo>
                  <a:pt x="159" y="161"/>
                  <a:pt x="160" y="163"/>
                  <a:pt x="159" y="163"/>
                </a:cubicBezTo>
                <a:close/>
                <a:moveTo>
                  <a:pt x="164" y="165"/>
                </a:moveTo>
                <a:cubicBezTo>
                  <a:pt x="163" y="166"/>
                  <a:pt x="161" y="165"/>
                  <a:pt x="161" y="164"/>
                </a:cubicBezTo>
                <a:cubicBezTo>
                  <a:pt x="161" y="164"/>
                  <a:pt x="161" y="163"/>
                  <a:pt x="161" y="163"/>
                </a:cubicBezTo>
                <a:cubicBezTo>
                  <a:pt x="162" y="162"/>
                  <a:pt x="163" y="162"/>
                  <a:pt x="163" y="163"/>
                </a:cubicBezTo>
                <a:cubicBezTo>
                  <a:pt x="163" y="163"/>
                  <a:pt x="164" y="165"/>
                  <a:pt x="164" y="165"/>
                </a:cubicBezTo>
                <a:close/>
                <a:moveTo>
                  <a:pt x="158" y="158"/>
                </a:moveTo>
                <a:cubicBezTo>
                  <a:pt x="158" y="159"/>
                  <a:pt x="156" y="158"/>
                  <a:pt x="156" y="157"/>
                </a:cubicBezTo>
                <a:cubicBezTo>
                  <a:pt x="156" y="157"/>
                  <a:pt x="156" y="156"/>
                  <a:pt x="156" y="155"/>
                </a:cubicBezTo>
                <a:cubicBezTo>
                  <a:pt x="157" y="155"/>
                  <a:pt x="158" y="155"/>
                  <a:pt x="158" y="156"/>
                </a:cubicBezTo>
                <a:cubicBezTo>
                  <a:pt x="158" y="156"/>
                  <a:pt x="159" y="158"/>
                  <a:pt x="158" y="158"/>
                </a:cubicBezTo>
                <a:close/>
                <a:moveTo>
                  <a:pt x="153" y="151"/>
                </a:moveTo>
                <a:cubicBezTo>
                  <a:pt x="153" y="152"/>
                  <a:pt x="151" y="151"/>
                  <a:pt x="151" y="150"/>
                </a:cubicBezTo>
                <a:cubicBezTo>
                  <a:pt x="150" y="149"/>
                  <a:pt x="150" y="149"/>
                  <a:pt x="151" y="148"/>
                </a:cubicBezTo>
                <a:cubicBezTo>
                  <a:pt x="151" y="148"/>
                  <a:pt x="152" y="148"/>
                  <a:pt x="153" y="148"/>
                </a:cubicBezTo>
                <a:cubicBezTo>
                  <a:pt x="153" y="149"/>
                  <a:pt x="154" y="151"/>
                  <a:pt x="153" y="151"/>
                </a:cubicBezTo>
                <a:close/>
                <a:moveTo>
                  <a:pt x="148" y="144"/>
                </a:moveTo>
                <a:cubicBezTo>
                  <a:pt x="147" y="144"/>
                  <a:pt x="145" y="143"/>
                  <a:pt x="145" y="142"/>
                </a:cubicBezTo>
                <a:cubicBezTo>
                  <a:pt x="145" y="142"/>
                  <a:pt x="145" y="141"/>
                  <a:pt x="145" y="141"/>
                </a:cubicBezTo>
                <a:cubicBezTo>
                  <a:pt x="146" y="140"/>
                  <a:pt x="147" y="140"/>
                  <a:pt x="147" y="141"/>
                </a:cubicBezTo>
                <a:cubicBezTo>
                  <a:pt x="148" y="141"/>
                  <a:pt x="148" y="143"/>
                  <a:pt x="148" y="144"/>
                </a:cubicBezTo>
                <a:close/>
                <a:moveTo>
                  <a:pt x="142" y="136"/>
                </a:moveTo>
                <a:cubicBezTo>
                  <a:pt x="141" y="137"/>
                  <a:pt x="140" y="135"/>
                  <a:pt x="139" y="135"/>
                </a:cubicBezTo>
                <a:cubicBezTo>
                  <a:pt x="139" y="134"/>
                  <a:pt x="139" y="133"/>
                  <a:pt x="140" y="133"/>
                </a:cubicBezTo>
                <a:cubicBezTo>
                  <a:pt x="140" y="132"/>
                  <a:pt x="141" y="132"/>
                  <a:pt x="141" y="133"/>
                </a:cubicBezTo>
                <a:cubicBezTo>
                  <a:pt x="142" y="133"/>
                  <a:pt x="143" y="136"/>
                  <a:pt x="142" y="136"/>
                </a:cubicBezTo>
                <a:close/>
                <a:moveTo>
                  <a:pt x="136" y="128"/>
                </a:moveTo>
                <a:cubicBezTo>
                  <a:pt x="136" y="128"/>
                  <a:pt x="134" y="127"/>
                  <a:pt x="133" y="127"/>
                </a:cubicBezTo>
                <a:cubicBezTo>
                  <a:pt x="133" y="126"/>
                  <a:pt x="133" y="125"/>
                  <a:pt x="134" y="125"/>
                </a:cubicBezTo>
                <a:cubicBezTo>
                  <a:pt x="134" y="124"/>
                  <a:pt x="135" y="124"/>
                  <a:pt x="135" y="125"/>
                </a:cubicBezTo>
                <a:cubicBezTo>
                  <a:pt x="136" y="125"/>
                  <a:pt x="137" y="128"/>
                  <a:pt x="136" y="128"/>
                </a:cubicBezTo>
                <a:close/>
                <a:moveTo>
                  <a:pt x="129" y="116"/>
                </a:moveTo>
                <a:cubicBezTo>
                  <a:pt x="130" y="117"/>
                  <a:pt x="131" y="119"/>
                  <a:pt x="130" y="120"/>
                </a:cubicBezTo>
                <a:cubicBezTo>
                  <a:pt x="129" y="120"/>
                  <a:pt x="127" y="119"/>
                  <a:pt x="127" y="118"/>
                </a:cubicBezTo>
                <a:cubicBezTo>
                  <a:pt x="127" y="117"/>
                  <a:pt x="127" y="116"/>
                  <a:pt x="127" y="116"/>
                </a:cubicBezTo>
                <a:cubicBezTo>
                  <a:pt x="128" y="115"/>
                  <a:pt x="129" y="116"/>
                  <a:pt x="129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8349139" y="1603220"/>
            <a:ext cx="1033462" cy="357188"/>
          </a:xfrm>
          <a:custGeom>
            <a:avLst/>
            <a:gdLst>
              <a:gd name="T0" fmla="*/ 81 w 275"/>
              <a:gd name="T1" fmla="*/ 60 h 95"/>
              <a:gd name="T2" fmla="*/ 86 w 275"/>
              <a:gd name="T3" fmla="*/ 56 h 95"/>
              <a:gd name="T4" fmla="*/ 118 w 275"/>
              <a:gd name="T5" fmla="*/ 47 h 95"/>
              <a:gd name="T6" fmla="*/ 145 w 275"/>
              <a:gd name="T7" fmla="*/ 40 h 95"/>
              <a:gd name="T8" fmla="*/ 161 w 275"/>
              <a:gd name="T9" fmla="*/ 36 h 95"/>
              <a:gd name="T10" fmla="*/ 166 w 275"/>
              <a:gd name="T11" fmla="*/ 38 h 95"/>
              <a:gd name="T12" fmla="*/ 172 w 275"/>
              <a:gd name="T13" fmla="*/ 36 h 95"/>
              <a:gd name="T14" fmla="*/ 178 w 275"/>
              <a:gd name="T15" fmla="*/ 36 h 95"/>
              <a:gd name="T16" fmla="*/ 199 w 275"/>
              <a:gd name="T17" fmla="*/ 30 h 95"/>
              <a:gd name="T18" fmla="*/ 235 w 275"/>
              <a:gd name="T19" fmla="*/ 24 h 95"/>
              <a:gd name="T20" fmla="*/ 264 w 275"/>
              <a:gd name="T21" fmla="*/ 17 h 95"/>
              <a:gd name="T22" fmla="*/ 274 w 275"/>
              <a:gd name="T23" fmla="*/ 6 h 95"/>
              <a:gd name="T24" fmla="*/ 260 w 275"/>
              <a:gd name="T25" fmla="*/ 1 h 95"/>
              <a:gd name="T26" fmla="*/ 232 w 275"/>
              <a:gd name="T27" fmla="*/ 9 h 95"/>
              <a:gd name="T28" fmla="*/ 197 w 275"/>
              <a:gd name="T29" fmla="*/ 20 h 95"/>
              <a:gd name="T30" fmla="*/ 175 w 275"/>
              <a:gd name="T31" fmla="*/ 24 h 95"/>
              <a:gd name="T32" fmla="*/ 170 w 275"/>
              <a:gd name="T33" fmla="*/ 27 h 95"/>
              <a:gd name="T34" fmla="*/ 163 w 275"/>
              <a:gd name="T35" fmla="*/ 28 h 95"/>
              <a:gd name="T36" fmla="*/ 160 w 275"/>
              <a:gd name="T37" fmla="*/ 32 h 95"/>
              <a:gd name="T38" fmla="*/ 144 w 275"/>
              <a:gd name="T39" fmla="*/ 35 h 95"/>
              <a:gd name="T40" fmla="*/ 117 w 275"/>
              <a:gd name="T41" fmla="*/ 42 h 95"/>
              <a:gd name="T42" fmla="*/ 85 w 275"/>
              <a:gd name="T43" fmla="*/ 49 h 95"/>
              <a:gd name="T44" fmla="*/ 78 w 275"/>
              <a:gd name="T45" fmla="*/ 47 h 95"/>
              <a:gd name="T46" fmla="*/ 35 w 275"/>
              <a:gd name="T47" fmla="*/ 36 h 95"/>
              <a:gd name="T48" fmla="*/ 3 w 275"/>
              <a:gd name="T49" fmla="*/ 72 h 95"/>
              <a:gd name="T50" fmla="*/ 49 w 275"/>
              <a:gd name="T51" fmla="*/ 90 h 95"/>
              <a:gd name="T52" fmla="*/ 81 w 275"/>
              <a:gd name="T53" fmla="*/ 60 h 95"/>
              <a:gd name="T54" fmla="*/ 252 w 275"/>
              <a:gd name="T55" fmla="*/ 12 h 95"/>
              <a:gd name="T56" fmla="*/ 259 w 275"/>
              <a:gd name="T57" fmla="*/ 6 h 95"/>
              <a:gd name="T58" fmla="*/ 267 w 275"/>
              <a:gd name="T59" fmla="*/ 8 h 95"/>
              <a:gd name="T60" fmla="*/ 261 w 275"/>
              <a:gd name="T61" fmla="*/ 13 h 95"/>
              <a:gd name="T62" fmla="*/ 252 w 275"/>
              <a:gd name="T63" fmla="*/ 12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5" h="95">
                <a:moveTo>
                  <a:pt x="81" y="60"/>
                </a:moveTo>
                <a:cubicBezTo>
                  <a:pt x="82" y="58"/>
                  <a:pt x="84" y="57"/>
                  <a:pt x="86" y="56"/>
                </a:cubicBezTo>
                <a:cubicBezTo>
                  <a:pt x="89" y="55"/>
                  <a:pt x="103" y="51"/>
                  <a:pt x="118" y="47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51" y="39"/>
                  <a:pt x="157" y="37"/>
                  <a:pt x="161" y="36"/>
                </a:cubicBezTo>
                <a:cubicBezTo>
                  <a:pt x="163" y="39"/>
                  <a:pt x="164" y="40"/>
                  <a:pt x="166" y="38"/>
                </a:cubicBezTo>
                <a:cubicBezTo>
                  <a:pt x="168" y="36"/>
                  <a:pt x="171" y="35"/>
                  <a:pt x="172" y="36"/>
                </a:cubicBezTo>
                <a:cubicBezTo>
                  <a:pt x="174" y="37"/>
                  <a:pt x="177" y="37"/>
                  <a:pt x="178" y="36"/>
                </a:cubicBezTo>
                <a:cubicBezTo>
                  <a:pt x="179" y="35"/>
                  <a:pt x="189" y="32"/>
                  <a:pt x="199" y="30"/>
                </a:cubicBezTo>
                <a:cubicBezTo>
                  <a:pt x="210" y="27"/>
                  <a:pt x="226" y="24"/>
                  <a:pt x="235" y="24"/>
                </a:cubicBezTo>
                <a:cubicBezTo>
                  <a:pt x="245" y="23"/>
                  <a:pt x="258" y="20"/>
                  <a:pt x="264" y="17"/>
                </a:cubicBezTo>
                <a:cubicBezTo>
                  <a:pt x="270" y="15"/>
                  <a:pt x="275" y="10"/>
                  <a:pt x="274" y="6"/>
                </a:cubicBezTo>
                <a:cubicBezTo>
                  <a:pt x="273" y="3"/>
                  <a:pt x="267" y="0"/>
                  <a:pt x="260" y="1"/>
                </a:cubicBezTo>
                <a:cubicBezTo>
                  <a:pt x="253" y="2"/>
                  <a:pt x="240" y="5"/>
                  <a:pt x="232" y="9"/>
                </a:cubicBezTo>
                <a:cubicBezTo>
                  <a:pt x="223" y="12"/>
                  <a:pt x="207" y="17"/>
                  <a:pt x="197" y="20"/>
                </a:cubicBezTo>
                <a:cubicBezTo>
                  <a:pt x="186" y="23"/>
                  <a:pt x="177" y="24"/>
                  <a:pt x="175" y="24"/>
                </a:cubicBezTo>
                <a:cubicBezTo>
                  <a:pt x="174" y="24"/>
                  <a:pt x="171" y="25"/>
                  <a:pt x="170" y="27"/>
                </a:cubicBezTo>
                <a:cubicBezTo>
                  <a:pt x="169" y="29"/>
                  <a:pt x="166" y="29"/>
                  <a:pt x="163" y="28"/>
                </a:cubicBezTo>
                <a:cubicBezTo>
                  <a:pt x="161" y="27"/>
                  <a:pt x="160" y="29"/>
                  <a:pt x="160" y="32"/>
                </a:cubicBezTo>
                <a:cubicBezTo>
                  <a:pt x="156" y="33"/>
                  <a:pt x="150" y="34"/>
                  <a:pt x="144" y="35"/>
                </a:cubicBezTo>
                <a:cubicBezTo>
                  <a:pt x="117" y="42"/>
                  <a:pt x="117" y="42"/>
                  <a:pt x="117" y="42"/>
                </a:cubicBezTo>
                <a:cubicBezTo>
                  <a:pt x="102" y="45"/>
                  <a:pt x="87" y="49"/>
                  <a:pt x="85" y="49"/>
                </a:cubicBezTo>
                <a:cubicBezTo>
                  <a:pt x="82" y="49"/>
                  <a:pt x="79" y="49"/>
                  <a:pt x="78" y="47"/>
                </a:cubicBezTo>
                <a:cubicBezTo>
                  <a:pt x="71" y="36"/>
                  <a:pt x="54" y="31"/>
                  <a:pt x="35" y="36"/>
                </a:cubicBezTo>
                <a:cubicBezTo>
                  <a:pt x="14" y="41"/>
                  <a:pt x="0" y="57"/>
                  <a:pt x="3" y="72"/>
                </a:cubicBezTo>
                <a:cubicBezTo>
                  <a:pt x="7" y="87"/>
                  <a:pt x="27" y="95"/>
                  <a:pt x="49" y="90"/>
                </a:cubicBezTo>
                <a:cubicBezTo>
                  <a:pt x="67" y="86"/>
                  <a:pt x="80" y="73"/>
                  <a:pt x="81" y="60"/>
                </a:cubicBezTo>
                <a:close/>
                <a:moveTo>
                  <a:pt x="252" y="12"/>
                </a:moveTo>
                <a:cubicBezTo>
                  <a:pt x="252" y="10"/>
                  <a:pt x="255" y="7"/>
                  <a:pt x="259" y="6"/>
                </a:cubicBezTo>
                <a:cubicBezTo>
                  <a:pt x="263" y="5"/>
                  <a:pt x="267" y="6"/>
                  <a:pt x="267" y="8"/>
                </a:cubicBezTo>
                <a:cubicBezTo>
                  <a:pt x="268" y="10"/>
                  <a:pt x="265" y="12"/>
                  <a:pt x="261" y="13"/>
                </a:cubicBezTo>
                <a:cubicBezTo>
                  <a:pt x="257" y="14"/>
                  <a:pt x="253" y="14"/>
                  <a:pt x="252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6925151" y="4079720"/>
            <a:ext cx="354012" cy="728663"/>
          </a:xfrm>
          <a:custGeom>
            <a:avLst/>
            <a:gdLst>
              <a:gd name="T0" fmla="*/ 76 w 94"/>
              <a:gd name="T1" fmla="*/ 78 h 194"/>
              <a:gd name="T2" fmla="*/ 90 w 94"/>
              <a:gd name="T3" fmla="*/ 43 h 194"/>
              <a:gd name="T4" fmla="*/ 93 w 94"/>
              <a:gd name="T5" fmla="*/ 8 h 194"/>
              <a:gd name="T6" fmla="*/ 91 w 94"/>
              <a:gd name="T7" fmla="*/ 1 h 194"/>
              <a:gd name="T8" fmla="*/ 85 w 94"/>
              <a:gd name="T9" fmla="*/ 5 h 194"/>
              <a:gd name="T10" fmla="*/ 65 w 94"/>
              <a:gd name="T11" fmla="*/ 34 h 194"/>
              <a:gd name="T12" fmla="*/ 53 w 94"/>
              <a:gd name="T13" fmla="*/ 69 h 194"/>
              <a:gd name="T14" fmla="*/ 45 w 94"/>
              <a:gd name="T15" fmla="*/ 83 h 194"/>
              <a:gd name="T16" fmla="*/ 16 w 94"/>
              <a:gd name="T17" fmla="*/ 132 h 194"/>
              <a:gd name="T18" fmla="*/ 0 w 94"/>
              <a:gd name="T19" fmla="*/ 175 h 194"/>
              <a:gd name="T20" fmla="*/ 1 w 94"/>
              <a:gd name="T21" fmla="*/ 177 h 194"/>
              <a:gd name="T22" fmla="*/ 3 w 94"/>
              <a:gd name="T23" fmla="*/ 176 h 194"/>
              <a:gd name="T24" fmla="*/ 19 w 94"/>
              <a:gd name="T25" fmla="*/ 133 h 194"/>
              <a:gd name="T26" fmla="*/ 46 w 94"/>
              <a:gd name="T27" fmla="*/ 86 h 194"/>
              <a:gd name="T28" fmla="*/ 56 w 94"/>
              <a:gd name="T29" fmla="*/ 68 h 194"/>
              <a:gd name="T30" fmla="*/ 73 w 94"/>
              <a:gd name="T31" fmla="*/ 28 h 194"/>
              <a:gd name="T32" fmla="*/ 73 w 94"/>
              <a:gd name="T33" fmla="*/ 28 h 194"/>
              <a:gd name="T34" fmla="*/ 85 w 94"/>
              <a:gd name="T35" fmla="*/ 17 h 194"/>
              <a:gd name="T36" fmla="*/ 88 w 94"/>
              <a:gd name="T37" fmla="*/ 33 h 194"/>
              <a:gd name="T38" fmla="*/ 88 w 94"/>
              <a:gd name="T39" fmla="*/ 33 h 194"/>
              <a:gd name="T40" fmla="*/ 75 w 94"/>
              <a:gd name="T41" fmla="*/ 75 h 194"/>
              <a:gd name="T42" fmla="*/ 71 w 94"/>
              <a:gd name="T43" fmla="*/ 95 h 194"/>
              <a:gd name="T44" fmla="*/ 62 w 94"/>
              <a:gd name="T45" fmla="*/ 149 h 194"/>
              <a:gd name="T46" fmla="*/ 46 w 94"/>
              <a:gd name="T47" fmla="*/ 192 h 194"/>
              <a:gd name="T48" fmla="*/ 47 w 94"/>
              <a:gd name="T49" fmla="*/ 194 h 194"/>
              <a:gd name="T50" fmla="*/ 49 w 94"/>
              <a:gd name="T51" fmla="*/ 193 h 194"/>
              <a:gd name="T52" fmla="*/ 65 w 94"/>
              <a:gd name="T53" fmla="*/ 150 h 194"/>
              <a:gd name="T54" fmla="*/ 74 w 94"/>
              <a:gd name="T55" fmla="*/ 94 h 194"/>
              <a:gd name="T56" fmla="*/ 76 w 94"/>
              <a:gd name="T57" fmla="*/ 78 h 194"/>
              <a:gd name="T58" fmla="*/ 86 w 94"/>
              <a:gd name="T59" fmla="*/ 14 h 194"/>
              <a:gd name="T60" fmla="*/ 86 w 94"/>
              <a:gd name="T61" fmla="*/ 8 h 194"/>
              <a:gd name="T62" fmla="*/ 90 w 94"/>
              <a:gd name="T63" fmla="*/ 4 h 194"/>
              <a:gd name="T64" fmla="*/ 91 w 94"/>
              <a:gd name="T65" fmla="*/ 10 h 194"/>
              <a:gd name="T66" fmla="*/ 86 w 94"/>
              <a:gd name="T67" fmla="*/ 1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" h="194">
                <a:moveTo>
                  <a:pt x="76" y="78"/>
                </a:moveTo>
                <a:cubicBezTo>
                  <a:pt x="82" y="75"/>
                  <a:pt x="87" y="59"/>
                  <a:pt x="90" y="43"/>
                </a:cubicBezTo>
                <a:cubicBezTo>
                  <a:pt x="90" y="40"/>
                  <a:pt x="93" y="8"/>
                  <a:pt x="93" y="8"/>
                </a:cubicBezTo>
                <a:cubicBezTo>
                  <a:pt x="94" y="4"/>
                  <a:pt x="93" y="2"/>
                  <a:pt x="91" y="1"/>
                </a:cubicBezTo>
                <a:cubicBezTo>
                  <a:pt x="89" y="0"/>
                  <a:pt x="87" y="2"/>
                  <a:pt x="85" y="5"/>
                </a:cubicBezTo>
                <a:cubicBezTo>
                  <a:pt x="85" y="5"/>
                  <a:pt x="71" y="25"/>
                  <a:pt x="65" y="34"/>
                </a:cubicBezTo>
                <a:cubicBezTo>
                  <a:pt x="57" y="48"/>
                  <a:pt x="51" y="63"/>
                  <a:pt x="53" y="69"/>
                </a:cubicBezTo>
                <a:cubicBezTo>
                  <a:pt x="55" y="75"/>
                  <a:pt x="51" y="81"/>
                  <a:pt x="45" y="83"/>
                </a:cubicBezTo>
                <a:cubicBezTo>
                  <a:pt x="36" y="87"/>
                  <a:pt x="23" y="111"/>
                  <a:pt x="16" y="132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176"/>
                  <a:pt x="0" y="177"/>
                  <a:pt x="1" y="177"/>
                </a:cubicBezTo>
                <a:cubicBezTo>
                  <a:pt x="2" y="177"/>
                  <a:pt x="3" y="177"/>
                  <a:pt x="3" y="176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8" y="108"/>
                  <a:pt x="40" y="89"/>
                  <a:pt x="46" y="86"/>
                </a:cubicBezTo>
                <a:cubicBezTo>
                  <a:pt x="54" y="83"/>
                  <a:pt x="58" y="75"/>
                  <a:pt x="56" y="68"/>
                </a:cubicBezTo>
                <a:cubicBezTo>
                  <a:pt x="54" y="64"/>
                  <a:pt x="61" y="46"/>
                  <a:pt x="73" y="28"/>
                </a:cubicBezTo>
                <a:cubicBezTo>
                  <a:pt x="73" y="28"/>
                  <a:pt x="73" y="28"/>
                  <a:pt x="73" y="28"/>
                </a:cubicBezTo>
                <a:cubicBezTo>
                  <a:pt x="79" y="19"/>
                  <a:pt x="83" y="17"/>
                  <a:pt x="85" y="17"/>
                </a:cubicBezTo>
                <a:cubicBezTo>
                  <a:pt x="87" y="18"/>
                  <a:pt x="89" y="22"/>
                  <a:pt x="88" y="33"/>
                </a:cubicBezTo>
                <a:cubicBezTo>
                  <a:pt x="88" y="33"/>
                  <a:pt x="88" y="33"/>
                  <a:pt x="88" y="33"/>
                </a:cubicBezTo>
                <a:cubicBezTo>
                  <a:pt x="86" y="55"/>
                  <a:pt x="79" y="73"/>
                  <a:pt x="75" y="75"/>
                </a:cubicBezTo>
                <a:cubicBezTo>
                  <a:pt x="69" y="79"/>
                  <a:pt x="67" y="88"/>
                  <a:pt x="71" y="95"/>
                </a:cubicBezTo>
                <a:cubicBezTo>
                  <a:pt x="74" y="101"/>
                  <a:pt x="71" y="124"/>
                  <a:pt x="62" y="149"/>
                </a:cubicBezTo>
                <a:cubicBezTo>
                  <a:pt x="46" y="192"/>
                  <a:pt x="46" y="192"/>
                  <a:pt x="46" y="192"/>
                </a:cubicBezTo>
                <a:cubicBezTo>
                  <a:pt x="46" y="193"/>
                  <a:pt x="46" y="194"/>
                  <a:pt x="47" y="194"/>
                </a:cubicBezTo>
                <a:cubicBezTo>
                  <a:pt x="48" y="194"/>
                  <a:pt x="49" y="194"/>
                  <a:pt x="49" y="193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73" y="129"/>
                  <a:pt x="78" y="102"/>
                  <a:pt x="74" y="94"/>
                </a:cubicBezTo>
                <a:cubicBezTo>
                  <a:pt x="70" y="88"/>
                  <a:pt x="72" y="81"/>
                  <a:pt x="76" y="78"/>
                </a:cubicBezTo>
                <a:close/>
                <a:moveTo>
                  <a:pt x="86" y="14"/>
                </a:moveTo>
                <a:cubicBezTo>
                  <a:pt x="85" y="14"/>
                  <a:pt x="85" y="11"/>
                  <a:pt x="86" y="8"/>
                </a:cubicBezTo>
                <a:cubicBezTo>
                  <a:pt x="87" y="5"/>
                  <a:pt x="89" y="3"/>
                  <a:pt x="90" y="4"/>
                </a:cubicBezTo>
                <a:cubicBezTo>
                  <a:pt x="91" y="4"/>
                  <a:pt x="92" y="7"/>
                  <a:pt x="91" y="10"/>
                </a:cubicBezTo>
                <a:cubicBezTo>
                  <a:pt x="90" y="13"/>
                  <a:pt x="88" y="15"/>
                  <a:pt x="86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 noEditPoints="1"/>
          </p:cNvSpPr>
          <p:nvPr/>
        </p:nvSpPr>
        <p:spPr bwMode="auto">
          <a:xfrm>
            <a:off x="4720908" y="1711801"/>
            <a:ext cx="992187" cy="522288"/>
          </a:xfrm>
          <a:custGeom>
            <a:avLst/>
            <a:gdLst>
              <a:gd name="T0" fmla="*/ 141 w 264"/>
              <a:gd name="T1" fmla="*/ 87 h 139"/>
              <a:gd name="T2" fmla="*/ 169 w 264"/>
              <a:gd name="T3" fmla="*/ 102 h 139"/>
              <a:gd name="T4" fmla="*/ 262 w 264"/>
              <a:gd name="T5" fmla="*/ 134 h 139"/>
              <a:gd name="T6" fmla="*/ 174 w 264"/>
              <a:gd name="T7" fmla="*/ 91 h 139"/>
              <a:gd name="T8" fmla="*/ 143 w 264"/>
              <a:gd name="T9" fmla="*/ 82 h 139"/>
              <a:gd name="T10" fmla="*/ 58 w 264"/>
              <a:gd name="T11" fmla="*/ 8 h 139"/>
              <a:gd name="T12" fmla="*/ 68 w 264"/>
              <a:gd name="T13" fmla="*/ 19 h 139"/>
              <a:gd name="T14" fmla="*/ 68 w 264"/>
              <a:gd name="T15" fmla="*/ 19 h 139"/>
              <a:gd name="T16" fmla="*/ 54 w 264"/>
              <a:gd name="T17" fmla="*/ 12 h 139"/>
              <a:gd name="T18" fmla="*/ 45 w 264"/>
              <a:gd name="T19" fmla="*/ 11 h 139"/>
              <a:gd name="T20" fmla="*/ 53 w 264"/>
              <a:gd name="T21" fmla="*/ 38 h 139"/>
              <a:gd name="T22" fmla="*/ 67 w 264"/>
              <a:gd name="T23" fmla="*/ 43 h 139"/>
              <a:gd name="T24" fmla="*/ 67 w 264"/>
              <a:gd name="T25" fmla="*/ 43 h 139"/>
              <a:gd name="T26" fmla="*/ 76 w 264"/>
              <a:gd name="T27" fmla="*/ 42 h 139"/>
              <a:gd name="T28" fmla="*/ 72 w 264"/>
              <a:gd name="T29" fmla="*/ 31 h 139"/>
              <a:gd name="T30" fmla="*/ 51 w 264"/>
              <a:gd name="T31" fmla="*/ 25 h 139"/>
              <a:gd name="T32" fmla="*/ 29 w 264"/>
              <a:gd name="T33" fmla="*/ 14 h 139"/>
              <a:gd name="T34" fmla="*/ 29 w 264"/>
              <a:gd name="T35" fmla="*/ 14 h 139"/>
              <a:gd name="T36" fmla="*/ 43 w 264"/>
              <a:gd name="T37" fmla="*/ 23 h 139"/>
              <a:gd name="T38" fmla="*/ 60 w 264"/>
              <a:gd name="T39" fmla="*/ 27 h 139"/>
              <a:gd name="T40" fmla="*/ 64 w 264"/>
              <a:gd name="T41" fmla="*/ 36 h 139"/>
              <a:gd name="T42" fmla="*/ 34 w 264"/>
              <a:gd name="T43" fmla="*/ 22 h 139"/>
              <a:gd name="T44" fmla="*/ 34 w 264"/>
              <a:gd name="T45" fmla="*/ 22 h 139"/>
              <a:gd name="T46" fmla="*/ 21 w 264"/>
              <a:gd name="T47" fmla="*/ 21 h 139"/>
              <a:gd name="T48" fmla="*/ 47 w 264"/>
              <a:gd name="T49" fmla="*/ 35 h 139"/>
              <a:gd name="T50" fmla="*/ 27 w 264"/>
              <a:gd name="T51" fmla="*/ 27 h 139"/>
              <a:gd name="T52" fmla="*/ 38 w 264"/>
              <a:gd name="T53" fmla="*/ 34 h 139"/>
              <a:gd name="T54" fmla="*/ 38 w 264"/>
              <a:gd name="T55" fmla="*/ 34 h 139"/>
              <a:gd name="T56" fmla="*/ 242 w 264"/>
              <a:gd name="T57" fmla="*/ 126 h 139"/>
              <a:gd name="T58" fmla="*/ 75 w 264"/>
              <a:gd name="T59" fmla="*/ 57 h 139"/>
              <a:gd name="T60" fmla="*/ 62 w 264"/>
              <a:gd name="T61" fmla="*/ 51 h 139"/>
              <a:gd name="T62" fmla="*/ 12 w 264"/>
              <a:gd name="T63" fmla="*/ 30 h 139"/>
              <a:gd name="T64" fmla="*/ 12 w 264"/>
              <a:gd name="T65" fmla="*/ 30 h 139"/>
              <a:gd name="T66" fmla="*/ 22 w 264"/>
              <a:gd name="T67" fmla="*/ 36 h 139"/>
              <a:gd name="T68" fmla="*/ 35 w 264"/>
              <a:gd name="T69" fmla="*/ 40 h 139"/>
              <a:gd name="T70" fmla="*/ 44 w 264"/>
              <a:gd name="T71" fmla="*/ 42 h 139"/>
              <a:gd name="T72" fmla="*/ 52 w 264"/>
              <a:gd name="T73" fmla="*/ 47 h 139"/>
              <a:gd name="T74" fmla="*/ 52 w 264"/>
              <a:gd name="T75" fmla="*/ 47 h 139"/>
              <a:gd name="T76" fmla="*/ 65 w 264"/>
              <a:gd name="T77" fmla="*/ 66 h 139"/>
              <a:gd name="T78" fmla="*/ 58 w 264"/>
              <a:gd name="T79" fmla="*/ 60 h 139"/>
              <a:gd name="T80" fmla="*/ 48 w 264"/>
              <a:gd name="T81" fmla="*/ 55 h 139"/>
              <a:gd name="T82" fmla="*/ 35 w 264"/>
              <a:gd name="T83" fmla="*/ 47 h 139"/>
              <a:gd name="T84" fmla="*/ 35 w 264"/>
              <a:gd name="T85" fmla="*/ 47 h 139"/>
              <a:gd name="T86" fmla="*/ 21 w 264"/>
              <a:gd name="T87" fmla="*/ 45 h 139"/>
              <a:gd name="T88" fmla="*/ 39 w 264"/>
              <a:gd name="T89" fmla="*/ 55 h 139"/>
              <a:gd name="T90" fmla="*/ 10 w 264"/>
              <a:gd name="T91" fmla="*/ 42 h 139"/>
              <a:gd name="T92" fmla="*/ 22 w 264"/>
              <a:gd name="T93" fmla="*/ 52 h 139"/>
              <a:gd name="T94" fmla="*/ 22 w 264"/>
              <a:gd name="T95" fmla="*/ 52 h 139"/>
              <a:gd name="T96" fmla="*/ 52 w 264"/>
              <a:gd name="T97" fmla="*/ 65 h 139"/>
              <a:gd name="T98" fmla="*/ 42 w 264"/>
              <a:gd name="T99" fmla="*/ 65 h 139"/>
              <a:gd name="T100" fmla="*/ 34 w 264"/>
              <a:gd name="T101" fmla="*/ 65 h 139"/>
              <a:gd name="T102" fmla="*/ 27 w 264"/>
              <a:gd name="T103" fmla="*/ 58 h 139"/>
              <a:gd name="T104" fmla="*/ 27 w 264"/>
              <a:gd name="T105" fmla="*/ 58 h 139"/>
              <a:gd name="T106" fmla="*/ 14 w 264"/>
              <a:gd name="T107" fmla="*/ 57 h 139"/>
              <a:gd name="T108" fmla="*/ 57 w 264"/>
              <a:gd name="T109" fmla="*/ 73 h 139"/>
              <a:gd name="T110" fmla="*/ 29 w 264"/>
              <a:gd name="T111" fmla="*/ 73 h 139"/>
              <a:gd name="T112" fmla="*/ 45 w 264"/>
              <a:gd name="T113" fmla="*/ 76 h 139"/>
              <a:gd name="T114" fmla="*/ 45 w 264"/>
              <a:gd name="T115" fmla="*/ 76 h 139"/>
              <a:gd name="T116" fmla="*/ 19 w 264"/>
              <a:gd name="T117" fmla="*/ 6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64" h="139">
                <a:moveTo>
                  <a:pt x="76" y="64"/>
                </a:moveTo>
                <a:cubicBezTo>
                  <a:pt x="78" y="63"/>
                  <a:pt x="80" y="63"/>
                  <a:pt x="82" y="63"/>
                </a:cubicBezTo>
                <a:cubicBezTo>
                  <a:pt x="85" y="64"/>
                  <a:pt x="98" y="69"/>
                  <a:pt x="112" y="75"/>
                </a:cubicBezTo>
                <a:cubicBezTo>
                  <a:pt x="141" y="87"/>
                  <a:pt x="141" y="87"/>
                  <a:pt x="141" y="87"/>
                </a:cubicBezTo>
                <a:cubicBezTo>
                  <a:pt x="146" y="89"/>
                  <a:pt x="152" y="91"/>
                  <a:pt x="156" y="93"/>
                </a:cubicBezTo>
                <a:cubicBezTo>
                  <a:pt x="155" y="96"/>
                  <a:pt x="156" y="97"/>
                  <a:pt x="158" y="97"/>
                </a:cubicBezTo>
                <a:cubicBezTo>
                  <a:pt x="161" y="96"/>
                  <a:pt x="164" y="97"/>
                  <a:pt x="165" y="99"/>
                </a:cubicBezTo>
                <a:cubicBezTo>
                  <a:pt x="166" y="101"/>
                  <a:pt x="168" y="102"/>
                  <a:pt x="169" y="102"/>
                </a:cubicBezTo>
                <a:cubicBezTo>
                  <a:pt x="171" y="102"/>
                  <a:pt x="180" y="105"/>
                  <a:pt x="190" y="109"/>
                </a:cubicBezTo>
                <a:cubicBezTo>
                  <a:pt x="199" y="113"/>
                  <a:pt x="214" y="121"/>
                  <a:pt x="222" y="125"/>
                </a:cubicBezTo>
                <a:cubicBezTo>
                  <a:pt x="230" y="130"/>
                  <a:pt x="241" y="135"/>
                  <a:pt x="248" y="137"/>
                </a:cubicBezTo>
                <a:cubicBezTo>
                  <a:pt x="254" y="139"/>
                  <a:pt x="261" y="137"/>
                  <a:pt x="262" y="134"/>
                </a:cubicBezTo>
                <a:cubicBezTo>
                  <a:pt x="264" y="131"/>
                  <a:pt x="260" y="125"/>
                  <a:pt x="254" y="122"/>
                </a:cubicBezTo>
                <a:cubicBezTo>
                  <a:pt x="248" y="119"/>
                  <a:pt x="236" y="114"/>
                  <a:pt x="227" y="112"/>
                </a:cubicBezTo>
                <a:cubicBezTo>
                  <a:pt x="218" y="109"/>
                  <a:pt x="203" y="104"/>
                  <a:pt x="193" y="100"/>
                </a:cubicBezTo>
                <a:cubicBezTo>
                  <a:pt x="184" y="96"/>
                  <a:pt x="175" y="92"/>
                  <a:pt x="174" y="91"/>
                </a:cubicBezTo>
                <a:cubicBezTo>
                  <a:pt x="173" y="90"/>
                  <a:pt x="170" y="90"/>
                  <a:pt x="168" y="90"/>
                </a:cubicBezTo>
                <a:cubicBezTo>
                  <a:pt x="166" y="91"/>
                  <a:pt x="164" y="90"/>
                  <a:pt x="162" y="87"/>
                </a:cubicBezTo>
                <a:cubicBezTo>
                  <a:pt x="161" y="85"/>
                  <a:pt x="159" y="86"/>
                  <a:pt x="158" y="88"/>
                </a:cubicBezTo>
                <a:cubicBezTo>
                  <a:pt x="153" y="86"/>
                  <a:pt x="148" y="84"/>
                  <a:pt x="143" y="82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00" y="64"/>
                  <a:pt x="87" y="58"/>
                  <a:pt x="85" y="57"/>
                </a:cubicBezTo>
                <a:cubicBezTo>
                  <a:pt x="83" y="56"/>
                  <a:pt x="81" y="54"/>
                  <a:pt x="81" y="52"/>
                </a:cubicBezTo>
                <a:cubicBezTo>
                  <a:pt x="85" y="34"/>
                  <a:pt x="76" y="15"/>
                  <a:pt x="58" y="8"/>
                </a:cubicBezTo>
                <a:cubicBezTo>
                  <a:pt x="38" y="0"/>
                  <a:pt x="16" y="9"/>
                  <a:pt x="8" y="29"/>
                </a:cubicBezTo>
                <a:cubicBezTo>
                  <a:pt x="0" y="48"/>
                  <a:pt x="9" y="71"/>
                  <a:pt x="29" y="79"/>
                </a:cubicBezTo>
                <a:cubicBezTo>
                  <a:pt x="46" y="86"/>
                  <a:pt x="66" y="79"/>
                  <a:pt x="76" y="64"/>
                </a:cubicBezTo>
                <a:close/>
                <a:moveTo>
                  <a:pt x="68" y="19"/>
                </a:moveTo>
                <a:cubicBezTo>
                  <a:pt x="68" y="20"/>
                  <a:pt x="68" y="21"/>
                  <a:pt x="68" y="21"/>
                </a:cubicBezTo>
                <a:cubicBezTo>
                  <a:pt x="67" y="22"/>
                  <a:pt x="66" y="22"/>
                  <a:pt x="65" y="21"/>
                </a:cubicBezTo>
                <a:cubicBezTo>
                  <a:pt x="65" y="21"/>
                  <a:pt x="65" y="20"/>
                  <a:pt x="65" y="19"/>
                </a:cubicBezTo>
                <a:cubicBezTo>
                  <a:pt x="66" y="18"/>
                  <a:pt x="67" y="18"/>
                  <a:pt x="68" y="19"/>
                </a:cubicBezTo>
                <a:close/>
                <a:moveTo>
                  <a:pt x="56" y="12"/>
                </a:moveTo>
                <a:cubicBezTo>
                  <a:pt x="57" y="12"/>
                  <a:pt x="58" y="13"/>
                  <a:pt x="57" y="14"/>
                </a:cubicBezTo>
                <a:cubicBezTo>
                  <a:pt x="57" y="14"/>
                  <a:pt x="56" y="15"/>
                  <a:pt x="55" y="15"/>
                </a:cubicBezTo>
                <a:cubicBezTo>
                  <a:pt x="54" y="14"/>
                  <a:pt x="54" y="13"/>
                  <a:pt x="54" y="12"/>
                </a:cubicBezTo>
                <a:cubicBezTo>
                  <a:pt x="55" y="12"/>
                  <a:pt x="56" y="11"/>
                  <a:pt x="56" y="12"/>
                </a:cubicBezTo>
                <a:close/>
                <a:moveTo>
                  <a:pt x="42" y="11"/>
                </a:moveTo>
                <a:cubicBezTo>
                  <a:pt x="42" y="10"/>
                  <a:pt x="42" y="9"/>
                  <a:pt x="43" y="9"/>
                </a:cubicBezTo>
                <a:cubicBezTo>
                  <a:pt x="44" y="9"/>
                  <a:pt x="45" y="10"/>
                  <a:pt x="45" y="11"/>
                </a:cubicBezTo>
                <a:cubicBezTo>
                  <a:pt x="45" y="11"/>
                  <a:pt x="44" y="12"/>
                  <a:pt x="43" y="12"/>
                </a:cubicBezTo>
                <a:cubicBezTo>
                  <a:pt x="42" y="12"/>
                  <a:pt x="42" y="11"/>
                  <a:pt x="42" y="11"/>
                </a:cubicBezTo>
                <a:close/>
                <a:moveTo>
                  <a:pt x="52" y="40"/>
                </a:moveTo>
                <a:cubicBezTo>
                  <a:pt x="52" y="39"/>
                  <a:pt x="52" y="38"/>
                  <a:pt x="53" y="38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39"/>
                  <a:pt x="55" y="40"/>
                  <a:pt x="54" y="41"/>
                </a:cubicBezTo>
                <a:cubicBezTo>
                  <a:pt x="53" y="41"/>
                  <a:pt x="52" y="41"/>
                  <a:pt x="52" y="40"/>
                </a:cubicBezTo>
                <a:close/>
                <a:moveTo>
                  <a:pt x="67" y="43"/>
                </a:moveTo>
                <a:cubicBezTo>
                  <a:pt x="67" y="44"/>
                  <a:pt x="66" y="45"/>
                  <a:pt x="65" y="45"/>
                </a:cubicBezTo>
                <a:cubicBezTo>
                  <a:pt x="64" y="45"/>
                  <a:pt x="64" y="44"/>
                  <a:pt x="64" y="43"/>
                </a:cubicBezTo>
                <a:cubicBezTo>
                  <a:pt x="64" y="43"/>
                  <a:pt x="64" y="42"/>
                  <a:pt x="65" y="42"/>
                </a:cubicBezTo>
                <a:cubicBezTo>
                  <a:pt x="66" y="42"/>
                  <a:pt x="67" y="43"/>
                  <a:pt x="67" y="43"/>
                </a:cubicBezTo>
                <a:close/>
                <a:moveTo>
                  <a:pt x="78" y="43"/>
                </a:moveTo>
                <a:cubicBezTo>
                  <a:pt x="78" y="44"/>
                  <a:pt x="77" y="45"/>
                  <a:pt x="76" y="45"/>
                </a:cubicBezTo>
                <a:cubicBezTo>
                  <a:pt x="75" y="45"/>
                  <a:pt x="75" y="44"/>
                  <a:pt x="75" y="43"/>
                </a:cubicBezTo>
                <a:cubicBezTo>
                  <a:pt x="75" y="43"/>
                  <a:pt x="75" y="42"/>
                  <a:pt x="76" y="42"/>
                </a:cubicBezTo>
                <a:cubicBezTo>
                  <a:pt x="77" y="42"/>
                  <a:pt x="78" y="43"/>
                  <a:pt x="78" y="43"/>
                </a:cubicBezTo>
                <a:close/>
                <a:moveTo>
                  <a:pt x="75" y="30"/>
                </a:moveTo>
                <a:cubicBezTo>
                  <a:pt x="75" y="31"/>
                  <a:pt x="75" y="32"/>
                  <a:pt x="74" y="32"/>
                </a:cubicBezTo>
                <a:cubicBezTo>
                  <a:pt x="73" y="33"/>
                  <a:pt x="73" y="32"/>
                  <a:pt x="72" y="31"/>
                </a:cubicBezTo>
                <a:cubicBezTo>
                  <a:pt x="72" y="31"/>
                  <a:pt x="72" y="30"/>
                  <a:pt x="73" y="29"/>
                </a:cubicBezTo>
                <a:cubicBezTo>
                  <a:pt x="74" y="29"/>
                  <a:pt x="75" y="29"/>
                  <a:pt x="75" y="30"/>
                </a:cubicBezTo>
                <a:close/>
                <a:moveTo>
                  <a:pt x="53" y="24"/>
                </a:moveTo>
                <a:cubicBezTo>
                  <a:pt x="53" y="25"/>
                  <a:pt x="52" y="25"/>
                  <a:pt x="51" y="25"/>
                </a:cubicBezTo>
                <a:cubicBezTo>
                  <a:pt x="50" y="24"/>
                  <a:pt x="50" y="23"/>
                  <a:pt x="50" y="23"/>
                </a:cubicBezTo>
                <a:cubicBezTo>
                  <a:pt x="51" y="22"/>
                  <a:pt x="51" y="21"/>
                  <a:pt x="52" y="22"/>
                </a:cubicBezTo>
                <a:cubicBezTo>
                  <a:pt x="53" y="22"/>
                  <a:pt x="53" y="23"/>
                  <a:pt x="53" y="24"/>
                </a:cubicBezTo>
                <a:close/>
                <a:moveTo>
                  <a:pt x="29" y="14"/>
                </a:moveTo>
                <a:cubicBezTo>
                  <a:pt x="29" y="13"/>
                  <a:pt x="29" y="12"/>
                  <a:pt x="30" y="12"/>
                </a:cubicBezTo>
                <a:cubicBezTo>
                  <a:pt x="31" y="11"/>
                  <a:pt x="32" y="12"/>
                  <a:pt x="32" y="12"/>
                </a:cubicBezTo>
                <a:cubicBezTo>
                  <a:pt x="32" y="13"/>
                  <a:pt x="32" y="14"/>
                  <a:pt x="31" y="15"/>
                </a:cubicBezTo>
                <a:cubicBezTo>
                  <a:pt x="31" y="15"/>
                  <a:pt x="30" y="14"/>
                  <a:pt x="29" y="14"/>
                </a:cubicBezTo>
                <a:close/>
                <a:moveTo>
                  <a:pt x="42" y="22"/>
                </a:moveTo>
                <a:cubicBezTo>
                  <a:pt x="42" y="21"/>
                  <a:pt x="42" y="20"/>
                  <a:pt x="43" y="20"/>
                </a:cubicBezTo>
                <a:cubicBezTo>
                  <a:pt x="44" y="20"/>
                  <a:pt x="45" y="21"/>
                  <a:pt x="45" y="22"/>
                </a:cubicBezTo>
                <a:cubicBezTo>
                  <a:pt x="45" y="22"/>
                  <a:pt x="44" y="23"/>
                  <a:pt x="43" y="23"/>
                </a:cubicBezTo>
                <a:cubicBezTo>
                  <a:pt x="42" y="23"/>
                  <a:pt x="42" y="22"/>
                  <a:pt x="42" y="22"/>
                </a:cubicBezTo>
                <a:close/>
                <a:moveTo>
                  <a:pt x="58" y="29"/>
                </a:moveTo>
                <a:cubicBezTo>
                  <a:pt x="57" y="28"/>
                  <a:pt x="57" y="27"/>
                  <a:pt x="58" y="27"/>
                </a:cubicBezTo>
                <a:cubicBezTo>
                  <a:pt x="58" y="26"/>
                  <a:pt x="59" y="26"/>
                  <a:pt x="60" y="27"/>
                </a:cubicBezTo>
                <a:cubicBezTo>
                  <a:pt x="60" y="27"/>
                  <a:pt x="60" y="28"/>
                  <a:pt x="60" y="29"/>
                </a:cubicBezTo>
                <a:cubicBezTo>
                  <a:pt x="59" y="30"/>
                  <a:pt x="58" y="30"/>
                  <a:pt x="58" y="29"/>
                </a:cubicBezTo>
                <a:close/>
                <a:moveTo>
                  <a:pt x="65" y="34"/>
                </a:moveTo>
                <a:cubicBezTo>
                  <a:pt x="65" y="35"/>
                  <a:pt x="65" y="36"/>
                  <a:pt x="64" y="36"/>
                </a:cubicBezTo>
                <a:cubicBezTo>
                  <a:pt x="63" y="37"/>
                  <a:pt x="62" y="36"/>
                  <a:pt x="62" y="36"/>
                </a:cubicBezTo>
                <a:cubicBezTo>
                  <a:pt x="62" y="35"/>
                  <a:pt x="62" y="34"/>
                  <a:pt x="63" y="34"/>
                </a:cubicBezTo>
                <a:cubicBezTo>
                  <a:pt x="64" y="33"/>
                  <a:pt x="65" y="34"/>
                  <a:pt x="65" y="34"/>
                </a:cubicBezTo>
                <a:close/>
                <a:moveTo>
                  <a:pt x="34" y="22"/>
                </a:moveTo>
                <a:cubicBezTo>
                  <a:pt x="35" y="21"/>
                  <a:pt x="36" y="22"/>
                  <a:pt x="36" y="23"/>
                </a:cubicBezTo>
                <a:cubicBezTo>
                  <a:pt x="37" y="23"/>
                  <a:pt x="36" y="24"/>
                  <a:pt x="36" y="25"/>
                </a:cubicBezTo>
                <a:cubicBezTo>
                  <a:pt x="35" y="25"/>
                  <a:pt x="34" y="25"/>
                  <a:pt x="33" y="24"/>
                </a:cubicBezTo>
                <a:cubicBezTo>
                  <a:pt x="33" y="23"/>
                  <a:pt x="34" y="22"/>
                  <a:pt x="34" y="22"/>
                </a:cubicBezTo>
                <a:close/>
                <a:moveTo>
                  <a:pt x="19" y="21"/>
                </a:moveTo>
                <a:cubicBezTo>
                  <a:pt x="18" y="21"/>
                  <a:pt x="18" y="20"/>
                  <a:pt x="19" y="19"/>
                </a:cubicBezTo>
                <a:cubicBezTo>
                  <a:pt x="20" y="18"/>
                  <a:pt x="21" y="18"/>
                  <a:pt x="21" y="19"/>
                </a:cubicBezTo>
                <a:cubicBezTo>
                  <a:pt x="22" y="20"/>
                  <a:pt x="22" y="21"/>
                  <a:pt x="21" y="21"/>
                </a:cubicBezTo>
                <a:cubicBezTo>
                  <a:pt x="21" y="22"/>
                  <a:pt x="20" y="22"/>
                  <a:pt x="19" y="21"/>
                </a:cubicBezTo>
                <a:close/>
                <a:moveTo>
                  <a:pt x="48" y="32"/>
                </a:moveTo>
                <a:cubicBezTo>
                  <a:pt x="49" y="32"/>
                  <a:pt x="49" y="33"/>
                  <a:pt x="49" y="34"/>
                </a:cubicBezTo>
                <a:cubicBezTo>
                  <a:pt x="49" y="35"/>
                  <a:pt x="48" y="35"/>
                  <a:pt x="47" y="35"/>
                </a:cubicBezTo>
                <a:cubicBezTo>
                  <a:pt x="46" y="34"/>
                  <a:pt x="46" y="33"/>
                  <a:pt x="46" y="33"/>
                </a:cubicBezTo>
                <a:cubicBezTo>
                  <a:pt x="46" y="32"/>
                  <a:pt x="47" y="32"/>
                  <a:pt x="48" y="32"/>
                </a:cubicBezTo>
                <a:close/>
                <a:moveTo>
                  <a:pt x="27" y="29"/>
                </a:moveTo>
                <a:cubicBezTo>
                  <a:pt x="26" y="28"/>
                  <a:pt x="26" y="27"/>
                  <a:pt x="27" y="27"/>
                </a:cubicBezTo>
                <a:cubicBezTo>
                  <a:pt x="27" y="26"/>
                  <a:pt x="28" y="26"/>
                  <a:pt x="29" y="27"/>
                </a:cubicBezTo>
                <a:cubicBezTo>
                  <a:pt x="30" y="27"/>
                  <a:pt x="30" y="28"/>
                  <a:pt x="29" y="29"/>
                </a:cubicBezTo>
                <a:cubicBezTo>
                  <a:pt x="28" y="30"/>
                  <a:pt x="27" y="30"/>
                  <a:pt x="27" y="29"/>
                </a:cubicBezTo>
                <a:close/>
                <a:moveTo>
                  <a:pt x="38" y="34"/>
                </a:moveTo>
                <a:cubicBezTo>
                  <a:pt x="37" y="33"/>
                  <a:pt x="38" y="32"/>
                  <a:pt x="39" y="32"/>
                </a:cubicBezTo>
                <a:cubicBezTo>
                  <a:pt x="39" y="32"/>
                  <a:pt x="40" y="32"/>
                  <a:pt x="41" y="33"/>
                </a:cubicBezTo>
                <a:cubicBezTo>
                  <a:pt x="41" y="33"/>
                  <a:pt x="40" y="34"/>
                  <a:pt x="40" y="35"/>
                </a:cubicBezTo>
                <a:cubicBezTo>
                  <a:pt x="39" y="35"/>
                  <a:pt x="38" y="35"/>
                  <a:pt x="38" y="34"/>
                </a:cubicBezTo>
                <a:close/>
                <a:moveTo>
                  <a:pt x="250" y="125"/>
                </a:moveTo>
                <a:cubicBezTo>
                  <a:pt x="254" y="127"/>
                  <a:pt x="257" y="130"/>
                  <a:pt x="256" y="131"/>
                </a:cubicBezTo>
                <a:cubicBezTo>
                  <a:pt x="255" y="133"/>
                  <a:pt x="251" y="134"/>
                  <a:pt x="248" y="132"/>
                </a:cubicBezTo>
                <a:cubicBezTo>
                  <a:pt x="244" y="130"/>
                  <a:pt x="241" y="128"/>
                  <a:pt x="242" y="126"/>
                </a:cubicBezTo>
                <a:cubicBezTo>
                  <a:pt x="243" y="124"/>
                  <a:pt x="247" y="124"/>
                  <a:pt x="250" y="125"/>
                </a:cubicBezTo>
                <a:close/>
                <a:moveTo>
                  <a:pt x="72" y="55"/>
                </a:moveTo>
                <a:cubicBezTo>
                  <a:pt x="73" y="55"/>
                  <a:pt x="73" y="54"/>
                  <a:pt x="74" y="55"/>
                </a:cubicBezTo>
                <a:cubicBezTo>
                  <a:pt x="75" y="55"/>
                  <a:pt x="75" y="56"/>
                  <a:pt x="75" y="57"/>
                </a:cubicBezTo>
                <a:cubicBezTo>
                  <a:pt x="75" y="57"/>
                  <a:pt x="74" y="58"/>
                  <a:pt x="73" y="57"/>
                </a:cubicBezTo>
                <a:cubicBezTo>
                  <a:pt x="72" y="57"/>
                  <a:pt x="72" y="56"/>
                  <a:pt x="72" y="55"/>
                </a:cubicBezTo>
                <a:close/>
                <a:moveTo>
                  <a:pt x="63" y="53"/>
                </a:moveTo>
                <a:cubicBezTo>
                  <a:pt x="62" y="53"/>
                  <a:pt x="62" y="52"/>
                  <a:pt x="62" y="51"/>
                </a:cubicBezTo>
                <a:cubicBezTo>
                  <a:pt x="62" y="50"/>
                  <a:pt x="63" y="50"/>
                  <a:pt x="64" y="50"/>
                </a:cubicBezTo>
                <a:cubicBezTo>
                  <a:pt x="65" y="51"/>
                  <a:pt x="65" y="52"/>
                  <a:pt x="65" y="52"/>
                </a:cubicBezTo>
                <a:cubicBezTo>
                  <a:pt x="65" y="53"/>
                  <a:pt x="64" y="54"/>
                  <a:pt x="63" y="53"/>
                </a:cubicBezTo>
                <a:close/>
                <a:moveTo>
                  <a:pt x="12" y="30"/>
                </a:moveTo>
                <a:cubicBezTo>
                  <a:pt x="12" y="29"/>
                  <a:pt x="13" y="29"/>
                  <a:pt x="14" y="29"/>
                </a:cubicBezTo>
                <a:cubicBezTo>
                  <a:pt x="14" y="30"/>
                  <a:pt x="15" y="31"/>
                  <a:pt x="14" y="31"/>
                </a:cubicBezTo>
                <a:cubicBezTo>
                  <a:pt x="14" y="32"/>
                  <a:pt x="13" y="33"/>
                  <a:pt x="12" y="32"/>
                </a:cubicBezTo>
                <a:cubicBezTo>
                  <a:pt x="12" y="32"/>
                  <a:pt x="11" y="31"/>
                  <a:pt x="12" y="30"/>
                </a:cubicBezTo>
                <a:close/>
                <a:moveTo>
                  <a:pt x="22" y="34"/>
                </a:moveTo>
                <a:cubicBezTo>
                  <a:pt x="22" y="34"/>
                  <a:pt x="23" y="33"/>
                  <a:pt x="24" y="34"/>
                </a:cubicBezTo>
                <a:cubicBezTo>
                  <a:pt x="24" y="34"/>
                  <a:pt x="25" y="35"/>
                  <a:pt x="25" y="36"/>
                </a:cubicBezTo>
                <a:cubicBezTo>
                  <a:pt x="24" y="36"/>
                  <a:pt x="23" y="37"/>
                  <a:pt x="22" y="36"/>
                </a:cubicBezTo>
                <a:cubicBezTo>
                  <a:pt x="22" y="36"/>
                  <a:pt x="21" y="35"/>
                  <a:pt x="22" y="34"/>
                </a:cubicBezTo>
                <a:close/>
                <a:moveTo>
                  <a:pt x="32" y="39"/>
                </a:moveTo>
                <a:cubicBezTo>
                  <a:pt x="32" y="38"/>
                  <a:pt x="33" y="37"/>
                  <a:pt x="34" y="38"/>
                </a:cubicBezTo>
                <a:cubicBezTo>
                  <a:pt x="35" y="38"/>
                  <a:pt x="35" y="39"/>
                  <a:pt x="35" y="40"/>
                </a:cubicBezTo>
                <a:cubicBezTo>
                  <a:pt x="34" y="41"/>
                  <a:pt x="33" y="41"/>
                  <a:pt x="33" y="41"/>
                </a:cubicBezTo>
                <a:cubicBezTo>
                  <a:pt x="32" y="40"/>
                  <a:pt x="31" y="39"/>
                  <a:pt x="32" y="39"/>
                </a:cubicBezTo>
                <a:close/>
                <a:moveTo>
                  <a:pt x="42" y="43"/>
                </a:moveTo>
                <a:cubicBezTo>
                  <a:pt x="42" y="42"/>
                  <a:pt x="43" y="42"/>
                  <a:pt x="44" y="42"/>
                </a:cubicBezTo>
                <a:cubicBezTo>
                  <a:pt x="45" y="42"/>
                  <a:pt x="45" y="43"/>
                  <a:pt x="45" y="44"/>
                </a:cubicBezTo>
                <a:cubicBezTo>
                  <a:pt x="44" y="45"/>
                  <a:pt x="44" y="45"/>
                  <a:pt x="43" y="45"/>
                </a:cubicBezTo>
                <a:cubicBezTo>
                  <a:pt x="42" y="45"/>
                  <a:pt x="42" y="44"/>
                  <a:pt x="42" y="43"/>
                </a:cubicBezTo>
                <a:close/>
                <a:moveTo>
                  <a:pt x="52" y="47"/>
                </a:moveTo>
                <a:cubicBezTo>
                  <a:pt x="52" y="46"/>
                  <a:pt x="53" y="46"/>
                  <a:pt x="54" y="46"/>
                </a:cubicBezTo>
                <a:cubicBezTo>
                  <a:pt x="55" y="46"/>
                  <a:pt x="55" y="47"/>
                  <a:pt x="55" y="48"/>
                </a:cubicBezTo>
                <a:cubicBezTo>
                  <a:pt x="55" y="49"/>
                  <a:pt x="54" y="49"/>
                  <a:pt x="53" y="49"/>
                </a:cubicBezTo>
                <a:cubicBezTo>
                  <a:pt x="52" y="49"/>
                  <a:pt x="52" y="48"/>
                  <a:pt x="52" y="47"/>
                </a:cubicBezTo>
                <a:close/>
                <a:moveTo>
                  <a:pt x="68" y="66"/>
                </a:moveTo>
                <a:cubicBezTo>
                  <a:pt x="68" y="66"/>
                  <a:pt x="68" y="67"/>
                  <a:pt x="68" y="68"/>
                </a:cubicBezTo>
                <a:cubicBezTo>
                  <a:pt x="67" y="68"/>
                  <a:pt x="66" y="68"/>
                  <a:pt x="65" y="68"/>
                </a:cubicBezTo>
                <a:cubicBezTo>
                  <a:pt x="65" y="67"/>
                  <a:pt x="65" y="66"/>
                  <a:pt x="65" y="66"/>
                </a:cubicBezTo>
                <a:cubicBezTo>
                  <a:pt x="66" y="65"/>
                  <a:pt x="67" y="65"/>
                  <a:pt x="68" y="66"/>
                </a:cubicBezTo>
                <a:close/>
                <a:moveTo>
                  <a:pt x="60" y="58"/>
                </a:moveTo>
                <a:cubicBezTo>
                  <a:pt x="60" y="58"/>
                  <a:pt x="60" y="59"/>
                  <a:pt x="60" y="60"/>
                </a:cubicBezTo>
                <a:cubicBezTo>
                  <a:pt x="59" y="61"/>
                  <a:pt x="58" y="61"/>
                  <a:pt x="58" y="60"/>
                </a:cubicBezTo>
                <a:cubicBezTo>
                  <a:pt x="57" y="59"/>
                  <a:pt x="57" y="58"/>
                  <a:pt x="58" y="58"/>
                </a:cubicBezTo>
                <a:cubicBezTo>
                  <a:pt x="58" y="57"/>
                  <a:pt x="59" y="57"/>
                  <a:pt x="60" y="58"/>
                </a:cubicBezTo>
                <a:close/>
                <a:moveTo>
                  <a:pt x="49" y="53"/>
                </a:moveTo>
                <a:cubicBezTo>
                  <a:pt x="49" y="54"/>
                  <a:pt x="49" y="55"/>
                  <a:pt x="48" y="55"/>
                </a:cubicBezTo>
                <a:cubicBezTo>
                  <a:pt x="47" y="55"/>
                  <a:pt x="46" y="55"/>
                  <a:pt x="46" y="54"/>
                </a:cubicBezTo>
                <a:cubicBezTo>
                  <a:pt x="46" y="53"/>
                  <a:pt x="46" y="52"/>
                  <a:pt x="47" y="52"/>
                </a:cubicBezTo>
                <a:cubicBezTo>
                  <a:pt x="48" y="52"/>
                  <a:pt x="49" y="52"/>
                  <a:pt x="49" y="53"/>
                </a:cubicBezTo>
                <a:close/>
                <a:moveTo>
                  <a:pt x="35" y="47"/>
                </a:moveTo>
                <a:cubicBezTo>
                  <a:pt x="35" y="48"/>
                  <a:pt x="35" y="49"/>
                  <a:pt x="34" y="49"/>
                </a:cubicBezTo>
                <a:cubicBezTo>
                  <a:pt x="33" y="49"/>
                  <a:pt x="32" y="49"/>
                  <a:pt x="32" y="48"/>
                </a:cubicBezTo>
                <a:cubicBezTo>
                  <a:pt x="31" y="47"/>
                  <a:pt x="32" y="46"/>
                  <a:pt x="33" y="46"/>
                </a:cubicBezTo>
                <a:cubicBezTo>
                  <a:pt x="33" y="46"/>
                  <a:pt x="34" y="46"/>
                  <a:pt x="35" y="47"/>
                </a:cubicBezTo>
                <a:close/>
                <a:moveTo>
                  <a:pt x="20" y="43"/>
                </a:moveTo>
                <a:cubicBezTo>
                  <a:pt x="20" y="43"/>
                  <a:pt x="21" y="42"/>
                  <a:pt x="21" y="42"/>
                </a:cubicBezTo>
                <a:cubicBezTo>
                  <a:pt x="22" y="42"/>
                  <a:pt x="23" y="43"/>
                  <a:pt x="23" y="43"/>
                </a:cubicBezTo>
                <a:cubicBezTo>
                  <a:pt x="23" y="44"/>
                  <a:pt x="22" y="45"/>
                  <a:pt x="21" y="45"/>
                </a:cubicBezTo>
                <a:cubicBezTo>
                  <a:pt x="21" y="45"/>
                  <a:pt x="20" y="44"/>
                  <a:pt x="20" y="43"/>
                </a:cubicBezTo>
                <a:close/>
                <a:moveTo>
                  <a:pt x="40" y="52"/>
                </a:moveTo>
                <a:cubicBezTo>
                  <a:pt x="41" y="52"/>
                  <a:pt x="41" y="53"/>
                  <a:pt x="41" y="54"/>
                </a:cubicBezTo>
                <a:cubicBezTo>
                  <a:pt x="40" y="55"/>
                  <a:pt x="39" y="55"/>
                  <a:pt x="39" y="55"/>
                </a:cubicBezTo>
                <a:cubicBezTo>
                  <a:pt x="38" y="55"/>
                  <a:pt x="37" y="54"/>
                  <a:pt x="38" y="53"/>
                </a:cubicBezTo>
                <a:cubicBezTo>
                  <a:pt x="38" y="52"/>
                  <a:pt x="39" y="52"/>
                  <a:pt x="40" y="52"/>
                </a:cubicBezTo>
                <a:close/>
                <a:moveTo>
                  <a:pt x="9" y="43"/>
                </a:moveTo>
                <a:cubicBezTo>
                  <a:pt x="9" y="43"/>
                  <a:pt x="10" y="42"/>
                  <a:pt x="10" y="42"/>
                </a:cubicBezTo>
                <a:cubicBezTo>
                  <a:pt x="11" y="42"/>
                  <a:pt x="12" y="43"/>
                  <a:pt x="12" y="43"/>
                </a:cubicBezTo>
                <a:cubicBezTo>
                  <a:pt x="12" y="44"/>
                  <a:pt x="11" y="45"/>
                  <a:pt x="10" y="45"/>
                </a:cubicBezTo>
                <a:cubicBezTo>
                  <a:pt x="10" y="45"/>
                  <a:pt x="9" y="44"/>
                  <a:pt x="9" y="43"/>
                </a:cubicBezTo>
                <a:close/>
                <a:moveTo>
                  <a:pt x="22" y="52"/>
                </a:moveTo>
                <a:cubicBezTo>
                  <a:pt x="21" y="52"/>
                  <a:pt x="22" y="51"/>
                  <a:pt x="22" y="50"/>
                </a:cubicBezTo>
                <a:cubicBezTo>
                  <a:pt x="23" y="50"/>
                  <a:pt x="24" y="50"/>
                  <a:pt x="25" y="51"/>
                </a:cubicBezTo>
                <a:cubicBezTo>
                  <a:pt x="25" y="52"/>
                  <a:pt x="24" y="53"/>
                  <a:pt x="24" y="53"/>
                </a:cubicBezTo>
                <a:cubicBezTo>
                  <a:pt x="23" y="54"/>
                  <a:pt x="22" y="53"/>
                  <a:pt x="22" y="52"/>
                </a:cubicBezTo>
                <a:close/>
                <a:moveTo>
                  <a:pt x="50" y="64"/>
                </a:moveTo>
                <a:cubicBezTo>
                  <a:pt x="50" y="63"/>
                  <a:pt x="50" y="63"/>
                  <a:pt x="51" y="62"/>
                </a:cubicBezTo>
                <a:cubicBezTo>
                  <a:pt x="52" y="62"/>
                  <a:pt x="53" y="62"/>
                  <a:pt x="53" y="63"/>
                </a:cubicBezTo>
                <a:cubicBezTo>
                  <a:pt x="53" y="64"/>
                  <a:pt x="53" y="65"/>
                  <a:pt x="52" y="65"/>
                </a:cubicBezTo>
                <a:cubicBezTo>
                  <a:pt x="51" y="65"/>
                  <a:pt x="51" y="65"/>
                  <a:pt x="50" y="64"/>
                </a:cubicBezTo>
                <a:close/>
                <a:moveTo>
                  <a:pt x="45" y="65"/>
                </a:moveTo>
                <a:cubicBezTo>
                  <a:pt x="45" y="66"/>
                  <a:pt x="44" y="67"/>
                  <a:pt x="43" y="67"/>
                </a:cubicBezTo>
                <a:cubicBezTo>
                  <a:pt x="42" y="67"/>
                  <a:pt x="42" y="66"/>
                  <a:pt x="42" y="65"/>
                </a:cubicBezTo>
                <a:cubicBezTo>
                  <a:pt x="42" y="64"/>
                  <a:pt x="42" y="64"/>
                  <a:pt x="43" y="64"/>
                </a:cubicBezTo>
                <a:cubicBezTo>
                  <a:pt x="44" y="64"/>
                  <a:pt x="45" y="64"/>
                  <a:pt x="45" y="65"/>
                </a:cubicBezTo>
                <a:close/>
                <a:moveTo>
                  <a:pt x="36" y="64"/>
                </a:moveTo>
                <a:cubicBezTo>
                  <a:pt x="36" y="65"/>
                  <a:pt x="35" y="65"/>
                  <a:pt x="34" y="65"/>
                </a:cubicBezTo>
                <a:cubicBezTo>
                  <a:pt x="34" y="65"/>
                  <a:pt x="33" y="64"/>
                  <a:pt x="33" y="63"/>
                </a:cubicBezTo>
                <a:cubicBezTo>
                  <a:pt x="34" y="62"/>
                  <a:pt x="35" y="62"/>
                  <a:pt x="36" y="62"/>
                </a:cubicBezTo>
                <a:cubicBezTo>
                  <a:pt x="36" y="63"/>
                  <a:pt x="37" y="63"/>
                  <a:pt x="36" y="64"/>
                </a:cubicBezTo>
                <a:close/>
                <a:moveTo>
                  <a:pt x="27" y="58"/>
                </a:moveTo>
                <a:cubicBezTo>
                  <a:pt x="27" y="57"/>
                  <a:pt x="28" y="57"/>
                  <a:pt x="29" y="58"/>
                </a:cubicBezTo>
                <a:cubicBezTo>
                  <a:pt x="30" y="58"/>
                  <a:pt x="30" y="59"/>
                  <a:pt x="29" y="60"/>
                </a:cubicBezTo>
                <a:cubicBezTo>
                  <a:pt x="28" y="61"/>
                  <a:pt x="27" y="61"/>
                  <a:pt x="27" y="60"/>
                </a:cubicBezTo>
                <a:cubicBezTo>
                  <a:pt x="26" y="59"/>
                  <a:pt x="26" y="58"/>
                  <a:pt x="27" y="58"/>
                </a:cubicBezTo>
                <a:close/>
                <a:moveTo>
                  <a:pt x="12" y="57"/>
                </a:moveTo>
                <a:cubicBezTo>
                  <a:pt x="11" y="56"/>
                  <a:pt x="12" y="55"/>
                  <a:pt x="12" y="55"/>
                </a:cubicBezTo>
                <a:cubicBezTo>
                  <a:pt x="13" y="54"/>
                  <a:pt x="14" y="55"/>
                  <a:pt x="14" y="55"/>
                </a:cubicBezTo>
                <a:cubicBezTo>
                  <a:pt x="15" y="56"/>
                  <a:pt x="14" y="57"/>
                  <a:pt x="14" y="57"/>
                </a:cubicBezTo>
                <a:cubicBezTo>
                  <a:pt x="13" y="58"/>
                  <a:pt x="12" y="57"/>
                  <a:pt x="12" y="57"/>
                </a:cubicBezTo>
                <a:close/>
                <a:moveTo>
                  <a:pt x="54" y="74"/>
                </a:moveTo>
                <a:cubicBezTo>
                  <a:pt x="54" y="74"/>
                  <a:pt x="54" y="73"/>
                  <a:pt x="55" y="72"/>
                </a:cubicBezTo>
                <a:cubicBezTo>
                  <a:pt x="56" y="72"/>
                  <a:pt x="57" y="72"/>
                  <a:pt x="57" y="73"/>
                </a:cubicBezTo>
                <a:cubicBezTo>
                  <a:pt x="58" y="74"/>
                  <a:pt x="57" y="75"/>
                  <a:pt x="56" y="75"/>
                </a:cubicBezTo>
                <a:cubicBezTo>
                  <a:pt x="56" y="75"/>
                  <a:pt x="55" y="75"/>
                  <a:pt x="54" y="74"/>
                </a:cubicBezTo>
                <a:close/>
                <a:moveTo>
                  <a:pt x="30" y="75"/>
                </a:moveTo>
                <a:cubicBezTo>
                  <a:pt x="29" y="75"/>
                  <a:pt x="29" y="74"/>
                  <a:pt x="29" y="73"/>
                </a:cubicBezTo>
                <a:cubicBezTo>
                  <a:pt x="30" y="72"/>
                  <a:pt x="31" y="72"/>
                  <a:pt x="31" y="72"/>
                </a:cubicBezTo>
                <a:cubicBezTo>
                  <a:pt x="32" y="73"/>
                  <a:pt x="33" y="74"/>
                  <a:pt x="32" y="74"/>
                </a:cubicBezTo>
                <a:cubicBezTo>
                  <a:pt x="32" y="75"/>
                  <a:pt x="31" y="75"/>
                  <a:pt x="30" y="75"/>
                </a:cubicBezTo>
                <a:close/>
                <a:moveTo>
                  <a:pt x="45" y="76"/>
                </a:moveTo>
                <a:cubicBezTo>
                  <a:pt x="45" y="77"/>
                  <a:pt x="44" y="78"/>
                  <a:pt x="43" y="78"/>
                </a:cubicBezTo>
                <a:cubicBezTo>
                  <a:pt x="42" y="78"/>
                  <a:pt x="42" y="77"/>
                  <a:pt x="42" y="76"/>
                </a:cubicBezTo>
                <a:cubicBezTo>
                  <a:pt x="42" y="75"/>
                  <a:pt x="42" y="75"/>
                  <a:pt x="43" y="75"/>
                </a:cubicBezTo>
                <a:cubicBezTo>
                  <a:pt x="44" y="75"/>
                  <a:pt x="45" y="75"/>
                  <a:pt x="45" y="76"/>
                </a:cubicBezTo>
                <a:close/>
                <a:moveTo>
                  <a:pt x="21" y="66"/>
                </a:moveTo>
                <a:cubicBezTo>
                  <a:pt x="22" y="66"/>
                  <a:pt x="22" y="67"/>
                  <a:pt x="21" y="68"/>
                </a:cubicBezTo>
                <a:cubicBezTo>
                  <a:pt x="21" y="68"/>
                  <a:pt x="20" y="68"/>
                  <a:pt x="19" y="68"/>
                </a:cubicBezTo>
                <a:cubicBezTo>
                  <a:pt x="18" y="67"/>
                  <a:pt x="18" y="66"/>
                  <a:pt x="19" y="66"/>
                </a:cubicBezTo>
                <a:cubicBezTo>
                  <a:pt x="20" y="65"/>
                  <a:pt x="21" y="65"/>
                  <a:pt x="21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4859497" y="5584508"/>
            <a:ext cx="615950" cy="882650"/>
          </a:xfrm>
          <a:custGeom>
            <a:avLst/>
            <a:gdLst>
              <a:gd name="T0" fmla="*/ 101 w 164"/>
              <a:gd name="T1" fmla="*/ 69 h 235"/>
              <a:gd name="T2" fmla="*/ 88 w 164"/>
              <a:gd name="T3" fmla="*/ 97 h 235"/>
              <a:gd name="T4" fmla="*/ 63 w 164"/>
              <a:gd name="T5" fmla="*/ 136 h 235"/>
              <a:gd name="T6" fmla="*/ 55 w 164"/>
              <a:gd name="T7" fmla="*/ 144 h 235"/>
              <a:gd name="T8" fmla="*/ 40 w 164"/>
              <a:gd name="T9" fmla="*/ 166 h 235"/>
              <a:gd name="T10" fmla="*/ 2 w 164"/>
              <a:gd name="T11" fmla="*/ 219 h 235"/>
              <a:gd name="T12" fmla="*/ 16 w 164"/>
              <a:gd name="T13" fmla="*/ 228 h 235"/>
              <a:gd name="T14" fmla="*/ 48 w 164"/>
              <a:gd name="T15" fmla="*/ 172 h 235"/>
              <a:gd name="T16" fmla="*/ 63 w 164"/>
              <a:gd name="T17" fmla="*/ 149 h 235"/>
              <a:gd name="T18" fmla="*/ 67 w 164"/>
              <a:gd name="T19" fmla="*/ 139 h 235"/>
              <a:gd name="T20" fmla="*/ 92 w 164"/>
              <a:gd name="T21" fmla="*/ 100 h 235"/>
              <a:gd name="T22" fmla="*/ 112 w 164"/>
              <a:gd name="T23" fmla="*/ 77 h 235"/>
              <a:gd name="T24" fmla="*/ 146 w 164"/>
              <a:gd name="T25" fmla="*/ 60 h 235"/>
              <a:gd name="T26" fmla="*/ 157 w 164"/>
              <a:gd name="T27" fmla="*/ 15 h 235"/>
              <a:gd name="T28" fmla="*/ 122 w 164"/>
              <a:gd name="T29" fmla="*/ 7 h 235"/>
              <a:gd name="T30" fmla="*/ 96 w 164"/>
              <a:gd name="T31" fmla="*/ 51 h 235"/>
              <a:gd name="T32" fmla="*/ 158 w 164"/>
              <a:gd name="T33" fmla="*/ 23 h 235"/>
              <a:gd name="T34" fmla="*/ 132 w 164"/>
              <a:gd name="T35" fmla="*/ 66 h 235"/>
              <a:gd name="T36" fmla="*/ 131 w 164"/>
              <a:gd name="T37" fmla="*/ 64 h 235"/>
              <a:gd name="T38" fmla="*/ 157 w 164"/>
              <a:gd name="T39" fmla="*/ 21 h 235"/>
              <a:gd name="T40" fmla="*/ 151 w 164"/>
              <a:gd name="T41" fmla="*/ 17 h 235"/>
              <a:gd name="T42" fmla="*/ 130 w 164"/>
              <a:gd name="T43" fmla="*/ 55 h 235"/>
              <a:gd name="T44" fmla="*/ 128 w 164"/>
              <a:gd name="T45" fmla="*/ 56 h 235"/>
              <a:gd name="T46" fmla="*/ 149 w 164"/>
              <a:gd name="T47" fmla="*/ 17 h 235"/>
              <a:gd name="T48" fmla="*/ 143 w 164"/>
              <a:gd name="T49" fmla="*/ 13 h 235"/>
              <a:gd name="T50" fmla="*/ 146 w 164"/>
              <a:gd name="T51" fmla="*/ 15 h 235"/>
              <a:gd name="T52" fmla="*/ 124 w 164"/>
              <a:gd name="T53" fmla="*/ 46 h 235"/>
              <a:gd name="T54" fmla="*/ 143 w 164"/>
              <a:gd name="T55" fmla="*/ 13 h 235"/>
              <a:gd name="T56" fmla="*/ 13 w 164"/>
              <a:gd name="T57" fmla="*/ 223 h 235"/>
              <a:gd name="T58" fmla="*/ 7 w 164"/>
              <a:gd name="T59" fmla="*/ 219 h 235"/>
              <a:gd name="T60" fmla="*/ 137 w 164"/>
              <a:gd name="T61" fmla="*/ 9 h 235"/>
              <a:gd name="T62" fmla="*/ 139 w 164"/>
              <a:gd name="T63" fmla="*/ 9 h 235"/>
              <a:gd name="T64" fmla="*/ 115 w 164"/>
              <a:gd name="T65" fmla="*/ 46 h 235"/>
              <a:gd name="T66" fmla="*/ 113 w 164"/>
              <a:gd name="T67" fmla="*/ 46 h 235"/>
              <a:gd name="T68" fmla="*/ 137 w 164"/>
              <a:gd name="T69" fmla="*/ 9 h 235"/>
              <a:gd name="T70" fmla="*/ 133 w 164"/>
              <a:gd name="T71" fmla="*/ 5 h 235"/>
              <a:gd name="T72" fmla="*/ 104 w 164"/>
              <a:gd name="T73" fmla="*/ 47 h 235"/>
              <a:gd name="T74" fmla="*/ 102 w 164"/>
              <a:gd name="T75" fmla="*/ 47 h 235"/>
              <a:gd name="T76" fmla="*/ 131 w 164"/>
              <a:gd name="T77" fmla="*/ 6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4" h="235">
                <a:moveTo>
                  <a:pt x="96" y="51"/>
                </a:moveTo>
                <a:cubicBezTo>
                  <a:pt x="99" y="54"/>
                  <a:pt x="101" y="62"/>
                  <a:pt x="101" y="69"/>
                </a:cubicBezTo>
                <a:cubicBezTo>
                  <a:pt x="101" y="72"/>
                  <a:pt x="101" y="73"/>
                  <a:pt x="102" y="75"/>
                </a:cubicBezTo>
                <a:cubicBezTo>
                  <a:pt x="98" y="80"/>
                  <a:pt x="93" y="88"/>
                  <a:pt x="88" y="97"/>
                </a:cubicBezTo>
                <a:cubicBezTo>
                  <a:pt x="71" y="123"/>
                  <a:pt x="71" y="123"/>
                  <a:pt x="71" y="123"/>
                </a:cubicBezTo>
                <a:cubicBezTo>
                  <a:pt x="68" y="128"/>
                  <a:pt x="65" y="132"/>
                  <a:pt x="63" y="136"/>
                </a:cubicBezTo>
                <a:cubicBezTo>
                  <a:pt x="60" y="135"/>
                  <a:pt x="58" y="136"/>
                  <a:pt x="58" y="138"/>
                </a:cubicBezTo>
                <a:cubicBezTo>
                  <a:pt x="59" y="141"/>
                  <a:pt x="57" y="144"/>
                  <a:pt x="55" y="144"/>
                </a:cubicBezTo>
                <a:cubicBezTo>
                  <a:pt x="53" y="144"/>
                  <a:pt x="51" y="146"/>
                  <a:pt x="51" y="148"/>
                </a:cubicBezTo>
                <a:cubicBezTo>
                  <a:pt x="51" y="149"/>
                  <a:pt x="46" y="158"/>
                  <a:pt x="40" y="166"/>
                </a:cubicBezTo>
                <a:cubicBezTo>
                  <a:pt x="34" y="175"/>
                  <a:pt x="25" y="188"/>
                  <a:pt x="19" y="195"/>
                </a:cubicBezTo>
                <a:cubicBezTo>
                  <a:pt x="13" y="202"/>
                  <a:pt x="5" y="213"/>
                  <a:pt x="2" y="219"/>
                </a:cubicBezTo>
                <a:cubicBezTo>
                  <a:pt x="0" y="225"/>
                  <a:pt x="0" y="232"/>
                  <a:pt x="3" y="233"/>
                </a:cubicBezTo>
                <a:cubicBezTo>
                  <a:pt x="6" y="235"/>
                  <a:pt x="12" y="233"/>
                  <a:pt x="16" y="228"/>
                </a:cubicBezTo>
                <a:cubicBezTo>
                  <a:pt x="20" y="223"/>
                  <a:pt x="27" y="211"/>
                  <a:pt x="31" y="203"/>
                </a:cubicBezTo>
                <a:cubicBezTo>
                  <a:pt x="35" y="195"/>
                  <a:pt x="43" y="180"/>
                  <a:pt x="48" y="172"/>
                </a:cubicBezTo>
                <a:cubicBezTo>
                  <a:pt x="54" y="163"/>
                  <a:pt x="60" y="155"/>
                  <a:pt x="61" y="154"/>
                </a:cubicBezTo>
                <a:cubicBezTo>
                  <a:pt x="62" y="153"/>
                  <a:pt x="63" y="151"/>
                  <a:pt x="63" y="149"/>
                </a:cubicBezTo>
                <a:cubicBezTo>
                  <a:pt x="62" y="147"/>
                  <a:pt x="64" y="144"/>
                  <a:pt x="67" y="144"/>
                </a:cubicBezTo>
                <a:cubicBezTo>
                  <a:pt x="69" y="143"/>
                  <a:pt x="69" y="141"/>
                  <a:pt x="67" y="139"/>
                </a:cubicBezTo>
                <a:cubicBezTo>
                  <a:pt x="69" y="135"/>
                  <a:pt x="72" y="130"/>
                  <a:pt x="75" y="125"/>
                </a:cubicBezTo>
                <a:cubicBezTo>
                  <a:pt x="92" y="100"/>
                  <a:pt x="92" y="100"/>
                  <a:pt x="92" y="100"/>
                </a:cubicBezTo>
                <a:cubicBezTo>
                  <a:pt x="98" y="91"/>
                  <a:pt x="103" y="83"/>
                  <a:pt x="107" y="78"/>
                </a:cubicBezTo>
                <a:cubicBezTo>
                  <a:pt x="108" y="78"/>
                  <a:pt x="110" y="78"/>
                  <a:pt x="112" y="77"/>
                </a:cubicBezTo>
                <a:cubicBezTo>
                  <a:pt x="119" y="73"/>
                  <a:pt x="127" y="72"/>
                  <a:pt x="130" y="74"/>
                </a:cubicBezTo>
                <a:cubicBezTo>
                  <a:pt x="134" y="76"/>
                  <a:pt x="141" y="70"/>
                  <a:pt x="146" y="60"/>
                </a:cubicBezTo>
                <a:cubicBezTo>
                  <a:pt x="151" y="50"/>
                  <a:pt x="157" y="38"/>
                  <a:pt x="161" y="32"/>
                </a:cubicBezTo>
                <a:cubicBezTo>
                  <a:pt x="164" y="26"/>
                  <a:pt x="162" y="18"/>
                  <a:pt x="157" y="15"/>
                </a:cubicBezTo>
                <a:cubicBezTo>
                  <a:pt x="152" y="12"/>
                  <a:pt x="144" y="6"/>
                  <a:pt x="139" y="3"/>
                </a:cubicBezTo>
                <a:cubicBezTo>
                  <a:pt x="134" y="0"/>
                  <a:pt x="126" y="1"/>
                  <a:pt x="122" y="7"/>
                </a:cubicBezTo>
                <a:cubicBezTo>
                  <a:pt x="118" y="12"/>
                  <a:pt x="109" y="23"/>
                  <a:pt x="102" y="32"/>
                </a:cubicBezTo>
                <a:cubicBezTo>
                  <a:pt x="96" y="41"/>
                  <a:pt x="93" y="49"/>
                  <a:pt x="96" y="51"/>
                </a:cubicBezTo>
                <a:close/>
                <a:moveTo>
                  <a:pt x="157" y="21"/>
                </a:moveTo>
                <a:cubicBezTo>
                  <a:pt x="158" y="21"/>
                  <a:pt x="158" y="22"/>
                  <a:pt x="158" y="23"/>
                </a:cubicBezTo>
                <a:cubicBezTo>
                  <a:pt x="134" y="66"/>
                  <a:pt x="134" y="66"/>
                  <a:pt x="134" y="66"/>
                </a:cubicBezTo>
                <a:cubicBezTo>
                  <a:pt x="133" y="66"/>
                  <a:pt x="133" y="67"/>
                  <a:pt x="132" y="66"/>
                </a:cubicBezTo>
                <a:cubicBezTo>
                  <a:pt x="132" y="66"/>
                  <a:pt x="132" y="66"/>
                  <a:pt x="132" y="66"/>
                </a:cubicBezTo>
                <a:cubicBezTo>
                  <a:pt x="131" y="66"/>
                  <a:pt x="131" y="65"/>
                  <a:pt x="131" y="64"/>
                </a:cubicBezTo>
                <a:cubicBezTo>
                  <a:pt x="155" y="21"/>
                  <a:pt x="155" y="21"/>
                  <a:pt x="155" y="21"/>
                </a:cubicBezTo>
                <a:cubicBezTo>
                  <a:pt x="156" y="21"/>
                  <a:pt x="157" y="20"/>
                  <a:pt x="157" y="21"/>
                </a:cubicBezTo>
                <a:close/>
                <a:moveTo>
                  <a:pt x="151" y="17"/>
                </a:moveTo>
                <a:cubicBezTo>
                  <a:pt x="151" y="17"/>
                  <a:pt x="151" y="17"/>
                  <a:pt x="151" y="17"/>
                </a:cubicBezTo>
                <a:cubicBezTo>
                  <a:pt x="152" y="17"/>
                  <a:pt x="152" y="18"/>
                  <a:pt x="152" y="19"/>
                </a:cubicBezTo>
                <a:cubicBezTo>
                  <a:pt x="130" y="55"/>
                  <a:pt x="130" y="55"/>
                  <a:pt x="130" y="55"/>
                </a:cubicBezTo>
                <a:cubicBezTo>
                  <a:pt x="129" y="56"/>
                  <a:pt x="129" y="56"/>
                  <a:pt x="128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7" y="55"/>
                  <a:pt x="127" y="54"/>
                  <a:pt x="127" y="54"/>
                </a:cubicBezTo>
                <a:cubicBezTo>
                  <a:pt x="149" y="17"/>
                  <a:pt x="149" y="17"/>
                  <a:pt x="149" y="17"/>
                </a:cubicBezTo>
                <a:cubicBezTo>
                  <a:pt x="150" y="17"/>
                  <a:pt x="151" y="16"/>
                  <a:pt x="151" y="17"/>
                </a:cubicBezTo>
                <a:close/>
                <a:moveTo>
                  <a:pt x="143" y="13"/>
                </a:moveTo>
                <a:cubicBezTo>
                  <a:pt x="144" y="13"/>
                  <a:pt x="145" y="13"/>
                  <a:pt x="145" y="13"/>
                </a:cubicBezTo>
                <a:cubicBezTo>
                  <a:pt x="146" y="13"/>
                  <a:pt x="146" y="14"/>
                  <a:pt x="146" y="15"/>
                </a:cubicBezTo>
                <a:cubicBezTo>
                  <a:pt x="126" y="45"/>
                  <a:pt x="126" y="45"/>
                  <a:pt x="126" y="45"/>
                </a:cubicBezTo>
                <a:cubicBezTo>
                  <a:pt x="126" y="46"/>
                  <a:pt x="125" y="46"/>
                  <a:pt x="124" y="46"/>
                </a:cubicBezTo>
                <a:cubicBezTo>
                  <a:pt x="123" y="45"/>
                  <a:pt x="123" y="45"/>
                  <a:pt x="124" y="44"/>
                </a:cubicBezTo>
                <a:lnTo>
                  <a:pt x="143" y="13"/>
                </a:lnTo>
                <a:close/>
                <a:moveTo>
                  <a:pt x="14" y="215"/>
                </a:moveTo>
                <a:cubicBezTo>
                  <a:pt x="16" y="216"/>
                  <a:pt x="16" y="220"/>
                  <a:pt x="13" y="223"/>
                </a:cubicBezTo>
                <a:cubicBezTo>
                  <a:pt x="11" y="227"/>
                  <a:pt x="8" y="229"/>
                  <a:pt x="6" y="228"/>
                </a:cubicBezTo>
                <a:cubicBezTo>
                  <a:pt x="5" y="227"/>
                  <a:pt x="5" y="223"/>
                  <a:pt x="7" y="219"/>
                </a:cubicBezTo>
                <a:cubicBezTo>
                  <a:pt x="10" y="216"/>
                  <a:pt x="13" y="214"/>
                  <a:pt x="14" y="215"/>
                </a:cubicBezTo>
                <a:close/>
                <a:moveTo>
                  <a:pt x="137" y="9"/>
                </a:moveTo>
                <a:cubicBezTo>
                  <a:pt x="138" y="9"/>
                  <a:pt x="139" y="9"/>
                  <a:pt x="139" y="9"/>
                </a:cubicBezTo>
                <a:cubicBezTo>
                  <a:pt x="139" y="9"/>
                  <a:pt x="139" y="9"/>
                  <a:pt x="139" y="9"/>
                </a:cubicBezTo>
                <a:cubicBezTo>
                  <a:pt x="140" y="10"/>
                  <a:pt x="140" y="10"/>
                  <a:pt x="140" y="11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115" y="47"/>
                  <a:pt x="114" y="47"/>
                  <a:pt x="113" y="46"/>
                </a:cubicBezTo>
                <a:cubicBezTo>
                  <a:pt x="113" y="46"/>
                  <a:pt x="113" y="46"/>
                  <a:pt x="113" y="46"/>
                </a:cubicBezTo>
                <a:cubicBezTo>
                  <a:pt x="113" y="46"/>
                  <a:pt x="113" y="45"/>
                  <a:pt x="113" y="44"/>
                </a:cubicBezTo>
                <a:lnTo>
                  <a:pt x="137" y="9"/>
                </a:lnTo>
                <a:close/>
                <a:moveTo>
                  <a:pt x="131" y="6"/>
                </a:moveTo>
                <a:cubicBezTo>
                  <a:pt x="132" y="5"/>
                  <a:pt x="133" y="5"/>
                  <a:pt x="133" y="5"/>
                </a:cubicBezTo>
                <a:cubicBezTo>
                  <a:pt x="134" y="6"/>
                  <a:pt x="134" y="7"/>
                  <a:pt x="134" y="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47"/>
                  <a:pt x="103" y="47"/>
                  <a:pt x="102" y="47"/>
                </a:cubicBezTo>
                <a:cubicBezTo>
                  <a:pt x="102" y="47"/>
                  <a:pt x="102" y="47"/>
                  <a:pt x="102" y="47"/>
                </a:cubicBezTo>
                <a:cubicBezTo>
                  <a:pt x="102" y="47"/>
                  <a:pt x="102" y="46"/>
                  <a:pt x="102" y="45"/>
                </a:cubicBezTo>
                <a:lnTo>
                  <a:pt x="131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8007826" y="2020733"/>
            <a:ext cx="800100" cy="431800"/>
          </a:xfrm>
          <a:custGeom>
            <a:avLst/>
            <a:gdLst>
              <a:gd name="T0" fmla="*/ 105 w 213"/>
              <a:gd name="T1" fmla="*/ 44 h 115"/>
              <a:gd name="T2" fmla="*/ 94 w 213"/>
              <a:gd name="T3" fmla="*/ 38 h 115"/>
              <a:gd name="T4" fmla="*/ 42 w 213"/>
              <a:gd name="T5" fmla="*/ 14 h 115"/>
              <a:gd name="T6" fmla="*/ 2 w 213"/>
              <a:gd name="T7" fmla="*/ 4 h 115"/>
              <a:gd name="T8" fmla="*/ 36 w 213"/>
              <a:gd name="T9" fmla="*/ 28 h 115"/>
              <a:gd name="T10" fmla="*/ 89 w 213"/>
              <a:gd name="T11" fmla="*/ 49 h 115"/>
              <a:gd name="T12" fmla="*/ 101 w 213"/>
              <a:gd name="T13" fmla="*/ 54 h 115"/>
              <a:gd name="T14" fmla="*/ 139 w 213"/>
              <a:gd name="T15" fmla="*/ 83 h 115"/>
              <a:gd name="T16" fmla="*/ 207 w 213"/>
              <a:gd name="T17" fmla="*/ 95 h 115"/>
              <a:gd name="T18" fmla="*/ 153 w 213"/>
              <a:gd name="T19" fmla="*/ 53 h 115"/>
              <a:gd name="T20" fmla="*/ 13 w 213"/>
              <a:gd name="T21" fmla="*/ 14 h 115"/>
              <a:gd name="T22" fmla="*/ 16 w 213"/>
              <a:gd name="T23" fmla="*/ 7 h 115"/>
              <a:gd name="T24" fmla="*/ 13 w 213"/>
              <a:gd name="T25" fmla="*/ 14 h 115"/>
              <a:gd name="T26" fmla="*/ 141 w 213"/>
              <a:gd name="T27" fmla="*/ 82 h 115"/>
              <a:gd name="T28" fmla="*/ 141 w 213"/>
              <a:gd name="T29" fmla="*/ 79 h 115"/>
              <a:gd name="T30" fmla="*/ 198 w 213"/>
              <a:gd name="T31" fmla="*/ 103 h 115"/>
              <a:gd name="T32" fmla="*/ 174 w 213"/>
              <a:gd name="T33" fmla="*/ 100 h 115"/>
              <a:gd name="T34" fmla="*/ 124 w 213"/>
              <a:gd name="T35" fmla="*/ 63 h 115"/>
              <a:gd name="T36" fmla="*/ 176 w 213"/>
              <a:gd name="T37" fmla="*/ 96 h 115"/>
              <a:gd name="T38" fmla="*/ 174 w 213"/>
              <a:gd name="T39" fmla="*/ 100 h 115"/>
              <a:gd name="T40" fmla="*/ 144 w 213"/>
              <a:gd name="T41" fmla="*/ 74 h 115"/>
              <a:gd name="T42" fmla="*/ 145 w 213"/>
              <a:gd name="T43" fmla="*/ 71 h 115"/>
              <a:gd name="T44" fmla="*/ 203 w 213"/>
              <a:gd name="T45" fmla="*/ 96 h 115"/>
              <a:gd name="T46" fmla="*/ 180 w 213"/>
              <a:gd name="T47" fmla="*/ 86 h 115"/>
              <a:gd name="T48" fmla="*/ 120 w 213"/>
              <a:gd name="T49" fmla="*/ 56 h 115"/>
              <a:gd name="T50" fmla="*/ 183 w 213"/>
              <a:gd name="T51" fmla="*/ 81 h 115"/>
              <a:gd name="T52" fmla="*/ 180 w 213"/>
              <a:gd name="T53" fmla="*/ 86 h 115"/>
              <a:gd name="T54" fmla="*/ 184 w 213"/>
              <a:gd name="T55" fmla="*/ 79 h 115"/>
              <a:gd name="T56" fmla="*/ 122 w 213"/>
              <a:gd name="T57" fmla="*/ 55 h 115"/>
              <a:gd name="T58" fmla="*/ 186 w 213"/>
              <a:gd name="T59" fmla="*/ 73 h 115"/>
              <a:gd name="T60" fmla="*/ 206 w 213"/>
              <a:gd name="T61" fmla="*/ 86 h 115"/>
              <a:gd name="T62" fmla="*/ 150 w 213"/>
              <a:gd name="T63" fmla="*/ 60 h 115"/>
              <a:gd name="T64" fmla="*/ 151 w 213"/>
              <a:gd name="T65" fmla="*/ 59 h 115"/>
              <a:gd name="T66" fmla="*/ 206 w 213"/>
              <a:gd name="T67" fmla="*/ 86 h 115"/>
              <a:gd name="T68" fmla="*/ 190 w 213"/>
              <a:gd name="T69" fmla="*/ 65 h 115"/>
              <a:gd name="T70" fmla="*/ 125 w 213"/>
              <a:gd name="T71" fmla="*/ 52 h 115"/>
              <a:gd name="T72" fmla="*/ 192 w 213"/>
              <a:gd name="T73" fmla="*/ 6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13" h="115">
                <a:moveTo>
                  <a:pt x="107" y="47"/>
                </a:moveTo>
                <a:cubicBezTo>
                  <a:pt x="108" y="45"/>
                  <a:pt x="107" y="44"/>
                  <a:pt x="105" y="44"/>
                </a:cubicBezTo>
                <a:cubicBezTo>
                  <a:pt x="102" y="45"/>
                  <a:pt x="99" y="44"/>
                  <a:pt x="98" y="42"/>
                </a:cubicBezTo>
                <a:cubicBezTo>
                  <a:pt x="98" y="40"/>
                  <a:pt x="96" y="38"/>
                  <a:pt x="94" y="38"/>
                </a:cubicBezTo>
                <a:cubicBezTo>
                  <a:pt x="93" y="39"/>
                  <a:pt x="83" y="35"/>
                  <a:pt x="74" y="31"/>
                </a:cubicBezTo>
                <a:cubicBezTo>
                  <a:pt x="64" y="27"/>
                  <a:pt x="50" y="19"/>
                  <a:pt x="42" y="14"/>
                </a:cubicBezTo>
                <a:cubicBezTo>
                  <a:pt x="34" y="9"/>
                  <a:pt x="23" y="4"/>
                  <a:pt x="16" y="2"/>
                </a:cubicBezTo>
                <a:cubicBezTo>
                  <a:pt x="10" y="0"/>
                  <a:pt x="3" y="1"/>
                  <a:pt x="2" y="4"/>
                </a:cubicBezTo>
                <a:cubicBezTo>
                  <a:pt x="0" y="8"/>
                  <a:pt x="4" y="13"/>
                  <a:pt x="10" y="17"/>
                </a:cubicBezTo>
                <a:cubicBezTo>
                  <a:pt x="15" y="20"/>
                  <a:pt x="27" y="25"/>
                  <a:pt x="36" y="28"/>
                </a:cubicBezTo>
                <a:cubicBezTo>
                  <a:pt x="45" y="30"/>
                  <a:pt x="60" y="36"/>
                  <a:pt x="70" y="40"/>
                </a:cubicBezTo>
                <a:cubicBezTo>
                  <a:pt x="80" y="44"/>
                  <a:pt x="88" y="48"/>
                  <a:pt x="89" y="49"/>
                </a:cubicBezTo>
                <a:cubicBezTo>
                  <a:pt x="90" y="51"/>
                  <a:pt x="93" y="51"/>
                  <a:pt x="95" y="50"/>
                </a:cubicBezTo>
                <a:cubicBezTo>
                  <a:pt x="97" y="50"/>
                  <a:pt x="99" y="51"/>
                  <a:pt x="101" y="54"/>
                </a:cubicBezTo>
                <a:cubicBezTo>
                  <a:pt x="102" y="55"/>
                  <a:pt x="103" y="55"/>
                  <a:pt x="105" y="53"/>
                </a:cubicBezTo>
                <a:cubicBezTo>
                  <a:pt x="115" y="62"/>
                  <a:pt x="128" y="73"/>
                  <a:pt x="139" y="83"/>
                </a:cubicBezTo>
                <a:cubicBezTo>
                  <a:pt x="153" y="96"/>
                  <a:pt x="164" y="106"/>
                  <a:pt x="170" y="109"/>
                </a:cubicBezTo>
                <a:cubicBezTo>
                  <a:pt x="184" y="115"/>
                  <a:pt x="201" y="109"/>
                  <a:pt x="207" y="95"/>
                </a:cubicBezTo>
                <a:cubicBezTo>
                  <a:pt x="213" y="81"/>
                  <a:pt x="207" y="64"/>
                  <a:pt x="193" y="58"/>
                </a:cubicBezTo>
                <a:cubicBezTo>
                  <a:pt x="187" y="56"/>
                  <a:pt x="171" y="54"/>
                  <a:pt x="153" y="53"/>
                </a:cubicBezTo>
                <a:cubicBezTo>
                  <a:pt x="138" y="51"/>
                  <a:pt x="121" y="50"/>
                  <a:pt x="107" y="47"/>
                </a:cubicBezTo>
                <a:close/>
                <a:moveTo>
                  <a:pt x="13" y="14"/>
                </a:moveTo>
                <a:cubicBezTo>
                  <a:pt x="10" y="12"/>
                  <a:pt x="7" y="9"/>
                  <a:pt x="8" y="7"/>
                </a:cubicBezTo>
                <a:cubicBezTo>
                  <a:pt x="9" y="5"/>
                  <a:pt x="13" y="5"/>
                  <a:pt x="16" y="7"/>
                </a:cubicBezTo>
                <a:cubicBezTo>
                  <a:pt x="20" y="9"/>
                  <a:pt x="23" y="11"/>
                  <a:pt x="22" y="13"/>
                </a:cubicBezTo>
                <a:cubicBezTo>
                  <a:pt x="21" y="15"/>
                  <a:pt x="17" y="15"/>
                  <a:pt x="13" y="14"/>
                </a:cubicBezTo>
                <a:close/>
                <a:moveTo>
                  <a:pt x="171" y="107"/>
                </a:moveTo>
                <a:cubicBezTo>
                  <a:pt x="166" y="104"/>
                  <a:pt x="154" y="93"/>
                  <a:pt x="141" y="82"/>
                </a:cubicBezTo>
                <a:cubicBezTo>
                  <a:pt x="134" y="76"/>
                  <a:pt x="127" y="69"/>
                  <a:pt x="120" y="63"/>
                </a:cubicBezTo>
                <a:cubicBezTo>
                  <a:pt x="127" y="68"/>
                  <a:pt x="134" y="74"/>
                  <a:pt x="141" y="79"/>
                </a:cubicBezTo>
                <a:cubicBezTo>
                  <a:pt x="155" y="90"/>
                  <a:pt x="168" y="99"/>
                  <a:pt x="173" y="102"/>
                </a:cubicBezTo>
                <a:cubicBezTo>
                  <a:pt x="182" y="106"/>
                  <a:pt x="192" y="106"/>
                  <a:pt x="198" y="103"/>
                </a:cubicBezTo>
                <a:cubicBezTo>
                  <a:pt x="191" y="109"/>
                  <a:pt x="181" y="111"/>
                  <a:pt x="171" y="107"/>
                </a:cubicBezTo>
                <a:close/>
                <a:moveTo>
                  <a:pt x="174" y="100"/>
                </a:moveTo>
                <a:cubicBezTo>
                  <a:pt x="169" y="97"/>
                  <a:pt x="157" y="88"/>
                  <a:pt x="143" y="78"/>
                </a:cubicBezTo>
                <a:cubicBezTo>
                  <a:pt x="136" y="73"/>
                  <a:pt x="130" y="68"/>
                  <a:pt x="124" y="63"/>
                </a:cubicBezTo>
                <a:cubicBezTo>
                  <a:pt x="130" y="67"/>
                  <a:pt x="137" y="72"/>
                  <a:pt x="143" y="76"/>
                </a:cubicBezTo>
                <a:cubicBezTo>
                  <a:pt x="158" y="85"/>
                  <a:pt x="170" y="93"/>
                  <a:pt x="176" y="96"/>
                </a:cubicBezTo>
                <a:cubicBezTo>
                  <a:pt x="185" y="100"/>
                  <a:pt x="194" y="101"/>
                  <a:pt x="200" y="99"/>
                </a:cubicBezTo>
                <a:cubicBezTo>
                  <a:pt x="194" y="104"/>
                  <a:pt x="184" y="104"/>
                  <a:pt x="174" y="100"/>
                </a:cubicBezTo>
                <a:close/>
                <a:moveTo>
                  <a:pt x="177" y="94"/>
                </a:moveTo>
                <a:cubicBezTo>
                  <a:pt x="171" y="91"/>
                  <a:pt x="159" y="83"/>
                  <a:pt x="144" y="74"/>
                </a:cubicBezTo>
                <a:cubicBezTo>
                  <a:pt x="136" y="69"/>
                  <a:pt x="128" y="64"/>
                  <a:pt x="121" y="59"/>
                </a:cubicBezTo>
                <a:cubicBezTo>
                  <a:pt x="129" y="63"/>
                  <a:pt x="137" y="67"/>
                  <a:pt x="145" y="71"/>
                </a:cubicBezTo>
                <a:cubicBezTo>
                  <a:pt x="160" y="79"/>
                  <a:pt x="173" y="86"/>
                  <a:pt x="179" y="88"/>
                </a:cubicBezTo>
                <a:cubicBezTo>
                  <a:pt x="181" y="89"/>
                  <a:pt x="196" y="96"/>
                  <a:pt x="203" y="96"/>
                </a:cubicBezTo>
                <a:cubicBezTo>
                  <a:pt x="199" y="99"/>
                  <a:pt x="188" y="98"/>
                  <a:pt x="177" y="94"/>
                </a:cubicBezTo>
                <a:close/>
                <a:moveTo>
                  <a:pt x="180" y="86"/>
                </a:moveTo>
                <a:cubicBezTo>
                  <a:pt x="174" y="84"/>
                  <a:pt x="161" y="77"/>
                  <a:pt x="146" y="70"/>
                </a:cubicBezTo>
                <a:cubicBezTo>
                  <a:pt x="137" y="65"/>
                  <a:pt x="128" y="61"/>
                  <a:pt x="120" y="56"/>
                </a:cubicBezTo>
                <a:cubicBezTo>
                  <a:pt x="129" y="60"/>
                  <a:pt x="138" y="63"/>
                  <a:pt x="147" y="67"/>
                </a:cubicBezTo>
                <a:cubicBezTo>
                  <a:pt x="163" y="73"/>
                  <a:pt x="177" y="78"/>
                  <a:pt x="183" y="81"/>
                </a:cubicBezTo>
                <a:cubicBezTo>
                  <a:pt x="197" y="87"/>
                  <a:pt x="204" y="92"/>
                  <a:pt x="205" y="94"/>
                </a:cubicBezTo>
                <a:cubicBezTo>
                  <a:pt x="203" y="94"/>
                  <a:pt x="195" y="93"/>
                  <a:pt x="180" y="86"/>
                </a:cubicBezTo>
                <a:close/>
                <a:moveTo>
                  <a:pt x="205" y="91"/>
                </a:moveTo>
                <a:cubicBezTo>
                  <a:pt x="200" y="86"/>
                  <a:pt x="186" y="80"/>
                  <a:pt x="184" y="79"/>
                </a:cubicBezTo>
                <a:cubicBezTo>
                  <a:pt x="178" y="76"/>
                  <a:pt x="164" y="71"/>
                  <a:pt x="148" y="65"/>
                </a:cubicBezTo>
                <a:cubicBezTo>
                  <a:pt x="140" y="62"/>
                  <a:pt x="131" y="58"/>
                  <a:pt x="122" y="55"/>
                </a:cubicBezTo>
                <a:cubicBezTo>
                  <a:pt x="131" y="58"/>
                  <a:pt x="140" y="60"/>
                  <a:pt x="149" y="62"/>
                </a:cubicBezTo>
                <a:cubicBezTo>
                  <a:pt x="166" y="67"/>
                  <a:pt x="180" y="71"/>
                  <a:pt x="186" y="73"/>
                </a:cubicBezTo>
                <a:cubicBezTo>
                  <a:pt x="197" y="78"/>
                  <a:pt x="205" y="86"/>
                  <a:pt x="205" y="91"/>
                </a:cubicBezTo>
                <a:close/>
                <a:moveTo>
                  <a:pt x="206" y="86"/>
                </a:moveTo>
                <a:cubicBezTo>
                  <a:pt x="203" y="81"/>
                  <a:pt x="196" y="75"/>
                  <a:pt x="187" y="71"/>
                </a:cubicBezTo>
                <a:cubicBezTo>
                  <a:pt x="181" y="69"/>
                  <a:pt x="166" y="65"/>
                  <a:pt x="150" y="60"/>
                </a:cubicBezTo>
                <a:cubicBezTo>
                  <a:pt x="143" y="59"/>
                  <a:pt x="135" y="56"/>
                  <a:pt x="128" y="54"/>
                </a:cubicBezTo>
                <a:cubicBezTo>
                  <a:pt x="135" y="56"/>
                  <a:pt x="143" y="57"/>
                  <a:pt x="151" y="59"/>
                </a:cubicBezTo>
                <a:cubicBezTo>
                  <a:pt x="168" y="62"/>
                  <a:pt x="183" y="65"/>
                  <a:pt x="189" y="67"/>
                </a:cubicBezTo>
                <a:cubicBezTo>
                  <a:pt x="198" y="71"/>
                  <a:pt x="205" y="79"/>
                  <a:pt x="206" y="86"/>
                </a:cubicBezTo>
                <a:close/>
                <a:moveTo>
                  <a:pt x="207" y="83"/>
                </a:moveTo>
                <a:cubicBezTo>
                  <a:pt x="205" y="76"/>
                  <a:pt x="198" y="69"/>
                  <a:pt x="190" y="65"/>
                </a:cubicBezTo>
                <a:cubicBezTo>
                  <a:pt x="184" y="63"/>
                  <a:pt x="169" y="60"/>
                  <a:pt x="151" y="57"/>
                </a:cubicBezTo>
                <a:cubicBezTo>
                  <a:pt x="143" y="55"/>
                  <a:pt x="134" y="54"/>
                  <a:pt x="125" y="52"/>
                </a:cubicBezTo>
                <a:cubicBezTo>
                  <a:pt x="134" y="53"/>
                  <a:pt x="144" y="54"/>
                  <a:pt x="153" y="55"/>
                </a:cubicBezTo>
                <a:cubicBezTo>
                  <a:pt x="170" y="56"/>
                  <a:pt x="186" y="58"/>
                  <a:pt x="192" y="60"/>
                </a:cubicBezTo>
                <a:cubicBezTo>
                  <a:pt x="201" y="64"/>
                  <a:pt x="207" y="73"/>
                  <a:pt x="207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7334726" y="4702020"/>
            <a:ext cx="912812" cy="271463"/>
          </a:xfrm>
          <a:custGeom>
            <a:avLst/>
            <a:gdLst>
              <a:gd name="T0" fmla="*/ 50 w 243"/>
              <a:gd name="T1" fmla="*/ 39 h 72"/>
              <a:gd name="T2" fmla="*/ 82 w 243"/>
              <a:gd name="T3" fmla="*/ 38 h 72"/>
              <a:gd name="T4" fmla="*/ 113 w 243"/>
              <a:gd name="T5" fmla="*/ 37 h 72"/>
              <a:gd name="T6" fmla="*/ 129 w 243"/>
              <a:gd name="T7" fmla="*/ 37 h 72"/>
              <a:gd name="T8" fmla="*/ 133 w 243"/>
              <a:gd name="T9" fmla="*/ 40 h 72"/>
              <a:gd name="T10" fmla="*/ 140 w 243"/>
              <a:gd name="T11" fmla="*/ 39 h 72"/>
              <a:gd name="T12" fmla="*/ 145 w 243"/>
              <a:gd name="T13" fmla="*/ 40 h 72"/>
              <a:gd name="T14" fmla="*/ 167 w 243"/>
              <a:gd name="T15" fmla="*/ 39 h 72"/>
              <a:gd name="T16" fmla="*/ 202 w 243"/>
              <a:gd name="T17" fmla="*/ 41 h 72"/>
              <a:gd name="T18" fmla="*/ 231 w 243"/>
              <a:gd name="T19" fmla="*/ 41 h 72"/>
              <a:gd name="T20" fmla="*/ 243 w 243"/>
              <a:gd name="T21" fmla="*/ 33 h 72"/>
              <a:gd name="T22" fmla="*/ 231 w 243"/>
              <a:gd name="T23" fmla="*/ 25 h 72"/>
              <a:gd name="T24" fmla="*/ 202 w 243"/>
              <a:gd name="T25" fmla="*/ 26 h 72"/>
              <a:gd name="T26" fmla="*/ 166 w 243"/>
              <a:gd name="T27" fmla="*/ 29 h 72"/>
              <a:gd name="T28" fmla="*/ 145 w 243"/>
              <a:gd name="T29" fmla="*/ 28 h 72"/>
              <a:gd name="T30" fmla="*/ 140 w 243"/>
              <a:gd name="T31" fmla="*/ 30 h 72"/>
              <a:gd name="T32" fmla="*/ 133 w 243"/>
              <a:gd name="T33" fmla="*/ 29 h 72"/>
              <a:gd name="T34" fmla="*/ 129 w 243"/>
              <a:gd name="T35" fmla="*/ 32 h 72"/>
              <a:gd name="T36" fmla="*/ 113 w 243"/>
              <a:gd name="T37" fmla="*/ 32 h 72"/>
              <a:gd name="T38" fmla="*/ 82 w 243"/>
              <a:gd name="T39" fmla="*/ 33 h 72"/>
              <a:gd name="T40" fmla="*/ 50 w 243"/>
              <a:gd name="T41" fmla="*/ 32 h 72"/>
              <a:gd name="T42" fmla="*/ 35 w 243"/>
              <a:gd name="T43" fmla="*/ 0 h 72"/>
              <a:gd name="T44" fmla="*/ 0 w 243"/>
              <a:gd name="T45" fmla="*/ 36 h 72"/>
              <a:gd name="T46" fmla="*/ 36 w 243"/>
              <a:gd name="T47" fmla="*/ 71 h 72"/>
              <a:gd name="T48" fmla="*/ 50 w 243"/>
              <a:gd name="T49" fmla="*/ 39 h 72"/>
              <a:gd name="T50" fmla="*/ 229 w 243"/>
              <a:gd name="T51" fmla="*/ 30 h 72"/>
              <a:gd name="T52" fmla="*/ 236 w 243"/>
              <a:gd name="T53" fmla="*/ 33 h 72"/>
              <a:gd name="T54" fmla="*/ 229 w 243"/>
              <a:gd name="T55" fmla="*/ 37 h 72"/>
              <a:gd name="T56" fmla="*/ 221 w 243"/>
              <a:gd name="T57" fmla="*/ 33 h 72"/>
              <a:gd name="T58" fmla="*/ 229 w 243"/>
              <a:gd name="T59" fmla="*/ 30 h 72"/>
              <a:gd name="T60" fmla="*/ 26 w 243"/>
              <a:gd name="T61" fmla="*/ 36 h 72"/>
              <a:gd name="T62" fmla="*/ 37 w 243"/>
              <a:gd name="T63" fmla="*/ 3 h 72"/>
              <a:gd name="T64" fmla="*/ 48 w 243"/>
              <a:gd name="T65" fmla="*/ 36 h 72"/>
              <a:gd name="T66" fmla="*/ 38 w 243"/>
              <a:gd name="T67" fmla="*/ 68 h 72"/>
              <a:gd name="T68" fmla="*/ 26 w 243"/>
              <a:gd name="T69" fmla="*/ 3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3" h="72">
                <a:moveTo>
                  <a:pt x="50" y="39"/>
                </a:moveTo>
                <a:cubicBezTo>
                  <a:pt x="53" y="39"/>
                  <a:pt x="67" y="38"/>
                  <a:pt x="82" y="38"/>
                </a:cubicBezTo>
                <a:cubicBezTo>
                  <a:pt x="113" y="37"/>
                  <a:pt x="113" y="37"/>
                  <a:pt x="113" y="37"/>
                </a:cubicBezTo>
                <a:cubicBezTo>
                  <a:pt x="119" y="37"/>
                  <a:pt x="124" y="37"/>
                  <a:pt x="129" y="37"/>
                </a:cubicBezTo>
                <a:cubicBezTo>
                  <a:pt x="130" y="40"/>
                  <a:pt x="131" y="41"/>
                  <a:pt x="133" y="40"/>
                </a:cubicBezTo>
                <a:cubicBezTo>
                  <a:pt x="135" y="38"/>
                  <a:pt x="138" y="37"/>
                  <a:pt x="140" y="39"/>
                </a:cubicBezTo>
                <a:cubicBezTo>
                  <a:pt x="141" y="40"/>
                  <a:pt x="144" y="41"/>
                  <a:pt x="145" y="40"/>
                </a:cubicBezTo>
                <a:cubicBezTo>
                  <a:pt x="146" y="40"/>
                  <a:pt x="156" y="39"/>
                  <a:pt x="167" y="39"/>
                </a:cubicBezTo>
                <a:cubicBezTo>
                  <a:pt x="177" y="39"/>
                  <a:pt x="193" y="40"/>
                  <a:pt x="202" y="41"/>
                </a:cubicBezTo>
                <a:cubicBezTo>
                  <a:pt x="211" y="42"/>
                  <a:pt x="224" y="42"/>
                  <a:pt x="231" y="41"/>
                </a:cubicBezTo>
                <a:cubicBezTo>
                  <a:pt x="238" y="40"/>
                  <a:pt x="243" y="37"/>
                  <a:pt x="243" y="33"/>
                </a:cubicBezTo>
                <a:cubicBezTo>
                  <a:pt x="243" y="29"/>
                  <a:pt x="238" y="26"/>
                  <a:pt x="231" y="25"/>
                </a:cubicBezTo>
                <a:cubicBezTo>
                  <a:pt x="224" y="24"/>
                  <a:pt x="211" y="25"/>
                  <a:pt x="202" y="26"/>
                </a:cubicBezTo>
                <a:cubicBezTo>
                  <a:pt x="193" y="28"/>
                  <a:pt x="177" y="29"/>
                  <a:pt x="166" y="29"/>
                </a:cubicBezTo>
                <a:cubicBezTo>
                  <a:pt x="156" y="29"/>
                  <a:pt x="146" y="29"/>
                  <a:pt x="145" y="28"/>
                </a:cubicBezTo>
                <a:cubicBezTo>
                  <a:pt x="143" y="28"/>
                  <a:pt x="141" y="28"/>
                  <a:pt x="140" y="30"/>
                </a:cubicBezTo>
                <a:cubicBezTo>
                  <a:pt x="138" y="31"/>
                  <a:pt x="135" y="31"/>
                  <a:pt x="133" y="29"/>
                </a:cubicBezTo>
                <a:cubicBezTo>
                  <a:pt x="131" y="28"/>
                  <a:pt x="129" y="29"/>
                  <a:pt x="129" y="32"/>
                </a:cubicBezTo>
                <a:cubicBezTo>
                  <a:pt x="124" y="32"/>
                  <a:pt x="119" y="32"/>
                  <a:pt x="113" y="32"/>
                </a:cubicBezTo>
                <a:cubicBezTo>
                  <a:pt x="82" y="33"/>
                  <a:pt x="82" y="33"/>
                  <a:pt x="82" y="33"/>
                </a:cubicBezTo>
                <a:cubicBezTo>
                  <a:pt x="67" y="33"/>
                  <a:pt x="53" y="32"/>
                  <a:pt x="50" y="32"/>
                </a:cubicBezTo>
                <a:cubicBezTo>
                  <a:pt x="49" y="16"/>
                  <a:pt x="45" y="0"/>
                  <a:pt x="35" y="0"/>
                </a:cubicBezTo>
                <a:cubicBezTo>
                  <a:pt x="16" y="0"/>
                  <a:pt x="0" y="17"/>
                  <a:pt x="0" y="36"/>
                </a:cubicBezTo>
                <a:cubicBezTo>
                  <a:pt x="1" y="56"/>
                  <a:pt x="17" y="72"/>
                  <a:pt x="36" y="71"/>
                </a:cubicBezTo>
                <a:cubicBezTo>
                  <a:pt x="46" y="71"/>
                  <a:pt x="50" y="56"/>
                  <a:pt x="50" y="39"/>
                </a:cubicBezTo>
                <a:close/>
                <a:moveTo>
                  <a:pt x="229" y="30"/>
                </a:moveTo>
                <a:cubicBezTo>
                  <a:pt x="233" y="30"/>
                  <a:pt x="236" y="31"/>
                  <a:pt x="236" y="33"/>
                </a:cubicBezTo>
                <a:cubicBezTo>
                  <a:pt x="236" y="35"/>
                  <a:pt x="233" y="37"/>
                  <a:pt x="229" y="37"/>
                </a:cubicBezTo>
                <a:cubicBezTo>
                  <a:pt x="225" y="37"/>
                  <a:pt x="221" y="35"/>
                  <a:pt x="221" y="33"/>
                </a:cubicBezTo>
                <a:cubicBezTo>
                  <a:pt x="221" y="31"/>
                  <a:pt x="225" y="30"/>
                  <a:pt x="229" y="30"/>
                </a:cubicBezTo>
                <a:close/>
                <a:moveTo>
                  <a:pt x="26" y="36"/>
                </a:moveTo>
                <a:cubicBezTo>
                  <a:pt x="26" y="18"/>
                  <a:pt x="30" y="3"/>
                  <a:pt x="37" y="3"/>
                </a:cubicBezTo>
                <a:cubicBezTo>
                  <a:pt x="43" y="3"/>
                  <a:pt x="48" y="18"/>
                  <a:pt x="48" y="36"/>
                </a:cubicBezTo>
                <a:cubicBezTo>
                  <a:pt x="49" y="53"/>
                  <a:pt x="44" y="68"/>
                  <a:pt x="38" y="68"/>
                </a:cubicBezTo>
                <a:cubicBezTo>
                  <a:pt x="31" y="68"/>
                  <a:pt x="26" y="54"/>
                  <a:pt x="26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8387239" y="4055908"/>
            <a:ext cx="285750" cy="642938"/>
          </a:xfrm>
          <a:custGeom>
            <a:avLst/>
            <a:gdLst>
              <a:gd name="T0" fmla="*/ 31 w 76"/>
              <a:gd name="T1" fmla="*/ 140 h 171"/>
              <a:gd name="T2" fmla="*/ 31 w 76"/>
              <a:gd name="T3" fmla="*/ 137 h 171"/>
              <a:gd name="T4" fmla="*/ 40 w 76"/>
              <a:gd name="T5" fmla="*/ 107 h 171"/>
              <a:gd name="T6" fmla="*/ 42 w 76"/>
              <a:gd name="T7" fmla="*/ 99 h 171"/>
              <a:gd name="T8" fmla="*/ 48 w 76"/>
              <a:gd name="T9" fmla="*/ 81 h 171"/>
              <a:gd name="T10" fmla="*/ 51 w 76"/>
              <a:gd name="T11" fmla="*/ 79 h 171"/>
              <a:gd name="T12" fmla="*/ 52 w 76"/>
              <a:gd name="T13" fmla="*/ 74 h 171"/>
              <a:gd name="T14" fmla="*/ 54 w 76"/>
              <a:gd name="T15" fmla="*/ 71 h 171"/>
              <a:gd name="T16" fmla="*/ 58 w 76"/>
              <a:gd name="T17" fmla="*/ 55 h 171"/>
              <a:gd name="T18" fmla="*/ 68 w 76"/>
              <a:gd name="T19" fmla="*/ 31 h 171"/>
              <a:gd name="T20" fmla="*/ 75 w 76"/>
              <a:gd name="T21" fmla="*/ 11 h 171"/>
              <a:gd name="T22" fmla="*/ 72 w 76"/>
              <a:gd name="T23" fmla="*/ 1 h 171"/>
              <a:gd name="T24" fmla="*/ 64 w 76"/>
              <a:gd name="T25" fmla="*/ 7 h 171"/>
              <a:gd name="T26" fmla="*/ 58 w 76"/>
              <a:gd name="T27" fmla="*/ 28 h 171"/>
              <a:gd name="T28" fmla="*/ 51 w 76"/>
              <a:gd name="T29" fmla="*/ 53 h 171"/>
              <a:gd name="T30" fmla="*/ 46 w 76"/>
              <a:gd name="T31" fmla="*/ 68 h 171"/>
              <a:gd name="T32" fmla="*/ 46 w 76"/>
              <a:gd name="T33" fmla="*/ 72 h 171"/>
              <a:gd name="T34" fmla="*/ 44 w 76"/>
              <a:gd name="T35" fmla="*/ 77 h 171"/>
              <a:gd name="T36" fmla="*/ 45 w 76"/>
              <a:gd name="T37" fmla="*/ 80 h 171"/>
              <a:gd name="T38" fmla="*/ 39 w 76"/>
              <a:gd name="T39" fmla="*/ 98 h 171"/>
              <a:gd name="T40" fmla="*/ 36 w 76"/>
              <a:gd name="T41" fmla="*/ 106 h 171"/>
              <a:gd name="T42" fmla="*/ 26 w 76"/>
              <a:gd name="T43" fmla="*/ 135 h 171"/>
              <a:gd name="T44" fmla="*/ 24 w 76"/>
              <a:gd name="T45" fmla="*/ 138 h 171"/>
              <a:gd name="T46" fmla="*/ 4 w 76"/>
              <a:gd name="T47" fmla="*/ 139 h 171"/>
              <a:gd name="T48" fmla="*/ 18 w 76"/>
              <a:gd name="T49" fmla="*/ 167 h 171"/>
              <a:gd name="T50" fmla="*/ 46 w 76"/>
              <a:gd name="T51" fmla="*/ 153 h 171"/>
              <a:gd name="T52" fmla="*/ 31 w 76"/>
              <a:gd name="T53" fmla="*/ 140 h 171"/>
              <a:gd name="T54" fmla="*/ 65 w 76"/>
              <a:gd name="T55" fmla="*/ 11 h 171"/>
              <a:gd name="T56" fmla="*/ 71 w 76"/>
              <a:gd name="T57" fmla="*/ 5 h 171"/>
              <a:gd name="T58" fmla="*/ 72 w 76"/>
              <a:gd name="T59" fmla="*/ 14 h 171"/>
              <a:gd name="T60" fmla="*/ 66 w 76"/>
              <a:gd name="T61" fmla="*/ 20 h 171"/>
              <a:gd name="T62" fmla="*/ 65 w 76"/>
              <a:gd name="T63" fmla="*/ 11 h 171"/>
              <a:gd name="T64" fmla="*/ 24 w 76"/>
              <a:gd name="T65" fmla="*/ 150 h 171"/>
              <a:gd name="T66" fmla="*/ 7 w 76"/>
              <a:gd name="T67" fmla="*/ 139 h 171"/>
              <a:gd name="T68" fmla="*/ 27 w 76"/>
              <a:gd name="T69" fmla="*/ 140 h 171"/>
              <a:gd name="T70" fmla="*/ 44 w 76"/>
              <a:gd name="T71" fmla="*/ 151 h 171"/>
              <a:gd name="T72" fmla="*/ 24 w 76"/>
              <a:gd name="T73" fmla="*/ 15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" h="171">
                <a:moveTo>
                  <a:pt x="31" y="140"/>
                </a:moveTo>
                <a:cubicBezTo>
                  <a:pt x="31" y="139"/>
                  <a:pt x="31" y="138"/>
                  <a:pt x="31" y="137"/>
                </a:cubicBezTo>
                <a:cubicBezTo>
                  <a:pt x="31" y="135"/>
                  <a:pt x="35" y="122"/>
                  <a:pt x="40" y="107"/>
                </a:cubicBezTo>
                <a:cubicBezTo>
                  <a:pt x="42" y="99"/>
                  <a:pt x="42" y="99"/>
                  <a:pt x="42" y="99"/>
                </a:cubicBezTo>
                <a:cubicBezTo>
                  <a:pt x="44" y="92"/>
                  <a:pt x="46" y="86"/>
                  <a:pt x="48" y="81"/>
                </a:cubicBezTo>
                <a:cubicBezTo>
                  <a:pt x="50" y="82"/>
                  <a:pt x="51" y="81"/>
                  <a:pt x="51" y="79"/>
                </a:cubicBezTo>
                <a:cubicBezTo>
                  <a:pt x="50" y="77"/>
                  <a:pt x="51" y="75"/>
                  <a:pt x="52" y="74"/>
                </a:cubicBezTo>
                <a:cubicBezTo>
                  <a:pt x="53" y="74"/>
                  <a:pt x="54" y="72"/>
                  <a:pt x="54" y="71"/>
                </a:cubicBezTo>
                <a:cubicBezTo>
                  <a:pt x="54" y="70"/>
                  <a:pt x="56" y="63"/>
                  <a:pt x="58" y="55"/>
                </a:cubicBezTo>
                <a:cubicBezTo>
                  <a:pt x="61" y="48"/>
                  <a:pt x="65" y="37"/>
                  <a:pt x="68" y="31"/>
                </a:cubicBezTo>
                <a:cubicBezTo>
                  <a:pt x="71" y="25"/>
                  <a:pt x="74" y="16"/>
                  <a:pt x="75" y="11"/>
                </a:cubicBezTo>
                <a:cubicBezTo>
                  <a:pt x="76" y="6"/>
                  <a:pt x="75" y="1"/>
                  <a:pt x="72" y="1"/>
                </a:cubicBezTo>
                <a:cubicBezTo>
                  <a:pt x="70" y="0"/>
                  <a:pt x="66" y="3"/>
                  <a:pt x="64" y="7"/>
                </a:cubicBezTo>
                <a:cubicBezTo>
                  <a:pt x="62" y="12"/>
                  <a:pt x="59" y="21"/>
                  <a:pt x="58" y="28"/>
                </a:cubicBezTo>
                <a:cubicBezTo>
                  <a:pt x="57" y="34"/>
                  <a:pt x="54" y="46"/>
                  <a:pt x="51" y="53"/>
                </a:cubicBezTo>
                <a:cubicBezTo>
                  <a:pt x="49" y="61"/>
                  <a:pt x="47" y="67"/>
                  <a:pt x="46" y="68"/>
                </a:cubicBezTo>
                <a:cubicBezTo>
                  <a:pt x="45" y="69"/>
                  <a:pt x="45" y="71"/>
                  <a:pt x="46" y="72"/>
                </a:cubicBezTo>
                <a:cubicBezTo>
                  <a:pt x="46" y="74"/>
                  <a:pt x="45" y="76"/>
                  <a:pt x="44" y="77"/>
                </a:cubicBezTo>
                <a:cubicBezTo>
                  <a:pt x="42" y="78"/>
                  <a:pt x="43" y="79"/>
                  <a:pt x="45" y="80"/>
                </a:cubicBezTo>
                <a:cubicBezTo>
                  <a:pt x="43" y="85"/>
                  <a:pt x="41" y="91"/>
                  <a:pt x="39" y="98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1" y="120"/>
                  <a:pt x="27" y="134"/>
                  <a:pt x="26" y="135"/>
                </a:cubicBezTo>
                <a:cubicBezTo>
                  <a:pt x="26" y="136"/>
                  <a:pt x="25" y="137"/>
                  <a:pt x="24" y="138"/>
                </a:cubicBezTo>
                <a:cubicBezTo>
                  <a:pt x="15" y="135"/>
                  <a:pt x="6" y="134"/>
                  <a:pt x="4" y="139"/>
                </a:cubicBezTo>
                <a:cubicBezTo>
                  <a:pt x="0" y="151"/>
                  <a:pt x="7" y="163"/>
                  <a:pt x="18" y="167"/>
                </a:cubicBezTo>
                <a:cubicBezTo>
                  <a:pt x="30" y="171"/>
                  <a:pt x="42" y="164"/>
                  <a:pt x="46" y="153"/>
                </a:cubicBezTo>
                <a:cubicBezTo>
                  <a:pt x="48" y="148"/>
                  <a:pt x="40" y="143"/>
                  <a:pt x="31" y="140"/>
                </a:cubicBezTo>
                <a:close/>
                <a:moveTo>
                  <a:pt x="65" y="11"/>
                </a:moveTo>
                <a:cubicBezTo>
                  <a:pt x="66" y="7"/>
                  <a:pt x="69" y="5"/>
                  <a:pt x="71" y="5"/>
                </a:cubicBezTo>
                <a:cubicBezTo>
                  <a:pt x="73" y="6"/>
                  <a:pt x="73" y="10"/>
                  <a:pt x="72" y="14"/>
                </a:cubicBezTo>
                <a:cubicBezTo>
                  <a:pt x="71" y="18"/>
                  <a:pt x="68" y="20"/>
                  <a:pt x="66" y="20"/>
                </a:cubicBezTo>
                <a:cubicBezTo>
                  <a:pt x="64" y="19"/>
                  <a:pt x="64" y="15"/>
                  <a:pt x="65" y="11"/>
                </a:cubicBezTo>
                <a:close/>
                <a:moveTo>
                  <a:pt x="24" y="150"/>
                </a:moveTo>
                <a:cubicBezTo>
                  <a:pt x="13" y="147"/>
                  <a:pt x="6" y="142"/>
                  <a:pt x="7" y="139"/>
                </a:cubicBezTo>
                <a:cubicBezTo>
                  <a:pt x="7" y="136"/>
                  <a:pt x="17" y="136"/>
                  <a:pt x="27" y="140"/>
                </a:cubicBezTo>
                <a:cubicBezTo>
                  <a:pt x="38" y="143"/>
                  <a:pt x="45" y="148"/>
                  <a:pt x="44" y="151"/>
                </a:cubicBezTo>
                <a:cubicBezTo>
                  <a:pt x="43" y="154"/>
                  <a:pt x="34" y="154"/>
                  <a:pt x="24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8934926" y="5130645"/>
            <a:ext cx="541337" cy="687388"/>
          </a:xfrm>
          <a:custGeom>
            <a:avLst/>
            <a:gdLst>
              <a:gd name="T0" fmla="*/ 65 w 144"/>
              <a:gd name="T1" fmla="*/ 118 h 183"/>
              <a:gd name="T2" fmla="*/ 84 w 144"/>
              <a:gd name="T3" fmla="*/ 89 h 183"/>
              <a:gd name="T4" fmla="*/ 123 w 144"/>
              <a:gd name="T5" fmla="*/ 40 h 183"/>
              <a:gd name="T6" fmla="*/ 127 w 144"/>
              <a:gd name="T7" fmla="*/ 7 h 183"/>
              <a:gd name="T8" fmla="*/ 79 w 144"/>
              <a:gd name="T9" fmla="*/ 78 h 183"/>
              <a:gd name="T10" fmla="*/ 73 w 144"/>
              <a:gd name="T11" fmla="*/ 94 h 183"/>
              <a:gd name="T12" fmla="*/ 4 w 144"/>
              <a:gd name="T13" fmla="*/ 149 h 183"/>
              <a:gd name="T14" fmla="*/ 44 w 144"/>
              <a:gd name="T15" fmla="*/ 179 h 183"/>
              <a:gd name="T16" fmla="*/ 137 w 144"/>
              <a:gd name="T17" fmla="*/ 8 h 183"/>
              <a:gd name="T18" fmla="*/ 130 w 144"/>
              <a:gd name="T19" fmla="*/ 12 h 183"/>
              <a:gd name="T20" fmla="*/ 11 w 144"/>
              <a:gd name="T21" fmla="*/ 155 h 183"/>
              <a:gd name="T22" fmla="*/ 11 w 144"/>
              <a:gd name="T23" fmla="*/ 161 h 183"/>
              <a:gd name="T24" fmla="*/ 12 w 144"/>
              <a:gd name="T25" fmla="*/ 160 h 183"/>
              <a:gd name="T26" fmla="*/ 14 w 144"/>
              <a:gd name="T27" fmla="*/ 153 h 183"/>
              <a:gd name="T28" fmla="*/ 17 w 144"/>
              <a:gd name="T29" fmla="*/ 155 h 183"/>
              <a:gd name="T30" fmla="*/ 16 w 144"/>
              <a:gd name="T31" fmla="*/ 159 h 183"/>
              <a:gd name="T32" fmla="*/ 19 w 144"/>
              <a:gd name="T33" fmla="*/ 163 h 183"/>
              <a:gd name="T34" fmla="*/ 19 w 144"/>
              <a:gd name="T35" fmla="*/ 162 h 183"/>
              <a:gd name="T36" fmla="*/ 18 w 144"/>
              <a:gd name="T37" fmla="*/ 158 h 183"/>
              <a:gd name="T38" fmla="*/ 21 w 144"/>
              <a:gd name="T39" fmla="*/ 161 h 183"/>
              <a:gd name="T40" fmla="*/ 21 w 144"/>
              <a:gd name="T41" fmla="*/ 168 h 183"/>
              <a:gd name="T42" fmla="*/ 26 w 144"/>
              <a:gd name="T43" fmla="*/ 162 h 183"/>
              <a:gd name="T44" fmla="*/ 23 w 144"/>
              <a:gd name="T45" fmla="*/ 161 h 183"/>
              <a:gd name="T46" fmla="*/ 27 w 144"/>
              <a:gd name="T47" fmla="*/ 160 h 183"/>
              <a:gd name="T48" fmla="*/ 25 w 144"/>
              <a:gd name="T49" fmla="*/ 159 h 183"/>
              <a:gd name="T50" fmla="*/ 25 w 144"/>
              <a:gd name="T51" fmla="*/ 164 h 183"/>
              <a:gd name="T52" fmla="*/ 25 w 144"/>
              <a:gd name="T53" fmla="*/ 165 h 183"/>
              <a:gd name="T54" fmla="*/ 22 w 144"/>
              <a:gd name="T55" fmla="*/ 162 h 183"/>
              <a:gd name="T56" fmla="*/ 22 w 144"/>
              <a:gd name="T57" fmla="*/ 167 h 183"/>
              <a:gd name="T58" fmla="*/ 29 w 144"/>
              <a:gd name="T59" fmla="*/ 165 h 183"/>
              <a:gd name="T60" fmla="*/ 29 w 144"/>
              <a:gd name="T61" fmla="*/ 166 h 183"/>
              <a:gd name="T62" fmla="*/ 31 w 144"/>
              <a:gd name="T63" fmla="*/ 171 h 183"/>
              <a:gd name="T64" fmla="*/ 34 w 144"/>
              <a:gd name="T65" fmla="*/ 171 h 183"/>
              <a:gd name="T66" fmla="*/ 38 w 144"/>
              <a:gd name="T67" fmla="*/ 170 h 183"/>
              <a:gd name="T68" fmla="*/ 30 w 144"/>
              <a:gd name="T69" fmla="*/ 172 h 183"/>
              <a:gd name="T70" fmla="*/ 31 w 144"/>
              <a:gd name="T71" fmla="*/ 171 h 183"/>
              <a:gd name="T72" fmla="*/ 31 w 144"/>
              <a:gd name="T73" fmla="*/ 175 h 183"/>
              <a:gd name="T74" fmla="*/ 35 w 144"/>
              <a:gd name="T75" fmla="*/ 178 h 183"/>
              <a:gd name="T76" fmla="*/ 40 w 144"/>
              <a:gd name="T77" fmla="*/ 175 h 183"/>
              <a:gd name="T78" fmla="*/ 28 w 144"/>
              <a:gd name="T79" fmla="*/ 159 h 183"/>
              <a:gd name="T80" fmla="*/ 57 w 144"/>
              <a:gd name="T81" fmla="*/ 112 h 183"/>
              <a:gd name="T82" fmla="*/ 49 w 144"/>
              <a:gd name="T83" fmla="*/ 157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4" h="183">
                <a:moveTo>
                  <a:pt x="44" y="179"/>
                </a:moveTo>
                <a:cubicBezTo>
                  <a:pt x="45" y="176"/>
                  <a:pt x="48" y="168"/>
                  <a:pt x="51" y="158"/>
                </a:cubicBezTo>
                <a:cubicBezTo>
                  <a:pt x="54" y="146"/>
                  <a:pt x="61" y="128"/>
                  <a:pt x="65" y="118"/>
                </a:cubicBezTo>
                <a:cubicBezTo>
                  <a:pt x="68" y="110"/>
                  <a:pt x="73" y="102"/>
                  <a:pt x="76" y="96"/>
                </a:cubicBezTo>
                <a:cubicBezTo>
                  <a:pt x="79" y="97"/>
                  <a:pt x="81" y="97"/>
                  <a:pt x="81" y="95"/>
                </a:cubicBezTo>
                <a:cubicBezTo>
                  <a:pt x="81" y="92"/>
                  <a:pt x="82" y="89"/>
                  <a:pt x="84" y="89"/>
                </a:cubicBezTo>
                <a:cubicBezTo>
                  <a:pt x="86" y="88"/>
                  <a:pt x="88" y="87"/>
                  <a:pt x="89" y="85"/>
                </a:cubicBezTo>
                <a:cubicBezTo>
                  <a:pt x="89" y="84"/>
                  <a:pt x="94" y="76"/>
                  <a:pt x="100" y="67"/>
                </a:cubicBezTo>
                <a:cubicBezTo>
                  <a:pt x="106" y="59"/>
                  <a:pt x="117" y="46"/>
                  <a:pt x="123" y="40"/>
                </a:cubicBezTo>
                <a:cubicBezTo>
                  <a:pt x="130" y="33"/>
                  <a:pt x="138" y="23"/>
                  <a:pt x="141" y="17"/>
                </a:cubicBezTo>
                <a:cubicBezTo>
                  <a:pt x="144" y="11"/>
                  <a:pt x="144" y="4"/>
                  <a:pt x="141" y="2"/>
                </a:cubicBezTo>
                <a:cubicBezTo>
                  <a:pt x="138" y="0"/>
                  <a:pt x="132" y="2"/>
                  <a:pt x="127" y="7"/>
                </a:cubicBezTo>
                <a:cubicBezTo>
                  <a:pt x="123" y="12"/>
                  <a:pt x="115" y="23"/>
                  <a:pt x="111" y="31"/>
                </a:cubicBezTo>
                <a:cubicBezTo>
                  <a:pt x="107" y="39"/>
                  <a:pt x="98" y="53"/>
                  <a:pt x="92" y="61"/>
                </a:cubicBezTo>
                <a:cubicBezTo>
                  <a:pt x="86" y="70"/>
                  <a:pt x="80" y="77"/>
                  <a:pt x="79" y="78"/>
                </a:cubicBezTo>
                <a:cubicBezTo>
                  <a:pt x="77" y="79"/>
                  <a:pt x="77" y="81"/>
                  <a:pt x="77" y="83"/>
                </a:cubicBezTo>
                <a:cubicBezTo>
                  <a:pt x="77" y="85"/>
                  <a:pt x="75" y="88"/>
                  <a:pt x="72" y="89"/>
                </a:cubicBezTo>
                <a:cubicBezTo>
                  <a:pt x="70" y="89"/>
                  <a:pt x="70" y="91"/>
                  <a:pt x="73" y="94"/>
                </a:cubicBezTo>
                <a:cubicBezTo>
                  <a:pt x="68" y="99"/>
                  <a:pt x="61" y="105"/>
                  <a:pt x="55" y="111"/>
                </a:cubicBezTo>
                <a:cubicBezTo>
                  <a:pt x="47" y="118"/>
                  <a:pt x="32" y="130"/>
                  <a:pt x="22" y="137"/>
                </a:cubicBezTo>
                <a:cubicBezTo>
                  <a:pt x="14" y="143"/>
                  <a:pt x="7" y="148"/>
                  <a:pt x="4" y="149"/>
                </a:cubicBezTo>
                <a:cubicBezTo>
                  <a:pt x="4" y="149"/>
                  <a:pt x="4" y="149"/>
                  <a:pt x="4" y="150"/>
                </a:cubicBezTo>
                <a:cubicBezTo>
                  <a:pt x="0" y="152"/>
                  <a:pt x="7" y="161"/>
                  <a:pt x="20" y="170"/>
                </a:cubicBezTo>
                <a:cubicBezTo>
                  <a:pt x="32" y="180"/>
                  <a:pt x="43" y="183"/>
                  <a:pt x="44" y="179"/>
                </a:cubicBezTo>
                <a:cubicBezTo>
                  <a:pt x="44" y="179"/>
                  <a:pt x="44" y="179"/>
                  <a:pt x="44" y="179"/>
                </a:cubicBezTo>
                <a:close/>
                <a:moveTo>
                  <a:pt x="130" y="12"/>
                </a:moveTo>
                <a:cubicBezTo>
                  <a:pt x="132" y="8"/>
                  <a:pt x="135" y="6"/>
                  <a:pt x="137" y="8"/>
                </a:cubicBezTo>
                <a:cubicBezTo>
                  <a:pt x="139" y="9"/>
                  <a:pt x="138" y="12"/>
                  <a:pt x="136" y="16"/>
                </a:cubicBezTo>
                <a:cubicBezTo>
                  <a:pt x="133" y="19"/>
                  <a:pt x="130" y="21"/>
                  <a:pt x="128" y="20"/>
                </a:cubicBezTo>
                <a:cubicBezTo>
                  <a:pt x="127" y="19"/>
                  <a:pt x="127" y="15"/>
                  <a:pt x="130" y="12"/>
                </a:cubicBezTo>
                <a:close/>
                <a:moveTo>
                  <a:pt x="6" y="151"/>
                </a:moveTo>
                <a:cubicBezTo>
                  <a:pt x="7" y="151"/>
                  <a:pt x="8" y="152"/>
                  <a:pt x="9" y="153"/>
                </a:cubicBezTo>
                <a:cubicBezTo>
                  <a:pt x="11" y="154"/>
                  <a:pt x="11" y="154"/>
                  <a:pt x="11" y="155"/>
                </a:cubicBezTo>
                <a:cubicBezTo>
                  <a:pt x="11" y="155"/>
                  <a:pt x="9" y="155"/>
                  <a:pt x="8" y="154"/>
                </a:cubicBezTo>
                <a:cubicBezTo>
                  <a:pt x="7" y="153"/>
                  <a:pt x="6" y="152"/>
                  <a:pt x="6" y="151"/>
                </a:cubicBezTo>
                <a:close/>
                <a:moveTo>
                  <a:pt x="11" y="161"/>
                </a:moveTo>
                <a:cubicBezTo>
                  <a:pt x="10" y="160"/>
                  <a:pt x="9" y="159"/>
                  <a:pt x="8" y="158"/>
                </a:cubicBezTo>
                <a:cubicBezTo>
                  <a:pt x="7" y="157"/>
                  <a:pt x="8" y="157"/>
                  <a:pt x="9" y="157"/>
                </a:cubicBezTo>
                <a:cubicBezTo>
                  <a:pt x="10" y="158"/>
                  <a:pt x="12" y="159"/>
                  <a:pt x="12" y="160"/>
                </a:cubicBezTo>
                <a:cubicBezTo>
                  <a:pt x="13" y="161"/>
                  <a:pt x="13" y="161"/>
                  <a:pt x="11" y="161"/>
                </a:cubicBezTo>
                <a:close/>
                <a:moveTo>
                  <a:pt x="17" y="155"/>
                </a:moveTo>
                <a:cubicBezTo>
                  <a:pt x="16" y="155"/>
                  <a:pt x="15" y="154"/>
                  <a:pt x="14" y="153"/>
                </a:cubicBezTo>
                <a:cubicBezTo>
                  <a:pt x="13" y="152"/>
                  <a:pt x="14" y="152"/>
                  <a:pt x="15" y="153"/>
                </a:cubicBezTo>
                <a:cubicBezTo>
                  <a:pt x="16" y="153"/>
                  <a:pt x="17" y="154"/>
                  <a:pt x="18" y="155"/>
                </a:cubicBezTo>
                <a:cubicBezTo>
                  <a:pt x="18" y="156"/>
                  <a:pt x="18" y="156"/>
                  <a:pt x="17" y="155"/>
                </a:cubicBezTo>
                <a:close/>
                <a:moveTo>
                  <a:pt x="17" y="158"/>
                </a:moveTo>
                <a:cubicBezTo>
                  <a:pt x="18" y="159"/>
                  <a:pt x="19" y="160"/>
                  <a:pt x="19" y="160"/>
                </a:cubicBezTo>
                <a:cubicBezTo>
                  <a:pt x="18" y="161"/>
                  <a:pt x="17" y="160"/>
                  <a:pt x="16" y="159"/>
                </a:cubicBezTo>
                <a:cubicBezTo>
                  <a:pt x="15" y="158"/>
                  <a:pt x="14" y="157"/>
                  <a:pt x="14" y="157"/>
                </a:cubicBezTo>
                <a:cubicBezTo>
                  <a:pt x="14" y="157"/>
                  <a:pt x="16" y="157"/>
                  <a:pt x="17" y="158"/>
                </a:cubicBezTo>
                <a:close/>
                <a:moveTo>
                  <a:pt x="19" y="163"/>
                </a:moveTo>
                <a:cubicBezTo>
                  <a:pt x="18" y="163"/>
                  <a:pt x="16" y="162"/>
                  <a:pt x="15" y="161"/>
                </a:cubicBezTo>
                <a:cubicBezTo>
                  <a:pt x="15" y="160"/>
                  <a:pt x="15" y="160"/>
                  <a:pt x="16" y="160"/>
                </a:cubicBezTo>
                <a:cubicBezTo>
                  <a:pt x="17" y="160"/>
                  <a:pt x="19" y="162"/>
                  <a:pt x="19" y="162"/>
                </a:cubicBezTo>
                <a:cubicBezTo>
                  <a:pt x="20" y="163"/>
                  <a:pt x="20" y="164"/>
                  <a:pt x="19" y="163"/>
                </a:cubicBezTo>
                <a:close/>
                <a:moveTo>
                  <a:pt x="21" y="161"/>
                </a:moveTo>
                <a:cubicBezTo>
                  <a:pt x="20" y="160"/>
                  <a:pt x="19" y="159"/>
                  <a:pt x="18" y="158"/>
                </a:cubicBezTo>
                <a:cubicBezTo>
                  <a:pt x="17" y="157"/>
                  <a:pt x="18" y="157"/>
                  <a:pt x="19" y="157"/>
                </a:cubicBezTo>
                <a:cubicBezTo>
                  <a:pt x="20" y="158"/>
                  <a:pt x="21" y="159"/>
                  <a:pt x="22" y="160"/>
                </a:cubicBezTo>
                <a:cubicBezTo>
                  <a:pt x="22" y="161"/>
                  <a:pt x="22" y="161"/>
                  <a:pt x="21" y="161"/>
                </a:cubicBezTo>
                <a:close/>
                <a:moveTo>
                  <a:pt x="20" y="170"/>
                </a:moveTo>
                <a:cubicBezTo>
                  <a:pt x="19" y="169"/>
                  <a:pt x="18" y="167"/>
                  <a:pt x="18" y="167"/>
                </a:cubicBezTo>
                <a:cubicBezTo>
                  <a:pt x="19" y="167"/>
                  <a:pt x="20" y="167"/>
                  <a:pt x="21" y="168"/>
                </a:cubicBezTo>
                <a:cubicBezTo>
                  <a:pt x="23" y="169"/>
                  <a:pt x="24" y="170"/>
                  <a:pt x="23" y="171"/>
                </a:cubicBezTo>
                <a:cubicBezTo>
                  <a:pt x="23" y="171"/>
                  <a:pt x="22" y="171"/>
                  <a:pt x="20" y="170"/>
                </a:cubicBezTo>
                <a:close/>
                <a:moveTo>
                  <a:pt x="26" y="162"/>
                </a:moveTo>
                <a:cubicBezTo>
                  <a:pt x="27" y="163"/>
                  <a:pt x="28" y="163"/>
                  <a:pt x="28" y="164"/>
                </a:cubicBezTo>
                <a:cubicBezTo>
                  <a:pt x="28" y="164"/>
                  <a:pt x="26" y="164"/>
                  <a:pt x="25" y="163"/>
                </a:cubicBezTo>
                <a:cubicBezTo>
                  <a:pt x="24" y="162"/>
                  <a:pt x="23" y="161"/>
                  <a:pt x="23" y="161"/>
                </a:cubicBezTo>
                <a:cubicBezTo>
                  <a:pt x="24" y="160"/>
                  <a:pt x="25" y="161"/>
                  <a:pt x="26" y="162"/>
                </a:cubicBezTo>
                <a:close/>
                <a:moveTo>
                  <a:pt x="25" y="159"/>
                </a:moveTo>
                <a:cubicBezTo>
                  <a:pt x="25" y="159"/>
                  <a:pt x="26" y="159"/>
                  <a:pt x="27" y="160"/>
                </a:cubicBezTo>
                <a:cubicBezTo>
                  <a:pt x="28" y="161"/>
                  <a:pt x="29" y="162"/>
                  <a:pt x="29" y="162"/>
                </a:cubicBezTo>
                <a:cubicBezTo>
                  <a:pt x="29" y="162"/>
                  <a:pt x="28" y="162"/>
                  <a:pt x="26" y="161"/>
                </a:cubicBezTo>
                <a:cubicBezTo>
                  <a:pt x="25" y="160"/>
                  <a:pt x="25" y="159"/>
                  <a:pt x="25" y="159"/>
                </a:cubicBezTo>
                <a:close/>
                <a:moveTo>
                  <a:pt x="22" y="162"/>
                </a:moveTo>
                <a:cubicBezTo>
                  <a:pt x="22" y="162"/>
                  <a:pt x="23" y="163"/>
                  <a:pt x="24" y="163"/>
                </a:cubicBezTo>
                <a:cubicBezTo>
                  <a:pt x="24" y="163"/>
                  <a:pt x="25" y="164"/>
                  <a:pt x="25" y="164"/>
                </a:cubicBezTo>
                <a:cubicBezTo>
                  <a:pt x="26" y="165"/>
                  <a:pt x="26" y="165"/>
                  <a:pt x="26" y="166"/>
                </a:cubicBezTo>
                <a:cubicBezTo>
                  <a:pt x="27" y="166"/>
                  <a:pt x="26" y="166"/>
                  <a:pt x="26" y="166"/>
                </a:cubicBezTo>
                <a:cubicBezTo>
                  <a:pt x="26" y="166"/>
                  <a:pt x="25" y="166"/>
                  <a:pt x="25" y="165"/>
                </a:cubicBezTo>
                <a:cubicBezTo>
                  <a:pt x="24" y="165"/>
                  <a:pt x="23" y="165"/>
                  <a:pt x="23" y="164"/>
                </a:cubicBezTo>
                <a:cubicBezTo>
                  <a:pt x="22" y="164"/>
                  <a:pt x="22" y="163"/>
                  <a:pt x="22" y="163"/>
                </a:cubicBezTo>
                <a:cubicBezTo>
                  <a:pt x="22" y="163"/>
                  <a:pt x="22" y="162"/>
                  <a:pt x="22" y="162"/>
                </a:cubicBezTo>
                <a:close/>
                <a:moveTo>
                  <a:pt x="23" y="166"/>
                </a:moveTo>
                <a:cubicBezTo>
                  <a:pt x="24" y="167"/>
                  <a:pt x="25" y="168"/>
                  <a:pt x="25" y="168"/>
                </a:cubicBezTo>
                <a:cubicBezTo>
                  <a:pt x="25" y="169"/>
                  <a:pt x="23" y="168"/>
                  <a:pt x="22" y="167"/>
                </a:cubicBezTo>
                <a:cubicBezTo>
                  <a:pt x="21" y="166"/>
                  <a:pt x="20" y="165"/>
                  <a:pt x="20" y="165"/>
                </a:cubicBezTo>
                <a:cubicBezTo>
                  <a:pt x="20" y="164"/>
                  <a:pt x="22" y="165"/>
                  <a:pt x="23" y="166"/>
                </a:cubicBezTo>
                <a:close/>
                <a:moveTo>
                  <a:pt x="29" y="165"/>
                </a:moveTo>
                <a:cubicBezTo>
                  <a:pt x="30" y="165"/>
                  <a:pt x="32" y="166"/>
                  <a:pt x="32" y="167"/>
                </a:cubicBezTo>
                <a:cubicBezTo>
                  <a:pt x="33" y="168"/>
                  <a:pt x="33" y="169"/>
                  <a:pt x="32" y="168"/>
                </a:cubicBezTo>
                <a:cubicBezTo>
                  <a:pt x="31" y="168"/>
                  <a:pt x="29" y="167"/>
                  <a:pt x="29" y="166"/>
                </a:cubicBezTo>
                <a:cubicBezTo>
                  <a:pt x="28" y="165"/>
                  <a:pt x="28" y="165"/>
                  <a:pt x="29" y="165"/>
                </a:cubicBezTo>
                <a:close/>
                <a:moveTo>
                  <a:pt x="34" y="171"/>
                </a:moveTo>
                <a:cubicBezTo>
                  <a:pt x="34" y="172"/>
                  <a:pt x="33" y="171"/>
                  <a:pt x="31" y="171"/>
                </a:cubicBezTo>
                <a:cubicBezTo>
                  <a:pt x="30" y="170"/>
                  <a:pt x="29" y="168"/>
                  <a:pt x="29" y="168"/>
                </a:cubicBezTo>
                <a:cubicBezTo>
                  <a:pt x="30" y="168"/>
                  <a:pt x="31" y="168"/>
                  <a:pt x="32" y="169"/>
                </a:cubicBezTo>
                <a:cubicBezTo>
                  <a:pt x="33" y="170"/>
                  <a:pt x="34" y="171"/>
                  <a:pt x="34" y="171"/>
                </a:cubicBezTo>
                <a:close/>
                <a:moveTo>
                  <a:pt x="35" y="167"/>
                </a:moveTo>
                <a:cubicBezTo>
                  <a:pt x="36" y="168"/>
                  <a:pt x="37" y="169"/>
                  <a:pt x="38" y="170"/>
                </a:cubicBezTo>
                <a:cubicBezTo>
                  <a:pt x="39" y="170"/>
                  <a:pt x="39" y="171"/>
                  <a:pt x="38" y="170"/>
                </a:cubicBezTo>
                <a:cubicBezTo>
                  <a:pt x="37" y="170"/>
                  <a:pt x="35" y="169"/>
                  <a:pt x="35" y="168"/>
                </a:cubicBezTo>
                <a:cubicBezTo>
                  <a:pt x="34" y="167"/>
                  <a:pt x="34" y="167"/>
                  <a:pt x="35" y="167"/>
                </a:cubicBezTo>
                <a:close/>
                <a:moveTo>
                  <a:pt x="30" y="172"/>
                </a:moveTo>
                <a:cubicBezTo>
                  <a:pt x="29" y="171"/>
                  <a:pt x="27" y="170"/>
                  <a:pt x="27" y="169"/>
                </a:cubicBezTo>
                <a:cubicBezTo>
                  <a:pt x="26" y="168"/>
                  <a:pt x="26" y="168"/>
                  <a:pt x="27" y="168"/>
                </a:cubicBezTo>
                <a:cubicBezTo>
                  <a:pt x="28" y="168"/>
                  <a:pt x="30" y="170"/>
                  <a:pt x="31" y="171"/>
                </a:cubicBezTo>
                <a:cubicBezTo>
                  <a:pt x="31" y="172"/>
                  <a:pt x="31" y="172"/>
                  <a:pt x="30" y="172"/>
                </a:cubicBezTo>
                <a:close/>
                <a:moveTo>
                  <a:pt x="35" y="178"/>
                </a:moveTo>
                <a:cubicBezTo>
                  <a:pt x="34" y="177"/>
                  <a:pt x="32" y="176"/>
                  <a:pt x="31" y="175"/>
                </a:cubicBezTo>
                <a:cubicBezTo>
                  <a:pt x="31" y="174"/>
                  <a:pt x="31" y="174"/>
                  <a:pt x="32" y="174"/>
                </a:cubicBezTo>
                <a:cubicBezTo>
                  <a:pt x="33" y="174"/>
                  <a:pt x="35" y="175"/>
                  <a:pt x="35" y="176"/>
                </a:cubicBezTo>
                <a:cubicBezTo>
                  <a:pt x="36" y="178"/>
                  <a:pt x="36" y="178"/>
                  <a:pt x="35" y="178"/>
                </a:cubicBezTo>
                <a:close/>
                <a:moveTo>
                  <a:pt x="39" y="176"/>
                </a:moveTo>
                <a:cubicBezTo>
                  <a:pt x="38" y="175"/>
                  <a:pt x="37" y="174"/>
                  <a:pt x="37" y="174"/>
                </a:cubicBezTo>
                <a:cubicBezTo>
                  <a:pt x="37" y="173"/>
                  <a:pt x="39" y="174"/>
                  <a:pt x="40" y="175"/>
                </a:cubicBezTo>
                <a:cubicBezTo>
                  <a:pt x="41" y="176"/>
                  <a:pt x="42" y="177"/>
                  <a:pt x="42" y="177"/>
                </a:cubicBezTo>
                <a:cubicBezTo>
                  <a:pt x="42" y="178"/>
                  <a:pt x="41" y="177"/>
                  <a:pt x="39" y="176"/>
                </a:cubicBezTo>
                <a:close/>
                <a:moveTo>
                  <a:pt x="28" y="159"/>
                </a:moveTo>
                <a:cubicBezTo>
                  <a:pt x="20" y="154"/>
                  <a:pt x="13" y="150"/>
                  <a:pt x="8" y="149"/>
                </a:cubicBezTo>
                <a:cubicBezTo>
                  <a:pt x="11" y="147"/>
                  <a:pt x="17" y="143"/>
                  <a:pt x="24" y="138"/>
                </a:cubicBezTo>
                <a:cubicBezTo>
                  <a:pt x="34" y="131"/>
                  <a:pt x="48" y="120"/>
                  <a:pt x="57" y="112"/>
                </a:cubicBezTo>
                <a:cubicBezTo>
                  <a:pt x="63" y="107"/>
                  <a:pt x="69" y="101"/>
                  <a:pt x="73" y="96"/>
                </a:cubicBezTo>
                <a:cubicBezTo>
                  <a:pt x="70" y="102"/>
                  <a:pt x="66" y="110"/>
                  <a:pt x="63" y="117"/>
                </a:cubicBezTo>
                <a:cubicBezTo>
                  <a:pt x="59" y="127"/>
                  <a:pt x="53" y="145"/>
                  <a:pt x="49" y="157"/>
                </a:cubicBezTo>
                <a:cubicBezTo>
                  <a:pt x="47" y="164"/>
                  <a:pt x="45" y="171"/>
                  <a:pt x="43" y="175"/>
                </a:cubicBezTo>
                <a:cubicBezTo>
                  <a:pt x="41" y="171"/>
                  <a:pt x="35" y="165"/>
                  <a:pt x="28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7023576" y="458633"/>
            <a:ext cx="773112" cy="412750"/>
          </a:xfrm>
          <a:custGeom>
            <a:avLst/>
            <a:gdLst>
              <a:gd name="T0" fmla="*/ 204 w 206"/>
              <a:gd name="T1" fmla="*/ 44 h 110"/>
              <a:gd name="T2" fmla="*/ 196 w 206"/>
              <a:gd name="T3" fmla="*/ 19 h 110"/>
              <a:gd name="T4" fmla="*/ 190 w 206"/>
              <a:gd name="T5" fmla="*/ 1 h 110"/>
              <a:gd name="T6" fmla="*/ 165 w 206"/>
              <a:gd name="T7" fmla="*/ 6 h 110"/>
              <a:gd name="T8" fmla="*/ 117 w 206"/>
              <a:gd name="T9" fmla="*/ 21 h 110"/>
              <a:gd name="T10" fmla="*/ 94 w 206"/>
              <a:gd name="T11" fmla="*/ 32 h 110"/>
              <a:gd name="T12" fmla="*/ 99 w 206"/>
              <a:gd name="T13" fmla="*/ 48 h 110"/>
              <a:gd name="T14" fmla="*/ 102 w 206"/>
              <a:gd name="T15" fmla="*/ 67 h 110"/>
              <a:gd name="T16" fmla="*/ 95 w 206"/>
              <a:gd name="T17" fmla="*/ 68 h 110"/>
              <a:gd name="T18" fmla="*/ 89 w 206"/>
              <a:gd name="T19" fmla="*/ 68 h 110"/>
              <a:gd name="T20" fmla="*/ 72 w 206"/>
              <a:gd name="T21" fmla="*/ 75 h 110"/>
              <a:gd name="T22" fmla="*/ 40 w 206"/>
              <a:gd name="T23" fmla="*/ 82 h 110"/>
              <a:gd name="T24" fmla="*/ 10 w 206"/>
              <a:gd name="T25" fmla="*/ 91 h 110"/>
              <a:gd name="T26" fmla="*/ 1 w 206"/>
              <a:gd name="T27" fmla="*/ 104 h 110"/>
              <a:gd name="T28" fmla="*/ 16 w 206"/>
              <a:gd name="T29" fmla="*/ 109 h 110"/>
              <a:gd name="T30" fmla="*/ 45 w 206"/>
              <a:gd name="T31" fmla="*/ 99 h 110"/>
              <a:gd name="T32" fmla="*/ 76 w 206"/>
              <a:gd name="T33" fmla="*/ 87 h 110"/>
              <a:gd name="T34" fmla="*/ 94 w 206"/>
              <a:gd name="T35" fmla="*/ 83 h 110"/>
              <a:gd name="T36" fmla="*/ 99 w 206"/>
              <a:gd name="T37" fmla="*/ 79 h 110"/>
              <a:gd name="T38" fmla="*/ 105 w 206"/>
              <a:gd name="T39" fmla="*/ 76 h 110"/>
              <a:gd name="T40" fmla="*/ 134 w 206"/>
              <a:gd name="T41" fmla="*/ 70 h 110"/>
              <a:gd name="T42" fmla="*/ 175 w 206"/>
              <a:gd name="T43" fmla="*/ 59 h 110"/>
              <a:gd name="T44" fmla="*/ 198 w 206"/>
              <a:gd name="T45" fmla="*/ 54 h 110"/>
              <a:gd name="T46" fmla="*/ 204 w 206"/>
              <a:gd name="T47" fmla="*/ 44 h 110"/>
              <a:gd name="T48" fmla="*/ 189 w 206"/>
              <a:gd name="T49" fmla="*/ 48 h 110"/>
              <a:gd name="T50" fmla="*/ 193 w 206"/>
              <a:gd name="T51" fmla="*/ 42 h 110"/>
              <a:gd name="T52" fmla="*/ 199 w 206"/>
              <a:gd name="T53" fmla="*/ 45 h 110"/>
              <a:gd name="T54" fmla="*/ 195 w 206"/>
              <a:gd name="T55" fmla="*/ 51 h 110"/>
              <a:gd name="T56" fmla="*/ 189 w 206"/>
              <a:gd name="T57" fmla="*/ 48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6" h="110">
                <a:moveTo>
                  <a:pt x="204" y="44"/>
                </a:moveTo>
                <a:cubicBezTo>
                  <a:pt x="203" y="40"/>
                  <a:pt x="199" y="29"/>
                  <a:pt x="196" y="19"/>
                </a:cubicBezTo>
                <a:cubicBezTo>
                  <a:pt x="193" y="10"/>
                  <a:pt x="190" y="1"/>
                  <a:pt x="190" y="1"/>
                </a:cubicBezTo>
                <a:cubicBezTo>
                  <a:pt x="190" y="0"/>
                  <a:pt x="179" y="2"/>
                  <a:pt x="165" y="6"/>
                </a:cubicBezTo>
                <a:cubicBezTo>
                  <a:pt x="151" y="9"/>
                  <a:pt x="130" y="16"/>
                  <a:pt x="117" y="21"/>
                </a:cubicBezTo>
                <a:cubicBezTo>
                  <a:pt x="104" y="26"/>
                  <a:pt x="93" y="31"/>
                  <a:pt x="94" y="32"/>
                </a:cubicBezTo>
                <a:cubicBezTo>
                  <a:pt x="94" y="33"/>
                  <a:pt x="96" y="40"/>
                  <a:pt x="99" y="48"/>
                </a:cubicBezTo>
                <a:cubicBezTo>
                  <a:pt x="102" y="57"/>
                  <a:pt x="103" y="65"/>
                  <a:pt x="102" y="67"/>
                </a:cubicBezTo>
                <a:cubicBezTo>
                  <a:pt x="101" y="68"/>
                  <a:pt x="98" y="69"/>
                  <a:pt x="95" y="68"/>
                </a:cubicBezTo>
                <a:cubicBezTo>
                  <a:pt x="93" y="67"/>
                  <a:pt x="90" y="67"/>
                  <a:pt x="89" y="68"/>
                </a:cubicBezTo>
                <a:cubicBezTo>
                  <a:pt x="88" y="69"/>
                  <a:pt x="80" y="72"/>
                  <a:pt x="72" y="75"/>
                </a:cubicBezTo>
                <a:cubicBezTo>
                  <a:pt x="64" y="77"/>
                  <a:pt x="50" y="81"/>
                  <a:pt x="40" y="82"/>
                </a:cubicBezTo>
                <a:cubicBezTo>
                  <a:pt x="30" y="84"/>
                  <a:pt x="16" y="88"/>
                  <a:pt x="10" y="91"/>
                </a:cubicBezTo>
                <a:cubicBezTo>
                  <a:pt x="4" y="94"/>
                  <a:pt x="0" y="100"/>
                  <a:pt x="1" y="104"/>
                </a:cubicBezTo>
                <a:cubicBezTo>
                  <a:pt x="2" y="108"/>
                  <a:pt x="9" y="110"/>
                  <a:pt x="16" y="109"/>
                </a:cubicBezTo>
                <a:cubicBezTo>
                  <a:pt x="23" y="108"/>
                  <a:pt x="36" y="103"/>
                  <a:pt x="45" y="99"/>
                </a:cubicBezTo>
                <a:cubicBezTo>
                  <a:pt x="54" y="95"/>
                  <a:pt x="68" y="89"/>
                  <a:pt x="76" y="87"/>
                </a:cubicBezTo>
                <a:cubicBezTo>
                  <a:pt x="84" y="85"/>
                  <a:pt x="92" y="83"/>
                  <a:pt x="94" y="83"/>
                </a:cubicBezTo>
                <a:cubicBezTo>
                  <a:pt x="96" y="83"/>
                  <a:pt x="98" y="81"/>
                  <a:pt x="99" y="79"/>
                </a:cubicBezTo>
                <a:cubicBezTo>
                  <a:pt x="100" y="76"/>
                  <a:pt x="103" y="75"/>
                  <a:pt x="105" y="76"/>
                </a:cubicBezTo>
                <a:cubicBezTo>
                  <a:pt x="107" y="77"/>
                  <a:pt x="120" y="74"/>
                  <a:pt x="134" y="70"/>
                </a:cubicBezTo>
                <a:cubicBezTo>
                  <a:pt x="148" y="66"/>
                  <a:pt x="167" y="61"/>
                  <a:pt x="175" y="59"/>
                </a:cubicBezTo>
                <a:cubicBezTo>
                  <a:pt x="183" y="58"/>
                  <a:pt x="193" y="55"/>
                  <a:pt x="198" y="54"/>
                </a:cubicBezTo>
                <a:cubicBezTo>
                  <a:pt x="203" y="53"/>
                  <a:pt x="206" y="49"/>
                  <a:pt x="204" y="44"/>
                </a:cubicBezTo>
                <a:close/>
                <a:moveTo>
                  <a:pt x="189" y="48"/>
                </a:moveTo>
                <a:cubicBezTo>
                  <a:pt x="189" y="45"/>
                  <a:pt x="190" y="43"/>
                  <a:pt x="193" y="42"/>
                </a:cubicBezTo>
                <a:cubicBezTo>
                  <a:pt x="195" y="41"/>
                  <a:pt x="198" y="42"/>
                  <a:pt x="199" y="45"/>
                </a:cubicBezTo>
                <a:cubicBezTo>
                  <a:pt x="199" y="47"/>
                  <a:pt x="198" y="50"/>
                  <a:pt x="195" y="51"/>
                </a:cubicBezTo>
                <a:cubicBezTo>
                  <a:pt x="193" y="52"/>
                  <a:pt x="190" y="50"/>
                  <a:pt x="189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1528287" y="2760186"/>
            <a:ext cx="420687" cy="777875"/>
          </a:xfrm>
          <a:custGeom>
            <a:avLst/>
            <a:gdLst>
              <a:gd name="T0" fmla="*/ 62 w 112"/>
              <a:gd name="T1" fmla="*/ 99 h 207"/>
              <a:gd name="T2" fmla="*/ 49 w 112"/>
              <a:gd name="T3" fmla="*/ 71 h 207"/>
              <a:gd name="T4" fmla="*/ 47 w 112"/>
              <a:gd name="T5" fmla="*/ 67 h 207"/>
              <a:gd name="T6" fmla="*/ 19 w 112"/>
              <a:gd name="T7" fmla="*/ 21 h 207"/>
              <a:gd name="T8" fmla="*/ 19 w 112"/>
              <a:gd name="T9" fmla="*/ 20 h 207"/>
              <a:gd name="T10" fmla="*/ 1 w 112"/>
              <a:gd name="T11" fmla="*/ 2 h 207"/>
              <a:gd name="T12" fmla="*/ 1 w 112"/>
              <a:gd name="T13" fmla="*/ 26 h 207"/>
              <a:gd name="T14" fmla="*/ 9 w 112"/>
              <a:gd name="T15" fmla="*/ 67 h 207"/>
              <a:gd name="T16" fmla="*/ 23 w 112"/>
              <a:gd name="T17" fmla="*/ 103 h 207"/>
              <a:gd name="T18" fmla="*/ 32 w 112"/>
              <a:gd name="T19" fmla="*/ 119 h 207"/>
              <a:gd name="T20" fmla="*/ 46 w 112"/>
              <a:gd name="T21" fmla="*/ 114 h 207"/>
              <a:gd name="T22" fmla="*/ 57 w 112"/>
              <a:gd name="T23" fmla="*/ 115 h 207"/>
              <a:gd name="T24" fmla="*/ 58 w 112"/>
              <a:gd name="T25" fmla="*/ 120 h 207"/>
              <a:gd name="T26" fmla="*/ 69 w 112"/>
              <a:gd name="T27" fmla="*/ 139 h 207"/>
              <a:gd name="T28" fmla="*/ 83 w 112"/>
              <a:gd name="T29" fmla="*/ 172 h 207"/>
              <a:gd name="T30" fmla="*/ 95 w 112"/>
              <a:gd name="T31" fmla="*/ 198 h 207"/>
              <a:gd name="T32" fmla="*/ 108 w 112"/>
              <a:gd name="T33" fmla="*/ 205 h 207"/>
              <a:gd name="T34" fmla="*/ 110 w 112"/>
              <a:gd name="T35" fmla="*/ 191 h 207"/>
              <a:gd name="T36" fmla="*/ 96 w 112"/>
              <a:gd name="T37" fmla="*/ 165 h 207"/>
              <a:gd name="T38" fmla="*/ 79 w 112"/>
              <a:gd name="T39" fmla="*/ 134 h 207"/>
              <a:gd name="T40" fmla="*/ 70 w 112"/>
              <a:gd name="T41" fmla="*/ 114 h 207"/>
              <a:gd name="T42" fmla="*/ 66 w 112"/>
              <a:gd name="T43" fmla="*/ 110 h 207"/>
              <a:gd name="T44" fmla="*/ 63 w 112"/>
              <a:gd name="T45" fmla="*/ 106 h 207"/>
              <a:gd name="T46" fmla="*/ 62 w 112"/>
              <a:gd name="T47" fmla="*/ 99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" h="207">
                <a:moveTo>
                  <a:pt x="62" y="99"/>
                </a:moveTo>
                <a:cubicBezTo>
                  <a:pt x="61" y="98"/>
                  <a:pt x="55" y="85"/>
                  <a:pt x="49" y="71"/>
                </a:cubicBezTo>
                <a:cubicBezTo>
                  <a:pt x="47" y="67"/>
                  <a:pt x="47" y="67"/>
                  <a:pt x="47" y="67"/>
                </a:cubicBezTo>
                <a:cubicBezTo>
                  <a:pt x="41" y="53"/>
                  <a:pt x="28" y="32"/>
                  <a:pt x="19" y="21"/>
                </a:cubicBezTo>
                <a:cubicBezTo>
                  <a:pt x="19" y="20"/>
                  <a:pt x="19" y="20"/>
                  <a:pt x="19" y="20"/>
                </a:cubicBezTo>
                <a:cubicBezTo>
                  <a:pt x="9" y="9"/>
                  <a:pt x="1" y="0"/>
                  <a:pt x="1" y="2"/>
                </a:cubicBezTo>
                <a:cubicBezTo>
                  <a:pt x="0" y="3"/>
                  <a:pt x="0" y="14"/>
                  <a:pt x="1" y="26"/>
                </a:cubicBezTo>
                <a:cubicBezTo>
                  <a:pt x="1" y="38"/>
                  <a:pt x="5" y="57"/>
                  <a:pt x="9" y="67"/>
                </a:cubicBezTo>
                <a:cubicBezTo>
                  <a:pt x="12" y="77"/>
                  <a:pt x="19" y="93"/>
                  <a:pt x="23" y="103"/>
                </a:cubicBezTo>
                <a:cubicBezTo>
                  <a:pt x="28" y="112"/>
                  <a:pt x="32" y="119"/>
                  <a:pt x="32" y="119"/>
                </a:cubicBezTo>
                <a:cubicBezTo>
                  <a:pt x="33" y="118"/>
                  <a:pt x="39" y="116"/>
                  <a:pt x="46" y="114"/>
                </a:cubicBezTo>
                <a:cubicBezTo>
                  <a:pt x="53" y="113"/>
                  <a:pt x="58" y="113"/>
                  <a:pt x="57" y="115"/>
                </a:cubicBezTo>
                <a:cubicBezTo>
                  <a:pt x="56" y="117"/>
                  <a:pt x="57" y="119"/>
                  <a:pt x="58" y="120"/>
                </a:cubicBezTo>
                <a:cubicBezTo>
                  <a:pt x="59" y="121"/>
                  <a:pt x="64" y="130"/>
                  <a:pt x="69" y="139"/>
                </a:cubicBezTo>
                <a:cubicBezTo>
                  <a:pt x="74" y="148"/>
                  <a:pt x="80" y="163"/>
                  <a:pt x="83" y="172"/>
                </a:cubicBezTo>
                <a:cubicBezTo>
                  <a:pt x="86" y="181"/>
                  <a:pt x="91" y="193"/>
                  <a:pt x="95" y="198"/>
                </a:cubicBezTo>
                <a:cubicBezTo>
                  <a:pt x="99" y="204"/>
                  <a:pt x="105" y="207"/>
                  <a:pt x="108" y="205"/>
                </a:cubicBezTo>
                <a:cubicBezTo>
                  <a:pt x="111" y="204"/>
                  <a:pt x="112" y="197"/>
                  <a:pt x="110" y="191"/>
                </a:cubicBezTo>
                <a:cubicBezTo>
                  <a:pt x="108" y="184"/>
                  <a:pt x="102" y="173"/>
                  <a:pt x="96" y="165"/>
                </a:cubicBezTo>
                <a:cubicBezTo>
                  <a:pt x="91" y="157"/>
                  <a:pt x="83" y="143"/>
                  <a:pt x="79" y="134"/>
                </a:cubicBezTo>
                <a:cubicBezTo>
                  <a:pt x="74" y="125"/>
                  <a:pt x="70" y="116"/>
                  <a:pt x="70" y="114"/>
                </a:cubicBezTo>
                <a:cubicBezTo>
                  <a:pt x="70" y="113"/>
                  <a:pt x="68" y="111"/>
                  <a:pt x="66" y="110"/>
                </a:cubicBezTo>
                <a:cubicBezTo>
                  <a:pt x="64" y="110"/>
                  <a:pt x="62" y="108"/>
                  <a:pt x="63" y="106"/>
                </a:cubicBezTo>
                <a:cubicBezTo>
                  <a:pt x="63" y="104"/>
                  <a:pt x="63" y="101"/>
                  <a:pt x="62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8596789" y="2989108"/>
            <a:ext cx="274637" cy="936625"/>
          </a:xfrm>
          <a:custGeom>
            <a:avLst/>
            <a:gdLst>
              <a:gd name="T0" fmla="*/ 72 w 73"/>
              <a:gd name="T1" fmla="*/ 234 h 249"/>
              <a:gd name="T2" fmla="*/ 65 w 73"/>
              <a:gd name="T3" fmla="*/ 206 h 249"/>
              <a:gd name="T4" fmla="*/ 55 w 73"/>
              <a:gd name="T5" fmla="*/ 171 h 249"/>
              <a:gd name="T6" fmla="*/ 51 w 73"/>
              <a:gd name="T7" fmla="*/ 149 h 249"/>
              <a:gd name="T8" fmla="*/ 48 w 73"/>
              <a:gd name="T9" fmla="*/ 144 h 249"/>
              <a:gd name="T10" fmla="*/ 46 w 73"/>
              <a:gd name="T11" fmla="*/ 139 h 249"/>
              <a:gd name="T12" fmla="*/ 46 w 73"/>
              <a:gd name="T13" fmla="*/ 132 h 249"/>
              <a:gd name="T14" fmla="*/ 39 w 73"/>
              <a:gd name="T15" fmla="*/ 102 h 249"/>
              <a:gd name="T16" fmla="*/ 27 w 73"/>
              <a:gd name="T17" fmla="*/ 53 h 249"/>
              <a:gd name="T18" fmla="*/ 13 w 73"/>
              <a:gd name="T19" fmla="*/ 12 h 249"/>
              <a:gd name="T20" fmla="*/ 4 w 73"/>
              <a:gd name="T21" fmla="*/ 1 h 249"/>
              <a:gd name="T22" fmla="*/ 1 w 73"/>
              <a:gd name="T23" fmla="*/ 12 h 249"/>
              <a:gd name="T24" fmla="*/ 1 w 73"/>
              <a:gd name="T25" fmla="*/ 35 h 249"/>
              <a:gd name="T26" fmla="*/ 8 w 73"/>
              <a:gd name="T27" fmla="*/ 77 h 249"/>
              <a:gd name="T28" fmla="*/ 13 w 73"/>
              <a:gd name="T29" fmla="*/ 96 h 249"/>
              <a:gd name="T30" fmla="*/ 22 w 73"/>
              <a:gd name="T31" fmla="*/ 132 h 249"/>
              <a:gd name="T32" fmla="*/ 26 w 73"/>
              <a:gd name="T33" fmla="*/ 141 h 249"/>
              <a:gd name="T34" fmla="*/ 34 w 73"/>
              <a:gd name="T35" fmla="*/ 142 h 249"/>
              <a:gd name="T36" fmla="*/ 38 w 73"/>
              <a:gd name="T37" fmla="*/ 147 h 249"/>
              <a:gd name="T38" fmla="*/ 38 w 73"/>
              <a:gd name="T39" fmla="*/ 152 h 249"/>
              <a:gd name="T40" fmla="*/ 44 w 73"/>
              <a:gd name="T41" fmla="*/ 173 h 249"/>
              <a:gd name="T42" fmla="*/ 50 w 73"/>
              <a:gd name="T43" fmla="*/ 209 h 249"/>
              <a:gd name="T44" fmla="*/ 56 w 73"/>
              <a:gd name="T45" fmla="*/ 238 h 249"/>
              <a:gd name="T46" fmla="*/ 67 w 73"/>
              <a:gd name="T47" fmla="*/ 248 h 249"/>
              <a:gd name="T48" fmla="*/ 72 w 73"/>
              <a:gd name="T49" fmla="*/ 23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249">
                <a:moveTo>
                  <a:pt x="72" y="234"/>
                </a:moveTo>
                <a:cubicBezTo>
                  <a:pt x="72" y="228"/>
                  <a:pt x="68" y="215"/>
                  <a:pt x="65" y="206"/>
                </a:cubicBezTo>
                <a:cubicBezTo>
                  <a:pt x="62" y="197"/>
                  <a:pt x="57" y="181"/>
                  <a:pt x="55" y="171"/>
                </a:cubicBezTo>
                <a:cubicBezTo>
                  <a:pt x="52" y="160"/>
                  <a:pt x="51" y="151"/>
                  <a:pt x="51" y="149"/>
                </a:cubicBezTo>
                <a:cubicBezTo>
                  <a:pt x="51" y="148"/>
                  <a:pt x="50" y="145"/>
                  <a:pt x="48" y="144"/>
                </a:cubicBezTo>
                <a:cubicBezTo>
                  <a:pt x="46" y="143"/>
                  <a:pt x="45" y="141"/>
                  <a:pt x="46" y="139"/>
                </a:cubicBezTo>
                <a:cubicBezTo>
                  <a:pt x="46" y="137"/>
                  <a:pt x="47" y="134"/>
                  <a:pt x="46" y="132"/>
                </a:cubicBezTo>
                <a:cubicBezTo>
                  <a:pt x="46" y="131"/>
                  <a:pt x="43" y="117"/>
                  <a:pt x="39" y="102"/>
                </a:cubicBezTo>
                <a:cubicBezTo>
                  <a:pt x="27" y="53"/>
                  <a:pt x="27" y="53"/>
                  <a:pt x="27" y="53"/>
                </a:cubicBezTo>
                <a:cubicBezTo>
                  <a:pt x="24" y="38"/>
                  <a:pt x="17" y="19"/>
                  <a:pt x="13" y="12"/>
                </a:cubicBezTo>
                <a:cubicBezTo>
                  <a:pt x="9" y="5"/>
                  <a:pt x="5" y="0"/>
                  <a:pt x="4" y="1"/>
                </a:cubicBezTo>
                <a:cubicBezTo>
                  <a:pt x="3" y="3"/>
                  <a:pt x="2" y="8"/>
                  <a:pt x="1" y="12"/>
                </a:cubicBezTo>
                <a:cubicBezTo>
                  <a:pt x="0" y="17"/>
                  <a:pt x="0" y="27"/>
                  <a:pt x="1" y="35"/>
                </a:cubicBezTo>
                <a:cubicBezTo>
                  <a:pt x="1" y="43"/>
                  <a:pt x="5" y="61"/>
                  <a:pt x="8" y="77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111"/>
                  <a:pt x="21" y="127"/>
                  <a:pt x="22" y="132"/>
                </a:cubicBezTo>
                <a:cubicBezTo>
                  <a:pt x="24" y="138"/>
                  <a:pt x="25" y="142"/>
                  <a:pt x="26" y="141"/>
                </a:cubicBezTo>
                <a:cubicBezTo>
                  <a:pt x="27" y="141"/>
                  <a:pt x="30" y="141"/>
                  <a:pt x="34" y="142"/>
                </a:cubicBezTo>
                <a:cubicBezTo>
                  <a:pt x="37" y="143"/>
                  <a:pt x="39" y="145"/>
                  <a:pt x="38" y="147"/>
                </a:cubicBezTo>
                <a:cubicBezTo>
                  <a:pt x="37" y="148"/>
                  <a:pt x="37" y="151"/>
                  <a:pt x="38" y="152"/>
                </a:cubicBezTo>
                <a:cubicBezTo>
                  <a:pt x="39" y="153"/>
                  <a:pt x="42" y="163"/>
                  <a:pt x="44" y="173"/>
                </a:cubicBezTo>
                <a:cubicBezTo>
                  <a:pt x="46" y="184"/>
                  <a:pt x="49" y="200"/>
                  <a:pt x="50" y="209"/>
                </a:cubicBezTo>
                <a:cubicBezTo>
                  <a:pt x="51" y="219"/>
                  <a:pt x="54" y="232"/>
                  <a:pt x="56" y="238"/>
                </a:cubicBezTo>
                <a:cubicBezTo>
                  <a:pt x="59" y="245"/>
                  <a:pt x="64" y="249"/>
                  <a:pt x="67" y="248"/>
                </a:cubicBezTo>
                <a:cubicBezTo>
                  <a:pt x="71" y="248"/>
                  <a:pt x="73" y="241"/>
                  <a:pt x="72" y="2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6020437" y="2142809"/>
            <a:ext cx="288925" cy="1247775"/>
          </a:xfrm>
          <a:custGeom>
            <a:avLst/>
            <a:gdLst>
              <a:gd name="T0" fmla="*/ 77 w 77"/>
              <a:gd name="T1" fmla="*/ 313 h 332"/>
              <a:gd name="T2" fmla="*/ 70 w 77"/>
              <a:gd name="T3" fmla="*/ 275 h 332"/>
              <a:gd name="T4" fmla="*/ 60 w 77"/>
              <a:gd name="T5" fmla="*/ 228 h 332"/>
              <a:gd name="T6" fmla="*/ 57 w 77"/>
              <a:gd name="T7" fmla="*/ 199 h 332"/>
              <a:gd name="T8" fmla="*/ 53 w 77"/>
              <a:gd name="T9" fmla="*/ 193 h 332"/>
              <a:gd name="T10" fmla="*/ 50 w 77"/>
              <a:gd name="T11" fmla="*/ 186 h 332"/>
              <a:gd name="T12" fmla="*/ 52 w 77"/>
              <a:gd name="T13" fmla="*/ 177 h 332"/>
              <a:gd name="T14" fmla="*/ 45 w 77"/>
              <a:gd name="T15" fmla="*/ 136 h 332"/>
              <a:gd name="T16" fmla="*/ 34 w 77"/>
              <a:gd name="T17" fmla="*/ 71 h 332"/>
              <a:gd name="T18" fmla="*/ 19 w 77"/>
              <a:gd name="T19" fmla="*/ 16 h 332"/>
              <a:gd name="T20" fmla="*/ 8 w 77"/>
              <a:gd name="T21" fmla="*/ 1 h 332"/>
              <a:gd name="T22" fmla="*/ 3 w 77"/>
              <a:gd name="T23" fmla="*/ 15 h 332"/>
              <a:gd name="T24" fmla="*/ 0 w 77"/>
              <a:gd name="T25" fmla="*/ 45 h 332"/>
              <a:gd name="T26" fmla="*/ 7 w 77"/>
              <a:gd name="T27" fmla="*/ 100 h 332"/>
              <a:gd name="T28" fmla="*/ 12 w 77"/>
              <a:gd name="T29" fmla="*/ 126 h 332"/>
              <a:gd name="T30" fmla="*/ 20 w 77"/>
              <a:gd name="T31" fmla="*/ 175 h 332"/>
              <a:gd name="T32" fmla="*/ 25 w 77"/>
              <a:gd name="T33" fmla="*/ 187 h 332"/>
              <a:gd name="T34" fmla="*/ 35 w 77"/>
              <a:gd name="T35" fmla="*/ 188 h 332"/>
              <a:gd name="T36" fmla="*/ 40 w 77"/>
              <a:gd name="T37" fmla="*/ 195 h 332"/>
              <a:gd name="T38" fmla="*/ 39 w 77"/>
              <a:gd name="T39" fmla="*/ 202 h 332"/>
              <a:gd name="T40" fmla="*/ 45 w 77"/>
              <a:gd name="T41" fmla="*/ 231 h 332"/>
              <a:gd name="T42" fmla="*/ 50 w 77"/>
              <a:gd name="T43" fmla="*/ 278 h 332"/>
              <a:gd name="T44" fmla="*/ 56 w 77"/>
              <a:gd name="T45" fmla="*/ 317 h 332"/>
              <a:gd name="T46" fmla="*/ 69 w 77"/>
              <a:gd name="T47" fmla="*/ 331 h 332"/>
              <a:gd name="T48" fmla="*/ 77 w 77"/>
              <a:gd name="T49" fmla="*/ 313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7" h="332">
                <a:moveTo>
                  <a:pt x="77" y="313"/>
                </a:moveTo>
                <a:cubicBezTo>
                  <a:pt x="77" y="304"/>
                  <a:pt x="74" y="287"/>
                  <a:pt x="70" y="275"/>
                </a:cubicBezTo>
                <a:cubicBezTo>
                  <a:pt x="67" y="263"/>
                  <a:pt x="62" y="242"/>
                  <a:pt x="60" y="228"/>
                </a:cubicBezTo>
                <a:cubicBezTo>
                  <a:pt x="58" y="214"/>
                  <a:pt x="56" y="201"/>
                  <a:pt x="57" y="199"/>
                </a:cubicBezTo>
                <a:cubicBezTo>
                  <a:pt x="57" y="197"/>
                  <a:pt x="55" y="194"/>
                  <a:pt x="53" y="193"/>
                </a:cubicBezTo>
                <a:cubicBezTo>
                  <a:pt x="50" y="191"/>
                  <a:pt x="49" y="188"/>
                  <a:pt x="50" y="186"/>
                </a:cubicBezTo>
                <a:cubicBezTo>
                  <a:pt x="52" y="183"/>
                  <a:pt x="52" y="179"/>
                  <a:pt x="52" y="177"/>
                </a:cubicBezTo>
                <a:cubicBezTo>
                  <a:pt x="52" y="175"/>
                  <a:pt x="48" y="156"/>
                  <a:pt x="45" y="136"/>
                </a:cubicBezTo>
                <a:cubicBezTo>
                  <a:pt x="34" y="71"/>
                  <a:pt x="34" y="71"/>
                  <a:pt x="34" y="71"/>
                </a:cubicBezTo>
                <a:cubicBezTo>
                  <a:pt x="30" y="51"/>
                  <a:pt x="24" y="26"/>
                  <a:pt x="19" y="16"/>
                </a:cubicBezTo>
                <a:cubicBezTo>
                  <a:pt x="14" y="6"/>
                  <a:pt x="9" y="0"/>
                  <a:pt x="8" y="1"/>
                </a:cubicBezTo>
                <a:cubicBezTo>
                  <a:pt x="7" y="3"/>
                  <a:pt x="4" y="10"/>
                  <a:pt x="3" y="15"/>
                </a:cubicBezTo>
                <a:cubicBezTo>
                  <a:pt x="1" y="21"/>
                  <a:pt x="0" y="35"/>
                  <a:pt x="0" y="45"/>
                </a:cubicBezTo>
                <a:cubicBezTo>
                  <a:pt x="0" y="56"/>
                  <a:pt x="3" y="80"/>
                  <a:pt x="7" y="100"/>
                </a:cubicBezTo>
                <a:cubicBezTo>
                  <a:pt x="12" y="126"/>
                  <a:pt x="12" y="126"/>
                  <a:pt x="12" y="126"/>
                </a:cubicBezTo>
                <a:cubicBezTo>
                  <a:pt x="15" y="146"/>
                  <a:pt x="19" y="168"/>
                  <a:pt x="20" y="175"/>
                </a:cubicBezTo>
                <a:cubicBezTo>
                  <a:pt x="22" y="182"/>
                  <a:pt x="24" y="188"/>
                  <a:pt x="25" y="187"/>
                </a:cubicBezTo>
                <a:cubicBezTo>
                  <a:pt x="26" y="186"/>
                  <a:pt x="30" y="187"/>
                  <a:pt x="35" y="188"/>
                </a:cubicBezTo>
                <a:cubicBezTo>
                  <a:pt x="39" y="190"/>
                  <a:pt x="41" y="193"/>
                  <a:pt x="40" y="195"/>
                </a:cubicBezTo>
                <a:cubicBezTo>
                  <a:pt x="38" y="197"/>
                  <a:pt x="38" y="201"/>
                  <a:pt x="39" y="202"/>
                </a:cubicBezTo>
                <a:cubicBezTo>
                  <a:pt x="40" y="204"/>
                  <a:pt x="43" y="217"/>
                  <a:pt x="45" y="231"/>
                </a:cubicBezTo>
                <a:cubicBezTo>
                  <a:pt x="48" y="244"/>
                  <a:pt x="50" y="266"/>
                  <a:pt x="50" y="278"/>
                </a:cubicBezTo>
                <a:cubicBezTo>
                  <a:pt x="50" y="291"/>
                  <a:pt x="53" y="308"/>
                  <a:pt x="56" y="317"/>
                </a:cubicBezTo>
                <a:cubicBezTo>
                  <a:pt x="58" y="325"/>
                  <a:pt x="64" y="332"/>
                  <a:pt x="69" y="331"/>
                </a:cubicBezTo>
                <a:cubicBezTo>
                  <a:pt x="74" y="330"/>
                  <a:pt x="77" y="322"/>
                  <a:pt x="77" y="3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/>
          </p:cNvSpPr>
          <p:nvPr/>
        </p:nvSpPr>
        <p:spPr bwMode="auto">
          <a:xfrm>
            <a:off x="8788876" y="2977995"/>
            <a:ext cx="558800" cy="492125"/>
          </a:xfrm>
          <a:custGeom>
            <a:avLst/>
            <a:gdLst>
              <a:gd name="T0" fmla="*/ 144 w 149"/>
              <a:gd name="T1" fmla="*/ 117 h 131"/>
              <a:gd name="T2" fmla="*/ 127 w 149"/>
              <a:gd name="T3" fmla="*/ 102 h 131"/>
              <a:gd name="T4" fmla="*/ 104 w 149"/>
              <a:gd name="T5" fmla="*/ 85 h 131"/>
              <a:gd name="T6" fmla="*/ 91 w 149"/>
              <a:gd name="T7" fmla="*/ 73 h 131"/>
              <a:gd name="T8" fmla="*/ 87 w 149"/>
              <a:gd name="T9" fmla="*/ 71 h 131"/>
              <a:gd name="T10" fmla="*/ 83 w 149"/>
              <a:gd name="T11" fmla="*/ 69 h 131"/>
              <a:gd name="T12" fmla="*/ 81 w 149"/>
              <a:gd name="T13" fmla="*/ 64 h 131"/>
              <a:gd name="T14" fmla="*/ 58 w 149"/>
              <a:gd name="T15" fmla="*/ 44 h 131"/>
              <a:gd name="T16" fmla="*/ 37 w 149"/>
              <a:gd name="T17" fmla="*/ 27 h 131"/>
              <a:gd name="T18" fmla="*/ 8 w 149"/>
              <a:gd name="T19" fmla="*/ 4 h 131"/>
              <a:gd name="T20" fmla="*/ 0 w 149"/>
              <a:gd name="T21" fmla="*/ 1 h 131"/>
              <a:gd name="T22" fmla="*/ 2 w 149"/>
              <a:gd name="T23" fmla="*/ 8 h 131"/>
              <a:gd name="T24" fmla="*/ 11 w 149"/>
              <a:gd name="T25" fmla="*/ 20 h 131"/>
              <a:gd name="T26" fmla="*/ 39 w 149"/>
              <a:gd name="T27" fmla="*/ 47 h 131"/>
              <a:gd name="T28" fmla="*/ 42 w 149"/>
              <a:gd name="T29" fmla="*/ 49 h 131"/>
              <a:gd name="T30" fmla="*/ 69 w 149"/>
              <a:gd name="T31" fmla="*/ 72 h 131"/>
              <a:gd name="T32" fmla="*/ 76 w 149"/>
              <a:gd name="T33" fmla="*/ 75 h 131"/>
              <a:gd name="T34" fmla="*/ 79 w 149"/>
              <a:gd name="T35" fmla="*/ 74 h 131"/>
              <a:gd name="T36" fmla="*/ 82 w 149"/>
              <a:gd name="T37" fmla="*/ 77 h 131"/>
              <a:gd name="T38" fmla="*/ 84 w 149"/>
              <a:gd name="T39" fmla="*/ 81 h 131"/>
              <a:gd name="T40" fmla="*/ 98 w 149"/>
              <a:gd name="T41" fmla="*/ 91 h 131"/>
              <a:gd name="T42" fmla="*/ 119 w 149"/>
              <a:gd name="T43" fmla="*/ 112 h 131"/>
              <a:gd name="T44" fmla="*/ 136 w 149"/>
              <a:gd name="T45" fmla="*/ 127 h 131"/>
              <a:gd name="T46" fmla="*/ 148 w 149"/>
              <a:gd name="T47" fmla="*/ 129 h 131"/>
              <a:gd name="T48" fmla="*/ 144 w 149"/>
              <a:gd name="T49" fmla="*/ 11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9" h="131">
                <a:moveTo>
                  <a:pt x="144" y="117"/>
                </a:moveTo>
                <a:cubicBezTo>
                  <a:pt x="141" y="113"/>
                  <a:pt x="133" y="107"/>
                  <a:pt x="127" y="102"/>
                </a:cubicBezTo>
                <a:cubicBezTo>
                  <a:pt x="120" y="98"/>
                  <a:pt x="110" y="90"/>
                  <a:pt x="104" y="85"/>
                </a:cubicBezTo>
                <a:cubicBezTo>
                  <a:pt x="98" y="79"/>
                  <a:pt x="92" y="74"/>
                  <a:pt x="91" y="73"/>
                </a:cubicBezTo>
                <a:cubicBezTo>
                  <a:pt x="91" y="72"/>
                  <a:pt x="89" y="71"/>
                  <a:pt x="87" y="71"/>
                </a:cubicBezTo>
                <a:cubicBezTo>
                  <a:pt x="85" y="71"/>
                  <a:pt x="84" y="70"/>
                  <a:pt x="83" y="69"/>
                </a:cubicBezTo>
                <a:cubicBezTo>
                  <a:pt x="83" y="67"/>
                  <a:pt x="82" y="65"/>
                  <a:pt x="81" y="64"/>
                </a:cubicBezTo>
                <a:cubicBezTo>
                  <a:pt x="80" y="63"/>
                  <a:pt x="69" y="54"/>
                  <a:pt x="58" y="44"/>
                </a:cubicBezTo>
                <a:cubicBezTo>
                  <a:pt x="37" y="27"/>
                  <a:pt x="37" y="27"/>
                  <a:pt x="37" y="27"/>
                </a:cubicBezTo>
                <a:cubicBezTo>
                  <a:pt x="26" y="17"/>
                  <a:pt x="13" y="6"/>
                  <a:pt x="8" y="4"/>
                </a:cubicBezTo>
                <a:cubicBezTo>
                  <a:pt x="3" y="1"/>
                  <a:pt x="0" y="0"/>
                  <a:pt x="0" y="1"/>
                </a:cubicBezTo>
                <a:cubicBezTo>
                  <a:pt x="0" y="3"/>
                  <a:pt x="1" y="6"/>
                  <a:pt x="2" y="8"/>
                </a:cubicBezTo>
                <a:cubicBezTo>
                  <a:pt x="3" y="10"/>
                  <a:pt x="7" y="15"/>
                  <a:pt x="11" y="20"/>
                </a:cubicBezTo>
                <a:cubicBezTo>
                  <a:pt x="15" y="25"/>
                  <a:pt x="28" y="37"/>
                  <a:pt x="39" y="47"/>
                </a:cubicBezTo>
                <a:cubicBezTo>
                  <a:pt x="42" y="49"/>
                  <a:pt x="42" y="49"/>
                  <a:pt x="42" y="49"/>
                </a:cubicBezTo>
                <a:cubicBezTo>
                  <a:pt x="53" y="58"/>
                  <a:pt x="65" y="69"/>
                  <a:pt x="69" y="72"/>
                </a:cubicBezTo>
                <a:cubicBezTo>
                  <a:pt x="72" y="74"/>
                  <a:pt x="75" y="76"/>
                  <a:pt x="76" y="75"/>
                </a:cubicBezTo>
                <a:cubicBezTo>
                  <a:pt x="77" y="75"/>
                  <a:pt x="78" y="74"/>
                  <a:pt x="79" y="74"/>
                </a:cubicBezTo>
                <a:cubicBezTo>
                  <a:pt x="81" y="74"/>
                  <a:pt x="82" y="75"/>
                  <a:pt x="82" y="77"/>
                </a:cubicBezTo>
                <a:cubicBezTo>
                  <a:pt x="82" y="79"/>
                  <a:pt x="83" y="80"/>
                  <a:pt x="84" y="81"/>
                </a:cubicBezTo>
                <a:cubicBezTo>
                  <a:pt x="86" y="81"/>
                  <a:pt x="92" y="86"/>
                  <a:pt x="98" y="91"/>
                </a:cubicBezTo>
                <a:cubicBezTo>
                  <a:pt x="104" y="97"/>
                  <a:pt x="114" y="106"/>
                  <a:pt x="119" y="112"/>
                </a:cubicBezTo>
                <a:cubicBezTo>
                  <a:pt x="124" y="117"/>
                  <a:pt x="131" y="124"/>
                  <a:pt x="136" y="127"/>
                </a:cubicBezTo>
                <a:cubicBezTo>
                  <a:pt x="140" y="130"/>
                  <a:pt x="146" y="131"/>
                  <a:pt x="148" y="129"/>
                </a:cubicBezTo>
                <a:cubicBezTo>
                  <a:pt x="149" y="127"/>
                  <a:pt x="148" y="121"/>
                  <a:pt x="144" y="1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3"/>
          <p:cNvSpPr>
            <a:spLocks/>
          </p:cNvSpPr>
          <p:nvPr/>
        </p:nvSpPr>
        <p:spPr bwMode="auto">
          <a:xfrm>
            <a:off x="9242901" y="555470"/>
            <a:ext cx="323850" cy="868363"/>
          </a:xfrm>
          <a:custGeom>
            <a:avLst/>
            <a:gdLst>
              <a:gd name="T0" fmla="*/ 29 w 86"/>
              <a:gd name="T1" fmla="*/ 105 h 231"/>
              <a:gd name="T2" fmla="*/ 36 w 86"/>
              <a:gd name="T3" fmla="*/ 116 h 231"/>
              <a:gd name="T4" fmla="*/ 42 w 86"/>
              <a:gd name="T5" fmla="*/ 148 h 231"/>
              <a:gd name="T6" fmla="*/ 66 w 86"/>
              <a:gd name="T7" fmla="*/ 224 h 231"/>
              <a:gd name="T8" fmla="*/ 83 w 86"/>
              <a:gd name="T9" fmla="*/ 231 h 231"/>
              <a:gd name="T10" fmla="*/ 85 w 86"/>
              <a:gd name="T11" fmla="*/ 226 h 231"/>
              <a:gd name="T12" fmla="*/ 84 w 86"/>
              <a:gd name="T13" fmla="*/ 223 h 231"/>
              <a:gd name="T14" fmla="*/ 83 w 86"/>
              <a:gd name="T15" fmla="*/ 219 h 231"/>
              <a:gd name="T16" fmla="*/ 82 w 86"/>
              <a:gd name="T17" fmla="*/ 216 h 231"/>
              <a:gd name="T18" fmla="*/ 81 w 86"/>
              <a:gd name="T19" fmla="*/ 213 h 231"/>
              <a:gd name="T20" fmla="*/ 80 w 86"/>
              <a:gd name="T21" fmla="*/ 209 h 231"/>
              <a:gd name="T22" fmla="*/ 79 w 86"/>
              <a:gd name="T23" fmla="*/ 206 h 231"/>
              <a:gd name="T24" fmla="*/ 78 w 86"/>
              <a:gd name="T25" fmla="*/ 203 h 231"/>
              <a:gd name="T26" fmla="*/ 77 w 86"/>
              <a:gd name="T27" fmla="*/ 199 h 231"/>
              <a:gd name="T28" fmla="*/ 76 w 86"/>
              <a:gd name="T29" fmla="*/ 196 h 231"/>
              <a:gd name="T30" fmla="*/ 75 w 86"/>
              <a:gd name="T31" fmla="*/ 193 h 231"/>
              <a:gd name="T32" fmla="*/ 74 w 86"/>
              <a:gd name="T33" fmla="*/ 189 h 231"/>
              <a:gd name="T34" fmla="*/ 73 w 86"/>
              <a:gd name="T35" fmla="*/ 186 h 231"/>
              <a:gd name="T36" fmla="*/ 72 w 86"/>
              <a:gd name="T37" fmla="*/ 182 h 231"/>
              <a:gd name="T38" fmla="*/ 72 w 86"/>
              <a:gd name="T39" fmla="*/ 179 h 231"/>
              <a:gd name="T40" fmla="*/ 71 w 86"/>
              <a:gd name="T41" fmla="*/ 176 h 231"/>
              <a:gd name="T42" fmla="*/ 70 w 86"/>
              <a:gd name="T43" fmla="*/ 172 h 231"/>
              <a:gd name="T44" fmla="*/ 69 w 86"/>
              <a:gd name="T45" fmla="*/ 169 h 231"/>
              <a:gd name="T46" fmla="*/ 68 w 86"/>
              <a:gd name="T47" fmla="*/ 166 h 231"/>
              <a:gd name="T48" fmla="*/ 67 w 86"/>
              <a:gd name="T49" fmla="*/ 162 h 231"/>
              <a:gd name="T50" fmla="*/ 66 w 86"/>
              <a:gd name="T51" fmla="*/ 159 h 231"/>
              <a:gd name="T52" fmla="*/ 65 w 86"/>
              <a:gd name="T53" fmla="*/ 156 h 231"/>
              <a:gd name="T54" fmla="*/ 64 w 86"/>
              <a:gd name="T55" fmla="*/ 152 h 231"/>
              <a:gd name="T56" fmla="*/ 63 w 86"/>
              <a:gd name="T57" fmla="*/ 149 h 231"/>
              <a:gd name="T58" fmla="*/ 62 w 86"/>
              <a:gd name="T59" fmla="*/ 146 h 231"/>
              <a:gd name="T60" fmla="*/ 61 w 86"/>
              <a:gd name="T61" fmla="*/ 142 h 231"/>
              <a:gd name="T62" fmla="*/ 60 w 86"/>
              <a:gd name="T63" fmla="*/ 139 h 231"/>
              <a:gd name="T64" fmla="*/ 59 w 86"/>
              <a:gd name="T65" fmla="*/ 136 h 231"/>
              <a:gd name="T66" fmla="*/ 58 w 86"/>
              <a:gd name="T67" fmla="*/ 132 h 231"/>
              <a:gd name="T68" fmla="*/ 57 w 86"/>
              <a:gd name="T69" fmla="*/ 129 h 231"/>
              <a:gd name="T70" fmla="*/ 56 w 86"/>
              <a:gd name="T71" fmla="*/ 125 h 231"/>
              <a:gd name="T72" fmla="*/ 55 w 86"/>
              <a:gd name="T73" fmla="*/ 122 h 231"/>
              <a:gd name="T74" fmla="*/ 55 w 86"/>
              <a:gd name="T75" fmla="*/ 119 h 231"/>
              <a:gd name="T76" fmla="*/ 48 w 86"/>
              <a:gd name="T77" fmla="*/ 112 h 231"/>
              <a:gd name="T78" fmla="*/ 44 w 86"/>
              <a:gd name="T79" fmla="*/ 100 h 231"/>
              <a:gd name="T80" fmla="*/ 28 w 86"/>
              <a:gd name="T81" fmla="*/ 40 h 231"/>
              <a:gd name="T82" fmla="*/ 7 w 86"/>
              <a:gd name="T83" fmla="*/ 1 h 231"/>
              <a:gd name="T84" fmla="*/ 10 w 86"/>
              <a:gd name="T85" fmla="*/ 45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6" h="231">
                <a:moveTo>
                  <a:pt x="24" y="82"/>
                </a:moveTo>
                <a:cubicBezTo>
                  <a:pt x="27" y="93"/>
                  <a:pt x="29" y="103"/>
                  <a:pt x="29" y="105"/>
                </a:cubicBezTo>
                <a:cubicBezTo>
                  <a:pt x="29" y="107"/>
                  <a:pt x="30" y="109"/>
                  <a:pt x="33" y="110"/>
                </a:cubicBezTo>
                <a:cubicBezTo>
                  <a:pt x="35" y="111"/>
                  <a:pt x="36" y="114"/>
                  <a:pt x="36" y="116"/>
                </a:cubicBezTo>
                <a:cubicBezTo>
                  <a:pt x="35" y="118"/>
                  <a:pt x="35" y="122"/>
                  <a:pt x="35" y="124"/>
                </a:cubicBezTo>
                <a:cubicBezTo>
                  <a:pt x="36" y="126"/>
                  <a:pt x="39" y="137"/>
                  <a:pt x="42" y="148"/>
                </a:cubicBezTo>
                <a:cubicBezTo>
                  <a:pt x="45" y="159"/>
                  <a:pt x="52" y="180"/>
                  <a:pt x="57" y="194"/>
                </a:cubicBezTo>
                <a:cubicBezTo>
                  <a:pt x="61" y="209"/>
                  <a:pt x="66" y="222"/>
                  <a:pt x="66" y="224"/>
                </a:cubicBezTo>
                <a:cubicBezTo>
                  <a:pt x="67" y="226"/>
                  <a:pt x="70" y="229"/>
                  <a:pt x="74" y="229"/>
                </a:cubicBezTo>
                <a:cubicBezTo>
                  <a:pt x="77" y="230"/>
                  <a:pt x="81" y="231"/>
                  <a:pt x="83" y="231"/>
                </a:cubicBezTo>
                <a:cubicBezTo>
                  <a:pt x="85" y="231"/>
                  <a:pt x="86" y="230"/>
                  <a:pt x="86" y="229"/>
                </a:cubicBezTo>
                <a:cubicBezTo>
                  <a:pt x="85" y="228"/>
                  <a:pt x="85" y="227"/>
                  <a:pt x="85" y="226"/>
                </a:cubicBezTo>
                <a:cubicBezTo>
                  <a:pt x="83" y="225"/>
                  <a:pt x="83" y="225"/>
                  <a:pt x="83" y="225"/>
                </a:cubicBezTo>
                <a:cubicBezTo>
                  <a:pt x="84" y="223"/>
                  <a:pt x="84" y="223"/>
                  <a:pt x="84" y="223"/>
                </a:cubicBezTo>
                <a:cubicBezTo>
                  <a:pt x="82" y="222"/>
                  <a:pt x="82" y="222"/>
                  <a:pt x="82" y="222"/>
                </a:cubicBezTo>
                <a:cubicBezTo>
                  <a:pt x="83" y="219"/>
                  <a:pt x="83" y="219"/>
                  <a:pt x="83" y="219"/>
                </a:cubicBezTo>
                <a:cubicBezTo>
                  <a:pt x="81" y="218"/>
                  <a:pt x="81" y="218"/>
                  <a:pt x="81" y="218"/>
                </a:cubicBezTo>
                <a:cubicBezTo>
                  <a:pt x="82" y="216"/>
                  <a:pt x="82" y="216"/>
                  <a:pt x="82" y="216"/>
                </a:cubicBezTo>
                <a:cubicBezTo>
                  <a:pt x="80" y="215"/>
                  <a:pt x="80" y="215"/>
                  <a:pt x="80" y="215"/>
                </a:cubicBezTo>
                <a:cubicBezTo>
                  <a:pt x="81" y="213"/>
                  <a:pt x="81" y="213"/>
                  <a:pt x="81" y="213"/>
                </a:cubicBezTo>
                <a:cubicBezTo>
                  <a:pt x="79" y="211"/>
                  <a:pt x="79" y="211"/>
                  <a:pt x="79" y="211"/>
                </a:cubicBezTo>
                <a:cubicBezTo>
                  <a:pt x="80" y="209"/>
                  <a:pt x="80" y="209"/>
                  <a:pt x="80" y="209"/>
                </a:cubicBezTo>
                <a:cubicBezTo>
                  <a:pt x="78" y="208"/>
                  <a:pt x="78" y="208"/>
                  <a:pt x="78" y="208"/>
                </a:cubicBezTo>
                <a:cubicBezTo>
                  <a:pt x="79" y="206"/>
                  <a:pt x="79" y="206"/>
                  <a:pt x="79" y="206"/>
                </a:cubicBezTo>
                <a:cubicBezTo>
                  <a:pt x="77" y="205"/>
                  <a:pt x="77" y="205"/>
                  <a:pt x="77" y="205"/>
                </a:cubicBezTo>
                <a:cubicBezTo>
                  <a:pt x="78" y="203"/>
                  <a:pt x="78" y="203"/>
                  <a:pt x="78" y="203"/>
                </a:cubicBezTo>
                <a:cubicBezTo>
                  <a:pt x="76" y="201"/>
                  <a:pt x="76" y="201"/>
                  <a:pt x="76" y="201"/>
                </a:cubicBezTo>
                <a:cubicBezTo>
                  <a:pt x="77" y="199"/>
                  <a:pt x="77" y="199"/>
                  <a:pt x="77" y="199"/>
                </a:cubicBezTo>
                <a:cubicBezTo>
                  <a:pt x="75" y="198"/>
                  <a:pt x="75" y="198"/>
                  <a:pt x="75" y="198"/>
                </a:cubicBezTo>
                <a:cubicBezTo>
                  <a:pt x="76" y="196"/>
                  <a:pt x="76" y="196"/>
                  <a:pt x="76" y="196"/>
                </a:cubicBezTo>
                <a:cubicBezTo>
                  <a:pt x="74" y="195"/>
                  <a:pt x="74" y="195"/>
                  <a:pt x="74" y="195"/>
                </a:cubicBezTo>
                <a:cubicBezTo>
                  <a:pt x="75" y="193"/>
                  <a:pt x="75" y="193"/>
                  <a:pt x="75" y="193"/>
                </a:cubicBezTo>
                <a:cubicBezTo>
                  <a:pt x="73" y="191"/>
                  <a:pt x="73" y="191"/>
                  <a:pt x="73" y="191"/>
                </a:cubicBezTo>
                <a:cubicBezTo>
                  <a:pt x="74" y="189"/>
                  <a:pt x="74" y="189"/>
                  <a:pt x="74" y="189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2" y="182"/>
                  <a:pt x="72" y="182"/>
                  <a:pt x="72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72" y="179"/>
                  <a:pt x="72" y="179"/>
                  <a:pt x="72" y="179"/>
                </a:cubicBezTo>
                <a:cubicBezTo>
                  <a:pt x="69" y="178"/>
                  <a:pt x="69" y="178"/>
                  <a:pt x="69" y="178"/>
                </a:cubicBezTo>
                <a:cubicBezTo>
                  <a:pt x="71" y="176"/>
                  <a:pt x="71" y="176"/>
                  <a:pt x="71" y="176"/>
                </a:cubicBezTo>
                <a:cubicBezTo>
                  <a:pt x="68" y="175"/>
                  <a:pt x="68" y="175"/>
                  <a:pt x="68" y="175"/>
                </a:cubicBezTo>
                <a:cubicBezTo>
                  <a:pt x="70" y="172"/>
                  <a:pt x="70" y="172"/>
                  <a:pt x="70" y="172"/>
                </a:cubicBezTo>
                <a:cubicBezTo>
                  <a:pt x="67" y="171"/>
                  <a:pt x="67" y="171"/>
                  <a:pt x="67" y="171"/>
                </a:cubicBezTo>
                <a:cubicBezTo>
                  <a:pt x="69" y="169"/>
                  <a:pt x="69" y="169"/>
                  <a:pt x="69" y="169"/>
                </a:cubicBezTo>
                <a:cubicBezTo>
                  <a:pt x="67" y="168"/>
                  <a:pt x="67" y="168"/>
                  <a:pt x="67" y="168"/>
                </a:cubicBezTo>
                <a:cubicBezTo>
                  <a:pt x="68" y="166"/>
                  <a:pt x="68" y="166"/>
                  <a:pt x="68" y="166"/>
                </a:cubicBezTo>
                <a:cubicBezTo>
                  <a:pt x="66" y="165"/>
                  <a:pt x="66" y="165"/>
                  <a:pt x="66" y="165"/>
                </a:cubicBezTo>
                <a:cubicBezTo>
                  <a:pt x="67" y="162"/>
                  <a:pt x="67" y="162"/>
                  <a:pt x="67" y="162"/>
                </a:cubicBezTo>
                <a:cubicBezTo>
                  <a:pt x="65" y="161"/>
                  <a:pt x="65" y="161"/>
                  <a:pt x="65" y="161"/>
                </a:cubicBezTo>
                <a:cubicBezTo>
                  <a:pt x="66" y="159"/>
                  <a:pt x="66" y="159"/>
                  <a:pt x="66" y="159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65" y="156"/>
                  <a:pt x="65" y="156"/>
                  <a:pt x="65" y="156"/>
                </a:cubicBezTo>
                <a:cubicBezTo>
                  <a:pt x="63" y="154"/>
                  <a:pt x="63" y="154"/>
                  <a:pt x="63" y="154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62" y="151"/>
                  <a:pt x="62" y="151"/>
                  <a:pt x="62" y="151"/>
                </a:cubicBezTo>
                <a:cubicBezTo>
                  <a:pt x="63" y="149"/>
                  <a:pt x="63" y="149"/>
                  <a:pt x="63" y="149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62" y="146"/>
                  <a:pt x="62" y="146"/>
                  <a:pt x="62" y="146"/>
                </a:cubicBezTo>
                <a:cubicBezTo>
                  <a:pt x="60" y="144"/>
                  <a:pt x="60" y="144"/>
                  <a:pt x="60" y="144"/>
                </a:cubicBezTo>
                <a:cubicBezTo>
                  <a:pt x="61" y="142"/>
                  <a:pt x="61" y="142"/>
                  <a:pt x="61" y="142"/>
                </a:cubicBezTo>
                <a:cubicBezTo>
                  <a:pt x="59" y="141"/>
                  <a:pt x="59" y="141"/>
                  <a:pt x="59" y="141"/>
                </a:cubicBezTo>
                <a:cubicBezTo>
                  <a:pt x="60" y="139"/>
                  <a:pt x="60" y="139"/>
                  <a:pt x="60" y="139"/>
                </a:cubicBezTo>
                <a:cubicBezTo>
                  <a:pt x="58" y="138"/>
                  <a:pt x="58" y="138"/>
                  <a:pt x="58" y="138"/>
                </a:cubicBezTo>
                <a:cubicBezTo>
                  <a:pt x="59" y="136"/>
                  <a:pt x="59" y="136"/>
                  <a:pt x="59" y="136"/>
                </a:cubicBezTo>
                <a:cubicBezTo>
                  <a:pt x="57" y="134"/>
                  <a:pt x="57" y="134"/>
                  <a:pt x="57" y="134"/>
                </a:cubicBezTo>
                <a:cubicBezTo>
                  <a:pt x="58" y="132"/>
                  <a:pt x="58" y="132"/>
                  <a:pt x="58" y="132"/>
                </a:cubicBezTo>
                <a:cubicBezTo>
                  <a:pt x="56" y="131"/>
                  <a:pt x="56" y="131"/>
                  <a:pt x="56" y="131"/>
                </a:cubicBezTo>
                <a:cubicBezTo>
                  <a:pt x="57" y="129"/>
                  <a:pt x="57" y="129"/>
                  <a:pt x="57" y="129"/>
                </a:cubicBezTo>
                <a:cubicBezTo>
                  <a:pt x="55" y="128"/>
                  <a:pt x="55" y="128"/>
                  <a:pt x="55" y="128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53" y="121"/>
                  <a:pt x="53" y="121"/>
                  <a:pt x="53" y="121"/>
                </a:cubicBezTo>
                <a:cubicBezTo>
                  <a:pt x="55" y="119"/>
                  <a:pt x="55" y="119"/>
                  <a:pt x="55" y="119"/>
                </a:cubicBezTo>
                <a:cubicBezTo>
                  <a:pt x="54" y="117"/>
                  <a:pt x="54" y="117"/>
                  <a:pt x="54" y="117"/>
                </a:cubicBezTo>
                <a:cubicBezTo>
                  <a:pt x="54" y="115"/>
                  <a:pt x="51" y="113"/>
                  <a:pt x="48" y="112"/>
                </a:cubicBezTo>
                <a:cubicBezTo>
                  <a:pt x="44" y="112"/>
                  <a:pt x="43" y="109"/>
                  <a:pt x="44" y="107"/>
                </a:cubicBezTo>
                <a:cubicBezTo>
                  <a:pt x="45" y="105"/>
                  <a:pt x="45" y="102"/>
                  <a:pt x="44" y="100"/>
                </a:cubicBezTo>
                <a:cubicBezTo>
                  <a:pt x="43" y="99"/>
                  <a:pt x="39" y="89"/>
                  <a:pt x="36" y="78"/>
                </a:cubicBezTo>
                <a:cubicBezTo>
                  <a:pt x="33" y="67"/>
                  <a:pt x="29" y="50"/>
                  <a:pt x="28" y="40"/>
                </a:cubicBezTo>
                <a:cubicBezTo>
                  <a:pt x="26" y="30"/>
                  <a:pt x="23" y="17"/>
                  <a:pt x="20" y="11"/>
                </a:cubicBezTo>
                <a:cubicBezTo>
                  <a:pt x="17" y="4"/>
                  <a:pt x="11" y="0"/>
                  <a:pt x="7" y="1"/>
                </a:cubicBezTo>
                <a:cubicBezTo>
                  <a:pt x="3" y="2"/>
                  <a:pt x="0" y="9"/>
                  <a:pt x="1" y="16"/>
                </a:cubicBezTo>
                <a:cubicBezTo>
                  <a:pt x="2" y="23"/>
                  <a:pt x="6" y="36"/>
                  <a:pt x="10" y="45"/>
                </a:cubicBezTo>
                <a:cubicBezTo>
                  <a:pt x="15" y="54"/>
                  <a:pt x="20" y="71"/>
                  <a:pt x="24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4"/>
          <p:cNvSpPr>
            <a:spLocks noEditPoints="1"/>
          </p:cNvSpPr>
          <p:nvPr/>
        </p:nvSpPr>
        <p:spPr bwMode="auto">
          <a:xfrm>
            <a:off x="1205231" y="1560037"/>
            <a:ext cx="649287" cy="992188"/>
          </a:xfrm>
          <a:custGeom>
            <a:avLst/>
            <a:gdLst>
              <a:gd name="T0" fmla="*/ 129 w 173"/>
              <a:gd name="T1" fmla="*/ 48 h 264"/>
              <a:gd name="T2" fmla="*/ 105 w 173"/>
              <a:gd name="T3" fmla="*/ 93 h 264"/>
              <a:gd name="T4" fmla="*/ 87 w 173"/>
              <a:gd name="T5" fmla="*/ 119 h 264"/>
              <a:gd name="T6" fmla="*/ 86 w 173"/>
              <a:gd name="T7" fmla="*/ 127 h 264"/>
              <a:gd name="T8" fmla="*/ 83 w 173"/>
              <a:gd name="T9" fmla="*/ 134 h 264"/>
              <a:gd name="T10" fmla="*/ 76 w 173"/>
              <a:gd name="T11" fmla="*/ 140 h 264"/>
              <a:gd name="T12" fmla="*/ 58 w 173"/>
              <a:gd name="T13" fmla="*/ 170 h 264"/>
              <a:gd name="T14" fmla="*/ 31 w 173"/>
              <a:gd name="T15" fmla="*/ 218 h 264"/>
              <a:gd name="T16" fmla="*/ 11 w 173"/>
              <a:gd name="T17" fmla="*/ 247 h 264"/>
              <a:gd name="T18" fmla="*/ 2 w 173"/>
              <a:gd name="T19" fmla="*/ 257 h 264"/>
              <a:gd name="T20" fmla="*/ 2 w 173"/>
              <a:gd name="T21" fmla="*/ 259 h 264"/>
              <a:gd name="T22" fmla="*/ 13 w 173"/>
              <a:gd name="T23" fmla="*/ 251 h 264"/>
              <a:gd name="T24" fmla="*/ 23 w 173"/>
              <a:gd name="T25" fmla="*/ 241 h 264"/>
              <a:gd name="T26" fmla="*/ 25 w 173"/>
              <a:gd name="T27" fmla="*/ 241 h 264"/>
              <a:gd name="T28" fmla="*/ 16 w 173"/>
              <a:gd name="T29" fmla="*/ 252 h 264"/>
              <a:gd name="T30" fmla="*/ 6 w 173"/>
              <a:gd name="T31" fmla="*/ 262 h 264"/>
              <a:gd name="T32" fmla="*/ 7 w 173"/>
              <a:gd name="T33" fmla="*/ 263 h 264"/>
              <a:gd name="T34" fmla="*/ 23 w 173"/>
              <a:gd name="T35" fmla="*/ 251 h 264"/>
              <a:gd name="T36" fmla="*/ 54 w 173"/>
              <a:gd name="T37" fmla="*/ 220 h 264"/>
              <a:gd name="T38" fmla="*/ 86 w 173"/>
              <a:gd name="T39" fmla="*/ 173 h 264"/>
              <a:gd name="T40" fmla="*/ 96 w 173"/>
              <a:gd name="T41" fmla="*/ 142 h 264"/>
              <a:gd name="T42" fmla="*/ 98 w 173"/>
              <a:gd name="T43" fmla="*/ 134 h 264"/>
              <a:gd name="T44" fmla="*/ 104 w 173"/>
              <a:gd name="T45" fmla="*/ 129 h 264"/>
              <a:gd name="T46" fmla="*/ 118 w 173"/>
              <a:gd name="T47" fmla="*/ 101 h 264"/>
              <a:gd name="T48" fmla="*/ 147 w 173"/>
              <a:gd name="T49" fmla="*/ 59 h 264"/>
              <a:gd name="T50" fmla="*/ 169 w 173"/>
              <a:gd name="T51" fmla="*/ 24 h 264"/>
              <a:gd name="T52" fmla="*/ 168 w 173"/>
              <a:gd name="T53" fmla="*/ 3 h 264"/>
              <a:gd name="T54" fmla="*/ 149 w 173"/>
              <a:gd name="T55" fmla="*/ 12 h 264"/>
              <a:gd name="T56" fmla="*/ 129 w 173"/>
              <a:gd name="T57" fmla="*/ 48 h 264"/>
              <a:gd name="T58" fmla="*/ 47 w 173"/>
              <a:gd name="T59" fmla="*/ 221 h 264"/>
              <a:gd name="T60" fmla="*/ 36 w 173"/>
              <a:gd name="T61" fmla="*/ 230 h 264"/>
              <a:gd name="T62" fmla="*/ 32 w 173"/>
              <a:gd name="T63" fmla="*/ 227 h 264"/>
              <a:gd name="T64" fmla="*/ 38 w 173"/>
              <a:gd name="T65" fmla="*/ 215 h 264"/>
              <a:gd name="T66" fmla="*/ 48 w 173"/>
              <a:gd name="T67" fmla="*/ 204 h 264"/>
              <a:gd name="T68" fmla="*/ 54 w 173"/>
              <a:gd name="T69" fmla="*/ 207 h 264"/>
              <a:gd name="T70" fmla="*/ 47 w 173"/>
              <a:gd name="T71" fmla="*/ 221 h 264"/>
              <a:gd name="T72" fmla="*/ 60 w 173"/>
              <a:gd name="T73" fmla="*/ 199 h 264"/>
              <a:gd name="T74" fmla="*/ 53 w 173"/>
              <a:gd name="T75" fmla="*/ 195 h 264"/>
              <a:gd name="T76" fmla="*/ 57 w 173"/>
              <a:gd name="T77" fmla="*/ 181 h 264"/>
              <a:gd name="T78" fmla="*/ 68 w 173"/>
              <a:gd name="T79" fmla="*/ 172 h 264"/>
              <a:gd name="T80" fmla="*/ 75 w 173"/>
              <a:gd name="T81" fmla="*/ 176 h 264"/>
              <a:gd name="T82" fmla="*/ 70 w 173"/>
              <a:gd name="T83" fmla="*/ 190 h 264"/>
              <a:gd name="T84" fmla="*/ 60 w 173"/>
              <a:gd name="T85" fmla="*/ 199 h 264"/>
              <a:gd name="T86" fmla="*/ 84 w 173"/>
              <a:gd name="T87" fmla="*/ 142 h 264"/>
              <a:gd name="T88" fmla="*/ 91 w 173"/>
              <a:gd name="T89" fmla="*/ 145 h 264"/>
              <a:gd name="T90" fmla="*/ 88 w 173"/>
              <a:gd name="T91" fmla="*/ 159 h 264"/>
              <a:gd name="T92" fmla="*/ 78 w 173"/>
              <a:gd name="T93" fmla="*/ 168 h 264"/>
              <a:gd name="T94" fmla="*/ 72 w 173"/>
              <a:gd name="T95" fmla="*/ 164 h 264"/>
              <a:gd name="T96" fmla="*/ 74 w 173"/>
              <a:gd name="T97" fmla="*/ 151 h 264"/>
              <a:gd name="T98" fmla="*/ 84 w 173"/>
              <a:gd name="T99" fmla="*/ 142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3" h="264">
                <a:moveTo>
                  <a:pt x="129" y="48"/>
                </a:moveTo>
                <a:cubicBezTo>
                  <a:pt x="123" y="60"/>
                  <a:pt x="112" y="80"/>
                  <a:pt x="105" y="93"/>
                </a:cubicBezTo>
                <a:cubicBezTo>
                  <a:pt x="97" y="106"/>
                  <a:pt x="89" y="117"/>
                  <a:pt x="87" y="119"/>
                </a:cubicBezTo>
                <a:cubicBezTo>
                  <a:pt x="85" y="120"/>
                  <a:pt x="85" y="124"/>
                  <a:pt x="86" y="127"/>
                </a:cubicBezTo>
                <a:cubicBezTo>
                  <a:pt x="87" y="130"/>
                  <a:pt x="85" y="133"/>
                  <a:pt x="83" y="134"/>
                </a:cubicBezTo>
                <a:cubicBezTo>
                  <a:pt x="80" y="135"/>
                  <a:pt x="77" y="138"/>
                  <a:pt x="76" y="140"/>
                </a:cubicBezTo>
                <a:cubicBezTo>
                  <a:pt x="74" y="142"/>
                  <a:pt x="66" y="156"/>
                  <a:pt x="58" y="170"/>
                </a:cubicBezTo>
                <a:cubicBezTo>
                  <a:pt x="50" y="185"/>
                  <a:pt x="38" y="206"/>
                  <a:pt x="31" y="218"/>
                </a:cubicBezTo>
                <a:cubicBezTo>
                  <a:pt x="23" y="230"/>
                  <a:pt x="15" y="243"/>
                  <a:pt x="11" y="247"/>
                </a:cubicBezTo>
                <a:cubicBezTo>
                  <a:pt x="8" y="251"/>
                  <a:pt x="4" y="255"/>
                  <a:pt x="2" y="257"/>
                </a:cubicBezTo>
                <a:cubicBezTo>
                  <a:pt x="0" y="259"/>
                  <a:pt x="0" y="260"/>
                  <a:pt x="2" y="259"/>
                </a:cubicBezTo>
                <a:cubicBezTo>
                  <a:pt x="4" y="257"/>
                  <a:pt x="9" y="254"/>
                  <a:pt x="13" y="251"/>
                </a:cubicBezTo>
                <a:cubicBezTo>
                  <a:pt x="16" y="248"/>
                  <a:pt x="21" y="244"/>
                  <a:pt x="23" y="241"/>
                </a:cubicBezTo>
                <a:cubicBezTo>
                  <a:pt x="26" y="239"/>
                  <a:pt x="27" y="239"/>
                  <a:pt x="25" y="241"/>
                </a:cubicBezTo>
                <a:cubicBezTo>
                  <a:pt x="24" y="243"/>
                  <a:pt x="19" y="249"/>
                  <a:pt x="16" y="252"/>
                </a:cubicBezTo>
                <a:cubicBezTo>
                  <a:pt x="12" y="256"/>
                  <a:pt x="8" y="261"/>
                  <a:pt x="6" y="262"/>
                </a:cubicBezTo>
                <a:cubicBezTo>
                  <a:pt x="4" y="264"/>
                  <a:pt x="5" y="264"/>
                  <a:pt x="7" y="263"/>
                </a:cubicBezTo>
                <a:cubicBezTo>
                  <a:pt x="9" y="262"/>
                  <a:pt x="17" y="257"/>
                  <a:pt x="23" y="251"/>
                </a:cubicBezTo>
                <a:cubicBezTo>
                  <a:pt x="30" y="246"/>
                  <a:pt x="44" y="232"/>
                  <a:pt x="54" y="220"/>
                </a:cubicBezTo>
                <a:cubicBezTo>
                  <a:pt x="64" y="208"/>
                  <a:pt x="78" y="187"/>
                  <a:pt x="86" y="173"/>
                </a:cubicBezTo>
                <a:cubicBezTo>
                  <a:pt x="94" y="160"/>
                  <a:pt x="98" y="146"/>
                  <a:pt x="96" y="142"/>
                </a:cubicBezTo>
                <a:cubicBezTo>
                  <a:pt x="94" y="138"/>
                  <a:pt x="95" y="135"/>
                  <a:pt x="98" y="134"/>
                </a:cubicBezTo>
                <a:cubicBezTo>
                  <a:pt x="101" y="133"/>
                  <a:pt x="103" y="131"/>
                  <a:pt x="104" y="129"/>
                </a:cubicBezTo>
                <a:cubicBezTo>
                  <a:pt x="104" y="126"/>
                  <a:pt x="110" y="114"/>
                  <a:pt x="118" y="101"/>
                </a:cubicBezTo>
                <a:cubicBezTo>
                  <a:pt x="126" y="88"/>
                  <a:pt x="139" y="69"/>
                  <a:pt x="147" y="59"/>
                </a:cubicBezTo>
                <a:cubicBezTo>
                  <a:pt x="156" y="49"/>
                  <a:pt x="166" y="33"/>
                  <a:pt x="169" y="24"/>
                </a:cubicBezTo>
                <a:cubicBezTo>
                  <a:pt x="173" y="15"/>
                  <a:pt x="173" y="5"/>
                  <a:pt x="168" y="3"/>
                </a:cubicBezTo>
                <a:cubicBezTo>
                  <a:pt x="164" y="0"/>
                  <a:pt x="155" y="4"/>
                  <a:pt x="149" y="12"/>
                </a:cubicBezTo>
                <a:cubicBezTo>
                  <a:pt x="143" y="19"/>
                  <a:pt x="134" y="36"/>
                  <a:pt x="129" y="48"/>
                </a:cubicBezTo>
                <a:close/>
                <a:moveTo>
                  <a:pt x="47" y="221"/>
                </a:moveTo>
                <a:cubicBezTo>
                  <a:pt x="43" y="225"/>
                  <a:pt x="38" y="230"/>
                  <a:pt x="36" y="230"/>
                </a:cubicBezTo>
                <a:cubicBezTo>
                  <a:pt x="34" y="231"/>
                  <a:pt x="32" y="229"/>
                  <a:pt x="32" y="227"/>
                </a:cubicBezTo>
                <a:cubicBezTo>
                  <a:pt x="32" y="225"/>
                  <a:pt x="35" y="219"/>
                  <a:pt x="38" y="215"/>
                </a:cubicBezTo>
                <a:cubicBezTo>
                  <a:pt x="41" y="210"/>
                  <a:pt x="46" y="206"/>
                  <a:pt x="48" y="204"/>
                </a:cubicBezTo>
                <a:cubicBezTo>
                  <a:pt x="51" y="203"/>
                  <a:pt x="53" y="204"/>
                  <a:pt x="54" y="207"/>
                </a:cubicBezTo>
                <a:cubicBezTo>
                  <a:pt x="54" y="210"/>
                  <a:pt x="51" y="216"/>
                  <a:pt x="47" y="221"/>
                </a:cubicBezTo>
                <a:close/>
                <a:moveTo>
                  <a:pt x="60" y="199"/>
                </a:moveTo>
                <a:cubicBezTo>
                  <a:pt x="57" y="200"/>
                  <a:pt x="54" y="198"/>
                  <a:pt x="53" y="195"/>
                </a:cubicBezTo>
                <a:cubicBezTo>
                  <a:pt x="53" y="192"/>
                  <a:pt x="54" y="186"/>
                  <a:pt x="57" y="181"/>
                </a:cubicBezTo>
                <a:cubicBezTo>
                  <a:pt x="60" y="177"/>
                  <a:pt x="65" y="173"/>
                  <a:pt x="68" y="172"/>
                </a:cubicBezTo>
                <a:cubicBezTo>
                  <a:pt x="71" y="172"/>
                  <a:pt x="74" y="174"/>
                  <a:pt x="75" y="176"/>
                </a:cubicBezTo>
                <a:cubicBezTo>
                  <a:pt x="75" y="179"/>
                  <a:pt x="73" y="185"/>
                  <a:pt x="70" y="190"/>
                </a:cubicBezTo>
                <a:cubicBezTo>
                  <a:pt x="68" y="194"/>
                  <a:pt x="63" y="198"/>
                  <a:pt x="60" y="199"/>
                </a:cubicBezTo>
                <a:close/>
                <a:moveTo>
                  <a:pt x="84" y="142"/>
                </a:moveTo>
                <a:cubicBezTo>
                  <a:pt x="87" y="141"/>
                  <a:pt x="90" y="143"/>
                  <a:pt x="91" y="145"/>
                </a:cubicBezTo>
                <a:cubicBezTo>
                  <a:pt x="91" y="148"/>
                  <a:pt x="90" y="154"/>
                  <a:pt x="88" y="159"/>
                </a:cubicBezTo>
                <a:cubicBezTo>
                  <a:pt x="85" y="163"/>
                  <a:pt x="81" y="168"/>
                  <a:pt x="78" y="168"/>
                </a:cubicBezTo>
                <a:cubicBezTo>
                  <a:pt x="75" y="169"/>
                  <a:pt x="72" y="167"/>
                  <a:pt x="72" y="164"/>
                </a:cubicBezTo>
                <a:cubicBezTo>
                  <a:pt x="71" y="161"/>
                  <a:pt x="72" y="155"/>
                  <a:pt x="74" y="151"/>
                </a:cubicBezTo>
                <a:cubicBezTo>
                  <a:pt x="77" y="146"/>
                  <a:pt x="81" y="142"/>
                  <a:pt x="84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5"/>
          <p:cNvSpPr>
            <a:spLocks noEditPoints="1"/>
          </p:cNvSpPr>
          <p:nvPr/>
        </p:nvSpPr>
        <p:spPr bwMode="auto">
          <a:xfrm>
            <a:off x="8860314" y="5792633"/>
            <a:ext cx="987425" cy="800100"/>
          </a:xfrm>
          <a:custGeom>
            <a:avLst/>
            <a:gdLst>
              <a:gd name="T0" fmla="*/ 4 w 263"/>
              <a:gd name="T1" fmla="*/ 211 h 213"/>
              <a:gd name="T2" fmla="*/ 118 w 263"/>
              <a:gd name="T3" fmla="*/ 138 h 213"/>
              <a:gd name="T4" fmla="*/ 115 w 263"/>
              <a:gd name="T5" fmla="*/ 97 h 213"/>
              <a:gd name="T6" fmla="*/ 145 w 263"/>
              <a:gd name="T7" fmla="*/ 98 h 213"/>
              <a:gd name="T8" fmla="*/ 146 w 263"/>
              <a:gd name="T9" fmla="*/ 99 h 213"/>
              <a:gd name="T10" fmla="*/ 137 w 263"/>
              <a:gd name="T11" fmla="*/ 128 h 213"/>
              <a:gd name="T12" fmla="*/ 121 w 263"/>
              <a:gd name="T13" fmla="*/ 139 h 213"/>
              <a:gd name="T14" fmla="*/ 129 w 263"/>
              <a:gd name="T15" fmla="*/ 141 h 213"/>
              <a:gd name="T16" fmla="*/ 177 w 263"/>
              <a:gd name="T17" fmla="*/ 108 h 213"/>
              <a:gd name="T18" fmla="*/ 236 w 263"/>
              <a:gd name="T19" fmla="*/ 97 h 213"/>
              <a:gd name="T20" fmla="*/ 257 w 263"/>
              <a:gd name="T21" fmla="*/ 63 h 213"/>
              <a:gd name="T22" fmla="*/ 262 w 263"/>
              <a:gd name="T23" fmla="*/ 54 h 213"/>
              <a:gd name="T24" fmla="*/ 251 w 263"/>
              <a:gd name="T25" fmla="*/ 50 h 213"/>
              <a:gd name="T26" fmla="*/ 236 w 263"/>
              <a:gd name="T27" fmla="*/ 46 h 213"/>
              <a:gd name="T28" fmla="*/ 194 w 263"/>
              <a:gd name="T29" fmla="*/ 66 h 213"/>
              <a:gd name="T30" fmla="*/ 176 w 263"/>
              <a:gd name="T31" fmla="*/ 86 h 213"/>
              <a:gd name="T32" fmla="*/ 151 w 263"/>
              <a:gd name="T33" fmla="*/ 95 h 213"/>
              <a:gd name="T34" fmla="*/ 150 w 263"/>
              <a:gd name="T35" fmla="*/ 93 h 213"/>
              <a:gd name="T36" fmla="*/ 166 w 263"/>
              <a:gd name="T37" fmla="*/ 73 h 213"/>
              <a:gd name="T38" fmla="*/ 191 w 263"/>
              <a:gd name="T39" fmla="*/ 62 h 213"/>
              <a:gd name="T40" fmla="*/ 223 w 263"/>
              <a:gd name="T41" fmla="*/ 27 h 213"/>
              <a:gd name="T42" fmla="*/ 224 w 263"/>
              <a:gd name="T43" fmla="*/ 12 h 213"/>
              <a:gd name="T44" fmla="*/ 226 w 263"/>
              <a:gd name="T45" fmla="*/ 2 h 213"/>
              <a:gd name="T46" fmla="*/ 215 w 263"/>
              <a:gd name="T47" fmla="*/ 1 h 213"/>
              <a:gd name="T48" fmla="*/ 201 w 263"/>
              <a:gd name="T49" fmla="*/ 1 h 213"/>
              <a:gd name="T50" fmla="*/ 153 w 263"/>
              <a:gd name="T51" fmla="*/ 37 h 213"/>
              <a:gd name="T52" fmla="*/ 124 w 263"/>
              <a:gd name="T53" fmla="*/ 81 h 213"/>
              <a:gd name="T54" fmla="*/ 70 w 263"/>
              <a:gd name="T55" fmla="*/ 134 h 213"/>
              <a:gd name="T56" fmla="*/ 1 w 263"/>
              <a:gd name="T57" fmla="*/ 210 h 213"/>
              <a:gd name="T58" fmla="*/ 200 w 263"/>
              <a:gd name="T59" fmla="*/ 71 h 213"/>
              <a:gd name="T60" fmla="*/ 240 w 263"/>
              <a:gd name="T61" fmla="*/ 54 h 213"/>
              <a:gd name="T62" fmla="*/ 240 w 263"/>
              <a:gd name="T63" fmla="*/ 83 h 213"/>
              <a:gd name="T64" fmla="*/ 197 w 263"/>
              <a:gd name="T65" fmla="*/ 100 h 213"/>
              <a:gd name="T66" fmla="*/ 200 w 263"/>
              <a:gd name="T67" fmla="*/ 71 h 213"/>
              <a:gd name="T68" fmla="*/ 171 w 263"/>
              <a:gd name="T69" fmla="*/ 25 h 213"/>
              <a:gd name="T70" fmla="*/ 207 w 263"/>
              <a:gd name="T71" fmla="*/ 9 h 213"/>
              <a:gd name="T72" fmla="*/ 216 w 263"/>
              <a:gd name="T73" fmla="*/ 22 h 213"/>
              <a:gd name="T74" fmla="*/ 188 w 263"/>
              <a:gd name="T75" fmla="*/ 54 h 213"/>
              <a:gd name="T76" fmla="*/ 160 w 263"/>
              <a:gd name="T77" fmla="*/ 60 h 213"/>
              <a:gd name="T78" fmla="*/ 95 w 263"/>
              <a:gd name="T79" fmla="*/ 126 h 213"/>
              <a:gd name="T80" fmla="*/ 104 w 263"/>
              <a:gd name="T81" fmla="*/ 137 h 213"/>
              <a:gd name="T82" fmla="*/ 95 w 263"/>
              <a:gd name="T83" fmla="*/ 12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3" h="213">
                <a:moveTo>
                  <a:pt x="0" y="213"/>
                </a:moveTo>
                <a:cubicBezTo>
                  <a:pt x="0" y="213"/>
                  <a:pt x="2" y="213"/>
                  <a:pt x="4" y="211"/>
                </a:cubicBezTo>
                <a:cubicBezTo>
                  <a:pt x="9" y="209"/>
                  <a:pt x="35" y="194"/>
                  <a:pt x="62" y="179"/>
                </a:cubicBezTo>
                <a:cubicBezTo>
                  <a:pt x="90" y="163"/>
                  <a:pt x="115" y="145"/>
                  <a:pt x="118" y="138"/>
                </a:cubicBezTo>
                <a:cubicBezTo>
                  <a:pt x="120" y="131"/>
                  <a:pt x="119" y="120"/>
                  <a:pt x="115" y="114"/>
                </a:cubicBezTo>
                <a:cubicBezTo>
                  <a:pt x="112" y="108"/>
                  <a:pt x="111" y="101"/>
                  <a:pt x="115" y="97"/>
                </a:cubicBezTo>
                <a:cubicBezTo>
                  <a:pt x="118" y="94"/>
                  <a:pt x="125" y="93"/>
                  <a:pt x="131" y="95"/>
                </a:cubicBezTo>
                <a:cubicBezTo>
                  <a:pt x="136" y="97"/>
                  <a:pt x="143" y="98"/>
                  <a:pt x="145" y="98"/>
                </a:cubicBezTo>
                <a:cubicBezTo>
                  <a:pt x="146" y="97"/>
                  <a:pt x="147" y="97"/>
                  <a:pt x="147" y="97"/>
                </a:cubicBezTo>
                <a:cubicBezTo>
                  <a:pt x="147" y="97"/>
                  <a:pt x="146" y="98"/>
                  <a:pt x="146" y="99"/>
                </a:cubicBezTo>
                <a:cubicBezTo>
                  <a:pt x="145" y="101"/>
                  <a:pt x="144" y="107"/>
                  <a:pt x="144" y="113"/>
                </a:cubicBezTo>
                <a:cubicBezTo>
                  <a:pt x="144" y="119"/>
                  <a:pt x="141" y="125"/>
                  <a:pt x="137" y="128"/>
                </a:cubicBezTo>
                <a:cubicBezTo>
                  <a:pt x="133" y="130"/>
                  <a:pt x="127" y="128"/>
                  <a:pt x="122" y="123"/>
                </a:cubicBezTo>
                <a:cubicBezTo>
                  <a:pt x="123" y="129"/>
                  <a:pt x="123" y="134"/>
                  <a:pt x="121" y="139"/>
                </a:cubicBezTo>
                <a:cubicBezTo>
                  <a:pt x="121" y="140"/>
                  <a:pt x="120" y="141"/>
                  <a:pt x="119" y="143"/>
                </a:cubicBezTo>
                <a:cubicBezTo>
                  <a:pt x="123" y="142"/>
                  <a:pt x="126" y="141"/>
                  <a:pt x="129" y="141"/>
                </a:cubicBezTo>
                <a:cubicBezTo>
                  <a:pt x="139" y="141"/>
                  <a:pt x="151" y="134"/>
                  <a:pt x="155" y="124"/>
                </a:cubicBezTo>
                <a:cubicBezTo>
                  <a:pt x="159" y="114"/>
                  <a:pt x="169" y="107"/>
                  <a:pt x="177" y="108"/>
                </a:cubicBezTo>
                <a:cubicBezTo>
                  <a:pt x="185" y="109"/>
                  <a:pt x="198" y="110"/>
                  <a:pt x="206" y="109"/>
                </a:cubicBezTo>
                <a:cubicBezTo>
                  <a:pt x="213" y="109"/>
                  <a:pt x="227" y="103"/>
                  <a:pt x="236" y="97"/>
                </a:cubicBezTo>
                <a:cubicBezTo>
                  <a:pt x="245" y="90"/>
                  <a:pt x="253" y="81"/>
                  <a:pt x="254" y="75"/>
                </a:cubicBezTo>
                <a:cubicBezTo>
                  <a:pt x="256" y="69"/>
                  <a:pt x="257" y="64"/>
                  <a:pt x="257" y="63"/>
                </a:cubicBezTo>
                <a:cubicBezTo>
                  <a:pt x="258" y="62"/>
                  <a:pt x="258" y="61"/>
                  <a:pt x="259" y="61"/>
                </a:cubicBezTo>
                <a:cubicBezTo>
                  <a:pt x="259" y="61"/>
                  <a:pt x="261" y="58"/>
                  <a:pt x="262" y="54"/>
                </a:cubicBezTo>
                <a:cubicBezTo>
                  <a:pt x="263" y="51"/>
                  <a:pt x="261" y="49"/>
                  <a:pt x="258" y="49"/>
                </a:cubicBezTo>
                <a:cubicBezTo>
                  <a:pt x="255" y="49"/>
                  <a:pt x="251" y="49"/>
                  <a:pt x="251" y="50"/>
                </a:cubicBezTo>
                <a:cubicBezTo>
                  <a:pt x="250" y="50"/>
                  <a:pt x="249" y="50"/>
                  <a:pt x="249" y="50"/>
                </a:cubicBezTo>
                <a:cubicBezTo>
                  <a:pt x="248" y="50"/>
                  <a:pt x="242" y="48"/>
                  <a:pt x="236" y="46"/>
                </a:cubicBezTo>
                <a:cubicBezTo>
                  <a:pt x="230" y="44"/>
                  <a:pt x="219" y="48"/>
                  <a:pt x="211" y="55"/>
                </a:cubicBezTo>
                <a:cubicBezTo>
                  <a:pt x="203" y="61"/>
                  <a:pt x="195" y="66"/>
                  <a:pt x="194" y="66"/>
                </a:cubicBezTo>
                <a:cubicBezTo>
                  <a:pt x="192" y="66"/>
                  <a:pt x="188" y="67"/>
                  <a:pt x="185" y="69"/>
                </a:cubicBezTo>
                <a:cubicBezTo>
                  <a:pt x="182" y="71"/>
                  <a:pt x="178" y="79"/>
                  <a:pt x="176" y="86"/>
                </a:cubicBezTo>
                <a:cubicBezTo>
                  <a:pt x="174" y="93"/>
                  <a:pt x="168" y="98"/>
                  <a:pt x="164" y="97"/>
                </a:cubicBezTo>
                <a:cubicBezTo>
                  <a:pt x="159" y="95"/>
                  <a:pt x="154" y="94"/>
                  <a:pt x="151" y="95"/>
                </a:cubicBezTo>
                <a:cubicBezTo>
                  <a:pt x="150" y="95"/>
                  <a:pt x="149" y="95"/>
                  <a:pt x="148" y="96"/>
                </a:cubicBezTo>
                <a:cubicBezTo>
                  <a:pt x="149" y="95"/>
                  <a:pt x="150" y="94"/>
                  <a:pt x="150" y="93"/>
                </a:cubicBezTo>
                <a:cubicBezTo>
                  <a:pt x="151" y="91"/>
                  <a:pt x="152" y="86"/>
                  <a:pt x="152" y="81"/>
                </a:cubicBezTo>
                <a:cubicBezTo>
                  <a:pt x="152" y="76"/>
                  <a:pt x="158" y="72"/>
                  <a:pt x="166" y="73"/>
                </a:cubicBezTo>
                <a:cubicBezTo>
                  <a:pt x="174" y="73"/>
                  <a:pt x="182" y="71"/>
                  <a:pt x="185" y="69"/>
                </a:cubicBezTo>
                <a:cubicBezTo>
                  <a:pt x="188" y="67"/>
                  <a:pt x="190" y="64"/>
                  <a:pt x="191" y="62"/>
                </a:cubicBezTo>
                <a:cubicBezTo>
                  <a:pt x="191" y="60"/>
                  <a:pt x="198" y="54"/>
                  <a:pt x="207" y="49"/>
                </a:cubicBezTo>
                <a:cubicBezTo>
                  <a:pt x="215" y="43"/>
                  <a:pt x="222" y="34"/>
                  <a:pt x="223" y="27"/>
                </a:cubicBezTo>
                <a:cubicBezTo>
                  <a:pt x="223" y="21"/>
                  <a:pt x="223" y="15"/>
                  <a:pt x="223" y="15"/>
                </a:cubicBezTo>
                <a:cubicBezTo>
                  <a:pt x="223" y="14"/>
                  <a:pt x="223" y="13"/>
                  <a:pt x="224" y="12"/>
                </a:cubicBezTo>
                <a:cubicBezTo>
                  <a:pt x="224" y="12"/>
                  <a:pt x="226" y="9"/>
                  <a:pt x="227" y="6"/>
                </a:cubicBezTo>
                <a:cubicBezTo>
                  <a:pt x="227" y="4"/>
                  <a:pt x="227" y="3"/>
                  <a:pt x="226" y="2"/>
                </a:cubicBezTo>
                <a:cubicBezTo>
                  <a:pt x="226" y="1"/>
                  <a:pt x="224" y="0"/>
                  <a:pt x="223" y="0"/>
                </a:cubicBezTo>
                <a:cubicBezTo>
                  <a:pt x="219" y="0"/>
                  <a:pt x="216" y="1"/>
                  <a:pt x="215" y="1"/>
                </a:cubicBezTo>
                <a:cubicBezTo>
                  <a:pt x="215" y="2"/>
                  <a:pt x="214" y="2"/>
                  <a:pt x="213" y="2"/>
                </a:cubicBezTo>
                <a:cubicBezTo>
                  <a:pt x="212" y="2"/>
                  <a:pt x="206" y="1"/>
                  <a:pt x="201" y="1"/>
                </a:cubicBezTo>
                <a:cubicBezTo>
                  <a:pt x="195" y="1"/>
                  <a:pt x="183" y="6"/>
                  <a:pt x="174" y="12"/>
                </a:cubicBezTo>
                <a:cubicBezTo>
                  <a:pt x="166" y="19"/>
                  <a:pt x="156" y="30"/>
                  <a:pt x="153" y="37"/>
                </a:cubicBezTo>
                <a:cubicBezTo>
                  <a:pt x="150" y="44"/>
                  <a:pt x="147" y="56"/>
                  <a:pt x="145" y="64"/>
                </a:cubicBezTo>
                <a:cubicBezTo>
                  <a:pt x="144" y="73"/>
                  <a:pt x="134" y="80"/>
                  <a:pt x="124" y="81"/>
                </a:cubicBezTo>
                <a:cubicBezTo>
                  <a:pt x="113" y="82"/>
                  <a:pt x="102" y="91"/>
                  <a:pt x="99" y="101"/>
                </a:cubicBezTo>
                <a:cubicBezTo>
                  <a:pt x="96" y="110"/>
                  <a:pt x="83" y="126"/>
                  <a:pt x="70" y="134"/>
                </a:cubicBezTo>
                <a:cubicBezTo>
                  <a:pt x="57" y="143"/>
                  <a:pt x="38" y="162"/>
                  <a:pt x="26" y="177"/>
                </a:cubicBezTo>
                <a:cubicBezTo>
                  <a:pt x="15" y="192"/>
                  <a:pt x="4" y="206"/>
                  <a:pt x="1" y="210"/>
                </a:cubicBezTo>
                <a:cubicBezTo>
                  <a:pt x="0" y="211"/>
                  <a:pt x="0" y="212"/>
                  <a:pt x="0" y="213"/>
                </a:cubicBezTo>
                <a:close/>
                <a:moveTo>
                  <a:pt x="200" y="71"/>
                </a:moveTo>
                <a:cubicBezTo>
                  <a:pt x="205" y="67"/>
                  <a:pt x="214" y="60"/>
                  <a:pt x="219" y="57"/>
                </a:cubicBezTo>
                <a:cubicBezTo>
                  <a:pt x="224" y="54"/>
                  <a:pt x="234" y="52"/>
                  <a:pt x="240" y="54"/>
                </a:cubicBezTo>
                <a:cubicBezTo>
                  <a:pt x="246" y="56"/>
                  <a:pt x="250" y="61"/>
                  <a:pt x="249" y="66"/>
                </a:cubicBezTo>
                <a:cubicBezTo>
                  <a:pt x="248" y="71"/>
                  <a:pt x="244" y="79"/>
                  <a:pt x="240" y="83"/>
                </a:cubicBezTo>
                <a:cubicBezTo>
                  <a:pt x="235" y="87"/>
                  <a:pt x="228" y="93"/>
                  <a:pt x="222" y="96"/>
                </a:cubicBezTo>
                <a:cubicBezTo>
                  <a:pt x="217" y="99"/>
                  <a:pt x="206" y="101"/>
                  <a:pt x="197" y="100"/>
                </a:cubicBezTo>
                <a:cubicBezTo>
                  <a:pt x="188" y="100"/>
                  <a:pt x="183" y="95"/>
                  <a:pt x="185" y="90"/>
                </a:cubicBezTo>
                <a:cubicBezTo>
                  <a:pt x="188" y="84"/>
                  <a:pt x="194" y="76"/>
                  <a:pt x="200" y="71"/>
                </a:cubicBezTo>
                <a:close/>
                <a:moveTo>
                  <a:pt x="159" y="48"/>
                </a:moveTo>
                <a:cubicBezTo>
                  <a:pt x="161" y="40"/>
                  <a:pt x="167" y="29"/>
                  <a:pt x="171" y="25"/>
                </a:cubicBezTo>
                <a:cubicBezTo>
                  <a:pt x="175" y="21"/>
                  <a:pt x="183" y="15"/>
                  <a:pt x="188" y="13"/>
                </a:cubicBezTo>
                <a:cubicBezTo>
                  <a:pt x="194" y="10"/>
                  <a:pt x="202" y="9"/>
                  <a:pt x="207" y="9"/>
                </a:cubicBezTo>
                <a:cubicBezTo>
                  <a:pt x="210" y="9"/>
                  <a:pt x="212" y="11"/>
                  <a:pt x="213" y="13"/>
                </a:cubicBezTo>
                <a:cubicBezTo>
                  <a:pt x="215" y="15"/>
                  <a:pt x="216" y="18"/>
                  <a:pt x="216" y="22"/>
                </a:cubicBezTo>
                <a:cubicBezTo>
                  <a:pt x="216" y="28"/>
                  <a:pt x="212" y="36"/>
                  <a:pt x="207" y="40"/>
                </a:cubicBezTo>
                <a:cubicBezTo>
                  <a:pt x="202" y="44"/>
                  <a:pt x="194" y="51"/>
                  <a:pt x="188" y="54"/>
                </a:cubicBezTo>
                <a:cubicBezTo>
                  <a:pt x="181" y="58"/>
                  <a:pt x="172" y="62"/>
                  <a:pt x="166" y="62"/>
                </a:cubicBezTo>
                <a:cubicBezTo>
                  <a:pt x="163" y="63"/>
                  <a:pt x="161" y="62"/>
                  <a:pt x="160" y="60"/>
                </a:cubicBezTo>
                <a:cubicBezTo>
                  <a:pt x="158" y="57"/>
                  <a:pt x="158" y="53"/>
                  <a:pt x="159" y="48"/>
                </a:cubicBezTo>
                <a:close/>
                <a:moveTo>
                  <a:pt x="95" y="126"/>
                </a:moveTo>
                <a:cubicBezTo>
                  <a:pt x="99" y="123"/>
                  <a:pt x="103" y="124"/>
                  <a:pt x="105" y="127"/>
                </a:cubicBezTo>
                <a:cubicBezTo>
                  <a:pt x="108" y="130"/>
                  <a:pt x="107" y="135"/>
                  <a:pt x="104" y="137"/>
                </a:cubicBezTo>
                <a:cubicBezTo>
                  <a:pt x="101" y="139"/>
                  <a:pt x="96" y="139"/>
                  <a:pt x="94" y="136"/>
                </a:cubicBezTo>
                <a:cubicBezTo>
                  <a:pt x="92" y="132"/>
                  <a:pt x="92" y="128"/>
                  <a:pt x="95" y="1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6"/>
          <p:cNvSpPr>
            <a:spLocks noEditPoints="1"/>
          </p:cNvSpPr>
          <p:nvPr/>
        </p:nvSpPr>
        <p:spPr bwMode="auto">
          <a:xfrm>
            <a:off x="9935051" y="6010120"/>
            <a:ext cx="277812" cy="600075"/>
          </a:xfrm>
          <a:custGeom>
            <a:avLst/>
            <a:gdLst>
              <a:gd name="T0" fmla="*/ 60 w 74"/>
              <a:gd name="T1" fmla="*/ 101 h 160"/>
              <a:gd name="T2" fmla="*/ 60 w 74"/>
              <a:gd name="T3" fmla="*/ 70 h 160"/>
              <a:gd name="T4" fmla="*/ 57 w 74"/>
              <a:gd name="T5" fmla="*/ 63 h 160"/>
              <a:gd name="T6" fmla="*/ 48 w 74"/>
              <a:gd name="T7" fmla="*/ 61 h 160"/>
              <a:gd name="T8" fmla="*/ 40 w 74"/>
              <a:gd name="T9" fmla="*/ 62 h 160"/>
              <a:gd name="T10" fmla="*/ 34 w 74"/>
              <a:gd name="T11" fmla="*/ 53 h 160"/>
              <a:gd name="T12" fmla="*/ 35 w 74"/>
              <a:gd name="T13" fmla="*/ 45 h 160"/>
              <a:gd name="T14" fmla="*/ 35 w 74"/>
              <a:gd name="T15" fmla="*/ 36 h 160"/>
              <a:gd name="T16" fmla="*/ 51 w 74"/>
              <a:gd name="T17" fmla="*/ 10 h 160"/>
              <a:gd name="T18" fmla="*/ 8 w 74"/>
              <a:gd name="T19" fmla="*/ 13 h 160"/>
              <a:gd name="T20" fmla="*/ 26 w 74"/>
              <a:gd name="T21" fmla="*/ 36 h 160"/>
              <a:gd name="T22" fmla="*/ 28 w 74"/>
              <a:gd name="T23" fmla="*/ 45 h 160"/>
              <a:gd name="T24" fmla="*/ 29 w 74"/>
              <a:gd name="T25" fmla="*/ 53 h 160"/>
              <a:gd name="T26" fmla="*/ 25 w 74"/>
              <a:gd name="T27" fmla="*/ 63 h 160"/>
              <a:gd name="T28" fmla="*/ 17 w 74"/>
              <a:gd name="T29" fmla="*/ 63 h 160"/>
              <a:gd name="T30" fmla="*/ 8 w 74"/>
              <a:gd name="T31" fmla="*/ 66 h 160"/>
              <a:gd name="T32" fmla="*/ 5 w 74"/>
              <a:gd name="T33" fmla="*/ 74 h 160"/>
              <a:gd name="T34" fmla="*/ 9 w 74"/>
              <a:gd name="T35" fmla="*/ 104 h 160"/>
              <a:gd name="T36" fmla="*/ 1 w 74"/>
              <a:gd name="T37" fmla="*/ 157 h 160"/>
              <a:gd name="T38" fmla="*/ 11 w 74"/>
              <a:gd name="T39" fmla="*/ 131 h 160"/>
              <a:gd name="T40" fmla="*/ 18 w 74"/>
              <a:gd name="T41" fmla="*/ 82 h 160"/>
              <a:gd name="T42" fmla="*/ 21 w 74"/>
              <a:gd name="T43" fmla="*/ 129 h 160"/>
              <a:gd name="T44" fmla="*/ 21 w 74"/>
              <a:gd name="T45" fmla="*/ 141 h 160"/>
              <a:gd name="T46" fmla="*/ 35 w 74"/>
              <a:gd name="T47" fmla="*/ 141 h 160"/>
              <a:gd name="T48" fmla="*/ 37 w 74"/>
              <a:gd name="T49" fmla="*/ 147 h 160"/>
              <a:gd name="T50" fmla="*/ 38 w 74"/>
              <a:gd name="T51" fmla="*/ 148 h 160"/>
              <a:gd name="T52" fmla="*/ 37 w 74"/>
              <a:gd name="T53" fmla="*/ 149 h 160"/>
              <a:gd name="T54" fmla="*/ 38 w 74"/>
              <a:gd name="T55" fmla="*/ 154 h 160"/>
              <a:gd name="T56" fmla="*/ 39 w 74"/>
              <a:gd name="T57" fmla="*/ 154 h 160"/>
              <a:gd name="T58" fmla="*/ 37 w 74"/>
              <a:gd name="T59" fmla="*/ 157 h 160"/>
              <a:gd name="T60" fmla="*/ 38 w 74"/>
              <a:gd name="T61" fmla="*/ 157 h 160"/>
              <a:gd name="T62" fmla="*/ 39 w 74"/>
              <a:gd name="T63" fmla="*/ 156 h 160"/>
              <a:gd name="T64" fmla="*/ 40 w 74"/>
              <a:gd name="T65" fmla="*/ 153 h 160"/>
              <a:gd name="T66" fmla="*/ 38 w 74"/>
              <a:gd name="T67" fmla="*/ 151 h 160"/>
              <a:gd name="T68" fmla="*/ 41 w 74"/>
              <a:gd name="T69" fmla="*/ 148 h 160"/>
              <a:gd name="T70" fmla="*/ 40 w 74"/>
              <a:gd name="T71" fmla="*/ 146 h 160"/>
              <a:gd name="T72" fmla="*/ 37 w 74"/>
              <a:gd name="T73" fmla="*/ 143 h 160"/>
              <a:gd name="T74" fmla="*/ 45 w 74"/>
              <a:gd name="T75" fmla="*/ 140 h 160"/>
              <a:gd name="T76" fmla="*/ 53 w 74"/>
              <a:gd name="T77" fmla="*/ 131 h 160"/>
              <a:gd name="T78" fmla="*/ 48 w 74"/>
              <a:gd name="T79" fmla="*/ 82 h 160"/>
              <a:gd name="T80" fmla="*/ 54 w 74"/>
              <a:gd name="T81" fmla="*/ 109 h 160"/>
              <a:gd name="T82" fmla="*/ 73 w 74"/>
              <a:gd name="T83" fmla="*/ 153 h 160"/>
              <a:gd name="T84" fmla="*/ 27 w 74"/>
              <a:gd name="T85" fmla="*/ 20 h 160"/>
              <a:gd name="T86" fmla="*/ 16 w 74"/>
              <a:gd name="T87" fmla="*/ 6 h 160"/>
              <a:gd name="T88" fmla="*/ 41 w 74"/>
              <a:gd name="T89" fmla="*/ 5 h 160"/>
              <a:gd name="T90" fmla="*/ 32 w 74"/>
              <a:gd name="T91" fmla="*/ 20 h 160"/>
              <a:gd name="T92" fmla="*/ 34 w 74"/>
              <a:gd name="T93" fmla="*/ 124 h 160"/>
              <a:gd name="T94" fmla="*/ 24 w 74"/>
              <a:gd name="T95" fmla="*/ 128 h 160"/>
              <a:gd name="T96" fmla="*/ 25 w 74"/>
              <a:gd name="T97" fmla="*/ 86 h 160"/>
              <a:gd name="T98" fmla="*/ 31 w 74"/>
              <a:gd name="T99" fmla="*/ 92 h 160"/>
              <a:gd name="T100" fmla="*/ 32 w 74"/>
              <a:gd name="T101" fmla="*/ 104 h 160"/>
              <a:gd name="T102" fmla="*/ 33 w 74"/>
              <a:gd name="T103" fmla="*/ 112 h 160"/>
              <a:gd name="T104" fmla="*/ 34 w 74"/>
              <a:gd name="T105" fmla="*/ 113 h 160"/>
              <a:gd name="T106" fmla="*/ 35 w 74"/>
              <a:gd name="T107" fmla="*/ 116 h 160"/>
              <a:gd name="T108" fmla="*/ 36 w 74"/>
              <a:gd name="T109" fmla="*/ 121 h 160"/>
              <a:gd name="T110" fmla="*/ 42 w 74"/>
              <a:gd name="T111" fmla="*/ 128 h 160"/>
              <a:gd name="T112" fmla="*/ 40 w 74"/>
              <a:gd name="T113" fmla="*/ 124 h 160"/>
              <a:gd name="T114" fmla="*/ 41 w 74"/>
              <a:gd name="T115" fmla="*/ 114 h 160"/>
              <a:gd name="T116" fmla="*/ 39 w 74"/>
              <a:gd name="T117" fmla="*/ 110 h 160"/>
              <a:gd name="T118" fmla="*/ 38 w 74"/>
              <a:gd name="T119" fmla="*/ 105 h 160"/>
              <a:gd name="T120" fmla="*/ 38 w 74"/>
              <a:gd name="T121" fmla="*/ 100 h 160"/>
              <a:gd name="T122" fmla="*/ 42 w 74"/>
              <a:gd name="T123" fmla="*/ 85 h 160"/>
              <a:gd name="T124" fmla="*/ 39 w 74"/>
              <a:gd name="T125" fmla="*/ 11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4" h="160">
                <a:moveTo>
                  <a:pt x="74" y="143"/>
                </a:moveTo>
                <a:cubicBezTo>
                  <a:pt x="73" y="139"/>
                  <a:pt x="70" y="133"/>
                  <a:pt x="68" y="128"/>
                </a:cubicBezTo>
                <a:cubicBezTo>
                  <a:pt x="65" y="123"/>
                  <a:pt x="62" y="111"/>
                  <a:pt x="60" y="101"/>
                </a:cubicBezTo>
                <a:cubicBezTo>
                  <a:pt x="59" y="92"/>
                  <a:pt x="59" y="82"/>
                  <a:pt x="60" y="80"/>
                </a:cubicBezTo>
                <a:cubicBezTo>
                  <a:pt x="61" y="77"/>
                  <a:pt x="61" y="75"/>
                  <a:pt x="60" y="74"/>
                </a:cubicBezTo>
                <a:cubicBezTo>
                  <a:pt x="59" y="73"/>
                  <a:pt x="59" y="71"/>
                  <a:pt x="60" y="70"/>
                </a:cubicBezTo>
                <a:cubicBezTo>
                  <a:pt x="62" y="69"/>
                  <a:pt x="61" y="68"/>
                  <a:pt x="60" y="68"/>
                </a:cubicBezTo>
                <a:cubicBezTo>
                  <a:pt x="58" y="68"/>
                  <a:pt x="57" y="66"/>
                  <a:pt x="58" y="65"/>
                </a:cubicBezTo>
                <a:cubicBezTo>
                  <a:pt x="59" y="63"/>
                  <a:pt x="59" y="62"/>
                  <a:pt x="57" y="63"/>
                </a:cubicBezTo>
                <a:cubicBezTo>
                  <a:pt x="55" y="64"/>
                  <a:pt x="54" y="63"/>
                  <a:pt x="54" y="61"/>
                </a:cubicBezTo>
                <a:cubicBezTo>
                  <a:pt x="54" y="60"/>
                  <a:pt x="53" y="59"/>
                  <a:pt x="52" y="61"/>
                </a:cubicBezTo>
                <a:cubicBezTo>
                  <a:pt x="51" y="62"/>
                  <a:pt x="49" y="62"/>
                  <a:pt x="48" y="61"/>
                </a:cubicBezTo>
                <a:cubicBezTo>
                  <a:pt x="47" y="59"/>
                  <a:pt x="46" y="60"/>
                  <a:pt x="45" y="62"/>
                </a:cubicBezTo>
                <a:cubicBezTo>
                  <a:pt x="45" y="63"/>
                  <a:pt x="45" y="63"/>
                  <a:pt x="44" y="64"/>
                </a:cubicBezTo>
                <a:cubicBezTo>
                  <a:pt x="42" y="64"/>
                  <a:pt x="40" y="63"/>
                  <a:pt x="40" y="62"/>
                </a:cubicBezTo>
                <a:cubicBezTo>
                  <a:pt x="40" y="61"/>
                  <a:pt x="39" y="59"/>
                  <a:pt x="38" y="58"/>
                </a:cubicBezTo>
                <a:cubicBezTo>
                  <a:pt x="37" y="57"/>
                  <a:pt x="36" y="56"/>
                  <a:pt x="36" y="56"/>
                </a:cubicBezTo>
                <a:cubicBezTo>
                  <a:pt x="36" y="55"/>
                  <a:pt x="35" y="54"/>
                  <a:pt x="34" y="53"/>
                </a:cubicBezTo>
                <a:cubicBezTo>
                  <a:pt x="33" y="52"/>
                  <a:pt x="34" y="51"/>
                  <a:pt x="35" y="51"/>
                </a:cubicBezTo>
                <a:cubicBezTo>
                  <a:pt x="36" y="50"/>
                  <a:pt x="36" y="49"/>
                  <a:pt x="35" y="48"/>
                </a:cubicBezTo>
                <a:cubicBezTo>
                  <a:pt x="33" y="47"/>
                  <a:pt x="33" y="45"/>
                  <a:pt x="35" y="45"/>
                </a:cubicBezTo>
                <a:cubicBezTo>
                  <a:pt x="36" y="44"/>
                  <a:pt x="36" y="43"/>
                  <a:pt x="34" y="42"/>
                </a:cubicBezTo>
                <a:cubicBezTo>
                  <a:pt x="33" y="41"/>
                  <a:pt x="33" y="39"/>
                  <a:pt x="33" y="39"/>
                </a:cubicBezTo>
                <a:cubicBezTo>
                  <a:pt x="34" y="38"/>
                  <a:pt x="35" y="37"/>
                  <a:pt x="35" y="36"/>
                </a:cubicBezTo>
                <a:cubicBezTo>
                  <a:pt x="35" y="34"/>
                  <a:pt x="35" y="33"/>
                  <a:pt x="35" y="32"/>
                </a:cubicBezTo>
                <a:cubicBezTo>
                  <a:pt x="35" y="31"/>
                  <a:pt x="38" y="28"/>
                  <a:pt x="42" y="26"/>
                </a:cubicBezTo>
                <a:cubicBezTo>
                  <a:pt x="45" y="23"/>
                  <a:pt x="49" y="16"/>
                  <a:pt x="51" y="10"/>
                </a:cubicBezTo>
                <a:cubicBezTo>
                  <a:pt x="52" y="4"/>
                  <a:pt x="47" y="0"/>
                  <a:pt x="41" y="0"/>
                </a:cubicBezTo>
                <a:cubicBezTo>
                  <a:pt x="34" y="0"/>
                  <a:pt x="23" y="1"/>
                  <a:pt x="17" y="1"/>
                </a:cubicBezTo>
                <a:cubicBezTo>
                  <a:pt x="10" y="2"/>
                  <a:pt x="6" y="7"/>
                  <a:pt x="8" y="13"/>
                </a:cubicBezTo>
                <a:cubicBezTo>
                  <a:pt x="10" y="18"/>
                  <a:pt x="15" y="25"/>
                  <a:pt x="19" y="27"/>
                </a:cubicBezTo>
                <a:cubicBezTo>
                  <a:pt x="23" y="29"/>
                  <a:pt x="26" y="31"/>
                  <a:pt x="26" y="32"/>
                </a:cubicBezTo>
                <a:cubicBezTo>
                  <a:pt x="26" y="33"/>
                  <a:pt x="26" y="35"/>
                  <a:pt x="26" y="36"/>
                </a:cubicBezTo>
                <a:cubicBezTo>
                  <a:pt x="26" y="37"/>
                  <a:pt x="27" y="39"/>
                  <a:pt x="28" y="39"/>
                </a:cubicBezTo>
                <a:cubicBezTo>
                  <a:pt x="29" y="40"/>
                  <a:pt x="29" y="41"/>
                  <a:pt x="28" y="42"/>
                </a:cubicBezTo>
                <a:cubicBezTo>
                  <a:pt x="26" y="43"/>
                  <a:pt x="26" y="45"/>
                  <a:pt x="28" y="45"/>
                </a:cubicBezTo>
                <a:cubicBezTo>
                  <a:pt x="29" y="45"/>
                  <a:pt x="29" y="47"/>
                  <a:pt x="28" y="48"/>
                </a:cubicBezTo>
                <a:cubicBezTo>
                  <a:pt x="27" y="50"/>
                  <a:pt x="27" y="51"/>
                  <a:pt x="28" y="51"/>
                </a:cubicBezTo>
                <a:cubicBezTo>
                  <a:pt x="30" y="51"/>
                  <a:pt x="30" y="52"/>
                  <a:pt x="29" y="53"/>
                </a:cubicBezTo>
                <a:cubicBezTo>
                  <a:pt x="28" y="54"/>
                  <a:pt x="28" y="55"/>
                  <a:pt x="28" y="56"/>
                </a:cubicBezTo>
                <a:cubicBezTo>
                  <a:pt x="28" y="57"/>
                  <a:pt x="27" y="58"/>
                  <a:pt x="26" y="59"/>
                </a:cubicBezTo>
                <a:cubicBezTo>
                  <a:pt x="25" y="60"/>
                  <a:pt x="25" y="62"/>
                  <a:pt x="25" y="63"/>
                </a:cubicBezTo>
                <a:cubicBezTo>
                  <a:pt x="25" y="64"/>
                  <a:pt x="23" y="65"/>
                  <a:pt x="20" y="65"/>
                </a:cubicBezTo>
                <a:cubicBezTo>
                  <a:pt x="20" y="65"/>
                  <a:pt x="19" y="64"/>
                  <a:pt x="19" y="63"/>
                </a:cubicBezTo>
                <a:cubicBezTo>
                  <a:pt x="19" y="61"/>
                  <a:pt x="18" y="61"/>
                  <a:pt x="17" y="63"/>
                </a:cubicBezTo>
                <a:cubicBezTo>
                  <a:pt x="16" y="64"/>
                  <a:pt x="14" y="64"/>
                  <a:pt x="13" y="63"/>
                </a:cubicBezTo>
                <a:cubicBezTo>
                  <a:pt x="12" y="62"/>
                  <a:pt x="11" y="62"/>
                  <a:pt x="11" y="64"/>
                </a:cubicBezTo>
                <a:cubicBezTo>
                  <a:pt x="11" y="66"/>
                  <a:pt x="10" y="67"/>
                  <a:pt x="8" y="66"/>
                </a:cubicBezTo>
                <a:cubicBezTo>
                  <a:pt x="6" y="65"/>
                  <a:pt x="6" y="66"/>
                  <a:pt x="7" y="68"/>
                </a:cubicBezTo>
                <a:cubicBezTo>
                  <a:pt x="8" y="69"/>
                  <a:pt x="7" y="71"/>
                  <a:pt x="6" y="71"/>
                </a:cubicBezTo>
                <a:cubicBezTo>
                  <a:pt x="4" y="72"/>
                  <a:pt x="4" y="73"/>
                  <a:pt x="5" y="74"/>
                </a:cubicBezTo>
                <a:cubicBezTo>
                  <a:pt x="7" y="74"/>
                  <a:pt x="7" y="76"/>
                  <a:pt x="6" y="77"/>
                </a:cubicBezTo>
                <a:cubicBezTo>
                  <a:pt x="5" y="78"/>
                  <a:pt x="6" y="80"/>
                  <a:pt x="7" y="83"/>
                </a:cubicBezTo>
                <a:cubicBezTo>
                  <a:pt x="8" y="85"/>
                  <a:pt x="9" y="95"/>
                  <a:pt x="9" y="104"/>
                </a:cubicBezTo>
                <a:cubicBezTo>
                  <a:pt x="9" y="114"/>
                  <a:pt x="7" y="126"/>
                  <a:pt x="5" y="132"/>
                </a:cubicBezTo>
                <a:cubicBezTo>
                  <a:pt x="3" y="137"/>
                  <a:pt x="1" y="144"/>
                  <a:pt x="1" y="147"/>
                </a:cubicBezTo>
                <a:cubicBezTo>
                  <a:pt x="0" y="150"/>
                  <a:pt x="1" y="155"/>
                  <a:pt x="1" y="157"/>
                </a:cubicBezTo>
                <a:cubicBezTo>
                  <a:pt x="2" y="160"/>
                  <a:pt x="2" y="160"/>
                  <a:pt x="2" y="158"/>
                </a:cubicBezTo>
                <a:cubicBezTo>
                  <a:pt x="2" y="155"/>
                  <a:pt x="2" y="150"/>
                  <a:pt x="3" y="147"/>
                </a:cubicBezTo>
                <a:cubicBezTo>
                  <a:pt x="4" y="143"/>
                  <a:pt x="7" y="136"/>
                  <a:pt x="11" y="131"/>
                </a:cubicBezTo>
                <a:cubicBezTo>
                  <a:pt x="14" y="126"/>
                  <a:pt x="17" y="117"/>
                  <a:pt x="16" y="111"/>
                </a:cubicBezTo>
                <a:cubicBezTo>
                  <a:pt x="16" y="105"/>
                  <a:pt x="16" y="96"/>
                  <a:pt x="16" y="92"/>
                </a:cubicBezTo>
                <a:cubicBezTo>
                  <a:pt x="16" y="88"/>
                  <a:pt x="17" y="84"/>
                  <a:pt x="18" y="82"/>
                </a:cubicBezTo>
                <a:cubicBezTo>
                  <a:pt x="18" y="83"/>
                  <a:pt x="19" y="83"/>
                  <a:pt x="19" y="83"/>
                </a:cubicBezTo>
                <a:cubicBezTo>
                  <a:pt x="19" y="84"/>
                  <a:pt x="19" y="95"/>
                  <a:pt x="20" y="106"/>
                </a:cubicBezTo>
                <a:cubicBezTo>
                  <a:pt x="21" y="118"/>
                  <a:pt x="21" y="128"/>
                  <a:pt x="21" y="129"/>
                </a:cubicBezTo>
                <a:cubicBezTo>
                  <a:pt x="21" y="129"/>
                  <a:pt x="20" y="131"/>
                  <a:pt x="19" y="133"/>
                </a:cubicBezTo>
                <a:cubicBezTo>
                  <a:pt x="18" y="135"/>
                  <a:pt x="18" y="138"/>
                  <a:pt x="19" y="139"/>
                </a:cubicBezTo>
                <a:cubicBezTo>
                  <a:pt x="20" y="140"/>
                  <a:pt x="20" y="141"/>
                  <a:pt x="21" y="141"/>
                </a:cubicBezTo>
                <a:cubicBezTo>
                  <a:pt x="21" y="141"/>
                  <a:pt x="25" y="141"/>
                  <a:pt x="29" y="140"/>
                </a:cubicBezTo>
                <a:cubicBezTo>
                  <a:pt x="31" y="140"/>
                  <a:pt x="33" y="140"/>
                  <a:pt x="35" y="140"/>
                </a:cubicBezTo>
                <a:cubicBezTo>
                  <a:pt x="35" y="140"/>
                  <a:pt x="35" y="141"/>
                  <a:pt x="35" y="141"/>
                </a:cubicBezTo>
                <a:cubicBezTo>
                  <a:pt x="34" y="142"/>
                  <a:pt x="34" y="143"/>
                  <a:pt x="34" y="144"/>
                </a:cubicBezTo>
                <a:cubicBezTo>
                  <a:pt x="34" y="145"/>
                  <a:pt x="35" y="145"/>
                  <a:pt x="35" y="146"/>
                </a:cubicBezTo>
                <a:cubicBezTo>
                  <a:pt x="36" y="146"/>
                  <a:pt x="36" y="147"/>
                  <a:pt x="37" y="147"/>
                </a:cubicBezTo>
                <a:cubicBezTo>
                  <a:pt x="37" y="147"/>
                  <a:pt x="38" y="147"/>
                  <a:pt x="38" y="148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8"/>
                  <a:pt x="37" y="149"/>
                  <a:pt x="37" y="149"/>
                </a:cubicBezTo>
                <a:cubicBezTo>
                  <a:pt x="37" y="150"/>
                  <a:pt x="36" y="150"/>
                  <a:pt x="36" y="150"/>
                </a:cubicBezTo>
                <a:cubicBezTo>
                  <a:pt x="36" y="151"/>
                  <a:pt x="36" y="152"/>
                  <a:pt x="36" y="153"/>
                </a:cubicBezTo>
                <a:cubicBezTo>
                  <a:pt x="37" y="154"/>
                  <a:pt x="37" y="154"/>
                  <a:pt x="38" y="154"/>
                </a:cubicBezTo>
                <a:cubicBezTo>
                  <a:pt x="38" y="154"/>
                  <a:pt x="38" y="154"/>
                  <a:pt x="39" y="154"/>
                </a:cubicBezTo>
                <a:cubicBezTo>
                  <a:pt x="39" y="154"/>
                  <a:pt x="39" y="154"/>
                  <a:pt x="39" y="154"/>
                </a:cubicBezTo>
                <a:cubicBezTo>
                  <a:pt x="39" y="154"/>
                  <a:pt x="39" y="154"/>
                  <a:pt x="39" y="154"/>
                </a:cubicBezTo>
                <a:cubicBezTo>
                  <a:pt x="39" y="155"/>
                  <a:pt x="38" y="155"/>
                  <a:pt x="38" y="155"/>
                </a:cubicBezTo>
                <a:cubicBezTo>
                  <a:pt x="38" y="155"/>
                  <a:pt x="37" y="155"/>
                  <a:pt x="37" y="156"/>
                </a:cubicBezTo>
                <a:cubicBezTo>
                  <a:pt x="37" y="156"/>
                  <a:pt x="37" y="156"/>
                  <a:pt x="37" y="157"/>
                </a:cubicBezTo>
                <a:cubicBezTo>
                  <a:pt x="37" y="157"/>
                  <a:pt x="37" y="157"/>
                  <a:pt x="37" y="157"/>
                </a:cubicBezTo>
                <a:cubicBezTo>
                  <a:pt x="37" y="157"/>
                  <a:pt x="37" y="158"/>
                  <a:pt x="37" y="158"/>
                </a:cubicBezTo>
                <a:cubicBezTo>
                  <a:pt x="37" y="158"/>
                  <a:pt x="38" y="157"/>
                  <a:pt x="38" y="157"/>
                </a:cubicBezTo>
                <a:cubicBezTo>
                  <a:pt x="38" y="157"/>
                  <a:pt x="38" y="157"/>
                  <a:pt x="38" y="157"/>
                </a:cubicBezTo>
                <a:cubicBezTo>
                  <a:pt x="38" y="157"/>
                  <a:pt x="38" y="157"/>
                  <a:pt x="38" y="157"/>
                </a:cubicBezTo>
                <a:cubicBezTo>
                  <a:pt x="38" y="157"/>
                  <a:pt x="38" y="156"/>
                  <a:pt x="39" y="156"/>
                </a:cubicBezTo>
                <a:cubicBezTo>
                  <a:pt x="39" y="156"/>
                  <a:pt x="40" y="156"/>
                  <a:pt x="40" y="155"/>
                </a:cubicBezTo>
                <a:cubicBezTo>
                  <a:pt x="40" y="155"/>
                  <a:pt x="40" y="154"/>
                  <a:pt x="40" y="154"/>
                </a:cubicBezTo>
                <a:cubicBezTo>
                  <a:pt x="40" y="154"/>
                  <a:pt x="40" y="153"/>
                  <a:pt x="40" y="153"/>
                </a:cubicBezTo>
                <a:cubicBezTo>
                  <a:pt x="39" y="153"/>
                  <a:pt x="39" y="153"/>
                  <a:pt x="39" y="153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1"/>
                  <a:pt x="38" y="152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9" y="150"/>
                  <a:pt x="40" y="150"/>
                  <a:pt x="40" y="148"/>
                </a:cubicBezTo>
                <a:cubicBezTo>
                  <a:pt x="41" y="148"/>
                  <a:pt x="41" y="148"/>
                  <a:pt x="41" y="148"/>
                </a:cubicBezTo>
                <a:cubicBezTo>
                  <a:pt x="41" y="148"/>
                  <a:pt x="41" y="148"/>
                  <a:pt x="41" y="148"/>
                </a:cubicBezTo>
                <a:cubicBezTo>
                  <a:pt x="41" y="147"/>
                  <a:pt x="40" y="147"/>
                  <a:pt x="40" y="147"/>
                </a:cubicBezTo>
                <a:cubicBezTo>
                  <a:pt x="40" y="146"/>
                  <a:pt x="40" y="146"/>
                  <a:pt x="40" y="146"/>
                </a:cubicBezTo>
                <a:cubicBezTo>
                  <a:pt x="39" y="145"/>
                  <a:pt x="39" y="145"/>
                  <a:pt x="38" y="145"/>
                </a:cubicBezTo>
                <a:cubicBezTo>
                  <a:pt x="38" y="144"/>
                  <a:pt x="37" y="144"/>
                  <a:pt x="37" y="143"/>
                </a:cubicBezTo>
                <a:cubicBezTo>
                  <a:pt x="37" y="143"/>
                  <a:pt x="37" y="143"/>
                  <a:pt x="37" y="143"/>
                </a:cubicBezTo>
                <a:cubicBezTo>
                  <a:pt x="38" y="142"/>
                  <a:pt x="38" y="142"/>
                  <a:pt x="38" y="142"/>
                </a:cubicBezTo>
                <a:cubicBezTo>
                  <a:pt x="39" y="141"/>
                  <a:pt x="40" y="141"/>
                  <a:pt x="40" y="140"/>
                </a:cubicBezTo>
                <a:cubicBezTo>
                  <a:pt x="42" y="140"/>
                  <a:pt x="43" y="140"/>
                  <a:pt x="45" y="140"/>
                </a:cubicBezTo>
                <a:cubicBezTo>
                  <a:pt x="49" y="139"/>
                  <a:pt x="53" y="139"/>
                  <a:pt x="53" y="139"/>
                </a:cubicBezTo>
                <a:cubicBezTo>
                  <a:pt x="53" y="139"/>
                  <a:pt x="54" y="138"/>
                  <a:pt x="54" y="137"/>
                </a:cubicBezTo>
                <a:cubicBezTo>
                  <a:pt x="55" y="136"/>
                  <a:pt x="54" y="133"/>
                  <a:pt x="53" y="131"/>
                </a:cubicBezTo>
                <a:cubicBezTo>
                  <a:pt x="52" y="130"/>
                  <a:pt x="51" y="128"/>
                  <a:pt x="51" y="127"/>
                </a:cubicBezTo>
                <a:cubicBezTo>
                  <a:pt x="51" y="127"/>
                  <a:pt x="50" y="116"/>
                  <a:pt x="50" y="105"/>
                </a:cubicBezTo>
                <a:cubicBezTo>
                  <a:pt x="49" y="93"/>
                  <a:pt x="48" y="82"/>
                  <a:pt x="48" y="82"/>
                </a:cubicBezTo>
                <a:cubicBezTo>
                  <a:pt x="48" y="81"/>
                  <a:pt x="48" y="81"/>
                  <a:pt x="49" y="80"/>
                </a:cubicBezTo>
                <a:cubicBezTo>
                  <a:pt x="50" y="83"/>
                  <a:pt x="51" y="86"/>
                  <a:pt x="52" y="90"/>
                </a:cubicBezTo>
                <a:cubicBezTo>
                  <a:pt x="52" y="94"/>
                  <a:pt x="53" y="103"/>
                  <a:pt x="54" y="109"/>
                </a:cubicBezTo>
                <a:cubicBezTo>
                  <a:pt x="54" y="115"/>
                  <a:pt x="58" y="124"/>
                  <a:pt x="62" y="128"/>
                </a:cubicBezTo>
                <a:cubicBezTo>
                  <a:pt x="66" y="133"/>
                  <a:pt x="70" y="139"/>
                  <a:pt x="71" y="143"/>
                </a:cubicBezTo>
                <a:cubicBezTo>
                  <a:pt x="72" y="146"/>
                  <a:pt x="73" y="151"/>
                  <a:pt x="73" y="153"/>
                </a:cubicBezTo>
                <a:cubicBezTo>
                  <a:pt x="73" y="156"/>
                  <a:pt x="74" y="156"/>
                  <a:pt x="74" y="153"/>
                </a:cubicBezTo>
                <a:cubicBezTo>
                  <a:pt x="74" y="150"/>
                  <a:pt x="74" y="146"/>
                  <a:pt x="74" y="143"/>
                </a:cubicBezTo>
                <a:close/>
                <a:moveTo>
                  <a:pt x="27" y="20"/>
                </a:moveTo>
                <a:cubicBezTo>
                  <a:pt x="26" y="20"/>
                  <a:pt x="24" y="21"/>
                  <a:pt x="23" y="21"/>
                </a:cubicBezTo>
                <a:cubicBezTo>
                  <a:pt x="22" y="22"/>
                  <a:pt x="19" y="19"/>
                  <a:pt x="18" y="15"/>
                </a:cubicBezTo>
                <a:cubicBezTo>
                  <a:pt x="16" y="11"/>
                  <a:pt x="16" y="7"/>
                  <a:pt x="16" y="6"/>
                </a:cubicBezTo>
                <a:cubicBezTo>
                  <a:pt x="17" y="6"/>
                  <a:pt x="20" y="5"/>
                  <a:pt x="23" y="4"/>
                </a:cubicBezTo>
                <a:cubicBezTo>
                  <a:pt x="26" y="4"/>
                  <a:pt x="31" y="4"/>
                  <a:pt x="34" y="4"/>
                </a:cubicBezTo>
                <a:cubicBezTo>
                  <a:pt x="37" y="4"/>
                  <a:pt x="41" y="4"/>
                  <a:pt x="41" y="5"/>
                </a:cubicBezTo>
                <a:cubicBezTo>
                  <a:pt x="42" y="6"/>
                  <a:pt x="42" y="10"/>
                  <a:pt x="41" y="14"/>
                </a:cubicBezTo>
                <a:cubicBezTo>
                  <a:pt x="40" y="18"/>
                  <a:pt x="38" y="21"/>
                  <a:pt x="37" y="20"/>
                </a:cubicBezTo>
                <a:cubicBezTo>
                  <a:pt x="36" y="20"/>
                  <a:pt x="34" y="20"/>
                  <a:pt x="32" y="20"/>
                </a:cubicBezTo>
                <a:cubicBezTo>
                  <a:pt x="31" y="20"/>
                  <a:pt x="29" y="20"/>
                  <a:pt x="27" y="20"/>
                </a:cubicBezTo>
                <a:close/>
                <a:moveTo>
                  <a:pt x="36" y="121"/>
                </a:moveTo>
                <a:cubicBezTo>
                  <a:pt x="35" y="122"/>
                  <a:pt x="34" y="123"/>
                  <a:pt x="34" y="124"/>
                </a:cubicBezTo>
                <a:cubicBezTo>
                  <a:pt x="33" y="125"/>
                  <a:pt x="32" y="127"/>
                  <a:pt x="32" y="128"/>
                </a:cubicBezTo>
                <a:cubicBezTo>
                  <a:pt x="31" y="128"/>
                  <a:pt x="31" y="128"/>
                  <a:pt x="30" y="128"/>
                </a:cubicBezTo>
                <a:cubicBezTo>
                  <a:pt x="27" y="128"/>
                  <a:pt x="24" y="128"/>
                  <a:pt x="24" y="128"/>
                </a:cubicBezTo>
                <a:cubicBezTo>
                  <a:pt x="24" y="127"/>
                  <a:pt x="24" y="118"/>
                  <a:pt x="23" y="108"/>
                </a:cubicBezTo>
                <a:cubicBezTo>
                  <a:pt x="22" y="97"/>
                  <a:pt x="22" y="88"/>
                  <a:pt x="22" y="87"/>
                </a:cubicBezTo>
                <a:cubicBezTo>
                  <a:pt x="22" y="87"/>
                  <a:pt x="23" y="86"/>
                  <a:pt x="25" y="86"/>
                </a:cubicBezTo>
                <a:cubicBezTo>
                  <a:pt x="27" y="86"/>
                  <a:pt x="28" y="87"/>
                  <a:pt x="28" y="89"/>
                </a:cubicBezTo>
                <a:cubicBezTo>
                  <a:pt x="28" y="91"/>
                  <a:pt x="29" y="92"/>
                  <a:pt x="31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31" y="94"/>
                  <a:pt x="31" y="97"/>
                  <a:pt x="31" y="100"/>
                </a:cubicBezTo>
                <a:cubicBezTo>
                  <a:pt x="31" y="101"/>
                  <a:pt x="31" y="102"/>
                  <a:pt x="32" y="103"/>
                </a:cubicBezTo>
                <a:cubicBezTo>
                  <a:pt x="32" y="103"/>
                  <a:pt x="32" y="104"/>
                  <a:pt x="32" y="104"/>
                </a:cubicBezTo>
                <a:cubicBezTo>
                  <a:pt x="32" y="105"/>
                  <a:pt x="32" y="106"/>
                  <a:pt x="32" y="106"/>
                </a:cubicBezTo>
                <a:cubicBezTo>
                  <a:pt x="32" y="107"/>
                  <a:pt x="32" y="109"/>
                  <a:pt x="33" y="110"/>
                </a:cubicBezTo>
                <a:cubicBezTo>
                  <a:pt x="33" y="110"/>
                  <a:pt x="33" y="111"/>
                  <a:pt x="33" y="112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4"/>
                  <a:pt x="34" y="114"/>
                  <a:pt x="34" y="114"/>
                </a:cubicBezTo>
                <a:cubicBezTo>
                  <a:pt x="35" y="115"/>
                  <a:pt x="35" y="115"/>
                  <a:pt x="35" y="116"/>
                </a:cubicBezTo>
                <a:cubicBezTo>
                  <a:pt x="36" y="117"/>
                  <a:pt x="36" y="117"/>
                  <a:pt x="36" y="118"/>
                </a:cubicBezTo>
                <a:cubicBezTo>
                  <a:pt x="36" y="118"/>
                  <a:pt x="36" y="119"/>
                  <a:pt x="36" y="119"/>
                </a:cubicBezTo>
                <a:cubicBezTo>
                  <a:pt x="36" y="120"/>
                  <a:pt x="36" y="120"/>
                  <a:pt x="36" y="121"/>
                </a:cubicBezTo>
                <a:close/>
                <a:moveTo>
                  <a:pt x="47" y="106"/>
                </a:moveTo>
                <a:cubicBezTo>
                  <a:pt x="47" y="117"/>
                  <a:pt x="48" y="126"/>
                  <a:pt x="48" y="126"/>
                </a:cubicBezTo>
                <a:cubicBezTo>
                  <a:pt x="48" y="127"/>
                  <a:pt x="45" y="127"/>
                  <a:pt x="42" y="128"/>
                </a:cubicBezTo>
                <a:cubicBezTo>
                  <a:pt x="41" y="128"/>
                  <a:pt x="39" y="128"/>
                  <a:pt x="37" y="128"/>
                </a:cubicBezTo>
                <a:cubicBezTo>
                  <a:pt x="37" y="127"/>
                  <a:pt x="37" y="127"/>
                  <a:pt x="38" y="127"/>
                </a:cubicBezTo>
                <a:cubicBezTo>
                  <a:pt x="38" y="126"/>
                  <a:pt x="39" y="125"/>
                  <a:pt x="40" y="124"/>
                </a:cubicBezTo>
                <a:cubicBezTo>
                  <a:pt x="41" y="122"/>
                  <a:pt x="41" y="121"/>
                  <a:pt x="41" y="119"/>
                </a:cubicBezTo>
                <a:cubicBezTo>
                  <a:pt x="41" y="118"/>
                  <a:pt x="41" y="118"/>
                  <a:pt x="41" y="117"/>
                </a:cubicBezTo>
                <a:cubicBezTo>
                  <a:pt x="41" y="116"/>
                  <a:pt x="41" y="115"/>
                  <a:pt x="41" y="114"/>
                </a:cubicBezTo>
                <a:cubicBezTo>
                  <a:pt x="40" y="113"/>
                  <a:pt x="40" y="112"/>
                  <a:pt x="39" y="111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38" y="108"/>
                  <a:pt x="38" y="108"/>
                  <a:pt x="38" y="108"/>
                </a:cubicBezTo>
                <a:cubicBezTo>
                  <a:pt x="38" y="107"/>
                  <a:pt x="38" y="106"/>
                  <a:pt x="38" y="105"/>
                </a:cubicBezTo>
                <a:cubicBezTo>
                  <a:pt x="38" y="105"/>
                  <a:pt x="38" y="105"/>
                  <a:pt x="38" y="104"/>
                </a:cubicBezTo>
                <a:cubicBezTo>
                  <a:pt x="38" y="104"/>
                  <a:pt x="38" y="103"/>
                  <a:pt x="38" y="103"/>
                </a:cubicBezTo>
                <a:cubicBezTo>
                  <a:pt x="38" y="102"/>
                  <a:pt x="38" y="101"/>
                  <a:pt x="38" y="100"/>
                </a:cubicBezTo>
                <a:cubicBezTo>
                  <a:pt x="38" y="96"/>
                  <a:pt x="38" y="93"/>
                  <a:pt x="38" y="91"/>
                </a:cubicBezTo>
                <a:cubicBezTo>
                  <a:pt x="39" y="90"/>
                  <a:pt x="40" y="89"/>
                  <a:pt x="39" y="88"/>
                </a:cubicBezTo>
                <a:cubicBezTo>
                  <a:pt x="39" y="87"/>
                  <a:pt x="41" y="85"/>
                  <a:pt x="42" y="85"/>
                </a:cubicBezTo>
                <a:cubicBezTo>
                  <a:pt x="44" y="85"/>
                  <a:pt x="46" y="85"/>
                  <a:pt x="46" y="86"/>
                </a:cubicBezTo>
                <a:cubicBezTo>
                  <a:pt x="46" y="87"/>
                  <a:pt x="46" y="96"/>
                  <a:pt x="47" y="106"/>
                </a:cubicBezTo>
                <a:close/>
                <a:moveTo>
                  <a:pt x="39" y="110"/>
                </a:moveTo>
                <a:cubicBezTo>
                  <a:pt x="39" y="110"/>
                  <a:pt x="39" y="110"/>
                  <a:pt x="39" y="110"/>
                </a:cubicBezTo>
                <a:cubicBezTo>
                  <a:pt x="39" y="110"/>
                  <a:pt x="39" y="110"/>
                  <a:pt x="39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7"/>
          <p:cNvSpPr>
            <a:spLocks/>
          </p:cNvSpPr>
          <p:nvPr/>
        </p:nvSpPr>
        <p:spPr bwMode="auto">
          <a:xfrm>
            <a:off x="9633426" y="3670145"/>
            <a:ext cx="436562" cy="360363"/>
          </a:xfrm>
          <a:custGeom>
            <a:avLst/>
            <a:gdLst>
              <a:gd name="T0" fmla="*/ 2 w 116"/>
              <a:gd name="T1" fmla="*/ 93 h 96"/>
              <a:gd name="T2" fmla="*/ 16 w 116"/>
              <a:gd name="T3" fmla="*/ 91 h 96"/>
              <a:gd name="T4" fmla="*/ 37 w 116"/>
              <a:gd name="T5" fmla="*/ 71 h 96"/>
              <a:gd name="T6" fmla="*/ 58 w 116"/>
              <a:gd name="T7" fmla="*/ 49 h 96"/>
              <a:gd name="T8" fmla="*/ 71 w 116"/>
              <a:gd name="T9" fmla="*/ 39 h 96"/>
              <a:gd name="T10" fmla="*/ 74 w 116"/>
              <a:gd name="T11" fmla="*/ 35 h 96"/>
              <a:gd name="T12" fmla="*/ 79 w 116"/>
              <a:gd name="T13" fmla="*/ 31 h 96"/>
              <a:gd name="T14" fmla="*/ 80 w 116"/>
              <a:gd name="T15" fmla="*/ 26 h 96"/>
              <a:gd name="T16" fmla="*/ 82 w 116"/>
              <a:gd name="T17" fmla="*/ 25 h 96"/>
              <a:gd name="T18" fmla="*/ 90 w 116"/>
              <a:gd name="T19" fmla="*/ 26 h 96"/>
              <a:gd name="T20" fmla="*/ 104 w 116"/>
              <a:gd name="T21" fmla="*/ 23 h 96"/>
              <a:gd name="T22" fmla="*/ 114 w 116"/>
              <a:gd name="T23" fmla="*/ 11 h 96"/>
              <a:gd name="T24" fmla="*/ 115 w 116"/>
              <a:gd name="T25" fmla="*/ 4 h 96"/>
              <a:gd name="T26" fmla="*/ 115 w 116"/>
              <a:gd name="T27" fmla="*/ 4 h 96"/>
              <a:gd name="T28" fmla="*/ 109 w 116"/>
              <a:gd name="T29" fmla="*/ 8 h 96"/>
              <a:gd name="T30" fmla="*/ 102 w 116"/>
              <a:gd name="T31" fmla="*/ 15 h 96"/>
              <a:gd name="T32" fmla="*/ 101 w 116"/>
              <a:gd name="T33" fmla="*/ 15 h 96"/>
              <a:gd name="T34" fmla="*/ 99 w 116"/>
              <a:gd name="T35" fmla="*/ 14 h 96"/>
              <a:gd name="T36" fmla="*/ 98 w 116"/>
              <a:gd name="T37" fmla="*/ 13 h 96"/>
              <a:gd name="T38" fmla="*/ 98 w 116"/>
              <a:gd name="T39" fmla="*/ 12 h 96"/>
              <a:gd name="T40" fmla="*/ 101 w 116"/>
              <a:gd name="T41" fmla="*/ 10 h 96"/>
              <a:gd name="T42" fmla="*/ 103 w 116"/>
              <a:gd name="T43" fmla="*/ 8 h 96"/>
              <a:gd name="T44" fmla="*/ 102 w 116"/>
              <a:gd name="T45" fmla="*/ 5 h 96"/>
              <a:gd name="T46" fmla="*/ 99 w 116"/>
              <a:gd name="T47" fmla="*/ 3 h 96"/>
              <a:gd name="T48" fmla="*/ 97 w 116"/>
              <a:gd name="T49" fmla="*/ 2 h 96"/>
              <a:gd name="T50" fmla="*/ 92 w 116"/>
              <a:gd name="T51" fmla="*/ 7 h 96"/>
              <a:gd name="T52" fmla="*/ 87 w 116"/>
              <a:gd name="T53" fmla="*/ 9 h 96"/>
              <a:gd name="T54" fmla="*/ 85 w 116"/>
              <a:gd name="T55" fmla="*/ 6 h 96"/>
              <a:gd name="T56" fmla="*/ 86 w 116"/>
              <a:gd name="T57" fmla="*/ 3 h 96"/>
              <a:gd name="T58" fmla="*/ 89 w 116"/>
              <a:gd name="T59" fmla="*/ 2 h 96"/>
              <a:gd name="T60" fmla="*/ 89 w 116"/>
              <a:gd name="T61" fmla="*/ 1 h 96"/>
              <a:gd name="T62" fmla="*/ 85 w 116"/>
              <a:gd name="T63" fmla="*/ 0 h 96"/>
              <a:gd name="T64" fmla="*/ 80 w 116"/>
              <a:gd name="T65" fmla="*/ 4 h 96"/>
              <a:gd name="T66" fmla="*/ 78 w 116"/>
              <a:gd name="T67" fmla="*/ 14 h 96"/>
              <a:gd name="T68" fmla="*/ 78 w 116"/>
              <a:gd name="T69" fmla="*/ 21 h 96"/>
              <a:gd name="T70" fmla="*/ 77 w 116"/>
              <a:gd name="T71" fmla="*/ 23 h 96"/>
              <a:gd name="T72" fmla="*/ 72 w 116"/>
              <a:gd name="T73" fmla="*/ 23 h 96"/>
              <a:gd name="T74" fmla="*/ 68 w 116"/>
              <a:gd name="T75" fmla="*/ 28 h 96"/>
              <a:gd name="T76" fmla="*/ 63 w 116"/>
              <a:gd name="T77" fmla="*/ 31 h 96"/>
              <a:gd name="T78" fmla="*/ 52 w 116"/>
              <a:gd name="T79" fmla="*/ 42 h 96"/>
              <a:gd name="T80" fmla="*/ 27 w 116"/>
              <a:gd name="T81" fmla="*/ 61 h 96"/>
              <a:gd name="T82" fmla="*/ 6 w 116"/>
              <a:gd name="T83" fmla="*/ 79 h 96"/>
              <a:gd name="T84" fmla="*/ 2 w 116"/>
              <a:gd name="T85" fmla="*/ 9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6" h="96">
                <a:moveTo>
                  <a:pt x="2" y="93"/>
                </a:moveTo>
                <a:cubicBezTo>
                  <a:pt x="4" y="96"/>
                  <a:pt x="11" y="95"/>
                  <a:pt x="16" y="91"/>
                </a:cubicBezTo>
                <a:cubicBezTo>
                  <a:pt x="22" y="88"/>
                  <a:pt x="31" y="79"/>
                  <a:pt x="37" y="71"/>
                </a:cubicBezTo>
                <a:cubicBezTo>
                  <a:pt x="43" y="64"/>
                  <a:pt x="53" y="54"/>
                  <a:pt x="58" y="49"/>
                </a:cubicBezTo>
                <a:cubicBezTo>
                  <a:pt x="64" y="44"/>
                  <a:pt x="69" y="40"/>
                  <a:pt x="71" y="39"/>
                </a:cubicBezTo>
                <a:cubicBezTo>
                  <a:pt x="72" y="39"/>
                  <a:pt x="74" y="37"/>
                  <a:pt x="74" y="35"/>
                </a:cubicBezTo>
                <a:cubicBezTo>
                  <a:pt x="74" y="33"/>
                  <a:pt x="76" y="31"/>
                  <a:pt x="79" y="31"/>
                </a:cubicBezTo>
                <a:cubicBezTo>
                  <a:pt x="82" y="31"/>
                  <a:pt x="82" y="29"/>
                  <a:pt x="80" y="26"/>
                </a:cubicBezTo>
                <a:cubicBezTo>
                  <a:pt x="81" y="26"/>
                  <a:pt x="81" y="25"/>
                  <a:pt x="82" y="25"/>
                </a:cubicBezTo>
                <a:cubicBezTo>
                  <a:pt x="82" y="24"/>
                  <a:pt x="85" y="26"/>
                  <a:pt x="90" y="26"/>
                </a:cubicBezTo>
                <a:cubicBezTo>
                  <a:pt x="94" y="27"/>
                  <a:pt x="100" y="26"/>
                  <a:pt x="104" y="23"/>
                </a:cubicBezTo>
                <a:cubicBezTo>
                  <a:pt x="108" y="20"/>
                  <a:pt x="112" y="16"/>
                  <a:pt x="114" y="11"/>
                </a:cubicBezTo>
                <a:cubicBezTo>
                  <a:pt x="116" y="8"/>
                  <a:pt x="116" y="5"/>
                  <a:pt x="115" y="4"/>
                </a:cubicBezTo>
                <a:cubicBezTo>
                  <a:pt x="115" y="4"/>
                  <a:pt x="115" y="4"/>
                  <a:pt x="115" y="4"/>
                </a:cubicBezTo>
                <a:cubicBezTo>
                  <a:pt x="114" y="4"/>
                  <a:pt x="112" y="6"/>
                  <a:pt x="109" y="8"/>
                </a:cubicBezTo>
                <a:cubicBezTo>
                  <a:pt x="107" y="11"/>
                  <a:pt x="102" y="15"/>
                  <a:pt x="102" y="15"/>
                </a:cubicBezTo>
                <a:cubicBezTo>
                  <a:pt x="101" y="15"/>
                  <a:pt x="101" y="16"/>
                  <a:pt x="101" y="15"/>
                </a:cubicBezTo>
                <a:cubicBezTo>
                  <a:pt x="100" y="15"/>
                  <a:pt x="100" y="15"/>
                  <a:pt x="99" y="14"/>
                </a:cubicBezTo>
                <a:cubicBezTo>
                  <a:pt x="99" y="13"/>
                  <a:pt x="98" y="13"/>
                  <a:pt x="98" y="13"/>
                </a:cubicBezTo>
                <a:cubicBezTo>
                  <a:pt x="98" y="12"/>
                  <a:pt x="98" y="12"/>
                  <a:pt x="98" y="12"/>
                </a:cubicBezTo>
                <a:cubicBezTo>
                  <a:pt x="99" y="11"/>
                  <a:pt x="100" y="10"/>
                  <a:pt x="101" y="10"/>
                </a:cubicBezTo>
                <a:cubicBezTo>
                  <a:pt x="101" y="9"/>
                  <a:pt x="102" y="8"/>
                  <a:pt x="103" y="8"/>
                </a:cubicBezTo>
                <a:cubicBezTo>
                  <a:pt x="103" y="7"/>
                  <a:pt x="103" y="6"/>
                  <a:pt x="102" y="5"/>
                </a:cubicBezTo>
                <a:cubicBezTo>
                  <a:pt x="101" y="5"/>
                  <a:pt x="100" y="3"/>
                  <a:pt x="99" y="3"/>
                </a:cubicBezTo>
                <a:cubicBezTo>
                  <a:pt x="99" y="2"/>
                  <a:pt x="98" y="2"/>
                  <a:pt x="97" y="2"/>
                </a:cubicBezTo>
                <a:cubicBezTo>
                  <a:pt x="96" y="3"/>
                  <a:pt x="94" y="5"/>
                  <a:pt x="92" y="7"/>
                </a:cubicBezTo>
                <a:cubicBezTo>
                  <a:pt x="90" y="8"/>
                  <a:pt x="88" y="9"/>
                  <a:pt x="87" y="9"/>
                </a:cubicBezTo>
                <a:cubicBezTo>
                  <a:pt x="85" y="8"/>
                  <a:pt x="85" y="7"/>
                  <a:pt x="85" y="6"/>
                </a:cubicBezTo>
                <a:cubicBezTo>
                  <a:pt x="84" y="5"/>
                  <a:pt x="85" y="4"/>
                  <a:pt x="86" y="3"/>
                </a:cubicBezTo>
                <a:cubicBezTo>
                  <a:pt x="87" y="2"/>
                  <a:pt x="88" y="2"/>
                  <a:pt x="89" y="2"/>
                </a:cubicBezTo>
                <a:cubicBezTo>
                  <a:pt x="90" y="2"/>
                  <a:pt x="90" y="2"/>
                  <a:pt x="89" y="1"/>
                </a:cubicBezTo>
                <a:cubicBezTo>
                  <a:pt x="89" y="1"/>
                  <a:pt x="87" y="0"/>
                  <a:pt x="85" y="0"/>
                </a:cubicBezTo>
                <a:cubicBezTo>
                  <a:pt x="84" y="0"/>
                  <a:pt x="81" y="2"/>
                  <a:pt x="80" y="4"/>
                </a:cubicBezTo>
                <a:cubicBezTo>
                  <a:pt x="78" y="6"/>
                  <a:pt x="78" y="11"/>
                  <a:pt x="78" y="14"/>
                </a:cubicBezTo>
                <a:cubicBezTo>
                  <a:pt x="79" y="18"/>
                  <a:pt x="79" y="21"/>
                  <a:pt x="78" y="21"/>
                </a:cubicBezTo>
                <a:cubicBezTo>
                  <a:pt x="78" y="22"/>
                  <a:pt x="78" y="22"/>
                  <a:pt x="77" y="23"/>
                </a:cubicBezTo>
                <a:cubicBezTo>
                  <a:pt x="75" y="21"/>
                  <a:pt x="73" y="21"/>
                  <a:pt x="72" y="23"/>
                </a:cubicBezTo>
                <a:cubicBezTo>
                  <a:pt x="72" y="26"/>
                  <a:pt x="70" y="28"/>
                  <a:pt x="68" y="28"/>
                </a:cubicBezTo>
                <a:cubicBezTo>
                  <a:pt x="66" y="28"/>
                  <a:pt x="63" y="29"/>
                  <a:pt x="63" y="31"/>
                </a:cubicBezTo>
                <a:cubicBezTo>
                  <a:pt x="62" y="32"/>
                  <a:pt x="57" y="37"/>
                  <a:pt x="52" y="42"/>
                </a:cubicBezTo>
                <a:cubicBezTo>
                  <a:pt x="46" y="47"/>
                  <a:pt x="35" y="55"/>
                  <a:pt x="27" y="61"/>
                </a:cubicBezTo>
                <a:cubicBezTo>
                  <a:pt x="20" y="66"/>
                  <a:pt x="10" y="74"/>
                  <a:pt x="6" y="79"/>
                </a:cubicBezTo>
                <a:cubicBezTo>
                  <a:pt x="1" y="84"/>
                  <a:pt x="0" y="91"/>
                  <a:pt x="2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8"/>
          <p:cNvSpPr>
            <a:spLocks noEditPoints="1"/>
          </p:cNvSpPr>
          <p:nvPr/>
        </p:nvSpPr>
        <p:spPr bwMode="auto">
          <a:xfrm>
            <a:off x="9465151" y="3298670"/>
            <a:ext cx="266700" cy="525463"/>
          </a:xfrm>
          <a:custGeom>
            <a:avLst/>
            <a:gdLst>
              <a:gd name="T0" fmla="*/ 43 w 71"/>
              <a:gd name="T1" fmla="*/ 98 h 140"/>
              <a:gd name="T2" fmla="*/ 42 w 71"/>
              <a:gd name="T3" fmla="*/ 96 h 140"/>
              <a:gd name="T4" fmla="*/ 57 w 71"/>
              <a:gd name="T5" fmla="*/ 96 h 140"/>
              <a:gd name="T6" fmla="*/ 57 w 71"/>
              <a:gd name="T7" fmla="*/ 97 h 140"/>
              <a:gd name="T8" fmla="*/ 59 w 71"/>
              <a:gd name="T9" fmla="*/ 97 h 140"/>
              <a:gd name="T10" fmla="*/ 59 w 71"/>
              <a:gd name="T11" fmla="*/ 96 h 140"/>
              <a:gd name="T12" fmla="*/ 58 w 71"/>
              <a:gd name="T13" fmla="*/ 95 h 140"/>
              <a:gd name="T14" fmla="*/ 46 w 71"/>
              <a:gd name="T15" fmla="*/ 93 h 140"/>
              <a:gd name="T16" fmla="*/ 44 w 71"/>
              <a:gd name="T17" fmla="*/ 92 h 140"/>
              <a:gd name="T18" fmla="*/ 42 w 71"/>
              <a:gd name="T19" fmla="*/ 86 h 140"/>
              <a:gd name="T20" fmla="*/ 41 w 71"/>
              <a:gd name="T21" fmla="*/ 81 h 140"/>
              <a:gd name="T22" fmla="*/ 35 w 71"/>
              <a:gd name="T23" fmla="*/ 66 h 140"/>
              <a:gd name="T24" fmla="*/ 26 w 71"/>
              <a:gd name="T25" fmla="*/ 37 h 140"/>
              <a:gd name="T26" fmla="*/ 17 w 71"/>
              <a:gd name="T27" fmla="*/ 10 h 140"/>
              <a:gd name="T28" fmla="*/ 5 w 71"/>
              <a:gd name="T29" fmla="*/ 1 h 140"/>
              <a:gd name="T30" fmla="*/ 2 w 71"/>
              <a:gd name="T31" fmla="*/ 16 h 140"/>
              <a:gd name="T32" fmla="*/ 13 w 71"/>
              <a:gd name="T33" fmla="*/ 42 h 140"/>
              <a:gd name="T34" fmla="*/ 26 w 71"/>
              <a:gd name="T35" fmla="*/ 70 h 140"/>
              <a:gd name="T36" fmla="*/ 30 w 71"/>
              <a:gd name="T37" fmla="*/ 85 h 140"/>
              <a:gd name="T38" fmla="*/ 33 w 71"/>
              <a:gd name="T39" fmla="*/ 90 h 140"/>
              <a:gd name="T40" fmla="*/ 36 w 71"/>
              <a:gd name="T41" fmla="*/ 95 h 140"/>
              <a:gd name="T42" fmla="*/ 35 w 71"/>
              <a:gd name="T43" fmla="*/ 97 h 140"/>
              <a:gd name="T44" fmla="*/ 27 w 71"/>
              <a:gd name="T45" fmla="*/ 107 h 140"/>
              <a:gd name="T46" fmla="*/ 27 w 71"/>
              <a:gd name="T47" fmla="*/ 108 h 140"/>
              <a:gd name="T48" fmla="*/ 27 w 71"/>
              <a:gd name="T49" fmla="*/ 109 h 140"/>
              <a:gd name="T50" fmla="*/ 29 w 71"/>
              <a:gd name="T51" fmla="*/ 108 h 140"/>
              <a:gd name="T52" fmla="*/ 29 w 71"/>
              <a:gd name="T53" fmla="*/ 107 h 140"/>
              <a:gd name="T54" fmla="*/ 39 w 71"/>
              <a:gd name="T55" fmla="*/ 97 h 140"/>
              <a:gd name="T56" fmla="*/ 40 w 71"/>
              <a:gd name="T57" fmla="*/ 99 h 140"/>
              <a:gd name="T58" fmla="*/ 30 w 71"/>
              <a:gd name="T59" fmla="*/ 124 h 140"/>
              <a:gd name="T60" fmla="*/ 56 w 71"/>
              <a:gd name="T61" fmla="*/ 136 h 140"/>
              <a:gd name="T62" fmla="*/ 67 w 71"/>
              <a:gd name="T63" fmla="*/ 110 h 140"/>
              <a:gd name="T64" fmla="*/ 43 w 71"/>
              <a:gd name="T65" fmla="*/ 98 h 140"/>
              <a:gd name="T66" fmla="*/ 49 w 71"/>
              <a:gd name="T67" fmla="*/ 119 h 140"/>
              <a:gd name="T68" fmla="*/ 47 w 71"/>
              <a:gd name="T69" fmla="*/ 118 h 140"/>
              <a:gd name="T70" fmla="*/ 48 w 71"/>
              <a:gd name="T71" fmla="*/ 116 h 140"/>
              <a:gd name="T72" fmla="*/ 50 w 71"/>
              <a:gd name="T73" fmla="*/ 117 h 140"/>
              <a:gd name="T74" fmla="*/ 49 w 71"/>
              <a:gd name="T75" fmla="*/ 11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1" h="140">
                <a:moveTo>
                  <a:pt x="43" y="98"/>
                </a:moveTo>
                <a:cubicBezTo>
                  <a:pt x="42" y="96"/>
                  <a:pt x="42" y="96"/>
                  <a:pt x="42" y="96"/>
                </a:cubicBezTo>
                <a:cubicBezTo>
                  <a:pt x="47" y="94"/>
                  <a:pt x="52" y="95"/>
                  <a:pt x="57" y="96"/>
                </a:cubicBezTo>
                <a:cubicBezTo>
                  <a:pt x="57" y="97"/>
                  <a:pt x="57" y="97"/>
                  <a:pt x="57" y="97"/>
                </a:cubicBezTo>
                <a:cubicBezTo>
                  <a:pt x="58" y="97"/>
                  <a:pt x="59" y="97"/>
                  <a:pt x="59" y="97"/>
                </a:cubicBezTo>
                <a:cubicBezTo>
                  <a:pt x="60" y="97"/>
                  <a:pt x="59" y="96"/>
                  <a:pt x="59" y="96"/>
                </a:cubicBezTo>
                <a:cubicBezTo>
                  <a:pt x="59" y="96"/>
                  <a:pt x="59" y="96"/>
                  <a:pt x="58" y="95"/>
                </a:cubicBezTo>
                <a:cubicBezTo>
                  <a:pt x="54" y="94"/>
                  <a:pt x="50" y="93"/>
                  <a:pt x="46" y="93"/>
                </a:cubicBezTo>
                <a:cubicBezTo>
                  <a:pt x="45" y="93"/>
                  <a:pt x="44" y="92"/>
                  <a:pt x="44" y="92"/>
                </a:cubicBezTo>
                <a:cubicBezTo>
                  <a:pt x="42" y="91"/>
                  <a:pt x="41" y="88"/>
                  <a:pt x="42" y="86"/>
                </a:cubicBezTo>
                <a:cubicBezTo>
                  <a:pt x="43" y="85"/>
                  <a:pt x="43" y="82"/>
                  <a:pt x="41" y="81"/>
                </a:cubicBezTo>
                <a:cubicBezTo>
                  <a:pt x="40" y="80"/>
                  <a:pt x="37" y="73"/>
                  <a:pt x="35" y="66"/>
                </a:cubicBezTo>
                <a:cubicBezTo>
                  <a:pt x="32" y="59"/>
                  <a:pt x="28" y="46"/>
                  <a:pt x="26" y="37"/>
                </a:cubicBezTo>
                <a:cubicBezTo>
                  <a:pt x="24" y="28"/>
                  <a:pt x="20" y="16"/>
                  <a:pt x="17" y="10"/>
                </a:cubicBezTo>
                <a:cubicBezTo>
                  <a:pt x="14" y="4"/>
                  <a:pt x="8" y="0"/>
                  <a:pt x="5" y="1"/>
                </a:cubicBezTo>
                <a:cubicBezTo>
                  <a:pt x="2" y="3"/>
                  <a:pt x="0" y="9"/>
                  <a:pt x="2" y="16"/>
                </a:cubicBezTo>
                <a:cubicBezTo>
                  <a:pt x="3" y="22"/>
                  <a:pt x="8" y="34"/>
                  <a:pt x="13" y="42"/>
                </a:cubicBezTo>
                <a:cubicBezTo>
                  <a:pt x="17" y="51"/>
                  <a:pt x="23" y="63"/>
                  <a:pt x="26" y="70"/>
                </a:cubicBezTo>
                <a:cubicBezTo>
                  <a:pt x="28" y="77"/>
                  <a:pt x="30" y="84"/>
                  <a:pt x="30" y="85"/>
                </a:cubicBezTo>
                <a:cubicBezTo>
                  <a:pt x="30" y="87"/>
                  <a:pt x="31" y="89"/>
                  <a:pt x="33" y="90"/>
                </a:cubicBezTo>
                <a:cubicBezTo>
                  <a:pt x="35" y="91"/>
                  <a:pt x="36" y="93"/>
                  <a:pt x="36" y="95"/>
                </a:cubicBezTo>
                <a:cubicBezTo>
                  <a:pt x="35" y="96"/>
                  <a:pt x="35" y="97"/>
                  <a:pt x="35" y="97"/>
                </a:cubicBezTo>
                <a:cubicBezTo>
                  <a:pt x="31" y="100"/>
                  <a:pt x="29" y="103"/>
                  <a:pt x="27" y="107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8" y="109"/>
                  <a:pt x="28" y="108"/>
                  <a:pt x="29" y="108"/>
                </a:cubicBezTo>
                <a:cubicBezTo>
                  <a:pt x="29" y="108"/>
                  <a:pt x="29" y="108"/>
                  <a:pt x="29" y="107"/>
                </a:cubicBezTo>
                <a:cubicBezTo>
                  <a:pt x="31" y="103"/>
                  <a:pt x="34" y="99"/>
                  <a:pt x="39" y="97"/>
                </a:cubicBezTo>
                <a:cubicBezTo>
                  <a:pt x="40" y="99"/>
                  <a:pt x="40" y="99"/>
                  <a:pt x="40" y="99"/>
                </a:cubicBezTo>
                <a:cubicBezTo>
                  <a:pt x="31" y="104"/>
                  <a:pt x="26" y="115"/>
                  <a:pt x="30" y="124"/>
                </a:cubicBezTo>
                <a:cubicBezTo>
                  <a:pt x="34" y="135"/>
                  <a:pt x="45" y="140"/>
                  <a:pt x="56" y="136"/>
                </a:cubicBezTo>
                <a:cubicBezTo>
                  <a:pt x="66" y="132"/>
                  <a:pt x="71" y="121"/>
                  <a:pt x="67" y="110"/>
                </a:cubicBezTo>
                <a:cubicBezTo>
                  <a:pt x="64" y="101"/>
                  <a:pt x="53" y="95"/>
                  <a:pt x="43" y="98"/>
                </a:cubicBezTo>
                <a:close/>
                <a:moveTo>
                  <a:pt x="49" y="119"/>
                </a:moveTo>
                <a:cubicBezTo>
                  <a:pt x="48" y="119"/>
                  <a:pt x="47" y="119"/>
                  <a:pt x="47" y="118"/>
                </a:cubicBezTo>
                <a:cubicBezTo>
                  <a:pt x="47" y="117"/>
                  <a:pt x="47" y="116"/>
                  <a:pt x="48" y="116"/>
                </a:cubicBezTo>
                <a:cubicBezTo>
                  <a:pt x="49" y="115"/>
                  <a:pt x="50" y="116"/>
                  <a:pt x="50" y="117"/>
                </a:cubicBezTo>
                <a:cubicBezTo>
                  <a:pt x="51" y="118"/>
                  <a:pt x="50" y="119"/>
                  <a:pt x="4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9"/>
          <p:cNvSpPr>
            <a:spLocks noEditPoints="1"/>
          </p:cNvSpPr>
          <p:nvPr/>
        </p:nvSpPr>
        <p:spPr bwMode="auto">
          <a:xfrm>
            <a:off x="10504964" y="5235420"/>
            <a:ext cx="87312" cy="587375"/>
          </a:xfrm>
          <a:custGeom>
            <a:avLst/>
            <a:gdLst>
              <a:gd name="T0" fmla="*/ 20 w 23"/>
              <a:gd name="T1" fmla="*/ 58 h 156"/>
              <a:gd name="T2" fmla="*/ 20 w 23"/>
              <a:gd name="T3" fmla="*/ 54 h 156"/>
              <a:gd name="T4" fmla="*/ 19 w 23"/>
              <a:gd name="T5" fmla="*/ 54 h 156"/>
              <a:gd name="T6" fmla="*/ 20 w 23"/>
              <a:gd name="T7" fmla="*/ 43 h 156"/>
              <a:gd name="T8" fmla="*/ 21 w 23"/>
              <a:gd name="T9" fmla="*/ 20 h 156"/>
              <a:gd name="T10" fmla="*/ 19 w 23"/>
              <a:gd name="T11" fmla="*/ 5 h 156"/>
              <a:gd name="T12" fmla="*/ 17 w 23"/>
              <a:gd name="T13" fmla="*/ 0 h 156"/>
              <a:gd name="T14" fmla="*/ 16 w 23"/>
              <a:gd name="T15" fmla="*/ 0 h 156"/>
              <a:gd name="T16" fmla="*/ 13 w 23"/>
              <a:gd name="T17" fmla="*/ 5 h 156"/>
              <a:gd name="T18" fmla="*/ 9 w 23"/>
              <a:gd name="T19" fmla="*/ 19 h 156"/>
              <a:gd name="T20" fmla="*/ 8 w 23"/>
              <a:gd name="T21" fmla="*/ 43 h 156"/>
              <a:gd name="T22" fmla="*/ 8 w 23"/>
              <a:gd name="T23" fmla="*/ 53 h 156"/>
              <a:gd name="T24" fmla="*/ 7 w 23"/>
              <a:gd name="T25" fmla="*/ 53 h 156"/>
              <a:gd name="T26" fmla="*/ 6 w 23"/>
              <a:gd name="T27" fmla="*/ 57 h 156"/>
              <a:gd name="T28" fmla="*/ 8 w 23"/>
              <a:gd name="T29" fmla="*/ 63 h 156"/>
              <a:gd name="T30" fmla="*/ 7 w 23"/>
              <a:gd name="T31" fmla="*/ 68 h 156"/>
              <a:gd name="T32" fmla="*/ 7 w 23"/>
              <a:gd name="T33" fmla="*/ 84 h 156"/>
              <a:gd name="T34" fmla="*/ 3 w 23"/>
              <a:gd name="T35" fmla="*/ 114 h 156"/>
              <a:gd name="T36" fmla="*/ 0 w 23"/>
              <a:gd name="T37" fmla="*/ 143 h 156"/>
              <a:gd name="T38" fmla="*/ 8 w 23"/>
              <a:gd name="T39" fmla="*/ 156 h 156"/>
              <a:gd name="T40" fmla="*/ 17 w 23"/>
              <a:gd name="T41" fmla="*/ 144 h 156"/>
              <a:gd name="T42" fmla="*/ 18 w 23"/>
              <a:gd name="T43" fmla="*/ 115 h 156"/>
              <a:gd name="T44" fmla="*/ 17 w 23"/>
              <a:gd name="T45" fmla="*/ 85 h 156"/>
              <a:gd name="T46" fmla="*/ 19 w 23"/>
              <a:gd name="T47" fmla="*/ 69 h 156"/>
              <a:gd name="T48" fmla="*/ 17 w 23"/>
              <a:gd name="T49" fmla="*/ 63 h 156"/>
              <a:gd name="T50" fmla="*/ 20 w 23"/>
              <a:gd name="T51" fmla="*/ 58 h 156"/>
              <a:gd name="T52" fmla="*/ 13 w 23"/>
              <a:gd name="T53" fmla="*/ 49 h 156"/>
              <a:gd name="T54" fmla="*/ 11 w 23"/>
              <a:gd name="T55" fmla="*/ 50 h 156"/>
              <a:gd name="T56" fmla="*/ 11 w 23"/>
              <a:gd name="T57" fmla="*/ 50 h 156"/>
              <a:gd name="T58" fmla="*/ 10 w 23"/>
              <a:gd name="T59" fmla="*/ 49 h 156"/>
              <a:gd name="T60" fmla="*/ 10 w 23"/>
              <a:gd name="T61" fmla="*/ 31 h 156"/>
              <a:gd name="T62" fmla="*/ 12 w 23"/>
              <a:gd name="T63" fmla="*/ 14 h 156"/>
              <a:gd name="T64" fmla="*/ 13 w 23"/>
              <a:gd name="T65" fmla="*/ 12 h 156"/>
              <a:gd name="T66" fmla="*/ 14 w 23"/>
              <a:gd name="T67" fmla="*/ 14 h 156"/>
              <a:gd name="T68" fmla="*/ 13 w 23"/>
              <a:gd name="T69" fmla="*/ 31 h 156"/>
              <a:gd name="T70" fmla="*/ 13 w 23"/>
              <a:gd name="T71" fmla="*/ 49 h 156"/>
              <a:gd name="T72" fmla="*/ 18 w 23"/>
              <a:gd name="T73" fmla="*/ 49 h 156"/>
              <a:gd name="T74" fmla="*/ 16 w 23"/>
              <a:gd name="T75" fmla="*/ 50 h 156"/>
              <a:gd name="T76" fmla="*/ 16 w 23"/>
              <a:gd name="T77" fmla="*/ 50 h 156"/>
              <a:gd name="T78" fmla="*/ 15 w 23"/>
              <a:gd name="T79" fmla="*/ 49 h 156"/>
              <a:gd name="T80" fmla="*/ 16 w 23"/>
              <a:gd name="T81" fmla="*/ 32 h 156"/>
              <a:gd name="T82" fmla="*/ 17 w 23"/>
              <a:gd name="T83" fmla="*/ 14 h 156"/>
              <a:gd name="T84" fmla="*/ 18 w 23"/>
              <a:gd name="T85" fmla="*/ 13 h 156"/>
              <a:gd name="T86" fmla="*/ 19 w 23"/>
              <a:gd name="T87" fmla="*/ 14 h 156"/>
              <a:gd name="T88" fmla="*/ 19 w 23"/>
              <a:gd name="T89" fmla="*/ 32 h 156"/>
              <a:gd name="T90" fmla="*/ 18 w 23"/>
              <a:gd name="T91" fmla="*/ 49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" h="156">
                <a:moveTo>
                  <a:pt x="20" y="58"/>
                </a:moveTo>
                <a:cubicBezTo>
                  <a:pt x="23" y="56"/>
                  <a:pt x="23" y="55"/>
                  <a:pt x="20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1"/>
                  <a:pt x="20" y="47"/>
                  <a:pt x="20" y="43"/>
                </a:cubicBezTo>
                <a:cubicBezTo>
                  <a:pt x="21" y="36"/>
                  <a:pt x="21" y="26"/>
                  <a:pt x="21" y="20"/>
                </a:cubicBezTo>
                <a:cubicBezTo>
                  <a:pt x="21" y="14"/>
                  <a:pt x="20" y="8"/>
                  <a:pt x="19" y="5"/>
                </a:cubicBezTo>
                <a:cubicBezTo>
                  <a:pt x="18" y="3"/>
                  <a:pt x="17" y="1"/>
                  <a:pt x="1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1"/>
                  <a:pt x="14" y="3"/>
                  <a:pt x="13" y="5"/>
                </a:cubicBezTo>
                <a:cubicBezTo>
                  <a:pt x="12" y="7"/>
                  <a:pt x="10" y="14"/>
                  <a:pt x="9" y="19"/>
                </a:cubicBezTo>
                <a:cubicBezTo>
                  <a:pt x="9" y="25"/>
                  <a:pt x="8" y="36"/>
                  <a:pt x="8" y="43"/>
                </a:cubicBezTo>
                <a:cubicBezTo>
                  <a:pt x="8" y="47"/>
                  <a:pt x="8" y="51"/>
                  <a:pt x="8" y="53"/>
                </a:cubicBezTo>
                <a:cubicBezTo>
                  <a:pt x="8" y="53"/>
                  <a:pt x="8" y="53"/>
                  <a:pt x="7" y="53"/>
                </a:cubicBezTo>
                <a:cubicBezTo>
                  <a:pt x="4" y="54"/>
                  <a:pt x="4" y="55"/>
                  <a:pt x="6" y="57"/>
                </a:cubicBezTo>
                <a:cubicBezTo>
                  <a:pt x="9" y="59"/>
                  <a:pt x="10" y="62"/>
                  <a:pt x="8" y="63"/>
                </a:cubicBezTo>
                <a:cubicBezTo>
                  <a:pt x="7" y="64"/>
                  <a:pt x="6" y="67"/>
                  <a:pt x="7" y="68"/>
                </a:cubicBezTo>
                <a:cubicBezTo>
                  <a:pt x="7" y="70"/>
                  <a:pt x="7" y="77"/>
                  <a:pt x="7" y="84"/>
                </a:cubicBezTo>
                <a:cubicBezTo>
                  <a:pt x="6" y="92"/>
                  <a:pt x="5" y="105"/>
                  <a:pt x="3" y="114"/>
                </a:cubicBezTo>
                <a:cubicBezTo>
                  <a:pt x="1" y="123"/>
                  <a:pt x="0" y="136"/>
                  <a:pt x="0" y="143"/>
                </a:cubicBezTo>
                <a:cubicBezTo>
                  <a:pt x="1" y="150"/>
                  <a:pt x="4" y="155"/>
                  <a:pt x="8" y="156"/>
                </a:cubicBezTo>
                <a:cubicBezTo>
                  <a:pt x="12" y="156"/>
                  <a:pt x="15" y="151"/>
                  <a:pt x="17" y="144"/>
                </a:cubicBezTo>
                <a:cubicBezTo>
                  <a:pt x="18" y="137"/>
                  <a:pt x="18" y="124"/>
                  <a:pt x="18" y="115"/>
                </a:cubicBezTo>
                <a:cubicBezTo>
                  <a:pt x="17" y="106"/>
                  <a:pt x="16" y="92"/>
                  <a:pt x="17" y="85"/>
                </a:cubicBezTo>
                <a:cubicBezTo>
                  <a:pt x="17" y="77"/>
                  <a:pt x="18" y="70"/>
                  <a:pt x="19" y="69"/>
                </a:cubicBezTo>
                <a:cubicBezTo>
                  <a:pt x="19" y="67"/>
                  <a:pt x="19" y="65"/>
                  <a:pt x="17" y="63"/>
                </a:cubicBezTo>
                <a:cubicBezTo>
                  <a:pt x="16" y="62"/>
                  <a:pt x="17" y="59"/>
                  <a:pt x="20" y="58"/>
                </a:cubicBezTo>
                <a:close/>
                <a:moveTo>
                  <a:pt x="13" y="49"/>
                </a:moveTo>
                <a:cubicBezTo>
                  <a:pt x="13" y="50"/>
                  <a:pt x="12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49"/>
                </a:cubicBezTo>
                <a:cubicBezTo>
                  <a:pt x="10" y="49"/>
                  <a:pt x="10" y="41"/>
                  <a:pt x="10" y="31"/>
                </a:cubicBezTo>
                <a:cubicBezTo>
                  <a:pt x="11" y="22"/>
                  <a:pt x="12" y="14"/>
                  <a:pt x="12" y="14"/>
                </a:cubicBezTo>
                <a:cubicBezTo>
                  <a:pt x="12" y="13"/>
                  <a:pt x="13" y="12"/>
                  <a:pt x="13" y="12"/>
                </a:cubicBezTo>
                <a:cubicBezTo>
                  <a:pt x="14" y="13"/>
                  <a:pt x="15" y="13"/>
                  <a:pt x="14" y="14"/>
                </a:cubicBezTo>
                <a:cubicBezTo>
                  <a:pt x="14" y="14"/>
                  <a:pt x="13" y="22"/>
                  <a:pt x="13" y="31"/>
                </a:cubicBezTo>
                <a:cubicBezTo>
                  <a:pt x="12" y="41"/>
                  <a:pt x="13" y="49"/>
                  <a:pt x="13" y="49"/>
                </a:cubicBezTo>
                <a:close/>
                <a:moveTo>
                  <a:pt x="18" y="49"/>
                </a:moveTo>
                <a:cubicBezTo>
                  <a:pt x="17" y="50"/>
                  <a:pt x="17" y="51"/>
                  <a:pt x="16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50"/>
                  <a:pt x="15" y="50"/>
                  <a:pt x="15" y="49"/>
                </a:cubicBezTo>
                <a:cubicBezTo>
                  <a:pt x="15" y="49"/>
                  <a:pt x="16" y="41"/>
                  <a:pt x="16" y="32"/>
                </a:cubicBezTo>
                <a:cubicBezTo>
                  <a:pt x="17" y="22"/>
                  <a:pt x="17" y="14"/>
                  <a:pt x="17" y="14"/>
                </a:cubicBezTo>
                <a:cubicBezTo>
                  <a:pt x="17" y="13"/>
                  <a:pt x="17" y="13"/>
                  <a:pt x="18" y="13"/>
                </a:cubicBezTo>
                <a:cubicBezTo>
                  <a:pt x="19" y="13"/>
                  <a:pt x="19" y="13"/>
                  <a:pt x="19" y="14"/>
                </a:cubicBezTo>
                <a:cubicBezTo>
                  <a:pt x="19" y="14"/>
                  <a:pt x="20" y="22"/>
                  <a:pt x="19" y="32"/>
                </a:cubicBezTo>
                <a:cubicBezTo>
                  <a:pt x="19" y="41"/>
                  <a:pt x="18" y="49"/>
                  <a:pt x="18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0"/>
          <p:cNvSpPr>
            <a:spLocks/>
          </p:cNvSpPr>
          <p:nvPr/>
        </p:nvSpPr>
        <p:spPr bwMode="auto">
          <a:xfrm>
            <a:off x="9561989" y="2565245"/>
            <a:ext cx="71437" cy="555625"/>
          </a:xfrm>
          <a:custGeom>
            <a:avLst/>
            <a:gdLst>
              <a:gd name="T0" fmla="*/ 18 w 19"/>
              <a:gd name="T1" fmla="*/ 81 h 148"/>
              <a:gd name="T2" fmla="*/ 14 w 19"/>
              <a:gd name="T3" fmla="*/ 39 h 148"/>
              <a:gd name="T4" fmla="*/ 8 w 19"/>
              <a:gd name="T5" fmla="*/ 6 h 148"/>
              <a:gd name="T6" fmla="*/ 4 w 19"/>
              <a:gd name="T7" fmla="*/ 0 h 148"/>
              <a:gd name="T8" fmla="*/ 2 w 19"/>
              <a:gd name="T9" fmla="*/ 6 h 148"/>
              <a:gd name="T10" fmla="*/ 0 w 19"/>
              <a:gd name="T11" fmla="*/ 9 h 148"/>
              <a:gd name="T12" fmla="*/ 3 w 19"/>
              <a:gd name="T13" fmla="*/ 14 h 148"/>
              <a:gd name="T14" fmla="*/ 3 w 19"/>
              <a:gd name="T15" fmla="*/ 24 h 148"/>
              <a:gd name="T16" fmla="*/ 1 w 19"/>
              <a:gd name="T17" fmla="*/ 29 h 148"/>
              <a:gd name="T18" fmla="*/ 1 w 19"/>
              <a:gd name="T19" fmla="*/ 31 h 148"/>
              <a:gd name="T20" fmla="*/ 6 w 19"/>
              <a:gd name="T21" fmla="*/ 38 h 148"/>
              <a:gd name="T22" fmla="*/ 7 w 19"/>
              <a:gd name="T23" fmla="*/ 51 h 148"/>
              <a:gd name="T24" fmla="*/ 2 w 19"/>
              <a:gd name="T25" fmla="*/ 60 h 148"/>
              <a:gd name="T26" fmla="*/ 4 w 19"/>
              <a:gd name="T27" fmla="*/ 74 h 148"/>
              <a:gd name="T28" fmla="*/ 11 w 19"/>
              <a:gd name="T29" fmla="*/ 101 h 148"/>
              <a:gd name="T30" fmla="*/ 12 w 19"/>
              <a:gd name="T31" fmla="*/ 130 h 148"/>
              <a:gd name="T32" fmla="*/ 12 w 19"/>
              <a:gd name="T33" fmla="*/ 147 h 148"/>
              <a:gd name="T34" fmla="*/ 13 w 19"/>
              <a:gd name="T35" fmla="*/ 148 h 148"/>
              <a:gd name="T36" fmla="*/ 14 w 19"/>
              <a:gd name="T37" fmla="*/ 148 h 148"/>
              <a:gd name="T38" fmla="*/ 18 w 19"/>
              <a:gd name="T39" fmla="*/ 124 h 148"/>
              <a:gd name="T40" fmla="*/ 18 w 19"/>
              <a:gd name="T41" fmla="*/ 8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" h="148">
                <a:moveTo>
                  <a:pt x="18" y="81"/>
                </a:moveTo>
                <a:cubicBezTo>
                  <a:pt x="17" y="71"/>
                  <a:pt x="15" y="51"/>
                  <a:pt x="14" y="39"/>
                </a:cubicBezTo>
                <a:cubicBezTo>
                  <a:pt x="13" y="26"/>
                  <a:pt x="10" y="11"/>
                  <a:pt x="8" y="6"/>
                </a:cubicBezTo>
                <a:cubicBezTo>
                  <a:pt x="7" y="3"/>
                  <a:pt x="5" y="1"/>
                  <a:pt x="4" y="0"/>
                </a:cubicBezTo>
                <a:cubicBezTo>
                  <a:pt x="4" y="2"/>
                  <a:pt x="4" y="4"/>
                  <a:pt x="2" y="6"/>
                </a:cubicBezTo>
                <a:cubicBezTo>
                  <a:pt x="1" y="7"/>
                  <a:pt x="1" y="8"/>
                  <a:pt x="0" y="9"/>
                </a:cubicBezTo>
                <a:cubicBezTo>
                  <a:pt x="1" y="10"/>
                  <a:pt x="2" y="12"/>
                  <a:pt x="3" y="14"/>
                </a:cubicBezTo>
                <a:cubicBezTo>
                  <a:pt x="5" y="17"/>
                  <a:pt x="5" y="21"/>
                  <a:pt x="3" y="24"/>
                </a:cubicBezTo>
                <a:cubicBezTo>
                  <a:pt x="2" y="26"/>
                  <a:pt x="1" y="28"/>
                  <a:pt x="1" y="29"/>
                </a:cubicBezTo>
                <a:cubicBezTo>
                  <a:pt x="1" y="29"/>
                  <a:pt x="1" y="30"/>
                  <a:pt x="1" y="31"/>
                </a:cubicBezTo>
                <a:cubicBezTo>
                  <a:pt x="1" y="31"/>
                  <a:pt x="3" y="35"/>
                  <a:pt x="6" y="38"/>
                </a:cubicBezTo>
                <a:cubicBezTo>
                  <a:pt x="8" y="42"/>
                  <a:pt x="9" y="47"/>
                  <a:pt x="7" y="51"/>
                </a:cubicBezTo>
                <a:cubicBezTo>
                  <a:pt x="5" y="54"/>
                  <a:pt x="3" y="58"/>
                  <a:pt x="2" y="60"/>
                </a:cubicBezTo>
                <a:cubicBezTo>
                  <a:pt x="1" y="61"/>
                  <a:pt x="2" y="68"/>
                  <a:pt x="4" y="74"/>
                </a:cubicBezTo>
                <a:cubicBezTo>
                  <a:pt x="6" y="81"/>
                  <a:pt x="9" y="93"/>
                  <a:pt x="11" y="101"/>
                </a:cubicBezTo>
                <a:cubicBezTo>
                  <a:pt x="12" y="109"/>
                  <a:pt x="13" y="122"/>
                  <a:pt x="12" y="130"/>
                </a:cubicBezTo>
                <a:cubicBezTo>
                  <a:pt x="12" y="138"/>
                  <a:pt x="11" y="145"/>
                  <a:pt x="12" y="147"/>
                </a:cubicBezTo>
                <a:cubicBezTo>
                  <a:pt x="12" y="148"/>
                  <a:pt x="12" y="148"/>
                  <a:pt x="13" y="148"/>
                </a:cubicBezTo>
                <a:cubicBezTo>
                  <a:pt x="13" y="148"/>
                  <a:pt x="14" y="148"/>
                  <a:pt x="14" y="148"/>
                </a:cubicBezTo>
                <a:cubicBezTo>
                  <a:pt x="15" y="147"/>
                  <a:pt x="17" y="136"/>
                  <a:pt x="18" y="124"/>
                </a:cubicBezTo>
                <a:cubicBezTo>
                  <a:pt x="19" y="111"/>
                  <a:pt x="19" y="92"/>
                  <a:pt x="18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1"/>
          <p:cNvSpPr>
            <a:spLocks noEditPoints="1"/>
          </p:cNvSpPr>
          <p:nvPr/>
        </p:nvSpPr>
        <p:spPr bwMode="auto">
          <a:xfrm>
            <a:off x="9484201" y="2550958"/>
            <a:ext cx="88900" cy="569913"/>
          </a:xfrm>
          <a:custGeom>
            <a:avLst/>
            <a:gdLst>
              <a:gd name="T0" fmla="*/ 16 w 24"/>
              <a:gd name="T1" fmla="*/ 28 h 152"/>
              <a:gd name="T2" fmla="*/ 16 w 24"/>
              <a:gd name="T3" fmla="*/ 18 h 152"/>
              <a:gd name="T4" fmla="*/ 22 w 24"/>
              <a:gd name="T5" fmla="*/ 9 h 152"/>
              <a:gd name="T6" fmla="*/ 24 w 24"/>
              <a:gd name="T7" fmla="*/ 3 h 152"/>
              <a:gd name="T8" fmla="*/ 19 w 24"/>
              <a:gd name="T9" fmla="*/ 0 h 152"/>
              <a:gd name="T10" fmla="*/ 19 w 24"/>
              <a:gd name="T11" fmla="*/ 0 h 152"/>
              <a:gd name="T12" fmla="*/ 11 w 24"/>
              <a:gd name="T13" fmla="*/ 10 h 152"/>
              <a:gd name="T14" fmla="*/ 5 w 24"/>
              <a:gd name="T15" fmla="*/ 43 h 152"/>
              <a:gd name="T16" fmla="*/ 1 w 24"/>
              <a:gd name="T17" fmla="*/ 85 h 152"/>
              <a:gd name="T18" fmla="*/ 1 w 24"/>
              <a:gd name="T19" fmla="*/ 128 h 152"/>
              <a:gd name="T20" fmla="*/ 5 w 24"/>
              <a:gd name="T21" fmla="*/ 152 h 152"/>
              <a:gd name="T22" fmla="*/ 6 w 24"/>
              <a:gd name="T23" fmla="*/ 152 h 152"/>
              <a:gd name="T24" fmla="*/ 7 w 24"/>
              <a:gd name="T25" fmla="*/ 151 h 152"/>
              <a:gd name="T26" fmla="*/ 7 w 24"/>
              <a:gd name="T27" fmla="*/ 134 h 152"/>
              <a:gd name="T28" fmla="*/ 8 w 24"/>
              <a:gd name="T29" fmla="*/ 105 h 152"/>
              <a:gd name="T30" fmla="*/ 15 w 24"/>
              <a:gd name="T31" fmla="*/ 78 h 152"/>
              <a:gd name="T32" fmla="*/ 17 w 24"/>
              <a:gd name="T33" fmla="*/ 64 h 152"/>
              <a:gd name="T34" fmla="*/ 12 w 24"/>
              <a:gd name="T35" fmla="*/ 55 h 152"/>
              <a:gd name="T36" fmla="*/ 13 w 24"/>
              <a:gd name="T37" fmla="*/ 42 h 152"/>
              <a:gd name="T38" fmla="*/ 18 w 24"/>
              <a:gd name="T39" fmla="*/ 35 h 152"/>
              <a:gd name="T40" fmla="*/ 18 w 24"/>
              <a:gd name="T41" fmla="*/ 33 h 152"/>
              <a:gd name="T42" fmla="*/ 16 w 24"/>
              <a:gd name="T43" fmla="*/ 28 h 152"/>
              <a:gd name="T44" fmla="*/ 19 w 24"/>
              <a:gd name="T45" fmla="*/ 4 h 152"/>
              <a:gd name="T46" fmla="*/ 21 w 24"/>
              <a:gd name="T47" fmla="*/ 5 h 152"/>
              <a:gd name="T48" fmla="*/ 19 w 24"/>
              <a:gd name="T49" fmla="*/ 6 h 152"/>
              <a:gd name="T50" fmla="*/ 18 w 24"/>
              <a:gd name="T51" fmla="*/ 5 h 152"/>
              <a:gd name="T52" fmla="*/ 19 w 24"/>
              <a:gd name="T53" fmla="*/ 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4" h="152">
                <a:moveTo>
                  <a:pt x="16" y="28"/>
                </a:moveTo>
                <a:cubicBezTo>
                  <a:pt x="14" y="25"/>
                  <a:pt x="14" y="21"/>
                  <a:pt x="16" y="18"/>
                </a:cubicBezTo>
                <a:cubicBezTo>
                  <a:pt x="18" y="15"/>
                  <a:pt x="20" y="11"/>
                  <a:pt x="22" y="9"/>
                </a:cubicBezTo>
                <a:cubicBezTo>
                  <a:pt x="23" y="8"/>
                  <a:pt x="24" y="5"/>
                  <a:pt x="24" y="3"/>
                </a:cubicBezTo>
                <a:cubicBezTo>
                  <a:pt x="23" y="2"/>
                  <a:pt x="21" y="1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7" y="0"/>
                  <a:pt x="14" y="5"/>
                  <a:pt x="11" y="10"/>
                </a:cubicBezTo>
                <a:cubicBezTo>
                  <a:pt x="9" y="15"/>
                  <a:pt x="6" y="30"/>
                  <a:pt x="5" y="43"/>
                </a:cubicBezTo>
                <a:cubicBezTo>
                  <a:pt x="4" y="55"/>
                  <a:pt x="2" y="75"/>
                  <a:pt x="1" y="85"/>
                </a:cubicBezTo>
                <a:cubicBezTo>
                  <a:pt x="0" y="96"/>
                  <a:pt x="0" y="115"/>
                  <a:pt x="1" y="128"/>
                </a:cubicBezTo>
                <a:cubicBezTo>
                  <a:pt x="2" y="140"/>
                  <a:pt x="4" y="151"/>
                  <a:pt x="5" y="152"/>
                </a:cubicBezTo>
                <a:cubicBezTo>
                  <a:pt x="5" y="152"/>
                  <a:pt x="6" y="152"/>
                  <a:pt x="6" y="152"/>
                </a:cubicBezTo>
                <a:cubicBezTo>
                  <a:pt x="7" y="152"/>
                  <a:pt x="7" y="152"/>
                  <a:pt x="7" y="151"/>
                </a:cubicBezTo>
                <a:cubicBezTo>
                  <a:pt x="8" y="149"/>
                  <a:pt x="7" y="142"/>
                  <a:pt x="7" y="134"/>
                </a:cubicBezTo>
                <a:cubicBezTo>
                  <a:pt x="6" y="126"/>
                  <a:pt x="7" y="113"/>
                  <a:pt x="8" y="105"/>
                </a:cubicBezTo>
                <a:cubicBezTo>
                  <a:pt x="10" y="97"/>
                  <a:pt x="13" y="85"/>
                  <a:pt x="15" y="78"/>
                </a:cubicBezTo>
                <a:cubicBezTo>
                  <a:pt x="17" y="72"/>
                  <a:pt x="18" y="65"/>
                  <a:pt x="17" y="64"/>
                </a:cubicBezTo>
                <a:cubicBezTo>
                  <a:pt x="16" y="62"/>
                  <a:pt x="14" y="58"/>
                  <a:pt x="12" y="55"/>
                </a:cubicBezTo>
                <a:cubicBezTo>
                  <a:pt x="10" y="51"/>
                  <a:pt x="11" y="46"/>
                  <a:pt x="13" y="42"/>
                </a:cubicBezTo>
                <a:cubicBezTo>
                  <a:pt x="16" y="39"/>
                  <a:pt x="18" y="35"/>
                  <a:pt x="18" y="35"/>
                </a:cubicBezTo>
                <a:cubicBezTo>
                  <a:pt x="18" y="34"/>
                  <a:pt x="18" y="33"/>
                  <a:pt x="18" y="33"/>
                </a:cubicBezTo>
                <a:cubicBezTo>
                  <a:pt x="18" y="32"/>
                  <a:pt x="17" y="30"/>
                  <a:pt x="16" y="28"/>
                </a:cubicBezTo>
                <a:close/>
                <a:moveTo>
                  <a:pt x="19" y="4"/>
                </a:moveTo>
                <a:cubicBezTo>
                  <a:pt x="20" y="4"/>
                  <a:pt x="21" y="4"/>
                  <a:pt x="21" y="5"/>
                </a:cubicBezTo>
                <a:cubicBezTo>
                  <a:pt x="21" y="6"/>
                  <a:pt x="20" y="6"/>
                  <a:pt x="19" y="6"/>
                </a:cubicBezTo>
                <a:cubicBezTo>
                  <a:pt x="19" y="6"/>
                  <a:pt x="18" y="6"/>
                  <a:pt x="18" y="5"/>
                </a:cubicBezTo>
                <a:cubicBezTo>
                  <a:pt x="18" y="4"/>
                  <a:pt x="19" y="4"/>
                  <a:pt x="19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2"/>
          <p:cNvSpPr>
            <a:spLocks/>
          </p:cNvSpPr>
          <p:nvPr/>
        </p:nvSpPr>
        <p:spPr bwMode="auto">
          <a:xfrm>
            <a:off x="1175068" y="4730274"/>
            <a:ext cx="706437" cy="728663"/>
          </a:xfrm>
          <a:custGeom>
            <a:avLst/>
            <a:gdLst>
              <a:gd name="T0" fmla="*/ 94 w 188"/>
              <a:gd name="T1" fmla="*/ 112 h 194"/>
              <a:gd name="T2" fmla="*/ 122 w 188"/>
              <a:gd name="T3" fmla="*/ 101 h 194"/>
              <a:gd name="T4" fmla="*/ 155 w 188"/>
              <a:gd name="T5" fmla="*/ 75 h 194"/>
              <a:gd name="T6" fmla="*/ 180 w 188"/>
              <a:gd name="T7" fmla="*/ 44 h 194"/>
              <a:gd name="T8" fmla="*/ 188 w 188"/>
              <a:gd name="T9" fmla="*/ 31 h 194"/>
              <a:gd name="T10" fmla="*/ 180 w 188"/>
              <a:gd name="T11" fmla="*/ 23 h 194"/>
              <a:gd name="T12" fmla="*/ 172 w 188"/>
              <a:gd name="T13" fmla="*/ 15 h 194"/>
              <a:gd name="T14" fmla="*/ 164 w 188"/>
              <a:gd name="T15" fmla="*/ 7 h 194"/>
              <a:gd name="T16" fmla="*/ 156 w 188"/>
              <a:gd name="T17" fmla="*/ 0 h 194"/>
              <a:gd name="T18" fmla="*/ 143 w 188"/>
              <a:gd name="T19" fmla="*/ 9 h 194"/>
              <a:gd name="T20" fmla="*/ 114 w 188"/>
              <a:gd name="T21" fmla="*/ 35 h 194"/>
              <a:gd name="T22" fmla="*/ 89 w 188"/>
              <a:gd name="T23" fmla="*/ 69 h 194"/>
              <a:gd name="T24" fmla="*/ 79 w 188"/>
              <a:gd name="T25" fmla="*/ 98 h 194"/>
              <a:gd name="T26" fmla="*/ 54 w 188"/>
              <a:gd name="T27" fmla="*/ 135 h 194"/>
              <a:gd name="T28" fmla="*/ 24 w 188"/>
              <a:gd name="T29" fmla="*/ 162 h 194"/>
              <a:gd name="T30" fmla="*/ 10 w 188"/>
              <a:gd name="T31" fmla="*/ 159 h 194"/>
              <a:gd name="T32" fmla="*/ 0 w 188"/>
              <a:gd name="T33" fmla="*/ 155 h 194"/>
              <a:gd name="T34" fmla="*/ 10 w 188"/>
              <a:gd name="T35" fmla="*/ 165 h 194"/>
              <a:gd name="T36" fmla="*/ 20 w 188"/>
              <a:gd name="T37" fmla="*/ 175 h 194"/>
              <a:gd name="T38" fmla="*/ 30 w 188"/>
              <a:gd name="T39" fmla="*/ 185 h 194"/>
              <a:gd name="T40" fmla="*/ 41 w 188"/>
              <a:gd name="T41" fmla="*/ 193 h 194"/>
              <a:gd name="T42" fmla="*/ 36 w 188"/>
              <a:gd name="T43" fmla="*/ 184 h 194"/>
              <a:gd name="T44" fmla="*/ 32 w 188"/>
              <a:gd name="T45" fmla="*/ 170 h 194"/>
              <a:gd name="T46" fmla="*/ 58 w 188"/>
              <a:gd name="T47" fmla="*/ 139 h 194"/>
              <a:gd name="T48" fmla="*/ 94 w 188"/>
              <a:gd name="T49" fmla="*/ 112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" h="194">
                <a:moveTo>
                  <a:pt x="94" y="112"/>
                </a:moveTo>
                <a:cubicBezTo>
                  <a:pt x="101" y="111"/>
                  <a:pt x="113" y="106"/>
                  <a:pt x="122" y="101"/>
                </a:cubicBezTo>
                <a:cubicBezTo>
                  <a:pt x="132" y="96"/>
                  <a:pt x="146" y="84"/>
                  <a:pt x="155" y="75"/>
                </a:cubicBezTo>
                <a:cubicBezTo>
                  <a:pt x="165" y="65"/>
                  <a:pt x="176" y="51"/>
                  <a:pt x="180" y="44"/>
                </a:cubicBezTo>
                <a:cubicBezTo>
                  <a:pt x="185" y="37"/>
                  <a:pt x="188" y="31"/>
                  <a:pt x="188" y="31"/>
                </a:cubicBezTo>
                <a:cubicBezTo>
                  <a:pt x="188" y="31"/>
                  <a:pt x="185" y="27"/>
                  <a:pt x="180" y="23"/>
                </a:cubicBezTo>
                <a:cubicBezTo>
                  <a:pt x="176" y="18"/>
                  <a:pt x="172" y="15"/>
                  <a:pt x="172" y="15"/>
                </a:cubicBezTo>
                <a:cubicBezTo>
                  <a:pt x="172" y="15"/>
                  <a:pt x="169" y="12"/>
                  <a:pt x="164" y="7"/>
                </a:cubicBezTo>
                <a:cubicBezTo>
                  <a:pt x="160" y="3"/>
                  <a:pt x="156" y="0"/>
                  <a:pt x="156" y="0"/>
                </a:cubicBezTo>
                <a:cubicBezTo>
                  <a:pt x="156" y="0"/>
                  <a:pt x="150" y="4"/>
                  <a:pt x="143" y="9"/>
                </a:cubicBezTo>
                <a:cubicBezTo>
                  <a:pt x="136" y="13"/>
                  <a:pt x="123" y="25"/>
                  <a:pt x="114" y="35"/>
                </a:cubicBezTo>
                <a:cubicBezTo>
                  <a:pt x="105" y="44"/>
                  <a:pt x="93" y="60"/>
                  <a:pt x="89" y="69"/>
                </a:cubicBezTo>
                <a:cubicBezTo>
                  <a:pt x="84" y="78"/>
                  <a:pt x="80" y="91"/>
                  <a:pt x="79" y="98"/>
                </a:cubicBezTo>
                <a:cubicBezTo>
                  <a:pt x="79" y="104"/>
                  <a:pt x="67" y="121"/>
                  <a:pt x="54" y="135"/>
                </a:cubicBezTo>
                <a:cubicBezTo>
                  <a:pt x="40" y="149"/>
                  <a:pt x="27" y="162"/>
                  <a:pt x="24" y="162"/>
                </a:cubicBezTo>
                <a:cubicBezTo>
                  <a:pt x="22" y="163"/>
                  <a:pt x="15" y="162"/>
                  <a:pt x="10" y="159"/>
                </a:cubicBezTo>
                <a:cubicBezTo>
                  <a:pt x="5" y="156"/>
                  <a:pt x="1" y="154"/>
                  <a:pt x="0" y="155"/>
                </a:cubicBezTo>
                <a:cubicBezTo>
                  <a:pt x="0" y="155"/>
                  <a:pt x="4" y="160"/>
                  <a:pt x="10" y="165"/>
                </a:cubicBezTo>
                <a:cubicBezTo>
                  <a:pt x="15" y="171"/>
                  <a:pt x="20" y="175"/>
                  <a:pt x="20" y="175"/>
                </a:cubicBezTo>
                <a:cubicBezTo>
                  <a:pt x="20" y="175"/>
                  <a:pt x="24" y="179"/>
                  <a:pt x="30" y="185"/>
                </a:cubicBezTo>
                <a:cubicBezTo>
                  <a:pt x="36" y="190"/>
                  <a:pt x="40" y="194"/>
                  <a:pt x="41" y="193"/>
                </a:cubicBezTo>
                <a:cubicBezTo>
                  <a:pt x="41" y="193"/>
                  <a:pt x="39" y="189"/>
                  <a:pt x="36" y="184"/>
                </a:cubicBezTo>
                <a:cubicBezTo>
                  <a:pt x="33" y="179"/>
                  <a:pt x="31" y="172"/>
                  <a:pt x="32" y="170"/>
                </a:cubicBezTo>
                <a:cubicBezTo>
                  <a:pt x="33" y="167"/>
                  <a:pt x="44" y="153"/>
                  <a:pt x="58" y="139"/>
                </a:cubicBezTo>
                <a:cubicBezTo>
                  <a:pt x="72" y="125"/>
                  <a:pt x="88" y="113"/>
                  <a:pt x="94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3"/>
          <p:cNvSpPr>
            <a:spLocks/>
          </p:cNvSpPr>
          <p:nvPr/>
        </p:nvSpPr>
        <p:spPr bwMode="auto">
          <a:xfrm>
            <a:off x="5883196" y="546736"/>
            <a:ext cx="533400" cy="679450"/>
          </a:xfrm>
          <a:custGeom>
            <a:avLst/>
            <a:gdLst>
              <a:gd name="T0" fmla="*/ 79 w 142"/>
              <a:gd name="T1" fmla="*/ 74 h 181"/>
              <a:gd name="T2" fmla="*/ 55 w 142"/>
              <a:gd name="T3" fmla="*/ 53 h 181"/>
              <a:gd name="T4" fmla="*/ 44 w 142"/>
              <a:gd name="T5" fmla="*/ 27 h 181"/>
              <a:gd name="T6" fmla="*/ 53 w 142"/>
              <a:gd name="T7" fmla="*/ 11 h 181"/>
              <a:gd name="T8" fmla="*/ 62 w 142"/>
              <a:gd name="T9" fmla="*/ 0 h 181"/>
              <a:gd name="T10" fmla="*/ 46 w 142"/>
              <a:gd name="T11" fmla="*/ 8 h 181"/>
              <a:gd name="T12" fmla="*/ 30 w 142"/>
              <a:gd name="T13" fmla="*/ 17 h 181"/>
              <a:gd name="T14" fmla="*/ 15 w 142"/>
              <a:gd name="T15" fmla="*/ 26 h 181"/>
              <a:gd name="T16" fmla="*/ 0 w 142"/>
              <a:gd name="T17" fmla="*/ 37 h 181"/>
              <a:gd name="T18" fmla="*/ 14 w 142"/>
              <a:gd name="T19" fmla="*/ 34 h 181"/>
              <a:gd name="T20" fmla="*/ 32 w 142"/>
              <a:gd name="T21" fmla="*/ 34 h 181"/>
              <a:gd name="T22" fmla="*/ 49 w 142"/>
              <a:gd name="T23" fmla="*/ 57 h 181"/>
              <a:gd name="T24" fmla="*/ 56 w 142"/>
              <a:gd name="T25" fmla="*/ 88 h 181"/>
              <a:gd name="T26" fmla="*/ 52 w 142"/>
              <a:gd name="T27" fmla="*/ 115 h 181"/>
              <a:gd name="T28" fmla="*/ 61 w 142"/>
              <a:gd name="T29" fmla="*/ 144 h 181"/>
              <a:gd name="T30" fmla="*/ 81 w 142"/>
              <a:gd name="T31" fmla="*/ 170 h 181"/>
              <a:gd name="T32" fmla="*/ 93 w 142"/>
              <a:gd name="T33" fmla="*/ 181 h 181"/>
              <a:gd name="T34" fmla="*/ 105 w 142"/>
              <a:gd name="T35" fmla="*/ 174 h 181"/>
              <a:gd name="T36" fmla="*/ 118 w 142"/>
              <a:gd name="T37" fmla="*/ 167 h 181"/>
              <a:gd name="T38" fmla="*/ 130 w 142"/>
              <a:gd name="T39" fmla="*/ 160 h 181"/>
              <a:gd name="T40" fmla="*/ 142 w 142"/>
              <a:gd name="T41" fmla="*/ 152 h 181"/>
              <a:gd name="T42" fmla="*/ 138 w 142"/>
              <a:gd name="T43" fmla="*/ 137 h 181"/>
              <a:gd name="T44" fmla="*/ 125 w 142"/>
              <a:gd name="T45" fmla="*/ 107 h 181"/>
              <a:gd name="T46" fmla="*/ 104 w 142"/>
              <a:gd name="T47" fmla="*/ 85 h 181"/>
              <a:gd name="T48" fmla="*/ 79 w 142"/>
              <a:gd name="T49" fmla="*/ 74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2" h="181">
                <a:moveTo>
                  <a:pt x="79" y="74"/>
                </a:moveTo>
                <a:cubicBezTo>
                  <a:pt x="72" y="72"/>
                  <a:pt x="62" y="63"/>
                  <a:pt x="55" y="53"/>
                </a:cubicBezTo>
                <a:cubicBezTo>
                  <a:pt x="49" y="42"/>
                  <a:pt x="44" y="31"/>
                  <a:pt x="44" y="27"/>
                </a:cubicBezTo>
                <a:cubicBezTo>
                  <a:pt x="44" y="24"/>
                  <a:pt x="48" y="17"/>
                  <a:pt x="53" y="11"/>
                </a:cubicBezTo>
                <a:cubicBezTo>
                  <a:pt x="59" y="6"/>
                  <a:pt x="63" y="1"/>
                  <a:pt x="62" y="0"/>
                </a:cubicBezTo>
                <a:cubicBezTo>
                  <a:pt x="62" y="0"/>
                  <a:pt x="54" y="3"/>
                  <a:pt x="46" y="8"/>
                </a:cubicBezTo>
                <a:cubicBezTo>
                  <a:pt x="37" y="13"/>
                  <a:pt x="30" y="17"/>
                  <a:pt x="30" y="17"/>
                </a:cubicBezTo>
                <a:cubicBezTo>
                  <a:pt x="30" y="17"/>
                  <a:pt x="23" y="21"/>
                  <a:pt x="15" y="26"/>
                </a:cubicBezTo>
                <a:cubicBezTo>
                  <a:pt x="6" y="31"/>
                  <a:pt x="0" y="36"/>
                  <a:pt x="0" y="37"/>
                </a:cubicBezTo>
                <a:cubicBezTo>
                  <a:pt x="0" y="37"/>
                  <a:pt x="7" y="36"/>
                  <a:pt x="14" y="34"/>
                </a:cubicBezTo>
                <a:cubicBezTo>
                  <a:pt x="21" y="32"/>
                  <a:pt x="29" y="32"/>
                  <a:pt x="32" y="34"/>
                </a:cubicBezTo>
                <a:cubicBezTo>
                  <a:pt x="35" y="36"/>
                  <a:pt x="43" y="46"/>
                  <a:pt x="49" y="57"/>
                </a:cubicBezTo>
                <a:cubicBezTo>
                  <a:pt x="55" y="67"/>
                  <a:pt x="58" y="81"/>
                  <a:pt x="56" y="88"/>
                </a:cubicBezTo>
                <a:cubicBezTo>
                  <a:pt x="54" y="94"/>
                  <a:pt x="52" y="106"/>
                  <a:pt x="52" y="115"/>
                </a:cubicBezTo>
                <a:cubicBezTo>
                  <a:pt x="53" y="123"/>
                  <a:pt x="57" y="136"/>
                  <a:pt x="61" y="144"/>
                </a:cubicBezTo>
                <a:cubicBezTo>
                  <a:pt x="66" y="152"/>
                  <a:pt x="75" y="164"/>
                  <a:pt x="81" y="170"/>
                </a:cubicBezTo>
                <a:cubicBezTo>
                  <a:pt x="87" y="176"/>
                  <a:pt x="92" y="181"/>
                  <a:pt x="93" y="181"/>
                </a:cubicBezTo>
                <a:cubicBezTo>
                  <a:pt x="93" y="181"/>
                  <a:pt x="98" y="178"/>
                  <a:pt x="105" y="174"/>
                </a:cubicBezTo>
                <a:cubicBezTo>
                  <a:pt x="112" y="170"/>
                  <a:pt x="118" y="167"/>
                  <a:pt x="118" y="167"/>
                </a:cubicBezTo>
                <a:cubicBezTo>
                  <a:pt x="118" y="167"/>
                  <a:pt x="123" y="164"/>
                  <a:pt x="130" y="160"/>
                </a:cubicBezTo>
                <a:cubicBezTo>
                  <a:pt x="137" y="156"/>
                  <a:pt x="142" y="153"/>
                  <a:pt x="142" y="152"/>
                </a:cubicBezTo>
                <a:cubicBezTo>
                  <a:pt x="142" y="152"/>
                  <a:pt x="140" y="145"/>
                  <a:pt x="138" y="137"/>
                </a:cubicBezTo>
                <a:cubicBezTo>
                  <a:pt x="136" y="128"/>
                  <a:pt x="130" y="115"/>
                  <a:pt x="125" y="107"/>
                </a:cubicBezTo>
                <a:cubicBezTo>
                  <a:pt x="121" y="99"/>
                  <a:pt x="111" y="89"/>
                  <a:pt x="104" y="85"/>
                </a:cubicBezTo>
                <a:cubicBezTo>
                  <a:pt x="97" y="80"/>
                  <a:pt x="86" y="75"/>
                  <a:pt x="79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4"/>
          <p:cNvSpPr>
            <a:spLocks/>
          </p:cNvSpPr>
          <p:nvPr/>
        </p:nvSpPr>
        <p:spPr bwMode="auto">
          <a:xfrm>
            <a:off x="2429986" y="3969068"/>
            <a:ext cx="596900" cy="341313"/>
          </a:xfrm>
          <a:custGeom>
            <a:avLst/>
            <a:gdLst>
              <a:gd name="T0" fmla="*/ 2 w 159"/>
              <a:gd name="T1" fmla="*/ 33 h 91"/>
              <a:gd name="T2" fmla="*/ 4 w 159"/>
              <a:gd name="T3" fmla="*/ 50 h 91"/>
              <a:gd name="T4" fmla="*/ 5 w 159"/>
              <a:gd name="T5" fmla="*/ 66 h 91"/>
              <a:gd name="T6" fmla="*/ 8 w 159"/>
              <a:gd name="T7" fmla="*/ 84 h 91"/>
              <a:gd name="T8" fmla="*/ 23 w 159"/>
              <a:gd name="T9" fmla="*/ 89 h 91"/>
              <a:gd name="T10" fmla="*/ 48 w 159"/>
              <a:gd name="T11" fmla="*/ 89 h 91"/>
              <a:gd name="T12" fmla="*/ 69 w 159"/>
              <a:gd name="T13" fmla="*/ 75 h 91"/>
              <a:gd name="T14" fmla="*/ 82 w 159"/>
              <a:gd name="T15" fmla="*/ 54 h 91"/>
              <a:gd name="T16" fmla="*/ 112 w 159"/>
              <a:gd name="T17" fmla="*/ 41 h 91"/>
              <a:gd name="T18" fmla="*/ 145 w 159"/>
              <a:gd name="T19" fmla="*/ 42 h 91"/>
              <a:gd name="T20" fmla="*/ 154 w 159"/>
              <a:gd name="T21" fmla="*/ 57 h 91"/>
              <a:gd name="T22" fmla="*/ 158 w 159"/>
              <a:gd name="T23" fmla="*/ 68 h 91"/>
              <a:gd name="T24" fmla="*/ 158 w 159"/>
              <a:gd name="T25" fmla="*/ 51 h 91"/>
              <a:gd name="T26" fmla="*/ 156 w 159"/>
              <a:gd name="T27" fmla="*/ 34 h 91"/>
              <a:gd name="T28" fmla="*/ 154 w 159"/>
              <a:gd name="T29" fmla="*/ 17 h 91"/>
              <a:gd name="T30" fmla="*/ 151 w 159"/>
              <a:gd name="T31" fmla="*/ 0 h 91"/>
              <a:gd name="T32" fmla="*/ 149 w 159"/>
              <a:gd name="T33" fmla="*/ 11 h 91"/>
              <a:gd name="T34" fmla="*/ 143 w 159"/>
              <a:gd name="T35" fmla="*/ 27 h 91"/>
              <a:gd name="T36" fmla="*/ 112 w 159"/>
              <a:gd name="T37" fmla="*/ 36 h 91"/>
              <a:gd name="T38" fmla="*/ 79 w 159"/>
              <a:gd name="T39" fmla="*/ 29 h 91"/>
              <a:gd name="T40" fmla="*/ 62 w 159"/>
              <a:gd name="T41" fmla="*/ 12 h 91"/>
              <a:gd name="T42" fmla="*/ 39 w 159"/>
              <a:gd name="T43" fmla="*/ 2 h 91"/>
              <a:gd name="T44" fmla="*/ 15 w 159"/>
              <a:gd name="T45" fmla="*/ 7 h 91"/>
              <a:gd name="T46" fmla="*/ 1 w 159"/>
              <a:gd name="T47" fmla="*/ 15 h 91"/>
              <a:gd name="T48" fmla="*/ 2 w 159"/>
              <a:gd name="T49" fmla="*/ 3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9" h="91">
                <a:moveTo>
                  <a:pt x="2" y="33"/>
                </a:moveTo>
                <a:cubicBezTo>
                  <a:pt x="3" y="42"/>
                  <a:pt x="4" y="50"/>
                  <a:pt x="4" y="50"/>
                </a:cubicBezTo>
                <a:cubicBezTo>
                  <a:pt x="4" y="50"/>
                  <a:pt x="4" y="57"/>
                  <a:pt x="5" y="66"/>
                </a:cubicBezTo>
                <a:cubicBezTo>
                  <a:pt x="6" y="75"/>
                  <a:pt x="8" y="83"/>
                  <a:pt x="8" y="84"/>
                </a:cubicBezTo>
                <a:cubicBezTo>
                  <a:pt x="9" y="85"/>
                  <a:pt x="16" y="87"/>
                  <a:pt x="23" y="89"/>
                </a:cubicBezTo>
                <a:cubicBezTo>
                  <a:pt x="31" y="90"/>
                  <a:pt x="42" y="91"/>
                  <a:pt x="48" y="89"/>
                </a:cubicBezTo>
                <a:cubicBezTo>
                  <a:pt x="54" y="87"/>
                  <a:pt x="64" y="81"/>
                  <a:pt x="69" y="75"/>
                </a:cubicBezTo>
                <a:cubicBezTo>
                  <a:pt x="74" y="68"/>
                  <a:pt x="80" y="59"/>
                  <a:pt x="82" y="54"/>
                </a:cubicBezTo>
                <a:cubicBezTo>
                  <a:pt x="84" y="48"/>
                  <a:pt x="97" y="43"/>
                  <a:pt x="112" y="41"/>
                </a:cubicBezTo>
                <a:cubicBezTo>
                  <a:pt x="127" y="39"/>
                  <a:pt x="142" y="40"/>
                  <a:pt x="145" y="42"/>
                </a:cubicBezTo>
                <a:cubicBezTo>
                  <a:pt x="148" y="45"/>
                  <a:pt x="152" y="52"/>
                  <a:pt x="154" y="57"/>
                </a:cubicBezTo>
                <a:cubicBezTo>
                  <a:pt x="155" y="63"/>
                  <a:pt x="158" y="68"/>
                  <a:pt x="158" y="68"/>
                </a:cubicBezTo>
                <a:cubicBezTo>
                  <a:pt x="159" y="68"/>
                  <a:pt x="159" y="60"/>
                  <a:pt x="158" y="51"/>
                </a:cubicBezTo>
                <a:cubicBezTo>
                  <a:pt x="157" y="41"/>
                  <a:pt x="156" y="34"/>
                  <a:pt x="156" y="34"/>
                </a:cubicBezTo>
                <a:cubicBezTo>
                  <a:pt x="156" y="34"/>
                  <a:pt x="155" y="26"/>
                  <a:pt x="154" y="17"/>
                </a:cubicBezTo>
                <a:cubicBezTo>
                  <a:pt x="153" y="7"/>
                  <a:pt x="152" y="0"/>
                  <a:pt x="151" y="0"/>
                </a:cubicBezTo>
                <a:cubicBezTo>
                  <a:pt x="150" y="0"/>
                  <a:pt x="149" y="5"/>
                  <a:pt x="149" y="11"/>
                </a:cubicBezTo>
                <a:cubicBezTo>
                  <a:pt x="148" y="17"/>
                  <a:pt x="146" y="24"/>
                  <a:pt x="143" y="27"/>
                </a:cubicBezTo>
                <a:cubicBezTo>
                  <a:pt x="141" y="30"/>
                  <a:pt x="126" y="34"/>
                  <a:pt x="112" y="36"/>
                </a:cubicBezTo>
                <a:cubicBezTo>
                  <a:pt x="97" y="37"/>
                  <a:pt x="82" y="34"/>
                  <a:pt x="79" y="29"/>
                </a:cubicBezTo>
                <a:cubicBezTo>
                  <a:pt x="76" y="25"/>
                  <a:pt x="69" y="17"/>
                  <a:pt x="62" y="12"/>
                </a:cubicBezTo>
                <a:cubicBezTo>
                  <a:pt x="56" y="7"/>
                  <a:pt x="45" y="2"/>
                  <a:pt x="39" y="2"/>
                </a:cubicBezTo>
                <a:cubicBezTo>
                  <a:pt x="33" y="2"/>
                  <a:pt x="22" y="4"/>
                  <a:pt x="15" y="7"/>
                </a:cubicBezTo>
                <a:cubicBezTo>
                  <a:pt x="8" y="11"/>
                  <a:pt x="1" y="14"/>
                  <a:pt x="1" y="15"/>
                </a:cubicBezTo>
                <a:cubicBezTo>
                  <a:pt x="0" y="16"/>
                  <a:pt x="1" y="24"/>
                  <a:pt x="2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5"/>
          <p:cNvSpPr>
            <a:spLocks/>
          </p:cNvSpPr>
          <p:nvPr/>
        </p:nvSpPr>
        <p:spPr bwMode="auto">
          <a:xfrm>
            <a:off x="8484076" y="5514820"/>
            <a:ext cx="538162" cy="615950"/>
          </a:xfrm>
          <a:custGeom>
            <a:avLst/>
            <a:gdLst>
              <a:gd name="T0" fmla="*/ 40 w 143"/>
              <a:gd name="T1" fmla="*/ 73 h 164"/>
              <a:gd name="T2" fmla="*/ 59 w 143"/>
              <a:gd name="T3" fmla="*/ 74 h 164"/>
              <a:gd name="T4" fmla="*/ 85 w 143"/>
              <a:gd name="T5" fmla="*/ 104 h 164"/>
              <a:gd name="T6" fmla="*/ 102 w 143"/>
              <a:gd name="T7" fmla="*/ 139 h 164"/>
              <a:gd name="T8" fmla="*/ 93 w 143"/>
              <a:gd name="T9" fmla="*/ 154 h 164"/>
              <a:gd name="T10" fmla="*/ 85 w 143"/>
              <a:gd name="T11" fmla="*/ 163 h 164"/>
              <a:gd name="T12" fmla="*/ 100 w 143"/>
              <a:gd name="T13" fmla="*/ 155 h 164"/>
              <a:gd name="T14" fmla="*/ 115 w 143"/>
              <a:gd name="T15" fmla="*/ 145 h 164"/>
              <a:gd name="T16" fmla="*/ 129 w 143"/>
              <a:gd name="T17" fmla="*/ 136 h 164"/>
              <a:gd name="T18" fmla="*/ 143 w 143"/>
              <a:gd name="T19" fmla="*/ 126 h 164"/>
              <a:gd name="T20" fmla="*/ 132 w 143"/>
              <a:gd name="T21" fmla="*/ 129 h 164"/>
              <a:gd name="T22" fmla="*/ 114 w 143"/>
              <a:gd name="T23" fmla="*/ 131 h 164"/>
              <a:gd name="T24" fmla="*/ 89 w 143"/>
              <a:gd name="T25" fmla="*/ 101 h 164"/>
              <a:gd name="T26" fmla="*/ 72 w 143"/>
              <a:gd name="T27" fmla="*/ 66 h 164"/>
              <a:gd name="T28" fmla="*/ 78 w 143"/>
              <a:gd name="T29" fmla="*/ 48 h 164"/>
              <a:gd name="T30" fmla="*/ 86 w 143"/>
              <a:gd name="T31" fmla="*/ 26 h 164"/>
              <a:gd name="T32" fmla="*/ 78 w 143"/>
              <a:gd name="T33" fmla="*/ 8 h 164"/>
              <a:gd name="T34" fmla="*/ 67 w 143"/>
              <a:gd name="T35" fmla="*/ 0 h 164"/>
              <a:gd name="T36" fmla="*/ 50 w 143"/>
              <a:gd name="T37" fmla="*/ 10 h 164"/>
              <a:gd name="T38" fmla="*/ 33 w 143"/>
              <a:gd name="T39" fmla="*/ 21 h 164"/>
              <a:gd name="T40" fmla="*/ 17 w 143"/>
              <a:gd name="T41" fmla="*/ 32 h 164"/>
              <a:gd name="T42" fmla="*/ 0 w 143"/>
              <a:gd name="T43" fmla="*/ 44 h 164"/>
              <a:gd name="T44" fmla="*/ 3 w 143"/>
              <a:gd name="T45" fmla="*/ 57 h 164"/>
              <a:gd name="T46" fmla="*/ 17 w 143"/>
              <a:gd name="T47" fmla="*/ 71 h 164"/>
              <a:gd name="T48" fmla="*/ 40 w 143"/>
              <a:gd name="T49" fmla="*/ 73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3" h="164">
                <a:moveTo>
                  <a:pt x="40" y="73"/>
                </a:moveTo>
                <a:cubicBezTo>
                  <a:pt x="47" y="72"/>
                  <a:pt x="55" y="73"/>
                  <a:pt x="59" y="74"/>
                </a:cubicBezTo>
                <a:cubicBezTo>
                  <a:pt x="63" y="75"/>
                  <a:pt x="74" y="89"/>
                  <a:pt x="85" y="104"/>
                </a:cubicBezTo>
                <a:cubicBezTo>
                  <a:pt x="95" y="120"/>
                  <a:pt x="103" y="136"/>
                  <a:pt x="102" y="139"/>
                </a:cubicBezTo>
                <a:cubicBezTo>
                  <a:pt x="101" y="143"/>
                  <a:pt x="97" y="150"/>
                  <a:pt x="93" y="154"/>
                </a:cubicBezTo>
                <a:cubicBezTo>
                  <a:pt x="88" y="159"/>
                  <a:pt x="85" y="163"/>
                  <a:pt x="85" y="163"/>
                </a:cubicBezTo>
                <a:cubicBezTo>
                  <a:pt x="86" y="164"/>
                  <a:pt x="93" y="160"/>
                  <a:pt x="100" y="155"/>
                </a:cubicBezTo>
                <a:cubicBezTo>
                  <a:pt x="108" y="150"/>
                  <a:pt x="115" y="145"/>
                  <a:pt x="115" y="145"/>
                </a:cubicBezTo>
                <a:cubicBezTo>
                  <a:pt x="115" y="145"/>
                  <a:pt x="121" y="141"/>
                  <a:pt x="129" y="136"/>
                </a:cubicBezTo>
                <a:cubicBezTo>
                  <a:pt x="137" y="131"/>
                  <a:pt x="143" y="126"/>
                  <a:pt x="143" y="126"/>
                </a:cubicBezTo>
                <a:cubicBezTo>
                  <a:pt x="142" y="125"/>
                  <a:pt x="137" y="126"/>
                  <a:pt x="132" y="129"/>
                </a:cubicBezTo>
                <a:cubicBezTo>
                  <a:pt x="126" y="131"/>
                  <a:pt x="118" y="132"/>
                  <a:pt x="114" y="131"/>
                </a:cubicBezTo>
                <a:cubicBezTo>
                  <a:pt x="111" y="130"/>
                  <a:pt x="99" y="117"/>
                  <a:pt x="89" y="101"/>
                </a:cubicBezTo>
                <a:cubicBezTo>
                  <a:pt x="79" y="86"/>
                  <a:pt x="71" y="70"/>
                  <a:pt x="72" y="66"/>
                </a:cubicBezTo>
                <a:cubicBezTo>
                  <a:pt x="72" y="62"/>
                  <a:pt x="75" y="54"/>
                  <a:pt x="78" y="48"/>
                </a:cubicBezTo>
                <a:cubicBezTo>
                  <a:pt x="81" y="41"/>
                  <a:pt x="85" y="32"/>
                  <a:pt x="86" y="26"/>
                </a:cubicBezTo>
                <a:cubicBezTo>
                  <a:pt x="86" y="20"/>
                  <a:pt x="83" y="12"/>
                  <a:pt x="78" y="8"/>
                </a:cubicBezTo>
                <a:cubicBezTo>
                  <a:pt x="72" y="4"/>
                  <a:pt x="68" y="0"/>
                  <a:pt x="67" y="0"/>
                </a:cubicBezTo>
                <a:cubicBezTo>
                  <a:pt x="66" y="0"/>
                  <a:pt x="59" y="4"/>
                  <a:pt x="50" y="10"/>
                </a:cubicBezTo>
                <a:cubicBezTo>
                  <a:pt x="41" y="16"/>
                  <a:pt x="33" y="21"/>
                  <a:pt x="33" y="21"/>
                </a:cubicBezTo>
                <a:cubicBezTo>
                  <a:pt x="33" y="21"/>
                  <a:pt x="26" y="26"/>
                  <a:pt x="17" y="32"/>
                </a:cubicBezTo>
                <a:cubicBezTo>
                  <a:pt x="8" y="38"/>
                  <a:pt x="0" y="43"/>
                  <a:pt x="0" y="44"/>
                </a:cubicBezTo>
                <a:cubicBezTo>
                  <a:pt x="0" y="44"/>
                  <a:pt x="2" y="50"/>
                  <a:pt x="3" y="57"/>
                </a:cubicBezTo>
                <a:cubicBezTo>
                  <a:pt x="5" y="63"/>
                  <a:pt x="11" y="70"/>
                  <a:pt x="17" y="71"/>
                </a:cubicBezTo>
                <a:cubicBezTo>
                  <a:pt x="22" y="72"/>
                  <a:pt x="33" y="73"/>
                  <a:pt x="4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6"/>
          <p:cNvSpPr>
            <a:spLocks/>
          </p:cNvSpPr>
          <p:nvPr/>
        </p:nvSpPr>
        <p:spPr bwMode="auto">
          <a:xfrm>
            <a:off x="9798526" y="3227233"/>
            <a:ext cx="615950" cy="479425"/>
          </a:xfrm>
          <a:custGeom>
            <a:avLst/>
            <a:gdLst>
              <a:gd name="T0" fmla="*/ 32 w 164"/>
              <a:gd name="T1" fmla="*/ 11 h 128"/>
              <a:gd name="T2" fmla="*/ 31 w 164"/>
              <a:gd name="T3" fmla="*/ 1 h 128"/>
              <a:gd name="T4" fmla="*/ 22 w 164"/>
              <a:gd name="T5" fmla="*/ 12 h 128"/>
              <a:gd name="T6" fmla="*/ 14 w 164"/>
              <a:gd name="T7" fmla="*/ 25 h 128"/>
              <a:gd name="T8" fmla="*/ 7 w 164"/>
              <a:gd name="T9" fmla="*/ 38 h 128"/>
              <a:gd name="T10" fmla="*/ 1 w 164"/>
              <a:gd name="T11" fmla="*/ 52 h 128"/>
              <a:gd name="T12" fmla="*/ 11 w 164"/>
              <a:gd name="T13" fmla="*/ 48 h 128"/>
              <a:gd name="T14" fmla="*/ 25 w 164"/>
              <a:gd name="T15" fmla="*/ 43 h 128"/>
              <a:gd name="T16" fmla="*/ 42 w 164"/>
              <a:gd name="T17" fmla="*/ 50 h 128"/>
              <a:gd name="T18" fmla="*/ 54 w 164"/>
              <a:gd name="T19" fmla="*/ 64 h 128"/>
              <a:gd name="T20" fmla="*/ 59 w 164"/>
              <a:gd name="T21" fmla="*/ 76 h 128"/>
              <a:gd name="T22" fmla="*/ 91 w 164"/>
              <a:gd name="T23" fmla="*/ 94 h 128"/>
              <a:gd name="T24" fmla="*/ 122 w 164"/>
              <a:gd name="T25" fmla="*/ 112 h 128"/>
              <a:gd name="T26" fmla="*/ 130 w 164"/>
              <a:gd name="T27" fmla="*/ 122 h 128"/>
              <a:gd name="T28" fmla="*/ 134 w 164"/>
              <a:gd name="T29" fmla="*/ 127 h 128"/>
              <a:gd name="T30" fmla="*/ 143 w 164"/>
              <a:gd name="T31" fmla="*/ 116 h 128"/>
              <a:gd name="T32" fmla="*/ 150 w 164"/>
              <a:gd name="T33" fmla="*/ 103 h 128"/>
              <a:gd name="T34" fmla="*/ 157 w 164"/>
              <a:gd name="T35" fmla="*/ 90 h 128"/>
              <a:gd name="T36" fmla="*/ 163 w 164"/>
              <a:gd name="T37" fmla="*/ 77 h 128"/>
              <a:gd name="T38" fmla="*/ 157 w 164"/>
              <a:gd name="T39" fmla="*/ 76 h 128"/>
              <a:gd name="T40" fmla="*/ 143 w 164"/>
              <a:gd name="T41" fmla="*/ 74 h 128"/>
              <a:gd name="T42" fmla="*/ 112 w 164"/>
              <a:gd name="T43" fmla="*/ 56 h 128"/>
              <a:gd name="T44" fmla="*/ 81 w 164"/>
              <a:gd name="T45" fmla="*/ 38 h 128"/>
              <a:gd name="T46" fmla="*/ 68 w 164"/>
              <a:gd name="T47" fmla="*/ 40 h 128"/>
              <a:gd name="T48" fmla="*/ 50 w 164"/>
              <a:gd name="T49" fmla="*/ 37 h 128"/>
              <a:gd name="T50" fmla="*/ 35 w 164"/>
              <a:gd name="T51" fmla="*/ 26 h 128"/>
              <a:gd name="T52" fmla="*/ 32 w 164"/>
              <a:gd name="T53" fmla="*/ 1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4" h="128">
                <a:moveTo>
                  <a:pt x="32" y="11"/>
                </a:moveTo>
                <a:cubicBezTo>
                  <a:pt x="33" y="6"/>
                  <a:pt x="32" y="1"/>
                  <a:pt x="31" y="1"/>
                </a:cubicBezTo>
                <a:cubicBezTo>
                  <a:pt x="30" y="0"/>
                  <a:pt x="26" y="5"/>
                  <a:pt x="22" y="12"/>
                </a:cubicBezTo>
                <a:cubicBezTo>
                  <a:pt x="18" y="19"/>
                  <a:pt x="14" y="25"/>
                  <a:pt x="14" y="25"/>
                </a:cubicBezTo>
                <a:cubicBezTo>
                  <a:pt x="14" y="25"/>
                  <a:pt x="11" y="31"/>
                  <a:pt x="7" y="38"/>
                </a:cubicBezTo>
                <a:cubicBezTo>
                  <a:pt x="3" y="45"/>
                  <a:pt x="0" y="52"/>
                  <a:pt x="1" y="52"/>
                </a:cubicBezTo>
                <a:cubicBezTo>
                  <a:pt x="2" y="53"/>
                  <a:pt x="7" y="51"/>
                  <a:pt x="11" y="48"/>
                </a:cubicBezTo>
                <a:cubicBezTo>
                  <a:pt x="15" y="46"/>
                  <a:pt x="22" y="43"/>
                  <a:pt x="25" y="43"/>
                </a:cubicBezTo>
                <a:cubicBezTo>
                  <a:pt x="29" y="43"/>
                  <a:pt x="36" y="46"/>
                  <a:pt x="42" y="50"/>
                </a:cubicBezTo>
                <a:cubicBezTo>
                  <a:pt x="49" y="55"/>
                  <a:pt x="54" y="61"/>
                  <a:pt x="54" y="64"/>
                </a:cubicBezTo>
                <a:cubicBezTo>
                  <a:pt x="55" y="67"/>
                  <a:pt x="57" y="72"/>
                  <a:pt x="59" y="76"/>
                </a:cubicBezTo>
                <a:cubicBezTo>
                  <a:pt x="62" y="80"/>
                  <a:pt x="76" y="88"/>
                  <a:pt x="91" y="94"/>
                </a:cubicBezTo>
                <a:cubicBezTo>
                  <a:pt x="105" y="100"/>
                  <a:pt x="120" y="108"/>
                  <a:pt x="122" y="112"/>
                </a:cubicBezTo>
                <a:cubicBezTo>
                  <a:pt x="125" y="115"/>
                  <a:pt x="128" y="120"/>
                  <a:pt x="130" y="122"/>
                </a:cubicBezTo>
                <a:cubicBezTo>
                  <a:pt x="132" y="124"/>
                  <a:pt x="134" y="127"/>
                  <a:pt x="134" y="127"/>
                </a:cubicBezTo>
                <a:cubicBezTo>
                  <a:pt x="135" y="128"/>
                  <a:pt x="139" y="123"/>
                  <a:pt x="143" y="116"/>
                </a:cubicBezTo>
                <a:cubicBezTo>
                  <a:pt x="147" y="109"/>
                  <a:pt x="150" y="103"/>
                  <a:pt x="150" y="103"/>
                </a:cubicBezTo>
                <a:cubicBezTo>
                  <a:pt x="150" y="103"/>
                  <a:pt x="153" y="97"/>
                  <a:pt x="157" y="90"/>
                </a:cubicBezTo>
                <a:cubicBezTo>
                  <a:pt x="162" y="83"/>
                  <a:pt x="164" y="77"/>
                  <a:pt x="163" y="77"/>
                </a:cubicBezTo>
                <a:cubicBezTo>
                  <a:pt x="162" y="77"/>
                  <a:pt x="159" y="76"/>
                  <a:pt x="157" y="76"/>
                </a:cubicBezTo>
                <a:cubicBezTo>
                  <a:pt x="154" y="75"/>
                  <a:pt x="148" y="75"/>
                  <a:pt x="143" y="74"/>
                </a:cubicBezTo>
                <a:cubicBezTo>
                  <a:pt x="139" y="74"/>
                  <a:pt x="125" y="66"/>
                  <a:pt x="112" y="56"/>
                </a:cubicBezTo>
                <a:cubicBezTo>
                  <a:pt x="100" y="46"/>
                  <a:pt x="85" y="38"/>
                  <a:pt x="81" y="38"/>
                </a:cubicBezTo>
                <a:cubicBezTo>
                  <a:pt x="77" y="38"/>
                  <a:pt x="71" y="39"/>
                  <a:pt x="68" y="40"/>
                </a:cubicBezTo>
                <a:cubicBezTo>
                  <a:pt x="65" y="42"/>
                  <a:pt x="57" y="40"/>
                  <a:pt x="50" y="37"/>
                </a:cubicBezTo>
                <a:cubicBezTo>
                  <a:pt x="44" y="34"/>
                  <a:pt x="37" y="29"/>
                  <a:pt x="35" y="26"/>
                </a:cubicBezTo>
                <a:cubicBezTo>
                  <a:pt x="34" y="23"/>
                  <a:pt x="32" y="16"/>
                  <a:pt x="32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7"/>
          <p:cNvSpPr>
            <a:spLocks/>
          </p:cNvSpPr>
          <p:nvPr/>
        </p:nvSpPr>
        <p:spPr bwMode="auto">
          <a:xfrm>
            <a:off x="3686969" y="4287046"/>
            <a:ext cx="574675" cy="530225"/>
          </a:xfrm>
          <a:custGeom>
            <a:avLst/>
            <a:gdLst>
              <a:gd name="T0" fmla="*/ 52 w 153"/>
              <a:gd name="T1" fmla="*/ 72 h 141"/>
              <a:gd name="T2" fmla="*/ 90 w 153"/>
              <a:gd name="T3" fmla="*/ 89 h 141"/>
              <a:gd name="T4" fmla="*/ 119 w 153"/>
              <a:gd name="T5" fmla="*/ 110 h 141"/>
              <a:gd name="T6" fmla="*/ 122 w 153"/>
              <a:gd name="T7" fmla="*/ 119 h 141"/>
              <a:gd name="T8" fmla="*/ 119 w 153"/>
              <a:gd name="T9" fmla="*/ 133 h 141"/>
              <a:gd name="T10" fmla="*/ 117 w 153"/>
              <a:gd name="T11" fmla="*/ 140 h 141"/>
              <a:gd name="T12" fmla="*/ 127 w 153"/>
              <a:gd name="T13" fmla="*/ 128 h 141"/>
              <a:gd name="T14" fmla="*/ 136 w 153"/>
              <a:gd name="T15" fmla="*/ 116 h 141"/>
              <a:gd name="T16" fmla="*/ 145 w 153"/>
              <a:gd name="T17" fmla="*/ 103 h 141"/>
              <a:gd name="T18" fmla="*/ 152 w 153"/>
              <a:gd name="T19" fmla="*/ 90 h 141"/>
              <a:gd name="T20" fmla="*/ 146 w 153"/>
              <a:gd name="T21" fmla="*/ 95 h 141"/>
              <a:gd name="T22" fmla="*/ 134 w 153"/>
              <a:gd name="T23" fmla="*/ 102 h 141"/>
              <a:gd name="T24" fmla="*/ 124 w 153"/>
              <a:gd name="T25" fmla="*/ 102 h 141"/>
              <a:gd name="T26" fmla="*/ 95 w 153"/>
              <a:gd name="T27" fmla="*/ 82 h 141"/>
              <a:gd name="T28" fmla="*/ 67 w 153"/>
              <a:gd name="T29" fmla="*/ 52 h 141"/>
              <a:gd name="T30" fmla="*/ 61 w 153"/>
              <a:gd name="T31" fmla="*/ 26 h 141"/>
              <a:gd name="T32" fmla="*/ 58 w 153"/>
              <a:gd name="T33" fmla="*/ 7 h 141"/>
              <a:gd name="T34" fmla="*/ 57 w 153"/>
              <a:gd name="T35" fmla="*/ 1 h 141"/>
              <a:gd name="T36" fmla="*/ 42 w 153"/>
              <a:gd name="T37" fmla="*/ 20 h 141"/>
              <a:gd name="T38" fmla="*/ 28 w 153"/>
              <a:gd name="T39" fmla="*/ 40 h 141"/>
              <a:gd name="T40" fmla="*/ 14 w 153"/>
              <a:gd name="T41" fmla="*/ 60 h 141"/>
              <a:gd name="T42" fmla="*/ 1 w 153"/>
              <a:gd name="T43" fmla="*/ 80 h 141"/>
              <a:gd name="T44" fmla="*/ 7 w 153"/>
              <a:gd name="T45" fmla="*/ 79 h 141"/>
              <a:gd name="T46" fmla="*/ 26 w 153"/>
              <a:gd name="T47" fmla="*/ 76 h 141"/>
              <a:gd name="T48" fmla="*/ 52 w 153"/>
              <a:gd name="T49" fmla="*/ 7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3" h="141">
                <a:moveTo>
                  <a:pt x="52" y="72"/>
                </a:moveTo>
                <a:cubicBezTo>
                  <a:pt x="59" y="72"/>
                  <a:pt x="76" y="79"/>
                  <a:pt x="90" y="89"/>
                </a:cubicBezTo>
                <a:cubicBezTo>
                  <a:pt x="104" y="98"/>
                  <a:pt x="117" y="108"/>
                  <a:pt x="119" y="110"/>
                </a:cubicBezTo>
                <a:cubicBezTo>
                  <a:pt x="121" y="112"/>
                  <a:pt x="122" y="116"/>
                  <a:pt x="122" y="119"/>
                </a:cubicBezTo>
                <a:cubicBezTo>
                  <a:pt x="123" y="123"/>
                  <a:pt x="121" y="129"/>
                  <a:pt x="119" y="133"/>
                </a:cubicBezTo>
                <a:cubicBezTo>
                  <a:pt x="117" y="136"/>
                  <a:pt x="116" y="140"/>
                  <a:pt x="117" y="140"/>
                </a:cubicBezTo>
                <a:cubicBezTo>
                  <a:pt x="117" y="141"/>
                  <a:pt x="122" y="135"/>
                  <a:pt x="127" y="128"/>
                </a:cubicBezTo>
                <a:cubicBezTo>
                  <a:pt x="132" y="122"/>
                  <a:pt x="136" y="116"/>
                  <a:pt x="136" y="116"/>
                </a:cubicBezTo>
                <a:cubicBezTo>
                  <a:pt x="136" y="116"/>
                  <a:pt x="140" y="110"/>
                  <a:pt x="145" y="103"/>
                </a:cubicBezTo>
                <a:cubicBezTo>
                  <a:pt x="149" y="96"/>
                  <a:pt x="153" y="90"/>
                  <a:pt x="152" y="90"/>
                </a:cubicBezTo>
                <a:cubicBezTo>
                  <a:pt x="152" y="89"/>
                  <a:pt x="149" y="92"/>
                  <a:pt x="146" y="95"/>
                </a:cubicBezTo>
                <a:cubicBezTo>
                  <a:pt x="143" y="98"/>
                  <a:pt x="138" y="101"/>
                  <a:pt x="134" y="102"/>
                </a:cubicBezTo>
                <a:cubicBezTo>
                  <a:pt x="131" y="103"/>
                  <a:pt x="127" y="103"/>
                  <a:pt x="124" y="102"/>
                </a:cubicBezTo>
                <a:cubicBezTo>
                  <a:pt x="122" y="101"/>
                  <a:pt x="108" y="92"/>
                  <a:pt x="95" y="82"/>
                </a:cubicBezTo>
                <a:cubicBezTo>
                  <a:pt x="81" y="72"/>
                  <a:pt x="68" y="59"/>
                  <a:pt x="67" y="52"/>
                </a:cubicBezTo>
                <a:cubicBezTo>
                  <a:pt x="65" y="46"/>
                  <a:pt x="63" y="34"/>
                  <a:pt x="61" y="26"/>
                </a:cubicBezTo>
                <a:cubicBezTo>
                  <a:pt x="60" y="18"/>
                  <a:pt x="58" y="10"/>
                  <a:pt x="58" y="7"/>
                </a:cubicBezTo>
                <a:cubicBezTo>
                  <a:pt x="57" y="5"/>
                  <a:pt x="57" y="2"/>
                  <a:pt x="57" y="1"/>
                </a:cubicBezTo>
                <a:cubicBezTo>
                  <a:pt x="57" y="0"/>
                  <a:pt x="50" y="9"/>
                  <a:pt x="42" y="20"/>
                </a:cubicBezTo>
                <a:cubicBezTo>
                  <a:pt x="34" y="31"/>
                  <a:pt x="28" y="40"/>
                  <a:pt x="28" y="40"/>
                </a:cubicBezTo>
                <a:cubicBezTo>
                  <a:pt x="28" y="40"/>
                  <a:pt x="22" y="49"/>
                  <a:pt x="14" y="60"/>
                </a:cubicBezTo>
                <a:cubicBezTo>
                  <a:pt x="6" y="71"/>
                  <a:pt x="0" y="80"/>
                  <a:pt x="1" y="80"/>
                </a:cubicBezTo>
                <a:cubicBezTo>
                  <a:pt x="2" y="80"/>
                  <a:pt x="5" y="80"/>
                  <a:pt x="7" y="79"/>
                </a:cubicBezTo>
                <a:cubicBezTo>
                  <a:pt x="10" y="79"/>
                  <a:pt x="18" y="78"/>
                  <a:pt x="26" y="76"/>
                </a:cubicBezTo>
                <a:cubicBezTo>
                  <a:pt x="34" y="75"/>
                  <a:pt x="46" y="73"/>
                  <a:pt x="52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8"/>
          <p:cNvSpPr>
            <a:spLocks/>
          </p:cNvSpPr>
          <p:nvPr/>
        </p:nvSpPr>
        <p:spPr bwMode="auto">
          <a:xfrm>
            <a:off x="7326789" y="2722408"/>
            <a:ext cx="342900" cy="301625"/>
          </a:xfrm>
          <a:custGeom>
            <a:avLst/>
            <a:gdLst>
              <a:gd name="T0" fmla="*/ 26 w 91"/>
              <a:gd name="T1" fmla="*/ 20 h 80"/>
              <a:gd name="T2" fmla="*/ 26 w 91"/>
              <a:gd name="T3" fmla="*/ 34 h 80"/>
              <a:gd name="T4" fmla="*/ 24 w 91"/>
              <a:gd name="T5" fmla="*/ 47 h 80"/>
              <a:gd name="T6" fmla="*/ 15 w 91"/>
              <a:gd name="T7" fmla="*/ 50 h 80"/>
              <a:gd name="T8" fmla="*/ 5 w 91"/>
              <a:gd name="T9" fmla="*/ 44 h 80"/>
              <a:gd name="T10" fmla="*/ 0 w 91"/>
              <a:gd name="T11" fmla="*/ 39 h 80"/>
              <a:gd name="T12" fmla="*/ 5 w 91"/>
              <a:gd name="T13" fmla="*/ 49 h 80"/>
              <a:gd name="T14" fmla="*/ 12 w 91"/>
              <a:gd name="T15" fmla="*/ 60 h 80"/>
              <a:gd name="T16" fmla="*/ 18 w 91"/>
              <a:gd name="T17" fmla="*/ 70 h 80"/>
              <a:gd name="T18" fmla="*/ 25 w 91"/>
              <a:gd name="T19" fmla="*/ 80 h 80"/>
              <a:gd name="T20" fmla="*/ 22 w 91"/>
              <a:gd name="T21" fmla="*/ 73 h 80"/>
              <a:gd name="T22" fmla="*/ 21 w 91"/>
              <a:gd name="T23" fmla="*/ 61 h 80"/>
              <a:gd name="T24" fmla="*/ 29 w 91"/>
              <a:gd name="T25" fmla="*/ 55 h 80"/>
              <a:gd name="T26" fmla="*/ 41 w 91"/>
              <a:gd name="T27" fmla="*/ 59 h 80"/>
              <a:gd name="T28" fmla="*/ 54 w 91"/>
              <a:gd name="T29" fmla="*/ 66 h 80"/>
              <a:gd name="T30" fmla="*/ 67 w 91"/>
              <a:gd name="T31" fmla="*/ 65 h 80"/>
              <a:gd name="T32" fmla="*/ 78 w 91"/>
              <a:gd name="T33" fmla="*/ 58 h 80"/>
              <a:gd name="T34" fmla="*/ 86 w 91"/>
              <a:gd name="T35" fmla="*/ 47 h 80"/>
              <a:gd name="T36" fmla="*/ 90 w 91"/>
              <a:gd name="T37" fmla="*/ 39 h 80"/>
              <a:gd name="T38" fmla="*/ 86 w 91"/>
              <a:gd name="T39" fmla="*/ 28 h 80"/>
              <a:gd name="T40" fmla="*/ 80 w 91"/>
              <a:gd name="T41" fmla="*/ 19 h 80"/>
              <a:gd name="T42" fmla="*/ 75 w 91"/>
              <a:gd name="T43" fmla="*/ 10 h 80"/>
              <a:gd name="T44" fmla="*/ 67 w 91"/>
              <a:gd name="T45" fmla="*/ 1 h 80"/>
              <a:gd name="T46" fmla="*/ 58 w 91"/>
              <a:gd name="T47" fmla="*/ 1 h 80"/>
              <a:gd name="T48" fmla="*/ 45 w 91"/>
              <a:gd name="T49" fmla="*/ 2 h 80"/>
              <a:gd name="T50" fmla="*/ 33 w 91"/>
              <a:gd name="T51" fmla="*/ 9 h 80"/>
              <a:gd name="T52" fmla="*/ 26 w 91"/>
              <a:gd name="T53" fmla="*/ 2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1" h="80">
                <a:moveTo>
                  <a:pt x="26" y="20"/>
                </a:moveTo>
                <a:cubicBezTo>
                  <a:pt x="25" y="23"/>
                  <a:pt x="25" y="29"/>
                  <a:pt x="26" y="34"/>
                </a:cubicBezTo>
                <a:cubicBezTo>
                  <a:pt x="27" y="39"/>
                  <a:pt x="26" y="44"/>
                  <a:pt x="24" y="47"/>
                </a:cubicBezTo>
                <a:cubicBezTo>
                  <a:pt x="22" y="49"/>
                  <a:pt x="17" y="51"/>
                  <a:pt x="15" y="50"/>
                </a:cubicBezTo>
                <a:cubicBezTo>
                  <a:pt x="12" y="50"/>
                  <a:pt x="7" y="47"/>
                  <a:pt x="5" y="44"/>
                </a:cubicBezTo>
                <a:cubicBezTo>
                  <a:pt x="3" y="41"/>
                  <a:pt x="0" y="38"/>
                  <a:pt x="0" y="39"/>
                </a:cubicBezTo>
                <a:cubicBezTo>
                  <a:pt x="0" y="39"/>
                  <a:pt x="2" y="44"/>
                  <a:pt x="5" y="49"/>
                </a:cubicBezTo>
                <a:cubicBezTo>
                  <a:pt x="9" y="55"/>
                  <a:pt x="12" y="60"/>
                  <a:pt x="12" y="60"/>
                </a:cubicBezTo>
                <a:cubicBezTo>
                  <a:pt x="12" y="60"/>
                  <a:pt x="14" y="64"/>
                  <a:pt x="18" y="70"/>
                </a:cubicBezTo>
                <a:cubicBezTo>
                  <a:pt x="21" y="76"/>
                  <a:pt x="24" y="80"/>
                  <a:pt x="25" y="80"/>
                </a:cubicBezTo>
                <a:cubicBezTo>
                  <a:pt x="25" y="80"/>
                  <a:pt x="24" y="77"/>
                  <a:pt x="22" y="73"/>
                </a:cubicBezTo>
                <a:cubicBezTo>
                  <a:pt x="21" y="69"/>
                  <a:pt x="20" y="64"/>
                  <a:pt x="21" y="61"/>
                </a:cubicBezTo>
                <a:cubicBezTo>
                  <a:pt x="22" y="59"/>
                  <a:pt x="26" y="56"/>
                  <a:pt x="29" y="55"/>
                </a:cubicBezTo>
                <a:cubicBezTo>
                  <a:pt x="32" y="54"/>
                  <a:pt x="38" y="56"/>
                  <a:pt x="41" y="59"/>
                </a:cubicBezTo>
                <a:cubicBezTo>
                  <a:pt x="45" y="62"/>
                  <a:pt x="50" y="65"/>
                  <a:pt x="54" y="66"/>
                </a:cubicBezTo>
                <a:cubicBezTo>
                  <a:pt x="57" y="67"/>
                  <a:pt x="63" y="66"/>
                  <a:pt x="67" y="65"/>
                </a:cubicBezTo>
                <a:cubicBezTo>
                  <a:pt x="70" y="63"/>
                  <a:pt x="76" y="60"/>
                  <a:pt x="78" y="58"/>
                </a:cubicBezTo>
                <a:cubicBezTo>
                  <a:pt x="81" y="55"/>
                  <a:pt x="84" y="50"/>
                  <a:pt x="86" y="47"/>
                </a:cubicBezTo>
                <a:cubicBezTo>
                  <a:pt x="88" y="43"/>
                  <a:pt x="89" y="40"/>
                  <a:pt x="90" y="39"/>
                </a:cubicBezTo>
                <a:cubicBezTo>
                  <a:pt x="91" y="38"/>
                  <a:pt x="89" y="33"/>
                  <a:pt x="86" y="28"/>
                </a:cubicBezTo>
                <a:cubicBezTo>
                  <a:pt x="83" y="23"/>
                  <a:pt x="80" y="19"/>
                  <a:pt x="80" y="19"/>
                </a:cubicBezTo>
                <a:cubicBezTo>
                  <a:pt x="80" y="19"/>
                  <a:pt x="78" y="15"/>
                  <a:pt x="75" y="10"/>
                </a:cubicBezTo>
                <a:cubicBezTo>
                  <a:pt x="72" y="5"/>
                  <a:pt x="68" y="1"/>
                  <a:pt x="67" y="1"/>
                </a:cubicBezTo>
                <a:cubicBezTo>
                  <a:pt x="66" y="1"/>
                  <a:pt x="62" y="1"/>
                  <a:pt x="58" y="1"/>
                </a:cubicBezTo>
                <a:cubicBezTo>
                  <a:pt x="55" y="0"/>
                  <a:pt x="49" y="1"/>
                  <a:pt x="45" y="2"/>
                </a:cubicBezTo>
                <a:cubicBezTo>
                  <a:pt x="42" y="3"/>
                  <a:pt x="36" y="6"/>
                  <a:pt x="33" y="9"/>
                </a:cubicBezTo>
                <a:cubicBezTo>
                  <a:pt x="30" y="12"/>
                  <a:pt x="27" y="17"/>
                  <a:pt x="2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9"/>
          <p:cNvSpPr>
            <a:spLocks/>
          </p:cNvSpPr>
          <p:nvPr/>
        </p:nvSpPr>
        <p:spPr bwMode="auto">
          <a:xfrm>
            <a:off x="9720739" y="4341658"/>
            <a:ext cx="777875" cy="785813"/>
          </a:xfrm>
          <a:custGeom>
            <a:avLst/>
            <a:gdLst>
              <a:gd name="T0" fmla="*/ 46 w 207"/>
              <a:gd name="T1" fmla="*/ 1 h 209"/>
              <a:gd name="T2" fmla="*/ 33 w 207"/>
              <a:gd name="T3" fmla="*/ 11 h 209"/>
              <a:gd name="T4" fmla="*/ 22 w 207"/>
              <a:gd name="T5" fmla="*/ 22 h 209"/>
              <a:gd name="T6" fmla="*/ 11 w 207"/>
              <a:gd name="T7" fmla="*/ 33 h 209"/>
              <a:gd name="T8" fmla="*/ 1 w 207"/>
              <a:gd name="T9" fmla="*/ 46 h 209"/>
              <a:gd name="T10" fmla="*/ 10 w 207"/>
              <a:gd name="T11" fmla="*/ 61 h 209"/>
              <a:gd name="T12" fmla="*/ 35 w 207"/>
              <a:gd name="T13" fmla="*/ 85 h 209"/>
              <a:gd name="T14" fmla="*/ 76 w 207"/>
              <a:gd name="T15" fmla="*/ 114 h 209"/>
              <a:gd name="T16" fmla="*/ 119 w 207"/>
              <a:gd name="T17" fmla="*/ 154 h 209"/>
              <a:gd name="T18" fmla="*/ 148 w 207"/>
              <a:gd name="T19" fmla="*/ 192 h 209"/>
              <a:gd name="T20" fmla="*/ 160 w 207"/>
              <a:gd name="T21" fmla="*/ 208 h 209"/>
              <a:gd name="T22" fmla="*/ 176 w 207"/>
              <a:gd name="T23" fmla="*/ 199 h 209"/>
              <a:gd name="T24" fmla="*/ 186 w 207"/>
              <a:gd name="T25" fmla="*/ 189 h 209"/>
              <a:gd name="T26" fmla="*/ 197 w 207"/>
              <a:gd name="T27" fmla="*/ 178 h 209"/>
              <a:gd name="T28" fmla="*/ 206 w 207"/>
              <a:gd name="T29" fmla="*/ 163 h 209"/>
              <a:gd name="T30" fmla="*/ 190 w 207"/>
              <a:gd name="T31" fmla="*/ 150 h 209"/>
              <a:gd name="T32" fmla="*/ 153 w 207"/>
              <a:gd name="T33" fmla="*/ 121 h 209"/>
              <a:gd name="T34" fmla="*/ 113 w 207"/>
              <a:gd name="T35" fmla="*/ 77 h 209"/>
              <a:gd name="T36" fmla="*/ 85 w 207"/>
              <a:gd name="T37" fmla="*/ 36 h 209"/>
              <a:gd name="T38" fmla="*/ 61 w 207"/>
              <a:gd name="T39" fmla="*/ 10 h 209"/>
              <a:gd name="T40" fmla="*/ 46 w 207"/>
              <a:gd name="T41" fmla="*/ 1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7" h="209">
                <a:moveTo>
                  <a:pt x="46" y="1"/>
                </a:moveTo>
                <a:cubicBezTo>
                  <a:pt x="45" y="0"/>
                  <a:pt x="39" y="5"/>
                  <a:pt x="33" y="11"/>
                </a:cubicBezTo>
                <a:cubicBezTo>
                  <a:pt x="27" y="17"/>
                  <a:pt x="22" y="22"/>
                  <a:pt x="22" y="22"/>
                </a:cubicBezTo>
                <a:cubicBezTo>
                  <a:pt x="22" y="22"/>
                  <a:pt x="17" y="27"/>
                  <a:pt x="11" y="33"/>
                </a:cubicBezTo>
                <a:cubicBezTo>
                  <a:pt x="5" y="39"/>
                  <a:pt x="0" y="45"/>
                  <a:pt x="1" y="46"/>
                </a:cubicBezTo>
                <a:cubicBezTo>
                  <a:pt x="1" y="47"/>
                  <a:pt x="6" y="53"/>
                  <a:pt x="10" y="61"/>
                </a:cubicBezTo>
                <a:cubicBezTo>
                  <a:pt x="14" y="68"/>
                  <a:pt x="26" y="79"/>
                  <a:pt x="35" y="85"/>
                </a:cubicBezTo>
                <a:cubicBezTo>
                  <a:pt x="44" y="92"/>
                  <a:pt x="63" y="104"/>
                  <a:pt x="76" y="114"/>
                </a:cubicBezTo>
                <a:cubicBezTo>
                  <a:pt x="88" y="123"/>
                  <a:pt x="108" y="141"/>
                  <a:pt x="119" y="154"/>
                </a:cubicBezTo>
                <a:cubicBezTo>
                  <a:pt x="131" y="167"/>
                  <a:pt x="143" y="184"/>
                  <a:pt x="148" y="192"/>
                </a:cubicBezTo>
                <a:cubicBezTo>
                  <a:pt x="152" y="200"/>
                  <a:pt x="158" y="207"/>
                  <a:pt x="160" y="208"/>
                </a:cubicBezTo>
                <a:cubicBezTo>
                  <a:pt x="163" y="209"/>
                  <a:pt x="170" y="205"/>
                  <a:pt x="176" y="199"/>
                </a:cubicBezTo>
                <a:cubicBezTo>
                  <a:pt x="181" y="194"/>
                  <a:pt x="186" y="189"/>
                  <a:pt x="186" y="189"/>
                </a:cubicBezTo>
                <a:cubicBezTo>
                  <a:pt x="186" y="189"/>
                  <a:pt x="191" y="184"/>
                  <a:pt x="197" y="178"/>
                </a:cubicBezTo>
                <a:cubicBezTo>
                  <a:pt x="203" y="173"/>
                  <a:pt x="207" y="166"/>
                  <a:pt x="206" y="163"/>
                </a:cubicBezTo>
                <a:cubicBezTo>
                  <a:pt x="205" y="161"/>
                  <a:pt x="198" y="155"/>
                  <a:pt x="190" y="150"/>
                </a:cubicBezTo>
                <a:cubicBezTo>
                  <a:pt x="182" y="146"/>
                  <a:pt x="165" y="133"/>
                  <a:pt x="153" y="121"/>
                </a:cubicBezTo>
                <a:cubicBezTo>
                  <a:pt x="140" y="110"/>
                  <a:pt x="122" y="90"/>
                  <a:pt x="113" y="77"/>
                </a:cubicBezTo>
                <a:cubicBezTo>
                  <a:pt x="104" y="64"/>
                  <a:pt x="91" y="45"/>
                  <a:pt x="85" y="36"/>
                </a:cubicBezTo>
                <a:cubicBezTo>
                  <a:pt x="79" y="26"/>
                  <a:pt x="69" y="15"/>
                  <a:pt x="61" y="10"/>
                </a:cubicBezTo>
                <a:cubicBezTo>
                  <a:pt x="54" y="6"/>
                  <a:pt x="47" y="1"/>
                  <a:pt x="46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50"/>
          <p:cNvSpPr>
            <a:spLocks noEditPoints="1"/>
          </p:cNvSpPr>
          <p:nvPr/>
        </p:nvSpPr>
        <p:spPr bwMode="auto">
          <a:xfrm>
            <a:off x="7158514" y="5078258"/>
            <a:ext cx="679450" cy="679450"/>
          </a:xfrm>
          <a:custGeom>
            <a:avLst/>
            <a:gdLst>
              <a:gd name="T0" fmla="*/ 109 w 181"/>
              <a:gd name="T1" fmla="*/ 1 h 181"/>
              <a:gd name="T2" fmla="*/ 89 w 181"/>
              <a:gd name="T3" fmla="*/ 10 h 181"/>
              <a:gd name="T4" fmla="*/ 80 w 181"/>
              <a:gd name="T5" fmla="*/ 18 h 181"/>
              <a:gd name="T6" fmla="*/ 75 w 181"/>
              <a:gd name="T7" fmla="*/ 22 h 181"/>
              <a:gd name="T8" fmla="*/ 56 w 181"/>
              <a:gd name="T9" fmla="*/ 11 h 181"/>
              <a:gd name="T10" fmla="*/ 41 w 181"/>
              <a:gd name="T11" fmla="*/ 27 h 181"/>
              <a:gd name="T12" fmla="*/ 27 w 181"/>
              <a:gd name="T13" fmla="*/ 43 h 181"/>
              <a:gd name="T14" fmla="*/ 13 w 181"/>
              <a:gd name="T15" fmla="*/ 60 h 181"/>
              <a:gd name="T16" fmla="*/ 0 w 181"/>
              <a:gd name="T17" fmla="*/ 78 h 181"/>
              <a:gd name="T18" fmla="*/ 26 w 181"/>
              <a:gd name="T19" fmla="*/ 106 h 181"/>
              <a:gd name="T20" fmla="*/ 88 w 181"/>
              <a:gd name="T21" fmla="*/ 156 h 181"/>
              <a:gd name="T22" fmla="*/ 126 w 181"/>
              <a:gd name="T23" fmla="*/ 180 h 181"/>
              <a:gd name="T24" fmla="*/ 142 w 181"/>
              <a:gd name="T25" fmla="*/ 165 h 181"/>
              <a:gd name="T26" fmla="*/ 154 w 181"/>
              <a:gd name="T27" fmla="*/ 150 h 181"/>
              <a:gd name="T28" fmla="*/ 167 w 181"/>
              <a:gd name="T29" fmla="*/ 136 h 181"/>
              <a:gd name="T30" fmla="*/ 179 w 181"/>
              <a:gd name="T31" fmla="*/ 118 h 181"/>
              <a:gd name="T32" fmla="*/ 167 w 181"/>
              <a:gd name="T33" fmla="*/ 104 h 181"/>
              <a:gd name="T34" fmla="*/ 168 w 181"/>
              <a:gd name="T35" fmla="*/ 98 h 181"/>
              <a:gd name="T36" fmla="*/ 176 w 181"/>
              <a:gd name="T37" fmla="*/ 77 h 181"/>
              <a:gd name="T38" fmla="*/ 179 w 181"/>
              <a:gd name="T39" fmla="*/ 48 h 181"/>
              <a:gd name="T40" fmla="*/ 163 w 181"/>
              <a:gd name="T41" fmla="*/ 24 h 181"/>
              <a:gd name="T42" fmla="*/ 136 w 181"/>
              <a:gd name="T43" fmla="*/ 6 h 181"/>
              <a:gd name="T44" fmla="*/ 109 w 181"/>
              <a:gd name="T45" fmla="*/ 1 h 181"/>
              <a:gd name="T46" fmla="*/ 151 w 181"/>
              <a:gd name="T47" fmla="*/ 39 h 181"/>
              <a:gd name="T48" fmla="*/ 163 w 181"/>
              <a:gd name="T49" fmla="*/ 58 h 181"/>
              <a:gd name="T50" fmla="*/ 161 w 181"/>
              <a:gd name="T51" fmla="*/ 75 h 181"/>
              <a:gd name="T52" fmla="*/ 153 w 181"/>
              <a:gd name="T53" fmla="*/ 83 h 181"/>
              <a:gd name="T54" fmla="*/ 149 w 181"/>
              <a:gd name="T55" fmla="*/ 85 h 181"/>
              <a:gd name="T56" fmla="*/ 148 w 181"/>
              <a:gd name="T57" fmla="*/ 84 h 181"/>
              <a:gd name="T58" fmla="*/ 94 w 181"/>
              <a:gd name="T59" fmla="*/ 37 h 181"/>
              <a:gd name="T60" fmla="*/ 99 w 181"/>
              <a:gd name="T61" fmla="*/ 29 h 181"/>
              <a:gd name="T62" fmla="*/ 113 w 181"/>
              <a:gd name="T63" fmla="*/ 21 h 181"/>
              <a:gd name="T64" fmla="*/ 131 w 181"/>
              <a:gd name="T65" fmla="*/ 24 h 181"/>
              <a:gd name="T66" fmla="*/ 151 w 181"/>
              <a:gd name="T67" fmla="*/ 39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1" h="181">
                <a:moveTo>
                  <a:pt x="109" y="1"/>
                </a:moveTo>
                <a:cubicBezTo>
                  <a:pt x="101" y="2"/>
                  <a:pt x="92" y="6"/>
                  <a:pt x="89" y="10"/>
                </a:cubicBezTo>
                <a:cubicBezTo>
                  <a:pt x="86" y="13"/>
                  <a:pt x="82" y="17"/>
                  <a:pt x="80" y="18"/>
                </a:cubicBezTo>
                <a:cubicBezTo>
                  <a:pt x="78" y="19"/>
                  <a:pt x="77" y="21"/>
                  <a:pt x="75" y="22"/>
                </a:cubicBezTo>
                <a:cubicBezTo>
                  <a:pt x="65" y="15"/>
                  <a:pt x="57" y="11"/>
                  <a:pt x="56" y="11"/>
                </a:cubicBezTo>
                <a:cubicBezTo>
                  <a:pt x="55" y="11"/>
                  <a:pt x="48" y="18"/>
                  <a:pt x="41" y="27"/>
                </a:cubicBezTo>
                <a:cubicBezTo>
                  <a:pt x="33" y="36"/>
                  <a:pt x="27" y="43"/>
                  <a:pt x="27" y="43"/>
                </a:cubicBezTo>
                <a:cubicBezTo>
                  <a:pt x="27" y="43"/>
                  <a:pt x="21" y="51"/>
                  <a:pt x="13" y="60"/>
                </a:cubicBezTo>
                <a:cubicBezTo>
                  <a:pt x="6" y="69"/>
                  <a:pt x="0" y="77"/>
                  <a:pt x="0" y="78"/>
                </a:cubicBezTo>
                <a:cubicBezTo>
                  <a:pt x="0" y="79"/>
                  <a:pt x="12" y="92"/>
                  <a:pt x="26" y="106"/>
                </a:cubicBezTo>
                <a:cubicBezTo>
                  <a:pt x="40" y="119"/>
                  <a:pt x="68" y="142"/>
                  <a:pt x="88" y="156"/>
                </a:cubicBezTo>
                <a:cubicBezTo>
                  <a:pt x="107" y="170"/>
                  <a:pt x="125" y="181"/>
                  <a:pt x="126" y="180"/>
                </a:cubicBezTo>
                <a:cubicBezTo>
                  <a:pt x="128" y="180"/>
                  <a:pt x="135" y="173"/>
                  <a:pt x="142" y="165"/>
                </a:cubicBezTo>
                <a:cubicBezTo>
                  <a:pt x="149" y="157"/>
                  <a:pt x="154" y="150"/>
                  <a:pt x="154" y="150"/>
                </a:cubicBezTo>
                <a:cubicBezTo>
                  <a:pt x="154" y="150"/>
                  <a:pt x="160" y="144"/>
                  <a:pt x="167" y="136"/>
                </a:cubicBezTo>
                <a:cubicBezTo>
                  <a:pt x="173" y="127"/>
                  <a:pt x="179" y="119"/>
                  <a:pt x="179" y="118"/>
                </a:cubicBezTo>
                <a:cubicBezTo>
                  <a:pt x="179" y="117"/>
                  <a:pt x="174" y="111"/>
                  <a:pt x="167" y="104"/>
                </a:cubicBezTo>
                <a:cubicBezTo>
                  <a:pt x="168" y="102"/>
                  <a:pt x="168" y="99"/>
                  <a:pt x="168" y="98"/>
                </a:cubicBezTo>
                <a:cubicBezTo>
                  <a:pt x="169" y="95"/>
                  <a:pt x="172" y="86"/>
                  <a:pt x="176" y="77"/>
                </a:cubicBezTo>
                <a:cubicBezTo>
                  <a:pt x="179" y="69"/>
                  <a:pt x="181" y="56"/>
                  <a:pt x="179" y="48"/>
                </a:cubicBezTo>
                <a:cubicBezTo>
                  <a:pt x="177" y="41"/>
                  <a:pt x="170" y="30"/>
                  <a:pt x="163" y="24"/>
                </a:cubicBezTo>
                <a:cubicBezTo>
                  <a:pt x="156" y="18"/>
                  <a:pt x="144" y="10"/>
                  <a:pt x="136" y="6"/>
                </a:cubicBezTo>
                <a:cubicBezTo>
                  <a:pt x="129" y="2"/>
                  <a:pt x="116" y="0"/>
                  <a:pt x="109" y="1"/>
                </a:cubicBezTo>
                <a:close/>
                <a:moveTo>
                  <a:pt x="151" y="39"/>
                </a:moveTo>
                <a:cubicBezTo>
                  <a:pt x="157" y="45"/>
                  <a:pt x="162" y="54"/>
                  <a:pt x="163" y="58"/>
                </a:cubicBezTo>
                <a:cubicBezTo>
                  <a:pt x="165" y="63"/>
                  <a:pt x="163" y="70"/>
                  <a:pt x="161" y="75"/>
                </a:cubicBezTo>
                <a:cubicBezTo>
                  <a:pt x="158" y="79"/>
                  <a:pt x="155" y="83"/>
                  <a:pt x="153" y="83"/>
                </a:cubicBezTo>
                <a:cubicBezTo>
                  <a:pt x="153" y="84"/>
                  <a:pt x="151" y="84"/>
                  <a:pt x="149" y="85"/>
                </a:cubicBezTo>
                <a:cubicBezTo>
                  <a:pt x="149" y="85"/>
                  <a:pt x="148" y="84"/>
                  <a:pt x="148" y="84"/>
                </a:cubicBezTo>
                <a:cubicBezTo>
                  <a:pt x="133" y="69"/>
                  <a:pt x="111" y="49"/>
                  <a:pt x="94" y="37"/>
                </a:cubicBezTo>
                <a:cubicBezTo>
                  <a:pt x="95" y="34"/>
                  <a:pt x="97" y="31"/>
                  <a:pt x="99" y="29"/>
                </a:cubicBezTo>
                <a:cubicBezTo>
                  <a:pt x="102" y="25"/>
                  <a:pt x="109" y="21"/>
                  <a:pt x="113" y="21"/>
                </a:cubicBezTo>
                <a:cubicBezTo>
                  <a:pt x="118" y="20"/>
                  <a:pt x="126" y="21"/>
                  <a:pt x="131" y="24"/>
                </a:cubicBezTo>
                <a:cubicBezTo>
                  <a:pt x="136" y="26"/>
                  <a:pt x="145" y="33"/>
                  <a:pt x="151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1"/>
          <p:cNvSpPr>
            <a:spLocks/>
          </p:cNvSpPr>
          <p:nvPr/>
        </p:nvSpPr>
        <p:spPr bwMode="auto">
          <a:xfrm>
            <a:off x="8026876" y="5051270"/>
            <a:ext cx="311150" cy="676275"/>
          </a:xfrm>
          <a:custGeom>
            <a:avLst/>
            <a:gdLst>
              <a:gd name="T0" fmla="*/ 32 w 83"/>
              <a:gd name="T1" fmla="*/ 84 h 180"/>
              <a:gd name="T2" fmla="*/ 18 w 83"/>
              <a:gd name="T3" fmla="*/ 103 h 180"/>
              <a:gd name="T4" fmla="*/ 12 w 83"/>
              <a:gd name="T5" fmla="*/ 122 h 180"/>
              <a:gd name="T6" fmla="*/ 19 w 83"/>
              <a:gd name="T7" fmla="*/ 141 h 180"/>
              <a:gd name="T8" fmla="*/ 27 w 83"/>
              <a:gd name="T9" fmla="*/ 158 h 180"/>
              <a:gd name="T10" fmla="*/ 31 w 83"/>
              <a:gd name="T11" fmla="*/ 172 h 180"/>
              <a:gd name="T12" fmla="*/ 31 w 83"/>
              <a:gd name="T13" fmla="*/ 179 h 180"/>
              <a:gd name="T14" fmla="*/ 44 w 83"/>
              <a:gd name="T15" fmla="*/ 179 h 180"/>
              <a:gd name="T16" fmla="*/ 56 w 83"/>
              <a:gd name="T17" fmla="*/ 177 h 180"/>
              <a:gd name="T18" fmla="*/ 68 w 83"/>
              <a:gd name="T19" fmla="*/ 175 h 180"/>
              <a:gd name="T20" fmla="*/ 80 w 83"/>
              <a:gd name="T21" fmla="*/ 172 h 180"/>
              <a:gd name="T22" fmla="*/ 79 w 83"/>
              <a:gd name="T23" fmla="*/ 165 h 180"/>
              <a:gd name="T24" fmla="*/ 78 w 83"/>
              <a:gd name="T25" fmla="*/ 151 h 180"/>
              <a:gd name="T26" fmla="*/ 81 w 83"/>
              <a:gd name="T27" fmla="*/ 132 h 180"/>
              <a:gd name="T28" fmla="*/ 82 w 83"/>
              <a:gd name="T29" fmla="*/ 112 h 180"/>
              <a:gd name="T30" fmla="*/ 72 w 83"/>
              <a:gd name="T31" fmla="*/ 95 h 180"/>
              <a:gd name="T32" fmla="*/ 53 w 83"/>
              <a:gd name="T33" fmla="*/ 81 h 180"/>
              <a:gd name="T34" fmla="*/ 40 w 83"/>
              <a:gd name="T35" fmla="*/ 48 h 180"/>
              <a:gd name="T36" fmla="*/ 42 w 83"/>
              <a:gd name="T37" fmla="*/ 13 h 180"/>
              <a:gd name="T38" fmla="*/ 54 w 83"/>
              <a:gd name="T39" fmla="*/ 4 h 180"/>
              <a:gd name="T40" fmla="*/ 62 w 83"/>
              <a:gd name="T41" fmla="*/ 1 h 180"/>
              <a:gd name="T42" fmla="*/ 46 w 83"/>
              <a:gd name="T43" fmla="*/ 1 h 180"/>
              <a:gd name="T44" fmla="*/ 31 w 83"/>
              <a:gd name="T45" fmla="*/ 3 h 180"/>
              <a:gd name="T46" fmla="*/ 15 w 83"/>
              <a:gd name="T47" fmla="*/ 5 h 180"/>
              <a:gd name="T48" fmla="*/ 0 w 83"/>
              <a:gd name="T49" fmla="*/ 10 h 180"/>
              <a:gd name="T50" fmla="*/ 8 w 83"/>
              <a:gd name="T51" fmla="*/ 11 h 180"/>
              <a:gd name="T52" fmla="*/ 23 w 83"/>
              <a:gd name="T53" fmla="*/ 16 h 180"/>
              <a:gd name="T54" fmla="*/ 34 w 83"/>
              <a:gd name="T55" fmla="*/ 49 h 180"/>
              <a:gd name="T56" fmla="*/ 32 w 83"/>
              <a:gd name="T57" fmla="*/ 8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3" h="180">
                <a:moveTo>
                  <a:pt x="32" y="84"/>
                </a:moveTo>
                <a:cubicBezTo>
                  <a:pt x="28" y="88"/>
                  <a:pt x="21" y="97"/>
                  <a:pt x="18" y="103"/>
                </a:cubicBezTo>
                <a:cubicBezTo>
                  <a:pt x="14" y="109"/>
                  <a:pt x="11" y="118"/>
                  <a:pt x="12" y="122"/>
                </a:cubicBezTo>
                <a:cubicBezTo>
                  <a:pt x="13" y="127"/>
                  <a:pt x="16" y="135"/>
                  <a:pt x="19" y="141"/>
                </a:cubicBezTo>
                <a:cubicBezTo>
                  <a:pt x="22" y="147"/>
                  <a:pt x="26" y="155"/>
                  <a:pt x="27" y="158"/>
                </a:cubicBezTo>
                <a:cubicBezTo>
                  <a:pt x="29" y="162"/>
                  <a:pt x="30" y="169"/>
                  <a:pt x="31" y="172"/>
                </a:cubicBezTo>
                <a:cubicBezTo>
                  <a:pt x="31" y="175"/>
                  <a:pt x="31" y="179"/>
                  <a:pt x="31" y="179"/>
                </a:cubicBezTo>
                <a:cubicBezTo>
                  <a:pt x="31" y="180"/>
                  <a:pt x="37" y="180"/>
                  <a:pt x="44" y="179"/>
                </a:cubicBezTo>
                <a:cubicBezTo>
                  <a:pt x="50" y="178"/>
                  <a:pt x="56" y="177"/>
                  <a:pt x="56" y="177"/>
                </a:cubicBezTo>
                <a:cubicBezTo>
                  <a:pt x="56" y="177"/>
                  <a:pt x="61" y="176"/>
                  <a:pt x="68" y="175"/>
                </a:cubicBezTo>
                <a:cubicBezTo>
                  <a:pt x="75" y="174"/>
                  <a:pt x="80" y="173"/>
                  <a:pt x="80" y="172"/>
                </a:cubicBezTo>
                <a:cubicBezTo>
                  <a:pt x="80" y="172"/>
                  <a:pt x="79" y="168"/>
                  <a:pt x="79" y="165"/>
                </a:cubicBezTo>
                <a:cubicBezTo>
                  <a:pt x="78" y="162"/>
                  <a:pt x="78" y="155"/>
                  <a:pt x="78" y="151"/>
                </a:cubicBezTo>
                <a:cubicBezTo>
                  <a:pt x="78" y="147"/>
                  <a:pt x="80" y="138"/>
                  <a:pt x="81" y="132"/>
                </a:cubicBezTo>
                <a:cubicBezTo>
                  <a:pt x="82" y="125"/>
                  <a:pt x="83" y="116"/>
                  <a:pt x="82" y="112"/>
                </a:cubicBezTo>
                <a:cubicBezTo>
                  <a:pt x="82" y="108"/>
                  <a:pt x="77" y="100"/>
                  <a:pt x="72" y="95"/>
                </a:cubicBezTo>
                <a:cubicBezTo>
                  <a:pt x="66" y="90"/>
                  <a:pt x="58" y="84"/>
                  <a:pt x="53" y="81"/>
                </a:cubicBezTo>
                <a:cubicBezTo>
                  <a:pt x="48" y="78"/>
                  <a:pt x="42" y="63"/>
                  <a:pt x="40" y="48"/>
                </a:cubicBezTo>
                <a:cubicBezTo>
                  <a:pt x="39" y="33"/>
                  <a:pt x="39" y="18"/>
                  <a:pt x="42" y="13"/>
                </a:cubicBezTo>
                <a:cubicBezTo>
                  <a:pt x="45" y="9"/>
                  <a:pt x="50" y="5"/>
                  <a:pt x="54" y="4"/>
                </a:cubicBezTo>
                <a:cubicBezTo>
                  <a:pt x="59" y="4"/>
                  <a:pt x="62" y="2"/>
                  <a:pt x="62" y="1"/>
                </a:cubicBezTo>
                <a:cubicBezTo>
                  <a:pt x="62" y="0"/>
                  <a:pt x="55" y="0"/>
                  <a:pt x="46" y="1"/>
                </a:cubicBezTo>
                <a:cubicBezTo>
                  <a:pt x="38" y="2"/>
                  <a:pt x="31" y="3"/>
                  <a:pt x="31" y="3"/>
                </a:cubicBezTo>
                <a:cubicBezTo>
                  <a:pt x="31" y="3"/>
                  <a:pt x="24" y="4"/>
                  <a:pt x="15" y="5"/>
                </a:cubicBezTo>
                <a:cubicBezTo>
                  <a:pt x="7" y="7"/>
                  <a:pt x="0" y="9"/>
                  <a:pt x="0" y="10"/>
                </a:cubicBezTo>
                <a:cubicBezTo>
                  <a:pt x="1" y="11"/>
                  <a:pt x="4" y="12"/>
                  <a:pt x="8" y="11"/>
                </a:cubicBezTo>
                <a:cubicBezTo>
                  <a:pt x="13" y="10"/>
                  <a:pt x="19" y="13"/>
                  <a:pt x="23" y="16"/>
                </a:cubicBezTo>
                <a:cubicBezTo>
                  <a:pt x="27" y="19"/>
                  <a:pt x="32" y="34"/>
                  <a:pt x="34" y="49"/>
                </a:cubicBezTo>
                <a:cubicBezTo>
                  <a:pt x="37" y="64"/>
                  <a:pt x="36" y="79"/>
                  <a:pt x="32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2"/>
          <p:cNvSpPr>
            <a:spLocks/>
          </p:cNvSpPr>
          <p:nvPr/>
        </p:nvSpPr>
        <p:spPr bwMode="auto">
          <a:xfrm>
            <a:off x="8942864" y="3774920"/>
            <a:ext cx="446087" cy="431800"/>
          </a:xfrm>
          <a:custGeom>
            <a:avLst/>
            <a:gdLst>
              <a:gd name="T0" fmla="*/ 12 w 119"/>
              <a:gd name="T1" fmla="*/ 72 h 115"/>
              <a:gd name="T2" fmla="*/ 24 w 119"/>
              <a:gd name="T3" fmla="*/ 86 h 115"/>
              <a:gd name="T4" fmla="*/ 36 w 119"/>
              <a:gd name="T5" fmla="*/ 101 h 115"/>
              <a:gd name="T6" fmla="*/ 49 w 119"/>
              <a:gd name="T7" fmla="*/ 114 h 115"/>
              <a:gd name="T8" fmla="*/ 53 w 119"/>
              <a:gd name="T9" fmla="*/ 111 h 115"/>
              <a:gd name="T10" fmla="*/ 57 w 119"/>
              <a:gd name="T11" fmla="*/ 103 h 115"/>
              <a:gd name="T12" fmla="*/ 54 w 119"/>
              <a:gd name="T13" fmla="*/ 93 h 115"/>
              <a:gd name="T14" fmla="*/ 54 w 119"/>
              <a:gd name="T15" fmla="*/ 84 h 115"/>
              <a:gd name="T16" fmla="*/ 62 w 119"/>
              <a:gd name="T17" fmla="*/ 73 h 115"/>
              <a:gd name="T18" fmla="*/ 67 w 119"/>
              <a:gd name="T19" fmla="*/ 60 h 115"/>
              <a:gd name="T20" fmla="*/ 82 w 119"/>
              <a:gd name="T21" fmla="*/ 42 h 115"/>
              <a:gd name="T22" fmla="*/ 100 w 119"/>
              <a:gd name="T23" fmla="*/ 31 h 115"/>
              <a:gd name="T24" fmla="*/ 112 w 119"/>
              <a:gd name="T25" fmla="*/ 36 h 115"/>
              <a:gd name="T26" fmla="*/ 119 w 119"/>
              <a:gd name="T27" fmla="*/ 40 h 115"/>
              <a:gd name="T28" fmla="*/ 111 w 119"/>
              <a:gd name="T29" fmla="*/ 29 h 115"/>
              <a:gd name="T30" fmla="*/ 102 w 119"/>
              <a:gd name="T31" fmla="*/ 19 h 115"/>
              <a:gd name="T32" fmla="*/ 94 w 119"/>
              <a:gd name="T33" fmla="*/ 10 h 115"/>
              <a:gd name="T34" fmla="*/ 85 w 119"/>
              <a:gd name="T35" fmla="*/ 0 h 115"/>
              <a:gd name="T36" fmla="*/ 87 w 119"/>
              <a:gd name="T37" fmla="*/ 7 h 115"/>
              <a:gd name="T38" fmla="*/ 90 w 119"/>
              <a:gd name="T39" fmla="*/ 19 h 115"/>
              <a:gd name="T40" fmla="*/ 76 w 119"/>
              <a:gd name="T41" fmla="*/ 36 h 115"/>
              <a:gd name="T42" fmla="*/ 56 w 119"/>
              <a:gd name="T43" fmla="*/ 48 h 115"/>
              <a:gd name="T44" fmla="*/ 43 w 119"/>
              <a:gd name="T45" fmla="*/ 51 h 115"/>
              <a:gd name="T46" fmla="*/ 31 w 119"/>
              <a:gd name="T47" fmla="*/ 57 h 115"/>
              <a:gd name="T48" fmla="*/ 22 w 119"/>
              <a:gd name="T49" fmla="*/ 55 h 115"/>
              <a:gd name="T50" fmla="*/ 12 w 119"/>
              <a:gd name="T51" fmla="*/ 51 h 115"/>
              <a:gd name="T52" fmla="*/ 4 w 119"/>
              <a:gd name="T53" fmla="*/ 53 h 115"/>
              <a:gd name="T54" fmla="*/ 0 w 119"/>
              <a:gd name="T55" fmla="*/ 57 h 115"/>
              <a:gd name="T56" fmla="*/ 12 w 119"/>
              <a:gd name="T57" fmla="*/ 72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9" h="115">
                <a:moveTo>
                  <a:pt x="12" y="72"/>
                </a:moveTo>
                <a:cubicBezTo>
                  <a:pt x="19" y="80"/>
                  <a:pt x="24" y="86"/>
                  <a:pt x="24" y="86"/>
                </a:cubicBezTo>
                <a:cubicBezTo>
                  <a:pt x="24" y="86"/>
                  <a:pt x="30" y="93"/>
                  <a:pt x="36" y="101"/>
                </a:cubicBezTo>
                <a:cubicBezTo>
                  <a:pt x="43" y="108"/>
                  <a:pt x="49" y="115"/>
                  <a:pt x="49" y="114"/>
                </a:cubicBezTo>
                <a:cubicBezTo>
                  <a:pt x="50" y="114"/>
                  <a:pt x="52" y="112"/>
                  <a:pt x="53" y="111"/>
                </a:cubicBezTo>
                <a:cubicBezTo>
                  <a:pt x="55" y="110"/>
                  <a:pt x="57" y="106"/>
                  <a:pt x="57" y="103"/>
                </a:cubicBezTo>
                <a:cubicBezTo>
                  <a:pt x="57" y="100"/>
                  <a:pt x="56" y="96"/>
                  <a:pt x="54" y="93"/>
                </a:cubicBezTo>
                <a:cubicBezTo>
                  <a:pt x="53" y="90"/>
                  <a:pt x="53" y="86"/>
                  <a:pt x="54" y="84"/>
                </a:cubicBezTo>
                <a:cubicBezTo>
                  <a:pt x="56" y="81"/>
                  <a:pt x="59" y="77"/>
                  <a:pt x="62" y="73"/>
                </a:cubicBezTo>
                <a:cubicBezTo>
                  <a:pt x="64" y="70"/>
                  <a:pt x="67" y="64"/>
                  <a:pt x="67" y="60"/>
                </a:cubicBezTo>
                <a:cubicBezTo>
                  <a:pt x="68" y="57"/>
                  <a:pt x="74" y="48"/>
                  <a:pt x="82" y="42"/>
                </a:cubicBezTo>
                <a:cubicBezTo>
                  <a:pt x="89" y="36"/>
                  <a:pt x="98" y="31"/>
                  <a:pt x="100" y="31"/>
                </a:cubicBezTo>
                <a:cubicBezTo>
                  <a:pt x="103" y="32"/>
                  <a:pt x="108" y="34"/>
                  <a:pt x="112" y="36"/>
                </a:cubicBezTo>
                <a:cubicBezTo>
                  <a:pt x="115" y="38"/>
                  <a:pt x="118" y="40"/>
                  <a:pt x="119" y="40"/>
                </a:cubicBezTo>
                <a:cubicBezTo>
                  <a:pt x="119" y="40"/>
                  <a:pt x="115" y="35"/>
                  <a:pt x="111" y="29"/>
                </a:cubicBezTo>
                <a:cubicBezTo>
                  <a:pt x="106" y="24"/>
                  <a:pt x="102" y="19"/>
                  <a:pt x="102" y="19"/>
                </a:cubicBezTo>
                <a:cubicBezTo>
                  <a:pt x="102" y="19"/>
                  <a:pt x="98" y="15"/>
                  <a:pt x="94" y="10"/>
                </a:cubicBezTo>
                <a:cubicBezTo>
                  <a:pt x="89" y="4"/>
                  <a:pt x="85" y="0"/>
                  <a:pt x="85" y="0"/>
                </a:cubicBezTo>
                <a:cubicBezTo>
                  <a:pt x="84" y="0"/>
                  <a:pt x="85" y="4"/>
                  <a:pt x="87" y="7"/>
                </a:cubicBezTo>
                <a:cubicBezTo>
                  <a:pt x="89" y="11"/>
                  <a:pt x="90" y="16"/>
                  <a:pt x="90" y="19"/>
                </a:cubicBezTo>
                <a:cubicBezTo>
                  <a:pt x="90" y="22"/>
                  <a:pt x="84" y="30"/>
                  <a:pt x="76" y="36"/>
                </a:cubicBezTo>
                <a:cubicBezTo>
                  <a:pt x="69" y="43"/>
                  <a:pt x="60" y="48"/>
                  <a:pt x="56" y="48"/>
                </a:cubicBezTo>
                <a:cubicBezTo>
                  <a:pt x="53" y="47"/>
                  <a:pt x="46" y="49"/>
                  <a:pt x="43" y="51"/>
                </a:cubicBezTo>
                <a:cubicBezTo>
                  <a:pt x="39" y="53"/>
                  <a:pt x="34" y="55"/>
                  <a:pt x="31" y="57"/>
                </a:cubicBezTo>
                <a:cubicBezTo>
                  <a:pt x="28" y="58"/>
                  <a:pt x="24" y="57"/>
                  <a:pt x="22" y="55"/>
                </a:cubicBezTo>
                <a:cubicBezTo>
                  <a:pt x="20" y="53"/>
                  <a:pt x="15" y="51"/>
                  <a:pt x="12" y="51"/>
                </a:cubicBezTo>
                <a:cubicBezTo>
                  <a:pt x="9" y="51"/>
                  <a:pt x="6" y="52"/>
                  <a:pt x="4" y="53"/>
                </a:cubicBezTo>
                <a:cubicBezTo>
                  <a:pt x="2" y="55"/>
                  <a:pt x="1" y="56"/>
                  <a:pt x="0" y="57"/>
                </a:cubicBezTo>
                <a:cubicBezTo>
                  <a:pt x="0" y="57"/>
                  <a:pt x="5" y="64"/>
                  <a:pt x="12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3"/>
          <p:cNvSpPr>
            <a:spLocks/>
          </p:cNvSpPr>
          <p:nvPr/>
        </p:nvSpPr>
        <p:spPr bwMode="auto">
          <a:xfrm>
            <a:off x="9863614" y="2873220"/>
            <a:ext cx="495300" cy="222250"/>
          </a:xfrm>
          <a:custGeom>
            <a:avLst/>
            <a:gdLst>
              <a:gd name="T0" fmla="*/ 75 w 132"/>
              <a:gd name="T1" fmla="*/ 50 h 59"/>
              <a:gd name="T2" fmla="*/ 99 w 132"/>
              <a:gd name="T3" fmla="*/ 57 h 59"/>
              <a:gd name="T4" fmla="*/ 119 w 132"/>
              <a:gd name="T5" fmla="*/ 58 h 59"/>
              <a:gd name="T6" fmla="*/ 127 w 132"/>
              <a:gd name="T7" fmla="*/ 56 h 59"/>
              <a:gd name="T8" fmla="*/ 129 w 132"/>
              <a:gd name="T9" fmla="*/ 47 h 59"/>
              <a:gd name="T10" fmla="*/ 130 w 132"/>
              <a:gd name="T11" fmla="*/ 39 h 59"/>
              <a:gd name="T12" fmla="*/ 131 w 132"/>
              <a:gd name="T13" fmla="*/ 30 h 59"/>
              <a:gd name="T14" fmla="*/ 132 w 132"/>
              <a:gd name="T15" fmla="*/ 21 h 59"/>
              <a:gd name="T16" fmla="*/ 125 w 132"/>
              <a:gd name="T17" fmla="*/ 18 h 59"/>
              <a:gd name="T18" fmla="*/ 105 w 132"/>
              <a:gd name="T19" fmla="*/ 12 h 59"/>
              <a:gd name="T20" fmla="*/ 80 w 132"/>
              <a:gd name="T21" fmla="*/ 14 h 59"/>
              <a:gd name="T22" fmla="*/ 61 w 132"/>
              <a:gd name="T23" fmla="*/ 21 h 59"/>
              <a:gd name="T24" fmla="*/ 34 w 132"/>
              <a:gd name="T25" fmla="*/ 24 h 59"/>
              <a:gd name="T26" fmla="*/ 13 w 132"/>
              <a:gd name="T27" fmla="*/ 19 h 59"/>
              <a:gd name="T28" fmla="*/ 8 w 132"/>
              <a:gd name="T29" fmla="*/ 9 h 59"/>
              <a:gd name="T30" fmla="*/ 6 w 132"/>
              <a:gd name="T31" fmla="*/ 0 h 59"/>
              <a:gd name="T32" fmla="*/ 4 w 132"/>
              <a:gd name="T33" fmla="*/ 11 h 59"/>
              <a:gd name="T34" fmla="*/ 3 w 132"/>
              <a:gd name="T35" fmla="*/ 22 h 59"/>
              <a:gd name="T36" fmla="*/ 1 w 132"/>
              <a:gd name="T37" fmla="*/ 33 h 59"/>
              <a:gd name="T38" fmla="*/ 1 w 132"/>
              <a:gd name="T39" fmla="*/ 44 h 59"/>
              <a:gd name="T40" fmla="*/ 5 w 132"/>
              <a:gd name="T41" fmla="*/ 36 h 59"/>
              <a:gd name="T42" fmla="*/ 11 w 132"/>
              <a:gd name="T43" fmla="*/ 27 h 59"/>
              <a:gd name="T44" fmla="*/ 34 w 132"/>
              <a:gd name="T45" fmla="*/ 29 h 59"/>
              <a:gd name="T46" fmla="*/ 59 w 132"/>
              <a:gd name="T47" fmla="*/ 38 h 59"/>
              <a:gd name="T48" fmla="*/ 75 w 132"/>
              <a:gd name="T49" fmla="*/ 5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2" h="59">
                <a:moveTo>
                  <a:pt x="75" y="50"/>
                </a:moveTo>
                <a:cubicBezTo>
                  <a:pt x="81" y="53"/>
                  <a:pt x="91" y="57"/>
                  <a:pt x="99" y="57"/>
                </a:cubicBezTo>
                <a:cubicBezTo>
                  <a:pt x="106" y="58"/>
                  <a:pt x="115" y="59"/>
                  <a:pt x="119" y="58"/>
                </a:cubicBezTo>
                <a:cubicBezTo>
                  <a:pt x="123" y="57"/>
                  <a:pt x="127" y="56"/>
                  <a:pt x="127" y="56"/>
                </a:cubicBezTo>
                <a:cubicBezTo>
                  <a:pt x="127" y="56"/>
                  <a:pt x="128" y="52"/>
                  <a:pt x="129" y="47"/>
                </a:cubicBezTo>
                <a:cubicBezTo>
                  <a:pt x="129" y="43"/>
                  <a:pt x="130" y="39"/>
                  <a:pt x="130" y="39"/>
                </a:cubicBezTo>
                <a:cubicBezTo>
                  <a:pt x="130" y="39"/>
                  <a:pt x="130" y="35"/>
                  <a:pt x="131" y="30"/>
                </a:cubicBezTo>
                <a:cubicBezTo>
                  <a:pt x="131" y="25"/>
                  <a:pt x="132" y="21"/>
                  <a:pt x="132" y="21"/>
                </a:cubicBezTo>
                <a:cubicBezTo>
                  <a:pt x="132" y="21"/>
                  <a:pt x="128" y="19"/>
                  <a:pt x="125" y="18"/>
                </a:cubicBezTo>
                <a:cubicBezTo>
                  <a:pt x="121" y="16"/>
                  <a:pt x="112" y="13"/>
                  <a:pt x="105" y="12"/>
                </a:cubicBezTo>
                <a:cubicBezTo>
                  <a:pt x="97" y="12"/>
                  <a:pt x="86" y="12"/>
                  <a:pt x="80" y="14"/>
                </a:cubicBezTo>
                <a:cubicBezTo>
                  <a:pt x="74" y="15"/>
                  <a:pt x="65" y="19"/>
                  <a:pt x="61" y="21"/>
                </a:cubicBezTo>
                <a:cubicBezTo>
                  <a:pt x="56" y="24"/>
                  <a:pt x="45" y="25"/>
                  <a:pt x="34" y="24"/>
                </a:cubicBezTo>
                <a:cubicBezTo>
                  <a:pt x="24" y="22"/>
                  <a:pt x="14" y="20"/>
                  <a:pt x="13" y="19"/>
                </a:cubicBezTo>
                <a:cubicBezTo>
                  <a:pt x="11" y="18"/>
                  <a:pt x="9" y="13"/>
                  <a:pt x="8" y="9"/>
                </a:cubicBezTo>
                <a:cubicBezTo>
                  <a:pt x="8" y="4"/>
                  <a:pt x="7" y="0"/>
                  <a:pt x="6" y="0"/>
                </a:cubicBezTo>
                <a:cubicBezTo>
                  <a:pt x="6" y="0"/>
                  <a:pt x="5" y="5"/>
                  <a:pt x="4" y="11"/>
                </a:cubicBezTo>
                <a:cubicBezTo>
                  <a:pt x="3" y="17"/>
                  <a:pt x="3" y="22"/>
                  <a:pt x="3" y="22"/>
                </a:cubicBezTo>
                <a:cubicBezTo>
                  <a:pt x="3" y="22"/>
                  <a:pt x="2" y="27"/>
                  <a:pt x="1" y="33"/>
                </a:cubicBezTo>
                <a:cubicBezTo>
                  <a:pt x="0" y="39"/>
                  <a:pt x="0" y="44"/>
                  <a:pt x="1" y="44"/>
                </a:cubicBezTo>
                <a:cubicBezTo>
                  <a:pt x="1" y="44"/>
                  <a:pt x="3" y="41"/>
                  <a:pt x="5" y="36"/>
                </a:cubicBezTo>
                <a:cubicBezTo>
                  <a:pt x="6" y="32"/>
                  <a:pt x="9" y="28"/>
                  <a:pt x="11" y="27"/>
                </a:cubicBezTo>
                <a:cubicBezTo>
                  <a:pt x="14" y="27"/>
                  <a:pt x="24" y="27"/>
                  <a:pt x="34" y="29"/>
                </a:cubicBezTo>
                <a:cubicBezTo>
                  <a:pt x="44" y="30"/>
                  <a:pt x="55" y="34"/>
                  <a:pt x="59" y="38"/>
                </a:cubicBezTo>
                <a:cubicBezTo>
                  <a:pt x="62" y="41"/>
                  <a:pt x="70" y="47"/>
                  <a:pt x="75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4"/>
          <p:cNvSpPr>
            <a:spLocks/>
          </p:cNvSpPr>
          <p:nvPr/>
        </p:nvSpPr>
        <p:spPr bwMode="auto">
          <a:xfrm>
            <a:off x="9781064" y="2182658"/>
            <a:ext cx="574675" cy="481013"/>
          </a:xfrm>
          <a:custGeom>
            <a:avLst/>
            <a:gdLst>
              <a:gd name="T0" fmla="*/ 74 w 153"/>
              <a:gd name="T1" fmla="*/ 52 h 128"/>
              <a:gd name="T2" fmla="*/ 48 w 153"/>
              <a:gd name="T3" fmla="*/ 79 h 128"/>
              <a:gd name="T4" fmla="*/ 23 w 153"/>
              <a:gd name="T5" fmla="*/ 94 h 128"/>
              <a:gd name="T6" fmla="*/ 10 w 153"/>
              <a:gd name="T7" fmla="*/ 87 h 128"/>
              <a:gd name="T8" fmla="*/ 1 w 153"/>
              <a:gd name="T9" fmla="*/ 81 h 128"/>
              <a:gd name="T10" fmla="*/ 8 w 153"/>
              <a:gd name="T11" fmla="*/ 93 h 128"/>
              <a:gd name="T12" fmla="*/ 16 w 153"/>
              <a:gd name="T13" fmla="*/ 105 h 128"/>
              <a:gd name="T14" fmla="*/ 24 w 153"/>
              <a:gd name="T15" fmla="*/ 117 h 128"/>
              <a:gd name="T16" fmla="*/ 33 w 153"/>
              <a:gd name="T17" fmla="*/ 128 h 128"/>
              <a:gd name="T18" fmla="*/ 30 w 153"/>
              <a:gd name="T19" fmla="*/ 117 h 128"/>
              <a:gd name="T20" fmla="*/ 29 w 153"/>
              <a:gd name="T21" fmla="*/ 102 h 128"/>
              <a:gd name="T22" fmla="*/ 51 w 153"/>
              <a:gd name="T23" fmla="*/ 84 h 128"/>
              <a:gd name="T24" fmla="*/ 86 w 153"/>
              <a:gd name="T25" fmla="*/ 69 h 128"/>
              <a:gd name="T26" fmla="*/ 113 w 153"/>
              <a:gd name="T27" fmla="*/ 67 h 128"/>
              <a:gd name="T28" fmla="*/ 133 w 153"/>
              <a:gd name="T29" fmla="*/ 60 h 128"/>
              <a:gd name="T30" fmla="*/ 147 w 153"/>
              <a:gd name="T31" fmla="*/ 46 h 128"/>
              <a:gd name="T32" fmla="*/ 153 w 153"/>
              <a:gd name="T33" fmla="*/ 38 h 128"/>
              <a:gd name="T34" fmla="*/ 147 w 153"/>
              <a:gd name="T35" fmla="*/ 28 h 128"/>
              <a:gd name="T36" fmla="*/ 140 w 153"/>
              <a:gd name="T37" fmla="*/ 19 h 128"/>
              <a:gd name="T38" fmla="*/ 134 w 153"/>
              <a:gd name="T39" fmla="*/ 10 h 128"/>
              <a:gd name="T40" fmla="*/ 127 w 153"/>
              <a:gd name="T41" fmla="*/ 0 h 128"/>
              <a:gd name="T42" fmla="*/ 117 w 153"/>
              <a:gd name="T43" fmla="*/ 3 h 128"/>
              <a:gd name="T44" fmla="*/ 99 w 153"/>
              <a:gd name="T45" fmla="*/ 12 h 128"/>
              <a:gd name="T46" fmla="*/ 86 w 153"/>
              <a:gd name="T47" fmla="*/ 28 h 128"/>
              <a:gd name="T48" fmla="*/ 74 w 153"/>
              <a:gd name="T49" fmla="*/ 5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3" h="128">
                <a:moveTo>
                  <a:pt x="74" y="52"/>
                </a:moveTo>
                <a:cubicBezTo>
                  <a:pt x="71" y="59"/>
                  <a:pt x="59" y="71"/>
                  <a:pt x="48" y="79"/>
                </a:cubicBezTo>
                <a:cubicBezTo>
                  <a:pt x="37" y="87"/>
                  <a:pt x="26" y="93"/>
                  <a:pt x="23" y="94"/>
                </a:cubicBezTo>
                <a:cubicBezTo>
                  <a:pt x="20" y="94"/>
                  <a:pt x="14" y="91"/>
                  <a:pt x="10" y="87"/>
                </a:cubicBezTo>
                <a:cubicBezTo>
                  <a:pt x="5" y="83"/>
                  <a:pt x="1" y="81"/>
                  <a:pt x="1" y="81"/>
                </a:cubicBezTo>
                <a:cubicBezTo>
                  <a:pt x="0" y="81"/>
                  <a:pt x="3" y="87"/>
                  <a:pt x="8" y="93"/>
                </a:cubicBezTo>
                <a:cubicBezTo>
                  <a:pt x="12" y="100"/>
                  <a:pt x="16" y="105"/>
                  <a:pt x="16" y="105"/>
                </a:cubicBezTo>
                <a:cubicBezTo>
                  <a:pt x="16" y="105"/>
                  <a:pt x="20" y="110"/>
                  <a:pt x="24" y="117"/>
                </a:cubicBezTo>
                <a:cubicBezTo>
                  <a:pt x="28" y="123"/>
                  <a:pt x="32" y="128"/>
                  <a:pt x="33" y="128"/>
                </a:cubicBezTo>
                <a:cubicBezTo>
                  <a:pt x="33" y="127"/>
                  <a:pt x="32" y="122"/>
                  <a:pt x="30" y="117"/>
                </a:cubicBezTo>
                <a:cubicBezTo>
                  <a:pt x="28" y="111"/>
                  <a:pt x="28" y="105"/>
                  <a:pt x="29" y="102"/>
                </a:cubicBezTo>
                <a:cubicBezTo>
                  <a:pt x="30" y="100"/>
                  <a:pt x="40" y="92"/>
                  <a:pt x="51" y="84"/>
                </a:cubicBezTo>
                <a:cubicBezTo>
                  <a:pt x="62" y="77"/>
                  <a:pt x="78" y="70"/>
                  <a:pt x="86" y="69"/>
                </a:cubicBezTo>
                <a:cubicBezTo>
                  <a:pt x="95" y="68"/>
                  <a:pt x="107" y="67"/>
                  <a:pt x="113" y="67"/>
                </a:cubicBezTo>
                <a:cubicBezTo>
                  <a:pt x="119" y="66"/>
                  <a:pt x="128" y="63"/>
                  <a:pt x="133" y="60"/>
                </a:cubicBezTo>
                <a:cubicBezTo>
                  <a:pt x="137" y="57"/>
                  <a:pt x="144" y="50"/>
                  <a:pt x="147" y="46"/>
                </a:cubicBezTo>
                <a:cubicBezTo>
                  <a:pt x="150" y="42"/>
                  <a:pt x="153" y="38"/>
                  <a:pt x="153" y="38"/>
                </a:cubicBezTo>
                <a:cubicBezTo>
                  <a:pt x="153" y="38"/>
                  <a:pt x="150" y="33"/>
                  <a:pt x="147" y="28"/>
                </a:cubicBezTo>
                <a:cubicBezTo>
                  <a:pt x="143" y="23"/>
                  <a:pt x="140" y="19"/>
                  <a:pt x="140" y="19"/>
                </a:cubicBezTo>
                <a:cubicBezTo>
                  <a:pt x="140" y="19"/>
                  <a:pt x="137" y="15"/>
                  <a:pt x="134" y="10"/>
                </a:cubicBezTo>
                <a:cubicBezTo>
                  <a:pt x="130" y="4"/>
                  <a:pt x="127" y="0"/>
                  <a:pt x="127" y="0"/>
                </a:cubicBezTo>
                <a:cubicBezTo>
                  <a:pt x="127" y="0"/>
                  <a:pt x="122" y="1"/>
                  <a:pt x="117" y="3"/>
                </a:cubicBezTo>
                <a:cubicBezTo>
                  <a:pt x="112" y="4"/>
                  <a:pt x="104" y="8"/>
                  <a:pt x="99" y="12"/>
                </a:cubicBezTo>
                <a:cubicBezTo>
                  <a:pt x="95" y="15"/>
                  <a:pt x="89" y="22"/>
                  <a:pt x="86" y="28"/>
                </a:cubicBezTo>
                <a:cubicBezTo>
                  <a:pt x="83" y="33"/>
                  <a:pt x="78" y="44"/>
                  <a:pt x="74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5"/>
          <p:cNvSpPr>
            <a:spLocks/>
          </p:cNvSpPr>
          <p:nvPr/>
        </p:nvSpPr>
        <p:spPr bwMode="auto">
          <a:xfrm>
            <a:off x="6044565" y="1522889"/>
            <a:ext cx="236537" cy="461963"/>
          </a:xfrm>
          <a:custGeom>
            <a:avLst/>
            <a:gdLst>
              <a:gd name="T0" fmla="*/ 20 w 63"/>
              <a:gd name="T1" fmla="*/ 56 h 123"/>
              <a:gd name="T2" fmla="*/ 15 w 63"/>
              <a:gd name="T3" fmla="*/ 74 h 123"/>
              <a:gd name="T4" fmla="*/ 10 w 63"/>
              <a:gd name="T5" fmla="*/ 102 h 123"/>
              <a:gd name="T6" fmla="*/ 3 w 63"/>
              <a:gd name="T7" fmla="*/ 120 h 123"/>
              <a:gd name="T8" fmla="*/ 17 w 63"/>
              <a:gd name="T9" fmla="*/ 122 h 123"/>
              <a:gd name="T10" fmla="*/ 33 w 63"/>
              <a:gd name="T11" fmla="*/ 122 h 123"/>
              <a:gd name="T12" fmla="*/ 48 w 63"/>
              <a:gd name="T13" fmla="*/ 121 h 123"/>
              <a:gd name="T14" fmla="*/ 62 w 63"/>
              <a:gd name="T15" fmla="*/ 117 h 123"/>
              <a:gd name="T16" fmla="*/ 54 w 63"/>
              <a:gd name="T17" fmla="*/ 101 h 123"/>
              <a:gd name="T18" fmla="*/ 47 w 63"/>
              <a:gd name="T19" fmla="*/ 73 h 123"/>
              <a:gd name="T20" fmla="*/ 40 w 63"/>
              <a:gd name="T21" fmla="*/ 56 h 123"/>
              <a:gd name="T22" fmla="*/ 38 w 63"/>
              <a:gd name="T23" fmla="*/ 50 h 123"/>
              <a:gd name="T24" fmla="*/ 42 w 63"/>
              <a:gd name="T25" fmla="*/ 45 h 123"/>
              <a:gd name="T26" fmla="*/ 38 w 63"/>
              <a:gd name="T27" fmla="*/ 39 h 123"/>
              <a:gd name="T28" fmla="*/ 34 w 63"/>
              <a:gd name="T29" fmla="*/ 27 h 123"/>
              <a:gd name="T30" fmla="*/ 37 w 63"/>
              <a:gd name="T31" fmla="*/ 12 h 123"/>
              <a:gd name="T32" fmla="*/ 48 w 63"/>
              <a:gd name="T33" fmla="*/ 6 h 123"/>
              <a:gd name="T34" fmla="*/ 56 w 63"/>
              <a:gd name="T35" fmla="*/ 1 h 123"/>
              <a:gd name="T36" fmla="*/ 42 w 63"/>
              <a:gd name="T37" fmla="*/ 0 h 123"/>
              <a:gd name="T38" fmla="*/ 28 w 63"/>
              <a:gd name="T39" fmla="*/ 1 h 123"/>
              <a:gd name="T40" fmla="*/ 14 w 63"/>
              <a:gd name="T41" fmla="*/ 1 h 123"/>
              <a:gd name="T42" fmla="*/ 0 w 63"/>
              <a:gd name="T43" fmla="*/ 3 h 123"/>
              <a:gd name="T44" fmla="*/ 8 w 63"/>
              <a:gd name="T45" fmla="*/ 7 h 123"/>
              <a:gd name="T46" fmla="*/ 20 w 63"/>
              <a:gd name="T47" fmla="*/ 13 h 123"/>
              <a:gd name="T48" fmla="*/ 25 w 63"/>
              <a:gd name="T49" fmla="*/ 27 h 123"/>
              <a:gd name="T50" fmla="*/ 21 w 63"/>
              <a:gd name="T51" fmla="*/ 40 h 123"/>
              <a:gd name="T52" fmla="*/ 18 w 63"/>
              <a:gd name="T53" fmla="*/ 46 h 123"/>
              <a:gd name="T54" fmla="*/ 21 w 63"/>
              <a:gd name="T55" fmla="*/ 51 h 123"/>
              <a:gd name="T56" fmla="*/ 20 w 63"/>
              <a:gd name="T57" fmla="*/ 5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3" h="123">
                <a:moveTo>
                  <a:pt x="20" y="56"/>
                </a:moveTo>
                <a:cubicBezTo>
                  <a:pt x="17" y="58"/>
                  <a:pt x="15" y="67"/>
                  <a:pt x="15" y="74"/>
                </a:cubicBezTo>
                <a:cubicBezTo>
                  <a:pt x="15" y="82"/>
                  <a:pt x="13" y="95"/>
                  <a:pt x="10" y="102"/>
                </a:cubicBezTo>
                <a:cubicBezTo>
                  <a:pt x="7" y="110"/>
                  <a:pt x="4" y="118"/>
                  <a:pt x="3" y="120"/>
                </a:cubicBezTo>
                <a:cubicBezTo>
                  <a:pt x="2" y="121"/>
                  <a:pt x="8" y="123"/>
                  <a:pt x="17" y="122"/>
                </a:cubicBezTo>
                <a:cubicBezTo>
                  <a:pt x="26" y="122"/>
                  <a:pt x="33" y="122"/>
                  <a:pt x="33" y="122"/>
                </a:cubicBezTo>
                <a:cubicBezTo>
                  <a:pt x="33" y="122"/>
                  <a:pt x="40" y="121"/>
                  <a:pt x="48" y="121"/>
                </a:cubicBezTo>
                <a:cubicBezTo>
                  <a:pt x="57" y="121"/>
                  <a:pt x="63" y="119"/>
                  <a:pt x="62" y="117"/>
                </a:cubicBezTo>
                <a:cubicBezTo>
                  <a:pt x="61" y="116"/>
                  <a:pt x="57" y="108"/>
                  <a:pt x="54" y="101"/>
                </a:cubicBezTo>
                <a:cubicBezTo>
                  <a:pt x="50" y="93"/>
                  <a:pt x="47" y="81"/>
                  <a:pt x="47" y="73"/>
                </a:cubicBezTo>
                <a:cubicBezTo>
                  <a:pt x="46" y="65"/>
                  <a:pt x="43" y="57"/>
                  <a:pt x="40" y="56"/>
                </a:cubicBezTo>
                <a:cubicBezTo>
                  <a:pt x="37" y="54"/>
                  <a:pt x="36" y="51"/>
                  <a:pt x="38" y="50"/>
                </a:cubicBezTo>
                <a:cubicBezTo>
                  <a:pt x="40" y="49"/>
                  <a:pt x="42" y="47"/>
                  <a:pt x="42" y="45"/>
                </a:cubicBezTo>
                <a:cubicBezTo>
                  <a:pt x="42" y="43"/>
                  <a:pt x="40" y="40"/>
                  <a:pt x="38" y="39"/>
                </a:cubicBezTo>
                <a:cubicBezTo>
                  <a:pt x="36" y="38"/>
                  <a:pt x="34" y="32"/>
                  <a:pt x="34" y="27"/>
                </a:cubicBezTo>
                <a:cubicBezTo>
                  <a:pt x="33" y="21"/>
                  <a:pt x="35" y="14"/>
                  <a:pt x="37" y="12"/>
                </a:cubicBezTo>
                <a:cubicBezTo>
                  <a:pt x="39" y="10"/>
                  <a:pt x="44" y="7"/>
                  <a:pt x="48" y="6"/>
                </a:cubicBezTo>
                <a:cubicBezTo>
                  <a:pt x="53" y="4"/>
                  <a:pt x="56" y="2"/>
                  <a:pt x="56" y="1"/>
                </a:cubicBezTo>
                <a:cubicBezTo>
                  <a:pt x="56" y="0"/>
                  <a:pt x="50" y="0"/>
                  <a:pt x="42" y="0"/>
                </a:cubicBezTo>
                <a:cubicBezTo>
                  <a:pt x="34" y="0"/>
                  <a:pt x="28" y="1"/>
                  <a:pt x="28" y="1"/>
                </a:cubicBezTo>
                <a:cubicBezTo>
                  <a:pt x="28" y="1"/>
                  <a:pt x="22" y="1"/>
                  <a:pt x="14" y="1"/>
                </a:cubicBezTo>
                <a:cubicBezTo>
                  <a:pt x="6" y="2"/>
                  <a:pt x="0" y="2"/>
                  <a:pt x="0" y="3"/>
                </a:cubicBezTo>
                <a:cubicBezTo>
                  <a:pt x="0" y="4"/>
                  <a:pt x="4" y="6"/>
                  <a:pt x="8" y="7"/>
                </a:cubicBezTo>
                <a:cubicBezTo>
                  <a:pt x="13" y="8"/>
                  <a:pt x="18" y="11"/>
                  <a:pt x="20" y="13"/>
                </a:cubicBezTo>
                <a:cubicBezTo>
                  <a:pt x="22" y="15"/>
                  <a:pt x="24" y="21"/>
                  <a:pt x="25" y="27"/>
                </a:cubicBezTo>
                <a:cubicBezTo>
                  <a:pt x="25" y="33"/>
                  <a:pt x="23" y="38"/>
                  <a:pt x="21" y="40"/>
                </a:cubicBezTo>
                <a:cubicBezTo>
                  <a:pt x="19" y="41"/>
                  <a:pt x="17" y="44"/>
                  <a:pt x="18" y="46"/>
                </a:cubicBezTo>
                <a:cubicBezTo>
                  <a:pt x="18" y="47"/>
                  <a:pt x="19" y="50"/>
                  <a:pt x="21" y="51"/>
                </a:cubicBezTo>
                <a:cubicBezTo>
                  <a:pt x="24" y="52"/>
                  <a:pt x="23" y="54"/>
                  <a:pt x="20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6"/>
          <p:cNvSpPr>
            <a:spLocks/>
          </p:cNvSpPr>
          <p:nvPr/>
        </p:nvSpPr>
        <p:spPr bwMode="auto">
          <a:xfrm>
            <a:off x="4733847" y="4985861"/>
            <a:ext cx="639762" cy="604838"/>
          </a:xfrm>
          <a:custGeom>
            <a:avLst/>
            <a:gdLst>
              <a:gd name="T0" fmla="*/ 119 w 170"/>
              <a:gd name="T1" fmla="*/ 23 h 161"/>
              <a:gd name="T2" fmla="*/ 101 w 170"/>
              <a:gd name="T3" fmla="*/ 39 h 161"/>
              <a:gd name="T4" fmla="*/ 75 w 170"/>
              <a:gd name="T5" fmla="*/ 51 h 161"/>
              <a:gd name="T6" fmla="*/ 51 w 170"/>
              <a:gd name="T7" fmla="*/ 74 h 161"/>
              <a:gd name="T8" fmla="*/ 42 w 170"/>
              <a:gd name="T9" fmla="*/ 99 h 161"/>
              <a:gd name="T10" fmla="*/ 43 w 170"/>
              <a:gd name="T11" fmla="*/ 111 h 161"/>
              <a:gd name="T12" fmla="*/ 37 w 170"/>
              <a:gd name="T13" fmla="*/ 110 h 161"/>
              <a:gd name="T14" fmla="*/ 30 w 170"/>
              <a:gd name="T15" fmla="*/ 112 h 161"/>
              <a:gd name="T16" fmla="*/ 29 w 170"/>
              <a:gd name="T17" fmla="*/ 118 h 161"/>
              <a:gd name="T18" fmla="*/ 28 w 170"/>
              <a:gd name="T19" fmla="*/ 124 h 161"/>
              <a:gd name="T20" fmla="*/ 21 w 170"/>
              <a:gd name="T21" fmla="*/ 124 h 161"/>
              <a:gd name="T22" fmla="*/ 8 w 170"/>
              <a:gd name="T23" fmla="*/ 119 h 161"/>
              <a:gd name="T24" fmla="*/ 1 w 170"/>
              <a:gd name="T25" fmla="*/ 116 h 161"/>
              <a:gd name="T26" fmla="*/ 9 w 170"/>
              <a:gd name="T27" fmla="*/ 128 h 161"/>
              <a:gd name="T28" fmla="*/ 19 w 170"/>
              <a:gd name="T29" fmla="*/ 139 h 161"/>
              <a:gd name="T30" fmla="*/ 29 w 170"/>
              <a:gd name="T31" fmla="*/ 151 h 161"/>
              <a:gd name="T32" fmla="*/ 40 w 170"/>
              <a:gd name="T33" fmla="*/ 160 h 161"/>
              <a:gd name="T34" fmla="*/ 38 w 170"/>
              <a:gd name="T35" fmla="*/ 152 h 161"/>
              <a:gd name="T36" fmla="*/ 34 w 170"/>
              <a:gd name="T37" fmla="*/ 140 h 161"/>
              <a:gd name="T38" fmla="*/ 36 w 170"/>
              <a:gd name="T39" fmla="*/ 132 h 161"/>
              <a:gd name="T40" fmla="*/ 41 w 170"/>
              <a:gd name="T41" fmla="*/ 132 h 161"/>
              <a:gd name="T42" fmla="*/ 48 w 170"/>
              <a:gd name="T43" fmla="*/ 131 h 161"/>
              <a:gd name="T44" fmla="*/ 50 w 170"/>
              <a:gd name="T45" fmla="*/ 125 h 161"/>
              <a:gd name="T46" fmla="*/ 50 w 170"/>
              <a:gd name="T47" fmla="*/ 119 h 161"/>
              <a:gd name="T48" fmla="*/ 62 w 170"/>
              <a:gd name="T49" fmla="*/ 121 h 161"/>
              <a:gd name="T50" fmla="*/ 88 w 170"/>
              <a:gd name="T51" fmla="*/ 115 h 161"/>
              <a:gd name="T52" fmla="*/ 113 w 170"/>
              <a:gd name="T53" fmla="*/ 94 h 161"/>
              <a:gd name="T54" fmla="*/ 129 w 170"/>
              <a:gd name="T55" fmla="*/ 70 h 161"/>
              <a:gd name="T56" fmla="*/ 146 w 170"/>
              <a:gd name="T57" fmla="*/ 54 h 161"/>
              <a:gd name="T58" fmla="*/ 162 w 170"/>
              <a:gd name="T59" fmla="*/ 48 h 161"/>
              <a:gd name="T60" fmla="*/ 169 w 170"/>
              <a:gd name="T61" fmla="*/ 47 h 161"/>
              <a:gd name="T62" fmla="*/ 160 w 170"/>
              <a:gd name="T63" fmla="*/ 35 h 161"/>
              <a:gd name="T64" fmla="*/ 150 w 170"/>
              <a:gd name="T65" fmla="*/ 23 h 161"/>
              <a:gd name="T66" fmla="*/ 139 w 170"/>
              <a:gd name="T67" fmla="*/ 11 h 161"/>
              <a:gd name="T68" fmla="*/ 128 w 170"/>
              <a:gd name="T69" fmla="*/ 1 h 161"/>
              <a:gd name="T70" fmla="*/ 126 w 170"/>
              <a:gd name="T71" fmla="*/ 8 h 161"/>
              <a:gd name="T72" fmla="*/ 119 w 170"/>
              <a:gd name="T73" fmla="*/ 2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0" h="161">
                <a:moveTo>
                  <a:pt x="119" y="23"/>
                </a:moveTo>
                <a:cubicBezTo>
                  <a:pt x="115" y="29"/>
                  <a:pt x="107" y="36"/>
                  <a:pt x="101" y="39"/>
                </a:cubicBezTo>
                <a:cubicBezTo>
                  <a:pt x="94" y="41"/>
                  <a:pt x="83" y="47"/>
                  <a:pt x="75" y="51"/>
                </a:cubicBezTo>
                <a:cubicBezTo>
                  <a:pt x="67" y="56"/>
                  <a:pt x="57" y="66"/>
                  <a:pt x="51" y="74"/>
                </a:cubicBezTo>
                <a:cubicBezTo>
                  <a:pt x="45" y="82"/>
                  <a:pt x="41" y="93"/>
                  <a:pt x="42" y="99"/>
                </a:cubicBezTo>
                <a:cubicBezTo>
                  <a:pt x="43" y="105"/>
                  <a:pt x="43" y="110"/>
                  <a:pt x="43" y="111"/>
                </a:cubicBezTo>
                <a:cubicBezTo>
                  <a:pt x="42" y="111"/>
                  <a:pt x="39" y="111"/>
                  <a:pt x="37" y="110"/>
                </a:cubicBezTo>
                <a:cubicBezTo>
                  <a:pt x="35" y="110"/>
                  <a:pt x="32" y="110"/>
                  <a:pt x="30" y="112"/>
                </a:cubicBezTo>
                <a:cubicBezTo>
                  <a:pt x="29" y="113"/>
                  <a:pt x="28" y="116"/>
                  <a:pt x="29" y="118"/>
                </a:cubicBezTo>
                <a:cubicBezTo>
                  <a:pt x="29" y="120"/>
                  <a:pt x="29" y="123"/>
                  <a:pt x="28" y="124"/>
                </a:cubicBezTo>
                <a:cubicBezTo>
                  <a:pt x="27" y="125"/>
                  <a:pt x="24" y="125"/>
                  <a:pt x="21" y="124"/>
                </a:cubicBezTo>
                <a:cubicBezTo>
                  <a:pt x="17" y="124"/>
                  <a:pt x="12" y="121"/>
                  <a:pt x="8" y="119"/>
                </a:cubicBezTo>
                <a:cubicBezTo>
                  <a:pt x="5" y="116"/>
                  <a:pt x="1" y="115"/>
                  <a:pt x="1" y="116"/>
                </a:cubicBezTo>
                <a:cubicBezTo>
                  <a:pt x="0" y="116"/>
                  <a:pt x="4" y="122"/>
                  <a:pt x="9" y="128"/>
                </a:cubicBezTo>
                <a:cubicBezTo>
                  <a:pt x="14" y="134"/>
                  <a:pt x="19" y="139"/>
                  <a:pt x="19" y="139"/>
                </a:cubicBezTo>
                <a:cubicBezTo>
                  <a:pt x="19" y="139"/>
                  <a:pt x="23" y="144"/>
                  <a:pt x="29" y="151"/>
                </a:cubicBezTo>
                <a:cubicBezTo>
                  <a:pt x="34" y="157"/>
                  <a:pt x="39" y="161"/>
                  <a:pt x="40" y="160"/>
                </a:cubicBezTo>
                <a:cubicBezTo>
                  <a:pt x="41" y="160"/>
                  <a:pt x="40" y="156"/>
                  <a:pt x="38" y="152"/>
                </a:cubicBezTo>
                <a:cubicBezTo>
                  <a:pt x="36" y="149"/>
                  <a:pt x="34" y="143"/>
                  <a:pt x="34" y="140"/>
                </a:cubicBezTo>
                <a:cubicBezTo>
                  <a:pt x="34" y="136"/>
                  <a:pt x="35" y="133"/>
                  <a:pt x="36" y="132"/>
                </a:cubicBezTo>
                <a:cubicBezTo>
                  <a:pt x="36" y="131"/>
                  <a:pt x="39" y="131"/>
                  <a:pt x="41" y="132"/>
                </a:cubicBezTo>
                <a:cubicBezTo>
                  <a:pt x="43" y="133"/>
                  <a:pt x="46" y="133"/>
                  <a:pt x="48" y="131"/>
                </a:cubicBezTo>
                <a:cubicBezTo>
                  <a:pt x="50" y="130"/>
                  <a:pt x="50" y="127"/>
                  <a:pt x="50" y="125"/>
                </a:cubicBezTo>
                <a:cubicBezTo>
                  <a:pt x="49" y="122"/>
                  <a:pt x="50" y="120"/>
                  <a:pt x="50" y="119"/>
                </a:cubicBezTo>
                <a:cubicBezTo>
                  <a:pt x="51" y="119"/>
                  <a:pt x="56" y="119"/>
                  <a:pt x="62" y="121"/>
                </a:cubicBezTo>
                <a:cubicBezTo>
                  <a:pt x="67" y="122"/>
                  <a:pt x="79" y="120"/>
                  <a:pt x="88" y="115"/>
                </a:cubicBezTo>
                <a:cubicBezTo>
                  <a:pt x="96" y="111"/>
                  <a:pt x="108" y="101"/>
                  <a:pt x="113" y="94"/>
                </a:cubicBezTo>
                <a:cubicBezTo>
                  <a:pt x="118" y="87"/>
                  <a:pt x="125" y="76"/>
                  <a:pt x="129" y="70"/>
                </a:cubicBezTo>
                <a:cubicBezTo>
                  <a:pt x="132" y="64"/>
                  <a:pt x="140" y="57"/>
                  <a:pt x="146" y="54"/>
                </a:cubicBezTo>
                <a:cubicBezTo>
                  <a:pt x="152" y="51"/>
                  <a:pt x="159" y="49"/>
                  <a:pt x="162" y="48"/>
                </a:cubicBezTo>
                <a:cubicBezTo>
                  <a:pt x="165" y="48"/>
                  <a:pt x="168" y="47"/>
                  <a:pt x="169" y="47"/>
                </a:cubicBezTo>
                <a:cubicBezTo>
                  <a:pt x="170" y="47"/>
                  <a:pt x="166" y="42"/>
                  <a:pt x="160" y="35"/>
                </a:cubicBezTo>
                <a:cubicBezTo>
                  <a:pt x="154" y="29"/>
                  <a:pt x="150" y="23"/>
                  <a:pt x="150" y="23"/>
                </a:cubicBezTo>
                <a:cubicBezTo>
                  <a:pt x="150" y="23"/>
                  <a:pt x="145" y="18"/>
                  <a:pt x="139" y="11"/>
                </a:cubicBezTo>
                <a:cubicBezTo>
                  <a:pt x="133" y="5"/>
                  <a:pt x="128" y="0"/>
                  <a:pt x="128" y="1"/>
                </a:cubicBezTo>
                <a:cubicBezTo>
                  <a:pt x="128" y="2"/>
                  <a:pt x="127" y="5"/>
                  <a:pt x="126" y="8"/>
                </a:cubicBezTo>
                <a:cubicBezTo>
                  <a:pt x="126" y="11"/>
                  <a:pt x="122" y="18"/>
                  <a:pt x="119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7"/>
          <p:cNvSpPr>
            <a:spLocks noEditPoints="1"/>
          </p:cNvSpPr>
          <p:nvPr/>
        </p:nvSpPr>
        <p:spPr bwMode="auto">
          <a:xfrm>
            <a:off x="7301389" y="1622270"/>
            <a:ext cx="684212" cy="549275"/>
          </a:xfrm>
          <a:custGeom>
            <a:avLst/>
            <a:gdLst>
              <a:gd name="T0" fmla="*/ 22 w 182"/>
              <a:gd name="T1" fmla="*/ 24 h 146"/>
              <a:gd name="T2" fmla="*/ 22 w 182"/>
              <a:gd name="T3" fmla="*/ 38 h 146"/>
              <a:gd name="T4" fmla="*/ 26 w 182"/>
              <a:gd name="T5" fmla="*/ 49 h 146"/>
              <a:gd name="T6" fmla="*/ 26 w 182"/>
              <a:gd name="T7" fmla="*/ 57 h 146"/>
              <a:gd name="T8" fmla="*/ 26 w 182"/>
              <a:gd name="T9" fmla="*/ 57 h 146"/>
              <a:gd name="T10" fmla="*/ 10 w 182"/>
              <a:gd name="T11" fmla="*/ 61 h 146"/>
              <a:gd name="T12" fmla="*/ 0 w 182"/>
              <a:gd name="T13" fmla="*/ 63 h 146"/>
              <a:gd name="T14" fmla="*/ 9 w 182"/>
              <a:gd name="T15" fmla="*/ 84 h 146"/>
              <a:gd name="T16" fmla="*/ 19 w 182"/>
              <a:gd name="T17" fmla="*/ 105 h 146"/>
              <a:gd name="T18" fmla="*/ 29 w 182"/>
              <a:gd name="T19" fmla="*/ 126 h 146"/>
              <a:gd name="T20" fmla="*/ 40 w 182"/>
              <a:gd name="T21" fmla="*/ 145 h 146"/>
              <a:gd name="T22" fmla="*/ 47 w 182"/>
              <a:gd name="T23" fmla="*/ 139 h 146"/>
              <a:gd name="T24" fmla="*/ 66 w 182"/>
              <a:gd name="T25" fmla="*/ 125 h 146"/>
              <a:gd name="T26" fmla="*/ 92 w 182"/>
              <a:gd name="T27" fmla="*/ 111 h 146"/>
              <a:gd name="T28" fmla="*/ 117 w 182"/>
              <a:gd name="T29" fmla="*/ 99 h 146"/>
              <a:gd name="T30" fmla="*/ 129 w 182"/>
              <a:gd name="T31" fmla="*/ 87 h 146"/>
              <a:gd name="T32" fmla="*/ 128 w 182"/>
              <a:gd name="T33" fmla="*/ 73 h 146"/>
              <a:gd name="T34" fmla="*/ 128 w 182"/>
              <a:gd name="T35" fmla="*/ 64 h 146"/>
              <a:gd name="T36" fmla="*/ 135 w 182"/>
              <a:gd name="T37" fmla="*/ 66 h 146"/>
              <a:gd name="T38" fmla="*/ 141 w 182"/>
              <a:gd name="T39" fmla="*/ 67 h 146"/>
              <a:gd name="T40" fmla="*/ 145 w 182"/>
              <a:gd name="T41" fmla="*/ 61 h 146"/>
              <a:gd name="T42" fmla="*/ 149 w 182"/>
              <a:gd name="T43" fmla="*/ 55 h 146"/>
              <a:gd name="T44" fmla="*/ 160 w 182"/>
              <a:gd name="T45" fmla="*/ 54 h 146"/>
              <a:gd name="T46" fmla="*/ 172 w 182"/>
              <a:gd name="T47" fmla="*/ 63 h 146"/>
              <a:gd name="T48" fmla="*/ 181 w 182"/>
              <a:gd name="T49" fmla="*/ 69 h 146"/>
              <a:gd name="T50" fmla="*/ 174 w 182"/>
              <a:gd name="T51" fmla="*/ 51 h 146"/>
              <a:gd name="T52" fmla="*/ 166 w 182"/>
              <a:gd name="T53" fmla="*/ 34 h 146"/>
              <a:gd name="T54" fmla="*/ 158 w 182"/>
              <a:gd name="T55" fmla="*/ 17 h 146"/>
              <a:gd name="T56" fmla="*/ 148 w 182"/>
              <a:gd name="T57" fmla="*/ 0 h 146"/>
              <a:gd name="T58" fmla="*/ 148 w 182"/>
              <a:gd name="T59" fmla="*/ 11 h 146"/>
              <a:gd name="T60" fmla="*/ 147 w 182"/>
              <a:gd name="T61" fmla="*/ 27 h 146"/>
              <a:gd name="T62" fmla="*/ 139 w 182"/>
              <a:gd name="T63" fmla="*/ 34 h 146"/>
              <a:gd name="T64" fmla="*/ 131 w 182"/>
              <a:gd name="T65" fmla="*/ 34 h 146"/>
              <a:gd name="T66" fmla="*/ 125 w 182"/>
              <a:gd name="T67" fmla="*/ 33 h 146"/>
              <a:gd name="T68" fmla="*/ 122 w 182"/>
              <a:gd name="T69" fmla="*/ 39 h 146"/>
              <a:gd name="T70" fmla="*/ 119 w 182"/>
              <a:gd name="T71" fmla="*/ 45 h 146"/>
              <a:gd name="T72" fmla="*/ 111 w 182"/>
              <a:gd name="T73" fmla="*/ 40 h 146"/>
              <a:gd name="T74" fmla="*/ 101 w 182"/>
              <a:gd name="T75" fmla="*/ 30 h 146"/>
              <a:gd name="T76" fmla="*/ 90 w 182"/>
              <a:gd name="T77" fmla="*/ 30 h 146"/>
              <a:gd name="T78" fmla="*/ 89 w 182"/>
              <a:gd name="T79" fmla="*/ 27 h 146"/>
              <a:gd name="T80" fmla="*/ 80 w 182"/>
              <a:gd name="T81" fmla="*/ 12 h 146"/>
              <a:gd name="T82" fmla="*/ 63 w 182"/>
              <a:gd name="T83" fmla="*/ 2 h 146"/>
              <a:gd name="T84" fmla="*/ 44 w 182"/>
              <a:gd name="T85" fmla="*/ 4 h 146"/>
              <a:gd name="T86" fmla="*/ 30 w 182"/>
              <a:gd name="T87" fmla="*/ 12 h 146"/>
              <a:gd name="T88" fmla="*/ 22 w 182"/>
              <a:gd name="T89" fmla="*/ 24 h 146"/>
              <a:gd name="T90" fmla="*/ 48 w 182"/>
              <a:gd name="T91" fmla="*/ 16 h 146"/>
              <a:gd name="T92" fmla="*/ 61 w 182"/>
              <a:gd name="T93" fmla="*/ 15 h 146"/>
              <a:gd name="T94" fmla="*/ 72 w 182"/>
              <a:gd name="T95" fmla="*/ 22 h 146"/>
              <a:gd name="T96" fmla="*/ 77 w 182"/>
              <a:gd name="T97" fmla="*/ 32 h 146"/>
              <a:gd name="T98" fmla="*/ 78 w 182"/>
              <a:gd name="T99" fmla="*/ 34 h 146"/>
              <a:gd name="T100" fmla="*/ 60 w 182"/>
              <a:gd name="T101" fmla="*/ 44 h 146"/>
              <a:gd name="T102" fmla="*/ 42 w 182"/>
              <a:gd name="T103" fmla="*/ 52 h 146"/>
              <a:gd name="T104" fmla="*/ 37 w 182"/>
              <a:gd name="T105" fmla="*/ 47 h 146"/>
              <a:gd name="T106" fmla="*/ 33 w 182"/>
              <a:gd name="T107" fmla="*/ 39 h 146"/>
              <a:gd name="T108" fmla="*/ 34 w 182"/>
              <a:gd name="T109" fmla="*/ 30 h 146"/>
              <a:gd name="T110" fmla="*/ 39 w 182"/>
              <a:gd name="T111" fmla="*/ 22 h 146"/>
              <a:gd name="T112" fmla="*/ 48 w 182"/>
              <a:gd name="T113" fmla="*/ 1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2" h="146">
                <a:moveTo>
                  <a:pt x="22" y="24"/>
                </a:moveTo>
                <a:cubicBezTo>
                  <a:pt x="21" y="28"/>
                  <a:pt x="21" y="34"/>
                  <a:pt x="22" y="38"/>
                </a:cubicBezTo>
                <a:cubicBezTo>
                  <a:pt x="23" y="41"/>
                  <a:pt x="24" y="46"/>
                  <a:pt x="26" y="49"/>
                </a:cubicBezTo>
                <a:cubicBezTo>
                  <a:pt x="27" y="51"/>
                  <a:pt x="27" y="55"/>
                  <a:pt x="26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0" y="59"/>
                  <a:pt x="13" y="60"/>
                  <a:pt x="10" y="61"/>
                </a:cubicBezTo>
                <a:cubicBezTo>
                  <a:pt x="5" y="62"/>
                  <a:pt x="1" y="63"/>
                  <a:pt x="0" y="63"/>
                </a:cubicBezTo>
                <a:cubicBezTo>
                  <a:pt x="0" y="64"/>
                  <a:pt x="3" y="73"/>
                  <a:pt x="9" y="84"/>
                </a:cubicBezTo>
                <a:cubicBezTo>
                  <a:pt x="14" y="96"/>
                  <a:pt x="19" y="105"/>
                  <a:pt x="19" y="105"/>
                </a:cubicBezTo>
                <a:cubicBezTo>
                  <a:pt x="19" y="105"/>
                  <a:pt x="23" y="114"/>
                  <a:pt x="29" y="126"/>
                </a:cubicBezTo>
                <a:cubicBezTo>
                  <a:pt x="34" y="137"/>
                  <a:pt x="39" y="146"/>
                  <a:pt x="40" y="145"/>
                </a:cubicBezTo>
                <a:cubicBezTo>
                  <a:pt x="40" y="145"/>
                  <a:pt x="44" y="142"/>
                  <a:pt x="47" y="139"/>
                </a:cubicBezTo>
                <a:cubicBezTo>
                  <a:pt x="51" y="137"/>
                  <a:pt x="59" y="130"/>
                  <a:pt x="66" y="125"/>
                </a:cubicBezTo>
                <a:cubicBezTo>
                  <a:pt x="72" y="120"/>
                  <a:pt x="84" y="114"/>
                  <a:pt x="92" y="111"/>
                </a:cubicBezTo>
                <a:cubicBezTo>
                  <a:pt x="100" y="108"/>
                  <a:pt x="112" y="102"/>
                  <a:pt x="117" y="99"/>
                </a:cubicBezTo>
                <a:cubicBezTo>
                  <a:pt x="123" y="96"/>
                  <a:pt x="128" y="91"/>
                  <a:pt x="129" y="87"/>
                </a:cubicBezTo>
                <a:cubicBezTo>
                  <a:pt x="129" y="84"/>
                  <a:pt x="129" y="78"/>
                  <a:pt x="128" y="73"/>
                </a:cubicBezTo>
                <a:cubicBezTo>
                  <a:pt x="126" y="69"/>
                  <a:pt x="127" y="65"/>
                  <a:pt x="128" y="64"/>
                </a:cubicBezTo>
                <a:cubicBezTo>
                  <a:pt x="130" y="64"/>
                  <a:pt x="133" y="64"/>
                  <a:pt x="135" y="66"/>
                </a:cubicBezTo>
                <a:cubicBezTo>
                  <a:pt x="136" y="67"/>
                  <a:pt x="139" y="68"/>
                  <a:pt x="141" y="67"/>
                </a:cubicBezTo>
                <a:cubicBezTo>
                  <a:pt x="143" y="66"/>
                  <a:pt x="145" y="64"/>
                  <a:pt x="145" y="61"/>
                </a:cubicBezTo>
                <a:cubicBezTo>
                  <a:pt x="144" y="59"/>
                  <a:pt x="146" y="56"/>
                  <a:pt x="149" y="55"/>
                </a:cubicBezTo>
                <a:cubicBezTo>
                  <a:pt x="152" y="53"/>
                  <a:pt x="157" y="53"/>
                  <a:pt x="160" y="54"/>
                </a:cubicBezTo>
                <a:cubicBezTo>
                  <a:pt x="163" y="55"/>
                  <a:pt x="169" y="59"/>
                  <a:pt x="172" y="63"/>
                </a:cubicBezTo>
                <a:cubicBezTo>
                  <a:pt x="176" y="67"/>
                  <a:pt x="180" y="70"/>
                  <a:pt x="181" y="69"/>
                </a:cubicBezTo>
                <a:cubicBezTo>
                  <a:pt x="182" y="69"/>
                  <a:pt x="179" y="61"/>
                  <a:pt x="174" y="51"/>
                </a:cubicBezTo>
                <a:cubicBezTo>
                  <a:pt x="170" y="42"/>
                  <a:pt x="166" y="34"/>
                  <a:pt x="166" y="34"/>
                </a:cubicBezTo>
                <a:cubicBezTo>
                  <a:pt x="166" y="34"/>
                  <a:pt x="162" y="26"/>
                  <a:pt x="158" y="17"/>
                </a:cubicBezTo>
                <a:cubicBezTo>
                  <a:pt x="153" y="7"/>
                  <a:pt x="149" y="0"/>
                  <a:pt x="148" y="0"/>
                </a:cubicBezTo>
                <a:cubicBezTo>
                  <a:pt x="147" y="1"/>
                  <a:pt x="147" y="6"/>
                  <a:pt x="148" y="11"/>
                </a:cubicBezTo>
                <a:cubicBezTo>
                  <a:pt x="148" y="17"/>
                  <a:pt x="148" y="24"/>
                  <a:pt x="147" y="27"/>
                </a:cubicBezTo>
                <a:cubicBezTo>
                  <a:pt x="145" y="30"/>
                  <a:pt x="142" y="33"/>
                  <a:pt x="139" y="34"/>
                </a:cubicBezTo>
                <a:cubicBezTo>
                  <a:pt x="137" y="36"/>
                  <a:pt x="133" y="36"/>
                  <a:pt x="131" y="34"/>
                </a:cubicBezTo>
                <a:cubicBezTo>
                  <a:pt x="130" y="32"/>
                  <a:pt x="127" y="32"/>
                  <a:pt x="125" y="33"/>
                </a:cubicBezTo>
                <a:cubicBezTo>
                  <a:pt x="123" y="34"/>
                  <a:pt x="121" y="36"/>
                  <a:pt x="122" y="39"/>
                </a:cubicBezTo>
                <a:cubicBezTo>
                  <a:pt x="122" y="41"/>
                  <a:pt x="121" y="44"/>
                  <a:pt x="119" y="45"/>
                </a:cubicBezTo>
                <a:cubicBezTo>
                  <a:pt x="117" y="45"/>
                  <a:pt x="114" y="43"/>
                  <a:pt x="111" y="40"/>
                </a:cubicBezTo>
                <a:cubicBezTo>
                  <a:pt x="109" y="36"/>
                  <a:pt x="104" y="32"/>
                  <a:pt x="101" y="30"/>
                </a:cubicBezTo>
                <a:cubicBezTo>
                  <a:pt x="99" y="29"/>
                  <a:pt x="95" y="29"/>
                  <a:pt x="90" y="30"/>
                </a:cubicBezTo>
                <a:cubicBezTo>
                  <a:pt x="89" y="29"/>
                  <a:pt x="89" y="28"/>
                  <a:pt x="89" y="27"/>
                </a:cubicBezTo>
                <a:cubicBezTo>
                  <a:pt x="87" y="23"/>
                  <a:pt x="83" y="16"/>
                  <a:pt x="80" y="12"/>
                </a:cubicBezTo>
                <a:cubicBezTo>
                  <a:pt x="76" y="8"/>
                  <a:pt x="69" y="3"/>
                  <a:pt x="63" y="2"/>
                </a:cubicBezTo>
                <a:cubicBezTo>
                  <a:pt x="58" y="1"/>
                  <a:pt x="49" y="2"/>
                  <a:pt x="44" y="4"/>
                </a:cubicBezTo>
                <a:cubicBezTo>
                  <a:pt x="39" y="6"/>
                  <a:pt x="33" y="9"/>
                  <a:pt x="30" y="12"/>
                </a:cubicBezTo>
                <a:cubicBezTo>
                  <a:pt x="27" y="15"/>
                  <a:pt x="23" y="20"/>
                  <a:pt x="22" y="24"/>
                </a:cubicBezTo>
                <a:close/>
                <a:moveTo>
                  <a:pt x="48" y="16"/>
                </a:moveTo>
                <a:cubicBezTo>
                  <a:pt x="51" y="15"/>
                  <a:pt x="57" y="15"/>
                  <a:pt x="61" y="15"/>
                </a:cubicBezTo>
                <a:cubicBezTo>
                  <a:pt x="64" y="16"/>
                  <a:pt x="69" y="19"/>
                  <a:pt x="72" y="22"/>
                </a:cubicBezTo>
                <a:cubicBezTo>
                  <a:pt x="74" y="24"/>
                  <a:pt x="76" y="29"/>
                  <a:pt x="77" y="32"/>
                </a:cubicBezTo>
                <a:cubicBezTo>
                  <a:pt x="78" y="33"/>
                  <a:pt x="78" y="34"/>
                  <a:pt x="78" y="34"/>
                </a:cubicBezTo>
                <a:cubicBezTo>
                  <a:pt x="73" y="37"/>
                  <a:pt x="65" y="41"/>
                  <a:pt x="60" y="44"/>
                </a:cubicBezTo>
                <a:cubicBezTo>
                  <a:pt x="55" y="47"/>
                  <a:pt x="49" y="50"/>
                  <a:pt x="42" y="52"/>
                </a:cubicBezTo>
                <a:cubicBezTo>
                  <a:pt x="40" y="51"/>
                  <a:pt x="38" y="48"/>
                  <a:pt x="37" y="47"/>
                </a:cubicBezTo>
                <a:cubicBezTo>
                  <a:pt x="35" y="45"/>
                  <a:pt x="34" y="41"/>
                  <a:pt x="33" y="39"/>
                </a:cubicBezTo>
                <a:cubicBezTo>
                  <a:pt x="33" y="36"/>
                  <a:pt x="33" y="32"/>
                  <a:pt x="34" y="30"/>
                </a:cubicBezTo>
                <a:cubicBezTo>
                  <a:pt x="34" y="27"/>
                  <a:pt x="37" y="24"/>
                  <a:pt x="39" y="22"/>
                </a:cubicBezTo>
                <a:cubicBezTo>
                  <a:pt x="41" y="20"/>
                  <a:pt x="45" y="18"/>
                  <a:pt x="48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8"/>
          <p:cNvSpPr>
            <a:spLocks/>
          </p:cNvSpPr>
          <p:nvPr/>
        </p:nvSpPr>
        <p:spPr bwMode="auto">
          <a:xfrm>
            <a:off x="4796791" y="2349977"/>
            <a:ext cx="423862" cy="387350"/>
          </a:xfrm>
          <a:custGeom>
            <a:avLst/>
            <a:gdLst>
              <a:gd name="T0" fmla="*/ 9 w 113"/>
              <a:gd name="T1" fmla="*/ 70 h 103"/>
              <a:gd name="T2" fmla="*/ 1 w 113"/>
              <a:gd name="T3" fmla="*/ 67 h 103"/>
              <a:gd name="T4" fmla="*/ 7 w 113"/>
              <a:gd name="T5" fmla="*/ 77 h 103"/>
              <a:gd name="T6" fmla="*/ 14 w 113"/>
              <a:gd name="T7" fmla="*/ 86 h 103"/>
              <a:gd name="T8" fmla="*/ 22 w 113"/>
              <a:gd name="T9" fmla="*/ 95 h 103"/>
              <a:gd name="T10" fmla="*/ 30 w 113"/>
              <a:gd name="T11" fmla="*/ 103 h 103"/>
              <a:gd name="T12" fmla="*/ 29 w 113"/>
              <a:gd name="T13" fmla="*/ 95 h 103"/>
              <a:gd name="T14" fmla="*/ 29 w 113"/>
              <a:gd name="T15" fmla="*/ 82 h 103"/>
              <a:gd name="T16" fmla="*/ 41 w 113"/>
              <a:gd name="T17" fmla="*/ 69 h 103"/>
              <a:gd name="T18" fmla="*/ 57 w 113"/>
              <a:gd name="T19" fmla="*/ 60 h 103"/>
              <a:gd name="T20" fmla="*/ 70 w 113"/>
              <a:gd name="T21" fmla="*/ 60 h 103"/>
              <a:gd name="T22" fmla="*/ 77 w 113"/>
              <a:gd name="T23" fmla="*/ 61 h 103"/>
              <a:gd name="T24" fmla="*/ 95 w 113"/>
              <a:gd name="T25" fmla="*/ 46 h 103"/>
              <a:gd name="T26" fmla="*/ 113 w 113"/>
              <a:gd name="T27" fmla="*/ 32 h 103"/>
              <a:gd name="T28" fmla="*/ 107 w 113"/>
              <a:gd name="T29" fmla="*/ 23 h 103"/>
              <a:gd name="T30" fmla="*/ 100 w 113"/>
              <a:gd name="T31" fmla="*/ 15 h 103"/>
              <a:gd name="T32" fmla="*/ 94 w 113"/>
              <a:gd name="T33" fmla="*/ 7 h 103"/>
              <a:gd name="T34" fmla="*/ 86 w 113"/>
              <a:gd name="T35" fmla="*/ 0 h 103"/>
              <a:gd name="T36" fmla="*/ 69 w 113"/>
              <a:gd name="T37" fmla="*/ 15 h 103"/>
              <a:gd name="T38" fmla="*/ 51 w 113"/>
              <a:gd name="T39" fmla="*/ 29 h 103"/>
              <a:gd name="T40" fmla="*/ 51 w 113"/>
              <a:gd name="T41" fmla="*/ 37 h 103"/>
              <a:gd name="T42" fmla="*/ 48 w 113"/>
              <a:gd name="T43" fmla="*/ 49 h 103"/>
              <a:gd name="T44" fmla="*/ 36 w 113"/>
              <a:gd name="T45" fmla="*/ 63 h 103"/>
              <a:gd name="T46" fmla="*/ 21 w 113"/>
              <a:gd name="T47" fmla="*/ 72 h 103"/>
              <a:gd name="T48" fmla="*/ 9 w 113"/>
              <a:gd name="T49" fmla="*/ 7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3" h="103">
                <a:moveTo>
                  <a:pt x="9" y="70"/>
                </a:moveTo>
                <a:cubicBezTo>
                  <a:pt x="5" y="68"/>
                  <a:pt x="2" y="67"/>
                  <a:pt x="1" y="67"/>
                </a:cubicBezTo>
                <a:cubicBezTo>
                  <a:pt x="0" y="68"/>
                  <a:pt x="3" y="72"/>
                  <a:pt x="7" y="77"/>
                </a:cubicBezTo>
                <a:cubicBezTo>
                  <a:pt x="11" y="82"/>
                  <a:pt x="14" y="86"/>
                  <a:pt x="14" y="86"/>
                </a:cubicBezTo>
                <a:cubicBezTo>
                  <a:pt x="14" y="86"/>
                  <a:pt x="18" y="90"/>
                  <a:pt x="22" y="95"/>
                </a:cubicBezTo>
                <a:cubicBezTo>
                  <a:pt x="26" y="100"/>
                  <a:pt x="29" y="103"/>
                  <a:pt x="30" y="103"/>
                </a:cubicBezTo>
                <a:cubicBezTo>
                  <a:pt x="31" y="102"/>
                  <a:pt x="30" y="99"/>
                  <a:pt x="29" y="95"/>
                </a:cubicBezTo>
                <a:cubicBezTo>
                  <a:pt x="28" y="91"/>
                  <a:pt x="28" y="85"/>
                  <a:pt x="29" y="82"/>
                </a:cubicBezTo>
                <a:cubicBezTo>
                  <a:pt x="31" y="80"/>
                  <a:pt x="36" y="74"/>
                  <a:pt x="41" y="69"/>
                </a:cubicBezTo>
                <a:cubicBezTo>
                  <a:pt x="46" y="65"/>
                  <a:pt x="53" y="61"/>
                  <a:pt x="57" y="60"/>
                </a:cubicBezTo>
                <a:cubicBezTo>
                  <a:pt x="60" y="59"/>
                  <a:pt x="66" y="59"/>
                  <a:pt x="70" y="60"/>
                </a:cubicBezTo>
                <a:cubicBezTo>
                  <a:pt x="73" y="61"/>
                  <a:pt x="77" y="61"/>
                  <a:pt x="77" y="61"/>
                </a:cubicBezTo>
                <a:cubicBezTo>
                  <a:pt x="78" y="60"/>
                  <a:pt x="86" y="54"/>
                  <a:pt x="95" y="46"/>
                </a:cubicBezTo>
                <a:cubicBezTo>
                  <a:pt x="104" y="39"/>
                  <a:pt x="112" y="32"/>
                  <a:pt x="113" y="32"/>
                </a:cubicBezTo>
                <a:cubicBezTo>
                  <a:pt x="113" y="31"/>
                  <a:pt x="110" y="27"/>
                  <a:pt x="107" y="23"/>
                </a:cubicBezTo>
                <a:cubicBezTo>
                  <a:pt x="103" y="19"/>
                  <a:pt x="100" y="15"/>
                  <a:pt x="100" y="15"/>
                </a:cubicBezTo>
                <a:cubicBezTo>
                  <a:pt x="100" y="15"/>
                  <a:pt x="98" y="12"/>
                  <a:pt x="94" y="7"/>
                </a:cubicBezTo>
                <a:cubicBezTo>
                  <a:pt x="91" y="3"/>
                  <a:pt x="87" y="0"/>
                  <a:pt x="86" y="0"/>
                </a:cubicBezTo>
                <a:cubicBezTo>
                  <a:pt x="86" y="1"/>
                  <a:pt x="78" y="7"/>
                  <a:pt x="69" y="15"/>
                </a:cubicBezTo>
                <a:cubicBezTo>
                  <a:pt x="60" y="22"/>
                  <a:pt x="52" y="29"/>
                  <a:pt x="51" y="29"/>
                </a:cubicBezTo>
                <a:cubicBezTo>
                  <a:pt x="51" y="30"/>
                  <a:pt x="51" y="33"/>
                  <a:pt x="51" y="37"/>
                </a:cubicBezTo>
                <a:cubicBezTo>
                  <a:pt x="51" y="41"/>
                  <a:pt x="49" y="46"/>
                  <a:pt x="48" y="49"/>
                </a:cubicBezTo>
                <a:cubicBezTo>
                  <a:pt x="47" y="53"/>
                  <a:pt x="41" y="59"/>
                  <a:pt x="36" y="63"/>
                </a:cubicBezTo>
                <a:cubicBezTo>
                  <a:pt x="31" y="67"/>
                  <a:pt x="24" y="71"/>
                  <a:pt x="21" y="72"/>
                </a:cubicBezTo>
                <a:cubicBezTo>
                  <a:pt x="18" y="73"/>
                  <a:pt x="12" y="72"/>
                  <a:pt x="9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9"/>
          <p:cNvSpPr>
            <a:spLocks/>
          </p:cNvSpPr>
          <p:nvPr/>
        </p:nvSpPr>
        <p:spPr bwMode="auto">
          <a:xfrm>
            <a:off x="8533289" y="6059333"/>
            <a:ext cx="198437" cy="498475"/>
          </a:xfrm>
          <a:custGeom>
            <a:avLst/>
            <a:gdLst>
              <a:gd name="T0" fmla="*/ 44 w 53"/>
              <a:gd name="T1" fmla="*/ 127 h 133"/>
              <a:gd name="T2" fmla="*/ 32 w 53"/>
              <a:gd name="T3" fmla="*/ 118 h 133"/>
              <a:gd name="T4" fmla="*/ 30 w 53"/>
              <a:gd name="T5" fmla="*/ 96 h 133"/>
              <a:gd name="T6" fmla="*/ 36 w 53"/>
              <a:gd name="T7" fmla="*/ 75 h 133"/>
              <a:gd name="T8" fmla="*/ 47 w 53"/>
              <a:gd name="T9" fmla="*/ 63 h 133"/>
              <a:gd name="T10" fmla="*/ 51 w 53"/>
              <a:gd name="T11" fmla="*/ 46 h 133"/>
              <a:gd name="T12" fmla="*/ 49 w 53"/>
              <a:gd name="T13" fmla="*/ 25 h 133"/>
              <a:gd name="T14" fmla="*/ 45 w 53"/>
              <a:gd name="T15" fmla="*/ 9 h 133"/>
              <a:gd name="T16" fmla="*/ 42 w 53"/>
              <a:gd name="T17" fmla="*/ 1 h 133"/>
              <a:gd name="T18" fmla="*/ 34 w 53"/>
              <a:gd name="T19" fmla="*/ 0 h 133"/>
              <a:gd name="T20" fmla="*/ 27 w 53"/>
              <a:gd name="T21" fmla="*/ 0 h 133"/>
              <a:gd name="T22" fmla="*/ 19 w 53"/>
              <a:gd name="T23" fmla="*/ 0 h 133"/>
              <a:gd name="T24" fmla="*/ 12 w 53"/>
              <a:gd name="T25" fmla="*/ 1 h 133"/>
              <a:gd name="T26" fmla="*/ 9 w 53"/>
              <a:gd name="T27" fmla="*/ 9 h 133"/>
              <a:gd name="T28" fmla="*/ 5 w 53"/>
              <a:gd name="T29" fmla="*/ 25 h 133"/>
              <a:gd name="T30" fmla="*/ 2 w 53"/>
              <a:gd name="T31" fmla="*/ 46 h 133"/>
              <a:gd name="T32" fmla="*/ 7 w 53"/>
              <a:gd name="T33" fmla="*/ 63 h 133"/>
              <a:gd name="T34" fmla="*/ 17 w 53"/>
              <a:gd name="T35" fmla="*/ 75 h 133"/>
              <a:gd name="T36" fmla="*/ 24 w 53"/>
              <a:gd name="T37" fmla="*/ 96 h 133"/>
              <a:gd name="T38" fmla="*/ 22 w 53"/>
              <a:gd name="T39" fmla="*/ 118 h 133"/>
              <a:gd name="T40" fmla="*/ 10 w 53"/>
              <a:gd name="T41" fmla="*/ 127 h 133"/>
              <a:gd name="T42" fmla="*/ 0 w 53"/>
              <a:gd name="T43" fmla="*/ 132 h 133"/>
              <a:gd name="T44" fmla="*/ 14 w 53"/>
              <a:gd name="T45" fmla="*/ 133 h 133"/>
              <a:gd name="T46" fmla="*/ 27 w 53"/>
              <a:gd name="T47" fmla="*/ 133 h 133"/>
              <a:gd name="T48" fmla="*/ 40 w 53"/>
              <a:gd name="T49" fmla="*/ 133 h 133"/>
              <a:gd name="T50" fmla="*/ 53 w 53"/>
              <a:gd name="T51" fmla="*/ 132 h 133"/>
              <a:gd name="T52" fmla="*/ 44 w 53"/>
              <a:gd name="T53" fmla="*/ 127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3" h="133">
                <a:moveTo>
                  <a:pt x="44" y="127"/>
                </a:moveTo>
                <a:cubicBezTo>
                  <a:pt x="39" y="125"/>
                  <a:pt x="33" y="121"/>
                  <a:pt x="32" y="118"/>
                </a:cubicBezTo>
                <a:cubicBezTo>
                  <a:pt x="31" y="115"/>
                  <a:pt x="30" y="105"/>
                  <a:pt x="30" y="96"/>
                </a:cubicBezTo>
                <a:cubicBezTo>
                  <a:pt x="30" y="88"/>
                  <a:pt x="33" y="78"/>
                  <a:pt x="36" y="75"/>
                </a:cubicBezTo>
                <a:cubicBezTo>
                  <a:pt x="39" y="72"/>
                  <a:pt x="44" y="67"/>
                  <a:pt x="47" y="63"/>
                </a:cubicBezTo>
                <a:cubicBezTo>
                  <a:pt x="49" y="60"/>
                  <a:pt x="51" y="52"/>
                  <a:pt x="51" y="46"/>
                </a:cubicBezTo>
                <a:cubicBezTo>
                  <a:pt x="51" y="40"/>
                  <a:pt x="50" y="31"/>
                  <a:pt x="49" y="25"/>
                </a:cubicBezTo>
                <a:cubicBezTo>
                  <a:pt x="48" y="20"/>
                  <a:pt x="46" y="12"/>
                  <a:pt x="45" y="9"/>
                </a:cubicBezTo>
                <a:cubicBezTo>
                  <a:pt x="44" y="5"/>
                  <a:pt x="42" y="2"/>
                  <a:pt x="42" y="1"/>
                </a:cubicBezTo>
                <a:cubicBezTo>
                  <a:pt x="42" y="1"/>
                  <a:pt x="38" y="0"/>
                  <a:pt x="34" y="0"/>
                </a:cubicBezTo>
                <a:cubicBezTo>
                  <a:pt x="30" y="0"/>
                  <a:pt x="27" y="0"/>
                  <a:pt x="27" y="0"/>
                </a:cubicBezTo>
                <a:cubicBezTo>
                  <a:pt x="27" y="0"/>
                  <a:pt x="23" y="0"/>
                  <a:pt x="19" y="0"/>
                </a:cubicBezTo>
                <a:cubicBezTo>
                  <a:pt x="15" y="0"/>
                  <a:pt x="12" y="1"/>
                  <a:pt x="12" y="1"/>
                </a:cubicBezTo>
                <a:cubicBezTo>
                  <a:pt x="11" y="2"/>
                  <a:pt x="10" y="5"/>
                  <a:pt x="9" y="9"/>
                </a:cubicBezTo>
                <a:cubicBezTo>
                  <a:pt x="8" y="12"/>
                  <a:pt x="6" y="20"/>
                  <a:pt x="5" y="25"/>
                </a:cubicBezTo>
                <a:cubicBezTo>
                  <a:pt x="4" y="31"/>
                  <a:pt x="3" y="40"/>
                  <a:pt x="2" y="46"/>
                </a:cubicBezTo>
                <a:cubicBezTo>
                  <a:pt x="2" y="52"/>
                  <a:pt x="4" y="60"/>
                  <a:pt x="7" y="63"/>
                </a:cubicBezTo>
                <a:cubicBezTo>
                  <a:pt x="10" y="67"/>
                  <a:pt x="14" y="72"/>
                  <a:pt x="17" y="75"/>
                </a:cubicBezTo>
                <a:cubicBezTo>
                  <a:pt x="21" y="78"/>
                  <a:pt x="24" y="88"/>
                  <a:pt x="24" y="96"/>
                </a:cubicBezTo>
                <a:cubicBezTo>
                  <a:pt x="24" y="105"/>
                  <a:pt x="23" y="115"/>
                  <a:pt x="22" y="118"/>
                </a:cubicBezTo>
                <a:cubicBezTo>
                  <a:pt x="20" y="121"/>
                  <a:pt x="15" y="125"/>
                  <a:pt x="10" y="127"/>
                </a:cubicBezTo>
                <a:cubicBezTo>
                  <a:pt x="5" y="128"/>
                  <a:pt x="0" y="131"/>
                  <a:pt x="0" y="132"/>
                </a:cubicBezTo>
                <a:cubicBezTo>
                  <a:pt x="0" y="132"/>
                  <a:pt x="6" y="133"/>
                  <a:pt x="14" y="133"/>
                </a:cubicBezTo>
                <a:cubicBezTo>
                  <a:pt x="21" y="133"/>
                  <a:pt x="27" y="133"/>
                  <a:pt x="27" y="133"/>
                </a:cubicBezTo>
                <a:cubicBezTo>
                  <a:pt x="27" y="133"/>
                  <a:pt x="33" y="133"/>
                  <a:pt x="40" y="133"/>
                </a:cubicBezTo>
                <a:cubicBezTo>
                  <a:pt x="47" y="133"/>
                  <a:pt x="53" y="132"/>
                  <a:pt x="53" y="132"/>
                </a:cubicBezTo>
                <a:cubicBezTo>
                  <a:pt x="53" y="131"/>
                  <a:pt x="49" y="128"/>
                  <a:pt x="44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0"/>
          <p:cNvSpPr>
            <a:spLocks noEditPoints="1"/>
          </p:cNvSpPr>
          <p:nvPr/>
        </p:nvSpPr>
        <p:spPr bwMode="auto">
          <a:xfrm>
            <a:off x="7244239" y="953933"/>
            <a:ext cx="420687" cy="458788"/>
          </a:xfrm>
          <a:custGeom>
            <a:avLst/>
            <a:gdLst>
              <a:gd name="T0" fmla="*/ 35 w 112"/>
              <a:gd name="T1" fmla="*/ 1 h 122"/>
              <a:gd name="T2" fmla="*/ 26 w 112"/>
              <a:gd name="T3" fmla="*/ 5 h 122"/>
              <a:gd name="T4" fmla="*/ 19 w 112"/>
              <a:gd name="T5" fmla="*/ 16 h 122"/>
              <a:gd name="T6" fmla="*/ 13 w 112"/>
              <a:gd name="T7" fmla="*/ 25 h 122"/>
              <a:gd name="T8" fmla="*/ 7 w 112"/>
              <a:gd name="T9" fmla="*/ 35 h 122"/>
              <a:gd name="T10" fmla="*/ 0 w 112"/>
              <a:gd name="T11" fmla="*/ 46 h 122"/>
              <a:gd name="T12" fmla="*/ 1 w 112"/>
              <a:gd name="T13" fmla="*/ 55 h 122"/>
              <a:gd name="T14" fmla="*/ 6 w 112"/>
              <a:gd name="T15" fmla="*/ 66 h 122"/>
              <a:gd name="T16" fmla="*/ 5 w 112"/>
              <a:gd name="T17" fmla="*/ 73 h 122"/>
              <a:gd name="T18" fmla="*/ 7 w 112"/>
              <a:gd name="T19" fmla="*/ 94 h 122"/>
              <a:gd name="T20" fmla="*/ 13 w 112"/>
              <a:gd name="T21" fmla="*/ 111 h 122"/>
              <a:gd name="T22" fmla="*/ 26 w 112"/>
              <a:gd name="T23" fmla="*/ 120 h 122"/>
              <a:gd name="T24" fmla="*/ 39 w 112"/>
              <a:gd name="T25" fmla="*/ 121 h 122"/>
              <a:gd name="T26" fmla="*/ 46 w 112"/>
              <a:gd name="T27" fmla="*/ 115 h 122"/>
              <a:gd name="T28" fmla="*/ 48 w 112"/>
              <a:gd name="T29" fmla="*/ 111 h 122"/>
              <a:gd name="T30" fmla="*/ 53 w 112"/>
              <a:gd name="T31" fmla="*/ 115 h 122"/>
              <a:gd name="T32" fmla="*/ 70 w 112"/>
              <a:gd name="T33" fmla="*/ 92 h 122"/>
              <a:gd name="T34" fmla="*/ 84 w 112"/>
              <a:gd name="T35" fmla="*/ 69 h 122"/>
              <a:gd name="T36" fmla="*/ 98 w 112"/>
              <a:gd name="T37" fmla="*/ 46 h 122"/>
              <a:gd name="T38" fmla="*/ 111 w 112"/>
              <a:gd name="T39" fmla="*/ 21 h 122"/>
              <a:gd name="T40" fmla="*/ 102 w 112"/>
              <a:gd name="T41" fmla="*/ 16 h 122"/>
              <a:gd name="T42" fmla="*/ 84 w 112"/>
              <a:gd name="T43" fmla="*/ 7 h 122"/>
              <a:gd name="T44" fmla="*/ 57 w 112"/>
              <a:gd name="T45" fmla="*/ 1 h 122"/>
              <a:gd name="T46" fmla="*/ 35 w 112"/>
              <a:gd name="T47" fmla="*/ 1 h 122"/>
              <a:gd name="T48" fmla="*/ 29 w 112"/>
              <a:gd name="T49" fmla="*/ 97 h 122"/>
              <a:gd name="T50" fmla="*/ 41 w 112"/>
              <a:gd name="T51" fmla="*/ 107 h 122"/>
              <a:gd name="T52" fmla="*/ 38 w 112"/>
              <a:gd name="T53" fmla="*/ 113 h 122"/>
              <a:gd name="T54" fmla="*/ 29 w 112"/>
              <a:gd name="T55" fmla="*/ 114 h 122"/>
              <a:gd name="T56" fmla="*/ 20 w 112"/>
              <a:gd name="T57" fmla="*/ 106 h 122"/>
              <a:gd name="T58" fmla="*/ 13 w 112"/>
              <a:gd name="T59" fmla="*/ 92 h 122"/>
              <a:gd name="T60" fmla="*/ 11 w 112"/>
              <a:gd name="T61" fmla="*/ 75 h 122"/>
              <a:gd name="T62" fmla="*/ 11 w 112"/>
              <a:gd name="T63" fmla="*/ 76 h 122"/>
              <a:gd name="T64" fmla="*/ 29 w 112"/>
              <a:gd name="T65" fmla="*/ 9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" h="122">
                <a:moveTo>
                  <a:pt x="35" y="1"/>
                </a:moveTo>
                <a:cubicBezTo>
                  <a:pt x="30" y="2"/>
                  <a:pt x="26" y="4"/>
                  <a:pt x="26" y="5"/>
                </a:cubicBezTo>
                <a:cubicBezTo>
                  <a:pt x="25" y="6"/>
                  <a:pt x="22" y="11"/>
                  <a:pt x="19" y="16"/>
                </a:cubicBezTo>
                <a:cubicBezTo>
                  <a:pt x="16" y="21"/>
                  <a:pt x="13" y="25"/>
                  <a:pt x="13" y="25"/>
                </a:cubicBezTo>
                <a:cubicBezTo>
                  <a:pt x="13" y="25"/>
                  <a:pt x="10" y="30"/>
                  <a:pt x="7" y="35"/>
                </a:cubicBezTo>
                <a:cubicBezTo>
                  <a:pt x="4" y="40"/>
                  <a:pt x="1" y="45"/>
                  <a:pt x="0" y="46"/>
                </a:cubicBezTo>
                <a:cubicBezTo>
                  <a:pt x="0" y="47"/>
                  <a:pt x="0" y="51"/>
                  <a:pt x="1" y="55"/>
                </a:cubicBezTo>
                <a:cubicBezTo>
                  <a:pt x="2" y="58"/>
                  <a:pt x="3" y="62"/>
                  <a:pt x="6" y="66"/>
                </a:cubicBezTo>
                <a:cubicBezTo>
                  <a:pt x="5" y="68"/>
                  <a:pt x="5" y="71"/>
                  <a:pt x="5" y="73"/>
                </a:cubicBezTo>
                <a:cubicBezTo>
                  <a:pt x="5" y="79"/>
                  <a:pt x="5" y="89"/>
                  <a:pt x="7" y="94"/>
                </a:cubicBezTo>
                <a:cubicBezTo>
                  <a:pt x="8" y="100"/>
                  <a:pt x="11" y="107"/>
                  <a:pt x="13" y="111"/>
                </a:cubicBezTo>
                <a:cubicBezTo>
                  <a:pt x="16" y="114"/>
                  <a:pt x="22" y="118"/>
                  <a:pt x="26" y="120"/>
                </a:cubicBezTo>
                <a:cubicBezTo>
                  <a:pt x="30" y="122"/>
                  <a:pt x="36" y="122"/>
                  <a:pt x="39" y="121"/>
                </a:cubicBezTo>
                <a:cubicBezTo>
                  <a:pt x="41" y="119"/>
                  <a:pt x="45" y="117"/>
                  <a:pt x="46" y="115"/>
                </a:cubicBezTo>
                <a:cubicBezTo>
                  <a:pt x="46" y="113"/>
                  <a:pt x="47" y="112"/>
                  <a:pt x="48" y="111"/>
                </a:cubicBezTo>
                <a:cubicBezTo>
                  <a:pt x="50" y="113"/>
                  <a:pt x="53" y="114"/>
                  <a:pt x="53" y="115"/>
                </a:cubicBezTo>
                <a:cubicBezTo>
                  <a:pt x="54" y="115"/>
                  <a:pt x="62" y="105"/>
                  <a:pt x="70" y="92"/>
                </a:cubicBezTo>
                <a:cubicBezTo>
                  <a:pt x="78" y="79"/>
                  <a:pt x="84" y="69"/>
                  <a:pt x="84" y="69"/>
                </a:cubicBezTo>
                <a:cubicBezTo>
                  <a:pt x="84" y="69"/>
                  <a:pt x="90" y="58"/>
                  <a:pt x="98" y="46"/>
                </a:cubicBezTo>
                <a:cubicBezTo>
                  <a:pt x="106" y="33"/>
                  <a:pt x="112" y="22"/>
                  <a:pt x="111" y="21"/>
                </a:cubicBezTo>
                <a:cubicBezTo>
                  <a:pt x="110" y="21"/>
                  <a:pt x="106" y="18"/>
                  <a:pt x="102" y="16"/>
                </a:cubicBezTo>
                <a:cubicBezTo>
                  <a:pt x="99" y="14"/>
                  <a:pt x="90" y="10"/>
                  <a:pt x="84" y="7"/>
                </a:cubicBezTo>
                <a:cubicBezTo>
                  <a:pt x="78" y="5"/>
                  <a:pt x="66" y="2"/>
                  <a:pt x="57" y="1"/>
                </a:cubicBezTo>
                <a:cubicBezTo>
                  <a:pt x="49" y="0"/>
                  <a:pt x="39" y="0"/>
                  <a:pt x="35" y="1"/>
                </a:cubicBezTo>
                <a:close/>
                <a:moveTo>
                  <a:pt x="29" y="97"/>
                </a:moveTo>
                <a:cubicBezTo>
                  <a:pt x="33" y="100"/>
                  <a:pt x="37" y="104"/>
                  <a:pt x="41" y="107"/>
                </a:cubicBezTo>
                <a:cubicBezTo>
                  <a:pt x="41" y="109"/>
                  <a:pt x="40" y="111"/>
                  <a:pt x="38" y="113"/>
                </a:cubicBezTo>
                <a:cubicBezTo>
                  <a:pt x="36" y="114"/>
                  <a:pt x="32" y="115"/>
                  <a:pt x="29" y="114"/>
                </a:cubicBezTo>
                <a:cubicBezTo>
                  <a:pt x="26" y="113"/>
                  <a:pt x="22" y="109"/>
                  <a:pt x="20" y="106"/>
                </a:cubicBezTo>
                <a:cubicBezTo>
                  <a:pt x="17" y="103"/>
                  <a:pt x="14" y="97"/>
                  <a:pt x="13" y="92"/>
                </a:cubicBezTo>
                <a:cubicBezTo>
                  <a:pt x="12" y="88"/>
                  <a:pt x="11" y="80"/>
                  <a:pt x="11" y="75"/>
                </a:cubicBezTo>
                <a:cubicBezTo>
                  <a:pt x="11" y="76"/>
                  <a:pt x="11" y="76"/>
                  <a:pt x="11" y="76"/>
                </a:cubicBezTo>
                <a:cubicBezTo>
                  <a:pt x="16" y="83"/>
                  <a:pt x="24" y="92"/>
                  <a:pt x="29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1"/>
          <p:cNvSpPr>
            <a:spLocks/>
          </p:cNvSpPr>
          <p:nvPr/>
        </p:nvSpPr>
        <p:spPr bwMode="auto">
          <a:xfrm>
            <a:off x="10208101" y="536420"/>
            <a:ext cx="508000" cy="492125"/>
          </a:xfrm>
          <a:custGeom>
            <a:avLst/>
            <a:gdLst>
              <a:gd name="T0" fmla="*/ 83 w 135"/>
              <a:gd name="T1" fmla="*/ 9 h 131"/>
              <a:gd name="T2" fmla="*/ 76 w 135"/>
              <a:gd name="T3" fmla="*/ 11 h 131"/>
              <a:gd name="T4" fmla="*/ 76 w 135"/>
              <a:gd name="T5" fmla="*/ 12 h 131"/>
              <a:gd name="T6" fmla="*/ 75 w 135"/>
              <a:gd name="T7" fmla="*/ 11 h 131"/>
              <a:gd name="T8" fmla="*/ 75 w 135"/>
              <a:gd name="T9" fmla="*/ 8 h 131"/>
              <a:gd name="T10" fmla="*/ 76 w 135"/>
              <a:gd name="T11" fmla="*/ 3 h 131"/>
              <a:gd name="T12" fmla="*/ 77 w 135"/>
              <a:gd name="T13" fmla="*/ 0 h 131"/>
              <a:gd name="T14" fmla="*/ 72 w 135"/>
              <a:gd name="T15" fmla="*/ 3 h 131"/>
              <a:gd name="T16" fmla="*/ 67 w 135"/>
              <a:gd name="T17" fmla="*/ 9 h 131"/>
              <a:gd name="T18" fmla="*/ 67 w 135"/>
              <a:gd name="T19" fmla="*/ 16 h 131"/>
              <a:gd name="T20" fmla="*/ 67 w 135"/>
              <a:gd name="T21" fmla="*/ 17 h 131"/>
              <a:gd name="T22" fmla="*/ 63 w 135"/>
              <a:gd name="T23" fmla="*/ 12 h 131"/>
              <a:gd name="T24" fmla="*/ 63 w 135"/>
              <a:gd name="T25" fmla="*/ 9 h 131"/>
              <a:gd name="T26" fmla="*/ 63 w 135"/>
              <a:gd name="T27" fmla="*/ 7 h 131"/>
              <a:gd name="T28" fmla="*/ 60 w 135"/>
              <a:gd name="T29" fmla="*/ 7 h 131"/>
              <a:gd name="T30" fmla="*/ 30 w 135"/>
              <a:gd name="T31" fmla="*/ 34 h 131"/>
              <a:gd name="T32" fmla="*/ 1 w 135"/>
              <a:gd name="T33" fmla="*/ 61 h 131"/>
              <a:gd name="T34" fmla="*/ 1 w 135"/>
              <a:gd name="T35" fmla="*/ 64 h 131"/>
              <a:gd name="T36" fmla="*/ 4 w 135"/>
              <a:gd name="T37" fmla="*/ 64 h 131"/>
              <a:gd name="T38" fmla="*/ 7 w 135"/>
              <a:gd name="T39" fmla="*/ 64 h 131"/>
              <a:gd name="T40" fmla="*/ 35 w 135"/>
              <a:gd name="T41" fmla="*/ 95 h 131"/>
              <a:gd name="T42" fmla="*/ 65 w 135"/>
              <a:gd name="T43" fmla="*/ 128 h 131"/>
              <a:gd name="T44" fmla="*/ 77 w 135"/>
              <a:gd name="T45" fmla="*/ 131 h 131"/>
              <a:gd name="T46" fmla="*/ 89 w 135"/>
              <a:gd name="T47" fmla="*/ 129 h 131"/>
              <a:gd name="T48" fmla="*/ 110 w 135"/>
              <a:gd name="T49" fmla="*/ 109 h 131"/>
              <a:gd name="T50" fmla="*/ 130 w 135"/>
              <a:gd name="T51" fmla="*/ 90 h 131"/>
              <a:gd name="T52" fmla="*/ 130 w 135"/>
              <a:gd name="T53" fmla="*/ 86 h 131"/>
              <a:gd name="T54" fmla="*/ 96 w 135"/>
              <a:gd name="T55" fmla="*/ 49 h 131"/>
              <a:gd name="T56" fmla="*/ 74 w 135"/>
              <a:gd name="T57" fmla="*/ 25 h 131"/>
              <a:gd name="T58" fmla="*/ 78 w 135"/>
              <a:gd name="T59" fmla="*/ 21 h 131"/>
              <a:gd name="T60" fmla="*/ 83 w 135"/>
              <a:gd name="T61" fmla="*/ 20 h 131"/>
              <a:gd name="T62" fmla="*/ 89 w 135"/>
              <a:gd name="T63" fmla="*/ 22 h 131"/>
              <a:gd name="T64" fmla="*/ 108 w 135"/>
              <a:gd name="T65" fmla="*/ 43 h 131"/>
              <a:gd name="T66" fmla="*/ 128 w 135"/>
              <a:gd name="T67" fmla="*/ 64 h 131"/>
              <a:gd name="T68" fmla="*/ 133 w 135"/>
              <a:gd name="T69" fmla="*/ 64 h 131"/>
              <a:gd name="T70" fmla="*/ 134 w 135"/>
              <a:gd name="T71" fmla="*/ 59 h 131"/>
              <a:gd name="T72" fmla="*/ 111 w 135"/>
              <a:gd name="T73" fmla="*/ 35 h 131"/>
              <a:gd name="T74" fmla="*/ 90 w 135"/>
              <a:gd name="T75" fmla="*/ 11 h 131"/>
              <a:gd name="T76" fmla="*/ 83 w 135"/>
              <a:gd name="T77" fmla="*/ 9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5" h="131">
                <a:moveTo>
                  <a:pt x="83" y="9"/>
                </a:moveTo>
                <a:cubicBezTo>
                  <a:pt x="81" y="9"/>
                  <a:pt x="77" y="10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5" y="11"/>
                  <a:pt x="75" y="11"/>
                </a:cubicBezTo>
                <a:cubicBezTo>
                  <a:pt x="75" y="11"/>
                  <a:pt x="75" y="9"/>
                  <a:pt x="75" y="8"/>
                </a:cubicBezTo>
                <a:cubicBezTo>
                  <a:pt x="75" y="7"/>
                  <a:pt x="75" y="5"/>
                  <a:pt x="76" y="3"/>
                </a:cubicBezTo>
                <a:cubicBezTo>
                  <a:pt x="77" y="2"/>
                  <a:pt x="77" y="1"/>
                  <a:pt x="77" y="0"/>
                </a:cubicBezTo>
                <a:cubicBezTo>
                  <a:pt x="76" y="0"/>
                  <a:pt x="74" y="1"/>
                  <a:pt x="72" y="3"/>
                </a:cubicBezTo>
                <a:cubicBezTo>
                  <a:pt x="70" y="4"/>
                  <a:pt x="68" y="7"/>
                  <a:pt x="67" y="9"/>
                </a:cubicBezTo>
                <a:cubicBezTo>
                  <a:pt x="66" y="11"/>
                  <a:pt x="66" y="14"/>
                  <a:pt x="67" y="16"/>
                </a:cubicBezTo>
                <a:cubicBezTo>
                  <a:pt x="67" y="16"/>
                  <a:pt x="67" y="17"/>
                  <a:pt x="67" y="17"/>
                </a:cubicBezTo>
                <a:cubicBezTo>
                  <a:pt x="65" y="14"/>
                  <a:pt x="63" y="13"/>
                  <a:pt x="63" y="12"/>
                </a:cubicBezTo>
                <a:cubicBezTo>
                  <a:pt x="62" y="11"/>
                  <a:pt x="62" y="10"/>
                  <a:pt x="63" y="9"/>
                </a:cubicBezTo>
                <a:cubicBezTo>
                  <a:pt x="63" y="9"/>
                  <a:pt x="63" y="8"/>
                  <a:pt x="63" y="7"/>
                </a:cubicBezTo>
                <a:cubicBezTo>
                  <a:pt x="62" y="6"/>
                  <a:pt x="61" y="6"/>
                  <a:pt x="60" y="7"/>
                </a:cubicBezTo>
                <a:cubicBezTo>
                  <a:pt x="59" y="7"/>
                  <a:pt x="46" y="20"/>
                  <a:pt x="30" y="34"/>
                </a:cubicBezTo>
                <a:cubicBezTo>
                  <a:pt x="15" y="48"/>
                  <a:pt x="2" y="60"/>
                  <a:pt x="1" y="61"/>
                </a:cubicBezTo>
                <a:cubicBezTo>
                  <a:pt x="0" y="61"/>
                  <a:pt x="0" y="63"/>
                  <a:pt x="1" y="64"/>
                </a:cubicBezTo>
                <a:cubicBezTo>
                  <a:pt x="2" y="64"/>
                  <a:pt x="3" y="64"/>
                  <a:pt x="4" y="64"/>
                </a:cubicBezTo>
                <a:cubicBezTo>
                  <a:pt x="4" y="63"/>
                  <a:pt x="6" y="63"/>
                  <a:pt x="7" y="64"/>
                </a:cubicBezTo>
                <a:cubicBezTo>
                  <a:pt x="7" y="65"/>
                  <a:pt x="20" y="79"/>
                  <a:pt x="35" y="95"/>
                </a:cubicBezTo>
                <a:cubicBezTo>
                  <a:pt x="50" y="111"/>
                  <a:pt x="64" y="126"/>
                  <a:pt x="65" y="128"/>
                </a:cubicBezTo>
                <a:cubicBezTo>
                  <a:pt x="67" y="129"/>
                  <a:pt x="72" y="131"/>
                  <a:pt x="77" y="131"/>
                </a:cubicBezTo>
                <a:cubicBezTo>
                  <a:pt x="82" y="131"/>
                  <a:pt x="87" y="130"/>
                  <a:pt x="89" y="129"/>
                </a:cubicBezTo>
                <a:cubicBezTo>
                  <a:pt x="90" y="127"/>
                  <a:pt x="100" y="119"/>
                  <a:pt x="110" y="109"/>
                </a:cubicBezTo>
                <a:cubicBezTo>
                  <a:pt x="120" y="100"/>
                  <a:pt x="129" y="92"/>
                  <a:pt x="130" y="90"/>
                </a:cubicBezTo>
                <a:cubicBezTo>
                  <a:pt x="131" y="89"/>
                  <a:pt x="131" y="87"/>
                  <a:pt x="130" y="86"/>
                </a:cubicBezTo>
                <a:cubicBezTo>
                  <a:pt x="129" y="84"/>
                  <a:pt x="113" y="67"/>
                  <a:pt x="96" y="49"/>
                </a:cubicBezTo>
                <a:cubicBezTo>
                  <a:pt x="88" y="40"/>
                  <a:pt x="80" y="31"/>
                  <a:pt x="74" y="25"/>
                </a:cubicBezTo>
                <a:cubicBezTo>
                  <a:pt x="76" y="24"/>
                  <a:pt x="78" y="22"/>
                  <a:pt x="78" y="21"/>
                </a:cubicBezTo>
                <a:cubicBezTo>
                  <a:pt x="79" y="21"/>
                  <a:pt x="81" y="20"/>
                  <a:pt x="83" y="20"/>
                </a:cubicBezTo>
                <a:cubicBezTo>
                  <a:pt x="85" y="20"/>
                  <a:pt x="88" y="21"/>
                  <a:pt x="89" y="22"/>
                </a:cubicBezTo>
                <a:cubicBezTo>
                  <a:pt x="90" y="23"/>
                  <a:pt x="98" y="33"/>
                  <a:pt x="108" y="43"/>
                </a:cubicBezTo>
                <a:cubicBezTo>
                  <a:pt x="117" y="53"/>
                  <a:pt x="126" y="63"/>
                  <a:pt x="128" y="64"/>
                </a:cubicBezTo>
                <a:cubicBezTo>
                  <a:pt x="129" y="66"/>
                  <a:pt x="131" y="66"/>
                  <a:pt x="133" y="64"/>
                </a:cubicBezTo>
                <a:cubicBezTo>
                  <a:pt x="135" y="62"/>
                  <a:pt x="135" y="60"/>
                  <a:pt x="134" y="59"/>
                </a:cubicBezTo>
                <a:cubicBezTo>
                  <a:pt x="133" y="58"/>
                  <a:pt x="123" y="47"/>
                  <a:pt x="111" y="35"/>
                </a:cubicBezTo>
                <a:cubicBezTo>
                  <a:pt x="100" y="23"/>
                  <a:pt x="91" y="12"/>
                  <a:pt x="90" y="11"/>
                </a:cubicBezTo>
                <a:cubicBezTo>
                  <a:pt x="89" y="10"/>
                  <a:pt x="86" y="9"/>
                  <a:pt x="83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2"/>
          <p:cNvSpPr>
            <a:spLocks noEditPoints="1"/>
          </p:cNvSpPr>
          <p:nvPr/>
        </p:nvSpPr>
        <p:spPr bwMode="auto">
          <a:xfrm>
            <a:off x="9649301" y="766608"/>
            <a:ext cx="720725" cy="723900"/>
          </a:xfrm>
          <a:custGeom>
            <a:avLst/>
            <a:gdLst>
              <a:gd name="T0" fmla="*/ 141 w 192"/>
              <a:gd name="T1" fmla="*/ 12 h 193"/>
              <a:gd name="T2" fmla="*/ 129 w 192"/>
              <a:gd name="T3" fmla="*/ 17 h 193"/>
              <a:gd name="T4" fmla="*/ 127 w 192"/>
              <a:gd name="T5" fmla="*/ 18 h 193"/>
              <a:gd name="T6" fmla="*/ 113 w 192"/>
              <a:gd name="T7" fmla="*/ 3 h 193"/>
              <a:gd name="T8" fmla="*/ 108 w 192"/>
              <a:gd name="T9" fmla="*/ 0 h 193"/>
              <a:gd name="T10" fmla="*/ 104 w 192"/>
              <a:gd name="T11" fmla="*/ 2 h 193"/>
              <a:gd name="T12" fmla="*/ 75 w 192"/>
              <a:gd name="T13" fmla="*/ 29 h 193"/>
              <a:gd name="T14" fmla="*/ 107 w 192"/>
              <a:gd name="T15" fmla="*/ 63 h 193"/>
              <a:gd name="T16" fmla="*/ 122 w 192"/>
              <a:gd name="T17" fmla="*/ 67 h 193"/>
              <a:gd name="T18" fmla="*/ 121 w 192"/>
              <a:gd name="T19" fmla="*/ 87 h 193"/>
              <a:gd name="T20" fmla="*/ 101 w 192"/>
              <a:gd name="T21" fmla="*/ 86 h 193"/>
              <a:gd name="T22" fmla="*/ 98 w 192"/>
              <a:gd name="T23" fmla="*/ 71 h 193"/>
              <a:gd name="T24" fmla="*/ 67 w 192"/>
              <a:gd name="T25" fmla="*/ 37 h 193"/>
              <a:gd name="T26" fmla="*/ 53 w 192"/>
              <a:gd name="T27" fmla="*/ 49 h 193"/>
              <a:gd name="T28" fmla="*/ 2 w 192"/>
              <a:gd name="T29" fmla="*/ 96 h 193"/>
              <a:gd name="T30" fmla="*/ 0 w 192"/>
              <a:gd name="T31" fmla="*/ 100 h 193"/>
              <a:gd name="T32" fmla="*/ 4 w 192"/>
              <a:gd name="T33" fmla="*/ 107 h 193"/>
              <a:gd name="T34" fmla="*/ 43 w 192"/>
              <a:gd name="T35" fmla="*/ 149 h 193"/>
              <a:gd name="T36" fmla="*/ 81 w 192"/>
              <a:gd name="T37" fmla="*/ 190 h 193"/>
              <a:gd name="T38" fmla="*/ 90 w 192"/>
              <a:gd name="T39" fmla="*/ 192 h 193"/>
              <a:gd name="T40" fmla="*/ 100 w 192"/>
              <a:gd name="T41" fmla="*/ 185 h 193"/>
              <a:gd name="T42" fmla="*/ 104 w 192"/>
              <a:gd name="T43" fmla="*/ 189 h 193"/>
              <a:gd name="T44" fmla="*/ 112 w 192"/>
              <a:gd name="T45" fmla="*/ 184 h 193"/>
              <a:gd name="T46" fmla="*/ 116 w 192"/>
              <a:gd name="T47" fmla="*/ 177 h 193"/>
              <a:gd name="T48" fmla="*/ 113 w 192"/>
              <a:gd name="T49" fmla="*/ 173 h 193"/>
              <a:gd name="T50" fmla="*/ 144 w 192"/>
              <a:gd name="T51" fmla="*/ 144 h 193"/>
              <a:gd name="T52" fmla="*/ 175 w 192"/>
              <a:gd name="T53" fmla="*/ 116 h 193"/>
              <a:gd name="T54" fmla="*/ 178 w 192"/>
              <a:gd name="T55" fmla="*/ 120 h 193"/>
              <a:gd name="T56" fmla="*/ 186 w 192"/>
              <a:gd name="T57" fmla="*/ 116 h 193"/>
              <a:gd name="T58" fmla="*/ 191 w 192"/>
              <a:gd name="T59" fmla="*/ 108 h 193"/>
              <a:gd name="T60" fmla="*/ 187 w 192"/>
              <a:gd name="T61" fmla="*/ 104 h 193"/>
              <a:gd name="T62" fmla="*/ 187 w 192"/>
              <a:gd name="T63" fmla="*/ 104 h 193"/>
              <a:gd name="T64" fmla="*/ 192 w 192"/>
              <a:gd name="T65" fmla="*/ 95 h 193"/>
              <a:gd name="T66" fmla="*/ 188 w 192"/>
              <a:gd name="T67" fmla="*/ 84 h 193"/>
              <a:gd name="T68" fmla="*/ 149 w 192"/>
              <a:gd name="T69" fmla="*/ 43 h 193"/>
              <a:gd name="T70" fmla="*/ 137 w 192"/>
              <a:gd name="T71" fmla="*/ 29 h 193"/>
              <a:gd name="T72" fmla="*/ 140 w 192"/>
              <a:gd name="T73" fmla="*/ 28 h 193"/>
              <a:gd name="T74" fmla="*/ 153 w 192"/>
              <a:gd name="T75" fmla="*/ 23 h 193"/>
              <a:gd name="T76" fmla="*/ 157 w 192"/>
              <a:gd name="T77" fmla="*/ 22 h 193"/>
              <a:gd name="T78" fmla="*/ 156 w 192"/>
              <a:gd name="T79" fmla="*/ 20 h 193"/>
              <a:gd name="T80" fmla="*/ 149 w 192"/>
              <a:gd name="T81" fmla="*/ 16 h 193"/>
              <a:gd name="T82" fmla="*/ 141 w 192"/>
              <a:gd name="T83" fmla="*/ 12 h 193"/>
              <a:gd name="T84" fmla="*/ 142 w 192"/>
              <a:gd name="T85" fmla="*/ 110 h 193"/>
              <a:gd name="T86" fmla="*/ 122 w 192"/>
              <a:gd name="T87" fmla="*/ 109 h 193"/>
              <a:gd name="T88" fmla="*/ 123 w 192"/>
              <a:gd name="T89" fmla="*/ 89 h 193"/>
              <a:gd name="T90" fmla="*/ 143 w 192"/>
              <a:gd name="T91" fmla="*/ 90 h 193"/>
              <a:gd name="T92" fmla="*/ 142 w 192"/>
              <a:gd name="T93" fmla="*/ 11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93">
                <a:moveTo>
                  <a:pt x="141" y="12"/>
                </a:moveTo>
                <a:cubicBezTo>
                  <a:pt x="141" y="12"/>
                  <a:pt x="135" y="14"/>
                  <a:pt x="129" y="17"/>
                </a:cubicBezTo>
                <a:cubicBezTo>
                  <a:pt x="129" y="18"/>
                  <a:pt x="128" y="18"/>
                  <a:pt x="127" y="18"/>
                </a:cubicBezTo>
                <a:cubicBezTo>
                  <a:pt x="119" y="10"/>
                  <a:pt x="114" y="4"/>
                  <a:pt x="113" y="3"/>
                </a:cubicBezTo>
                <a:cubicBezTo>
                  <a:pt x="112" y="2"/>
                  <a:pt x="110" y="0"/>
                  <a:pt x="108" y="0"/>
                </a:cubicBezTo>
                <a:cubicBezTo>
                  <a:pt x="107" y="0"/>
                  <a:pt x="105" y="1"/>
                  <a:pt x="104" y="2"/>
                </a:cubicBezTo>
                <a:cubicBezTo>
                  <a:pt x="104" y="3"/>
                  <a:pt x="92" y="14"/>
                  <a:pt x="75" y="29"/>
                </a:cubicBezTo>
                <a:cubicBezTo>
                  <a:pt x="107" y="63"/>
                  <a:pt x="107" y="63"/>
                  <a:pt x="107" y="63"/>
                </a:cubicBezTo>
                <a:cubicBezTo>
                  <a:pt x="112" y="61"/>
                  <a:pt x="118" y="63"/>
                  <a:pt x="122" y="67"/>
                </a:cubicBezTo>
                <a:cubicBezTo>
                  <a:pt x="127" y="73"/>
                  <a:pt x="126" y="81"/>
                  <a:pt x="121" y="87"/>
                </a:cubicBezTo>
                <a:cubicBezTo>
                  <a:pt x="115" y="92"/>
                  <a:pt x="106" y="92"/>
                  <a:pt x="101" y="86"/>
                </a:cubicBezTo>
                <a:cubicBezTo>
                  <a:pt x="97" y="82"/>
                  <a:pt x="96" y="76"/>
                  <a:pt x="98" y="71"/>
                </a:cubicBezTo>
                <a:cubicBezTo>
                  <a:pt x="67" y="37"/>
                  <a:pt x="67" y="37"/>
                  <a:pt x="67" y="37"/>
                </a:cubicBezTo>
                <a:cubicBezTo>
                  <a:pt x="62" y="41"/>
                  <a:pt x="58" y="45"/>
                  <a:pt x="53" y="49"/>
                </a:cubicBezTo>
                <a:cubicBezTo>
                  <a:pt x="26" y="74"/>
                  <a:pt x="3" y="95"/>
                  <a:pt x="2" y="96"/>
                </a:cubicBezTo>
                <a:cubicBezTo>
                  <a:pt x="1" y="97"/>
                  <a:pt x="0" y="99"/>
                  <a:pt x="0" y="100"/>
                </a:cubicBezTo>
                <a:cubicBezTo>
                  <a:pt x="0" y="102"/>
                  <a:pt x="2" y="105"/>
                  <a:pt x="4" y="107"/>
                </a:cubicBezTo>
                <a:cubicBezTo>
                  <a:pt x="7" y="110"/>
                  <a:pt x="24" y="128"/>
                  <a:pt x="43" y="149"/>
                </a:cubicBezTo>
                <a:cubicBezTo>
                  <a:pt x="62" y="169"/>
                  <a:pt x="79" y="188"/>
                  <a:pt x="81" y="190"/>
                </a:cubicBezTo>
                <a:cubicBezTo>
                  <a:pt x="83" y="193"/>
                  <a:pt x="87" y="193"/>
                  <a:pt x="90" y="192"/>
                </a:cubicBezTo>
                <a:cubicBezTo>
                  <a:pt x="93" y="190"/>
                  <a:pt x="97" y="187"/>
                  <a:pt x="100" y="185"/>
                </a:cubicBezTo>
                <a:cubicBezTo>
                  <a:pt x="102" y="187"/>
                  <a:pt x="103" y="188"/>
                  <a:pt x="104" y="189"/>
                </a:cubicBezTo>
                <a:cubicBezTo>
                  <a:pt x="104" y="190"/>
                  <a:pt x="108" y="188"/>
                  <a:pt x="112" y="184"/>
                </a:cubicBezTo>
                <a:cubicBezTo>
                  <a:pt x="115" y="181"/>
                  <a:pt x="117" y="178"/>
                  <a:pt x="116" y="177"/>
                </a:cubicBezTo>
                <a:cubicBezTo>
                  <a:pt x="116" y="176"/>
                  <a:pt x="114" y="175"/>
                  <a:pt x="113" y="173"/>
                </a:cubicBezTo>
                <a:cubicBezTo>
                  <a:pt x="121" y="165"/>
                  <a:pt x="132" y="155"/>
                  <a:pt x="144" y="144"/>
                </a:cubicBezTo>
                <a:cubicBezTo>
                  <a:pt x="156" y="133"/>
                  <a:pt x="167" y="123"/>
                  <a:pt x="175" y="116"/>
                </a:cubicBezTo>
                <a:cubicBezTo>
                  <a:pt x="176" y="118"/>
                  <a:pt x="178" y="120"/>
                  <a:pt x="178" y="120"/>
                </a:cubicBezTo>
                <a:cubicBezTo>
                  <a:pt x="179" y="121"/>
                  <a:pt x="183" y="119"/>
                  <a:pt x="186" y="116"/>
                </a:cubicBezTo>
                <a:cubicBezTo>
                  <a:pt x="190" y="112"/>
                  <a:pt x="192" y="109"/>
                  <a:pt x="191" y="108"/>
                </a:cubicBezTo>
                <a:cubicBezTo>
                  <a:pt x="190" y="107"/>
                  <a:pt x="189" y="106"/>
                  <a:pt x="187" y="104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9" y="102"/>
                  <a:pt x="191" y="98"/>
                  <a:pt x="192" y="95"/>
                </a:cubicBezTo>
                <a:cubicBezTo>
                  <a:pt x="192" y="92"/>
                  <a:pt x="190" y="87"/>
                  <a:pt x="188" y="84"/>
                </a:cubicBezTo>
                <a:cubicBezTo>
                  <a:pt x="185" y="81"/>
                  <a:pt x="168" y="63"/>
                  <a:pt x="149" y="43"/>
                </a:cubicBezTo>
                <a:cubicBezTo>
                  <a:pt x="145" y="38"/>
                  <a:pt x="141" y="33"/>
                  <a:pt x="137" y="29"/>
                </a:cubicBezTo>
                <a:cubicBezTo>
                  <a:pt x="138" y="29"/>
                  <a:pt x="139" y="28"/>
                  <a:pt x="140" y="28"/>
                </a:cubicBezTo>
                <a:cubicBezTo>
                  <a:pt x="146" y="25"/>
                  <a:pt x="152" y="23"/>
                  <a:pt x="153" y="23"/>
                </a:cubicBezTo>
                <a:cubicBezTo>
                  <a:pt x="155" y="22"/>
                  <a:pt x="156" y="22"/>
                  <a:pt x="157" y="22"/>
                </a:cubicBezTo>
                <a:cubicBezTo>
                  <a:pt x="157" y="22"/>
                  <a:pt x="157" y="21"/>
                  <a:pt x="156" y="20"/>
                </a:cubicBezTo>
                <a:cubicBezTo>
                  <a:pt x="156" y="20"/>
                  <a:pt x="153" y="18"/>
                  <a:pt x="149" y="16"/>
                </a:cubicBezTo>
                <a:cubicBezTo>
                  <a:pt x="145" y="14"/>
                  <a:pt x="141" y="12"/>
                  <a:pt x="141" y="12"/>
                </a:cubicBezTo>
                <a:close/>
                <a:moveTo>
                  <a:pt x="142" y="110"/>
                </a:moveTo>
                <a:cubicBezTo>
                  <a:pt x="137" y="115"/>
                  <a:pt x="128" y="115"/>
                  <a:pt x="122" y="109"/>
                </a:cubicBezTo>
                <a:cubicBezTo>
                  <a:pt x="117" y="104"/>
                  <a:pt x="118" y="95"/>
                  <a:pt x="123" y="89"/>
                </a:cubicBezTo>
                <a:cubicBezTo>
                  <a:pt x="129" y="84"/>
                  <a:pt x="138" y="85"/>
                  <a:pt x="143" y="90"/>
                </a:cubicBezTo>
                <a:cubicBezTo>
                  <a:pt x="148" y="96"/>
                  <a:pt x="148" y="105"/>
                  <a:pt x="142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3"/>
          <p:cNvSpPr>
            <a:spLocks/>
          </p:cNvSpPr>
          <p:nvPr/>
        </p:nvSpPr>
        <p:spPr bwMode="auto">
          <a:xfrm>
            <a:off x="9619139" y="601508"/>
            <a:ext cx="269875" cy="525463"/>
          </a:xfrm>
          <a:custGeom>
            <a:avLst/>
            <a:gdLst>
              <a:gd name="T0" fmla="*/ 7 w 72"/>
              <a:gd name="T1" fmla="*/ 139 h 140"/>
              <a:gd name="T2" fmla="*/ 34 w 72"/>
              <a:gd name="T3" fmla="*/ 113 h 140"/>
              <a:gd name="T4" fmla="*/ 72 w 72"/>
              <a:gd name="T5" fmla="*/ 78 h 140"/>
              <a:gd name="T6" fmla="*/ 61 w 72"/>
              <a:gd name="T7" fmla="*/ 66 h 140"/>
              <a:gd name="T8" fmla="*/ 59 w 72"/>
              <a:gd name="T9" fmla="*/ 64 h 140"/>
              <a:gd name="T10" fmla="*/ 55 w 72"/>
              <a:gd name="T11" fmla="*/ 56 h 140"/>
              <a:gd name="T12" fmla="*/ 55 w 72"/>
              <a:gd name="T13" fmla="*/ 48 h 140"/>
              <a:gd name="T14" fmla="*/ 64 w 72"/>
              <a:gd name="T15" fmla="*/ 25 h 140"/>
              <a:gd name="T16" fmla="*/ 62 w 72"/>
              <a:gd name="T17" fmla="*/ 23 h 140"/>
              <a:gd name="T18" fmla="*/ 42 w 72"/>
              <a:gd name="T19" fmla="*/ 2 h 140"/>
              <a:gd name="T20" fmla="*/ 38 w 72"/>
              <a:gd name="T21" fmla="*/ 1 h 140"/>
              <a:gd name="T22" fmla="*/ 29 w 72"/>
              <a:gd name="T23" fmla="*/ 9 h 140"/>
              <a:gd name="T24" fmla="*/ 17 w 72"/>
              <a:gd name="T25" fmla="*/ 20 h 140"/>
              <a:gd name="T26" fmla="*/ 9 w 72"/>
              <a:gd name="T27" fmla="*/ 28 h 140"/>
              <a:gd name="T28" fmla="*/ 9 w 72"/>
              <a:gd name="T29" fmla="*/ 32 h 140"/>
              <a:gd name="T30" fmla="*/ 28 w 72"/>
              <a:gd name="T31" fmla="*/ 52 h 140"/>
              <a:gd name="T32" fmla="*/ 41 w 72"/>
              <a:gd name="T33" fmla="*/ 67 h 140"/>
              <a:gd name="T34" fmla="*/ 30 w 72"/>
              <a:gd name="T35" fmla="*/ 76 h 140"/>
              <a:gd name="T36" fmla="*/ 17 w 72"/>
              <a:gd name="T37" fmla="*/ 92 h 140"/>
              <a:gd name="T38" fmla="*/ 12 w 72"/>
              <a:gd name="T39" fmla="*/ 101 h 140"/>
              <a:gd name="T40" fmla="*/ 9 w 72"/>
              <a:gd name="T41" fmla="*/ 109 h 140"/>
              <a:gd name="T42" fmla="*/ 2 w 72"/>
              <a:gd name="T43" fmla="*/ 123 h 140"/>
              <a:gd name="T44" fmla="*/ 1 w 72"/>
              <a:gd name="T45" fmla="*/ 137 h 140"/>
              <a:gd name="T46" fmla="*/ 7 w 72"/>
              <a:gd name="T47" fmla="*/ 1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2" h="140">
                <a:moveTo>
                  <a:pt x="7" y="139"/>
                </a:moveTo>
                <a:cubicBezTo>
                  <a:pt x="8" y="137"/>
                  <a:pt x="21" y="126"/>
                  <a:pt x="34" y="113"/>
                </a:cubicBezTo>
                <a:cubicBezTo>
                  <a:pt x="45" y="104"/>
                  <a:pt x="60" y="90"/>
                  <a:pt x="72" y="78"/>
                </a:cubicBezTo>
                <a:cubicBezTo>
                  <a:pt x="61" y="66"/>
                  <a:pt x="61" y="66"/>
                  <a:pt x="61" y="66"/>
                </a:cubicBezTo>
                <a:cubicBezTo>
                  <a:pt x="59" y="64"/>
                  <a:pt x="59" y="64"/>
                  <a:pt x="59" y="64"/>
                </a:cubicBezTo>
                <a:cubicBezTo>
                  <a:pt x="57" y="62"/>
                  <a:pt x="56" y="59"/>
                  <a:pt x="55" y="56"/>
                </a:cubicBezTo>
                <a:cubicBezTo>
                  <a:pt x="54" y="54"/>
                  <a:pt x="55" y="50"/>
                  <a:pt x="55" y="48"/>
                </a:cubicBezTo>
                <a:cubicBezTo>
                  <a:pt x="64" y="25"/>
                  <a:pt x="64" y="25"/>
                  <a:pt x="64" y="25"/>
                </a:cubicBezTo>
                <a:cubicBezTo>
                  <a:pt x="63" y="24"/>
                  <a:pt x="63" y="24"/>
                  <a:pt x="62" y="23"/>
                </a:cubicBezTo>
                <a:cubicBezTo>
                  <a:pt x="53" y="13"/>
                  <a:pt x="44" y="3"/>
                  <a:pt x="42" y="2"/>
                </a:cubicBezTo>
                <a:cubicBezTo>
                  <a:pt x="41" y="0"/>
                  <a:pt x="39" y="0"/>
                  <a:pt x="38" y="1"/>
                </a:cubicBezTo>
                <a:cubicBezTo>
                  <a:pt x="36" y="3"/>
                  <a:pt x="33" y="6"/>
                  <a:pt x="29" y="9"/>
                </a:cubicBezTo>
                <a:cubicBezTo>
                  <a:pt x="26" y="12"/>
                  <a:pt x="21" y="17"/>
                  <a:pt x="17" y="20"/>
                </a:cubicBezTo>
                <a:cubicBezTo>
                  <a:pt x="14" y="23"/>
                  <a:pt x="10" y="27"/>
                  <a:pt x="9" y="28"/>
                </a:cubicBezTo>
                <a:cubicBezTo>
                  <a:pt x="8" y="29"/>
                  <a:pt x="8" y="31"/>
                  <a:pt x="9" y="32"/>
                </a:cubicBezTo>
                <a:cubicBezTo>
                  <a:pt x="10" y="33"/>
                  <a:pt x="18" y="42"/>
                  <a:pt x="28" y="52"/>
                </a:cubicBezTo>
                <a:cubicBezTo>
                  <a:pt x="33" y="58"/>
                  <a:pt x="37" y="63"/>
                  <a:pt x="41" y="67"/>
                </a:cubicBezTo>
                <a:cubicBezTo>
                  <a:pt x="37" y="70"/>
                  <a:pt x="33" y="74"/>
                  <a:pt x="30" y="76"/>
                </a:cubicBezTo>
                <a:cubicBezTo>
                  <a:pt x="26" y="81"/>
                  <a:pt x="20" y="88"/>
                  <a:pt x="17" y="92"/>
                </a:cubicBezTo>
                <a:cubicBezTo>
                  <a:pt x="14" y="96"/>
                  <a:pt x="12" y="100"/>
                  <a:pt x="12" y="101"/>
                </a:cubicBezTo>
                <a:cubicBezTo>
                  <a:pt x="12" y="103"/>
                  <a:pt x="11" y="106"/>
                  <a:pt x="9" y="109"/>
                </a:cubicBezTo>
                <a:cubicBezTo>
                  <a:pt x="6" y="111"/>
                  <a:pt x="3" y="118"/>
                  <a:pt x="2" y="123"/>
                </a:cubicBezTo>
                <a:cubicBezTo>
                  <a:pt x="0" y="128"/>
                  <a:pt x="0" y="134"/>
                  <a:pt x="1" y="137"/>
                </a:cubicBezTo>
                <a:cubicBezTo>
                  <a:pt x="3" y="139"/>
                  <a:pt x="5" y="140"/>
                  <a:pt x="7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4"/>
          <p:cNvSpPr>
            <a:spLocks/>
          </p:cNvSpPr>
          <p:nvPr/>
        </p:nvSpPr>
        <p:spPr bwMode="auto">
          <a:xfrm>
            <a:off x="9866789" y="731683"/>
            <a:ext cx="176212" cy="131763"/>
          </a:xfrm>
          <a:custGeom>
            <a:avLst/>
            <a:gdLst>
              <a:gd name="T0" fmla="*/ 1 w 47"/>
              <a:gd name="T1" fmla="*/ 17 h 35"/>
              <a:gd name="T2" fmla="*/ 1 w 47"/>
              <a:gd name="T3" fmla="*/ 19 h 35"/>
              <a:gd name="T4" fmla="*/ 2 w 47"/>
              <a:gd name="T5" fmla="*/ 21 h 35"/>
              <a:gd name="T6" fmla="*/ 4 w 47"/>
              <a:gd name="T7" fmla="*/ 23 h 35"/>
              <a:gd name="T8" fmla="*/ 15 w 47"/>
              <a:gd name="T9" fmla="*/ 35 h 35"/>
              <a:gd name="T10" fmla="*/ 18 w 47"/>
              <a:gd name="T11" fmla="*/ 33 h 35"/>
              <a:gd name="T12" fmla="*/ 45 w 47"/>
              <a:gd name="T13" fmla="*/ 8 h 35"/>
              <a:gd name="T14" fmla="*/ 43 w 47"/>
              <a:gd name="T15" fmla="*/ 2 h 35"/>
              <a:gd name="T16" fmla="*/ 29 w 47"/>
              <a:gd name="T17" fmla="*/ 1 h 35"/>
              <a:gd name="T18" fmla="*/ 15 w 47"/>
              <a:gd name="T19" fmla="*/ 7 h 35"/>
              <a:gd name="T20" fmla="*/ 14 w 47"/>
              <a:gd name="T21" fmla="*/ 8 h 35"/>
              <a:gd name="T22" fmla="*/ 7 w 47"/>
              <a:gd name="T23" fmla="*/ 0 h 35"/>
              <a:gd name="T24" fmla="*/ 1 w 47"/>
              <a:gd name="T25" fmla="*/ 1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" h="35">
                <a:moveTo>
                  <a:pt x="1" y="17"/>
                </a:moveTo>
                <a:cubicBezTo>
                  <a:pt x="1" y="17"/>
                  <a:pt x="0" y="18"/>
                  <a:pt x="1" y="19"/>
                </a:cubicBezTo>
                <a:cubicBezTo>
                  <a:pt x="1" y="19"/>
                  <a:pt x="1" y="20"/>
                  <a:pt x="2" y="21"/>
                </a:cubicBezTo>
                <a:cubicBezTo>
                  <a:pt x="4" y="23"/>
                  <a:pt x="4" y="23"/>
                  <a:pt x="4" y="23"/>
                </a:cubicBezTo>
                <a:cubicBezTo>
                  <a:pt x="15" y="35"/>
                  <a:pt x="15" y="35"/>
                  <a:pt x="15" y="35"/>
                </a:cubicBezTo>
                <a:cubicBezTo>
                  <a:pt x="16" y="35"/>
                  <a:pt x="17" y="34"/>
                  <a:pt x="18" y="33"/>
                </a:cubicBezTo>
                <a:cubicBezTo>
                  <a:pt x="31" y="21"/>
                  <a:pt x="43" y="9"/>
                  <a:pt x="45" y="8"/>
                </a:cubicBezTo>
                <a:cubicBezTo>
                  <a:pt x="47" y="6"/>
                  <a:pt x="46" y="4"/>
                  <a:pt x="43" y="2"/>
                </a:cubicBezTo>
                <a:cubicBezTo>
                  <a:pt x="41" y="0"/>
                  <a:pt x="35" y="0"/>
                  <a:pt x="29" y="1"/>
                </a:cubicBezTo>
                <a:cubicBezTo>
                  <a:pt x="24" y="2"/>
                  <a:pt x="18" y="5"/>
                  <a:pt x="15" y="7"/>
                </a:cubicBezTo>
                <a:cubicBezTo>
                  <a:pt x="15" y="7"/>
                  <a:pt x="14" y="7"/>
                  <a:pt x="14" y="8"/>
                </a:cubicBezTo>
                <a:cubicBezTo>
                  <a:pt x="12" y="6"/>
                  <a:pt x="10" y="3"/>
                  <a:pt x="7" y="0"/>
                </a:cubicBezTo>
                <a:lnTo>
                  <a:pt x="1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5"/>
          <p:cNvSpPr>
            <a:spLocks/>
          </p:cNvSpPr>
          <p:nvPr/>
        </p:nvSpPr>
        <p:spPr bwMode="auto">
          <a:xfrm>
            <a:off x="9608026" y="560233"/>
            <a:ext cx="165100" cy="153988"/>
          </a:xfrm>
          <a:custGeom>
            <a:avLst/>
            <a:gdLst>
              <a:gd name="T0" fmla="*/ 9 w 44"/>
              <a:gd name="T1" fmla="*/ 40 h 41"/>
              <a:gd name="T2" fmla="*/ 18 w 44"/>
              <a:gd name="T3" fmla="*/ 32 h 41"/>
              <a:gd name="T4" fmla="*/ 33 w 44"/>
              <a:gd name="T5" fmla="*/ 18 h 41"/>
              <a:gd name="T6" fmla="*/ 42 w 44"/>
              <a:gd name="T7" fmla="*/ 10 h 41"/>
              <a:gd name="T8" fmla="*/ 44 w 44"/>
              <a:gd name="T9" fmla="*/ 6 h 41"/>
              <a:gd name="T10" fmla="*/ 42 w 44"/>
              <a:gd name="T11" fmla="*/ 2 h 41"/>
              <a:gd name="T12" fmla="*/ 38 w 44"/>
              <a:gd name="T13" fmla="*/ 0 h 41"/>
              <a:gd name="T14" fmla="*/ 30 w 44"/>
              <a:gd name="T15" fmla="*/ 2 h 41"/>
              <a:gd name="T16" fmla="*/ 20 w 44"/>
              <a:gd name="T17" fmla="*/ 9 h 41"/>
              <a:gd name="T18" fmla="*/ 11 w 44"/>
              <a:gd name="T19" fmla="*/ 18 h 41"/>
              <a:gd name="T20" fmla="*/ 3 w 44"/>
              <a:gd name="T21" fmla="*/ 28 h 41"/>
              <a:gd name="T22" fmla="*/ 0 w 44"/>
              <a:gd name="T23" fmla="*/ 34 h 41"/>
              <a:gd name="T24" fmla="*/ 2 w 44"/>
              <a:gd name="T25" fmla="*/ 39 h 41"/>
              <a:gd name="T26" fmla="*/ 6 w 44"/>
              <a:gd name="T27" fmla="*/ 41 h 41"/>
              <a:gd name="T28" fmla="*/ 9 w 44"/>
              <a:gd name="T29" fmla="*/ 4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" h="41">
                <a:moveTo>
                  <a:pt x="9" y="40"/>
                </a:moveTo>
                <a:cubicBezTo>
                  <a:pt x="10" y="39"/>
                  <a:pt x="14" y="35"/>
                  <a:pt x="18" y="32"/>
                </a:cubicBezTo>
                <a:cubicBezTo>
                  <a:pt x="22" y="28"/>
                  <a:pt x="29" y="22"/>
                  <a:pt x="33" y="18"/>
                </a:cubicBezTo>
                <a:cubicBezTo>
                  <a:pt x="37" y="14"/>
                  <a:pt x="41" y="10"/>
                  <a:pt x="42" y="10"/>
                </a:cubicBezTo>
                <a:cubicBezTo>
                  <a:pt x="43" y="9"/>
                  <a:pt x="44" y="7"/>
                  <a:pt x="44" y="6"/>
                </a:cubicBezTo>
                <a:cubicBezTo>
                  <a:pt x="44" y="5"/>
                  <a:pt x="43" y="4"/>
                  <a:pt x="42" y="2"/>
                </a:cubicBezTo>
                <a:cubicBezTo>
                  <a:pt x="41" y="1"/>
                  <a:pt x="39" y="0"/>
                  <a:pt x="38" y="0"/>
                </a:cubicBezTo>
                <a:cubicBezTo>
                  <a:pt x="36" y="0"/>
                  <a:pt x="33" y="1"/>
                  <a:pt x="30" y="2"/>
                </a:cubicBezTo>
                <a:cubicBezTo>
                  <a:pt x="28" y="4"/>
                  <a:pt x="23" y="7"/>
                  <a:pt x="20" y="9"/>
                </a:cubicBezTo>
                <a:cubicBezTo>
                  <a:pt x="18" y="11"/>
                  <a:pt x="13" y="15"/>
                  <a:pt x="11" y="18"/>
                </a:cubicBezTo>
                <a:cubicBezTo>
                  <a:pt x="8" y="21"/>
                  <a:pt x="5" y="25"/>
                  <a:pt x="3" y="28"/>
                </a:cubicBezTo>
                <a:cubicBezTo>
                  <a:pt x="2" y="30"/>
                  <a:pt x="0" y="33"/>
                  <a:pt x="0" y="34"/>
                </a:cubicBezTo>
                <a:cubicBezTo>
                  <a:pt x="0" y="36"/>
                  <a:pt x="1" y="38"/>
                  <a:pt x="2" y="39"/>
                </a:cubicBezTo>
                <a:cubicBezTo>
                  <a:pt x="3" y="40"/>
                  <a:pt x="5" y="41"/>
                  <a:pt x="6" y="41"/>
                </a:cubicBezTo>
                <a:cubicBezTo>
                  <a:pt x="7" y="41"/>
                  <a:pt x="9" y="41"/>
                  <a:pt x="9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6"/>
          <p:cNvSpPr>
            <a:spLocks/>
          </p:cNvSpPr>
          <p:nvPr/>
        </p:nvSpPr>
        <p:spPr bwMode="auto">
          <a:xfrm>
            <a:off x="10100151" y="1093633"/>
            <a:ext cx="93662" cy="93663"/>
          </a:xfrm>
          <a:custGeom>
            <a:avLst/>
            <a:gdLst>
              <a:gd name="T0" fmla="*/ 5 w 25"/>
              <a:gd name="T1" fmla="*/ 5 h 25"/>
              <a:gd name="T2" fmla="*/ 5 w 25"/>
              <a:gd name="T3" fmla="*/ 20 h 25"/>
              <a:gd name="T4" fmla="*/ 20 w 25"/>
              <a:gd name="T5" fmla="*/ 21 h 25"/>
              <a:gd name="T6" fmla="*/ 21 w 25"/>
              <a:gd name="T7" fmla="*/ 5 h 25"/>
              <a:gd name="T8" fmla="*/ 5 w 25"/>
              <a:gd name="T9" fmla="*/ 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5">
                <a:moveTo>
                  <a:pt x="5" y="5"/>
                </a:moveTo>
                <a:cubicBezTo>
                  <a:pt x="1" y="9"/>
                  <a:pt x="0" y="16"/>
                  <a:pt x="5" y="20"/>
                </a:cubicBezTo>
                <a:cubicBezTo>
                  <a:pt x="9" y="25"/>
                  <a:pt x="16" y="25"/>
                  <a:pt x="20" y="21"/>
                </a:cubicBezTo>
                <a:cubicBezTo>
                  <a:pt x="25" y="17"/>
                  <a:pt x="25" y="10"/>
                  <a:pt x="21" y="5"/>
                </a:cubicBezTo>
                <a:cubicBezTo>
                  <a:pt x="17" y="1"/>
                  <a:pt x="10" y="0"/>
                  <a:pt x="5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7"/>
          <p:cNvSpPr>
            <a:spLocks/>
          </p:cNvSpPr>
          <p:nvPr/>
        </p:nvSpPr>
        <p:spPr bwMode="auto">
          <a:xfrm>
            <a:off x="9833451" y="544358"/>
            <a:ext cx="277812" cy="555625"/>
          </a:xfrm>
          <a:custGeom>
            <a:avLst/>
            <a:gdLst>
              <a:gd name="T0" fmla="*/ 1 w 74"/>
              <a:gd name="T1" fmla="*/ 71 h 148"/>
              <a:gd name="T2" fmla="*/ 4 w 74"/>
              <a:gd name="T3" fmla="*/ 77 h 148"/>
              <a:gd name="T4" fmla="*/ 53 w 74"/>
              <a:gd name="T5" fmla="*/ 130 h 148"/>
              <a:gd name="T6" fmla="*/ 54 w 74"/>
              <a:gd name="T7" fmla="*/ 143 h 148"/>
              <a:gd name="T8" fmla="*/ 70 w 74"/>
              <a:gd name="T9" fmla="*/ 144 h 148"/>
              <a:gd name="T10" fmla="*/ 70 w 74"/>
              <a:gd name="T11" fmla="*/ 128 h 148"/>
              <a:gd name="T12" fmla="*/ 57 w 74"/>
              <a:gd name="T13" fmla="*/ 125 h 148"/>
              <a:gd name="T14" fmla="*/ 9 w 74"/>
              <a:gd name="T15" fmla="*/ 73 h 148"/>
              <a:gd name="T16" fmla="*/ 7 w 74"/>
              <a:gd name="T17" fmla="*/ 69 h 148"/>
              <a:gd name="T18" fmla="*/ 7 w 74"/>
              <a:gd name="T19" fmla="*/ 66 h 148"/>
              <a:gd name="T20" fmla="*/ 28 w 74"/>
              <a:gd name="T21" fmla="*/ 7 h 148"/>
              <a:gd name="T22" fmla="*/ 27 w 74"/>
              <a:gd name="T23" fmla="*/ 1 h 148"/>
              <a:gd name="T24" fmla="*/ 22 w 74"/>
              <a:gd name="T25" fmla="*/ 6 h 148"/>
              <a:gd name="T26" fmla="*/ 1 w 74"/>
              <a:gd name="T27" fmla="*/ 64 h 148"/>
              <a:gd name="T28" fmla="*/ 1 w 74"/>
              <a:gd name="T29" fmla="*/ 7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" h="148">
                <a:moveTo>
                  <a:pt x="1" y="71"/>
                </a:moveTo>
                <a:cubicBezTo>
                  <a:pt x="1" y="73"/>
                  <a:pt x="3" y="75"/>
                  <a:pt x="4" y="77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50" y="134"/>
                  <a:pt x="51" y="139"/>
                  <a:pt x="54" y="143"/>
                </a:cubicBezTo>
                <a:cubicBezTo>
                  <a:pt x="58" y="147"/>
                  <a:pt x="65" y="148"/>
                  <a:pt x="70" y="144"/>
                </a:cubicBezTo>
                <a:cubicBezTo>
                  <a:pt x="74" y="139"/>
                  <a:pt x="74" y="132"/>
                  <a:pt x="70" y="128"/>
                </a:cubicBezTo>
                <a:cubicBezTo>
                  <a:pt x="67" y="124"/>
                  <a:pt x="61" y="123"/>
                  <a:pt x="57" y="125"/>
                </a:cubicBezTo>
                <a:cubicBezTo>
                  <a:pt x="9" y="73"/>
                  <a:pt x="9" y="73"/>
                  <a:pt x="9" y="73"/>
                </a:cubicBezTo>
                <a:cubicBezTo>
                  <a:pt x="8" y="72"/>
                  <a:pt x="7" y="70"/>
                  <a:pt x="7" y="69"/>
                </a:cubicBezTo>
                <a:cubicBezTo>
                  <a:pt x="6" y="68"/>
                  <a:pt x="7" y="67"/>
                  <a:pt x="7" y="66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7"/>
                  <a:pt x="30" y="2"/>
                  <a:pt x="27" y="1"/>
                </a:cubicBezTo>
                <a:cubicBezTo>
                  <a:pt x="24" y="0"/>
                  <a:pt x="22" y="6"/>
                  <a:pt x="22" y="6"/>
                </a:cubicBezTo>
                <a:cubicBezTo>
                  <a:pt x="1" y="64"/>
                  <a:pt x="1" y="64"/>
                  <a:pt x="1" y="64"/>
                </a:cubicBezTo>
                <a:cubicBezTo>
                  <a:pt x="1" y="66"/>
                  <a:pt x="0" y="69"/>
                  <a:pt x="1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1" name="组合 130"/>
          <p:cNvGrpSpPr/>
          <p:nvPr/>
        </p:nvGrpSpPr>
        <p:grpSpPr>
          <a:xfrm>
            <a:off x="3631329" y="5287645"/>
            <a:ext cx="601662" cy="1022351"/>
            <a:chOff x="7098348" y="5260817"/>
            <a:chExt cx="601662" cy="1022351"/>
          </a:xfrm>
        </p:grpSpPr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7098348" y="5430680"/>
              <a:ext cx="585787" cy="852488"/>
            </a:xfrm>
            <a:custGeom>
              <a:avLst/>
              <a:gdLst>
                <a:gd name="T0" fmla="*/ 3 w 156"/>
                <a:gd name="T1" fmla="*/ 128 h 227"/>
                <a:gd name="T2" fmla="*/ 23 w 156"/>
                <a:gd name="T3" fmla="*/ 144 h 227"/>
                <a:gd name="T4" fmla="*/ 57 w 156"/>
                <a:gd name="T5" fmla="*/ 173 h 227"/>
                <a:gd name="T6" fmla="*/ 85 w 156"/>
                <a:gd name="T7" fmla="*/ 206 h 227"/>
                <a:gd name="T8" fmla="*/ 97 w 156"/>
                <a:gd name="T9" fmla="*/ 224 h 227"/>
                <a:gd name="T10" fmla="*/ 121 w 156"/>
                <a:gd name="T11" fmla="*/ 210 h 227"/>
                <a:gd name="T12" fmla="*/ 155 w 156"/>
                <a:gd name="T13" fmla="*/ 147 h 227"/>
                <a:gd name="T14" fmla="*/ 126 w 156"/>
                <a:gd name="T15" fmla="*/ 70 h 227"/>
                <a:gd name="T16" fmla="*/ 82 w 156"/>
                <a:gd name="T17" fmla="*/ 59 h 227"/>
                <a:gd name="T18" fmla="*/ 77 w 156"/>
                <a:gd name="T19" fmla="*/ 59 h 227"/>
                <a:gd name="T20" fmla="*/ 71 w 156"/>
                <a:gd name="T21" fmla="*/ 47 h 227"/>
                <a:gd name="T22" fmla="*/ 104 w 156"/>
                <a:gd name="T23" fmla="*/ 15 h 227"/>
                <a:gd name="T24" fmla="*/ 96 w 156"/>
                <a:gd name="T25" fmla="*/ 7 h 227"/>
                <a:gd name="T26" fmla="*/ 88 w 156"/>
                <a:gd name="T27" fmla="*/ 0 h 227"/>
                <a:gd name="T28" fmla="*/ 55 w 156"/>
                <a:gd name="T29" fmla="*/ 32 h 227"/>
                <a:gd name="T30" fmla="*/ 43 w 156"/>
                <a:gd name="T31" fmla="*/ 25 h 227"/>
                <a:gd name="T32" fmla="*/ 37 w 156"/>
                <a:gd name="T33" fmla="*/ 64 h 227"/>
                <a:gd name="T34" fmla="*/ 20 w 156"/>
                <a:gd name="T35" fmla="*/ 102 h 227"/>
                <a:gd name="T36" fmla="*/ 104 w 156"/>
                <a:gd name="T37" fmla="*/ 192 h 227"/>
                <a:gd name="T38" fmla="*/ 103 w 156"/>
                <a:gd name="T39" fmla="*/ 187 h 227"/>
                <a:gd name="T40" fmla="*/ 112 w 156"/>
                <a:gd name="T41" fmla="*/ 187 h 227"/>
                <a:gd name="T42" fmla="*/ 113 w 156"/>
                <a:gd name="T43" fmla="*/ 180 h 227"/>
                <a:gd name="T44" fmla="*/ 113 w 156"/>
                <a:gd name="T45" fmla="*/ 182 h 227"/>
                <a:gd name="T46" fmla="*/ 112 w 156"/>
                <a:gd name="T47" fmla="*/ 185 h 227"/>
                <a:gd name="T48" fmla="*/ 95 w 156"/>
                <a:gd name="T49" fmla="*/ 185 h 227"/>
                <a:gd name="T50" fmla="*/ 94 w 156"/>
                <a:gd name="T51" fmla="*/ 185 h 227"/>
                <a:gd name="T52" fmla="*/ 94 w 156"/>
                <a:gd name="T53" fmla="*/ 180 h 227"/>
                <a:gd name="T54" fmla="*/ 104 w 156"/>
                <a:gd name="T55" fmla="*/ 179 h 227"/>
                <a:gd name="T56" fmla="*/ 113 w 156"/>
                <a:gd name="T57" fmla="*/ 180 h 227"/>
                <a:gd name="T58" fmla="*/ 112 w 156"/>
                <a:gd name="T59" fmla="*/ 177 h 227"/>
                <a:gd name="T60" fmla="*/ 104 w 156"/>
                <a:gd name="T61" fmla="*/ 177 h 227"/>
                <a:gd name="T62" fmla="*/ 104 w 156"/>
                <a:gd name="T63" fmla="*/ 17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6" h="227">
                  <a:moveTo>
                    <a:pt x="3" y="119"/>
                  </a:moveTo>
                  <a:cubicBezTo>
                    <a:pt x="0" y="121"/>
                    <a:pt x="0" y="125"/>
                    <a:pt x="3" y="128"/>
                  </a:cubicBezTo>
                  <a:cubicBezTo>
                    <a:pt x="5" y="131"/>
                    <a:pt x="10" y="136"/>
                    <a:pt x="14" y="140"/>
                  </a:cubicBezTo>
                  <a:cubicBezTo>
                    <a:pt x="17" y="143"/>
                    <a:pt x="22" y="145"/>
                    <a:pt x="23" y="144"/>
                  </a:cubicBezTo>
                  <a:cubicBezTo>
                    <a:pt x="25" y="143"/>
                    <a:pt x="28" y="144"/>
                    <a:pt x="30" y="146"/>
                  </a:cubicBezTo>
                  <a:cubicBezTo>
                    <a:pt x="32" y="148"/>
                    <a:pt x="45" y="160"/>
                    <a:pt x="57" y="173"/>
                  </a:cubicBezTo>
                  <a:cubicBezTo>
                    <a:pt x="70" y="186"/>
                    <a:pt x="82" y="198"/>
                    <a:pt x="84" y="200"/>
                  </a:cubicBezTo>
                  <a:cubicBezTo>
                    <a:pt x="86" y="201"/>
                    <a:pt x="86" y="204"/>
                    <a:pt x="85" y="206"/>
                  </a:cubicBezTo>
                  <a:cubicBezTo>
                    <a:pt x="84" y="208"/>
                    <a:pt x="85" y="212"/>
                    <a:pt x="87" y="214"/>
                  </a:cubicBezTo>
                  <a:cubicBezTo>
                    <a:pt x="90" y="217"/>
                    <a:pt x="94" y="221"/>
                    <a:pt x="97" y="224"/>
                  </a:cubicBezTo>
                  <a:cubicBezTo>
                    <a:pt x="99" y="227"/>
                    <a:pt x="104" y="227"/>
                    <a:pt x="106" y="224"/>
                  </a:cubicBezTo>
                  <a:cubicBezTo>
                    <a:pt x="109" y="222"/>
                    <a:pt x="116" y="215"/>
                    <a:pt x="121" y="210"/>
                  </a:cubicBezTo>
                  <a:cubicBezTo>
                    <a:pt x="127" y="204"/>
                    <a:pt x="136" y="193"/>
                    <a:pt x="142" y="186"/>
                  </a:cubicBezTo>
                  <a:cubicBezTo>
                    <a:pt x="148" y="178"/>
                    <a:pt x="154" y="161"/>
                    <a:pt x="155" y="147"/>
                  </a:cubicBezTo>
                  <a:cubicBezTo>
                    <a:pt x="156" y="134"/>
                    <a:pt x="153" y="113"/>
                    <a:pt x="148" y="102"/>
                  </a:cubicBezTo>
                  <a:cubicBezTo>
                    <a:pt x="143" y="91"/>
                    <a:pt x="133" y="77"/>
                    <a:pt x="126" y="70"/>
                  </a:cubicBezTo>
                  <a:cubicBezTo>
                    <a:pt x="118" y="64"/>
                    <a:pt x="108" y="57"/>
                    <a:pt x="103" y="56"/>
                  </a:cubicBezTo>
                  <a:cubicBezTo>
                    <a:pt x="98" y="54"/>
                    <a:pt x="89" y="55"/>
                    <a:pt x="82" y="59"/>
                  </a:cubicBezTo>
                  <a:cubicBezTo>
                    <a:pt x="81" y="59"/>
                    <a:pt x="80" y="60"/>
                    <a:pt x="78" y="61"/>
                  </a:cubicBezTo>
                  <a:cubicBezTo>
                    <a:pt x="78" y="60"/>
                    <a:pt x="77" y="60"/>
                    <a:pt x="77" y="59"/>
                  </a:cubicBezTo>
                  <a:cubicBezTo>
                    <a:pt x="75" y="57"/>
                    <a:pt x="72" y="54"/>
                    <a:pt x="71" y="53"/>
                  </a:cubicBezTo>
                  <a:cubicBezTo>
                    <a:pt x="69" y="51"/>
                    <a:pt x="69" y="49"/>
                    <a:pt x="71" y="47"/>
                  </a:cubicBezTo>
                  <a:cubicBezTo>
                    <a:pt x="73" y="46"/>
                    <a:pt x="81" y="37"/>
                    <a:pt x="91" y="28"/>
                  </a:cubicBezTo>
                  <a:cubicBezTo>
                    <a:pt x="96" y="23"/>
                    <a:pt x="100" y="19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5" y="3"/>
                    <a:pt x="80" y="8"/>
                    <a:pt x="75" y="12"/>
                  </a:cubicBezTo>
                  <a:cubicBezTo>
                    <a:pt x="66" y="22"/>
                    <a:pt x="57" y="30"/>
                    <a:pt x="55" y="32"/>
                  </a:cubicBezTo>
                  <a:cubicBezTo>
                    <a:pt x="54" y="33"/>
                    <a:pt x="52" y="33"/>
                    <a:pt x="50" y="32"/>
                  </a:cubicBezTo>
                  <a:cubicBezTo>
                    <a:pt x="49" y="31"/>
                    <a:pt x="46" y="27"/>
                    <a:pt x="43" y="25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5" y="51"/>
                    <a:pt x="31" y="57"/>
                    <a:pt x="37" y="64"/>
                  </a:cubicBezTo>
                  <a:cubicBezTo>
                    <a:pt x="42" y="69"/>
                    <a:pt x="47" y="73"/>
                    <a:pt x="51" y="77"/>
                  </a:cubicBezTo>
                  <a:cubicBezTo>
                    <a:pt x="40" y="84"/>
                    <a:pt x="27" y="95"/>
                    <a:pt x="20" y="102"/>
                  </a:cubicBezTo>
                  <a:cubicBezTo>
                    <a:pt x="13" y="108"/>
                    <a:pt x="5" y="116"/>
                    <a:pt x="3" y="119"/>
                  </a:cubicBezTo>
                  <a:close/>
                  <a:moveTo>
                    <a:pt x="104" y="192"/>
                  </a:moveTo>
                  <a:cubicBezTo>
                    <a:pt x="100" y="192"/>
                    <a:pt x="98" y="190"/>
                    <a:pt x="96" y="187"/>
                  </a:cubicBezTo>
                  <a:cubicBezTo>
                    <a:pt x="97" y="187"/>
                    <a:pt x="100" y="187"/>
                    <a:pt x="103" y="187"/>
                  </a:cubicBezTo>
                  <a:cubicBezTo>
                    <a:pt x="104" y="187"/>
                    <a:pt x="104" y="187"/>
                    <a:pt x="104" y="187"/>
                  </a:cubicBezTo>
                  <a:cubicBezTo>
                    <a:pt x="107" y="187"/>
                    <a:pt x="111" y="187"/>
                    <a:pt x="112" y="187"/>
                  </a:cubicBezTo>
                  <a:cubicBezTo>
                    <a:pt x="110" y="190"/>
                    <a:pt x="107" y="192"/>
                    <a:pt x="104" y="192"/>
                  </a:cubicBezTo>
                  <a:close/>
                  <a:moveTo>
                    <a:pt x="113" y="180"/>
                  </a:moveTo>
                  <a:cubicBezTo>
                    <a:pt x="113" y="180"/>
                    <a:pt x="113" y="180"/>
                    <a:pt x="113" y="180"/>
                  </a:cubicBezTo>
                  <a:cubicBezTo>
                    <a:pt x="113" y="180"/>
                    <a:pt x="113" y="182"/>
                    <a:pt x="113" y="182"/>
                  </a:cubicBezTo>
                  <a:cubicBezTo>
                    <a:pt x="113" y="183"/>
                    <a:pt x="113" y="184"/>
                    <a:pt x="113" y="185"/>
                  </a:cubicBezTo>
                  <a:cubicBezTo>
                    <a:pt x="113" y="185"/>
                    <a:pt x="113" y="185"/>
                    <a:pt x="112" y="185"/>
                  </a:cubicBezTo>
                  <a:cubicBezTo>
                    <a:pt x="112" y="185"/>
                    <a:pt x="108" y="185"/>
                    <a:pt x="103" y="185"/>
                  </a:cubicBezTo>
                  <a:cubicBezTo>
                    <a:pt x="99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4" y="185"/>
                    <a:pt x="94" y="185"/>
                    <a:pt x="94" y="185"/>
                  </a:cubicBezTo>
                  <a:cubicBezTo>
                    <a:pt x="94" y="184"/>
                    <a:pt x="94" y="183"/>
                    <a:pt x="94" y="182"/>
                  </a:cubicBezTo>
                  <a:cubicBezTo>
                    <a:pt x="94" y="182"/>
                    <a:pt x="94" y="180"/>
                    <a:pt x="94" y="180"/>
                  </a:cubicBezTo>
                  <a:cubicBezTo>
                    <a:pt x="94" y="179"/>
                    <a:pt x="95" y="179"/>
                    <a:pt x="95" y="179"/>
                  </a:cubicBezTo>
                  <a:cubicBezTo>
                    <a:pt x="96" y="179"/>
                    <a:pt x="99" y="179"/>
                    <a:pt x="104" y="179"/>
                  </a:cubicBezTo>
                  <a:cubicBezTo>
                    <a:pt x="108" y="179"/>
                    <a:pt x="112" y="179"/>
                    <a:pt x="112" y="179"/>
                  </a:cubicBezTo>
                  <a:cubicBezTo>
                    <a:pt x="113" y="179"/>
                    <a:pt x="113" y="179"/>
                    <a:pt x="113" y="180"/>
                  </a:cubicBezTo>
                  <a:close/>
                  <a:moveTo>
                    <a:pt x="104" y="173"/>
                  </a:moveTo>
                  <a:cubicBezTo>
                    <a:pt x="107" y="173"/>
                    <a:pt x="110" y="175"/>
                    <a:pt x="112" y="177"/>
                  </a:cubicBezTo>
                  <a:cubicBezTo>
                    <a:pt x="111" y="177"/>
                    <a:pt x="111" y="177"/>
                    <a:pt x="111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0" y="177"/>
                    <a:pt x="97" y="177"/>
                    <a:pt x="96" y="177"/>
                  </a:cubicBezTo>
                  <a:cubicBezTo>
                    <a:pt x="98" y="174"/>
                    <a:pt x="101" y="173"/>
                    <a:pt x="104" y="1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7406323" y="5260817"/>
              <a:ext cx="293687" cy="296863"/>
            </a:xfrm>
            <a:custGeom>
              <a:avLst/>
              <a:gdLst>
                <a:gd name="T0" fmla="*/ 0 w 78"/>
                <a:gd name="T1" fmla="*/ 10 h 79"/>
                <a:gd name="T2" fmla="*/ 4 w 78"/>
                <a:gd name="T3" fmla="*/ 28 h 79"/>
                <a:gd name="T4" fmla="*/ 9 w 78"/>
                <a:gd name="T5" fmla="*/ 38 h 79"/>
                <a:gd name="T6" fmla="*/ 8 w 78"/>
                <a:gd name="T7" fmla="*/ 40 h 79"/>
                <a:gd name="T8" fmla="*/ 8 w 78"/>
                <a:gd name="T9" fmla="*/ 43 h 79"/>
                <a:gd name="T10" fmla="*/ 15 w 78"/>
                <a:gd name="T11" fmla="*/ 51 h 79"/>
                <a:gd name="T12" fmla="*/ 23 w 78"/>
                <a:gd name="T13" fmla="*/ 59 h 79"/>
                <a:gd name="T14" fmla="*/ 26 w 78"/>
                <a:gd name="T15" fmla="*/ 59 h 79"/>
                <a:gd name="T16" fmla="*/ 29 w 78"/>
                <a:gd name="T17" fmla="*/ 58 h 79"/>
                <a:gd name="T18" fmla="*/ 44 w 78"/>
                <a:gd name="T19" fmla="*/ 69 h 79"/>
                <a:gd name="T20" fmla="*/ 68 w 78"/>
                <a:gd name="T21" fmla="*/ 79 h 79"/>
                <a:gd name="T22" fmla="*/ 77 w 78"/>
                <a:gd name="T23" fmla="*/ 77 h 79"/>
                <a:gd name="T24" fmla="*/ 40 w 78"/>
                <a:gd name="T25" fmla="*/ 39 h 79"/>
                <a:gd name="T26" fmla="*/ 2 w 78"/>
                <a:gd name="T27" fmla="*/ 1 h 79"/>
                <a:gd name="T28" fmla="*/ 0 w 78"/>
                <a:gd name="T29" fmla="*/ 1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8" h="79">
                  <a:moveTo>
                    <a:pt x="0" y="10"/>
                  </a:moveTo>
                  <a:cubicBezTo>
                    <a:pt x="0" y="15"/>
                    <a:pt x="2" y="24"/>
                    <a:pt x="4" y="28"/>
                  </a:cubicBezTo>
                  <a:cubicBezTo>
                    <a:pt x="6" y="33"/>
                    <a:pt x="9" y="37"/>
                    <a:pt x="9" y="38"/>
                  </a:cubicBezTo>
                  <a:cubicBezTo>
                    <a:pt x="9" y="38"/>
                    <a:pt x="9" y="40"/>
                    <a:pt x="8" y="40"/>
                  </a:cubicBezTo>
                  <a:cubicBezTo>
                    <a:pt x="7" y="41"/>
                    <a:pt x="7" y="43"/>
                    <a:pt x="8" y="43"/>
                  </a:cubicBezTo>
                  <a:cubicBezTo>
                    <a:pt x="9" y="44"/>
                    <a:pt x="12" y="48"/>
                    <a:pt x="15" y="51"/>
                  </a:cubicBezTo>
                  <a:cubicBezTo>
                    <a:pt x="19" y="55"/>
                    <a:pt x="22" y="58"/>
                    <a:pt x="23" y="59"/>
                  </a:cubicBezTo>
                  <a:cubicBezTo>
                    <a:pt x="24" y="60"/>
                    <a:pt x="25" y="60"/>
                    <a:pt x="26" y="59"/>
                  </a:cubicBezTo>
                  <a:cubicBezTo>
                    <a:pt x="27" y="58"/>
                    <a:pt x="28" y="57"/>
                    <a:pt x="29" y="58"/>
                  </a:cubicBezTo>
                  <a:cubicBezTo>
                    <a:pt x="29" y="58"/>
                    <a:pt x="36" y="63"/>
                    <a:pt x="44" y="69"/>
                  </a:cubicBezTo>
                  <a:cubicBezTo>
                    <a:pt x="52" y="75"/>
                    <a:pt x="62" y="79"/>
                    <a:pt x="68" y="79"/>
                  </a:cubicBezTo>
                  <a:cubicBezTo>
                    <a:pt x="74" y="79"/>
                    <a:pt x="78" y="78"/>
                    <a:pt x="77" y="77"/>
                  </a:cubicBezTo>
                  <a:cubicBezTo>
                    <a:pt x="77" y="76"/>
                    <a:pt x="60" y="59"/>
                    <a:pt x="40" y="39"/>
                  </a:cubicBezTo>
                  <a:cubicBezTo>
                    <a:pt x="20" y="18"/>
                    <a:pt x="3" y="1"/>
                    <a:pt x="2" y="1"/>
                  </a:cubicBezTo>
                  <a:cubicBezTo>
                    <a:pt x="1" y="0"/>
                    <a:pt x="0" y="4"/>
                    <a:pt x="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7131685" y="5478305"/>
              <a:ext cx="131762" cy="128588"/>
            </a:xfrm>
            <a:custGeom>
              <a:avLst/>
              <a:gdLst>
                <a:gd name="T0" fmla="*/ 27 w 35"/>
                <a:gd name="T1" fmla="*/ 0 h 34"/>
                <a:gd name="T2" fmla="*/ 26 w 35"/>
                <a:gd name="T3" fmla="*/ 0 h 34"/>
                <a:gd name="T4" fmla="*/ 0 w 35"/>
                <a:gd name="T5" fmla="*/ 26 h 34"/>
                <a:gd name="T6" fmla="*/ 0 w 35"/>
                <a:gd name="T7" fmla="*/ 26 h 34"/>
                <a:gd name="T8" fmla="*/ 8 w 35"/>
                <a:gd name="T9" fmla="*/ 34 h 34"/>
                <a:gd name="T10" fmla="*/ 9 w 35"/>
                <a:gd name="T11" fmla="*/ 34 h 34"/>
                <a:gd name="T12" fmla="*/ 35 w 35"/>
                <a:gd name="T13" fmla="*/ 9 h 34"/>
                <a:gd name="T14" fmla="*/ 35 w 35"/>
                <a:gd name="T15" fmla="*/ 8 h 34"/>
                <a:gd name="T16" fmla="*/ 27 w 35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4">
                  <a:moveTo>
                    <a:pt x="27" y="0"/>
                  </a:moveTo>
                  <a:cubicBezTo>
                    <a:pt x="27" y="0"/>
                    <a:pt x="26" y="0"/>
                    <a:pt x="26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9" y="34"/>
                    <a:pt x="9" y="34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77734" y="1629730"/>
            <a:ext cx="949325" cy="928688"/>
            <a:chOff x="3374073" y="1158558"/>
            <a:chExt cx="949325" cy="928688"/>
          </a:xfrm>
        </p:grpSpPr>
        <p:sp>
          <p:nvSpPr>
            <p:cNvPr id="71" name="Freeform 71"/>
            <p:cNvSpPr>
              <a:spLocks noEditPoints="1"/>
            </p:cNvSpPr>
            <p:nvPr/>
          </p:nvSpPr>
          <p:spPr bwMode="auto">
            <a:xfrm>
              <a:off x="3374073" y="1158558"/>
              <a:ext cx="949325" cy="928688"/>
            </a:xfrm>
            <a:custGeom>
              <a:avLst/>
              <a:gdLst>
                <a:gd name="T0" fmla="*/ 106 w 253"/>
                <a:gd name="T1" fmla="*/ 234 h 247"/>
                <a:gd name="T2" fmla="*/ 114 w 253"/>
                <a:gd name="T3" fmla="*/ 220 h 247"/>
                <a:gd name="T4" fmla="*/ 230 w 253"/>
                <a:gd name="T5" fmla="*/ 111 h 247"/>
                <a:gd name="T6" fmla="*/ 245 w 253"/>
                <a:gd name="T7" fmla="*/ 103 h 247"/>
                <a:gd name="T8" fmla="*/ 248 w 253"/>
                <a:gd name="T9" fmla="*/ 74 h 247"/>
                <a:gd name="T10" fmla="*/ 163 w 253"/>
                <a:gd name="T11" fmla="*/ 5 h 247"/>
                <a:gd name="T12" fmla="*/ 7 w 253"/>
                <a:gd name="T13" fmla="*/ 151 h 247"/>
                <a:gd name="T14" fmla="*/ 69 w 253"/>
                <a:gd name="T15" fmla="*/ 240 h 247"/>
                <a:gd name="T16" fmla="*/ 231 w 253"/>
                <a:gd name="T17" fmla="*/ 68 h 247"/>
                <a:gd name="T18" fmla="*/ 223 w 253"/>
                <a:gd name="T19" fmla="*/ 70 h 247"/>
                <a:gd name="T20" fmla="*/ 229 w 253"/>
                <a:gd name="T21" fmla="*/ 65 h 247"/>
                <a:gd name="T22" fmla="*/ 221 w 253"/>
                <a:gd name="T23" fmla="*/ 58 h 247"/>
                <a:gd name="T24" fmla="*/ 210 w 253"/>
                <a:gd name="T25" fmla="*/ 60 h 247"/>
                <a:gd name="T26" fmla="*/ 217 w 253"/>
                <a:gd name="T27" fmla="*/ 53 h 247"/>
                <a:gd name="T28" fmla="*/ 214 w 253"/>
                <a:gd name="T29" fmla="*/ 50 h 247"/>
                <a:gd name="T30" fmla="*/ 202 w 253"/>
                <a:gd name="T31" fmla="*/ 52 h 247"/>
                <a:gd name="T32" fmla="*/ 210 w 253"/>
                <a:gd name="T33" fmla="*/ 45 h 247"/>
                <a:gd name="T34" fmla="*/ 151 w 253"/>
                <a:gd name="T35" fmla="*/ 30 h 247"/>
                <a:gd name="T36" fmla="*/ 206 w 253"/>
                <a:gd name="T37" fmla="*/ 40 h 247"/>
                <a:gd name="T38" fmla="*/ 181 w 253"/>
                <a:gd name="T39" fmla="*/ 64 h 247"/>
                <a:gd name="T40" fmla="*/ 207 w 253"/>
                <a:gd name="T41" fmla="*/ 61 h 247"/>
                <a:gd name="T42" fmla="*/ 212 w 253"/>
                <a:gd name="T43" fmla="*/ 66 h 247"/>
                <a:gd name="T44" fmla="*/ 201 w 253"/>
                <a:gd name="T45" fmla="*/ 68 h 247"/>
                <a:gd name="T46" fmla="*/ 194 w 253"/>
                <a:gd name="T47" fmla="*/ 60 h 247"/>
                <a:gd name="T48" fmla="*/ 201 w 253"/>
                <a:gd name="T49" fmla="*/ 53 h 247"/>
                <a:gd name="T50" fmla="*/ 199 w 253"/>
                <a:gd name="T51" fmla="*/ 64 h 247"/>
                <a:gd name="T52" fmla="*/ 222 w 253"/>
                <a:gd name="T53" fmla="*/ 73 h 247"/>
                <a:gd name="T54" fmla="*/ 213 w 253"/>
                <a:gd name="T55" fmla="*/ 73 h 247"/>
                <a:gd name="T56" fmla="*/ 191 w 253"/>
                <a:gd name="T57" fmla="*/ 61 h 247"/>
                <a:gd name="T58" fmla="*/ 196 w 253"/>
                <a:gd name="T59" fmla="*/ 67 h 247"/>
                <a:gd name="T60" fmla="*/ 185 w 253"/>
                <a:gd name="T61" fmla="*/ 68 h 247"/>
                <a:gd name="T62" fmla="*/ 198 w 253"/>
                <a:gd name="T63" fmla="*/ 69 h 247"/>
                <a:gd name="T64" fmla="*/ 204 w 253"/>
                <a:gd name="T65" fmla="*/ 74 h 247"/>
                <a:gd name="T66" fmla="*/ 192 w 253"/>
                <a:gd name="T67" fmla="*/ 76 h 247"/>
                <a:gd name="T68" fmla="*/ 209 w 253"/>
                <a:gd name="T69" fmla="*/ 83 h 247"/>
                <a:gd name="T70" fmla="*/ 212 w 253"/>
                <a:gd name="T71" fmla="*/ 86 h 247"/>
                <a:gd name="T72" fmla="*/ 204 w 253"/>
                <a:gd name="T73" fmla="*/ 88 h 247"/>
                <a:gd name="T74" fmla="*/ 236 w 253"/>
                <a:gd name="T75" fmla="*/ 75 h 247"/>
                <a:gd name="T76" fmla="*/ 244 w 253"/>
                <a:gd name="T77" fmla="*/ 83 h 247"/>
                <a:gd name="T78" fmla="*/ 213 w 253"/>
                <a:gd name="T79" fmla="*/ 98 h 247"/>
                <a:gd name="T80" fmla="*/ 148 w 253"/>
                <a:gd name="T81" fmla="*/ 40 h 247"/>
                <a:gd name="T82" fmla="*/ 206 w 253"/>
                <a:gd name="T83" fmla="*/ 115 h 247"/>
                <a:gd name="T84" fmla="*/ 151 w 253"/>
                <a:gd name="T85" fmla="*/ 73 h 247"/>
                <a:gd name="T86" fmla="*/ 69 w 253"/>
                <a:gd name="T87" fmla="*/ 11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3" h="247">
                  <a:moveTo>
                    <a:pt x="91" y="241"/>
                  </a:moveTo>
                  <a:cubicBezTo>
                    <a:pt x="93" y="239"/>
                    <a:pt x="97" y="235"/>
                    <a:pt x="102" y="230"/>
                  </a:cubicBezTo>
                  <a:cubicBezTo>
                    <a:pt x="104" y="232"/>
                    <a:pt x="105" y="233"/>
                    <a:pt x="106" y="234"/>
                  </a:cubicBezTo>
                  <a:cubicBezTo>
                    <a:pt x="106" y="235"/>
                    <a:pt x="109" y="233"/>
                    <a:pt x="113" y="230"/>
                  </a:cubicBezTo>
                  <a:cubicBezTo>
                    <a:pt x="116" y="227"/>
                    <a:pt x="118" y="224"/>
                    <a:pt x="117" y="223"/>
                  </a:cubicBezTo>
                  <a:cubicBezTo>
                    <a:pt x="117" y="222"/>
                    <a:pt x="115" y="221"/>
                    <a:pt x="114" y="220"/>
                  </a:cubicBezTo>
                  <a:cubicBezTo>
                    <a:pt x="121" y="213"/>
                    <a:pt x="128" y="206"/>
                    <a:pt x="135" y="199"/>
                  </a:cubicBezTo>
                  <a:cubicBezTo>
                    <a:pt x="154" y="182"/>
                    <a:pt x="184" y="154"/>
                    <a:pt x="202" y="137"/>
                  </a:cubicBezTo>
                  <a:cubicBezTo>
                    <a:pt x="212" y="128"/>
                    <a:pt x="222" y="119"/>
                    <a:pt x="230" y="111"/>
                  </a:cubicBezTo>
                  <a:cubicBezTo>
                    <a:pt x="232" y="112"/>
                    <a:pt x="233" y="114"/>
                    <a:pt x="234" y="114"/>
                  </a:cubicBezTo>
                  <a:cubicBezTo>
                    <a:pt x="235" y="115"/>
                    <a:pt x="238" y="113"/>
                    <a:pt x="241" y="110"/>
                  </a:cubicBezTo>
                  <a:cubicBezTo>
                    <a:pt x="244" y="107"/>
                    <a:pt x="246" y="104"/>
                    <a:pt x="245" y="103"/>
                  </a:cubicBezTo>
                  <a:cubicBezTo>
                    <a:pt x="245" y="103"/>
                    <a:pt x="243" y="101"/>
                    <a:pt x="242" y="100"/>
                  </a:cubicBezTo>
                  <a:cubicBezTo>
                    <a:pt x="244" y="98"/>
                    <a:pt x="246" y="97"/>
                    <a:pt x="247" y="95"/>
                  </a:cubicBezTo>
                  <a:cubicBezTo>
                    <a:pt x="253" y="90"/>
                    <a:pt x="253" y="80"/>
                    <a:pt x="248" y="74"/>
                  </a:cubicBezTo>
                  <a:cubicBezTo>
                    <a:pt x="242" y="68"/>
                    <a:pt x="227" y="52"/>
                    <a:pt x="215" y="39"/>
                  </a:cubicBezTo>
                  <a:cubicBezTo>
                    <a:pt x="204" y="27"/>
                    <a:pt x="189" y="11"/>
                    <a:pt x="184" y="6"/>
                  </a:cubicBezTo>
                  <a:cubicBezTo>
                    <a:pt x="178" y="0"/>
                    <a:pt x="169" y="0"/>
                    <a:pt x="163" y="5"/>
                  </a:cubicBezTo>
                  <a:cubicBezTo>
                    <a:pt x="157" y="11"/>
                    <a:pt x="137" y="30"/>
                    <a:pt x="118" y="47"/>
                  </a:cubicBezTo>
                  <a:cubicBezTo>
                    <a:pt x="100" y="64"/>
                    <a:pt x="70" y="92"/>
                    <a:pt x="51" y="110"/>
                  </a:cubicBezTo>
                  <a:cubicBezTo>
                    <a:pt x="33" y="127"/>
                    <a:pt x="13" y="146"/>
                    <a:pt x="7" y="151"/>
                  </a:cubicBezTo>
                  <a:cubicBezTo>
                    <a:pt x="1" y="157"/>
                    <a:pt x="0" y="166"/>
                    <a:pt x="5" y="172"/>
                  </a:cubicBezTo>
                  <a:cubicBezTo>
                    <a:pt x="11" y="178"/>
                    <a:pt x="25" y="193"/>
                    <a:pt x="37" y="206"/>
                  </a:cubicBezTo>
                  <a:cubicBezTo>
                    <a:pt x="49" y="219"/>
                    <a:pt x="63" y="234"/>
                    <a:pt x="69" y="240"/>
                  </a:cubicBezTo>
                  <a:cubicBezTo>
                    <a:pt x="75" y="247"/>
                    <a:pt x="84" y="247"/>
                    <a:pt x="91" y="241"/>
                  </a:cubicBezTo>
                  <a:close/>
                  <a:moveTo>
                    <a:pt x="231" y="67"/>
                  </a:moveTo>
                  <a:cubicBezTo>
                    <a:pt x="231" y="68"/>
                    <a:pt x="231" y="68"/>
                    <a:pt x="231" y="68"/>
                  </a:cubicBezTo>
                  <a:cubicBezTo>
                    <a:pt x="226" y="73"/>
                    <a:pt x="226" y="73"/>
                    <a:pt x="226" y="73"/>
                  </a:cubicBezTo>
                  <a:cubicBezTo>
                    <a:pt x="226" y="73"/>
                    <a:pt x="225" y="73"/>
                    <a:pt x="225" y="73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2" y="70"/>
                    <a:pt x="223" y="70"/>
                    <a:pt x="223" y="70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9" y="65"/>
                  </a:cubicBezTo>
                  <a:lnTo>
                    <a:pt x="231" y="67"/>
                  </a:lnTo>
                  <a:close/>
                  <a:moveTo>
                    <a:pt x="221" y="57"/>
                  </a:moveTo>
                  <a:cubicBezTo>
                    <a:pt x="221" y="57"/>
                    <a:pt x="221" y="58"/>
                    <a:pt x="221" y="58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4" y="64"/>
                    <a:pt x="214" y="64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09" y="59"/>
                    <a:pt x="209" y="59"/>
                    <a:pt x="210" y="58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216" y="52"/>
                    <a:pt x="217" y="52"/>
                    <a:pt x="217" y="53"/>
                  </a:cubicBezTo>
                  <a:lnTo>
                    <a:pt x="221" y="57"/>
                  </a:lnTo>
                  <a:close/>
                  <a:moveTo>
                    <a:pt x="214" y="49"/>
                  </a:moveTo>
                  <a:cubicBezTo>
                    <a:pt x="214" y="49"/>
                    <a:pt x="214" y="50"/>
                    <a:pt x="214" y="50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7" y="56"/>
                    <a:pt x="207" y="56"/>
                    <a:pt x="206" y="56"/>
                  </a:cubicBezTo>
                  <a:cubicBezTo>
                    <a:pt x="202" y="52"/>
                    <a:pt x="202" y="52"/>
                    <a:pt x="202" y="52"/>
                  </a:cubicBezTo>
                  <a:cubicBezTo>
                    <a:pt x="202" y="51"/>
                    <a:pt x="202" y="51"/>
                    <a:pt x="203" y="50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09" y="44"/>
                    <a:pt x="209" y="44"/>
                    <a:pt x="210" y="45"/>
                  </a:cubicBezTo>
                  <a:lnTo>
                    <a:pt x="214" y="49"/>
                  </a:lnTo>
                  <a:close/>
                  <a:moveTo>
                    <a:pt x="151" y="32"/>
                  </a:moveTo>
                  <a:cubicBezTo>
                    <a:pt x="151" y="31"/>
                    <a:pt x="151" y="31"/>
                    <a:pt x="151" y="30"/>
                  </a:cubicBezTo>
                  <a:cubicBezTo>
                    <a:pt x="175" y="9"/>
                    <a:pt x="175" y="9"/>
                    <a:pt x="175" y="9"/>
                  </a:cubicBezTo>
                  <a:cubicBezTo>
                    <a:pt x="175" y="8"/>
                    <a:pt x="176" y="8"/>
                    <a:pt x="176" y="9"/>
                  </a:cubicBezTo>
                  <a:cubicBezTo>
                    <a:pt x="206" y="40"/>
                    <a:pt x="206" y="40"/>
                    <a:pt x="206" y="40"/>
                  </a:cubicBezTo>
                  <a:cubicBezTo>
                    <a:pt x="206" y="41"/>
                    <a:pt x="206" y="42"/>
                    <a:pt x="206" y="42"/>
                  </a:cubicBezTo>
                  <a:cubicBezTo>
                    <a:pt x="182" y="64"/>
                    <a:pt x="182" y="64"/>
                    <a:pt x="182" y="64"/>
                  </a:cubicBezTo>
                  <a:cubicBezTo>
                    <a:pt x="182" y="64"/>
                    <a:pt x="181" y="64"/>
                    <a:pt x="181" y="64"/>
                  </a:cubicBezTo>
                  <a:lnTo>
                    <a:pt x="151" y="32"/>
                  </a:lnTo>
                  <a:close/>
                  <a:moveTo>
                    <a:pt x="201" y="66"/>
                  </a:moveTo>
                  <a:cubicBezTo>
                    <a:pt x="207" y="61"/>
                    <a:pt x="207" y="61"/>
                    <a:pt x="207" y="61"/>
                  </a:cubicBezTo>
                  <a:cubicBezTo>
                    <a:pt x="207" y="60"/>
                    <a:pt x="208" y="60"/>
                    <a:pt x="208" y="61"/>
                  </a:cubicBezTo>
                  <a:cubicBezTo>
                    <a:pt x="212" y="65"/>
                    <a:pt x="212" y="65"/>
                    <a:pt x="212" y="65"/>
                  </a:cubicBezTo>
                  <a:cubicBezTo>
                    <a:pt x="213" y="65"/>
                    <a:pt x="213" y="66"/>
                    <a:pt x="212" y="66"/>
                  </a:cubicBezTo>
                  <a:cubicBezTo>
                    <a:pt x="206" y="72"/>
                    <a:pt x="206" y="72"/>
                    <a:pt x="206" y="72"/>
                  </a:cubicBezTo>
                  <a:cubicBezTo>
                    <a:pt x="206" y="72"/>
                    <a:pt x="205" y="72"/>
                    <a:pt x="205" y="72"/>
                  </a:cubicBezTo>
                  <a:cubicBezTo>
                    <a:pt x="201" y="68"/>
                    <a:pt x="201" y="68"/>
                    <a:pt x="201" y="68"/>
                  </a:cubicBezTo>
                  <a:cubicBezTo>
                    <a:pt x="201" y="67"/>
                    <a:pt x="201" y="67"/>
                    <a:pt x="201" y="66"/>
                  </a:cubicBezTo>
                  <a:close/>
                  <a:moveTo>
                    <a:pt x="198" y="64"/>
                  </a:moveTo>
                  <a:cubicBezTo>
                    <a:pt x="194" y="60"/>
                    <a:pt x="194" y="60"/>
                    <a:pt x="194" y="60"/>
                  </a:cubicBezTo>
                  <a:cubicBezTo>
                    <a:pt x="193" y="59"/>
                    <a:pt x="193" y="59"/>
                    <a:pt x="194" y="58"/>
                  </a:cubicBezTo>
                  <a:cubicBezTo>
                    <a:pt x="200" y="53"/>
                    <a:pt x="200" y="53"/>
                    <a:pt x="200" y="53"/>
                  </a:cubicBezTo>
                  <a:cubicBezTo>
                    <a:pt x="200" y="53"/>
                    <a:pt x="201" y="53"/>
                    <a:pt x="201" y="53"/>
                  </a:cubicBezTo>
                  <a:cubicBezTo>
                    <a:pt x="205" y="57"/>
                    <a:pt x="205" y="57"/>
                    <a:pt x="205" y="57"/>
                  </a:cubicBezTo>
                  <a:cubicBezTo>
                    <a:pt x="205" y="57"/>
                    <a:pt x="205" y="58"/>
                    <a:pt x="205" y="58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199" y="64"/>
                    <a:pt x="198" y="64"/>
                    <a:pt x="198" y="64"/>
                  </a:cubicBezTo>
                  <a:close/>
                  <a:moveTo>
                    <a:pt x="213" y="73"/>
                  </a:moveTo>
                  <a:cubicBezTo>
                    <a:pt x="215" y="70"/>
                    <a:pt x="220" y="70"/>
                    <a:pt x="222" y="73"/>
                  </a:cubicBezTo>
                  <a:cubicBezTo>
                    <a:pt x="225" y="76"/>
                    <a:pt x="225" y="80"/>
                    <a:pt x="222" y="83"/>
                  </a:cubicBezTo>
                  <a:cubicBezTo>
                    <a:pt x="219" y="85"/>
                    <a:pt x="215" y="85"/>
                    <a:pt x="212" y="82"/>
                  </a:cubicBezTo>
                  <a:cubicBezTo>
                    <a:pt x="210" y="80"/>
                    <a:pt x="210" y="75"/>
                    <a:pt x="213" y="73"/>
                  </a:cubicBezTo>
                  <a:close/>
                  <a:moveTo>
                    <a:pt x="185" y="68"/>
                  </a:moveTo>
                  <a:cubicBezTo>
                    <a:pt x="185" y="68"/>
                    <a:pt x="185" y="67"/>
                    <a:pt x="185" y="66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91" y="61"/>
                    <a:pt x="192" y="61"/>
                    <a:pt x="192" y="61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197" y="66"/>
                    <a:pt x="197" y="66"/>
                    <a:pt x="196" y="67"/>
                  </a:cubicBezTo>
                  <a:cubicBezTo>
                    <a:pt x="190" y="72"/>
                    <a:pt x="190" y="72"/>
                    <a:pt x="190" y="72"/>
                  </a:cubicBezTo>
                  <a:cubicBezTo>
                    <a:pt x="190" y="72"/>
                    <a:pt x="189" y="72"/>
                    <a:pt x="189" y="72"/>
                  </a:cubicBezTo>
                  <a:lnTo>
                    <a:pt x="185" y="68"/>
                  </a:lnTo>
                  <a:close/>
                  <a:moveTo>
                    <a:pt x="192" y="76"/>
                  </a:moveTo>
                  <a:cubicBezTo>
                    <a:pt x="192" y="75"/>
                    <a:pt x="192" y="75"/>
                    <a:pt x="192" y="74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9" y="68"/>
                    <a:pt x="199" y="69"/>
                    <a:pt x="200" y="69"/>
                  </a:cubicBezTo>
                  <a:cubicBezTo>
                    <a:pt x="204" y="73"/>
                    <a:pt x="204" y="73"/>
                    <a:pt x="204" y="73"/>
                  </a:cubicBezTo>
                  <a:cubicBezTo>
                    <a:pt x="204" y="73"/>
                    <a:pt x="204" y="74"/>
                    <a:pt x="204" y="74"/>
                  </a:cubicBezTo>
                  <a:cubicBezTo>
                    <a:pt x="198" y="80"/>
                    <a:pt x="198" y="80"/>
                    <a:pt x="198" y="80"/>
                  </a:cubicBezTo>
                  <a:cubicBezTo>
                    <a:pt x="197" y="80"/>
                    <a:pt x="197" y="80"/>
                    <a:pt x="196" y="80"/>
                  </a:cubicBezTo>
                  <a:lnTo>
                    <a:pt x="192" y="76"/>
                  </a:lnTo>
                  <a:close/>
                  <a:moveTo>
                    <a:pt x="204" y="88"/>
                  </a:moveTo>
                  <a:cubicBezTo>
                    <a:pt x="204" y="88"/>
                    <a:pt x="204" y="87"/>
                    <a:pt x="204" y="87"/>
                  </a:cubicBezTo>
                  <a:cubicBezTo>
                    <a:pt x="209" y="83"/>
                    <a:pt x="209" y="83"/>
                    <a:pt x="209" y="83"/>
                  </a:cubicBezTo>
                  <a:cubicBezTo>
                    <a:pt x="209" y="82"/>
                    <a:pt x="210" y="82"/>
                    <a:pt x="210" y="83"/>
                  </a:cubicBezTo>
                  <a:cubicBezTo>
                    <a:pt x="212" y="85"/>
                    <a:pt x="212" y="85"/>
                    <a:pt x="212" y="85"/>
                  </a:cubicBezTo>
                  <a:cubicBezTo>
                    <a:pt x="212" y="85"/>
                    <a:pt x="212" y="86"/>
                    <a:pt x="212" y="86"/>
                  </a:cubicBezTo>
                  <a:cubicBezTo>
                    <a:pt x="207" y="90"/>
                    <a:pt x="207" y="90"/>
                    <a:pt x="207" y="90"/>
                  </a:cubicBezTo>
                  <a:cubicBezTo>
                    <a:pt x="207" y="91"/>
                    <a:pt x="206" y="91"/>
                    <a:pt x="206" y="90"/>
                  </a:cubicBezTo>
                  <a:lnTo>
                    <a:pt x="204" y="88"/>
                  </a:lnTo>
                  <a:close/>
                  <a:moveTo>
                    <a:pt x="213" y="98"/>
                  </a:moveTo>
                  <a:cubicBezTo>
                    <a:pt x="212" y="97"/>
                    <a:pt x="212" y="97"/>
                    <a:pt x="213" y="96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7" y="74"/>
                    <a:pt x="237" y="74"/>
                    <a:pt x="238" y="75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4" y="82"/>
                    <a:pt x="244" y="83"/>
                    <a:pt x="244" y="83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0" y="105"/>
                    <a:pt x="220" y="105"/>
                    <a:pt x="219" y="105"/>
                  </a:cubicBezTo>
                  <a:lnTo>
                    <a:pt x="213" y="98"/>
                  </a:lnTo>
                  <a:close/>
                  <a:moveTo>
                    <a:pt x="142" y="46"/>
                  </a:moveTo>
                  <a:cubicBezTo>
                    <a:pt x="140" y="44"/>
                    <a:pt x="140" y="41"/>
                    <a:pt x="142" y="39"/>
                  </a:cubicBezTo>
                  <a:cubicBezTo>
                    <a:pt x="144" y="38"/>
                    <a:pt x="147" y="38"/>
                    <a:pt x="148" y="40"/>
                  </a:cubicBezTo>
                  <a:cubicBezTo>
                    <a:pt x="213" y="109"/>
                    <a:pt x="213" y="109"/>
                    <a:pt x="213" y="109"/>
                  </a:cubicBezTo>
                  <a:cubicBezTo>
                    <a:pt x="215" y="111"/>
                    <a:pt x="215" y="113"/>
                    <a:pt x="213" y="115"/>
                  </a:cubicBezTo>
                  <a:cubicBezTo>
                    <a:pt x="211" y="117"/>
                    <a:pt x="208" y="117"/>
                    <a:pt x="206" y="115"/>
                  </a:cubicBezTo>
                  <a:lnTo>
                    <a:pt x="142" y="46"/>
                  </a:lnTo>
                  <a:close/>
                  <a:moveTo>
                    <a:pt x="69" y="117"/>
                  </a:moveTo>
                  <a:cubicBezTo>
                    <a:pt x="93" y="79"/>
                    <a:pt x="129" y="59"/>
                    <a:pt x="151" y="73"/>
                  </a:cubicBezTo>
                  <a:cubicBezTo>
                    <a:pt x="173" y="86"/>
                    <a:pt x="172" y="128"/>
                    <a:pt x="148" y="165"/>
                  </a:cubicBezTo>
                  <a:cubicBezTo>
                    <a:pt x="125" y="203"/>
                    <a:pt x="88" y="223"/>
                    <a:pt x="67" y="210"/>
                  </a:cubicBezTo>
                  <a:cubicBezTo>
                    <a:pt x="45" y="196"/>
                    <a:pt x="46" y="155"/>
                    <a:pt x="69" y="1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3591560" y="1733233"/>
              <a:ext cx="247650" cy="203200"/>
            </a:xfrm>
            <a:custGeom>
              <a:avLst/>
              <a:gdLst>
                <a:gd name="T0" fmla="*/ 66 w 66"/>
                <a:gd name="T1" fmla="*/ 30 h 54"/>
                <a:gd name="T2" fmla="*/ 20 w 66"/>
                <a:gd name="T3" fmla="*/ 38 h 54"/>
                <a:gd name="T4" fmla="*/ 4 w 66"/>
                <a:gd name="T5" fmla="*/ 0 h 54"/>
                <a:gd name="T6" fmla="*/ 15 w 66"/>
                <a:gd name="T7" fmla="*/ 46 h 54"/>
                <a:gd name="T8" fmla="*/ 66 w 66"/>
                <a:gd name="T9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4">
                  <a:moveTo>
                    <a:pt x="66" y="30"/>
                  </a:moveTo>
                  <a:cubicBezTo>
                    <a:pt x="51" y="43"/>
                    <a:pt x="33" y="46"/>
                    <a:pt x="20" y="38"/>
                  </a:cubicBezTo>
                  <a:cubicBezTo>
                    <a:pt x="8" y="31"/>
                    <a:pt x="3" y="16"/>
                    <a:pt x="4" y="0"/>
                  </a:cubicBezTo>
                  <a:cubicBezTo>
                    <a:pt x="0" y="20"/>
                    <a:pt x="3" y="38"/>
                    <a:pt x="15" y="46"/>
                  </a:cubicBezTo>
                  <a:cubicBezTo>
                    <a:pt x="29" y="54"/>
                    <a:pt x="49" y="47"/>
                    <a:pt x="66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3718560" y="1441133"/>
              <a:ext cx="260350" cy="250825"/>
            </a:xfrm>
            <a:custGeom>
              <a:avLst/>
              <a:gdLst>
                <a:gd name="T0" fmla="*/ 46 w 69"/>
                <a:gd name="T1" fmla="*/ 18 h 67"/>
                <a:gd name="T2" fmla="*/ 60 w 69"/>
                <a:gd name="T3" fmla="*/ 67 h 67"/>
                <a:gd name="T4" fmla="*/ 52 w 69"/>
                <a:gd name="T5" fmla="*/ 9 h 67"/>
                <a:gd name="T6" fmla="*/ 0 w 69"/>
                <a:gd name="T7" fmla="*/ 26 h 67"/>
                <a:gd name="T8" fmla="*/ 46 w 69"/>
                <a:gd name="T9" fmla="*/ 1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7">
                  <a:moveTo>
                    <a:pt x="46" y="18"/>
                  </a:moveTo>
                  <a:cubicBezTo>
                    <a:pt x="60" y="27"/>
                    <a:pt x="65" y="46"/>
                    <a:pt x="60" y="67"/>
                  </a:cubicBezTo>
                  <a:cubicBezTo>
                    <a:pt x="69" y="41"/>
                    <a:pt x="67" y="18"/>
                    <a:pt x="52" y="9"/>
                  </a:cubicBezTo>
                  <a:cubicBezTo>
                    <a:pt x="38" y="0"/>
                    <a:pt x="17" y="8"/>
                    <a:pt x="0" y="26"/>
                  </a:cubicBezTo>
                  <a:cubicBezTo>
                    <a:pt x="15" y="14"/>
                    <a:pt x="33" y="10"/>
                    <a:pt x="46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3541236" y="569596"/>
            <a:ext cx="776287" cy="758825"/>
            <a:chOff x="6828473" y="245905"/>
            <a:chExt cx="776287" cy="758825"/>
          </a:xfrm>
        </p:grpSpPr>
        <p:sp>
          <p:nvSpPr>
            <p:cNvPr id="74" name="Freeform 74"/>
            <p:cNvSpPr>
              <a:spLocks noEditPoints="1"/>
            </p:cNvSpPr>
            <p:nvPr/>
          </p:nvSpPr>
          <p:spPr bwMode="auto">
            <a:xfrm>
              <a:off x="6828473" y="245905"/>
              <a:ext cx="776287" cy="758825"/>
            </a:xfrm>
            <a:custGeom>
              <a:avLst/>
              <a:gdLst>
                <a:gd name="T0" fmla="*/ 172 w 207"/>
                <a:gd name="T1" fmla="*/ 115 h 202"/>
                <a:gd name="T2" fmla="*/ 144 w 207"/>
                <a:gd name="T3" fmla="*/ 145 h 202"/>
                <a:gd name="T4" fmla="*/ 77 w 207"/>
                <a:gd name="T5" fmla="*/ 102 h 202"/>
                <a:gd name="T6" fmla="*/ 80 w 207"/>
                <a:gd name="T7" fmla="*/ 86 h 202"/>
                <a:gd name="T8" fmla="*/ 86 w 207"/>
                <a:gd name="T9" fmla="*/ 82 h 202"/>
                <a:gd name="T10" fmla="*/ 91 w 207"/>
                <a:gd name="T11" fmla="*/ 83 h 202"/>
                <a:gd name="T12" fmla="*/ 108 w 207"/>
                <a:gd name="T13" fmla="*/ 56 h 202"/>
                <a:gd name="T14" fmla="*/ 105 w 207"/>
                <a:gd name="T15" fmla="*/ 52 h 202"/>
                <a:gd name="T16" fmla="*/ 106 w 207"/>
                <a:gd name="T17" fmla="*/ 46 h 202"/>
                <a:gd name="T18" fmla="*/ 84 w 207"/>
                <a:gd name="T19" fmla="*/ 6 h 202"/>
                <a:gd name="T20" fmla="*/ 36 w 207"/>
                <a:gd name="T21" fmla="*/ 57 h 202"/>
                <a:gd name="T22" fmla="*/ 11 w 207"/>
                <a:gd name="T23" fmla="*/ 91 h 202"/>
                <a:gd name="T24" fmla="*/ 5 w 207"/>
                <a:gd name="T25" fmla="*/ 98 h 202"/>
                <a:gd name="T26" fmla="*/ 2 w 207"/>
                <a:gd name="T27" fmla="*/ 105 h 202"/>
                <a:gd name="T28" fmla="*/ 2 w 207"/>
                <a:gd name="T29" fmla="*/ 110 h 202"/>
                <a:gd name="T30" fmla="*/ 65 w 207"/>
                <a:gd name="T31" fmla="*/ 158 h 202"/>
                <a:gd name="T32" fmla="*/ 144 w 207"/>
                <a:gd name="T33" fmla="*/ 196 h 202"/>
                <a:gd name="T34" fmla="*/ 207 w 207"/>
                <a:gd name="T35" fmla="*/ 99 h 202"/>
                <a:gd name="T36" fmla="*/ 201 w 207"/>
                <a:gd name="T37" fmla="*/ 90 h 202"/>
                <a:gd name="T38" fmla="*/ 189 w 207"/>
                <a:gd name="T39" fmla="*/ 88 h 202"/>
                <a:gd name="T40" fmla="*/ 86 w 207"/>
                <a:gd name="T41" fmla="*/ 141 h 202"/>
                <a:gd name="T42" fmla="*/ 85 w 207"/>
                <a:gd name="T43" fmla="*/ 140 h 202"/>
                <a:gd name="T44" fmla="*/ 74 w 207"/>
                <a:gd name="T45" fmla="*/ 141 h 202"/>
                <a:gd name="T46" fmla="*/ 77 w 207"/>
                <a:gd name="T47" fmla="*/ 134 h 202"/>
                <a:gd name="T48" fmla="*/ 72 w 207"/>
                <a:gd name="T49" fmla="*/ 140 h 202"/>
                <a:gd name="T50" fmla="*/ 68 w 207"/>
                <a:gd name="T51" fmla="*/ 130 h 202"/>
                <a:gd name="T52" fmla="*/ 67 w 207"/>
                <a:gd name="T53" fmla="*/ 129 h 202"/>
                <a:gd name="T54" fmla="*/ 56 w 207"/>
                <a:gd name="T55" fmla="*/ 130 h 202"/>
                <a:gd name="T56" fmla="*/ 59 w 207"/>
                <a:gd name="T57" fmla="*/ 124 h 202"/>
                <a:gd name="T58" fmla="*/ 58 w 207"/>
                <a:gd name="T59" fmla="*/ 123 h 202"/>
                <a:gd name="T60" fmla="*/ 47 w 207"/>
                <a:gd name="T61" fmla="*/ 124 h 202"/>
                <a:gd name="T62" fmla="*/ 50 w 207"/>
                <a:gd name="T63" fmla="*/ 117 h 202"/>
                <a:gd name="T64" fmla="*/ 45 w 207"/>
                <a:gd name="T65" fmla="*/ 123 h 202"/>
                <a:gd name="T66" fmla="*/ 42 w 207"/>
                <a:gd name="T67" fmla="*/ 113 h 202"/>
                <a:gd name="T68" fmla="*/ 40 w 207"/>
                <a:gd name="T69" fmla="*/ 112 h 202"/>
                <a:gd name="T70" fmla="*/ 29 w 207"/>
                <a:gd name="T71" fmla="*/ 112 h 202"/>
                <a:gd name="T72" fmla="*/ 32 w 207"/>
                <a:gd name="T73" fmla="*/ 106 h 202"/>
                <a:gd name="T74" fmla="*/ 28 w 207"/>
                <a:gd name="T75" fmla="*/ 111 h 202"/>
                <a:gd name="T76" fmla="*/ 22 w 207"/>
                <a:gd name="T77" fmla="*/ 100 h 202"/>
                <a:gd name="T78" fmla="*/ 63 w 207"/>
                <a:gd name="T79" fmla="*/ 119 h 202"/>
                <a:gd name="T80" fmla="*/ 97 w 207"/>
                <a:gd name="T81" fmla="*/ 148 h 202"/>
                <a:gd name="T82" fmla="*/ 83 w 207"/>
                <a:gd name="T83" fmla="*/ 147 h 202"/>
                <a:gd name="T84" fmla="*/ 118 w 207"/>
                <a:gd name="T85" fmla="*/ 158 h 202"/>
                <a:gd name="T86" fmla="*/ 121 w 207"/>
                <a:gd name="T87" fmla="*/ 174 h 202"/>
                <a:gd name="T88" fmla="*/ 129 w 207"/>
                <a:gd name="T89" fmla="*/ 174 h 202"/>
                <a:gd name="T90" fmla="*/ 127 w 207"/>
                <a:gd name="T91" fmla="*/ 174 h 202"/>
                <a:gd name="T92" fmla="*/ 123 w 207"/>
                <a:gd name="T93" fmla="*/ 174 h 202"/>
                <a:gd name="T94" fmla="*/ 120 w 207"/>
                <a:gd name="T95" fmla="*/ 158 h 202"/>
                <a:gd name="T96" fmla="*/ 120 w 207"/>
                <a:gd name="T97" fmla="*/ 156 h 202"/>
                <a:gd name="T98" fmla="*/ 125 w 207"/>
                <a:gd name="T99" fmla="*/ 155 h 202"/>
                <a:gd name="T100" fmla="*/ 128 w 207"/>
                <a:gd name="T101" fmla="*/ 165 h 202"/>
                <a:gd name="T102" fmla="*/ 129 w 207"/>
                <a:gd name="T103" fmla="*/ 174 h 202"/>
                <a:gd name="T104" fmla="*/ 131 w 207"/>
                <a:gd name="T105" fmla="*/ 172 h 202"/>
                <a:gd name="T106" fmla="*/ 128 w 207"/>
                <a:gd name="T107" fmla="*/ 160 h 202"/>
                <a:gd name="T108" fmla="*/ 134 w 207"/>
                <a:gd name="T109" fmla="*/ 16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7" h="202">
                  <a:moveTo>
                    <a:pt x="189" y="88"/>
                  </a:moveTo>
                  <a:cubicBezTo>
                    <a:pt x="188" y="89"/>
                    <a:pt x="180" y="101"/>
                    <a:pt x="172" y="115"/>
                  </a:cubicBezTo>
                  <a:cubicBezTo>
                    <a:pt x="163" y="128"/>
                    <a:pt x="155" y="141"/>
                    <a:pt x="153" y="144"/>
                  </a:cubicBezTo>
                  <a:cubicBezTo>
                    <a:pt x="151" y="147"/>
                    <a:pt x="147" y="147"/>
                    <a:pt x="144" y="145"/>
                  </a:cubicBezTo>
                  <a:cubicBezTo>
                    <a:pt x="141" y="143"/>
                    <a:pt x="126" y="133"/>
                    <a:pt x="110" y="124"/>
                  </a:cubicBezTo>
                  <a:cubicBezTo>
                    <a:pt x="95" y="114"/>
                    <a:pt x="80" y="104"/>
                    <a:pt x="77" y="102"/>
                  </a:cubicBezTo>
                  <a:cubicBezTo>
                    <a:pt x="74" y="101"/>
                    <a:pt x="74" y="97"/>
                    <a:pt x="76" y="94"/>
                  </a:cubicBezTo>
                  <a:cubicBezTo>
                    <a:pt x="78" y="91"/>
                    <a:pt x="80" y="87"/>
                    <a:pt x="80" y="86"/>
                  </a:cubicBezTo>
                  <a:cubicBezTo>
                    <a:pt x="81" y="85"/>
                    <a:pt x="82" y="83"/>
                    <a:pt x="83" y="82"/>
                  </a:cubicBezTo>
                  <a:cubicBezTo>
                    <a:pt x="83" y="81"/>
                    <a:pt x="85" y="81"/>
                    <a:pt x="86" y="82"/>
                  </a:cubicBezTo>
                  <a:cubicBezTo>
                    <a:pt x="87" y="82"/>
                    <a:pt x="88" y="83"/>
                    <a:pt x="89" y="83"/>
                  </a:cubicBezTo>
                  <a:cubicBezTo>
                    <a:pt x="89" y="84"/>
                    <a:pt x="90" y="84"/>
                    <a:pt x="91" y="83"/>
                  </a:cubicBezTo>
                  <a:cubicBezTo>
                    <a:pt x="91" y="82"/>
                    <a:pt x="95" y="76"/>
                    <a:pt x="99" y="69"/>
                  </a:cubicBezTo>
                  <a:cubicBezTo>
                    <a:pt x="103" y="63"/>
                    <a:pt x="107" y="57"/>
                    <a:pt x="108" y="56"/>
                  </a:cubicBezTo>
                  <a:cubicBezTo>
                    <a:pt x="109" y="55"/>
                    <a:pt x="108" y="54"/>
                    <a:pt x="108" y="53"/>
                  </a:cubicBezTo>
                  <a:cubicBezTo>
                    <a:pt x="107" y="53"/>
                    <a:pt x="105" y="52"/>
                    <a:pt x="105" y="52"/>
                  </a:cubicBezTo>
                  <a:cubicBezTo>
                    <a:pt x="104" y="51"/>
                    <a:pt x="104" y="50"/>
                    <a:pt x="104" y="49"/>
                  </a:cubicBezTo>
                  <a:cubicBezTo>
                    <a:pt x="105" y="48"/>
                    <a:pt x="106" y="47"/>
                    <a:pt x="106" y="46"/>
                  </a:cubicBezTo>
                  <a:cubicBezTo>
                    <a:pt x="107" y="45"/>
                    <a:pt x="104" y="38"/>
                    <a:pt x="101" y="30"/>
                  </a:cubicBezTo>
                  <a:cubicBezTo>
                    <a:pt x="97" y="22"/>
                    <a:pt x="90" y="11"/>
                    <a:pt x="84" y="6"/>
                  </a:cubicBezTo>
                  <a:cubicBezTo>
                    <a:pt x="79" y="1"/>
                    <a:pt x="72" y="0"/>
                    <a:pt x="70" y="3"/>
                  </a:cubicBezTo>
                  <a:cubicBezTo>
                    <a:pt x="68" y="6"/>
                    <a:pt x="53" y="30"/>
                    <a:pt x="36" y="57"/>
                  </a:cubicBezTo>
                  <a:cubicBezTo>
                    <a:pt x="27" y="70"/>
                    <a:pt x="19" y="82"/>
                    <a:pt x="13" y="92"/>
                  </a:cubicBezTo>
                  <a:cubicBezTo>
                    <a:pt x="12" y="92"/>
                    <a:pt x="12" y="91"/>
                    <a:pt x="11" y="91"/>
                  </a:cubicBezTo>
                  <a:cubicBezTo>
                    <a:pt x="11" y="90"/>
                    <a:pt x="10" y="91"/>
                    <a:pt x="9" y="92"/>
                  </a:cubicBezTo>
                  <a:cubicBezTo>
                    <a:pt x="9" y="93"/>
                    <a:pt x="7" y="95"/>
                    <a:pt x="5" y="98"/>
                  </a:cubicBezTo>
                  <a:cubicBezTo>
                    <a:pt x="4" y="100"/>
                    <a:pt x="2" y="103"/>
                    <a:pt x="2" y="103"/>
                  </a:cubicBezTo>
                  <a:cubicBezTo>
                    <a:pt x="1" y="104"/>
                    <a:pt x="2" y="105"/>
                    <a:pt x="2" y="105"/>
                  </a:cubicBezTo>
                  <a:cubicBezTo>
                    <a:pt x="3" y="105"/>
                    <a:pt x="3" y="106"/>
                    <a:pt x="4" y="106"/>
                  </a:cubicBezTo>
                  <a:cubicBezTo>
                    <a:pt x="3" y="108"/>
                    <a:pt x="2" y="109"/>
                    <a:pt x="2" y="110"/>
                  </a:cubicBezTo>
                  <a:cubicBezTo>
                    <a:pt x="0" y="112"/>
                    <a:pt x="1" y="116"/>
                    <a:pt x="4" y="118"/>
                  </a:cubicBezTo>
                  <a:cubicBezTo>
                    <a:pt x="7" y="120"/>
                    <a:pt x="34" y="138"/>
                    <a:pt x="65" y="158"/>
                  </a:cubicBezTo>
                  <a:cubicBezTo>
                    <a:pt x="96" y="177"/>
                    <a:pt x="125" y="196"/>
                    <a:pt x="130" y="199"/>
                  </a:cubicBezTo>
                  <a:cubicBezTo>
                    <a:pt x="135" y="202"/>
                    <a:pt x="141" y="201"/>
                    <a:pt x="144" y="196"/>
                  </a:cubicBezTo>
                  <a:cubicBezTo>
                    <a:pt x="148" y="191"/>
                    <a:pt x="163" y="168"/>
                    <a:pt x="178" y="144"/>
                  </a:cubicBezTo>
                  <a:cubicBezTo>
                    <a:pt x="193" y="121"/>
                    <a:pt x="206" y="101"/>
                    <a:pt x="207" y="99"/>
                  </a:cubicBezTo>
                  <a:cubicBezTo>
                    <a:pt x="207" y="98"/>
                    <a:pt x="207" y="96"/>
                    <a:pt x="206" y="94"/>
                  </a:cubicBezTo>
                  <a:cubicBezTo>
                    <a:pt x="205" y="93"/>
                    <a:pt x="202" y="91"/>
                    <a:pt x="201" y="90"/>
                  </a:cubicBezTo>
                  <a:cubicBezTo>
                    <a:pt x="199" y="89"/>
                    <a:pt x="196" y="87"/>
                    <a:pt x="194" y="87"/>
                  </a:cubicBezTo>
                  <a:cubicBezTo>
                    <a:pt x="192" y="86"/>
                    <a:pt x="190" y="87"/>
                    <a:pt x="189" y="88"/>
                  </a:cubicBezTo>
                  <a:close/>
                  <a:moveTo>
                    <a:pt x="83" y="147"/>
                  </a:moveTo>
                  <a:cubicBezTo>
                    <a:pt x="86" y="141"/>
                    <a:pt x="86" y="141"/>
                    <a:pt x="86" y="141"/>
                  </a:cubicBezTo>
                  <a:cubicBezTo>
                    <a:pt x="86" y="141"/>
                    <a:pt x="86" y="140"/>
                    <a:pt x="86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1" y="146"/>
                    <a:pt x="81" y="146"/>
                    <a:pt x="81" y="146"/>
                  </a:cubicBezTo>
                  <a:cubicBezTo>
                    <a:pt x="79" y="145"/>
                    <a:pt x="76" y="143"/>
                    <a:pt x="74" y="14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78" y="135"/>
                    <a:pt x="77" y="135"/>
                    <a:pt x="77" y="134"/>
                  </a:cubicBezTo>
                  <a:cubicBezTo>
                    <a:pt x="77" y="134"/>
                    <a:pt x="76" y="134"/>
                    <a:pt x="76" y="135"/>
                  </a:cubicBezTo>
                  <a:cubicBezTo>
                    <a:pt x="72" y="140"/>
                    <a:pt x="72" y="140"/>
                    <a:pt x="72" y="140"/>
                  </a:cubicBezTo>
                  <a:cubicBezTo>
                    <a:pt x="70" y="139"/>
                    <a:pt x="67" y="137"/>
                    <a:pt x="65" y="135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9" y="129"/>
                    <a:pt x="68" y="129"/>
                    <a:pt x="68" y="129"/>
                  </a:cubicBezTo>
                  <a:cubicBezTo>
                    <a:pt x="68" y="128"/>
                    <a:pt x="67" y="128"/>
                    <a:pt x="67" y="129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1" y="133"/>
                    <a:pt x="58" y="131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60" y="124"/>
                    <a:pt x="60" y="123"/>
                    <a:pt x="59" y="123"/>
                  </a:cubicBezTo>
                  <a:cubicBezTo>
                    <a:pt x="59" y="123"/>
                    <a:pt x="58" y="123"/>
                    <a:pt x="58" y="123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52" y="127"/>
                    <a:pt x="49" y="125"/>
                    <a:pt x="47" y="12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51" y="118"/>
                    <a:pt x="51" y="117"/>
                    <a:pt x="50" y="117"/>
                  </a:cubicBezTo>
                  <a:cubicBezTo>
                    <a:pt x="50" y="117"/>
                    <a:pt x="49" y="117"/>
                    <a:pt x="49" y="117"/>
                  </a:cubicBezTo>
                  <a:cubicBezTo>
                    <a:pt x="45" y="123"/>
                    <a:pt x="45" y="123"/>
                    <a:pt x="45" y="123"/>
                  </a:cubicBezTo>
                  <a:cubicBezTo>
                    <a:pt x="43" y="121"/>
                    <a:pt x="40" y="120"/>
                    <a:pt x="38" y="118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112"/>
                    <a:pt x="42" y="112"/>
                    <a:pt x="41" y="111"/>
                  </a:cubicBezTo>
                  <a:cubicBezTo>
                    <a:pt x="41" y="111"/>
                    <a:pt x="40" y="111"/>
                    <a:pt x="40" y="112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4" y="115"/>
                    <a:pt x="31" y="114"/>
                    <a:pt x="29" y="112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3" y="107"/>
                    <a:pt x="33" y="106"/>
                    <a:pt x="32" y="106"/>
                  </a:cubicBezTo>
                  <a:cubicBezTo>
                    <a:pt x="32" y="105"/>
                    <a:pt x="31" y="105"/>
                    <a:pt x="31" y="106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5" y="110"/>
                    <a:pt x="24" y="109"/>
                    <a:pt x="23" y="109"/>
                  </a:cubicBezTo>
                  <a:cubicBezTo>
                    <a:pt x="21" y="107"/>
                    <a:pt x="20" y="103"/>
                    <a:pt x="22" y="100"/>
                  </a:cubicBezTo>
                  <a:cubicBezTo>
                    <a:pt x="24" y="97"/>
                    <a:pt x="28" y="96"/>
                    <a:pt x="30" y="98"/>
                  </a:cubicBezTo>
                  <a:cubicBezTo>
                    <a:pt x="33" y="99"/>
                    <a:pt x="48" y="109"/>
                    <a:pt x="63" y="119"/>
                  </a:cubicBezTo>
                  <a:cubicBezTo>
                    <a:pt x="79" y="129"/>
                    <a:pt x="93" y="138"/>
                    <a:pt x="96" y="140"/>
                  </a:cubicBezTo>
                  <a:cubicBezTo>
                    <a:pt x="98" y="141"/>
                    <a:pt x="99" y="145"/>
                    <a:pt x="97" y="148"/>
                  </a:cubicBezTo>
                  <a:cubicBezTo>
                    <a:pt x="95" y="151"/>
                    <a:pt x="91" y="152"/>
                    <a:pt x="89" y="151"/>
                  </a:cubicBezTo>
                  <a:cubicBezTo>
                    <a:pt x="88" y="150"/>
                    <a:pt x="86" y="149"/>
                    <a:pt x="83" y="147"/>
                  </a:cubicBezTo>
                  <a:close/>
                  <a:moveTo>
                    <a:pt x="115" y="167"/>
                  </a:moveTo>
                  <a:cubicBezTo>
                    <a:pt x="114" y="164"/>
                    <a:pt x="116" y="161"/>
                    <a:pt x="118" y="158"/>
                  </a:cubicBezTo>
                  <a:cubicBezTo>
                    <a:pt x="118" y="160"/>
                    <a:pt x="119" y="163"/>
                    <a:pt x="120" y="167"/>
                  </a:cubicBezTo>
                  <a:cubicBezTo>
                    <a:pt x="121" y="174"/>
                    <a:pt x="121" y="174"/>
                    <a:pt x="121" y="174"/>
                  </a:cubicBezTo>
                  <a:cubicBezTo>
                    <a:pt x="118" y="173"/>
                    <a:pt x="116" y="170"/>
                    <a:pt x="115" y="167"/>
                  </a:cubicBezTo>
                  <a:close/>
                  <a:moveTo>
                    <a:pt x="129" y="174"/>
                  </a:moveTo>
                  <a:cubicBezTo>
                    <a:pt x="129" y="174"/>
                    <a:pt x="129" y="174"/>
                    <a:pt x="129" y="174"/>
                  </a:cubicBezTo>
                  <a:cubicBezTo>
                    <a:pt x="128" y="174"/>
                    <a:pt x="128" y="174"/>
                    <a:pt x="127" y="174"/>
                  </a:cubicBezTo>
                  <a:cubicBezTo>
                    <a:pt x="126" y="174"/>
                    <a:pt x="125" y="175"/>
                    <a:pt x="124" y="175"/>
                  </a:cubicBezTo>
                  <a:cubicBezTo>
                    <a:pt x="124" y="175"/>
                    <a:pt x="123" y="175"/>
                    <a:pt x="123" y="174"/>
                  </a:cubicBezTo>
                  <a:cubicBezTo>
                    <a:pt x="123" y="174"/>
                    <a:pt x="122" y="170"/>
                    <a:pt x="121" y="166"/>
                  </a:cubicBezTo>
                  <a:cubicBezTo>
                    <a:pt x="121" y="162"/>
                    <a:pt x="120" y="158"/>
                    <a:pt x="120" y="158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20" y="157"/>
                    <a:pt x="120" y="156"/>
                    <a:pt x="120" y="156"/>
                  </a:cubicBezTo>
                  <a:cubicBezTo>
                    <a:pt x="121" y="156"/>
                    <a:pt x="122" y="156"/>
                    <a:pt x="123" y="156"/>
                  </a:cubicBezTo>
                  <a:cubicBezTo>
                    <a:pt x="123" y="156"/>
                    <a:pt x="124" y="155"/>
                    <a:pt x="125" y="155"/>
                  </a:cubicBezTo>
                  <a:cubicBezTo>
                    <a:pt x="125" y="155"/>
                    <a:pt x="126" y="156"/>
                    <a:pt x="126" y="156"/>
                  </a:cubicBezTo>
                  <a:cubicBezTo>
                    <a:pt x="126" y="157"/>
                    <a:pt x="127" y="161"/>
                    <a:pt x="128" y="165"/>
                  </a:cubicBezTo>
                  <a:cubicBezTo>
                    <a:pt x="128" y="169"/>
                    <a:pt x="129" y="173"/>
                    <a:pt x="129" y="173"/>
                  </a:cubicBezTo>
                  <a:cubicBezTo>
                    <a:pt x="129" y="173"/>
                    <a:pt x="129" y="173"/>
                    <a:pt x="129" y="174"/>
                  </a:cubicBezTo>
                  <a:close/>
                  <a:moveTo>
                    <a:pt x="134" y="163"/>
                  </a:moveTo>
                  <a:cubicBezTo>
                    <a:pt x="134" y="166"/>
                    <a:pt x="133" y="170"/>
                    <a:pt x="131" y="172"/>
                  </a:cubicBezTo>
                  <a:cubicBezTo>
                    <a:pt x="131" y="170"/>
                    <a:pt x="130" y="168"/>
                    <a:pt x="129" y="164"/>
                  </a:cubicBezTo>
                  <a:cubicBezTo>
                    <a:pt x="128" y="160"/>
                    <a:pt x="128" y="160"/>
                    <a:pt x="128" y="160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31" y="157"/>
                    <a:pt x="133" y="160"/>
                    <a:pt x="134" y="1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7158673" y="449105"/>
              <a:ext cx="123825" cy="165100"/>
            </a:xfrm>
            <a:custGeom>
              <a:avLst/>
              <a:gdLst>
                <a:gd name="T0" fmla="*/ 24 w 33"/>
                <a:gd name="T1" fmla="*/ 1 h 44"/>
                <a:gd name="T2" fmla="*/ 18 w 33"/>
                <a:gd name="T3" fmla="*/ 9 h 44"/>
                <a:gd name="T4" fmla="*/ 8 w 33"/>
                <a:gd name="T5" fmla="*/ 26 h 44"/>
                <a:gd name="T6" fmla="*/ 1 w 33"/>
                <a:gd name="T7" fmla="*/ 40 h 44"/>
                <a:gd name="T8" fmla="*/ 4 w 33"/>
                <a:gd name="T9" fmla="*/ 42 h 44"/>
                <a:gd name="T10" fmla="*/ 7 w 33"/>
                <a:gd name="T11" fmla="*/ 42 h 44"/>
                <a:gd name="T12" fmla="*/ 33 w 33"/>
                <a:gd name="T13" fmla="*/ 2 h 44"/>
                <a:gd name="T14" fmla="*/ 26 w 33"/>
                <a:gd name="T15" fmla="*/ 0 h 44"/>
                <a:gd name="T16" fmla="*/ 24 w 33"/>
                <a:gd name="T17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44">
                  <a:moveTo>
                    <a:pt x="24" y="1"/>
                  </a:moveTo>
                  <a:cubicBezTo>
                    <a:pt x="23" y="2"/>
                    <a:pt x="21" y="5"/>
                    <a:pt x="18" y="9"/>
                  </a:cubicBezTo>
                  <a:cubicBezTo>
                    <a:pt x="15" y="13"/>
                    <a:pt x="11" y="21"/>
                    <a:pt x="8" y="26"/>
                  </a:cubicBezTo>
                  <a:cubicBezTo>
                    <a:pt x="5" y="31"/>
                    <a:pt x="2" y="37"/>
                    <a:pt x="1" y="40"/>
                  </a:cubicBezTo>
                  <a:cubicBezTo>
                    <a:pt x="0" y="43"/>
                    <a:pt x="1" y="44"/>
                    <a:pt x="4" y="42"/>
                  </a:cubicBezTo>
                  <a:cubicBezTo>
                    <a:pt x="5" y="42"/>
                    <a:pt x="6" y="42"/>
                    <a:pt x="7" y="4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9" y="1"/>
                    <a:pt x="27" y="1"/>
                    <a:pt x="26" y="0"/>
                  </a:cubicBezTo>
                  <a:cubicBezTo>
                    <a:pt x="25" y="0"/>
                    <a:pt x="24" y="0"/>
                    <a:pt x="2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7218998" y="468155"/>
              <a:ext cx="311150" cy="311150"/>
            </a:xfrm>
            <a:custGeom>
              <a:avLst/>
              <a:gdLst>
                <a:gd name="T0" fmla="*/ 44 w 83"/>
                <a:gd name="T1" fmla="*/ 83 h 83"/>
                <a:gd name="T2" fmla="*/ 47 w 83"/>
                <a:gd name="T3" fmla="*/ 83 h 83"/>
                <a:gd name="T4" fmla="*/ 56 w 83"/>
                <a:gd name="T5" fmla="*/ 68 h 83"/>
                <a:gd name="T6" fmla="*/ 73 w 83"/>
                <a:gd name="T7" fmla="*/ 42 h 83"/>
                <a:gd name="T8" fmla="*/ 82 w 83"/>
                <a:gd name="T9" fmla="*/ 27 h 83"/>
                <a:gd name="T10" fmla="*/ 82 w 83"/>
                <a:gd name="T11" fmla="*/ 25 h 83"/>
                <a:gd name="T12" fmla="*/ 69 w 83"/>
                <a:gd name="T13" fmla="*/ 16 h 83"/>
                <a:gd name="T14" fmla="*/ 47 w 83"/>
                <a:gd name="T15" fmla="*/ 5 h 83"/>
                <a:gd name="T16" fmla="*/ 31 w 83"/>
                <a:gd name="T17" fmla="*/ 0 h 83"/>
                <a:gd name="T18" fmla="*/ 0 w 83"/>
                <a:gd name="T19" fmla="*/ 47 h 83"/>
                <a:gd name="T20" fmla="*/ 11 w 83"/>
                <a:gd name="T21" fmla="*/ 59 h 83"/>
                <a:gd name="T22" fmla="*/ 31 w 83"/>
                <a:gd name="T23" fmla="*/ 76 h 83"/>
                <a:gd name="T24" fmla="*/ 44 w 83"/>
                <a:gd name="T2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3" h="83">
                  <a:moveTo>
                    <a:pt x="44" y="83"/>
                  </a:moveTo>
                  <a:cubicBezTo>
                    <a:pt x="45" y="83"/>
                    <a:pt x="47" y="83"/>
                    <a:pt x="47" y="83"/>
                  </a:cubicBezTo>
                  <a:cubicBezTo>
                    <a:pt x="47" y="82"/>
                    <a:pt x="51" y="76"/>
                    <a:pt x="56" y="68"/>
                  </a:cubicBezTo>
                  <a:cubicBezTo>
                    <a:pt x="61" y="61"/>
                    <a:pt x="68" y="49"/>
                    <a:pt x="73" y="42"/>
                  </a:cubicBezTo>
                  <a:cubicBezTo>
                    <a:pt x="78" y="34"/>
                    <a:pt x="82" y="28"/>
                    <a:pt x="82" y="27"/>
                  </a:cubicBezTo>
                  <a:cubicBezTo>
                    <a:pt x="83" y="27"/>
                    <a:pt x="82" y="26"/>
                    <a:pt x="82" y="25"/>
                  </a:cubicBezTo>
                  <a:cubicBezTo>
                    <a:pt x="81" y="24"/>
                    <a:pt x="76" y="20"/>
                    <a:pt x="69" y="16"/>
                  </a:cubicBezTo>
                  <a:cubicBezTo>
                    <a:pt x="63" y="12"/>
                    <a:pt x="53" y="7"/>
                    <a:pt x="47" y="5"/>
                  </a:cubicBezTo>
                  <a:cubicBezTo>
                    <a:pt x="42" y="3"/>
                    <a:pt x="36" y="1"/>
                    <a:pt x="31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4" y="51"/>
                    <a:pt x="8" y="56"/>
                    <a:pt x="11" y="59"/>
                  </a:cubicBezTo>
                  <a:cubicBezTo>
                    <a:pt x="16" y="64"/>
                    <a:pt x="25" y="71"/>
                    <a:pt x="31" y="76"/>
                  </a:cubicBezTo>
                  <a:cubicBezTo>
                    <a:pt x="37" y="80"/>
                    <a:pt x="43" y="83"/>
                    <a:pt x="44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7188835" y="369730"/>
              <a:ext cx="341312" cy="274638"/>
            </a:xfrm>
            <a:custGeom>
              <a:avLst/>
              <a:gdLst>
                <a:gd name="T0" fmla="*/ 45 w 91"/>
                <a:gd name="T1" fmla="*/ 1 h 73"/>
                <a:gd name="T2" fmla="*/ 39 w 91"/>
                <a:gd name="T3" fmla="*/ 5 h 73"/>
                <a:gd name="T4" fmla="*/ 30 w 91"/>
                <a:gd name="T5" fmla="*/ 18 h 73"/>
                <a:gd name="T6" fmla="*/ 19 w 91"/>
                <a:gd name="T7" fmla="*/ 35 h 73"/>
                <a:gd name="T8" fmla="*/ 0 w 91"/>
                <a:gd name="T9" fmla="*/ 64 h 73"/>
                <a:gd name="T10" fmla="*/ 2 w 91"/>
                <a:gd name="T11" fmla="*/ 70 h 73"/>
                <a:gd name="T12" fmla="*/ 6 w 91"/>
                <a:gd name="T13" fmla="*/ 72 h 73"/>
                <a:gd name="T14" fmla="*/ 21 w 91"/>
                <a:gd name="T15" fmla="*/ 50 h 73"/>
                <a:gd name="T16" fmla="*/ 35 w 91"/>
                <a:gd name="T17" fmla="*/ 27 h 73"/>
                <a:gd name="T18" fmla="*/ 39 w 91"/>
                <a:gd name="T19" fmla="*/ 24 h 73"/>
                <a:gd name="T20" fmla="*/ 40 w 91"/>
                <a:gd name="T21" fmla="*/ 24 h 73"/>
                <a:gd name="T22" fmla="*/ 43 w 91"/>
                <a:gd name="T23" fmla="*/ 23 h 73"/>
                <a:gd name="T24" fmla="*/ 48 w 91"/>
                <a:gd name="T25" fmla="*/ 25 h 73"/>
                <a:gd name="T26" fmla="*/ 56 w 91"/>
                <a:gd name="T27" fmla="*/ 28 h 73"/>
                <a:gd name="T28" fmla="*/ 66 w 91"/>
                <a:gd name="T29" fmla="*/ 33 h 73"/>
                <a:gd name="T30" fmla="*/ 77 w 91"/>
                <a:gd name="T31" fmla="*/ 39 h 73"/>
                <a:gd name="T32" fmla="*/ 82 w 91"/>
                <a:gd name="T33" fmla="*/ 42 h 73"/>
                <a:gd name="T34" fmla="*/ 85 w 91"/>
                <a:gd name="T35" fmla="*/ 42 h 73"/>
                <a:gd name="T36" fmla="*/ 83 w 91"/>
                <a:gd name="T37" fmla="*/ 40 h 73"/>
                <a:gd name="T38" fmla="*/ 78 w 91"/>
                <a:gd name="T39" fmla="*/ 37 h 73"/>
                <a:gd name="T40" fmla="*/ 68 w 91"/>
                <a:gd name="T41" fmla="*/ 31 h 73"/>
                <a:gd name="T42" fmla="*/ 54 w 91"/>
                <a:gd name="T43" fmla="*/ 24 h 73"/>
                <a:gd name="T44" fmla="*/ 45 w 91"/>
                <a:gd name="T45" fmla="*/ 20 h 73"/>
                <a:gd name="T46" fmla="*/ 43 w 91"/>
                <a:gd name="T47" fmla="*/ 18 h 73"/>
                <a:gd name="T48" fmla="*/ 44 w 91"/>
                <a:gd name="T49" fmla="*/ 15 h 73"/>
                <a:gd name="T50" fmla="*/ 48 w 91"/>
                <a:gd name="T51" fmla="*/ 12 h 73"/>
                <a:gd name="T52" fmla="*/ 54 w 91"/>
                <a:gd name="T53" fmla="*/ 13 h 73"/>
                <a:gd name="T54" fmla="*/ 69 w 91"/>
                <a:gd name="T55" fmla="*/ 22 h 73"/>
                <a:gd name="T56" fmla="*/ 85 w 91"/>
                <a:gd name="T57" fmla="*/ 32 h 73"/>
                <a:gd name="T58" fmla="*/ 90 w 91"/>
                <a:gd name="T59" fmla="*/ 30 h 73"/>
                <a:gd name="T60" fmla="*/ 89 w 91"/>
                <a:gd name="T61" fmla="*/ 25 h 73"/>
                <a:gd name="T62" fmla="*/ 71 w 91"/>
                <a:gd name="T63" fmla="*/ 13 h 73"/>
                <a:gd name="T64" fmla="*/ 52 w 91"/>
                <a:gd name="T65" fmla="*/ 1 h 73"/>
                <a:gd name="T66" fmla="*/ 45 w 91"/>
                <a:gd name="T67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73">
                  <a:moveTo>
                    <a:pt x="45" y="1"/>
                  </a:moveTo>
                  <a:cubicBezTo>
                    <a:pt x="43" y="2"/>
                    <a:pt x="40" y="3"/>
                    <a:pt x="39" y="5"/>
                  </a:cubicBezTo>
                  <a:cubicBezTo>
                    <a:pt x="38" y="6"/>
                    <a:pt x="35" y="11"/>
                    <a:pt x="30" y="18"/>
                  </a:cubicBezTo>
                  <a:cubicBezTo>
                    <a:pt x="27" y="23"/>
                    <a:pt x="23" y="29"/>
                    <a:pt x="19" y="35"/>
                  </a:cubicBezTo>
                  <a:cubicBezTo>
                    <a:pt x="10" y="50"/>
                    <a:pt x="1" y="63"/>
                    <a:pt x="0" y="64"/>
                  </a:cubicBezTo>
                  <a:cubicBezTo>
                    <a:pt x="0" y="65"/>
                    <a:pt x="1" y="68"/>
                    <a:pt x="2" y="70"/>
                  </a:cubicBezTo>
                  <a:cubicBezTo>
                    <a:pt x="4" y="72"/>
                    <a:pt x="6" y="73"/>
                    <a:pt x="6" y="72"/>
                  </a:cubicBezTo>
                  <a:cubicBezTo>
                    <a:pt x="7" y="71"/>
                    <a:pt x="14" y="61"/>
                    <a:pt x="21" y="50"/>
                  </a:cubicBezTo>
                  <a:cubicBezTo>
                    <a:pt x="28" y="39"/>
                    <a:pt x="35" y="28"/>
                    <a:pt x="35" y="27"/>
                  </a:cubicBezTo>
                  <a:cubicBezTo>
                    <a:pt x="36" y="26"/>
                    <a:pt x="38" y="25"/>
                    <a:pt x="39" y="24"/>
                  </a:cubicBezTo>
                  <a:cubicBezTo>
                    <a:pt x="39" y="24"/>
                    <a:pt x="39" y="24"/>
                    <a:pt x="40" y="24"/>
                  </a:cubicBezTo>
                  <a:cubicBezTo>
                    <a:pt x="41" y="23"/>
                    <a:pt x="42" y="23"/>
                    <a:pt x="43" y="23"/>
                  </a:cubicBezTo>
                  <a:cubicBezTo>
                    <a:pt x="44" y="24"/>
                    <a:pt x="46" y="24"/>
                    <a:pt x="48" y="25"/>
                  </a:cubicBezTo>
                  <a:cubicBezTo>
                    <a:pt x="50" y="26"/>
                    <a:pt x="53" y="27"/>
                    <a:pt x="56" y="28"/>
                  </a:cubicBezTo>
                  <a:cubicBezTo>
                    <a:pt x="58" y="29"/>
                    <a:pt x="63" y="32"/>
                    <a:pt x="66" y="33"/>
                  </a:cubicBezTo>
                  <a:cubicBezTo>
                    <a:pt x="70" y="35"/>
                    <a:pt x="75" y="38"/>
                    <a:pt x="77" y="39"/>
                  </a:cubicBezTo>
                  <a:cubicBezTo>
                    <a:pt x="79" y="40"/>
                    <a:pt x="81" y="41"/>
                    <a:pt x="82" y="42"/>
                  </a:cubicBezTo>
                  <a:cubicBezTo>
                    <a:pt x="83" y="43"/>
                    <a:pt x="84" y="43"/>
                    <a:pt x="85" y="42"/>
                  </a:cubicBezTo>
                  <a:cubicBezTo>
                    <a:pt x="85" y="42"/>
                    <a:pt x="84" y="41"/>
                    <a:pt x="83" y="40"/>
                  </a:cubicBezTo>
                  <a:cubicBezTo>
                    <a:pt x="82" y="39"/>
                    <a:pt x="80" y="38"/>
                    <a:pt x="78" y="37"/>
                  </a:cubicBezTo>
                  <a:cubicBezTo>
                    <a:pt x="76" y="35"/>
                    <a:pt x="71" y="33"/>
                    <a:pt x="68" y="31"/>
                  </a:cubicBezTo>
                  <a:cubicBezTo>
                    <a:pt x="64" y="29"/>
                    <a:pt x="58" y="26"/>
                    <a:pt x="54" y="24"/>
                  </a:cubicBezTo>
                  <a:cubicBezTo>
                    <a:pt x="51" y="23"/>
                    <a:pt x="47" y="21"/>
                    <a:pt x="45" y="20"/>
                  </a:cubicBezTo>
                  <a:cubicBezTo>
                    <a:pt x="44" y="20"/>
                    <a:pt x="43" y="19"/>
                    <a:pt x="43" y="18"/>
                  </a:cubicBezTo>
                  <a:cubicBezTo>
                    <a:pt x="43" y="17"/>
                    <a:pt x="43" y="15"/>
                    <a:pt x="44" y="15"/>
                  </a:cubicBezTo>
                  <a:cubicBezTo>
                    <a:pt x="44" y="14"/>
                    <a:pt x="46" y="13"/>
                    <a:pt x="48" y="12"/>
                  </a:cubicBezTo>
                  <a:cubicBezTo>
                    <a:pt x="50" y="12"/>
                    <a:pt x="53" y="12"/>
                    <a:pt x="54" y="13"/>
                  </a:cubicBezTo>
                  <a:cubicBezTo>
                    <a:pt x="56" y="14"/>
                    <a:pt x="62" y="18"/>
                    <a:pt x="69" y="22"/>
                  </a:cubicBezTo>
                  <a:cubicBezTo>
                    <a:pt x="76" y="27"/>
                    <a:pt x="83" y="31"/>
                    <a:pt x="85" y="32"/>
                  </a:cubicBezTo>
                  <a:cubicBezTo>
                    <a:pt x="86" y="33"/>
                    <a:pt x="89" y="33"/>
                    <a:pt x="90" y="30"/>
                  </a:cubicBezTo>
                  <a:cubicBezTo>
                    <a:pt x="91" y="28"/>
                    <a:pt x="91" y="26"/>
                    <a:pt x="89" y="25"/>
                  </a:cubicBezTo>
                  <a:cubicBezTo>
                    <a:pt x="88" y="24"/>
                    <a:pt x="79" y="18"/>
                    <a:pt x="71" y="13"/>
                  </a:cubicBezTo>
                  <a:cubicBezTo>
                    <a:pt x="62" y="7"/>
                    <a:pt x="54" y="2"/>
                    <a:pt x="52" y="1"/>
                  </a:cubicBezTo>
                  <a:cubicBezTo>
                    <a:pt x="51" y="0"/>
                    <a:pt x="48" y="0"/>
                    <a:pt x="45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8" name="Freeform 78"/>
          <p:cNvSpPr>
            <a:spLocks/>
          </p:cNvSpPr>
          <p:nvPr/>
        </p:nvSpPr>
        <p:spPr bwMode="auto">
          <a:xfrm>
            <a:off x="8439626" y="450695"/>
            <a:ext cx="582612" cy="217488"/>
          </a:xfrm>
          <a:custGeom>
            <a:avLst/>
            <a:gdLst>
              <a:gd name="T0" fmla="*/ 17 w 155"/>
              <a:gd name="T1" fmla="*/ 13 h 58"/>
              <a:gd name="T2" fmla="*/ 22 w 155"/>
              <a:gd name="T3" fmla="*/ 12 h 58"/>
              <a:gd name="T4" fmla="*/ 24 w 155"/>
              <a:gd name="T5" fmla="*/ 26 h 58"/>
              <a:gd name="T6" fmla="*/ 25 w 155"/>
              <a:gd name="T7" fmla="*/ 27 h 58"/>
              <a:gd name="T8" fmla="*/ 39 w 155"/>
              <a:gd name="T9" fmla="*/ 32 h 58"/>
              <a:gd name="T10" fmla="*/ 63 w 155"/>
              <a:gd name="T11" fmla="*/ 39 h 58"/>
              <a:gd name="T12" fmla="*/ 86 w 155"/>
              <a:gd name="T13" fmla="*/ 47 h 58"/>
              <a:gd name="T14" fmla="*/ 110 w 155"/>
              <a:gd name="T15" fmla="*/ 54 h 58"/>
              <a:gd name="T16" fmla="*/ 121 w 155"/>
              <a:gd name="T17" fmla="*/ 57 h 58"/>
              <a:gd name="T18" fmla="*/ 122 w 155"/>
              <a:gd name="T19" fmla="*/ 57 h 58"/>
              <a:gd name="T20" fmla="*/ 132 w 155"/>
              <a:gd name="T21" fmla="*/ 46 h 58"/>
              <a:gd name="T22" fmla="*/ 136 w 155"/>
              <a:gd name="T23" fmla="*/ 50 h 58"/>
              <a:gd name="T24" fmla="*/ 155 w 155"/>
              <a:gd name="T25" fmla="*/ 52 h 58"/>
              <a:gd name="T26" fmla="*/ 138 w 155"/>
              <a:gd name="T27" fmla="*/ 43 h 58"/>
              <a:gd name="T28" fmla="*/ 132 w 155"/>
              <a:gd name="T29" fmla="*/ 43 h 58"/>
              <a:gd name="T30" fmla="*/ 132 w 155"/>
              <a:gd name="T31" fmla="*/ 43 h 58"/>
              <a:gd name="T32" fmla="*/ 132 w 155"/>
              <a:gd name="T33" fmla="*/ 44 h 58"/>
              <a:gd name="T34" fmla="*/ 131 w 155"/>
              <a:gd name="T35" fmla="*/ 44 h 58"/>
              <a:gd name="T36" fmla="*/ 112 w 155"/>
              <a:gd name="T37" fmla="*/ 52 h 58"/>
              <a:gd name="T38" fmla="*/ 118 w 155"/>
              <a:gd name="T39" fmla="*/ 27 h 58"/>
              <a:gd name="T40" fmla="*/ 109 w 155"/>
              <a:gd name="T41" fmla="*/ 51 h 58"/>
              <a:gd name="T42" fmla="*/ 107 w 155"/>
              <a:gd name="T43" fmla="*/ 24 h 58"/>
              <a:gd name="T44" fmla="*/ 105 w 155"/>
              <a:gd name="T45" fmla="*/ 24 h 58"/>
              <a:gd name="T46" fmla="*/ 88 w 155"/>
              <a:gd name="T47" fmla="*/ 45 h 58"/>
              <a:gd name="T48" fmla="*/ 95 w 155"/>
              <a:gd name="T49" fmla="*/ 19 h 58"/>
              <a:gd name="T50" fmla="*/ 86 w 155"/>
              <a:gd name="T51" fmla="*/ 44 h 58"/>
              <a:gd name="T52" fmla="*/ 84 w 155"/>
              <a:gd name="T53" fmla="*/ 17 h 58"/>
              <a:gd name="T54" fmla="*/ 82 w 155"/>
              <a:gd name="T55" fmla="*/ 16 h 58"/>
              <a:gd name="T56" fmla="*/ 65 w 155"/>
              <a:gd name="T57" fmla="*/ 37 h 58"/>
              <a:gd name="T58" fmla="*/ 71 w 155"/>
              <a:gd name="T59" fmla="*/ 12 h 58"/>
              <a:gd name="T60" fmla="*/ 62 w 155"/>
              <a:gd name="T61" fmla="*/ 36 h 58"/>
              <a:gd name="T62" fmla="*/ 61 w 155"/>
              <a:gd name="T63" fmla="*/ 10 h 58"/>
              <a:gd name="T64" fmla="*/ 58 w 155"/>
              <a:gd name="T65" fmla="*/ 9 h 58"/>
              <a:gd name="T66" fmla="*/ 41 w 155"/>
              <a:gd name="T67" fmla="*/ 30 h 58"/>
              <a:gd name="T68" fmla="*/ 48 w 155"/>
              <a:gd name="T69" fmla="*/ 5 h 58"/>
              <a:gd name="T70" fmla="*/ 39 w 155"/>
              <a:gd name="T71" fmla="*/ 29 h 58"/>
              <a:gd name="T72" fmla="*/ 25 w 155"/>
              <a:gd name="T73" fmla="*/ 10 h 58"/>
              <a:gd name="T74" fmla="*/ 24 w 155"/>
              <a:gd name="T75" fmla="*/ 10 h 58"/>
              <a:gd name="T76" fmla="*/ 24 w 155"/>
              <a:gd name="T77" fmla="*/ 10 h 58"/>
              <a:gd name="T78" fmla="*/ 24 w 155"/>
              <a:gd name="T79" fmla="*/ 9 h 58"/>
              <a:gd name="T80" fmla="*/ 19 w 155"/>
              <a:gd name="T81" fmla="*/ 5 h 58"/>
              <a:gd name="T82" fmla="*/ 1 w 155"/>
              <a:gd name="T83" fmla="*/ 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5" h="58">
                <a:moveTo>
                  <a:pt x="3" y="8"/>
                </a:moveTo>
                <a:cubicBezTo>
                  <a:pt x="17" y="13"/>
                  <a:pt x="17" y="13"/>
                  <a:pt x="17" y="13"/>
                </a:cubicBezTo>
                <a:cubicBezTo>
                  <a:pt x="19" y="13"/>
                  <a:pt x="20" y="13"/>
                  <a:pt x="21" y="11"/>
                </a:cubicBezTo>
                <a:cubicBezTo>
                  <a:pt x="22" y="12"/>
                  <a:pt x="22" y="12"/>
                  <a:pt x="22" y="12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7"/>
                  <a:pt x="24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39" y="32"/>
                  <a:pt x="39" y="32"/>
                  <a:pt x="39" y="32"/>
                </a:cubicBezTo>
                <a:cubicBezTo>
                  <a:pt x="51" y="36"/>
                  <a:pt x="51" y="36"/>
                  <a:pt x="51" y="36"/>
                </a:cubicBezTo>
                <a:cubicBezTo>
                  <a:pt x="63" y="39"/>
                  <a:pt x="63" y="39"/>
                  <a:pt x="63" y="39"/>
                </a:cubicBezTo>
                <a:cubicBezTo>
                  <a:pt x="75" y="43"/>
                  <a:pt x="75" y="43"/>
                  <a:pt x="75" y="43"/>
                </a:cubicBezTo>
                <a:cubicBezTo>
                  <a:pt x="86" y="47"/>
                  <a:pt x="86" y="47"/>
                  <a:pt x="86" y="47"/>
                </a:cubicBezTo>
                <a:cubicBezTo>
                  <a:pt x="98" y="50"/>
                  <a:pt x="98" y="50"/>
                  <a:pt x="98" y="50"/>
                </a:cubicBezTo>
                <a:cubicBezTo>
                  <a:pt x="110" y="54"/>
                  <a:pt x="110" y="54"/>
                  <a:pt x="110" y="54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1" y="58"/>
                  <a:pt x="121" y="58"/>
                  <a:pt x="121" y="57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32" y="46"/>
                  <a:pt x="132" y="46"/>
                  <a:pt x="132" y="46"/>
                </a:cubicBezTo>
                <a:cubicBezTo>
                  <a:pt x="133" y="46"/>
                  <a:pt x="133" y="46"/>
                  <a:pt x="133" y="46"/>
                </a:cubicBezTo>
                <a:cubicBezTo>
                  <a:pt x="134" y="48"/>
                  <a:pt x="135" y="49"/>
                  <a:pt x="136" y="50"/>
                </a:cubicBezTo>
                <a:cubicBezTo>
                  <a:pt x="150" y="54"/>
                  <a:pt x="150" y="54"/>
                  <a:pt x="150" y="54"/>
                </a:cubicBezTo>
                <a:cubicBezTo>
                  <a:pt x="152" y="55"/>
                  <a:pt x="154" y="54"/>
                  <a:pt x="155" y="52"/>
                </a:cubicBezTo>
                <a:cubicBezTo>
                  <a:pt x="155" y="50"/>
                  <a:pt x="154" y="48"/>
                  <a:pt x="152" y="47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7" y="42"/>
                  <a:pt x="135" y="43"/>
                  <a:pt x="134" y="44"/>
                </a:cubicBezTo>
                <a:cubicBezTo>
                  <a:pt x="132" y="43"/>
                  <a:pt x="132" y="43"/>
                  <a:pt x="132" y="43"/>
                </a:cubicBezTo>
                <a:cubicBezTo>
                  <a:pt x="132" y="43"/>
                  <a:pt x="132" y="43"/>
                  <a:pt x="132" y="43"/>
                </a:cubicBezTo>
                <a:cubicBezTo>
                  <a:pt x="132" y="43"/>
                  <a:pt x="132" y="43"/>
                  <a:pt x="132" y="43"/>
                </a:cubicBezTo>
                <a:cubicBezTo>
                  <a:pt x="132" y="43"/>
                  <a:pt x="132" y="43"/>
                  <a:pt x="132" y="43"/>
                </a:cubicBezTo>
                <a:cubicBezTo>
                  <a:pt x="132" y="43"/>
                  <a:pt x="132" y="44"/>
                  <a:pt x="132" y="44"/>
                </a:cubicBezTo>
                <a:cubicBezTo>
                  <a:pt x="131" y="44"/>
                  <a:pt x="131" y="44"/>
                  <a:pt x="131" y="44"/>
                </a:cubicBezTo>
                <a:cubicBezTo>
                  <a:pt x="131" y="44"/>
                  <a:pt x="131" y="44"/>
                  <a:pt x="131" y="44"/>
                </a:cubicBezTo>
                <a:cubicBezTo>
                  <a:pt x="121" y="55"/>
                  <a:pt x="121" y="55"/>
                  <a:pt x="121" y="55"/>
                </a:cubicBezTo>
                <a:cubicBezTo>
                  <a:pt x="112" y="52"/>
                  <a:pt x="112" y="52"/>
                  <a:pt x="112" y="52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7"/>
                  <a:pt x="119" y="27"/>
                  <a:pt x="118" y="27"/>
                </a:cubicBezTo>
                <a:cubicBezTo>
                  <a:pt x="118" y="26"/>
                  <a:pt x="117" y="27"/>
                  <a:pt x="117" y="27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107" y="24"/>
                  <a:pt x="107" y="24"/>
                  <a:pt x="107" y="24"/>
                </a:cubicBezTo>
                <a:cubicBezTo>
                  <a:pt x="108" y="24"/>
                  <a:pt x="107" y="23"/>
                  <a:pt x="107" y="23"/>
                </a:cubicBezTo>
                <a:cubicBezTo>
                  <a:pt x="106" y="23"/>
                  <a:pt x="105" y="23"/>
                  <a:pt x="105" y="24"/>
                </a:cubicBezTo>
                <a:cubicBezTo>
                  <a:pt x="98" y="47"/>
                  <a:pt x="98" y="47"/>
                  <a:pt x="98" y="47"/>
                </a:cubicBezTo>
                <a:cubicBezTo>
                  <a:pt x="88" y="45"/>
                  <a:pt x="88" y="45"/>
                  <a:pt x="88" y="45"/>
                </a:cubicBezTo>
                <a:cubicBezTo>
                  <a:pt x="96" y="21"/>
                  <a:pt x="96" y="21"/>
                  <a:pt x="96" y="21"/>
                </a:cubicBezTo>
                <a:cubicBezTo>
                  <a:pt x="96" y="20"/>
                  <a:pt x="96" y="19"/>
                  <a:pt x="95" y="19"/>
                </a:cubicBezTo>
                <a:cubicBezTo>
                  <a:pt x="94" y="19"/>
                  <a:pt x="94" y="19"/>
                  <a:pt x="93" y="20"/>
                </a:cubicBezTo>
                <a:cubicBezTo>
                  <a:pt x="86" y="44"/>
                  <a:pt x="86" y="44"/>
                  <a:pt x="86" y="44"/>
                </a:cubicBezTo>
                <a:cubicBezTo>
                  <a:pt x="77" y="41"/>
                  <a:pt x="77" y="41"/>
                  <a:pt x="77" y="41"/>
                </a:cubicBezTo>
                <a:cubicBezTo>
                  <a:pt x="84" y="17"/>
                  <a:pt x="84" y="17"/>
                  <a:pt x="84" y="17"/>
                </a:cubicBezTo>
                <a:cubicBezTo>
                  <a:pt x="84" y="16"/>
                  <a:pt x="84" y="16"/>
                  <a:pt x="83" y="16"/>
                </a:cubicBezTo>
                <a:cubicBezTo>
                  <a:pt x="82" y="15"/>
                  <a:pt x="82" y="16"/>
                  <a:pt x="82" y="16"/>
                </a:cubicBezTo>
                <a:cubicBezTo>
                  <a:pt x="74" y="40"/>
                  <a:pt x="74" y="40"/>
                  <a:pt x="74" y="40"/>
                </a:cubicBezTo>
                <a:cubicBezTo>
                  <a:pt x="65" y="37"/>
                  <a:pt x="65" y="37"/>
                  <a:pt x="65" y="37"/>
                </a:cubicBezTo>
                <a:cubicBezTo>
                  <a:pt x="72" y="13"/>
                  <a:pt x="72" y="13"/>
                  <a:pt x="72" y="13"/>
                </a:cubicBezTo>
                <a:cubicBezTo>
                  <a:pt x="73" y="13"/>
                  <a:pt x="72" y="12"/>
                  <a:pt x="71" y="12"/>
                </a:cubicBezTo>
                <a:cubicBezTo>
                  <a:pt x="71" y="12"/>
                  <a:pt x="70" y="12"/>
                  <a:pt x="70" y="13"/>
                </a:cubicBezTo>
                <a:cubicBezTo>
                  <a:pt x="62" y="36"/>
                  <a:pt x="62" y="36"/>
                  <a:pt x="62" y="36"/>
                </a:cubicBezTo>
                <a:cubicBezTo>
                  <a:pt x="53" y="34"/>
                  <a:pt x="53" y="34"/>
                  <a:pt x="53" y="34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9"/>
                  <a:pt x="60" y="8"/>
                  <a:pt x="60" y="8"/>
                </a:cubicBezTo>
                <a:cubicBezTo>
                  <a:pt x="59" y="8"/>
                  <a:pt x="58" y="8"/>
                  <a:pt x="58" y="9"/>
                </a:cubicBezTo>
                <a:cubicBezTo>
                  <a:pt x="51" y="33"/>
                  <a:pt x="51" y="33"/>
                  <a:pt x="51" y="33"/>
                </a:cubicBezTo>
                <a:cubicBezTo>
                  <a:pt x="41" y="30"/>
                  <a:pt x="41" y="30"/>
                  <a:pt x="41" y="30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5"/>
                  <a:pt x="49" y="5"/>
                  <a:pt x="48" y="5"/>
                </a:cubicBezTo>
                <a:cubicBezTo>
                  <a:pt x="47" y="4"/>
                  <a:pt x="47" y="5"/>
                  <a:pt x="46" y="5"/>
                </a:cubicBezTo>
                <a:cubicBezTo>
                  <a:pt x="39" y="29"/>
                  <a:pt x="39" y="29"/>
                  <a:pt x="39" y="29"/>
                </a:cubicBezTo>
                <a:cubicBezTo>
                  <a:pt x="27" y="25"/>
                  <a:pt x="27" y="25"/>
                  <a:pt x="27" y="25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9"/>
                  <a:pt x="24" y="9"/>
                </a:cubicBezTo>
                <a:cubicBezTo>
                  <a:pt x="24" y="9"/>
                  <a:pt x="24" y="9"/>
                  <a:pt x="24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7"/>
                  <a:pt x="21" y="6"/>
                  <a:pt x="19" y="5"/>
                </a:cubicBezTo>
                <a:cubicBezTo>
                  <a:pt x="5" y="1"/>
                  <a:pt x="5" y="1"/>
                  <a:pt x="5" y="1"/>
                </a:cubicBezTo>
                <a:cubicBezTo>
                  <a:pt x="3" y="0"/>
                  <a:pt x="1" y="1"/>
                  <a:pt x="1" y="3"/>
                </a:cubicBezTo>
                <a:cubicBezTo>
                  <a:pt x="0" y="6"/>
                  <a:pt x="1" y="8"/>
                  <a:pt x="3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9"/>
          <p:cNvSpPr>
            <a:spLocks/>
          </p:cNvSpPr>
          <p:nvPr/>
        </p:nvSpPr>
        <p:spPr bwMode="auto">
          <a:xfrm>
            <a:off x="8330089" y="541183"/>
            <a:ext cx="574675" cy="498475"/>
          </a:xfrm>
          <a:custGeom>
            <a:avLst/>
            <a:gdLst>
              <a:gd name="T0" fmla="*/ 7 w 153"/>
              <a:gd name="T1" fmla="*/ 19 h 133"/>
              <a:gd name="T2" fmla="*/ 17 w 153"/>
              <a:gd name="T3" fmla="*/ 22 h 133"/>
              <a:gd name="T4" fmla="*/ 23 w 153"/>
              <a:gd name="T5" fmla="*/ 24 h 133"/>
              <a:gd name="T6" fmla="*/ 17 w 153"/>
              <a:gd name="T7" fmla="*/ 44 h 133"/>
              <a:gd name="T8" fmla="*/ 14 w 153"/>
              <a:gd name="T9" fmla="*/ 52 h 133"/>
              <a:gd name="T10" fmla="*/ 14 w 153"/>
              <a:gd name="T11" fmla="*/ 51 h 133"/>
              <a:gd name="T12" fmla="*/ 7 w 153"/>
              <a:gd name="T13" fmla="*/ 50 h 133"/>
              <a:gd name="T14" fmla="*/ 2 w 153"/>
              <a:gd name="T15" fmla="*/ 59 h 133"/>
              <a:gd name="T16" fmla="*/ 1 w 153"/>
              <a:gd name="T17" fmla="*/ 70 h 133"/>
              <a:gd name="T18" fmla="*/ 7 w 153"/>
              <a:gd name="T19" fmla="*/ 72 h 133"/>
              <a:gd name="T20" fmla="*/ 8 w 153"/>
              <a:gd name="T21" fmla="*/ 72 h 133"/>
              <a:gd name="T22" fmla="*/ 7 w 153"/>
              <a:gd name="T23" fmla="*/ 77 h 133"/>
              <a:gd name="T24" fmla="*/ 12 w 153"/>
              <a:gd name="T25" fmla="*/ 94 h 133"/>
              <a:gd name="T26" fmla="*/ 11 w 153"/>
              <a:gd name="T27" fmla="*/ 99 h 133"/>
              <a:gd name="T28" fmla="*/ 17 w 153"/>
              <a:gd name="T29" fmla="*/ 103 h 133"/>
              <a:gd name="T30" fmla="*/ 25 w 153"/>
              <a:gd name="T31" fmla="*/ 104 h 133"/>
              <a:gd name="T32" fmla="*/ 27 w 153"/>
              <a:gd name="T33" fmla="*/ 99 h 133"/>
              <a:gd name="T34" fmla="*/ 47 w 153"/>
              <a:gd name="T35" fmla="*/ 106 h 133"/>
              <a:gd name="T36" fmla="*/ 80 w 153"/>
              <a:gd name="T37" fmla="*/ 116 h 133"/>
              <a:gd name="T38" fmla="*/ 102 w 153"/>
              <a:gd name="T39" fmla="*/ 123 h 133"/>
              <a:gd name="T40" fmla="*/ 100 w 153"/>
              <a:gd name="T41" fmla="*/ 127 h 133"/>
              <a:gd name="T42" fmla="*/ 107 w 153"/>
              <a:gd name="T43" fmla="*/ 131 h 133"/>
              <a:gd name="T44" fmla="*/ 115 w 153"/>
              <a:gd name="T45" fmla="*/ 132 h 133"/>
              <a:gd name="T46" fmla="*/ 116 w 153"/>
              <a:gd name="T47" fmla="*/ 126 h 133"/>
              <a:gd name="T48" fmla="*/ 130 w 153"/>
              <a:gd name="T49" fmla="*/ 116 h 133"/>
              <a:gd name="T50" fmla="*/ 140 w 153"/>
              <a:gd name="T51" fmla="*/ 83 h 133"/>
              <a:gd name="T52" fmla="*/ 151 w 153"/>
              <a:gd name="T53" fmla="*/ 50 h 133"/>
              <a:gd name="T54" fmla="*/ 142 w 153"/>
              <a:gd name="T55" fmla="*/ 32 h 133"/>
              <a:gd name="T56" fmla="*/ 111 w 153"/>
              <a:gd name="T57" fmla="*/ 23 h 133"/>
              <a:gd name="T58" fmla="*/ 76 w 153"/>
              <a:gd name="T59" fmla="*/ 12 h 133"/>
              <a:gd name="T60" fmla="*/ 45 w 153"/>
              <a:gd name="T61" fmla="*/ 2 h 133"/>
              <a:gd name="T62" fmla="*/ 27 w 153"/>
              <a:gd name="T63" fmla="*/ 12 h 133"/>
              <a:gd name="T64" fmla="*/ 26 w 153"/>
              <a:gd name="T65" fmla="*/ 14 h 133"/>
              <a:gd name="T66" fmla="*/ 19 w 153"/>
              <a:gd name="T67" fmla="*/ 12 h 133"/>
              <a:gd name="T68" fmla="*/ 10 w 153"/>
              <a:gd name="T69" fmla="*/ 9 h 133"/>
              <a:gd name="T70" fmla="*/ 7 w 153"/>
              <a:gd name="T71" fmla="*/ 13 h 133"/>
              <a:gd name="T72" fmla="*/ 7 w 153"/>
              <a:gd name="T73" fmla="*/ 1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3" h="133">
                <a:moveTo>
                  <a:pt x="7" y="19"/>
                </a:moveTo>
                <a:cubicBezTo>
                  <a:pt x="8" y="19"/>
                  <a:pt x="12" y="21"/>
                  <a:pt x="17" y="22"/>
                </a:cubicBezTo>
                <a:cubicBezTo>
                  <a:pt x="19" y="23"/>
                  <a:pt x="21" y="24"/>
                  <a:pt x="23" y="24"/>
                </a:cubicBezTo>
                <a:cubicBezTo>
                  <a:pt x="21" y="31"/>
                  <a:pt x="19" y="38"/>
                  <a:pt x="17" y="44"/>
                </a:cubicBezTo>
                <a:cubicBezTo>
                  <a:pt x="16" y="47"/>
                  <a:pt x="15" y="49"/>
                  <a:pt x="14" y="52"/>
                </a:cubicBezTo>
                <a:cubicBezTo>
                  <a:pt x="14" y="52"/>
                  <a:pt x="14" y="52"/>
                  <a:pt x="14" y="51"/>
                </a:cubicBezTo>
                <a:cubicBezTo>
                  <a:pt x="11" y="51"/>
                  <a:pt x="8" y="50"/>
                  <a:pt x="7" y="50"/>
                </a:cubicBezTo>
                <a:cubicBezTo>
                  <a:pt x="6" y="49"/>
                  <a:pt x="4" y="54"/>
                  <a:pt x="2" y="59"/>
                </a:cubicBezTo>
                <a:cubicBezTo>
                  <a:pt x="1" y="65"/>
                  <a:pt x="0" y="70"/>
                  <a:pt x="1" y="70"/>
                </a:cubicBezTo>
                <a:cubicBezTo>
                  <a:pt x="2" y="71"/>
                  <a:pt x="5" y="71"/>
                  <a:pt x="7" y="72"/>
                </a:cubicBezTo>
                <a:cubicBezTo>
                  <a:pt x="8" y="72"/>
                  <a:pt x="8" y="72"/>
                  <a:pt x="8" y="72"/>
                </a:cubicBezTo>
                <a:cubicBezTo>
                  <a:pt x="8" y="74"/>
                  <a:pt x="7" y="76"/>
                  <a:pt x="7" y="77"/>
                </a:cubicBezTo>
                <a:cubicBezTo>
                  <a:pt x="5" y="84"/>
                  <a:pt x="7" y="90"/>
                  <a:pt x="12" y="94"/>
                </a:cubicBezTo>
                <a:cubicBezTo>
                  <a:pt x="12" y="96"/>
                  <a:pt x="11" y="99"/>
                  <a:pt x="11" y="99"/>
                </a:cubicBezTo>
                <a:cubicBezTo>
                  <a:pt x="10" y="100"/>
                  <a:pt x="13" y="102"/>
                  <a:pt x="17" y="103"/>
                </a:cubicBezTo>
                <a:cubicBezTo>
                  <a:pt x="21" y="104"/>
                  <a:pt x="25" y="105"/>
                  <a:pt x="25" y="104"/>
                </a:cubicBezTo>
                <a:cubicBezTo>
                  <a:pt x="25" y="103"/>
                  <a:pt x="26" y="101"/>
                  <a:pt x="27" y="99"/>
                </a:cubicBezTo>
                <a:cubicBezTo>
                  <a:pt x="34" y="101"/>
                  <a:pt x="41" y="104"/>
                  <a:pt x="47" y="106"/>
                </a:cubicBezTo>
                <a:cubicBezTo>
                  <a:pt x="56" y="109"/>
                  <a:pt x="71" y="113"/>
                  <a:pt x="80" y="116"/>
                </a:cubicBezTo>
                <a:cubicBezTo>
                  <a:pt x="86" y="118"/>
                  <a:pt x="95" y="121"/>
                  <a:pt x="102" y="123"/>
                </a:cubicBezTo>
                <a:cubicBezTo>
                  <a:pt x="101" y="125"/>
                  <a:pt x="100" y="127"/>
                  <a:pt x="100" y="127"/>
                </a:cubicBezTo>
                <a:cubicBezTo>
                  <a:pt x="100" y="128"/>
                  <a:pt x="103" y="130"/>
                  <a:pt x="107" y="131"/>
                </a:cubicBezTo>
                <a:cubicBezTo>
                  <a:pt x="111" y="133"/>
                  <a:pt x="114" y="133"/>
                  <a:pt x="115" y="132"/>
                </a:cubicBezTo>
                <a:cubicBezTo>
                  <a:pt x="115" y="131"/>
                  <a:pt x="116" y="129"/>
                  <a:pt x="116" y="126"/>
                </a:cubicBezTo>
                <a:cubicBezTo>
                  <a:pt x="123" y="126"/>
                  <a:pt x="128" y="122"/>
                  <a:pt x="130" y="116"/>
                </a:cubicBezTo>
                <a:cubicBezTo>
                  <a:pt x="132" y="108"/>
                  <a:pt x="137" y="93"/>
                  <a:pt x="140" y="83"/>
                </a:cubicBezTo>
                <a:cubicBezTo>
                  <a:pt x="144" y="73"/>
                  <a:pt x="148" y="58"/>
                  <a:pt x="151" y="50"/>
                </a:cubicBezTo>
                <a:cubicBezTo>
                  <a:pt x="153" y="43"/>
                  <a:pt x="149" y="35"/>
                  <a:pt x="142" y="32"/>
                </a:cubicBezTo>
                <a:cubicBezTo>
                  <a:pt x="134" y="30"/>
                  <a:pt x="120" y="26"/>
                  <a:pt x="111" y="23"/>
                </a:cubicBezTo>
                <a:cubicBezTo>
                  <a:pt x="101" y="20"/>
                  <a:pt x="85" y="15"/>
                  <a:pt x="76" y="12"/>
                </a:cubicBezTo>
                <a:cubicBezTo>
                  <a:pt x="66" y="9"/>
                  <a:pt x="52" y="4"/>
                  <a:pt x="45" y="2"/>
                </a:cubicBezTo>
                <a:cubicBezTo>
                  <a:pt x="37" y="0"/>
                  <a:pt x="30" y="4"/>
                  <a:pt x="27" y="12"/>
                </a:cubicBezTo>
                <a:cubicBezTo>
                  <a:pt x="27" y="12"/>
                  <a:pt x="27" y="13"/>
                  <a:pt x="26" y="14"/>
                </a:cubicBezTo>
                <a:cubicBezTo>
                  <a:pt x="25" y="13"/>
                  <a:pt x="22" y="12"/>
                  <a:pt x="19" y="12"/>
                </a:cubicBezTo>
                <a:cubicBezTo>
                  <a:pt x="15" y="10"/>
                  <a:pt x="10" y="9"/>
                  <a:pt x="10" y="9"/>
                </a:cubicBezTo>
                <a:cubicBezTo>
                  <a:pt x="9" y="8"/>
                  <a:pt x="8" y="11"/>
                  <a:pt x="7" y="13"/>
                </a:cubicBezTo>
                <a:cubicBezTo>
                  <a:pt x="6" y="16"/>
                  <a:pt x="6" y="19"/>
                  <a:pt x="7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3" name="组合 132"/>
          <p:cNvGrpSpPr/>
          <p:nvPr/>
        </p:nvGrpSpPr>
        <p:grpSpPr>
          <a:xfrm>
            <a:off x="5978685" y="5881371"/>
            <a:ext cx="495300" cy="544513"/>
            <a:chOff x="7876223" y="5406867"/>
            <a:chExt cx="495300" cy="544513"/>
          </a:xfrm>
        </p:grpSpPr>
        <p:sp>
          <p:nvSpPr>
            <p:cNvPr id="80" name="Freeform 80"/>
            <p:cNvSpPr>
              <a:spLocks noEditPoints="1"/>
            </p:cNvSpPr>
            <p:nvPr/>
          </p:nvSpPr>
          <p:spPr bwMode="auto">
            <a:xfrm>
              <a:off x="7901623" y="5456080"/>
              <a:ext cx="307975" cy="365125"/>
            </a:xfrm>
            <a:custGeom>
              <a:avLst/>
              <a:gdLst>
                <a:gd name="T0" fmla="*/ 1 w 82"/>
                <a:gd name="T1" fmla="*/ 96 h 97"/>
                <a:gd name="T2" fmla="*/ 23 w 82"/>
                <a:gd name="T3" fmla="*/ 71 h 97"/>
                <a:gd name="T4" fmla="*/ 60 w 82"/>
                <a:gd name="T5" fmla="*/ 26 h 97"/>
                <a:gd name="T6" fmla="*/ 81 w 82"/>
                <a:gd name="T7" fmla="*/ 1 h 97"/>
                <a:gd name="T8" fmla="*/ 72 w 82"/>
                <a:gd name="T9" fmla="*/ 2 h 97"/>
                <a:gd name="T10" fmla="*/ 45 w 82"/>
                <a:gd name="T11" fmla="*/ 22 h 97"/>
                <a:gd name="T12" fmla="*/ 42 w 82"/>
                <a:gd name="T13" fmla="*/ 25 h 97"/>
                <a:gd name="T14" fmla="*/ 39 w 82"/>
                <a:gd name="T15" fmla="*/ 25 h 97"/>
                <a:gd name="T16" fmla="*/ 36 w 82"/>
                <a:gd name="T17" fmla="*/ 27 h 97"/>
                <a:gd name="T18" fmla="*/ 32 w 82"/>
                <a:gd name="T19" fmla="*/ 24 h 97"/>
                <a:gd name="T20" fmla="*/ 14 w 82"/>
                <a:gd name="T21" fmla="*/ 26 h 97"/>
                <a:gd name="T22" fmla="*/ 16 w 82"/>
                <a:gd name="T23" fmla="*/ 44 h 97"/>
                <a:gd name="T24" fmla="*/ 20 w 82"/>
                <a:gd name="T25" fmla="*/ 47 h 97"/>
                <a:gd name="T26" fmla="*/ 18 w 82"/>
                <a:gd name="T27" fmla="*/ 50 h 97"/>
                <a:gd name="T28" fmla="*/ 18 w 82"/>
                <a:gd name="T29" fmla="*/ 54 h 97"/>
                <a:gd name="T30" fmla="*/ 16 w 82"/>
                <a:gd name="T31" fmla="*/ 57 h 97"/>
                <a:gd name="T32" fmla="*/ 1 w 82"/>
                <a:gd name="T33" fmla="*/ 87 h 97"/>
                <a:gd name="T34" fmla="*/ 1 w 82"/>
                <a:gd name="T35" fmla="*/ 96 h 97"/>
                <a:gd name="T36" fmla="*/ 19 w 82"/>
                <a:gd name="T37" fmla="*/ 41 h 97"/>
                <a:gd name="T38" fmla="*/ 18 w 82"/>
                <a:gd name="T39" fmla="*/ 29 h 97"/>
                <a:gd name="T40" fmla="*/ 30 w 82"/>
                <a:gd name="T41" fmla="*/ 28 h 97"/>
                <a:gd name="T42" fmla="*/ 33 w 82"/>
                <a:gd name="T43" fmla="*/ 30 h 97"/>
                <a:gd name="T44" fmla="*/ 32 w 82"/>
                <a:gd name="T45" fmla="*/ 32 h 97"/>
                <a:gd name="T46" fmla="*/ 23 w 82"/>
                <a:gd name="T47" fmla="*/ 42 h 97"/>
                <a:gd name="T48" fmla="*/ 22 w 82"/>
                <a:gd name="T49" fmla="*/ 43 h 97"/>
                <a:gd name="T50" fmla="*/ 19 w 82"/>
                <a:gd name="T51" fmla="*/ 41 h 97"/>
                <a:gd name="T52" fmla="*/ 6 w 82"/>
                <a:gd name="T53" fmla="*/ 84 h 97"/>
                <a:gd name="T54" fmla="*/ 10 w 82"/>
                <a:gd name="T55" fmla="*/ 71 h 97"/>
                <a:gd name="T56" fmla="*/ 19 w 82"/>
                <a:gd name="T57" fmla="*/ 57 h 97"/>
                <a:gd name="T58" fmla="*/ 21 w 82"/>
                <a:gd name="T59" fmla="*/ 57 h 97"/>
                <a:gd name="T60" fmla="*/ 16 w 82"/>
                <a:gd name="T61" fmla="*/ 68 h 97"/>
                <a:gd name="T62" fmla="*/ 16 w 82"/>
                <a:gd name="T63" fmla="*/ 73 h 97"/>
                <a:gd name="T64" fmla="*/ 11 w 82"/>
                <a:gd name="T65" fmla="*/ 82 h 97"/>
                <a:gd name="T66" fmla="*/ 6 w 82"/>
                <a:gd name="T67" fmla="*/ 8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97">
                  <a:moveTo>
                    <a:pt x="1" y="96"/>
                  </a:moveTo>
                  <a:cubicBezTo>
                    <a:pt x="3" y="94"/>
                    <a:pt x="12" y="83"/>
                    <a:pt x="23" y="71"/>
                  </a:cubicBezTo>
                  <a:cubicBezTo>
                    <a:pt x="33" y="58"/>
                    <a:pt x="50" y="39"/>
                    <a:pt x="60" y="26"/>
                  </a:cubicBezTo>
                  <a:cubicBezTo>
                    <a:pt x="70" y="14"/>
                    <a:pt x="79" y="3"/>
                    <a:pt x="81" y="1"/>
                  </a:cubicBezTo>
                  <a:cubicBezTo>
                    <a:pt x="82" y="0"/>
                    <a:pt x="79" y="0"/>
                    <a:pt x="72" y="2"/>
                  </a:cubicBezTo>
                  <a:cubicBezTo>
                    <a:pt x="66" y="4"/>
                    <a:pt x="54" y="13"/>
                    <a:pt x="45" y="22"/>
                  </a:cubicBezTo>
                  <a:cubicBezTo>
                    <a:pt x="44" y="23"/>
                    <a:pt x="43" y="24"/>
                    <a:pt x="42" y="25"/>
                  </a:cubicBezTo>
                  <a:cubicBezTo>
                    <a:pt x="42" y="25"/>
                    <a:pt x="40" y="25"/>
                    <a:pt x="39" y="25"/>
                  </a:cubicBezTo>
                  <a:cubicBezTo>
                    <a:pt x="38" y="26"/>
                    <a:pt x="37" y="26"/>
                    <a:pt x="36" y="27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27" y="20"/>
                    <a:pt x="19" y="21"/>
                    <a:pt x="14" y="26"/>
                  </a:cubicBezTo>
                  <a:cubicBezTo>
                    <a:pt x="10" y="31"/>
                    <a:pt x="11" y="39"/>
                    <a:pt x="16" y="44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9" y="48"/>
                    <a:pt x="18" y="49"/>
                    <a:pt x="18" y="50"/>
                  </a:cubicBezTo>
                  <a:cubicBezTo>
                    <a:pt x="18" y="51"/>
                    <a:pt x="18" y="53"/>
                    <a:pt x="18" y="54"/>
                  </a:cubicBezTo>
                  <a:cubicBezTo>
                    <a:pt x="17" y="55"/>
                    <a:pt x="17" y="56"/>
                    <a:pt x="16" y="57"/>
                  </a:cubicBezTo>
                  <a:cubicBezTo>
                    <a:pt x="8" y="67"/>
                    <a:pt x="2" y="81"/>
                    <a:pt x="1" y="87"/>
                  </a:cubicBezTo>
                  <a:cubicBezTo>
                    <a:pt x="0" y="94"/>
                    <a:pt x="0" y="97"/>
                    <a:pt x="1" y="96"/>
                  </a:cubicBezTo>
                  <a:close/>
                  <a:moveTo>
                    <a:pt x="19" y="41"/>
                  </a:moveTo>
                  <a:cubicBezTo>
                    <a:pt x="15" y="38"/>
                    <a:pt x="15" y="32"/>
                    <a:pt x="18" y="29"/>
                  </a:cubicBezTo>
                  <a:cubicBezTo>
                    <a:pt x="21" y="25"/>
                    <a:pt x="26" y="25"/>
                    <a:pt x="30" y="28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1"/>
                    <a:pt x="32" y="31"/>
                    <a:pt x="32" y="32"/>
                  </a:cubicBezTo>
                  <a:cubicBezTo>
                    <a:pt x="29" y="35"/>
                    <a:pt x="26" y="39"/>
                    <a:pt x="23" y="42"/>
                  </a:cubicBezTo>
                  <a:cubicBezTo>
                    <a:pt x="23" y="42"/>
                    <a:pt x="22" y="43"/>
                    <a:pt x="22" y="43"/>
                  </a:cubicBezTo>
                  <a:lnTo>
                    <a:pt x="19" y="41"/>
                  </a:lnTo>
                  <a:close/>
                  <a:moveTo>
                    <a:pt x="6" y="84"/>
                  </a:moveTo>
                  <a:cubicBezTo>
                    <a:pt x="6" y="81"/>
                    <a:pt x="8" y="75"/>
                    <a:pt x="10" y="71"/>
                  </a:cubicBezTo>
                  <a:cubicBezTo>
                    <a:pt x="12" y="67"/>
                    <a:pt x="16" y="61"/>
                    <a:pt x="19" y="57"/>
                  </a:cubicBezTo>
                  <a:cubicBezTo>
                    <a:pt x="23" y="53"/>
                    <a:pt x="23" y="53"/>
                    <a:pt x="21" y="57"/>
                  </a:cubicBezTo>
                  <a:cubicBezTo>
                    <a:pt x="18" y="61"/>
                    <a:pt x="16" y="65"/>
                    <a:pt x="16" y="68"/>
                  </a:cubicBezTo>
                  <a:cubicBezTo>
                    <a:pt x="15" y="70"/>
                    <a:pt x="15" y="72"/>
                    <a:pt x="16" y="73"/>
                  </a:cubicBezTo>
                  <a:cubicBezTo>
                    <a:pt x="16" y="74"/>
                    <a:pt x="14" y="78"/>
                    <a:pt x="11" y="82"/>
                  </a:cubicBezTo>
                  <a:cubicBezTo>
                    <a:pt x="8" y="86"/>
                    <a:pt x="5" y="87"/>
                    <a:pt x="6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1"/>
            <p:cNvSpPr>
              <a:spLocks noEditPoints="1"/>
            </p:cNvSpPr>
            <p:nvPr/>
          </p:nvSpPr>
          <p:spPr bwMode="auto">
            <a:xfrm>
              <a:off x="7876223" y="5406867"/>
              <a:ext cx="495300" cy="544513"/>
            </a:xfrm>
            <a:custGeom>
              <a:avLst/>
              <a:gdLst>
                <a:gd name="T0" fmla="*/ 113 w 132"/>
                <a:gd name="T1" fmla="*/ 2 h 145"/>
                <a:gd name="T2" fmla="*/ 110 w 132"/>
                <a:gd name="T3" fmla="*/ 6 h 145"/>
                <a:gd name="T4" fmla="*/ 105 w 132"/>
                <a:gd name="T5" fmla="*/ 15 h 145"/>
                <a:gd name="T6" fmla="*/ 104 w 132"/>
                <a:gd name="T7" fmla="*/ 22 h 145"/>
                <a:gd name="T8" fmla="*/ 105 w 132"/>
                <a:gd name="T9" fmla="*/ 26 h 145"/>
                <a:gd name="T10" fmla="*/ 97 w 132"/>
                <a:gd name="T11" fmla="*/ 20 h 145"/>
                <a:gd name="T12" fmla="*/ 97 w 132"/>
                <a:gd name="T13" fmla="*/ 16 h 145"/>
                <a:gd name="T14" fmla="*/ 96 w 132"/>
                <a:gd name="T15" fmla="*/ 12 h 145"/>
                <a:gd name="T16" fmla="*/ 92 w 132"/>
                <a:gd name="T17" fmla="*/ 12 h 145"/>
                <a:gd name="T18" fmla="*/ 70 w 132"/>
                <a:gd name="T19" fmla="*/ 39 h 145"/>
                <a:gd name="T20" fmla="*/ 30 w 132"/>
                <a:gd name="T21" fmla="*/ 87 h 145"/>
                <a:gd name="T22" fmla="*/ 7 w 132"/>
                <a:gd name="T23" fmla="*/ 113 h 145"/>
                <a:gd name="T24" fmla="*/ 8 w 132"/>
                <a:gd name="T25" fmla="*/ 117 h 145"/>
                <a:gd name="T26" fmla="*/ 12 w 132"/>
                <a:gd name="T27" fmla="*/ 117 h 145"/>
                <a:gd name="T28" fmla="*/ 15 w 132"/>
                <a:gd name="T29" fmla="*/ 117 h 145"/>
                <a:gd name="T30" fmla="*/ 23 w 132"/>
                <a:gd name="T31" fmla="*/ 123 h 145"/>
                <a:gd name="T32" fmla="*/ 19 w 132"/>
                <a:gd name="T33" fmla="*/ 123 h 145"/>
                <a:gd name="T34" fmla="*/ 12 w 132"/>
                <a:gd name="T35" fmla="*/ 125 h 145"/>
                <a:gd name="T36" fmla="*/ 4 w 132"/>
                <a:gd name="T37" fmla="*/ 132 h 145"/>
                <a:gd name="T38" fmla="*/ 1 w 132"/>
                <a:gd name="T39" fmla="*/ 135 h 145"/>
                <a:gd name="T40" fmla="*/ 1 w 132"/>
                <a:gd name="T41" fmla="*/ 140 h 145"/>
                <a:gd name="T42" fmla="*/ 5 w 132"/>
                <a:gd name="T43" fmla="*/ 140 h 145"/>
                <a:gd name="T44" fmla="*/ 9 w 132"/>
                <a:gd name="T45" fmla="*/ 136 h 145"/>
                <a:gd name="T46" fmla="*/ 15 w 132"/>
                <a:gd name="T47" fmla="*/ 131 h 145"/>
                <a:gd name="T48" fmla="*/ 20 w 132"/>
                <a:gd name="T49" fmla="*/ 129 h 145"/>
                <a:gd name="T50" fmla="*/ 24 w 132"/>
                <a:gd name="T51" fmla="*/ 131 h 145"/>
                <a:gd name="T52" fmla="*/ 27 w 132"/>
                <a:gd name="T53" fmla="*/ 133 h 145"/>
                <a:gd name="T54" fmla="*/ 31 w 132"/>
                <a:gd name="T55" fmla="*/ 133 h 145"/>
                <a:gd name="T56" fmla="*/ 32 w 132"/>
                <a:gd name="T57" fmla="*/ 131 h 145"/>
                <a:gd name="T58" fmla="*/ 34 w 132"/>
                <a:gd name="T59" fmla="*/ 132 h 145"/>
                <a:gd name="T60" fmla="*/ 61 w 132"/>
                <a:gd name="T61" fmla="*/ 144 h 145"/>
                <a:gd name="T62" fmla="*/ 87 w 132"/>
                <a:gd name="T63" fmla="*/ 124 h 145"/>
                <a:gd name="T64" fmla="*/ 117 w 132"/>
                <a:gd name="T65" fmla="*/ 89 h 145"/>
                <a:gd name="T66" fmla="*/ 132 w 132"/>
                <a:gd name="T67" fmla="*/ 60 h 145"/>
                <a:gd name="T68" fmla="*/ 116 w 132"/>
                <a:gd name="T69" fmla="*/ 35 h 145"/>
                <a:gd name="T70" fmla="*/ 114 w 132"/>
                <a:gd name="T71" fmla="*/ 33 h 145"/>
                <a:gd name="T72" fmla="*/ 116 w 132"/>
                <a:gd name="T73" fmla="*/ 32 h 145"/>
                <a:gd name="T74" fmla="*/ 115 w 132"/>
                <a:gd name="T75" fmla="*/ 28 h 145"/>
                <a:gd name="T76" fmla="*/ 112 w 132"/>
                <a:gd name="T77" fmla="*/ 25 h 145"/>
                <a:gd name="T78" fmla="*/ 110 w 132"/>
                <a:gd name="T79" fmla="*/ 22 h 145"/>
                <a:gd name="T80" fmla="*/ 111 w 132"/>
                <a:gd name="T81" fmla="*/ 17 h 145"/>
                <a:gd name="T82" fmla="*/ 115 w 132"/>
                <a:gd name="T83" fmla="*/ 10 h 145"/>
                <a:gd name="T84" fmla="*/ 118 w 132"/>
                <a:gd name="T85" fmla="*/ 6 h 145"/>
                <a:gd name="T86" fmla="*/ 117 w 132"/>
                <a:gd name="T87" fmla="*/ 1 h 145"/>
                <a:gd name="T88" fmla="*/ 113 w 132"/>
                <a:gd name="T89" fmla="*/ 2 h 145"/>
                <a:gd name="T90" fmla="*/ 76 w 132"/>
                <a:gd name="T91" fmla="*/ 126 h 145"/>
                <a:gd name="T92" fmla="*/ 64 w 132"/>
                <a:gd name="T93" fmla="*/ 136 h 145"/>
                <a:gd name="T94" fmla="*/ 54 w 132"/>
                <a:gd name="T95" fmla="*/ 136 h 145"/>
                <a:gd name="T96" fmla="*/ 43 w 132"/>
                <a:gd name="T97" fmla="*/ 130 h 145"/>
                <a:gd name="T98" fmla="*/ 30 w 132"/>
                <a:gd name="T99" fmla="*/ 120 h 145"/>
                <a:gd name="T100" fmla="*/ 21 w 132"/>
                <a:gd name="T101" fmla="*/ 112 h 145"/>
                <a:gd name="T102" fmla="*/ 22 w 132"/>
                <a:gd name="T103" fmla="*/ 111 h 145"/>
                <a:gd name="T104" fmla="*/ 33 w 132"/>
                <a:gd name="T105" fmla="*/ 115 h 145"/>
                <a:gd name="T106" fmla="*/ 47 w 132"/>
                <a:gd name="T107" fmla="*/ 123 h 145"/>
                <a:gd name="T108" fmla="*/ 61 w 132"/>
                <a:gd name="T109" fmla="*/ 125 h 145"/>
                <a:gd name="T110" fmla="*/ 75 w 132"/>
                <a:gd name="T111" fmla="*/ 121 h 145"/>
                <a:gd name="T112" fmla="*/ 76 w 132"/>
                <a:gd name="T113" fmla="*/ 12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2" h="145">
                  <a:moveTo>
                    <a:pt x="113" y="2"/>
                  </a:moveTo>
                  <a:cubicBezTo>
                    <a:pt x="110" y="6"/>
                    <a:pt x="110" y="6"/>
                    <a:pt x="110" y="6"/>
                  </a:cubicBezTo>
                  <a:cubicBezTo>
                    <a:pt x="108" y="9"/>
                    <a:pt x="106" y="13"/>
                    <a:pt x="105" y="15"/>
                  </a:cubicBezTo>
                  <a:cubicBezTo>
                    <a:pt x="104" y="17"/>
                    <a:pt x="103" y="20"/>
                    <a:pt x="104" y="22"/>
                  </a:cubicBezTo>
                  <a:cubicBezTo>
                    <a:pt x="104" y="24"/>
                    <a:pt x="104" y="25"/>
                    <a:pt x="105" y="26"/>
                  </a:cubicBezTo>
                  <a:cubicBezTo>
                    <a:pt x="101" y="22"/>
                    <a:pt x="98" y="20"/>
                    <a:pt x="97" y="20"/>
                  </a:cubicBezTo>
                  <a:cubicBezTo>
                    <a:pt x="96" y="19"/>
                    <a:pt x="96" y="17"/>
                    <a:pt x="97" y="16"/>
                  </a:cubicBezTo>
                  <a:cubicBezTo>
                    <a:pt x="98" y="15"/>
                    <a:pt x="98" y="13"/>
                    <a:pt x="96" y="12"/>
                  </a:cubicBezTo>
                  <a:cubicBezTo>
                    <a:pt x="95" y="11"/>
                    <a:pt x="93" y="11"/>
                    <a:pt x="92" y="12"/>
                  </a:cubicBezTo>
                  <a:cubicBezTo>
                    <a:pt x="91" y="14"/>
                    <a:pt x="82" y="25"/>
                    <a:pt x="70" y="39"/>
                  </a:cubicBezTo>
                  <a:cubicBezTo>
                    <a:pt x="59" y="52"/>
                    <a:pt x="41" y="74"/>
                    <a:pt x="30" y="87"/>
                  </a:cubicBezTo>
                  <a:cubicBezTo>
                    <a:pt x="18" y="100"/>
                    <a:pt x="8" y="112"/>
                    <a:pt x="7" y="113"/>
                  </a:cubicBezTo>
                  <a:cubicBezTo>
                    <a:pt x="6" y="115"/>
                    <a:pt x="7" y="116"/>
                    <a:pt x="8" y="117"/>
                  </a:cubicBezTo>
                  <a:cubicBezTo>
                    <a:pt x="9" y="118"/>
                    <a:pt x="11" y="118"/>
                    <a:pt x="12" y="117"/>
                  </a:cubicBezTo>
                  <a:cubicBezTo>
                    <a:pt x="13" y="116"/>
                    <a:pt x="14" y="116"/>
                    <a:pt x="15" y="117"/>
                  </a:cubicBezTo>
                  <a:cubicBezTo>
                    <a:pt x="16" y="117"/>
                    <a:pt x="19" y="120"/>
                    <a:pt x="23" y="123"/>
                  </a:cubicBezTo>
                  <a:cubicBezTo>
                    <a:pt x="22" y="123"/>
                    <a:pt x="20" y="123"/>
                    <a:pt x="19" y="123"/>
                  </a:cubicBezTo>
                  <a:cubicBezTo>
                    <a:pt x="17" y="123"/>
                    <a:pt x="14" y="124"/>
                    <a:pt x="12" y="125"/>
                  </a:cubicBezTo>
                  <a:cubicBezTo>
                    <a:pt x="10" y="126"/>
                    <a:pt x="7" y="129"/>
                    <a:pt x="4" y="132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0" y="137"/>
                    <a:pt x="0" y="139"/>
                    <a:pt x="1" y="140"/>
                  </a:cubicBezTo>
                  <a:cubicBezTo>
                    <a:pt x="2" y="141"/>
                    <a:pt x="4" y="141"/>
                    <a:pt x="5" y="140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11" y="134"/>
                    <a:pt x="14" y="132"/>
                    <a:pt x="15" y="131"/>
                  </a:cubicBezTo>
                  <a:cubicBezTo>
                    <a:pt x="17" y="130"/>
                    <a:pt x="19" y="129"/>
                    <a:pt x="20" y="129"/>
                  </a:cubicBezTo>
                  <a:cubicBezTo>
                    <a:pt x="20" y="129"/>
                    <a:pt x="22" y="130"/>
                    <a:pt x="24" y="131"/>
                  </a:cubicBezTo>
                  <a:cubicBezTo>
                    <a:pt x="27" y="133"/>
                    <a:pt x="27" y="133"/>
                    <a:pt x="27" y="133"/>
                  </a:cubicBezTo>
                  <a:cubicBezTo>
                    <a:pt x="28" y="134"/>
                    <a:pt x="30" y="134"/>
                    <a:pt x="31" y="133"/>
                  </a:cubicBezTo>
                  <a:cubicBezTo>
                    <a:pt x="32" y="132"/>
                    <a:pt x="32" y="131"/>
                    <a:pt x="32" y="131"/>
                  </a:cubicBezTo>
                  <a:cubicBezTo>
                    <a:pt x="33" y="131"/>
                    <a:pt x="33" y="132"/>
                    <a:pt x="34" y="132"/>
                  </a:cubicBezTo>
                  <a:cubicBezTo>
                    <a:pt x="43" y="140"/>
                    <a:pt x="55" y="145"/>
                    <a:pt x="61" y="144"/>
                  </a:cubicBezTo>
                  <a:cubicBezTo>
                    <a:pt x="67" y="143"/>
                    <a:pt x="79" y="134"/>
                    <a:pt x="87" y="124"/>
                  </a:cubicBezTo>
                  <a:cubicBezTo>
                    <a:pt x="95" y="114"/>
                    <a:pt x="108" y="99"/>
                    <a:pt x="117" y="89"/>
                  </a:cubicBezTo>
                  <a:cubicBezTo>
                    <a:pt x="125" y="79"/>
                    <a:pt x="132" y="66"/>
                    <a:pt x="132" y="60"/>
                  </a:cubicBezTo>
                  <a:cubicBezTo>
                    <a:pt x="132" y="54"/>
                    <a:pt x="125" y="43"/>
                    <a:pt x="116" y="35"/>
                  </a:cubicBezTo>
                  <a:cubicBezTo>
                    <a:pt x="115" y="35"/>
                    <a:pt x="114" y="34"/>
                    <a:pt x="114" y="33"/>
                  </a:cubicBezTo>
                  <a:cubicBezTo>
                    <a:pt x="114" y="33"/>
                    <a:pt x="115" y="33"/>
                    <a:pt x="116" y="32"/>
                  </a:cubicBezTo>
                  <a:cubicBezTo>
                    <a:pt x="117" y="31"/>
                    <a:pt x="117" y="29"/>
                    <a:pt x="115" y="28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0" y="22"/>
                    <a:pt x="110" y="22"/>
                  </a:cubicBezTo>
                  <a:cubicBezTo>
                    <a:pt x="110" y="21"/>
                    <a:pt x="110" y="19"/>
                    <a:pt x="111" y="17"/>
                  </a:cubicBezTo>
                  <a:cubicBezTo>
                    <a:pt x="111" y="15"/>
                    <a:pt x="113" y="12"/>
                    <a:pt x="115" y="10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9" y="4"/>
                    <a:pt x="119" y="2"/>
                    <a:pt x="117" y="1"/>
                  </a:cubicBezTo>
                  <a:cubicBezTo>
                    <a:pt x="116" y="0"/>
                    <a:pt x="114" y="1"/>
                    <a:pt x="113" y="2"/>
                  </a:cubicBezTo>
                  <a:close/>
                  <a:moveTo>
                    <a:pt x="76" y="126"/>
                  </a:moveTo>
                  <a:cubicBezTo>
                    <a:pt x="73" y="130"/>
                    <a:pt x="67" y="134"/>
                    <a:pt x="64" y="136"/>
                  </a:cubicBezTo>
                  <a:cubicBezTo>
                    <a:pt x="61" y="137"/>
                    <a:pt x="56" y="137"/>
                    <a:pt x="54" y="136"/>
                  </a:cubicBezTo>
                  <a:cubicBezTo>
                    <a:pt x="51" y="135"/>
                    <a:pt x="46" y="132"/>
                    <a:pt x="43" y="130"/>
                  </a:cubicBezTo>
                  <a:cubicBezTo>
                    <a:pt x="39" y="127"/>
                    <a:pt x="34" y="123"/>
                    <a:pt x="30" y="120"/>
                  </a:cubicBezTo>
                  <a:cubicBezTo>
                    <a:pt x="27" y="117"/>
                    <a:pt x="22" y="113"/>
                    <a:pt x="21" y="112"/>
                  </a:cubicBezTo>
                  <a:cubicBezTo>
                    <a:pt x="19" y="111"/>
                    <a:pt x="20" y="110"/>
                    <a:pt x="22" y="111"/>
                  </a:cubicBezTo>
                  <a:cubicBezTo>
                    <a:pt x="24" y="111"/>
                    <a:pt x="29" y="113"/>
                    <a:pt x="33" y="115"/>
                  </a:cubicBezTo>
                  <a:cubicBezTo>
                    <a:pt x="37" y="118"/>
                    <a:pt x="43" y="122"/>
                    <a:pt x="47" y="123"/>
                  </a:cubicBezTo>
                  <a:cubicBezTo>
                    <a:pt x="51" y="125"/>
                    <a:pt x="58" y="126"/>
                    <a:pt x="61" y="125"/>
                  </a:cubicBezTo>
                  <a:cubicBezTo>
                    <a:pt x="65" y="125"/>
                    <a:pt x="71" y="123"/>
                    <a:pt x="75" y="121"/>
                  </a:cubicBezTo>
                  <a:cubicBezTo>
                    <a:pt x="79" y="119"/>
                    <a:pt x="80" y="121"/>
                    <a:pt x="76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3558064" y="3462340"/>
            <a:ext cx="758825" cy="563563"/>
            <a:chOff x="6644323" y="3743167"/>
            <a:chExt cx="758825" cy="563563"/>
          </a:xfrm>
        </p:grpSpPr>
        <p:sp>
          <p:nvSpPr>
            <p:cNvPr id="82" name="Freeform 82"/>
            <p:cNvSpPr>
              <a:spLocks noEditPoints="1"/>
            </p:cNvSpPr>
            <p:nvPr/>
          </p:nvSpPr>
          <p:spPr bwMode="auto">
            <a:xfrm>
              <a:off x="6776085" y="3743167"/>
              <a:ext cx="569912" cy="349250"/>
            </a:xfrm>
            <a:custGeom>
              <a:avLst/>
              <a:gdLst>
                <a:gd name="T0" fmla="*/ 3 w 152"/>
                <a:gd name="T1" fmla="*/ 3 h 93"/>
                <a:gd name="T2" fmla="*/ 42 w 152"/>
                <a:gd name="T3" fmla="*/ 27 h 93"/>
                <a:gd name="T4" fmla="*/ 110 w 152"/>
                <a:gd name="T5" fmla="*/ 68 h 93"/>
                <a:gd name="T6" fmla="*/ 149 w 152"/>
                <a:gd name="T7" fmla="*/ 92 h 93"/>
                <a:gd name="T8" fmla="*/ 146 w 152"/>
                <a:gd name="T9" fmla="*/ 80 h 93"/>
                <a:gd name="T10" fmla="*/ 113 w 152"/>
                <a:gd name="T11" fmla="*/ 48 h 93"/>
                <a:gd name="T12" fmla="*/ 109 w 152"/>
                <a:gd name="T13" fmla="*/ 44 h 93"/>
                <a:gd name="T14" fmla="*/ 107 w 152"/>
                <a:gd name="T15" fmla="*/ 39 h 93"/>
                <a:gd name="T16" fmla="*/ 104 w 152"/>
                <a:gd name="T17" fmla="*/ 36 h 93"/>
                <a:gd name="T18" fmla="*/ 107 w 152"/>
                <a:gd name="T19" fmla="*/ 30 h 93"/>
                <a:gd name="T20" fmla="*/ 101 w 152"/>
                <a:gd name="T21" fmla="*/ 6 h 93"/>
                <a:gd name="T22" fmla="*/ 77 w 152"/>
                <a:gd name="T23" fmla="*/ 12 h 93"/>
                <a:gd name="T24" fmla="*/ 74 w 152"/>
                <a:gd name="T25" fmla="*/ 18 h 93"/>
                <a:gd name="T26" fmla="*/ 69 w 152"/>
                <a:gd name="T27" fmla="*/ 16 h 93"/>
                <a:gd name="T28" fmla="*/ 64 w 152"/>
                <a:gd name="T29" fmla="*/ 17 h 93"/>
                <a:gd name="T30" fmla="*/ 59 w 152"/>
                <a:gd name="T31" fmla="*/ 15 h 93"/>
                <a:gd name="T32" fmla="*/ 15 w 152"/>
                <a:gd name="T33" fmla="*/ 0 h 93"/>
                <a:gd name="T34" fmla="*/ 3 w 152"/>
                <a:gd name="T35" fmla="*/ 3 h 93"/>
                <a:gd name="T36" fmla="*/ 82 w 152"/>
                <a:gd name="T37" fmla="*/ 15 h 93"/>
                <a:gd name="T38" fmla="*/ 98 w 152"/>
                <a:gd name="T39" fmla="*/ 11 h 93"/>
                <a:gd name="T40" fmla="*/ 102 w 152"/>
                <a:gd name="T41" fmla="*/ 27 h 93"/>
                <a:gd name="T42" fmla="*/ 99 w 152"/>
                <a:gd name="T43" fmla="*/ 32 h 93"/>
                <a:gd name="T44" fmla="*/ 97 w 152"/>
                <a:gd name="T45" fmla="*/ 31 h 93"/>
                <a:gd name="T46" fmla="*/ 81 w 152"/>
                <a:gd name="T47" fmla="*/ 22 h 93"/>
                <a:gd name="T48" fmla="*/ 79 w 152"/>
                <a:gd name="T49" fmla="*/ 20 h 93"/>
                <a:gd name="T50" fmla="*/ 82 w 152"/>
                <a:gd name="T51" fmla="*/ 15 h 93"/>
                <a:gd name="T52" fmla="*/ 20 w 152"/>
                <a:gd name="T53" fmla="*/ 6 h 93"/>
                <a:gd name="T54" fmla="*/ 39 w 152"/>
                <a:gd name="T55" fmla="*/ 9 h 93"/>
                <a:gd name="T56" fmla="*/ 60 w 152"/>
                <a:gd name="T57" fmla="*/ 19 h 93"/>
                <a:gd name="T58" fmla="*/ 60 w 152"/>
                <a:gd name="T59" fmla="*/ 22 h 93"/>
                <a:gd name="T60" fmla="*/ 45 w 152"/>
                <a:gd name="T61" fmla="*/ 17 h 93"/>
                <a:gd name="T62" fmla="*/ 37 w 152"/>
                <a:gd name="T63" fmla="*/ 18 h 93"/>
                <a:gd name="T64" fmla="*/ 24 w 152"/>
                <a:gd name="T65" fmla="*/ 13 h 93"/>
                <a:gd name="T66" fmla="*/ 20 w 152"/>
                <a:gd name="T67" fmla="*/ 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93">
                  <a:moveTo>
                    <a:pt x="3" y="3"/>
                  </a:moveTo>
                  <a:cubicBezTo>
                    <a:pt x="5" y="5"/>
                    <a:pt x="23" y="15"/>
                    <a:pt x="42" y="27"/>
                  </a:cubicBezTo>
                  <a:cubicBezTo>
                    <a:pt x="61" y="38"/>
                    <a:pt x="91" y="57"/>
                    <a:pt x="110" y="68"/>
                  </a:cubicBezTo>
                  <a:cubicBezTo>
                    <a:pt x="129" y="79"/>
                    <a:pt x="146" y="90"/>
                    <a:pt x="149" y="92"/>
                  </a:cubicBezTo>
                  <a:cubicBezTo>
                    <a:pt x="152" y="93"/>
                    <a:pt x="150" y="88"/>
                    <a:pt x="146" y="80"/>
                  </a:cubicBezTo>
                  <a:cubicBezTo>
                    <a:pt x="142" y="72"/>
                    <a:pt x="127" y="58"/>
                    <a:pt x="113" y="48"/>
                  </a:cubicBezTo>
                  <a:cubicBezTo>
                    <a:pt x="112" y="47"/>
                    <a:pt x="110" y="45"/>
                    <a:pt x="109" y="44"/>
                  </a:cubicBezTo>
                  <a:cubicBezTo>
                    <a:pt x="109" y="43"/>
                    <a:pt x="108" y="41"/>
                    <a:pt x="107" y="39"/>
                  </a:cubicBezTo>
                  <a:cubicBezTo>
                    <a:pt x="106" y="38"/>
                    <a:pt x="105" y="37"/>
                    <a:pt x="104" y="36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12" y="22"/>
                    <a:pt x="109" y="11"/>
                    <a:pt x="101" y="6"/>
                  </a:cubicBezTo>
                  <a:cubicBezTo>
                    <a:pt x="93" y="1"/>
                    <a:pt x="82" y="4"/>
                    <a:pt x="77" y="12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2" y="17"/>
                    <a:pt x="70" y="16"/>
                    <a:pt x="69" y="16"/>
                  </a:cubicBezTo>
                  <a:cubicBezTo>
                    <a:pt x="67" y="16"/>
                    <a:pt x="65" y="16"/>
                    <a:pt x="64" y="17"/>
                  </a:cubicBezTo>
                  <a:cubicBezTo>
                    <a:pt x="62" y="16"/>
                    <a:pt x="61" y="15"/>
                    <a:pt x="59" y="15"/>
                  </a:cubicBezTo>
                  <a:cubicBezTo>
                    <a:pt x="43" y="7"/>
                    <a:pt x="23" y="0"/>
                    <a:pt x="15" y="0"/>
                  </a:cubicBezTo>
                  <a:cubicBezTo>
                    <a:pt x="6" y="0"/>
                    <a:pt x="0" y="2"/>
                    <a:pt x="3" y="3"/>
                  </a:cubicBezTo>
                  <a:close/>
                  <a:moveTo>
                    <a:pt x="82" y="15"/>
                  </a:moveTo>
                  <a:cubicBezTo>
                    <a:pt x="85" y="10"/>
                    <a:pt x="93" y="8"/>
                    <a:pt x="98" y="11"/>
                  </a:cubicBezTo>
                  <a:cubicBezTo>
                    <a:pt x="104" y="15"/>
                    <a:pt x="105" y="22"/>
                    <a:pt x="102" y="27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8" y="32"/>
                    <a:pt x="97" y="31"/>
                    <a:pt x="97" y="31"/>
                  </a:cubicBezTo>
                  <a:cubicBezTo>
                    <a:pt x="92" y="28"/>
                    <a:pt x="86" y="24"/>
                    <a:pt x="81" y="22"/>
                  </a:cubicBezTo>
                  <a:cubicBezTo>
                    <a:pt x="80" y="21"/>
                    <a:pt x="80" y="21"/>
                    <a:pt x="79" y="20"/>
                  </a:cubicBezTo>
                  <a:lnTo>
                    <a:pt x="82" y="15"/>
                  </a:lnTo>
                  <a:close/>
                  <a:moveTo>
                    <a:pt x="20" y="6"/>
                  </a:moveTo>
                  <a:cubicBezTo>
                    <a:pt x="25" y="6"/>
                    <a:pt x="33" y="7"/>
                    <a:pt x="39" y="9"/>
                  </a:cubicBezTo>
                  <a:cubicBezTo>
                    <a:pt x="44" y="11"/>
                    <a:pt x="54" y="16"/>
                    <a:pt x="60" y="19"/>
                  </a:cubicBezTo>
                  <a:cubicBezTo>
                    <a:pt x="66" y="23"/>
                    <a:pt x="66" y="24"/>
                    <a:pt x="60" y="22"/>
                  </a:cubicBezTo>
                  <a:cubicBezTo>
                    <a:pt x="55" y="19"/>
                    <a:pt x="48" y="17"/>
                    <a:pt x="45" y="17"/>
                  </a:cubicBezTo>
                  <a:cubicBezTo>
                    <a:pt x="42" y="17"/>
                    <a:pt x="38" y="17"/>
                    <a:pt x="37" y="18"/>
                  </a:cubicBezTo>
                  <a:cubicBezTo>
                    <a:pt x="36" y="19"/>
                    <a:pt x="30" y="17"/>
                    <a:pt x="24" y="13"/>
                  </a:cubicBezTo>
                  <a:cubicBezTo>
                    <a:pt x="18" y="10"/>
                    <a:pt x="16" y="7"/>
                    <a:pt x="20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 noEditPoints="1"/>
            </p:cNvSpPr>
            <p:nvPr/>
          </p:nvSpPr>
          <p:spPr bwMode="auto">
            <a:xfrm>
              <a:off x="6644323" y="3751105"/>
              <a:ext cx="758825" cy="555625"/>
            </a:xfrm>
            <a:custGeom>
              <a:avLst/>
              <a:gdLst>
                <a:gd name="T0" fmla="*/ 199 w 202"/>
                <a:gd name="T1" fmla="*/ 117 h 148"/>
                <a:gd name="T2" fmla="*/ 193 w 202"/>
                <a:gd name="T3" fmla="*/ 114 h 148"/>
                <a:gd name="T4" fmla="*/ 182 w 202"/>
                <a:gd name="T5" fmla="*/ 110 h 148"/>
                <a:gd name="T6" fmla="*/ 173 w 202"/>
                <a:gd name="T7" fmla="*/ 111 h 148"/>
                <a:gd name="T8" fmla="*/ 171 w 202"/>
                <a:gd name="T9" fmla="*/ 112 h 148"/>
                <a:gd name="T10" fmla="*/ 179 w 202"/>
                <a:gd name="T11" fmla="*/ 104 h 148"/>
                <a:gd name="T12" fmla="*/ 183 w 202"/>
                <a:gd name="T13" fmla="*/ 103 h 148"/>
                <a:gd name="T14" fmla="*/ 189 w 202"/>
                <a:gd name="T15" fmla="*/ 101 h 148"/>
                <a:gd name="T16" fmla="*/ 187 w 202"/>
                <a:gd name="T17" fmla="*/ 96 h 148"/>
                <a:gd name="T18" fmla="*/ 147 w 202"/>
                <a:gd name="T19" fmla="*/ 71 h 148"/>
                <a:gd name="T20" fmla="*/ 72 w 202"/>
                <a:gd name="T21" fmla="*/ 26 h 148"/>
                <a:gd name="T22" fmla="*/ 31 w 202"/>
                <a:gd name="T23" fmla="*/ 1 h 148"/>
                <a:gd name="T24" fmla="*/ 26 w 202"/>
                <a:gd name="T25" fmla="*/ 2 h 148"/>
                <a:gd name="T26" fmla="*/ 27 w 202"/>
                <a:gd name="T27" fmla="*/ 8 h 148"/>
                <a:gd name="T28" fmla="*/ 28 w 202"/>
                <a:gd name="T29" fmla="*/ 12 h 148"/>
                <a:gd name="T30" fmla="*/ 24 w 202"/>
                <a:gd name="T31" fmla="*/ 23 h 148"/>
                <a:gd name="T32" fmla="*/ 24 w 202"/>
                <a:gd name="T33" fmla="*/ 21 h 148"/>
                <a:gd name="T34" fmla="*/ 21 w 202"/>
                <a:gd name="T35" fmla="*/ 12 h 148"/>
                <a:gd name="T36" fmla="*/ 12 w 202"/>
                <a:gd name="T37" fmla="*/ 4 h 148"/>
                <a:gd name="T38" fmla="*/ 7 w 202"/>
                <a:gd name="T39" fmla="*/ 1 h 148"/>
                <a:gd name="T40" fmla="*/ 1 w 202"/>
                <a:gd name="T41" fmla="*/ 2 h 148"/>
                <a:gd name="T42" fmla="*/ 2 w 202"/>
                <a:gd name="T43" fmla="*/ 8 h 148"/>
                <a:gd name="T44" fmla="*/ 7 w 202"/>
                <a:gd name="T45" fmla="*/ 11 h 148"/>
                <a:gd name="T46" fmla="*/ 14 w 202"/>
                <a:gd name="T47" fmla="*/ 17 h 148"/>
                <a:gd name="T48" fmla="*/ 16 w 202"/>
                <a:gd name="T49" fmla="*/ 23 h 148"/>
                <a:gd name="T50" fmla="*/ 14 w 202"/>
                <a:gd name="T51" fmla="*/ 29 h 148"/>
                <a:gd name="T52" fmla="*/ 12 w 202"/>
                <a:gd name="T53" fmla="*/ 34 h 148"/>
                <a:gd name="T54" fmla="*/ 14 w 202"/>
                <a:gd name="T55" fmla="*/ 40 h 148"/>
                <a:gd name="T56" fmla="*/ 14 w 202"/>
                <a:gd name="T57" fmla="*/ 40 h 148"/>
                <a:gd name="T58" fmla="*/ 19 w 202"/>
                <a:gd name="T59" fmla="*/ 39 h 148"/>
                <a:gd name="T60" fmla="*/ 19 w 202"/>
                <a:gd name="T61" fmla="*/ 85 h 148"/>
                <a:gd name="T62" fmla="*/ 31 w 202"/>
                <a:gd name="T63" fmla="*/ 110 h 148"/>
                <a:gd name="T64" fmla="*/ 49 w 202"/>
                <a:gd name="T65" fmla="*/ 121 h 148"/>
                <a:gd name="T66" fmla="*/ 74 w 202"/>
                <a:gd name="T67" fmla="*/ 136 h 148"/>
                <a:gd name="T68" fmla="*/ 92 w 202"/>
                <a:gd name="T69" fmla="*/ 147 h 148"/>
                <a:gd name="T70" fmla="*/ 119 w 202"/>
                <a:gd name="T71" fmla="*/ 146 h 148"/>
                <a:gd name="T72" fmla="*/ 159 w 202"/>
                <a:gd name="T73" fmla="*/ 124 h 148"/>
                <a:gd name="T74" fmla="*/ 161 w 202"/>
                <a:gd name="T75" fmla="*/ 129 h 148"/>
                <a:gd name="T76" fmla="*/ 161 w 202"/>
                <a:gd name="T77" fmla="*/ 129 h 148"/>
                <a:gd name="T78" fmla="*/ 167 w 202"/>
                <a:gd name="T79" fmla="*/ 128 h 148"/>
                <a:gd name="T80" fmla="*/ 170 w 202"/>
                <a:gd name="T81" fmla="*/ 124 h 148"/>
                <a:gd name="T82" fmla="*/ 176 w 202"/>
                <a:gd name="T83" fmla="*/ 119 h 148"/>
                <a:gd name="T84" fmla="*/ 181 w 202"/>
                <a:gd name="T85" fmla="*/ 119 h 148"/>
                <a:gd name="T86" fmla="*/ 189 w 202"/>
                <a:gd name="T87" fmla="*/ 122 h 148"/>
                <a:gd name="T88" fmla="*/ 195 w 202"/>
                <a:gd name="T89" fmla="*/ 125 h 148"/>
                <a:gd name="T90" fmla="*/ 201 w 202"/>
                <a:gd name="T91" fmla="*/ 123 h 148"/>
                <a:gd name="T92" fmla="*/ 199 w 202"/>
                <a:gd name="T93" fmla="*/ 117 h 148"/>
                <a:gd name="T94" fmla="*/ 47 w 202"/>
                <a:gd name="T95" fmla="*/ 108 h 148"/>
                <a:gd name="T96" fmla="*/ 31 w 202"/>
                <a:gd name="T97" fmla="*/ 93 h 148"/>
                <a:gd name="T98" fmla="*/ 25 w 202"/>
                <a:gd name="T99" fmla="*/ 78 h 148"/>
                <a:gd name="T100" fmla="*/ 26 w 202"/>
                <a:gd name="T101" fmla="*/ 58 h 148"/>
                <a:gd name="T102" fmla="*/ 31 w 202"/>
                <a:gd name="T103" fmla="*/ 35 h 148"/>
                <a:gd name="T104" fmla="*/ 36 w 202"/>
                <a:gd name="T105" fmla="*/ 19 h 148"/>
                <a:gd name="T106" fmla="*/ 38 w 202"/>
                <a:gd name="T107" fmla="*/ 20 h 148"/>
                <a:gd name="T108" fmla="*/ 39 w 202"/>
                <a:gd name="T109" fmla="*/ 39 h 148"/>
                <a:gd name="T110" fmla="*/ 39 w 202"/>
                <a:gd name="T111" fmla="*/ 65 h 148"/>
                <a:gd name="T112" fmla="*/ 44 w 202"/>
                <a:gd name="T113" fmla="*/ 87 h 148"/>
                <a:gd name="T114" fmla="*/ 53 w 202"/>
                <a:gd name="T115" fmla="*/ 106 h 148"/>
                <a:gd name="T116" fmla="*/ 47 w 202"/>
                <a:gd name="T117" fmla="*/ 10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2" h="148">
                  <a:moveTo>
                    <a:pt x="199" y="117"/>
                  </a:moveTo>
                  <a:cubicBezTo>
                    <a:pt x="193" y="114"/>
                    <a:pt x="193" y="114"/>
                    <a:pt x="193" y="114"/>
                  </a:cubicBezTo>
                  <a:cubicBezTo>
                    <a:pt x="190" y="113"/>
                    <a:pt x="185" y="111"/>
                    <a:pt x="182" y="110"/>
                  </a:cubicBezTo>
                  <a:cubicBezTo>
                    <a:pt x="179" y="110"/>
                    <a:pt x="175" y="110"/>
                    <a:pt x="173" y="111"/>
                  </a:cubicBezTo>
                  <a:cubicBezTo>
                    <a:pt x="172" y="111"/>
                    <a:pt x="172" y="112"/>
                    <a:pt x="171" y="112"/>
                  </a:cubicBezTo>
                  <a:cubicBezTo>
                    <a:pt x="175" y="108"/>
                    <a:pt x="178" y="104"/>
                    <a:pt x="179" y="104"/>
                  </a:cubicBezTo>
                  <a:cubicBezTo>
                    <a:pt x="180" y="102"/>
                    <a:pt x="182" y="102"/>
                    <a:pt x="183" y="103"/>
                  </a:cubicBezTo>
                  <a:cubicBezTo>
                    <a:pt x="185" y="104"/>
                    <a:pt x="187" y="103"/>
                    <a:pt x="189" y="101"/>
                  </a:cubicBezTo>
                  <a:cubicBezTo>
                    <a:pt x="190" y="99"/>
                    <a:pt x="189" y="97"/>
                    <a:pt x="187" y="96"/>
                  </a:cubicBezTo>
                  <a:cubicBezTo>
                    <a:pt x="186" y="94"/>
                    <a:pt x="167" y="83"/>
                    <a:pt x="147" y="71"/>
                  </a:cubicBezTo>
                  <a:cubicBezTo>
                    <a:pt x="126" y="58"/>
                    <a:pt x="93" y="38"/>
                    <a:pt x="72" y="26"/>
                  </a:cubicBezTo>
                  <a:cubicBezTo>
                    <a:pt x="52" y="13"/>
                    <a:pt x="33" y="2"/>
                    <a:pt x="31" y="1"/>
                  </a:cubicBezTo>
                  <a:cubicBezTo>
                    <a:pt x="30" y="0"/>
                    <a:pt x="27" y="1"/>
                    <a:pt x="26" y="2"/>
                  </a:cubicBezTo>
                  <a:cubicBezTo>
                    <a:pt x="25" y="4"/>
                    <a:pt x="25" y="7"/>
                    <a:pt x="27" y="8"/>
                  </a:cubicBezTo>
                  <a:cubicBezTo>
                    <a:pt x="29" y="9"/>
                    <a:pt x="29" y="11"/>
                    <a:pt x="28" y="12"/>
                  </a:cubicBezTo>
                  <a:cubicBezTo>
                    <a:pt x="28" y="13"/>
                    <a:pt x="26" y="17"/>
                    <a:pt x="24" y="23"/>
                  </a:cubicBezTo>
                  <a:cubicBezTo>
                    <a:pt x="25" y="22"/>
                    <a:pt x="24" y="22"/>
                    <a:pt x="24" y="21"/>
                  </a:cubicBezTo>
                  <a:cubicBezTo>
                    <a:pt x="24" y="19"/>
                    <a:pt x="22" y="15"/>
                    <a:pt x="21" y="12"/>
                  </a:cubicBezTo>
                  <a:cubicBezTo>
                    <a:pt x="19" y="10"/>
                    <a:pt x="15" y="7"/>
                    <a:pt x="12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3" y="0"/>
                    <a:pt x="1" y="2"/>
                  </a:cubicBezTo>
                  <a:cubicBezTo>
                    <a:pt x="0" y="4"/>
                    <a:pt x="0" y="7"/>
                    <a:pt x="2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0" y="13"/>
                    <a:pt x="13" y="16"/>
                    <a:pt x="14" y="17"/>
                  </a:cubicBezTo>
                  <a:cubicBezTo>
                    <a:pt x="15" y="19"/>
                    <a:pt x="16" y="21"/>
                    <a:pt x="16" y="23"/>
                  </a:cubicBezTo>
                  <a:cubicBezTo>
                    <a:pt x="16" y="23"/>
                    <a:pt x="15" y="26"/>
                    <a:pt x="14" y="29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6"/>
                    <a:pt x="12" y="39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6" y="41"/>
                    <a:pt x="18" y="40"/>
                    <a:pt x="19" y="39"/>
                  </a:cubicBezTo>
                  <a:cubicBezTo>
                    <a:pt x="15" y="52"/>
                    <a:pt x="15" y="73"/>
                    <a:pt x="19" y="85"/>
                  </a:cubicBezTo>
                  <a:cubicBezTo>
                    <a:pt x="23" y="97"/>
                    <a:pt x="28" y="109"/>
                    <a:pt x="31" y="110"/>
                  </a:cubicBezTo>
                  <a:cubicBezTo>
                    <a:pt x="34" y="112"/>
                    <a:pt x="42" y="117"/>
                    <a:pt x="49" y="121"/>
                  </a:cubicBezTo>
                  <a:cubicBezTo>
                    <a:pt x="55" y="125"/>
                    <a:pt x="67" y="132"/>
                    <a:pt x="74" y="136"/>
                  </a:cubicBezTo>
                  <a:cubicBezTo>
                    <a:pt x="81" y="141"/>
                    <a:pt x="89" y="145"/>
                    <a:pt x="92" y="147"/>
                  </a:cubicBezTo>
                  <a:cubicBezTo>
                    <a:pt x="94" y="148"/>
                    <a:pt x="106" y="148"/>
                    <a:pt x="119" y="146"/>
                  </a:cubicBezTo>
                  <a:cubicBezTo>
                    <a:pt x="131" y="144"/>
                    <a:pt x="150" y="134"/>
                    <a:pt x="159" y="124"/>
                  </a:cubicBezTo>
                  <a:cubicBezTo>
                    <a:pt x="159" y="126"/>
                    <a:pt x="159" y="128"/>
                    <a:pt x="161" y="129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63" y="130"/>
                    <a:pt x="165" y="130"/>
                    <a:pt x="167" y="128"/>
                  </a:cubicBezTo>
                  <a:cubicBezTo>
                    <a:pt x="170" y="124"/>
                    <a:pt x="170" y="124"/>
                    <a:pt x="170" y="124"/>
                  </a:cubicBezTo>
                  <a:cubicBezTo>
                    <a:pt x="172" y="122"/>
                    <a:pt x="175" y="120"/>
                    <a:pt x="176" y="119"/>
                  </a:cubicBezTo>
                  <a:cubicBezTo>
                    <a:pt x="177" y="119"/>
                    <a:pt x="179" y="119"/>
                    <a:pt x="181" y="119"/>
                  </a:cubicBezTo>
                  <a:cubicBezTo>
                    <a:pt x="183" y="119"/>
                    <a:pt x="187" y="121"/>
                    <a:pt x="189" y="122"/>
                  </a:cubicBezTo>
                  <a:cubicBezTo>
                    <a:pt x="195" y="125"/>
                    <a:pt x="195" y="125"/>
                    <a:pt x="195" y="125"/>
                  </a:cubicBezTo>
                  <a:cubicBezTo>
                    <a:pt x="197" y="126"/>
                    <a:pt x="199" y="125"/>
                    <a:pt x="201" y="123"/>
                  </a:cubicBezTo>
                  <a:cubicBezTo>
                    <a:pt x="202" y="121"/>
                    <a:pt x="201" y="118"/>
                    <a:pt x="199" y="117"/>
                  </a:cubicBezTo>
                  <a:close/>
                  <a:moveTo>
                    <a:pt x="47" y="108"/>
                  </a:moveTo>
                  <a:cubicBezTo>
                    <a:pt x="40" y="104"/>
                    <a:pt x="33" y="97"/>
                    <a:pt x="31" y="93"/>
                  </a:cubicBezTo>
                  <a:cubicBezTo>
                    <a:pt x="28" y="90"/>
                    <a:pt x="26" y="83"/>
                    <a:pt x="25" y="78"/>
                  </a:cubicBezTo>
                  <a:cubicBezTo>
                    <a:pt x="25" y="74"/>
                    <a:pt x="25" y="65"/>
                    <a:pt x="26" y="58"/>
                  </a:cubicBezTo>
                  <a:cubicBezTo>
                    <a:pt x="27" y="52"/>
                    <a:pt x="29" y="42"/>
                    <a:pt x="31" y="35"/>
                  </a:cubicBezTo>
                  <a:cubicBezTo>
                    <a:pt x="33" y="29"/>
                    <a:pt x="36" y="22"/>
                    <a:pt x="36" y="19"/>
                  </a:cubicBezTo>
                  <a:cubicBezTo>
                    <a:pt x="36" y="16"/>
                    <a:pt x="37" y="17"/>
                    <a:pt x="38" y="20"/>
                  </a:cubicBezTo>
                  <a:cubicBezTo>
                    <a:pt x="39" y="23"/>
                    <a:pt x="40" y="32"/>
                    <a:pt x="39" y="39"/>
                  </a:cubicBezTo>
                  <a:cubicBezTo>
                    <a:pt x="38" y="46"/>
                    <a:pt x="38" y="58"/>
                    <a:pt x="39" y="65"/>
                  </a:cubicBezTo>
                  <a:cubicBezTo>
                    <a:pt x="40" y="73"/>
                    <a:pt x="42" y="83"/>
                    <a:pt x="44" y="87"/>
                  </a:cubicBezTo>
                  <a:cubicBezTo>
                    <a:pt x="45" y="92"/>
                    <a:pt x="49" y="100"/>
                    <a:pt x="53" y="106"/>
                  </a:cubicBezTo>
                  <a:cubicBezTo>
                    <a:pt x="56" y="111"/>
                    <a:pt x="53" y="112"/>
                    <a:pt x="47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Freeform 84"/>
          <p:cNvSpPr>
            <a:spLocks noEditPoints="1"/>
          </p:cNvSpPr>
          <p:nvPr/>
        </p:nvSpPr>
        <p:spPr bwMode="auto">
          <a:xfrm>
            <a:off x="10460514" y="2463645"/>
            <a:ext cx="244475" cy="288925"/>
          </a:xfrm>
          <a:custGeom>
            <a:avLst/>
            <a:gdLst>
              <a:gd name="T0" fmla="*/ 64 w 65"/>
              <a:gd name="T1" fmla="*/ 2 h 77"/>
              <a:gd name="T2" fmla="*/ 47 w 65"/>
              <a:gd name="T3" fmla="*/ 21 h 77"/>
              <a:gd name="T4" fmla="*/ 18 w 65"/>
              <a:gd name="T5" fmla="*/ 55 h 77"/>
              <a:gd name="T6" fmla="*/ 1 w 65"/>
              <a:gd name="T7" fmla="*/ 75 h 77"/>
              <a:gd name="T8" fmla="*/ 9 w 65"/>
              <a:gd name="T9" fmla="*/ 75 h 77"/>
              <a:gd name="T10" fmla="*/ 29 w 65"/>
              <a:gd name="T11" fmla="*/ 62 h 77"/>
              <a:gd name="T12" fmla="*/ 32 w 65"/>
              <a:gd name="T13" fmla="*/ 61 h 77"/>
              <a:gd name="T14" fmla="*/ 35 w 65"/>
              <a:gd name="T15" fmla="*/ 59 h 77"/>
              <a:gd name="T16" fmla="*/ 39 w 65"/>
              <a:gd name="T17" fmla="*/ 63 h 77"/>
              <a:gd name="T18" fmla="*/ 59 w 65"/>
              <a:gd name="T19" fmla="*/ 61 h 77"/>
              <a:gd name="T20" fmla="*/ 57 w 65"/>
              <a:gd name="T21" fmla="*/ 41 h 77"/>
              <a:gd name="T22" fmla="*/ 53 w 65"/>
              <a:gd name="T23" fmla="*/ 38 h 77"/>
              <a:gd name="T24" fmla="*/ 55 w 65"/>
              <a:gd name="T25" fmla="*/ 34 h 77"/>
              <a:gd name="T26" fmla="*/ 55 w 65"/>
              <a:gd name="T27" fmla="*/ 31 h 77"/>
              <a:gd name="T28" fmla="*/ 65 w 65"/>
              <a:gd name="T29" fmla="*/ 10 h 77"/>
              <a:gd name="T30" fmla="*/ 64 w 65"/>
              <a:gd name="T31" fmla="*/ 2 h 77"/>
              <a:gd name="T32" fmla="*/ 54 w 65"/>
              <a:gd name="T33" fmla="*/ 45 h 77"/>
              <a:gd name="T34" fmla="*/ 55 w 65"/>
              <a:gd name="T35" fmla="*/ 58 h 77"/>
              <a:gd name="T36" fmla="*/ 42 w 65"/>
              <a:gd name="T37" fmla="*/ 59 h 77"/>
              <a:gd name="T38" fmla="*/ 38 w 65"/>
              <a:gd name="T39" fmla="*/ 56 h 77"/>
              <a:gd name="T40" fmla="*/ 40 w 65"/>
              <a:gd name="T41" fmla="*/ 54 h 77"/>
              <a:gd name="T42" fmla="*/ 49 w 65"/>
              <a:gd name="T43" fmla="*/ 43 h 77"/>
              <a:gd name="T44" fmla="*/ 51 w 65"/>
              <a:gd name="T45" fmla="*/ 41 h 77"/>
              <a:gd name="T46" fmla="*/ 54 w 65"/>
              <a:gd name="T47" fmla="*/ 45 h 77"/>
              <a:gd name="T48" fmla="*/ 60 w 65"/>
              <a:gd name="T49" fmla="*/ 13 h 77"/>
              <a:gd name="T50" fmla="*/ 56 w 65"/>
              <a:gd name="T51" fmla="*/ 25 h 77"/>
              <a:gd name="T52" fmla="*/ 47 w 65"/>
              <a:gd name="T53" fmla="*/ 38 h 77"/>
              <a:gd name="T54" fmla="*/ 45 w 65"/>
              <a:gd name="T55" fmla="*/ 38 h 77"/>
              <a:gd name="T56" fmla="*/ 50 w 65"/>
              <a:gd name="T57" fmla="*/ 28 h 77"/>
              <a:gd name="T58" fmla="*/ 50 w 65"/>
              <a:gd name="T59" fmla="*/ 23 h 77"/>
              <a:gd name="T60" fmla="*/ 55 w 65"/>
              <a:gd name="T61" fmla="*/ 14 h 77"/>
              <a:gd name="T62" fmla="*/ 60 w 65"/>
              <a:gd name="T63" fmla="*/ 1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5" h="77">
                <a:moveTo>
                  <a:pt x="64" y="2"/>
                </a:moveTo>
                <a:cubicBezTo>
                  <a:pt x="63" y="3"/>
                  <a:pt x="55" y="12"/>
                  <a:pt x="47" y="21"/>
                </a:cubicBezTo>
                <a:cubicBezTo>
                  <a:pt x="39" y="31"/>
                  <a:pt x="26" y="46"/>
                  <a:pt x="18" y="55"/>
                </a:cubicBezTo>
                <a:cubicBezTo>
                  <a:pt x="10" y="64"/>
                  <a:pt x="3" y="73"/>
                  <a:pt x="1" y="75"/>
                </a:cubicBezTo>
                <a:cubicBezTo>
                  <a:pt x="0" y="77"/>
                  <a:pt x="3" y="76"/>
                  <a:pt x="9" y="75"/>
                </a:cubicBezTo>
                <a:cubicBezTo>
                  <a:pt x="14" y="73"/>
                  <a:pt x="22" y="68"/>
                  <a:pt x="29" y="62"/>
                </a:cubicBezTo>
                <a:cubicBezTo>
                  <a:pt x="29" y="62"/>
                  <a:pt x="31" y="62"/>
                  <a:pt x="32" y="61"/>
                </a:cubicBezTo>
                <a:cubicBezTo>
                  <a:pt x="32" y="61"/>
                  <a:pt x="34" y="60"/>
                  <a:pt x="35" y="59"/>
                </a:cubicBezTo>
                <a:cubicBezTo>
                  <a:pt x="39" y="63"/>
                  <a:pt x="39" y="63"/>
                  <a:pt x="39" y="63"/>
                </a:cubicBezTo>
                <a:cubicBezTo>
                  <a:pt x="45" y="68"/>
                  <a:pt x="54" y="67"/>
                  <a:pt x="59" y="61"/>
                </a:cubicBezTo>
                <a:cubicBezTo>
                  <a:pt x="64" y="55"/>
                  <a:pt x="63" y="46"/>
                  <a:pt x="57" y="41"/>
                </a:cubicBezTo>
                <a:cubicBezTo>
                  <a:pt x="53" y="38"/>
                  <a:pt x="53" y="38"/>
                  <a:pt x="53" y="38"/>
                </a:cubicBezTo>
                <a:cubicBezTo>
                  <a:pt x="54" y="36"/>
                  <a:pt x="55" y="35"/>
                  <a:pt x="55" y="34"/>
                </a:cubicBezTo>
                <a:cubicBezTo>
                  <a:pt x="55" y="33"/>
                  <a:pt x="56" y="32"/>
                  <a:pt x="55" y="31"/>
                </a:cubicBezTo>
                <a:cubicBezTo>
                  <a:pt x="60" y="24"/>
                  <a:pt x="64" y="15"/>
                  <a:pt x="65" y="10"/>
                </a:cubicBezTo>
                <a:cubicBezTo>
                  <a:pt x="65" y="4"/>
                  <a:pt x="65" y="0"/>
                  <a:pt x="64" y="2"/>
                </a:cubicBezTo>
                <a:close/>
                <a:moveTo>
                  <a:pt x="54" y="45"/>
                </a:moveTo>
                <a:cubicBezTo>
                  <a:pt x="58" y="48"/>
                  <a:pt x="59" y="54"/>
                  <a:pt x="55" y="58"/>
                </a:cubicBezTo>
                <a:cubicBezTo>
                  <a:pt x="52" y="62"/>
                  <a:pt x="46" y="63"/>
                  <a:pt x="42" y="59"/>
                </a:cubicBezTo>
                <a:cubicBezTo>
                  <a:pt x="38" y="56"/>
                  <a:pt x="38" y="56"/>
                  <a:pt x="38" y="56"/>
                </a:cubicBezTo>
                <a:cubicBezTo>
                  <a:pt x="39" y="55"/>
                  <a:pt x="39" y="55"/>
                  <a:pt x="40" y="54"/>
                </a:cubicBezTo>
                <a:cubicBezTo>
                  <a:pt x="42" y="51"/>
                  <a:pt x="47" y="46"/>
                  <a:pt x="49" y="43"/>
                </a:cubicBezTo>
                <a:cubicBezTo>
                  <a:pt x="50" y="43"/>
                  <a:pt x="50" y="42"/>
                  <a:pt x="51" y="41"/>
                </a:cubicBezTo>
                <a:lnTo>
                  <a:pt x="54" y="45"/>
                </a:lnTo>
                <a:close/>
                <a:moveTo>
                  <a:pt x="60" y="13"/>
                </a:moveTo>
                <a:cubicBezTo>
                  <a:pt x="60" y="16"/>
                  <a:pt x="58" y="21"/>
                  <a:pt x="56" y="25"/>
                </a:cubicBezTo>
                <a:cubicBezTo>
                  <a:pt x="54" y="28"/>
                  <a:pt x="50" y="34"/>
                  <a:pt x="47" y="38"/>
                </a:cubicBezTo>
                <a:cubicBezTo>
                  <a:pt x="44" y="41"/>
                  <a:pt x="43" y="41"/>
                  <a:pt x="45" y="38"/>
                </a:cubicBezTo>
                <a:cubicBezTo>
                  <a:pt x="48" y="34"/>
                  <a:pt x="50" y="30"/>
                  <a:pt x="50" y="28"/>
                </a:cubicBezTo>
                <a:cubicBezTo>
                  <a:pt x="51" y="26"/>
                  <a:pt x="51" y="24"/>
                  <a:pt x="50" y="23"/>
                </a:cubicBezTo>
                <a:cubicBezTo>
                  <a:pt x="50" y="22"/>
                  <a:pt x="52" y="18"/>
                  <a:pt x="55" y="14"/>
                </a:cubicBezTo>
                <a:cubicBezTo>
                  <a:pt x="58" y="11"/>
                  <a:pt x="60" y="10"/>
                  <a:pt x="60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85"/>
          <p:cNvSpPr>
            <a:spLocks noEditPoints="1"/>
          </p:cNvSpPr>
          <p:nvPr/>
        </p:nvSpPr>
        <p:spPr bwMode="auto">
          <a:xfrm>
            <a:off x="10284301" y="2314420"/>
            <a:ext cx="454025" cy="484188"/>
          </a:xfrm>
          <a:custGeom>
            <a:avLst/>
            <a:gdLst>
              <a:gd name="T0" fmla="*/ 26 w 121"/>
              <a:gd name="T1" fmla="*/ 127 h 129"/>
              <a:gd name="T2" fmla="*/ 29 w 121"/>
              <a:gd name="T3" fmla="*/ 123 h 129"/>
              <a:gd name="T4" fmla="*/ 33 w 121"/>
              <a:gd name="T5" fmla="*/ 116 h 129"/>
              <a:gd name="T6" fmla="*/ 35 w 121"/>
              <a:gd name="T7" fmla="*/ 108 h 129"/>
              <a:gd name="T8" fmla="*/ 33 w 121"/>
              <a:gd name="T9" fmla="*/ 105 h 129"/>
              <a:gd name="T10" fmla="*/ 39 w 121"/>
              <a:gd name="T11" fmla="*/ 110 h 129"/>
              <a:gd name="T12" fmla="*/ 40 w 121"/>
              <a:gd name="T13" fmla="*/ 113 h 129"/>
              <a:gd name="T14" fmla="*/ 40 w 121"/>
              <a:gd name="T15" fmla="*/ 117 h 129"/>
              <a:gd name="T16" fmla="*/ 44 w 121"/>
              <a:gd name="T17" fmla="*/ 117 h 129"/>
              <a:gd name="T18" fmla="*/ 62 w 121"/>
              <a:gd name="T19" fmla="*/ 96 h 129"/>
              <a:gd name="T20" fmla="*/ 94 w 121"/>
              <a:gd name="T21" fmla="*/ 58 h 129"/>
              <a:gd name="T22" fmla="*/ 112 w 121"/>
              <a:gd name="T23" fmla="*/ 37 h 129"/>
              <a:gd name="T24" fmla="*/ 111 w 121"/>
              <a:gd name="T25" fmla="*/ 34 h 129"/>
              <a:gd name="T26" fmla="*/ 108 w 121"/>
              <a:gd name="T27" fmla="*/ 34 h 129"/>
              <a:gd name="T28" fmla="*/ 104 w 121"/>
              <a:gd name="T29" fmla="*/ 34 h 129"/>
              <a:gd name="T30" fmla="*/ 98 w 121"/>
              <a:gd name="T31" fmla="*/ 29 h 129"/>
              <a:gd name="T32" fmla="*/ 102 w 121"/>
              <a:gd name="T33" fmla="*/ 30 h 129"/>
              <a:gd name="T34" fmla="*/ 109 w 121"/>
              <a:gd name="T35" fmla="*/ 27 h 129"/>
              <a:gd name="T36" fmla="*/ 116 w 121"/>
              <a:gd name="T37" fmla="*/ 21 h 129"/>
              <a:gd name="T38" fmla="*/ 119 w 121"/>
              <a:gd name="T39" fmla="*/ 18 h 129"/>
              <a:gd name="T40" fmla="*/ 119 w 121"/>
              <a:gd name="T41" fmla="*/ 13 h 129"/>
              <a:gd name="T42" fmla="*/ 114 w 121"/>
              <a:gd name="T43" fmla="*/ 13 h 129"/>
              <a:gd name="T44" fmla="*/ 111 w 121"/>
              <a:gd name="T45" fmla="*/ 17 h 129"/>
              <a:gd name="T46" fmla="*/ 106 w 121"/>
              <a:gd name="T47" fmla="*/ 21 h 129"/>
              <a:gd name="T48" fmla="*/ 102 w 121"/>
              <a:gd name="T49" fmla="*/ 23 h 129"/>
              <a:gd name="T50" fmla="*/ 99 w 121"/>
              <a:gd name="T51" fmla="*/ 21 h 129"/>
              <a:gd name="T52" fmla="*/ 96 w 121"/>
              <a:gd name="T53" fmla="*/ 19 h 129"/>
              <a:gd name="T54" fmla="*/ 91 w 121"/>
              <a:gd name="T55" fmla="*/ 19 h 129"/>
              <a:gd name="T56" fmla="*/ 90 w 121"/>
              <a:gd name="T57" fmla="*/ 22 h 129"/>
              <a:gd name="T58" fmla="*/ 86 w 121"/>
              <a:gd name="T59" fmla="*/ 19 h 129"/>
              <a:gd name="T60" fmla="*/ 67 w 121"/>
              <a:gd name="T61" fmla="*/ 2 h 129"/>
              <a:gd name="T62" fmla="*/ 62 w 121"/>
              <a:gd name="T63" fmla="*/ 0 h 129"/>
              <a:gd name="T64" fmla="*/ 57 w 121"/>
              <a:gd name="T65" fmla="*/ 4 h 129"/>
              <a:gd name="T66" fmla="*/ 42 w 121"/>
              <a:gd name="T67" fmla="*/ 22 h 129"/>
              <a:gd name="T68" fmla="*/ 18 w 121"/>
              <a:gd name="T69" fmla="*/ 50 h 129"/>
              <a:gd name="T70" fmla="*/ 3 w 121"/>
              <a:gd name="T71" fmla="*/ 67 h 129"/>
              <a:gd name="T72" fmla="*/ 0 w 121"/>
              <a:gd name="T73" fmla="*/ 73 h 129"/>
              <a:gd name="T74" fmla="*/ 3 w 121"/>
              <a:gd name="T75" fmla="*/ 79 h 129"/>
              <a:gd name="T76" fmla="*/ 22 w 121"/>
              <a:gd name="T77" fmla="*/ 95 h 129"/>
              <a:gd name="T78" fmla="*/ 25 w 121"/>
              <a:gd name="T79" fmla="*/ 98 h 129"/>
              <a:gd name="T80" fmla="*/ 23 w 121"/>
              <a:gd name="T81" fmla="*/ 99 h 129"/>
              <a:gd name="T82" fmla="*/ 23 w 121"/>
              <a:gd name="T83" fmla="*/ 104 h 129"/>
              <a:gd name="T84" fmla="*/ 26 w 121"/>
              <a:gd name="T85" fmla="*/ 106 h 129"/>
              <a:gd name="T86" fmla="*/ 28 w 121"/>
              <a:gd name="T87" fmla="*/ 109 h 129"/>
              <a:gd name="T88" fmla="*/ 27 w 121"/>
              <a:gd name="T89" fmla="*/ 113 h 129"/>
              <a:gd name="T90" fmla="*/ 23 w 121"/>
              <a:gd name="T91" fmla="*/ 119 h 129"/>
              <a:gd name="T92" fmla="*/ 20 w 121"/>
              <a:gd name="T93" fmla="*/ 123 h 129"/>
              <a:gd name="T94" fmla="*/ 21 w 121"/>
              <a:gd name="T95" fmla="*/ 128 h 129"/>
              <a:gd name="T96" fmla="*/ 26 w 121"/>
              <a:gd name="T97" fmla="*/ 127 h 129"/>
              <a:gd name="T98" fmla="*/ 57 w 121"/>
              <a:gd name="T99" fmla="*/ 15 h 129"/>
              <a:gd name="T100" fmla="*/ 61 w 121"/>
              <a:gd name="T101" fmla="*/ 10 h 129"/>
              <a:gd name="T102" fmla="*/ 69 w 121"/>
              <a:gd name="T103" fmla="*/ 11 h 129"/>
              <a:gd name="T104" fmla="*/ 86 w 121"/>
              <a:gd name="T105" fmla="*/ 26 h 129"/>
              <a:gd name="T106" fmla="*/ 102 w 121"/>
              <a:gd name="T107" fmla="*/ 38 h 129"/>
              <a:gd name="T108" fmla="*/ 101 w 121"/>
              <a:gd name="T109" fmla="*/ 40 h 129"/>
              <a:gd name="T110" fmla="*/ 89 w 121"/>
              <a:gd name="T111" fmla="*/ 35 h 129"/>
              <a:gd name="T112" fmla="*/ 75 w 121"/>
              <a:gd name="T113" fmla="*/ 24 h 129"/>
              <a:gd name="T114" fmla="*/ 64 w 121"/>
              <a:gd name="T115" fmla="*/ 18 h 129"/>
              <a:gd name="T116" fmla="*/ 58 w 121"/>
              <a:gd name="T117" fmla="*/ 19 h 129"/>
              <a:gd name="T118" fmla="*/ 57 w 121"/>
              <a:gd name="T119" fmla="*/ 1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1" h="129">
                <a:moveTo>
                  <a:pt x="26" y="127"/>
                </a:moveTo>
                <a:cubicBezTo>
                  <a:pt x="29" y="123"/>
                  <a:pt x="29" y="123"/>
                  <a:pt x="29" y="123"/>
                </a:cubicBezTo>
                <a:cubicBezTo>
                  <a:pt x="31" y="121"/>
                  <a:pt x="33" y="118"/>
                  <a:pt x="33" y="116"/>
                </a:cubicBezTo>
                <a:cubicBezTo>
                  <a:pt x="34" y="114"/>
                  <a:pt x="35" y="111"/>
                  <a:pt x="35" y="108"/>
                </a:cubicBezTo>
                <a:cubicBezTo>
                  <a:pt x="35" y="107"/>
                  <a:pt x="34" y="106"/>
                  <a:pt x="33" y="105"/>
                </a:cubicBezTo>
                <a:cubicBezTo>
                  <a:pt x="37" y="108"/>
                  <a:pt x="39" y="109"/>
                  <a:pt x="39" y="110"/>
                </a:cubicBezTo>
                <a:cubicBezTo>
                  <a:pt x="40" y="111"/>
                  <a:pt x="40" y="112"/>
                  <a:pt x="40" y="113"/>
                </a:cubicBezTo>
                <a:cubicBezTo>
                  <a:pt x="39" y="114"/>
                  <a:pt x="39" y="116"/>
                  <a:pt x="40" y="117"/>
                </a:cubicBezTo>
                <a:cubicBezTo>
                  <a:pt x="41" y="118"/>
                  <a:pt x="43" y="118"/>
                  <a:pt x="44" y="117"/>
                </a:cubicBezTo>
                <a:cubicBezTo>
                  <a:pt x="45" y="116"/>
                  <a:pt x="53" y="106"/>
                  <a:pt x="62" y="96"/>
                </a:cubicBezTo>
                <a:cubicBezTo>
                  <a:pt x="70" y="85"/>
                  <a:pt x="85" y="68"/>
                  <a:pt x="94" y="58"/>
                </a:cubicBezTo>
                <a:cubicBezTo>
                  <a:pt x="103" y="48"/>
                  <a:pt x="111" y="38"/>
                  <a:pt x="112" y="37"/>
                </a:cubicBezTo>
                <a:cubicBezTo>
                  <a:pt x="113" y="36"/>
                  <a:pt x="112" y="34"/>
                  <a:pt x="111" y="34"/>
                </a:cubicBezTo>
                <a:cubicBezTo>
                  <a:pt x="110" y="33"/>
                  <a:pt x="108" y="33"/>
                  <a:pt x="108" y="34"/>
                </a:cubicBezTo>
                <a:cubicBezTo>
                  <a:pt x="107" y="35"/>
                  <a:pt x="105" y="35"/>
                  <a:pt x="104" y="34"/>
                </a:cubicBezTo>
                <a:cubicBezTo>
                  <a:pt x="104" y="34"/>
                  <a:pt x="102" y="32"/>
                  <a:pt x="98" y="29"/>
                </a:cubicBezTo>
                <a:cubicBezTo>
                  <a:pt x="100" y="29"/>
                  <a:pt x="101" y="30"/>
                  <a:pt x="102" y="30"/>
                </a:cubicBezTo>
                <a:cubicBezTo>
                  <a:pt x="104" y="29"/>
                  <a:pt x="107" y="28"/>
                  <a:pt x="109" y="27"/>
                </a:cubicBezTo>
                <a:cubicBezTo>
                  <a:pt x="111" y="26"/>
                  <a:pt x="114" y="24"/>
                  <a:pt x="116" y="21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21" y="17"/>
                  <a:pt x="121" y="14"/>
                  <a:pt x="119" y="13"/>
                </a:cubicBezTo>
                <a:cubicBezTo>
                  <a:pt x="118" y="12"/>
                  <a:pt x="116" y="12"/>
                  <a:pt x="114" y="13"/>
                </a:cubicBezTo>
                <a:cubicBezTo>
                  <a:pt x="111" y="17"/>
                  <a:pt x="111" y="17"/>
                  <a:pt x="111" y="17"/>
                </a:cubicBezTo>
                <a:cubicBezTo>
                  <a:pt x="109" y="18"/>
                  <a:pt x="107" y="20"/>
                  <a:pt x="106" y="21"/>
                </a:cubicBezTo>
                <a:cubicBezTo>
                  <a:pt x="104" y="22"/>
                  <a:pt x="102" y="22"/>
                  <a:pt x="102" y="23"/>
                </a:cubicBezTo>
                <a:cubicBezTo>
                  <a:pt x="101" y="23"/>
                  <a:pt x="100" y="22"/>
                  <a:pt x="99" y="21"/>
                </a:cubicBezTo>
                <a:cubicBezTo>
                  <a:pt x="96" y="19"/>
                  <a:pt x="96" y="19"/>
                  <a:pt x="96" y="19"/>
                </a:cubicBezTo>
                <a:cubicBezTo>
                  <a:pt x="94" y="17"/>
                  <a:pt x="92" y="18"/>
                  <a:pt x="91" y="19"/>
                </a:cubicBezTo>
                <a:cubicBezTo>
                  <a:pt x="90" y="20"/>
                  <a:pt x="90" y="21"/>
                  <a:pt x="90" y="22"/>
                </a:cubicBezTo>
                <a:cubicBezTo>
                  <a:pt x="89" y="21"/>
                  <a:pt x="88" y="20"/>
                  <a:pt x="86" y="19"/>
                </a:cubicBezTo>
                <a:cubicBezTo>
                  <a:pt x="78" y="11"/>
                  <a:pt x="69" y="4"/>
                  <a:pt x="67" y="2"/>
                </a:cubicBezTo>
                <a:cubicBezTo>
                  <a:pt x="66" y="1"/>
                  <a:pt x="64" y="0"/>
                  <a:pt x="62" y="0"/>
                </a:cubicBezTo>
                <a:cubicBezTo>
                  <a:pt x="61" y="0"/>
                  <a:pt x="59" y="2"/>
                  <a:pt x="57" y="4"/>
                </a:cubicBezTo>
                <a:cubicBezTo>
                  <a:pt x="55" y="6"/>
                  <a:pt x="48" y="14"/>
                  <a:pt x="42" y="22"/>
                </a:cubicBezTo>
                <a:cubicBezTo>
                  <a:pt x="35" y="30"/>
                  <a:pt x="24" y="42"/>
                  <a:pt x="18" y="50"/>
                </a:cubicBezTo>
                <a:cubicBezTo>
                  <a:pt x="11" y="57"/>
                  <a:pt x="5" y="65"/>
                  <a:pt x="3" y="67"/>
                </a:cubicBezTo>
                <a:cubicBezTo>
                  <a:pt x="1" y="69"/>
                  <a:pt x="0" y="72"/>
                  <a:pt x="0" y="73"/>
                </a:cubicBezTo>
                <a:cubicBezTo>
                  <a:pt x="0" y="75"/>
                  <a:pt x="1" y="77"/>
                  <a:pt x="3" y="79"/>
                </a:cubicBezTo>
                <a:cubicBezTo>
                  <a:pt x="4" y="80"/>
                  <a:pt x="13" y="87"/>
                  <a:pt x="22" y="95"/>
                </a:cubicBezTo>
                <a:cubicBezTo>
                  <a:pt x="23" y="96"/>
                  <a:pt x="24" y="97"/>
                  <a:pt x="25" y="98"/>
                </a:cubicBezTo>
                <a:cubicBezTo>
                  <a:pt x="24" y="98"/>
                  <a:pt x="23" y="98"/>
                  <a:pt x="23" y="99"/>
                </a:cubicBezTo>
                <a:cubicBezTo>
                  <a:pt x="21" y="100"/>
                  <a:pt x="22" y="103"/>
                  <a:pt x="23" y="104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7" y="107"/>
                  <a:pt x="28" y="109"/>
                  <a:pt x="28" y="109"/>
                </a:cubicBezTo>
                <a:cubicBezTo>
                  <a:pt x="28" y="110"/>
                  <a:pt x="27" y="112"/>
                  <a:pt x="27" y="113"/>
                </a:cubicBezTo>
                <a:cubicBezTo>
                  <a:pt x="26" y="114"/>
                  <a:pt x="25" y="117"/>
                  <a:pt x="23" y="119"/>
                </a:cubicBezTo>
                <a:cubicBezTo>
                  <a:pt x="20" y="123"/>
                  <a:pt x="20" y="123"/>
                  <a:pt x="20" y="123"/>
                </a:cubicBezTo>
                <a:cubicBezTo>
                  <a:pt x="19" y="125"/>
                  <a:pt x="20" y="127"/>
                  <a:pt x="21" y="128"/>
                </a:cubicBezTo>
                <a:cubicBezTo>
                  <a:pt x="23" y="129"/>
                  <a:pt x="25" y="129"/>
                  <a:pt x="26" y="127"/>
                </a:cubicBezTo>
                <a:close/>
                <a:moveTo>
                  <a:pt x="57" y="15"/>
                </a:moveTo>
                <a:cubicBezTo>
                  <a:pt x="58" y="14"/>
                  <a:pt x="60" y="11"/>
                  <a:pt x="61" y="10"/>
                </a:cubicBezTo>
                <a:cubicBezTo>
                  <a:pt x="62" y="8"/>
                  <a:pt x="66" y="9"/>
                  <a:pt x="69" y="11"/>
                </a:cubicBezTo>
                <a:cubicBezTo>
                  <a:pt x="72" y="14"/>
                  <a:pt x="80" y="20"/>
                  <a:pt x="86" y="26"/>
                </a:cubicBezTo>
                <a:cubicBezTo>
                  <a:pt x="93" y="32"/>
                  <a:pt x="100" y="37"/>
                  <a:pt x="102" y="38"/>
                </a:cubicBezTo>
                <a:cubicBezTo>
                  <a:pt x="104" y="39"/>
                  <a:pt x="104" y="40"/>
                  <a:pt x="101" y="40"/>
                </a:cubicBezTo>
                <a:cubicBezTo>
                  <a:pt x="98" y="39"/>
                  <a:pt x="93" y="37"/>
                  <a:pt x="89" y="35"/>
                </a:cubicBezTo>
                <a:cubicBezTo>
                  <a:pt x="86" y="32"/>
                  <a:pt x="79" y="28"/>
                  <a:pt x="75" y="24"/>
                </a:cubicBezTo>
                <a:cubicBezTo>
                  <a:pt x="70" y="20"/>
                  <a:pt x="65" y="18"/>
                  <a:pt x="64" y="18"/>
                </a:cubicBezTo>
                <a:cubicBezTo>
                  <a:pt x="62" y="19"/>
                  <a:pt x="59" y="19"/>
                  <a:pt x="58" y="19"/>
                </a:cubicBezTo>
                <a:cubicBezTo>
                  <a:pt x="56" y="19"/>
                  <a:pt x="56" y="17"/>
                  <a:pt x="57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86"/>
          <p:cNvSpPr>
            <a:spLocks noEditPoints="1"/>
          </p:cNvSpPr>
          <p:nvPr/>
        </p:nvSpPr>
        <p:spPr bwMode="auto">
          <a:xfrm>
            <a:off x="7703026" y="2306483"/>
            <a:ext cx="698500" cy="630238"/>
          </a:xfrm>
          <a:custGeom>
            <a:avLst/>
            <a:gdLst>
              <a:gd name="T0" fmla="*/ 184 w 186"/>
              <a:gd name="T1" fmla="*/ 137 h 168"/>
              <a:gd name="T2" fmla="*/ 179 w 186"/>
              <a:gd name="T3" fmla="*/ 133 h 168"/>
              <a:gd name="T4" fmla="*/ 168 w 186"/>
              <a:gd name="T5" fmla="*/ 127 h 168"/>
              <a:gd name="T6" fmla="*/ 158 w 186"/>
              <a:gd name="T7" fmla="*/ 126 h 168"/>
              <a:gd name="T8" fmla="*/ 152 w 186"/>
              <a:gd name="T9" fmla="*/ 129 h 168"/>
              <a:gd name="T10" fmla="*/ 159 w 186"/>
              <a:gd name="T11" fmla="*/ 120 h 168"/>
              <a:gd name="T12" fmla="*/ 163 w 186"/>
              <a:gd name="T13" fmla="*/ 120 h 168"/>
              <a:gd name="T14" fmla="*/ 168 w 186"/>
              <a:gd name="T15" fmla="*/ 119 h 168"/>
              <a:gd name="T16" fmla="*/ 168 w 186"/>
              <a:gd name="T17" fmla="*/ 114 h 168"/>
              <a:gd name="T18" fmla="*/ 135 w 186"/>
              <a:gd name="T19" fmla="*/ 88 h 168"/>
              <a:gd name="T20" fmla="*/ 73 w 186"/>
              <a:gd name="T21" fmla="*/ 38 h 168"/>
              <a:gd name="T22" fmla="*/ 40 w 186"/>
              <a:gd name="T23" fmla="*/ 12 h 168"/>
              <a:gd name="T24" fmla="*/ 35 w 186"/>
              <a:gd name="T25" fmla="*/ 12 h 168"/>
              <a:gd name="T26" fmla="*/ 35 w 186"/>
              <a:gd name="T27" fmla="*/ 17 h 168"/>
              <a:gd name="T28" fmla="*/ 36 w 186"/>
              <a:gd name="T29" fmla="*/ 22 h 168"/>
              <a:gd name="T30" fmla="*/ 29 w 186"/>
              <a:gd name="T31" fmla="*/ 30 h 168"/>
              <a:gd name="T32" fmla="*/ 31 w 186"/>
              <a:gd name="T33" fmla="*/ 23 h 168"/>
              <a:gd name="T34" fmla="*/ 27 w 186"/>
              <a:gd name="T35" fmla="*/ 15 h 168"/>
              <a:gd name="T36" fmla="*/ 19 w 186"/>
              <a:gd name="T37" fmla="*/ 5 h 168"/>
              <a:gd name="T38" fmla="*/ 14 w 186"/>
              <a:gd name="T39" fmla="*/ 1 h 168"/>
              <a:gd name="T40" fmla="*/ 10 w 186"/>
              <a:gd name="T41" fmla="*/ 1 h 168"/>
              <a:gd name="T42" fmla="*/ 10 w 186"/>
              <a:gd name="T43" fmla="*/ 5 h 168"/>
              <a:gd name="T44" fmla="*/ 15 w 186"/>
              <a:gd name="T45" fmla="*/ 10 h 168"/>
              <a:gd name="T46" fmla="*/ 22 w 186"/>
              <a:gd name="T47" fmla="*/ 18 h 168"/>
              <a:gd name="T48" fmla="*/ 25 w 186"/>
              <a:gd name="T49" fmla="*/ 24 h 168"/>
              <a:gd name="T50" fmla="*/ 22 w 186"/>
              <a:gd name="T51" fmla="*/ 30 h 168"/>
              <a:gd name="T52" fmla="*/ 19 w 186"/>
              <a:gd name="T53" fmla="*/ 34 h 168"/>
              <a:gd name="T54" fmla="*/ 19 w 186"/>
              <a:gd name="T55" fmla="*/ 38 h 168"/>
              <a:gd name="T56" fmla="*/ 22 w 186"/>
              <a:gd name="T57" fmla="*/ 39 h 168"/>
              <a:gd name="T58" fmla="*/ 6 w 186"/>
              <a:gd name="T59" fmla="*/ 59 h 168"/>
              <a:gd name="T60" fmla="*/ 0 w 186"/>
              <a:gd name="T61" fmla="*/ 77 h 168"/>
              <a:gd name="T62" fmla="*/ 8 w 186"/>
              <a:gd name="T63" fmla="*/ 93 h 168"/>
              <a:gd name="T64" fmla="*/ 52 w 186"/>
              <a:gd name="T65" fmla="*/ 129 h 168"/>
              <a:gd name="T66" fmla="*/ 95 w 186"/>
              <a:gd name="T67" fmla="*/ 164 h 168"/>
              <a:gd name="T68" fmla="*/ 113 w 186"/>
              <a:gd name="T69" fmla="*/ 167 h 168"/>
              <a:gd name="T70" fmla="*/ 129 w 186"/>
              <a:gd name="T71" fmla="*/ 158 h 168"/>
              <a:gd name="T72" fmla="*/ 145 w 186"/>
              <a:gd name="T73" fmla="*/ 137 h 168"/>
              <a:gd name="T74" fmla="*/ 146 w 186"/>
              <a:gd name="T75" fmla="*/ 140 h 168"/>
              <a:gd name="T76" fmla="*/ 151 w 186"/>
              <a:gd name="T77" fmla="*/ 140 h 168"/>
              <a:gd name="T78" fmla="*/ 154 w 186"/>
              <a:gd name="T79" fmla="*/ 136 h 168"/>
              <a:gd name="T80" fmla="*/ 159 w 186"/>
              <a:gd name="T81" fmla="*/ 132 h 168"/>
              <a:gd name="T82" fmla="*/ 166 w 186"/>
              <a:gd name="T83" fmla="*/ 133 h 168"/>
              <a:gd name="T84" fmla="*/ 175 w 186"/>
              <a:gd name="T85" fmla="*/ 138 h 168"/>
              <a:gd name="T86" fmla="*/ 181 w 186"/>
              <a:gd name="T87" fmla="*/ 142 h 168"/>
              <a:gd name="T88" fmla="*/ 185 w 186"/>
              <a:gd name="T89" fmla="*/ 141 h 168"/>
              <a:gd name="T90" fmla="*/ 184 w 186"/>
              <a:gd name="T91" fmla="*/ 137 h 168"/>
              <a:gd name="T92" fmla="*/ 27 w 186"/>
              <a:gd name="T93" fmla="*/ 97 h 168"/>
              <a:gd name="T94" fmla="*/ 14 w 186"/>
              <a:gd name="T95" fmla="*/ 83 h 168"/>
              <a:gd name="T96" fmla="*/ 13 w 186"/>
              <a:gd name="T97" fmla="*/ 70 h 168"/>
              <a:gd name="T98" fmla="*/ 21 w 186"/>
              <a:gd name="T99" fmla="*/ 56 h 168"/>
              <a:gd name="T100" fmla="*/ 33 w 186"/>
              <a:gd name="T101" fmla="*/ 40 h 168"/>
              <a:gd name="T102" fmla="*/ 42 w 186"/>
              <a:gd name="T103" fmla="*/ 29 h 168"/>
              <a:gd name="T104" fmla="*/ 44 w 186"/>
              <a:gd name="T105" fmla="*/ 30 h 168"/>
              <a:gd name="T106" fmla="*/ 38 w 186"/>
              <a:gd name="T107" fmla="*/ 43 h 168"/>
              <a:gd name="T108" fmla="*/ 29 w 186"/>
              <a:gd name="T109" fmla="*/ 61 h 168"/>
              <a:gd name="T110" fmla="*/ 27 w 186"/>
              <a:gd name="T111" fmla="*/ 79 h 168"/>
              <a:gd name="T112" fmla="*/ 33 w 186"/>
              <a:gd name="T113" fmla="*/ 96 h 168"/>
              <a:gd name="T114" fmla="*/ 27 w 186"/>
              <a:gd name="T115" fmla="*/ 97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6" h="168">
                <a:moveTo>
                  <a:pt x="184" y="137"/>
                </a:moveTo>
                <a:cubicBezTo>
                  <a:pt x="179" y="133"/>
                  <a:pt x="179" y="133"/>
                  <a:pt x="179" y="133"/>
                </a:cubicBezTo>
                <a:cubicBezTo>
                  <a:pt x="175" y="131"/>
                  <a:pt x="171" y="128"/>
                  <a:pt x="168" y="127"/>
                </a:cubicBezTo>
                <a:cubicBezTo>
                  <a:pt x="165" y="126"/>
                  <a:pt x="161" y="126"/>
                  <a:pt x="158" y="126"/>
                </a:cubicBezTo>
                <a:cubicBezTo>
                  <a:pt x="156" y="126"/>
                  <a:pt x="154" y="127"/>
                  <a:pt x="152" y="129"/>
                </a:cubicBezTo>
                <a:cubicBezTo>
                  <a:pt x="156" y="124"/>
                  <a:pt x="158" y="121"/>
                  <a:pt x="159" y="120"/>
                </a:cubicBezTo>
                <a:cubicBezTo>
                  <a:pt x="160" y="119"/>
                  <a:pt x="162" y="119"/>
                  <a:pt x="163" y="120"/>
                </a:cubicBezTo>
                <a:cubicBezTo>
                  <a:pt x="165" y="121"/>
                  <a:pt x="167" y="121"/>
                  <a:pt x="168" y="119"/>
                </a:cubicBezTo>
                <a:cubicBezTo>
                  <a:pt x="169" y="118"/>
                  <a:pt x="169" y="115"/>
                  <a:pt x="168" y="114"/>
                </a:cubicBezTo>
                <a:cubicBezTo>
                  <a:pt x="166" y="113"/>
                  <a:pt x="151" y="101"/>
                  <a:pt x="135" y="88"/>
                </a:cubicBezTo>
                <a:cubicBezTo>
                  <a:pt x="118" y="74"/>
                  <a:pt x="90" y="52"/>
                  <a:pt x="73" y="38"/>
                </a:cubicBezTo>
                <a:cubicBezTo>
                  <a:pt x="57" y="25"/>
                  <a:pt x="42" y="13"/>
                  <a:pt x="40" y="12"/>
                </a:cubicBezTo>
                <a:cubicBezTo>
                  <a:pt x="39" y="11"/>
                  <a:pt x="37" y="11"/>
                  <a:pt x="35" y="12"/>
                </a:cubicBezTo>
                <a:cubicBezTo>
                  <a:pt x="34" y="14"/>
                  <a:pt x="34" y="16"/>
                  <a:pt x="35" y="17"/>
                </a:cubicBezTo>
                <a:cubicBezTo>
                  <a:pt x="37" y="18"/>
                  <a:pt x="37" y="20"/>
                  <a:pt x="36" y="22"/>
                </a:cubicBezTo>
                <a:cubicBezTo>
                  <a:pt x="36" y="22"/>
                  <a:pt x="33" y="26"/>
                  <a:pt x="29" y="30"/>
                </a:cubicBezTo>
                <a:cubicBezTo>
                  <a:pt x="30" y="28"/>
                  <a:pt x="31" y="26"/>
                  <a:pt x="31" y="23"/>
                </a:cubicBezTo>
                <a:cubicBezTo>
                  <a:pt x="31" y="21"/>
                  <a:pt x="29" y="17"/>
                  <a:pt x="27" y="15"/>
                </a:cubicBezTo>
                <a:cubicBezTo>
                  <a:pt x="26" y="12"/>
                  <a:pt x="22" y="8"/>
                  <a:pt x="19" y="5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0"/>
                  <a:pt x="11" y="0"/>
                  <a:pt x="10" y="1"/>
                </a:cubicBezTo>
                <a:cubicBezTo>
                  <a:pt x="9" y="2"/>
                  <a:pt x="9" y="4"/>
                  <a:pt x="10" y="5"/>
                </a:cubicBezTo>
                <a:cubicBezTo>
                  <a:pt x="15" y="10"/>
                  <a:pt x="15" y="10"/>
                  <a:pt x="15" y="10"/>
                </a:cubicBezTo>
                <a:cubicBezTo>
                  <a:pt x="18" y="12"/>
                  <a:pt x="21" y="16"/>
                  <a:pt x="22" y="18"/>
                </a:cubicBezTo>
                <a:cubicBezTo>
                  <a:pt x="23" y="20"/>
                  <a:pt x="24" y="23"/>
                  <a:pt x="25" y="24"/>
                </a:cubicBezTo>
                <a:cubicBezTo>
                  <a:pt x="25" y="25"/>
                  <a:pt x="24" y="28"/>
                  <a:pt x="22" y="30"/>
                </a:cubicBezTo>
                <a:cubicBezTo>
                  <a:pt x="19" y="34"/>
                  <a:pt x="19" y="34"/>
                  <a:pt x="19" y="34"/>
                </a:cubicBezTo>
                <a:cubicBezTo>
                  <a:pt x="18" y="35"/>
                  <a:pt x="18" y="37"/>
                  <a:pt x="19" y="38"/>
                </a:cubicBezTo>
                <a:cubicBezTo>
                  <a:pt x="20" y="39"/>
                  <a:pt x="21" y="39"/>
                  <a:pt x="22" y="39"/>
                </a:cubicBezTo>
                <a:cubicBezTo>
                  <a:pt x="16" y="47"/>
                  <a:pt x="9" y="56"/>
                  <a:pt x="6" y="59"/>
                </a:cubicBezTo>
                <a:cubicBezTo>
                  <a:pt x="3" y="63"/>
                  <a:pt x="0" y="71"/>
                  <a:pt x="0" y="77"/>
                </a:cubicBezTo>
                <a:cubicBezTo>
                  <a:pt x="0" y="83"/>
                  <a:pt x="4" y="90"/>
                  <a:pt x="8" y="93"/>
                </a:cubicBezTo>
                <a:cubicBezTo>
                  <a:pt x="12" y="97"/>
                  <a:pt x="32" y="113"/>
                  <a:pt x="52" y="129"/>
                </a:cubicBezTo>
                <a:cubicBezTo>
                  <a:pt x="72" y="145"/>
                  <a:pt x="91" y="160"/>
                  <a:pt x="95" y="164"/>
                </a:cubicBezTo>
                <a:cubicBezTo>
                  <a:pt x="99" y="167"/>
                  <a:pt x="107" y="168"/>
                  <a:pt x="113" y="167"/>
                </a:cubicBezTo>
                <a:cubicBezTo>
                  <a:pt x="119" y="166"/>
                  <a:pt x="126" y="162"/>
                  <a:pt x="129" y="158"/>
                </a:cubicBezTo>
                <a:cubicBezTo>
                  <a:pt x="132" y="154"/>
                  <a:pt x="139" y="145"/>
                  <a:pt x="145" y="137"/>
                </a:cubicBezTo>
                <a:cubicBezTo>
                  <a:pt x="145" y="138"/>
                  <a:pt x="145" y="139"/>
                  <a:pt x="146" y="140"/>
                </a:cubicBezTo>
                <a:cubicBezTo>
                  <a:pt x="148" y="141"/>
                  <a:pt x="150" y="141"/>
                  <a:pt x="151" y="140"/>
                </a:cubicBezTo>
                <a:cubicBezTo>
                  <a:pt x="154" y="136"/>
                  <a:pt x="154" y="136"/>
                  <a:pt x="154" y="136"/>
                </a:cubicBezTo>
                <a:cubicBezTo>
                  <a:pt x="156" y="134"/>
                  <a:pt x="158" y="132"/>
                  <a:pt x="159" y="132"/>
                </a:cubicBezTo>
                <a:cubicBezTo>
                  <a:pt x="160" y="132"/>
                  <a:pt x="163" y="132"/>
                  <a:pt x="166" y="133"/>
                </a:cubicBezTo>
                <a:cubicBezTo>
                  <a:pt x="168" y="134"/>
                  <a:pt x="172" y="136"/>
                  <a:pt x="175" y="138"/>
                </a:cubicBezTo>
                <a:cubicBezTo>
                  <a:pt x="181" y="142"/>
                  <a:pt x="181" y="142"/>
                  <a:pt x="181" y="142"/>
                </a:cubicBezTo>
                <a:cubicBezTo>
                  <a:pt x="182" y="143"/>
                  <a:pt x="184" y="143"/>
                  <a:pt x="185" y="141"/>
                </a:cubicBezTo>
                <a:cubicBezTo>
                  <a:pt x="186" y="140"/>
                  <a:pt x="186" y="138"/>
                  <a:pt x="184" y="137"/>
                </a:cubicBezTo>
                <a:close/>
                <a:moveTo>
                  <a:pt x="27" y="97"/>
                </a:moveTo>
                <a:cubicBezTo>
                  <a:pt x="22" y="93"/>
                  <a:pt x="16" y="86"/>
                  <a:pt x="14" y="83"/>
                </a:cubicBezTo>
                <a:cubicBezTo>
                  <a:pt x="13" y="79"/>
                  <a:pt x="12" y="73"/>
                  <a:pt x="13" y="70"/>
                </a:cubicBezTo>
                <a:cubicBezTo>
                  <a:pt x="15" y="67"/>
                  <a:pt x="18" y="60"/>
                  <a:pt x="21" y="56"/>
                </a:cubicBezTo>
                <a:cubicBezTo>
                  <a:pt x="24" y="52"/>
                  <a:pt x="29" y="44"/>
                  <a:pt x="33" y="40"/>
                </a:cubicBezTo>
                <a:cubicBezTo>
                  <a:pt x="37" y="35"/>
                  <a:pt x="41" y="30"/>
                  <a:pt x="42" y="29"/>
                </a:cubicBezTo>
                <a:cubicBezTo>
                  <a:pt x="43" y="27"/>
                  <a:pt x="44" y="28"/>
                  <a:pt x="44" y="30"/>
                </a:cubicBezTo>
                <a:cubicBezTo>
                  <a:pt x="44" y="32"/>
                  <a:pt x="41" y="38"/>
                  <a:pt x="38" y="43"/>
                </a:cubicBezTo>
                <a:cubicBezTo>
                  <a:pt x="35" y="48"/>
                  <a:pt x="31" y="56"/>
                  <a:pt x="29" y="61"/>
                </a:cubicBezTo>
                <a:cubicBezTo>
                  <a:pt x="27" y="67"/>
                  <a:pt x="26" y="74"/>
                  <a:pt x="27" y="79"/>
                </a:cubicBezTo>
                <a:cubicBezTo>
                  <a:pt x="28" y="83"/>
                  <a:pt x="30" y="91"/>
                  <a:pt x="33" y="96"/>
                </a:cubicBezTo>
                <a:cubicBezTo>
                  <a:pt x="35" y="101"/>
                  <a:pt x="33" y="102"/>
                  <a:pt x="27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87"/>
          <p:cNvSpPr>
            <a:spLocks noEditPoints="1"/>
          </p:cNvSpPr>
          <p:nvPr/>
        </p:nvSpPr>
        <p:spPr bwMode="auto">
          <a:xfrm>
            <a:off x="7868126" y="2347758"/>
            <a:ext cx="461962" cy="371475"/>
          </a:xfrm>
          <a:custGeom>
            <a:avLst/>
            <a:gdLst>
              <a:gd name="T0" fmla="*/ 2 w 123"/>
              <a:gd name="T1" fmla="*/ 2 h 99"/>
              <a:gd name="T2" fmla="*/ 34 w 123"/>
              <a:gd name="T3" fmla="*/ 27 h 99"/>
              <a:gd name="T4" fmla="*/ 89 w 123"/>
              <a:gd name="T5" fmla="*/ 72 h 99"/>
              <a:gd name="T6" fmla="*/ 121 w 123"/>
              <a:gd name="T7" fmla="*/ 98 h 99"/>
              <a:gd name="T8" fmla="*/ 120 w 123"/>
              <a:gd name="T9" fmla="*/ 87 h 99"/>
              <a:gd name="T10" fmla="*/ 95 w 123"/>
              <a:gd name="T11" fmla="*/ 54 h 99"/>
              <a:gd name="T12" fmla="*/ 87 w 123"/>
              <a:gd name="T13" fmla="*/ 48 h 99"/>
              <a:gd name="T14" fmla="*/ 87 w 123"/>
              <a:gd name="T15" fmla="*/ 44 h 99"/>
              <a:gd name="T16" fmla="*/ 85 w 123"/>
              <a:gd name="T17" fmla="*/ 41 h 99"/>
              <a:gd name="T18" fmla="*/ 88 w 123"/>
              <a:gd name="T19" fmla="*/ 38 h 99"/>
              <a:gd name="T20" fmla="*/ 86 w 123"/>
              <a:gd name="T21" fmla="*/ 20 h 99"/>
              <a:gd name="T22" fmla="*/ 68 w 123"/>
              <a:gd name="T23" fmla="*/ 22 h 99"/>
              <a:gd name="T24" fmla="*/ 65 w 123"/>
              <a:gd name="T25" fmla="*/ 26 h 99"/>
              <a:gd name="T26" fmla="*/ 62 w 123"/>
              <a:gd name="T27" fmla="*/ 24 h 99"/>
              <a:gd name="T28" fmla="*/ 58 w 123"/>
              <a:gd name="T29" fmla="*/ 24 h 99"/>
              <a:gd name="T30" fmla="*/ 50 w 123"/>
              <a:gd name="T31" fmla="*/ 19 h 99"/>
              <a:gd name="T32" fmla="*/ 12 w 123"/>
              <a:gd name="T33" fmla="*/ 1 h 99"/>
              <a:gd name="T34" fmla="*/ 2 w 123"/>
              <a:gd name="T35" fmla="*/ 2 h 99"/>
              <a:gd name="T36" fmla="*/ 71 w 123"/>
              <a:gd name="T37" fmla="*/ 24 h 99"/>
              <a:gd name="T38" fmla="*/ 83 w 123"/>
              <a:gd name="T39" fmla="*/ 23 h 99"/>
              <a:gd name="T40" fmla="*/ 84 w 123"/>
              <a:gd name="T41" fmla="*/ 35 h 99"/>
              <a:gd name="T42" fmla="*/ 82 w 123"/>
              <a:gd name="T43" fmla="*/ 38 h 99"/>
              <a:gd name="T44" fmla="*/ 80 w 123"/>
              <a:gd name="T45" fmla="*/ 37 h 99"/>
              <a:gd name="T46" fmla="*/ 70 w 123"/>
              <a:gd name="T47" fmla="*/ 29 h 99"/>
              <a:gd name="T48" fmla="*/ 68 w 123"/>
              <a:gd name="T49" fmla="*/ 28 h 99"/>
              <a:gd name="T50" fmla="*/ 71 w 123"/>
              <a:gd name="T51" fmla="*/ 24 h 99"/>
              <a:gd name="T52" fmla="*/ 17 w 123"/>
              <a:gd name="T53" fmla="*/ 7 h 99"/>
              <a:gd name="T54" fmla="*/ 33 w 123"/>
              <a:gd name="T55" fmla="*/ 12 h 99"/>
              <a:gd name="T56" fmla="*/ 50 w 123"/>
              <a:gd name="T57" fmla="*/ 23 h 99"/>
              <a:gd name="T58" fmla="*/ 51 w 123"/>
              <a:gd name="T59" fmla="*/ 25 h 99"/>
              <a:gd name="T60" fmla="*/ 37 w 123"/>
              <a:gd name="T61" fmla="*/ 19 h 99"/>
              <a:gd name="T62" fmla="*/ 30 w 123"/>
              <a:gd name="T63" fmla="*/ 19 h 99"/>
              <a:gd name="T64" fmla="*/ 19 w 123"/>
              <a:gd name="T65" fmla="*/ 13 h 99"/>
              <a:gd name="T66" fmla="*/ 17 w 123"/>
              <a:gd name="T67" fmla="*/ 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3" h="99">
                <a:moveTo>
                  <a:pt x="2" y="2"/>
                </a:moveTo>
                <a:cubicBezTo>
                  <a:pt x="4" y="4"/>
                  <a:pt x="18" y="15"/>
                  <a:pt x="34" y="27"/>
                </a:cubicBezTo>
                <a:cubicBezTo>
                  <a:pt x="49" y="40"/>
                  <a:pt x="74" y="60"/>
                  <a:pt x="89" y="72"/>
                </a:cubicBezTo>
                <a:cubicBezTo>
                  <a:pt x="105" y="84"/>
                  <a:pt x="119" y="96"/>
                  <a:pt x="121" y="98"/>
                </a:cubicBezTo>
                <a:cubicBezTo>
                  <a:pt x="123" y="99"/>
                  <a:pt x="123" y="95"/>
                  <a:pt x="120" y="87"/>
                </a:cubicBezTo>
                <a:cubicBezTo>
                  <a:pt x="118" y="80"/>
                  <a:pt x="106" y="65"/>
                  <a:pt x="95" y="54"/>
                </a:cubicBezTo>
                <a:cubicBezTo>
                  <a:pt x="92" y="52"/>
                  <a:pt x="90" y="50"/>
                  <a:pt x="87" y="48"/>
                </a:cubicBezTo>
                <a:cubicBezTo>
                  <a:pt x="88" y="47"/>
                  <a:pt x="88" y="45"/>
                  <a:pt x="87" y="44"/>
                </a:cubicBezTo>
                <a:cubicBezTo>
                  <a:pt x="86" y="43"/>
                  <a:pt x="86" y="42"/>
                  <a:pt x="85" y="41"/>
                </a:cubicBezTo>
                <a:cubicBezTo>
                  <a:pt x="88" y="38"/>
                  <a:pt x="88" y="38"/>
                  <a:pt x="88" y="38"/>
                </a:cubicBezTo>
                <a:cubicBezTo>
                  <a:pt x="92" y="32"/>
                  <a:pt x="91" y="24"/>
                  <a:pt x="86" y="20"/>
                </a:cubicBezTo>
                <a:cubicBezTo>
                  <a:pt x="80" y="15"/>
                  <a:pt x="72" y="16"/>
                  <a:pt x="68" y="22"/>
                </a:cubicBezTo>
                <a:cubicBezTo>
                  <a:pt x="65" y="26"/>
                  <a:pt x="65" y="26"/>
                  <a:pt x="65" y="26"/>
                </a:cubicBezTo>
                <a:cubicBezTo>
                  <a:pt x="64" y="25"/>
                  <a:pt x="63" y="24"/>
                  <a:pt x="62" y="24"/>
                </a:cubicBezTo>
                <a:cubicBezTo>
                  <a:pt x="60" y="24"/>
                  <a:pt x="59" y="24"/>
                  <a:pt x="58" y="24"/>
                </a:cubicBezTo>
                <a:cubicBezTo>
                  <a:pt x="55" y="22"/>
                  <a:pt x="53" y="20"/>
                  <a:pt x="50" y="19"/>
                </a:cubicBezTo>
                <a:cubicBezTo>
                  <a:pt x="37" y="10"/>
                  <a:pt x="20" y="2"/>
                  <a:pt x="12" y="1"/>
                </a:cubicBezTo>
                <a:cubicBezTo>
                  <a:pt x="5" y="0"/>
                  <a:pt x="0" y="0"/>
                  <a:pt x="2" y="2"/>
                </a:cubicBezTo>
                <a:close/>
                <a:moveTo>
                  <a:pt x="71" y="24"/>
                </a:moveTo>
                <a:cubicBezTo>
                  <a:pt x="74" y="21"/>
                  <a:pt x="79" y="20"/>
                  <a:pt x="83" y="23"/>
                </a:cubicBezTo>
                <a:cubicBezTo>
                  <a:pt x="87" y="26"/>
                  <a:pt x="87" y="31"/>
                  <a:pt x="84" y="35"/>
                </a:cubicBezTo>
                <a:cubicBezTo>
                  <a:pt x="82" y="38"/>
                  <a:pt x="82" y="38"/>
                  <a:pt x="82" y="38"/>
                </a:cubicBezTo>
                <a:cubicBezTo>
                  <a:pt x="81" y="38"/>
                  <a:pt x="81" y="38"/>
                  <a:pt x="80" y="37"/>
                </a:cubicBezTo>
                <a:cubicBezTo>
                  <a:pt x="77" y="35"/>
                  <a:pt x="73" y="31"/>
                  <a:pt x="70" y="29"/>
                </a:cubicBezTo>
                <a:cubicBezTo>
                  <a:pt x="70" y="29"/>
                  <a:pt x="69" y="28"/>
                  <a:pt x="68" y="28"/>
                </a:cubicBezTo>
                <a:lnTo>
                  <a:pt x="71" y="24"/>
                </a:lnTo>
                <a:close/>
                <a:moveTo>
                  <a:pt x="17" y="7"/>
                </a:moveTo>
                <a:cubicBezTo>
                  <a:pt x="21" y="7"/>
                  <a:pt x="28" y="9"/>
                  <a:pt x="33" y="12"/>
                </a:cubicBezTo>
                <a:cubicBezTo>
                  <a:pt x="37" y="14"/>
                  <a:pt x="45" y="19"/>
                  <a:pt x="50" y="23"/>
                </a:cubicBezTo>
                <a:cubicBezTo>
                  <a:pt x="55" y="27"/>
                  <a:pt x="56" y="28"/>
                  <a:pt x="51" y="25"/>
                </a:cubicBezTo>
                <a:cubicBezTo>
                  <a:pt x="46" y="22"/>
                  <a:pt x="40" y="19"/>
                  <a:pt x="37" y="19"/>
                </a:cubicBezTo>
                <a:cubicBezTo>
                  <a:pt x="35" y="18"/>
                  <a:pt x="32" y="18"/>
                  <a:pt x="30" y="19"/>
                </a:cubicBezTo>
                <a:cubicBezTo>
                  <a:pt x="29" y="20"/>
                  <a:pt x="24" y="17"/>
                  <a:pt x="19" y="13"/>
                </a:cubicBezTo>
                <a:cubicBezTo>
                  <a:pt x="14" y="10"/>
                  <a:pt x="13" y="7"/>
                  <a:pt x="17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8"/>
          <p:cNvSpPr>
            <a:spLocks noEditPoints="1"/>
          </p:cNvSpPr>
          <p:nvPr/>
        </p:nvSpPr>
        <p:spPr bwMode="auto">
          <a:xfrm>
            <a:off x="7001351" y="3433608"/>
            <a:ext cx="487362" cy="476250"/>
          </a:xfrm>
          <a:custGeom>
            <a:avLst/>
            <a:gdLst>
              <a:gd name="T0" fmla="*/ 119 w 130"/>
              <a:gd name="T1" fmla="*/ 14 h 127"/>
              <a:gd name="T2" fmla="*/ 113 w 130"/>
              <a:gd name="T3" fmla="*/ 11 h 127"/>
              <a:gd name="T4" fmla="*/ 104 w 130"/>
              <a:gd name="T5" fmla="*/ 4 h 127"/>
              <a:gd name="T6" fmla="*/ 14 w 130"/>
              <a:gd name="T7" fmla="*/ 99 h 127"/>
              <a:gd name="T8" fmla="*/ 2 w 130"/>
              <a:gd name="T9" fmla="*/ 115 h 127"/>
              <a:gd name="T10" fmla="*/ 26 w 130"/>
              <a:gd name="T11" fmla="*/ 114 h 127"/>
              <a:gd name="T12" fmla="*/ 48 w 130"/>
              <a:gd name="T13" fmla="*/ 117 h 127"/>
              <a:gd name="T14" fmla="*/ 62 w 130"/>
              <a:gd name="T15" fmla="*/ 120 h 127"/>
              <a:gd name="T16" fmla="*/ 85 w 130"/>
              <a:gd name="T17" fmla="*/ 123 h 127"/>
              <a:gd name="T18" fmla="*/ 115 w 130"/>
              <a:gd name="T19" fmla="*/ 86 h 127"/>
              <a:gd name="T20" fmla="*/ 125 w 130"/>
              <a:gd name="T21" fmla="*/ 52 h 127"/>
              <a:gd name="T22" fmla="*/ 62 w 130"/>
              <a:gd name="T23" fmla="*/ 79 h 127"/>
              <a:gd name="T24" fmla="*/ 58 w 130"/>
              <a:gd name="T25" fmla="*/ 81 h 127"/>
              <a:gd name="T26" fmla="*/ 62 w 130"/>
              <a:gd name="T27" fmla="*/ 88 h 127"/>
              <a:gd name="T28" fmla="*/ 46 w 130"/>
              <a:gd name="T29" fmla="*/ 92 h 127"/>
              <a:gd name="T30" fmla="*/ 50 w 130"/>
              <a:gd name="T31" fmla="*/ 94 h 127"/>
              <a:gd name="T32" fmla="*/ 47 w 130"/>
              <a:gd name="T33" fmla="*/ 114 h 127"/>
              <a:gd name="T34" fmla="*/ 52 w 130"/>
              <a:gd name="T35" fmla="*/ 118 h 127"/>
              <a:gd name="T36" fmla="*/ 40 w 130"/>
              <a:gd name="T37" fmla="*/ 103 h 127"/>
              <a:gd name="T38" fmla="*/ 55 w 130"/>
              <a:gd name="T39" fmla="*/ 113 h 127"/>
              <a:gd name="T40" fmla="*/ 60 w 130"/>
              <a:gd name="T41" fmla="*/ 117 h 127"/>
              <a:gd name="T42" fmla="*/ 59 w 130"/>
              <a:gd name="T43" fmla="*/ 111 h 127"/>
              <a:gd name="T44" fmla="*/ 63 w 130"/>
              <a:gd name="T45" fmla="*/ 115 h 127"/>
              <a:gd name="T46" fmla="*/ 57 w 130"/>
              <a:gd name="T47" fmla="*/ 98 h 127"/>
              <a:gd name="T48" fmla="*/ 67 w 130"/>
              <a:gd name="T49" fmla="*/ 107 h 127"/>
              <a:gd name="T50" fmla="*/ 63 w 130"/>
              <a:gd name="T51" fmla="*/ 99 h 127"/>
              <a:gd name="T52" fmla="*/ 55 w 130"/>
              <a:gd name="T53" fmla="*/ 90 h 127"/>
              <a:gd name="T54" fmla="*/ 49 w 130"/>
              <a:gd name="T55" fmla="*/ 86 h 127"/>
              <a:gd name="T56" fmla="*/ 66 w 130"/>
              <a:gd name="T57" fmla="*/ 90 h 127"/>
              <a:gd name="T58" fmla="*/ 77 w 130"/>
              <a:gd name="T59" fmla="*/ 98 h 127"/>
              <a:gd name="T60" fmla="*/ 66 w 130"/>
              <a:gd name="T61" fmla="*/ 86 h 127"/>
              <a:gd name="T62" fmla="*/ 80 w 130"/>
              <a:gd name="T63" fmla="*/ 95 h 127"/>
              <a:gd name="T64" fmla="*/ 69 w 130"/>
              <a:gd name="T65" fmla="*/ 76 h 127"/>
              <a:gd name="T66" fmla="*/ 88 w 130"/>
              <a:gd name="T67" fmla="*/ 94 h 127"/>
              <a:gd name="T68" fmla="*/ 86 w 130"/>
              <a:gd name="T69" fmla="*/ 89 h 127"/>
              <a:gd name="T70" fmla="*/ 82 w 130"/>
              <a:gd name="T71" fmla="*/ 88 h 127"/>
              <a:gd name="T72" fmla="*/ 93 w 130"/>
              <a:gd name="T73" fmla="*/ 90 h 127"/>
              <a:gd name="T74" fmla="*/ 86 w 130"/>
              <a:gd name="T75" fmla="*/ 86 h 127"/>
              <a:gd name="T76" fmla="*/ 82 w 130"/>
              <a:gd name="T77" fmla="*/ 79 h 127"/>
              <a:gd name="T78" fmla="*/ 100 w 130"/>
              <a:gd name="T79" fmla="*/ 85 h 127"/>
              <a:gd name="T80" fmla="*/ 96 w 130"/>
              <a:gd name="T81" fmla="*/ 84 h 127"/>
              <a:gd name="T82" fmla="*/ 84 w 130"/>
              <a:gd name="T83" fmla="*/ 68 h 127"/>
              <a:gd name="T84" fmla="*/ 100 w 130"/>
              <a:gd name="T85" fmla="*/ 81 h 127"/>
              <a:gd name="T86" fmla="*/ 96 w 130"/>
              <a:gd name="T87" fmla="*/ 74 h 127"/>
              <a:gd name="T88" fmla="*/ 91 w 130"/>
              <a:gd name="T89" fmla="*/ 63 h 127"/>
              <a:gd name="T90" fmla="*/ 87 w 130"/>
              <a:gd name="T91" fmla="*/ 61 h 127"/>
              <a:gd name="T92" fmla="*/ 97 w 130"/>
              <a:gd name="T93" fmla="*/ 63 h 127"/>
              <a:gd name="T94" fmla="*/ 91 w 130"/>
              <a:gd name="T95" fmla="*/ 59 h 127"/>
              <a:gd name="T96" fmla="*/ 87 w 130"/>
              <a:gd name="T97" fmla="*/ 52 h 127"/>
              <a:gd name="T98" fmla="*/ 104 w 130"/>
              <a:gd name="T99" fmla="*/ 58 h 127"/>
              <a:gd name="T100" fmla="*/ 100 w 130"/>
              <a:gd name="T101" fmla="*/ 57 h 127"/>
              <a:gd name="T102" fmla="*/ 92 w 130"/>
              <a:gd name="T103" fmla="*/ 48 h 127"/>
              <a:gd name="T104" fmla="*/ 114 w 130"/>
              <a:gd name="T105" fmla="*/ 64 h 127"/>
              <a:gd name="T106" fmla="*/ 104 w 130"/>
              <a:gd name="T107" fmla="*/ 52 h 127"/>
              <a:gd name="T108" fmla="*/ 103 w 130"/>
              <a:gd name="T109" fmla="*/ 47 h 127"/>
              <a:gd name="T110" fmla="*/ 99 w 130"/>
              <a:gd name="T111" fmla="*/ 46 h 127"/>
              <a:gd name="T112" fmla="*/ 118 w 130"/>
              <a:gd name="T113" fmla="*/ 59 h 127"/>
              <a:gd name="T114" fmla="*/ 107 w 130"/>
              <a:gd name="T115" fmla="*/ 48 h 127"/>
              <a:gd name="T116" fmla="*/ 103 w 130"/>
              <a:gd name="T117" fmla="*/ 41 h 127"/>
              <a:gd name="T118" fmla="*/ 121 w 130"/>
              <a:gd name="T119" fmla="*/ 55 h 127"/>
              <a:gd name="T120" fmla="*/ 120 w 130"/>
              <a:gd name="T121" fmla="*/ 53 h 127"/>
              <a:gd name="T122" fmla="*/ 122 w 130"/>
              <a:gd name="T123" fmla="*/ 48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0" h="127">
                <a:moveTo>
                  <a:pt x="122" y="30"/>
                </a:moveTo>
                <a:cubicBezTo>
                  <a:pt x="122" y="30"/>
                  <a:pt x="122" y="29"/>
                  <a:pt x="122" y="29"/>
                </a:cubicBezTo>
                <a:cubicBezTo>
                  <a:pt x="123" y="28"/>
                  <a:pt x="123" y="27"/>
                  <a:pt x="122" y="25"/>
                </a:cubicBezTo>
                <a:cubicBezTo>
                  <a:pt x="120" y="22"/>
                  <a:pt x="120" y="22"/>
                  <a:pt x="120" y="22"/>
                </a:cubicBezTo>
                <a:cubicBezTo>
                  <a:pt x="119" y="20"/>
                  <a:pt x="118" y="18"/>
                  <a:pt x="118" y="17"/>
                </a:cubicBezTo>
                <a:cubicBezTo>
                  <a:pt x="118" y="17"/>
                  <a:pt x="118" y="15"/>
                  <a:pt x="119" y="14"/>
                </a:cubicBezTo>
                <a:cubicBezTo>
                  <a:pt x="119" y="12"/>
                  <a:pt x="121" y="10"/>
                  <a:pt x="122" y="8"/>
                </a:cubicBezTo>
                <a:cubicBezTo>
                  <a:pt x="125" y="5"/>
                  <a:pt x="125" y="5"/>
                  <a:pt x="125" y="5"/>
                </a:cubicBezTo>
                <a:cubicBezTo>
                  <a:pt x="126" y="4"/>
                  <a:pt x="126" y="2"/>
                  <a:pt x="125" y="1"/>
                </a:cubicBezTo>
                <a:cubicBezTo>
                  <a:pt x="124" y="0"/>
                  <a:pt x="122" y="0"/>
                  <a:pt x="121" y="1"/>
                </a:cubicBezTo>
                <a:cubicBezTo>
                  <a:pt x="118" y="4"/>
                  <a:pt x="118" y="4"/>
                  <a:pt x="118" y="4"/>
                </a:cubicBezTo>
                <a:cubicBezTo>
                  <a:pt x="116" y="6"/>
                  <a:pt x="114" y="9"/>
                  <a:pt x="113" y="11"/>
                </a:cubicBezTo>
                <a:cubicBezTo>
                  <a:pt x="112" y="13"/>
                  <a:pt x="112" y="16"/>
                  <a:pt x="112" y="18"/>
                </a:cubicBezTo>
                <a:cubicBezTo>
                  <a:pt x="112" y="18"/>
                  <a:pt x="112" y="19"/>
                  <a:pt x="112" y="19"/>
                </a:cubicBezTo>
                <a:cubicBezTo>
                  <a:pt x="110" y="15"/>
                  <a:pt x="108" y="13"/>
                  <a:pt x="107" y="12"/>
                </a:cubicBezTo>
                <a:cubicBezTo>
                  <a:pt x="107" y="11"/>
                  <a:pt x="107" y="10"/>
                  <a:pt x="108" y="9"/>
                </a:cubicBezTo>
                <a:cubicBezTo>
                  <a:pt x="109" y="8"/>
                  <a:pt x="109" y="6"/>
                  <a:pt x="108" y="5"/>
                </a:cubicBezTo>
                <a:cubicBezTo>
                  <a:pt x="107" y="4"/>
                  <a:pt x="105" y="3"/>
                  <a:pt x="104" y="4"/>
                </a:cubicBezTo>
                <a:cubicBezTo>
                  <a:pt x="103" y="5"/>
                  <a:pt x="91" y="16"/>
                  <a:pt x="78" y="28"/>
                </a:cubicBezTo>
                <a:cubicBezTo>
                  <a:pt x="66" y="40"/>
                  <a:pt x="45" y="59"/>
                  <a:pt x="32" y="71"/>
                </a:cubicBezTo>
                <a:cubicBezTo>
                  <a:pt x="19" y="83"/>
                  <a:pt x="8" y="93"/>
                  <a:pt x="7" y="94"/>
                </a:cubicBezTo>
                <a:cubicBezTo>
                  <a:pt x="6" y="95"/>
                  <a:pt x="6" y="97"/>
                  <a:pt x="7" y="98"/>
                </a:cubicBezTo>
                <a:cubicBezTo>
                  <a:pt x="8" y="99"/>
                  <a:pt x="10" y="100"/>
                  <a:pt x="11" y="99"/>
                </a:cubicBezTo>
                <a:cubicBezTo>
                  <a:pt x="12" y="98"/>
                  <a:pt x="13" y="98"/>
                  <a:pt x="14" y="99"/>
                </a:cubicBezTo>
                <a:cubicBezTo>
                  <a:pt x="15" y="99"/>
                  <a:pt x="17" y="101"/>
                  <a:pt x="21" y="103"/>
                </a:cubicBezTo>
                <a:cubicBezTo>
                  <a:pt x="20" y="103"/>
                  <a:pt x="20" y="103"/>
                  <a:pt x="20" y="103"/>
                </a:cubicBezTo>
                <a:cubicBezTo>
                  <a:pt x="18" y="103"/>
                  <a:pt x="15" y="103"/>
                  <a:pt x="13" y="104"/>
                </a:cubicBezTo>
                <a:cubicBezTo>
                  <a:pt x="11" y="105"/>
                  <a:pt x="8" y="107"/>
                  <a:pt x="5" y="108"/>
                </a:cubicBezTo>
                <a:cubicBezTo>
                  <a:pt x="2" y="111"/>
                  <a:pt x="2" y="111"/>
                  <a:pt x="2" y="111"/>
                </a:cubicBezTo>
                <a:cubicBezTo>
                  <a:pt x="1" y="112"/>
                  <a:pt x="0" y="114"/>
                  <a:pt x="2" y="115"/>
                </a:cubicBezTo>
                <a:cubicBezTo>
                  <a:pt x="3" y="117"/>
                  <a:pt x="5" y="117"/>
                  <a:pt x="6" y="116"/>
                </a:cubicBezTo>
                <a:cubicBezTo>
                  <a:pt x="9" y="113"/>
                  <a:pt x="9" y="113"/>
                  <a:pt x="9" y="113"/>
                </a:cubicBezTo>
                <a:cubicBezTo>
                  <a:pt x="11" y="112"/>
                  <a:pt x="14" y="110"/>
                  <a:pt x="15" y="110"/>
                </a:cubicBezTo>
                <a:cubicBezTo>
                  <a:pt x="16" y="109"/>
                  <a:pt x="18" y="109"/>
                  <a:pt x="19" y="109"/>
                </a:cubicBezTo>
                <a:cubicBezTo>
                  <a:pt x="19" y="109"/>
                  <a:pt x="21" y="110"/>
                  <a:pt x="23" y="112"/>
                </a:cubicBezTo>
                <a:cubicBezTo>
                  <a:pt x="26" y="114"/>
                  <a:pt x="26" y="114"/>
                  <a:pt x="26" y="114"/>
                </a:cubicBezTo>
                <a:cubicBezTo>
                  <a:pt x="27" y="115"/>
                  <a:pt x="29" y="115"/>
                  <a:pt x="30" y="114"/>
                </a:cubicBezTo>
                <a:cubicBezTo>
                  <a:pt x="30" y="114"/>
                  <a:pt x="31" y="114"/>
                  <a:pt x="31" y="114"/>
                </a:cubicBezTo>
                <a:cubicBezTo>
                  <a:pt x="31" y="113"/>
                  <a:pt x="32" y="112"/>
                  <a:pt x="31" y="110"/>
                </a:cubicBezTo>
                <a:cubicBezTo>
                  <a:pt x="35" y="113"/>
                  <a:pt x="40" y="115"/>
                  <a:pt x="46" y="117"/>
                </a:cubicBezTo>
                <a:cubicBezTo>
                  <a:pt x="46" y="117"/>
                  <a:pt x="46" y="117"/>
                  <a:pt x="46" y="116"/>
                </a:cubicBezTo>
                <a:cubicBezTo>
                  <a:pt x="46" y="116"/>
                  <a:pt x="48" y="116"/>
                  <a:pt x="48" y="117"/>
                </a:cubicBezTo>
                <a:cubicBezTo>
                  <a:pt x="49" y="117"/>
                  <a:pt x="49" y="118"/>
                  <a:pt x="49" y="118"/>
                </a:cubicBezTo>
                <a:cubicBezTo>
                  <a:pt x="51" y="119"/>
                  <a:pt x="54" y="119"/>
                  <a:pt x="56" y="119"/>
                </a:cubicBezTo>
                <a:cubicBezTo>
                  <a:pt x="56" y="119"/>
                  <a:pt x="56" y="119"/>
                  <a:pt x="56" y="119"/>
                </a:cubicBezTo>
                <a:cubicBezTo>
                  <a:pt x="56" y="119"/>
                  <a:pt x="57" y="119"/>
                  <a:pt x="58" y="119"/>
                </a:cubicBezTo>
                <a:cubicBezTo>
                  <a:pt x="58" y="119"/>
                  <a:pt x="59" y="120"/>
                  <a:pt x="59" y="120"/>
                </a:cubicBezTo>
                <a:cubicBezTo>
                  <a:pt x="60" y="120"/>
                  <a:pt x="61" y="120"/>
                  <a:pt x="62" y="120"/>
                </a:cubicBezTo>
                <a:cubicBezTo>
                  <a:pt x="61" y="119"/>
                  <a:pt x="61" y="118"/>
                  <a:pt x="61" y="118"/>
                </a:cubicBezTo>
                <a:cubicBezTo>
                  <a:pt x="62" y="117"/>
                  <a:pt x="63" y="117"/>
                  <a:pt x="64" y="118"/>
                </a:cubicBezTo>
                <a:cubicBezTo>
                  <a:pt x="64" y="119"/>
                  <a:pt x="65" y="119"/>
                  <a:pt x="65" y="120"/>
                </a:cubicBezTo>
                <a:cubicBezTo>
                  <a:pt x="71" y="119"/>
                  <a:pt x="80" y="115"/>
                  <a:pt x="88" y="109"/>
                </a:cubicBezTo>
                <a:cubicBezTo>
                  <a:pt x="88" y="110"/>
                  <a:pt x="87" y="111"/>
                  <a:pt x="87" y="111"/>
                </a:cubicBezTo>
                <a:cubicBezTo>
                  <a:pt x="85" y="115"/>
                  <a:pt x="85" y="120"/>
                  <a:pt x="85" y="123"/>
                </a:cubicBezTo>
                <a:cubicBezTo>
                  <a:pt x="86" y="126"/>
                  <a:pt x="87" y="127"/>
                  <a:pt x="89" y="126"/>
                </a:cubicBezTo>
                <a:cubicBezTo>
                  <a:pt x="91" y="124"/>
                  <a:pt x="96" y="119"/>
                  <a:pt x="100" y="115"/>
                </a:cubicBezTo>
                <a:cubicBezTo>
                  <a:pt x="105" y="111"/>
                  <a:pt x="113" y="104"/>
                  <a:pt x="117" y="99"/>
                </a:cubicBezTo>
                <a:cubicBezTo>
                  <a:pt x="122" y="95"/>
                  <a:pt x="127" y="90"/>
                  <a:pt x="129" y="89"/>
                </a:cubicBezTo>
                <a:cubicBezTo>
                  <a:pt x="130" y="87"/>
                  <a:pt x="129" y="85"/>
                  <a:pt x="127" y="85"/>
                </a:cubicBezTo>
                <a:cubicBezTo>
                  <a:pt x="124" y="84"/>
                  <a:pt x="118" y="84"/>
                  <a:pt x="115" y="86"/>
                </a:cubicBezTo>
                <a:cubicBezTo>
                  <a:pt x="114" y="86"/>
                  <a:pt x="113" y="86"/>
                  <a:pt x="113" y="87"/>
                </a:cubicBezTo>
                <a:cubicBezTo>
                  <a:pt x="119" y="78"/>
                  <a:pt x="124" y="69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4" y="61"/>
                  <a:pt x="124" y="60"/>
                  <a:pt x="124" y="59"/>
                </a:cubicBezTo>
                <a:cubicBezTo>
                  <a:pt x="125" y="59"/>
                  <a:pt x="125" y="59"/>
                  <a:pt x="125" y="59"/>
                </a:cubicBezTo>
                <a:cubicBezTo>
                  <a:pt x="125" y="57"/>
                  <a:pt x="125" y="55"/>
                  <a:pt x="125" y="52"/>
                </a:cubicBezTo>
                <a:cubicBezTo>
                  <a:pt x="124" y="53"/>
                  <a:pt x="124" y="52"/>
                  <a:pt x="123" y="52"/>
                </a:cubicBezTo>
                <a:cubicBezTo>
                  <a:pt x="122" y="51"/>
                  <a:pt x="122" y="50"/>
                  <a:pt x="123" y="49"/>
                </a:cubicBezTo>
                <a:cubicBezTo>
                  <a:pt x="123" y="49"/>
                  <a:pt x="124" y="49"/>
                  <a:pt x="124" y="49"/>
                </a:cubicBezTo>
                <a:cubicBezTo>
                  <a:pt x="123" y="42"/>
                  <a:pt x="121" y="35"/>
                  <a:pt x="118" y="30"/>
                </a:cubicBezTo>
                <a:cubicBezTo>
                  <a:pt x="119" y="30"/>
                  <a:pt x="120" y="30"/>
                  <a:pt x="122" y="30"/>
                </a:cubicBezTo>
                <a:close/>
                <a:moveTo>
                  <a:pt x="62" y="79"/>
                </a:moveTo>
                <a:cubicBezTo>
                  <a:pt x="63" y="78"/>
                  <a:pt x="64" y="78"/>
                  <a:pt x="65" y="79"/>
                </a:cubicBezTo>
                <a:cubicBezTo>
                  <a:pt x="66" y="80"/>
                  <a:pt x="66" y="81"/>
                  <a:pt x="65" y="82"/>
                </a:cubicBezTo>
                <a:cubicBezTo>
                  <a:pt x="64" y="82"/>
                  <a:pt x="63" y="82"/>
                  <a:pt x="62" y="81"/>
                </a:cubicBezTo>
                <a:cubicBezTo>
                  <a:pt x="61" y="81"/>
                  <a:pt x="61" y="79"/>
                  <a:pt x="62" y="79"/>
                </a:cubicBezTo>
                <a:close/>
                <a:moveTo>
                  <a:pt x="55" y="81"/>
                </a:moveTo>
                <a:cubicBezTo>
                  <a:pt x="56" y="80"/>
                  <a:pt x="57" y="80"/>
                  <a:pt x="58" y="81"/>
                </a:cubicBezTo>
                <a:cubicBezTo>
                  <a:pt x="59" y="82"/>
                  <a:pt x="59" y="83"/>
                  <a:pt x="58" y="84"/>
                </a:cubicBezTo>
                <a:cubicBezTo>
                  <a:pt x="57" y="85"/>
                  <a:pt x="56" y="84"/>
                  <a:pt x="55" y="84"/>
                </a:cubicBezTo>
                <a:cubicBezTo>
                  <a:pt x="55" y="83"/>
                  <a:pt x="55" y="82"/>
                  <a:pt x="55" y="81"/>
                </a:cubicBezTo>
                <a:close/>
                <a:moveTo>
                  <a:pt x="59" y="85"/>
                </a:moveTo>
                <a:cubicBezTo>
                  <a:pt x="60" y="84"/>
                  <a:pt x="61" y="84"/>
                  <a:pt x="62" y="85"/>
                </a:cubicBezTo>
                <a:cubicBezTo>
                  <a:pt x="63" y="86"/>
                  <a:pt x="63" y="87"/>
                  <a:pt x="62" y="88"/>
                </a:cubicBezTo>
                <a:cubicBezTo>
                  <a:pt x="61" y="89"/>
                  <a:pt x="60" y="89"/>
                  <a:pt x="59" y="88"/>
                </a:cubicBezTo>
                <a:cubicBezTo>
                  <a:pt x="59" y="87"/>
                  <a:pt x="59" y="86"/>
                  <a:pt x="59" y="85"/>
                </a:cubicBezTo>
                <a:close/>
                <a:moveTo>
                  <a:pt x="46" y="90"/>
                </a:moveTo>
                <a:cubicBezTo>
                  <a:pt x="47" y="89"/>
                  <a:pt x="48" y="89"/>
                  <a:pt x="49" y="90"/>
                </a:cubicBezTo>
                <a:cubicBezTo>
                  <a:pt x="50" y="91"/>
                  <a:pt x="49" y="92"/>
                  <a:pt x="49" y="93"/>
                </a:cubicBezTo>
                <a:cubicBezTo>
                  <a:pt x="48" y="93"/>
                  <a:pt x="47" y="93"/>
                  <a:pt x="46" y="92"/>
                </a:cubicBezTo>
                <a:cubicBezTo>
                  <a:pt x="45" y="92"/>
                  <a:pt x="45" y="90"/>
                  <a:pt x="46" y="90"/>
                </a:cubicBezTo>
                <a:close/>
                <a:moveTo>
                  <a:pt x="50" y="94"/>
                </a:moveTo>
                <a:cubicBezTo>
                  <a:pt x="51" y="93"/>
                  <a:pt x="52" y="93"/>
                  <a:pt x="53" y="94"/>
                </a:cubicBezTo>
                <a:cubicBezTo>
                  <a:pt x="54" y="95"/>
                  <a:pt x="53" y="96"/>
                  <a:pt x="53" y="97"/>
                </a:cubicBezTo>
                <a:cubicBezTo>
                  <a:pt x="52" y="98"/>
                  <a:pt x="51" y="98"/>
                  <a:pt x="50" y="97"/>
                </a:cubicBezTo>
                <a:cubicBezTo>
                  <a:pt x="49" y="96"/>
                  <a:pt x="49" y="95"/>
                  <a:pt x="50" y="94"/>
                </a:cubicBezTo>
                <a:close/>
                <a:moveTo>
                  <a:pt x="43" y="96"/>
                </a:moveTo>
                <a:cubicBezTo>
                  <a:pt x="44" y="95"/>
                  <a:pt x="45" y="95"/>
                  <a:pt x="46" y="96"/>
                </a:cubicBezTo>
                <a:cubicBezTo>
                  <a:pt x="47" y="97"/>
                  <a:pt x="47" y="98"/>
                  <a:pt x="46" y="99"/>
                </a:cubicBezTo>
                <a:cubicBezTo>
                  <a:pt x="45" y="100"/>
                  <a:pt x="44" y="100"/>
                  <a:pt x="43" y="99"/>
                </a:cubicBezTo>
                <a:cubicBezTo>
                  <a:pt x="42" y="98"/>
                  <a:pt x="42" y="97"/>
                  <a:pt x="43" y="96"/>
                </a:cubicBezTo>
                <a:close/>
                <a:moveTo>
                  <a:pt x="47" y="114"/>
                </a:moveTo>
                <a:cubicBezTo>
                  <a:pt x="46" y="113"/>
                  <a:pt x="46" y="112"/>
                  <a:pt x="47" y="112"/>
                </a:cubicBezTo>
                <a:cubicBezTo>
                  <a:pt x="47" y="111"/>
                  <a:pt x="48" y="111"/>
                  <a:pt x="49" y="112"/>
                </a:cubicBezTo>
                <a:cubicBezTo>
                  <a:pt x="50" y="113"/>
                  <a:pt x="50" y="114"/>
                  <a:pt x="50" y="114"/>
                </a:cubicBezTo>
                <a:cubicBezTo>
                  <a:pt x="49" y="115"/>
                  <a:pt x="48" y="115"/>
                  <a:pt x="47" y="114"/>
                </a:cubicBezTo>
                <a:close/>
                <a:moveTo>
                  <a:pt x="54" y="118"/>
                </a:moveTo>
                <a:cubicBezTo>
                  <a:pt x="54" y="118"/>
                  <a:pt x="53" y="118"/>
                  <a:pt x="52" y="118"/>
                </a:cubicBezTo>
                <a:cubicBezTo>
                  <a:pt x="51" y="117"/>
                  <a:pt x="51" y="116"/>
                  <a:pt x="51" y="115"/>
                </a:cubicBezTo>
                <a:cubicBezTo>
                  <a:pt x="52" y="115"/>
                  <a:pt x="53" y="115"/>
                  <a:pt x="54" y="116"/>
                </a:cubicBezTo>
                <a:cubicBezTo>
                  <a:pt x="55" y="117"/>
                  <a:pt x="55" y="117"/>
                  <a:pt x="54" y="118"/>
                </a:cubicBezTo>
                <a:close/>
                <a:moveTo>
                  <a:pt x="43" y="106"/>
                </a:moveTo>
                <a:cubicBezTo>
                  <a:pt x="42" y="106"/>
                  <a:pt x="41" y="106"/>
                  <a:pt x="40" y="105"/>
                </a:cubicBezTo>
                <a:cubicBezTo>
                  <a:pt x="40" y="105"/>
                  <a:pt x="40" y="103"/>
                  <a:pt x="40" y="103"/>
                </a:cubicBezTo>
                <a:cubicBezTo>
                  <a:pt x="41" y="102"/>
                  <a:pt x="43" y="102"/>
                  <a:pt x="43" y="103"/>
                </a:cubicBezTo>
                <a:cubicBezTo>
                  <a:pt x="44" y="104"/>
                  <a:pt x="44" y="105"/>
                  <a:pt x="43" y="106"/>
                </a:cubicBezTo>
                <a:close/>
                <a:moveTo>
                  <a:pt x="53" y="113"/>
                </a:moveTo>
                <a:cubicBezTo>
                  <a:pt x="52" y="112"/>
                  <a:pt x="52" y="111"/>
                  <a:pt x="52" y="110"/>
                </a:cubicBezTo>
                <a:cubicBezTo>
                  <a:pt x="53" y="110"/>
                  <a:pt x="54" y="110"/>
                  <a:pt x="55" y="111"/>
                </a:cubicBezTo>
                <a:cubicBezTo>
                  <a:pt x="56" y="111"/>
                  <a:pt x="56" y="113"/>
                  <a:pt x="55" y="113"/>
                </a:cubicBezTo>
                <a:cubicBezTo>
                  <a:pt x="55" y="114"/>
                  <a:pt x="54" y="113"/>
                  <a:pt x="53" y="113"/>
                </a:cubicBezTo>
                <a:close/>
                <a:moveTo>
                  <a:pt x="60" y="117"/>
                </a:moveTo>
                <a:cubicBezTo>
                  <a:pt x="59" y="117"/>
                  <a:pt x="58" y="117"/>
                  <a:pt x="57" y="116"/>
                </a:cubicBezTo>
                <a:cubicBezTo>
                  <a:pt x="56" y="116"/>
                  <a:pt x="56" y="115"/>
                  <a:pt x="57" y="114"/>
                </a:cubicBezTo>
                <a:cubicBezTo>
                  <a:pt x="57" y="114"/>
                  <a:pt x="59" y="114"/>
                  <a:pt x="59" y="115"/>
                </a:cubicBezTo>
                <a:cubicBezTo>
                  <a:pt x="60" y="115"/>
                  <a:pt x="60" y="116"/>
                  <a:pt x="60" y="117"/>
                </a:cubicBezTo>
                <a:close/>
                <a:moveTo>
                  <a:pt x="50" y="103"/>
                </a:moveTo>
                <a:cubicBezTo>
                  <a:pt x="49" y="104"/>
                  <a:pt x="48" y="104"/>
                  <a:pt x="47" y="103"/>
                </a:cubicBezTo>
                <a:cubicBezTo>
                  <a:pt x="46" y="102"/>
                  <a:pt x="46" y="101"/>
                  <a:pt x="47" y="100"/>
                </a:cubicBezTo>
                <a:cubicBezTo>
                  <a:pt x="48" y="100"/>
                  <a:pt x="49" y="100"/>
                  <a:pt x="50" y="101"/>
                </a:cubicBezTo>
                <a:cubicBezTo>
                  <a:pt x="51" y="101"/>
                  <a:pt x="51" y="103"/>
                  <a:pt x="50" y="103"/>
                </a:cubicBezTo>
                <a:close/>
                <a:moveTo>
                  <a:pt x="59" y="111"/>
                </a:moveTo>
                <a:cubicBezTo>
                  <a:pt x="58" y="111"/>
                  <a:pt x="58" y="110"/>
                  <a:pt x="58" y="109"/>
                </a:cubicBezTo>
                <a:cubicBezTo>
                  <a:pt x="59" y="108"/>
                  <a:pt x="60" y="108"/>
                  <a:pt x="61" y="109"/>
                </a:cubicBezTo>
                <a:cubicBezTo>
                  <a:pt x="62" y="110"/>
                  <a:pt x="62" y="111"/>
                  <a:pt x="61" y="112"/>
                </a:cubicBezTo>
                <a:cubicBezTo>
                  <a:pt x="61" y="112"/>
                  <a:pt x="59" y="112"/>
                  <a:pt x="59" y="111"/>
                </a:cubicBezTo>
                <a:close/>
                <a:moveTo>
                  <a:pt x="66" y="115"/>
                </a:moveTo>
                <a:cubicBezTo>
                  <a:pt x="65" y="116"/>
                  <a:pt x="64" y="116"/>
                  <a:pt x="63" y="115"/>
                </a:cubicBezTo>
                <a:cubicBezTo>
                  <a:pt x="62" y="114"/>
                  <a:pt x="62" y="113"/>
                  <a:pt x="63" y="113"/>
                </a:cubicBezTo>
                <a:cubicBezTo>
                  <a:pt x="63" y="112"/>
                  <a:pt x="64" y="112"/>
                  <a:pt x="65" y="113"/>
                </a:cubicBezTo>
                <a:cubicBezTo>
                  <a:pt x="66" y="114"/>
                  <a:pt x="66" y="115"/>
                  <a:pt x="66" y="115"/>
                </a:cubicBezTo>
                <a:close/>
                <a:moveTo>
                  <a:pt x="54" y="101"/>
                </a:moveTo>
                <a:cubicBezTo>
                  <a:pt x="53" y="100"/>
                  <a:pt x="53" y="99"/>
                  <a:pt x="54" y="98"/>
                </a:cubicBezTo>
                <a:cubicBezTo>
                  <a:pt x="55" y="97"/>
                  <a:pt x="56" y="97"/>
                  <a:pt x="57" y="98"/>
                </a:cubicBezTo>
                <a:cubicBezTo>
                  <a:pt x="57" y="99"/>
                  <a:pt x="57" y="100"/>
                  <a:pt x="57" y="101"/>
                </a:cubicBezTo>
                <a:cubicBezTo>
                  <a:pt x="56" y="102"/>
                  <a:pt x="55" y="102"/>
                  <a:pt x="54" y="101"/>
                </a:cubicBezTo>
                <a:close/>
                <a:moveTo>
                  <a:pt x="67" y="110"/>
                </a:moveTo>
                <a:cubicBezTo>
                  <a:pt x="67" y="111"/>
                  <a:pt x="65" y="111"/>
                  <a:pt x="65" y="110"/>
                </a:cubicBezTo>
                <a:cubicBezTo>
                  <a:pt x="64" y="109"/>
                  <a:pt x="64" y="108"/>
                  <a:pt x="64" y="107"/>
                </a:cubicBezTo>
                <a:cubicBezTo>
                  <a:pt x="65" y="106"/>
                  <a:pt x="66" y="107"/>
                  <a:pt x="67" y="107"/>
                </a:cubicBezTo>
                <a:cubicBezTo>
                  <a:pt x="68" y="108"/>
                  <a:pt x="68" y="109"/>
                  <a:pt x="67" y="110"/>
                </a:cubicBezTo>
                <a:close/>
                <a:moveTo>
                  <a:pt x="63" y="99"/>
                </a:moveTo>
                <a:cubicBezTo>
                  <a:pt x="63" y="100"/>
                  <a:pt x="61" y="100"/>
                  <a:pt x="60" y="99"/>
                </a:cubicBezTo>
                <a:cubicBezTo>
                  <a:pt x="60" y="98"/>
                  <a:pt x="60" y="97"/>
                  <a:pt x="61" y="96"/>
                </a:cubicBezTo>
                <a:cubicBezTo>
                  <a:pt x="61" y="95"/>
                  <a:pt x="63" y="95"/>
                  <a:pt x="63" y="96"/>
                </a:cubicBezTo>
                <a:cubicBezTo>
                  <a:pt x="64" y="97"/>
                  <a:pt x="64" y="98"/>
                  <a:pt x="63" y="99"/>
                </a:cubicBezTo>
                <a:close/>
                <a:moveTo>
                  <a:pt x="59" y="95"/>
                </a:moveTo>
                <a:cubicBezTo>
                  <a:pt x="59" y="95"/>
                  <a:pt x="57" y="95"/>
                  <a:pt x="57" y="94"/>
                </a:cubicBezTo>
                <a:cubicBezTo>
                  <a:pt x="56" y="94"/>
                  <a:pt x="56" y="92"/>
                  <a:pt x="57" y="92"/>
                </a:cubicBezTo>
                <a:cubicBezTo>
                  <a:pt x="57" y="91"/>
                  <a:pt x="59" y="91"/>
                  <a:pt x="59" y="92"/>
                </a:cubicBezTo>
                <a:cubicBezTo>
                  <a:pt x="60" y="93"/>
                  <a:pt x="60" y="94"/>
                  <a:pt x="59" y="95"/>
                </a:cubicBezTo>
                <a:close/>
                <a:moveTo>
                  <a:pt x="55" y="90"/>
                </a:moveTo>
                <a:cubicBezTo>
                  <a:pt x="55" y="91"/>
                  <a:pt x="53" y="91"/>
                  <a:pt x="53" y="90"/>
                </a:cubicBezTo>
                <a:cubicBezTo>
                  <a:pt x="52" y="89"/>
                  <a:pt x="52" y="88"/>
                  <a:pt x="53" y="87"/>
                </a:cubicBezTo>
                <a:cubicBezTo>
                  <a:pt x="53" y="87"/>
                  <a:pt x="55" y="87"/>
                  <a:pt x="55" y="87"/>
                </a:cubicBezTo>
                <a:cubicBezTo>
                  <a:pt x="56" y="88"/>
                  <a:pt x="56" y="90"/>
                  <a:pt x="55" y="90"/>
                </a:cubicBezTo>
                <a:close/>
                <a:moveTo>
                  <a:pt x="51" y="86"/>
                </a:moveTo>
                <a:cubicBezTo>
                  <a:pt x="51" y="87"/>
                  <a:pt x="49" y="87"/>
                  <a:pt x="49" y="86"/>
                </a:cubicBezTo>
                <a:cubicBezTo>
                  <a:pt x="48" y="85"/>
                  <a:pt x="48" y="84"/>
                  <a:pt x="49" y="83"/>
                </a:cubicBezTo>
                <a:cubicBezTo>
                  <a:pt x="49" y="82"/>
                  <a:pt x="51" y="82"/>
                  <a:pt x="52" y="83"/>
                </a:cubicBezTo>
                <a:cubicBezTo>
                  <a:pt x="52" y="84"/>
                  <a:pt x="52" y="85"/>
                  <a:pt x="51" y="86"/>
                </a:cubicBezTo>
                <a:close/>
                <a:moveTo>
                  <a:pt x="63" y="92"/>
                </a:moveTo>
                <a:cubicBezTo>
                  <a:pt x="62" y="91"/>
                  <a:pt x="63" y="90"/>
                  <a:pt x="63" y="89"/>
                </a:cubicBezTo>
                <a:cubicBezTo>
                  <a:pt x="64" y="89"/>
                  <a:pt x="65" y="89"/>
                  <a:pt x="66" y="90"/>
                </a:cubicBezTo>
                <a:cubicBezTo>
                  <a:pt x="67" y="90"/>
                  <a:pt x="67" y="92"/>
                  <a:pt x="66" y="92"/>
                </a:cubicBezTo>
                <a:cubicBezTo>
                  <a:pt x="65" y="93"/>
                  <a:pt x="64" y="93"/>
                  <a:pt x="63" y="92"/>
                </a:cubicBezTo>
                <a:close/>
                <a:moveTo>
                  <a:pt x="77" y="101"/>
                </a:moveTo>
                <a:cubicBezTo>
                  <a:pt x="76" y="102"/>
                  <a:pt x="75" y="102"/>
                  <a:pt x="74" y="101"/>
                </a:cubicBezTo>
                <a:cubicBezTo>
                  <a:pt x="73" y="100"/>
                  <a:pt x="73" y="99"/>
                  <a:pt x="74" y="98"/>
                </a:cubicBezTo>
                <a:cubicBezTo>
                  <a:pt x="75" y="97"/>
                  <a:pt x="76" y="97"/>
                  <a:pt x="77" y="98"/>
                </a:cubicBezTo>
                <a:cubicBezTo>
                  <a:pt x="78" y="99"/>
                  <a:pt x="78" y="100"/>
                  <a:pt x="77" y="101"/>
                </a:cubicBezTo>
                <a:close/>
                <a:moveTo>
                  <a:pt x="66" y="86"/>
                </a:moveTo>
                <a:cubicBezTo>
                  <a:pt x="65" y="85"/>
                  <a:pt x="65" y="84"/>
                  <a:pt x="66" y="83"/>
                </a:cubicBezTo>
                <a:cubicBezTo>
                  <a:pt x="67" y="82"/>
                  <a:pt x="68" y="82"/>
                  <a:pt x="69" y="83"/>
                </a:cubicBezTo>
                <a:cubicBezTo>
                  <a:pt x="70" y="84"/>
                  <a:pt x="70" y="85"/>
                  <a:pt x="69" y="86"/>
                </a:cubicBezTo>
                <a:cubicBezTo>
                  <a:pt x="68" y="87"/>
                  <a:pt x="67" y="87"/>
                  <a:pt x="66" y="86"/>
                </a:cubicBezTo>
                <a:close/>
                <a:moveTo>
                  <a:pt x="84" y="99"/>
                </a:moveTo>
                <a:cubicBezTo>
                  <a:pt x="83" y="100"/>
                  <a:pt x="81" y="100"/>
                  <a:pt x="81" y="99"/>
                </a:cubicBezTo>
                <a:cubicBezTo>
                  <a:pt x="80" y="98"/>
                  <a:pt x="80" y="97"/>
                  <a:pt x="81" y="96"/>
                </a:cubicBezTo>
                <a:cubicBezTo>
                  <a:pt x="82" y="95"/>
                  <a:pt x="83" y="95"/>
                  <a:pt x="84" y="96"/>
                </a:cubicBezTo>
                <a:cubicBezTo>
                  <a:pt x="84" y="97"/>
                  <a:pt x="84" y="98"/>
                  <a:pt x="84" y="99"/>
                </a:cubicBezTo>
                <a:close/>
                <a:moveTo>
                  <a:pt x="80" y="95"/>
                </a:moveTo>
                <a:cubicBezTo>
                  <a:pt x="79" y="95"/>
                  <a:pt x="77" y="95"/>
                  <a:pt x="77" y="94"/>
                </a:cubicBezTo>
                <a:cubicBezTo>
                  <a:pt x="76" y="94"/>
                  <a:pt x="76" y="92"/>
                  <a:pt x="77" y="92"/>
                </a:cubicBezTo>
                <a:cubicBezTo>
                  <a:pt x="78" y="91"/>
                  <a:pt x="79" y="91"/>
                  <a:pt x="80" y="92"/>
                </a:cubicBezTo>
                <a:cubicBezTo>
                  <a:pt x="80" y="93"/>
                  <a:pt x="80" y="94"/>
                  <a:pt x="80" y="95"/>
                </a:cubicBezTo>
                <a:close/>
                <a:moveTo>
                  <a:pt x="69" y="79"/>
                </a:moveTo>
                <a:cubicBezTo>
                  <a:pt x="68" y="78"/>
                  <a:pt x="68" y="77"/>
                  <a:pt x="69" y="76"/>
                </a:cubicBezTo>
                <a:cubicBezTo>
                  <a:pt x="70" y="76"/>
                  <a:pt x="71" y="76"/>
                  <a:pt x="72" y="76"/>
                </a:cubicBezTo>
                <a:cubicBezTo>
                  <a:pt x="72" y="77"/>
                  <a:pt x="72" y="79"/>
                  <a:pt x="72" y="79"/>
                </a:cubicBezTo>
                <a:cubicBezTo>
                  <a:pt x="71" y="80"/>
                  <a:pt x="69" y="80"/>
                  <a:pt x="69" y="79"/>
                </a:cubicBezTo>
                <a:close/>
                <a:moveTo>
                  <a:pt x="90" y="97"/>
                </a:moveTo>
                <a:cubicBezTo>
                  <a:pt x="89" y="97"/>
                  <a:pt x="88" y="97"/>
                  <a:pt x="87" y="96"/>
                </a:cubicBezTo>
                <a:cubicBezTo>
                  <a:pt x="87" y="96"/>
                  <a:pt x="87" y="94"/>
                  <a:pt x="88" y="94"/>
                </a:cubicBezTo>
                <a:cubicBezTo>
                  <a:pt x="88" y="93"/>
                  <a:pt x="90" y="93"/>
                  <a:pt x="90" y="94"/>
                </a:cubicBezTo>
                <a:cubicBezTo>
                  <a:pt x="91" y="95"/>
                  <a:pt x="91" y="96"/>
                  <a:pt x="90" y="97"/>
                </a:cubicBezTo>
                <a:close/>
                <a:moveTo>
                  <a:pt x="86" y="92"/>
                </a:moveTo>
                <a:cubicBezTo>
                  <a:pt x="85" y="93"/>
                  <a:pt x="84" y="93"/>
                  <a:pt x="83" y="92"/>
                </a:cubicBezTo>
                <a:cubicBezTo>
                  <a:pt x="83" y="91"/>
                  <a:pt x="83" y="90"/>
                  <a:pt x="84" y="89"/>
                </a:cubicBezTo>
                <a:cubicBezTo>
                  <a:pt x="84" y="89"/>
                  <a:pt x="86" y="89"/>
                  <a:pt x="86" y="89"/>
                </a:cubicBezTo>
                <a:cubicBezTo>
                  <a:pt x="87" y="90"/>
                  <a:pt x="87" y="92"/>
                  <a:pt x="86" y="92"/>
                </a:cubicBezTo>
                <a:close/>
                <a:moveTo>
                  <a:pt x="82" y="88"/>
                </a:moveTo>
                <a:cubicBezTo>
                  <a:pt x="81" y="89"/>
                  <a:pt x="80" y="89"/>
                  <a:pt x="79" y="88"/>
                </a:cubicBezTo>
                <a:cubicBezTo>
                  <a:pt x="79" y="87"/>
                  <a:pt x="79" y="86"/>
                  <a:pt x="80" y="85"/>
                </a:cubicBezTo>
                <a:cubicBezTo>
                  <a:pt x="80" y="84"/>
                  <a:pt x="82" y="84"/>
                  <a:pt x="82" y="85"/>
                </a:cubicBezTo>
                <a:cubicBezTo>
                  <a:pt x="83" y="86"/>
                  <a:pt x="83" y="87"/>
                  <a:pt x="82" y="88"/>
                </a:cubicBezTo>
                <a:close/>
                <a:moveTo>
                  <a:pt x="97" y="94"/>
                </a:moveTo>
                <a:cubicBezTo>
                  <a:pt x="96" y="95"/>
                  <a:pt x="95" y="95"/>
                  <a:pt x="94" y="94"/>
                </a:cubicBezTo>
                <a:cubicBezTo>
                  <a:pt x="93" y="93"/>
                  <a:pt x="93" y="92"/>
                  <a:pt x="94" y="91"/>
                </a:cubicBezTo>
                <a:cubicBezTo>
                  <a:pt x="95" y="91"/>
                  <a:pt x="96" y="91"/>
                  <a:pt x="97" y="92"/>
                </a:cubicBezTo>
                <a:cubicBezTo>
                  <a:pt x="98" y="92"/>
                  <a:pt x="98" y="94"/>
                  <a:pt x="97" y="94"/>
                </a:cubicBezTo>
                <a:close/>
                <a:moveTo>
                  <a:pt x="93" y="90"/>
                </a:moveTo>
                <a:cubicBezTo>
                  <a:pt x="92" y="91"/>
                  <a:pt x="91" y="91"/>
                  <a:pt x="90" y="90"/>
                </a:cubicBezTo>
                <a:cubicBezTo>
                  <a:pt x="89" y="89"/>
                  <a:pt x="89" y="88"/>
                  <a:pt x="90" y="87"/>
                </a:cubicBezTo>
                <a:cubicBezTo>
                  <a:pt x="91" y="86"/>
                  <a:pt x="92" y="86"/>
                  <a:pt x="93" y="87"/>
                </a:cubicBezTo>
                <a:cubicBezTo>
                  <a:pt x="94" y="88"/>
                  <a:pt x="94" y="89"/>
                  <a:pt x="93" y="90"/>
                </a:cubicBezTo>
                <a:close/>
                <a:moveTo>
                  <a:pt x="89" y="86"/>
                </a:moveTo>
                <a:cubicBezTo>
                  <a:pt x="88" y="87"/>
                  <a:pt x="87" y="86"/>
                  <a:pt x="86" y="86"/>
                </a:cubicBezTo>
                <a:cubicBezTo>
                  <a:pt x="85" y="85"/>
                  <a:pt x="85" y="84"/>
                  <a:pt x="86" y="83"/>
                </a:cubicBezTo>
                <a:cubicBezTo>
                  <a:pt x="87" y="82"/>
                  <a:pt x="88" y="82"/>
                  <a:pt x="89" y="83"/>
                </a:cubicBezTo>
                <a:cubicBezTo>
                  <a:pt x="90" y="84"/>
                  <a:pt x="90" y="85"/>
                  <a:pt x="89" y="86"/>
                </a:cubicBezTo>
                <a:close/>
                <a:moveTo>
                  <a:pt x="85" y="81"/>
                </a:moveTo>
                <a:cubicBezTo>
                  <a:pt x="84" y="82"/>
                  <a:pt x="83" y="82"/>
                  <a:pt x="82" y="81"/>
                </a:cubicBezTo>
                <a:cubicBezTo>
                  <a:pt x="81" y="81"/>
                  <a:pt x="81" y="79"/>
                  <a:pt x="82" y="79"/>
                </a:cubicBezTo>
                <a:cubicBezTo>
                  <a:pt x="83" y="78"/>
                  <a:pt x="84" y="78"/>
                  <a:pt x="85" y="79"/>
                </a:cubicBezTo>
                <a:cubicBezTo>
                  <a:pt x="86" y="79"/>
                  <a:pt x="86" y="81"/>
                  <a:pt x="85" y="81"/>
                </a:cubicBezTo>
                <a:close/>
                <a:moveTo>
                  <a:pt x="100" y="88"/>
                </a:moveTo>
                <a:cubicBezTo>
                  <a:pt x="99" y="89"/>
                  <a:pt x="98" y="89"/>
                  <a:pt x="97" y="88"/>
                </a:cubicBezTo>
                <a:cubicBezTo>
                  <a:pt x="96" y="87"/>
                  <a:pt x="96" y="86"/>
                  <a:pt x="97" y="85"/>
                </a:cubicBezTo>
                <a:cubicBezTo>
                  <a:pt x="98" y="84"/>
                  <a:pt x="99" y="84"/>
                  <a:pt x="100" y="85"/>
                </a:cubicBezTo>
                <a:cubicBezTo>
                  <a:pt x="101" y="86"/>
                  <a:pt x="101" y="87"/>
                  <a:pt x="100" y="88"/>
                </a:cubicBezTo>
                <a:close/>
                <a:moveTo>
                  <a:pt x="96" y="84"/>
                </a:moveTo>
                <a:cubicBezTo>
                  <a:pt x="95" y="84"/>
                  <a:pt x="94" y="84"/>
                  <a:pt x="93" y="83"/>
                </a:cubicBezTo>
                <a:cubicBezTo>
                  <a:pt x="92" y="83"/>
                  <a:pt x="92" y="81"/>
                  <a:pt x="93" y="81"/>
                </a:cubicBezTo>
                <a:cubicBezTo>
                  <a:pt x="94" y="80"/>
                  <a:pt x="95" y="80"/>
                  <a:pt x="96" y="81"/>
                </a:cubicBezTo>
                <a:cubicBezTo>
                  <a:pt x="97" y="82"/>
                  <a:pt x="97" y="83"/>
                  <a:pt x="96" y="84"/>
                </a:cubicBezTo>
                <a:close/>
                <a:moveTo>
                  <a:pt x="92" y="79"/>
                </a:moveTo>
                <a:cubicBezTo>
                  <a:pt x="91" y="80"/>
                  <a:pt x="90" y="80"/>
                  <a:pt x="89" y="79"/>
                </a:cubicBezTo>
                <a:cubicBezTo>
                  <a:pt x="88" y="78"/>
                  <a:pt x="88" y="77"/>
                  <a:pt x="89" y="76"/>
                </a:cubicBezTo>
                <a:cubicBezTo>
                  <a:pt x="90" y="76"/>
                  <a:pt x="91" y="76"/>
                  <a:pt x="92" y="76"/>
                </a:cubicBezTo>
                <a:cubicBezTo>
                  <a:pt x="93" y="77"/>
                  <a:pt x="93" y="79"/>
                  <a:pt x="92" y="79"/>
                </a:cubicBezTo>
                <a:close/>
                <a:moveTo>
                  <a:pt x="84" y="68"/>
                </a:moveTo>
                <a:cubicBezTo>
                  <a:pt x="83" y="69"/>
                  <a:pt x="82" y="69"/>
                  <a:pt x="81" y="68"/>
                </a:cubicBezTo>
                <a:cubicBezTo>
                  <a:pt x="80" y="67"/>
                  <a:pt x="80" y="66"/>
                  <a:pt x="81" y="65"/>
                </a:cubicBezTo>
                <a:cubicBezTo>
                  <a:pt x="82" y="64"/>
                  <a:pt x="83" y="64"/>
                  <a:pt x="84" y="65"/>
                </a:cubicBezTo>
                <a:cubicBezTo>
                  <a:pt x="85" y="66"/>
                  <a:pt x="85" y="67"/>
                  <a:pt x="84" y="68"/>
                </a:cubicBezTo>
                <a:close/>
                <a:moveTo>
                  <a:pt x="102" y="81"/>
                </a:moveTo>
                <a:cubicBezTo>
                  <a:pt x="102" y="82"/>
                  <a:pt x="100" y="82"/>
                  <a:pt x="100" y="81"/>
                </a:cubicBezTo>
                <a:cubicBezTo>
                  <a:pt x="99" y="80"/>
                  <a:pt x="99" y="79"/>
                  <a:pt x="100" y="78"/>
                </a:cubicBezTo>
                <a:cubicBezTo>
                  <a:pt x="101" y="78"/>
                  <a:pt x="102" y="78"/>
                  <a:pt x="103" y="78"/>
                </a:cubicBezTo>
                <a:cubicBezTo>
                  <a:pt x="103" y="79"/>
                  <a:pt x="103" y="81"/>
                  <a:pt x="102" y="81"/>
                </a:cubicBezTo>
                <a:close/>
                <a:moveTo>
                  <a:pt x="98" y="77"/>
                </a:moveTo>
                <a:cubicBezTo>
                  <a:pt x="98" y="78"/>
                  <a:pt x="96" y="78"/>
                  <a:pt x="96" y="77"/>
                </a:cubicBezTo>
                <a:cubicBezTo>
                  <a:pt x="95" y="76"/>
                  <a:pt x="95" y="75"/>
                  <a:pt x="96" y="74"/>
                </a:cubicBezTo>
                <a:cubicBezTo>
                  <a:pt x="97" y="73"/>
                  <a:pt x="98" y="73"/>
                  <a:pt x="99" y="74"/>
                </a:cubicBezTo>
                <a:cubicBezTo>
                  <a:pt x="99" y="75"/>
                  <a:pt x="99" y="76"/>
                  <a:pt x="98" y="77"/>
                </a:cubicBezTo>
                <a:close/>
                <a:moveTo>
                  <a:pt x="91" y="66"/>
                </a:moveTo>
                <a:cubicBezTo>
                  <a:pt x="90" y="66"/>
                  <a:pt x="89" y="66"/>
                  <a:pt x="88" y="65"/>
                </a:cubicBezTo>
                <a:cubicBezTo>
                  <a:pt x="87" y="65"/>
                  <a:pt x="87" y="63"/>
                  <a:pt x="88" y="63"/>
                </a:cubicBezTo>
                <a:cubicBezTo>
                  <a:pt x="89" y="62"/>
                  <a:pt x="90" y="62"/>
                  <a:pt x="91" y="63"/>
                </a:cubicBezTo>
                <a:cubicBezTo>
                  <a:pt x="91" y="64"/>
                  <a:pt x="91" y="65"/>
                  <a:pt x="91" y="66"/>
                </a:cubicBezTo>
                <a:close/>
                <a:moveTo>
                  <a:pt x="87" y="61"/>
                </a:moveTo>
                <a:cubicBezTo>
                  <a:pt x="86" y="62"/>
                  <a:pt x="85" y="62"/>
                  <a:pt x="84" y="61"/>
                </a:cubicBezTo>
                <a:cubicBezTo>
                  <a:pt x="83" y="60"/>
                  <a:pt x="83" y="59"/>
                  <a:pt x="84" y="58"/>
                </a:cubicBezTo>
                <a:cubicBezTo>
                  <a:pt x="85" y="58"/>
                  <a:pt x="86" y="58"/>
                  <a:pt x="87" y="58"/>
                </a:cubicBezTo>
                <a:cubicBezTo>
                  <a:pt x="88" y="59"/>
                  <a:pt x="87" y="61"/>
                  <a:pt x="87" y="61"/>
                </a:cubicBezTo>
                <a:close/>
                <a:moveTo>
                  <a:pt x="105" y="75"/>
                </a:moveTo>
                <a:cubicBezTo>
                  <a:pt x="104" y="76"/>
                  <a:pt x="103" y="75"/>
                  <a:pt x="102" y="75"/>
                </a:cubicBezTo>
                <a:cubicBezTo>
                  <a:pt x="102" y="74"/>
                  <a:pt x="102" y="73"/>
                  <a:pt x="102" y="72"/>
                </a:cubicBezTo>
                <a:cubicBezTo>
                  <a:pt x="103" y="71"/>
                  <a:pt x="105" y="71"/>
                  <a:pt x="105" y="72"/>
                </a:cubicBezTo>
                <a:cubicBezTo>
                  <a:pt x="106" y="73"/>
                  <a:pt x="106" y="74"/>
                  <a:pt x="105" y="75"/>
                </a:cubicBezTo>
                <a:close/>
                <a:moveTo>
                  <a:pt x="97" y="63"/>
                </a:moveTo>
                <a:cubicBezTo>
                  <a:pt x="97" y="64"/>
                  <a:pt x="95" y="64"/>
                  <a:pt x="94" y="63"/>
                </a:cubicBezTo>
                <a:cubicBezTo>
                  <a:pt x="94" y="62"/>
                  <a:pt x="94" y="61"/>
                  <a:pt x="95" y="60"/>
                </a:cubicBezTo>
                <a:cubicBezTo>
                  <a:pt x="95" y="60"/>
                  <a:pt x="97" y="60"/>
                  <a:pt x="97" y="61"/>
                </a:cubicBezTo>
                <a:cubicBezTo>
                  <a:pt x="98" y="61"/>
                  <a:pt x="98" y="63"/>
                  <a:pt x="97" y="63"/>
                </a:cubicBezTo>
                <a:close/>
                <a:moveTo>
                  <a:pt x="93" y="59"/>
                </a:moveTo>
                <a:cubicBezTo>
                  <a:pt x="93" y="60"/>
                  <a:pt x="91" y="60"/>
                  <a:pt x="91" y="59"/>
                </a:cubicBezTo>
                <a:cubicBezTo>
                  <a:pt x="90" y="58"/>
                  <a:pt x="90" y="57"/>
                  <a:pt x="91" y="56"/>
                </a:cubicBezTo>
                <a:cubicBezTo>
                  <a:pt x="91" y="55"/>
                  <a:pt x="93" y="55"/>
                  <a:pt x="93" y="56"/>
                </a:cubicBezTo>
                <a:cubicBezTo>
                  <a:pt x="94" y="57"/>
                  <a:pt x="94" y="58"/>
                  <a:pt x="93" y="59"/>
                </a:cubicBezTo>
                <a:close/>
                <a:moveTo>
                  <a:pt x="89" y="55"/>
                </a:moveTo>
                <a:cubicBezTo>
                  <a:pt x="89" y="56"/>
                  <a:pt x="87" y="56"/>
                  <a:pt x="87" y="55"/>
                </a:cubicBezTo>
                <a:cubicBezTo>
                  <a:pt x="86" y="54"/>
                  <a:pt x="86" y="53"/>
                  <a:pt x="87" y="52"/>
                </a:cubicBezTo>
                <a:cubicBezTo>
                  <a:pt x="87" y="51"/>
                  <a:pt x="89" y="51"/>
                  <a:pt x="89" y="52"/>
                </a:cubicBezTo>
                <a:cubicBezTo>
                  <a:pt x="90" y="53"/>
                  <a:pt x="90" y="54"/>
                  <a:pt x="89" y="55"/>
                </a:cubicBezTo>
                <a:close/>
                <a:moveTo>
                  <a:pt x="104" y="61"/>
                </a:moveTo>
                <a:cubicBezTo>
                  <a:pt x="103" y="62"/>
                  <a:pt x="102" y="62"/>
                  <a:pt x="101" y="61"/>
                </a:cubicBezTo>
                <a:cubicBezTo>
                  <a:pt x="100" y="60"/>
                  <a:pt x="101" y="59"/>
                  <a:pt x="101" y="58"/>
                </a:cubicBezTo>
                <a:cubicBezTo>
                  <a:pt x="102" y="57"/>
                  <a:pt x="103" y="58"/>
                  <a:pt x="104" y="58"/>
                </a:cubicBezTo>
                <a:cubicBezTo>
                  <a:pt x="105" y="59"/>
                  <a:pt x="105" y="60"/>
                  <a:pt x="104" y="61"/>
                </a:cubicBezTo>
                <a:close/>
                <a:moveTo>
                  <a:pt x="100" y="57"/>
                </a:moveTo>
                <a:cubicBezTo>
                  <a:pt x="99" y="58"/>
                  <a:pt x="98" y="58"/>
                  <a:pt x="97" y="57"/>
                </a:cubicBezTo>
                <a:cubicBezTo>
                  <a:pt x="96" y="56"/>
                  <a:pt x="97" y="55"/>
                  <a:pt x="97" y="54"/>
                </a:cubicBezTo>
                <a:cubicBezTo>
                  <a:pt x="98" y="53"/>
                  <a:pt x="99" y="53"/>
                  <a:pt x="100" y="54"/>
                </a:cubicBezTo>
                <a:cubicBezTo>
                  <a:pt x="101" y="55"/>
                  <a:pt x="101" y="56"/>
                  <a:pt x="100" y="57"/>
                </a:cubicBezTo>
                <a:close/>
                <a:moveTo>
                  <a:pt x="96" y="53"/>
                </a:moveTo>
                <a:cubicBezTo>
                  <a:pt x="95" y="53"/>
                  <a:pt x="94" y="53"/>
                  <a:pt x="93" y="52"/>
                </a:cubicBezTo>
                <a:cubicBezTo>
                  <a:pt x="93" y="52"/>
                  <a:pt x="93" y="50"/>
                  <a:pt x="93" y="50"/>
                </a:cubicBezTo>
                <a:cubicBezTo>
                  <a:pt x="94" y="49"/>
                  <a:pt x="95" y="49"/>
                  <a:pt x="96" y="50"/>
                </a:cubicBezTo>
                <a:cubicBezTo>
                  <a:pt x="97" y="51"/>
                  <a:pt x="97" y="52"/>
                  <a:pt x="96" y="53"/>
                </a:cubicBezTo>
                <a:close/>
                <a:moveTo>
                  <a:pt x="92" y="48"/>
                </a:moveTo>
                <a:cubicBezTo>
                  <a:pt x="91" y="49"/>
                  <a:pt x="90" y="49"/>
                  <a:pt x="89" y="48"/>
                </a:cubicBezTo>
                <a:cubicBezTo>
                  <a:pt x="89" y="47"/>
                  <a:pt x="89" y="46"/>
                  <a:pt x="89" y="45"/>
                </a:cubicBezTo>
                <a:cubicBezTo>
                  <a:pt x="90" y="45"/>
                  <a:pt x="91" y="45"/>
                  <a:pt x="92" y="45"/>
                </a:cubicBezTo>
                <a:cubicBezTo>
                  <a:pt x="93" y="46"/>
                  <a:pt x="93" y="48"/>
                  <a:pt x="92" y="48"/>
                </a:cubicBezTo>
                <a:close/>
                <a:moveTo>
                  <a:pt x="116" y="65"/>
                </a:moveTo>
                <a:cubicBezTo>
                  <a:pt x="115" y="65"/>
                  <a:pt x="114" y="65"/>
                  <a:pt x="114" y="64"/>
                </a:cubicBezTo>
                <a:cubicBezTo>
                  <a:pt x="113" y="64"/>
                  <a:pt x="113" y="62"/>
                  <a:pt x="113" y="62"/>
                </a:cubicBezTo>
                <a:cubicBezTo>
                  <a:pt x="114" y="61"/>
                  <a:pt x="115" y="61"/>
                  <a:pt x="116" y="62"/>
                </a:cubicBezTo>
                <a:cubicBezTo>
                  <a:pt x="117" y="63"/>
                  <a:pt x="117" y="64"/>
                  <a:pt x="116" y="65"/>
                </a:cubicBezTo>
                <a:close/>
                <a:moveTo>
                  <a:pt x="107" y="55"/>
                </a:moveTo>
                <a:cubicBezTo>
                  <a:pt x="106" y="55"/>
                  <a:pt x="105" y="55"/>
                  <a:pt x="104" y="55"/>
                </a:cubicBezTo>
                <a:cubicBezTo>
                  <a:pt x="103" y="54"/>
                  <a:pt x="103" y="52"/>
                  <a:pt x="104" y="52"/>
                </a:cubicBezTo>
                <a:cubicBezTo>
                  <a:pt x="105" y="51"/>
                  <a:pt x="106" y="51"/>
                  <a:pt x="107" y="52"/>
                </a:cubicBezTo>
                <a:cubicBezTo>
                  <a:pt x="108" y="53"/>
                  <a:pt x="108" y="54"/>
                  <a:pt x="107" y="55"/>
                </a:cubicBezTo>
                <a:close/>
                <a:moveTo>
                  <a:pt x="103" y="50"/>
                </a:moveTo>
                <a:cubicBezTo>
                  <a:pt x="102" y="51"/>
                  <a:pt x="101" y="51"/>
                  <a:pt x="100" y="50"/>
                </a:cubicBezTo>
                <a:cubicBezTo>
                  <a:pt x="99" y="49"/>
                  <a:pt x="99" y="48"/>
                  <a:pt x="100" y="47"/>
                </a:cubicBezTo>
                <a:cubicBezTo>
                  <a:pt x="101" y="47"/>
                  <a:pt x="102" y="47"/>
                  <a:pt x="103" y="47"/>
                </a:cubicBezTo>
                <a:cubicBezTo>
                  <a:pt x="104" y="48"/>
                  <a:pt x="104" y="50"/>
                  <a:pt x="103" y="50"/>
                </a:cubicBezTo>
                <a:close/>
                <a:moveTo>
                  <a:pt x="99" y="46"/>
                </a:moveTo>
                <a:cubicBezTo>
                  <a:pt x="98" y="47"/>
                  <a:pt x="97" y="47"/>
                  <a:pt x="96" y="46"/>
                </a:cubicBezTo>
                <a:cubicBezTo>
                  <a:pt x="95" y="45"/>
                  <a:pt x="95" y="44"/>
                  <a:pt x="96" y="43"/>
                </a:cubicBezTo>
                <a:cubicBezTo>
                  <a:pt x="97" y="42"/>
                  <a:pt x="98" y="42"/>
                  <a:pt x="99" y="43"/>
                </a:cubicBezTo>
                <a:cubicBezTo>
                  <a:pt x="100" y="44"/>
                  <a:pt x="100" y="45"/>
                  <a:pt x="99" y="46"/>
                </a:cubicBezTo>
                <a:close/>
                <a:moveTo>
                  <a:pt x="122" y="63"/>
                </a:moveTo>
                <a:cubicBezTo>
                  <a:pt x="121" y="64"/>
                  <a:pt x="120" y="64"/>
                  <a:pt x="119" y="63"/>
                </a:cubicBezTo>
                <a:cubicBezTo>
                  <a:pt x="119" y="62"/>
                  <a:pt x="119" y="61"/>
                  <a:pt x="119" y="60"/>
                </a:cubicBezTo>
                <a:cubicBezTo>
                  <a:pt x="120" y="60"/>
                  <a:pt x="121" y="60"/>
                  <a:pt x="122" y="61"/>
                </a:cubicBezTo>
                <a:cubicBezTo>
                  <a:pt x="122" y="62"/>
                  <a:pt x="122" y="63"/>
                  <a:pt x="122" y="63"/>
                </a:cubicBezTo>
                <a:close/>
                <a:moveTo>
                  <a:pt x="118" y="59"/>
                </a:moveTo>
                <a:cubicBezTo>
                  <a:pt x="118" y="59"/>
                  <a:pt x="116" y="59"/>
                  <a:pt x="116" y="58"/>
                </a:cubicBezTo>
                <a:cubicBezTo>
                  <a:pt x="115" y="57"/>
                  <a:pt x="115" y="56"/>
                  <a:pt x="116" y="56"/>
                </a:cubicBezTo>
                <a:cubicBezTo>
                  <a:pt x="116" y="55"/>
                  <a:pt x="117" y="55"/>
                  <a:pt x="118" y="56"/>
                </a:cubicBezTo>
                <a:cubicBezTo>
                  <a:pt x="119" y="57"/>
                  <a:pt x="119" y="58"/>
                  <a:pt x="118" y="59"/>
                </a:cubicBezTo>
                <a:close/>
                <a:moveTo>
                  <a:pt x="110" y="48"/>
                </a:moveTo>
                <a:cubicBezTo>
                  <a:pt x="109" y="49"/>
                  <a:pt x="107" y="49"/>
                  <a:pt x="107" y="48"/>
                </a:cubicBezTo>
                <a:cubicBezTo>
                  <a:pt x="106" y="47"/>
                  <a:pt x="106" y="46"/>
                  <a:pt x="107" y="45"/>
                </a:cubicBezTo>
                <a:cubicBezTo>
                  <a:pt x="108" y="44"/>
                  <a:pt x="109" y="44"/>
                  <a:pt x="110" y="45"/>
                </a:cubicBezTo>
                <a:cubicBezTo>
                  <a:pt x="110" y="46"/>
                  <a:pt x="110" y="47"/>
                  <a:pt x="110" y="48"/>
                </a:cubicBezTo>
                <a:close/>
                <a:moveTo>
                  <a:pt x="106" y="44"/>
                </a:moveTo>
                <a:cubicBezTo>
                  <a:pt x="105" y="45"/>
                  <a:pt x="103" y="45"/>
                  <a:pt x="103" y="44"/>
                </a:cubicBezTo>
                <a:cubicBezTo>
                  <a:pt x="102" y="43"/>
                  <a:pt x="102" y="42"/>
                  <a:pt x="103" y="41"/>
                </a:cubicBezTo>
                <a:cubicBezTo>
                  <a:pt x="104" y="40"/>
                  <a:pt x="105" y="40"/>
                  <a:pt x="106" y="41"/>
                </a:cubicBezTo>
                <a:cubicBezTo>
                  <a:pt x="106" y="42"/>
                  <a:pt x="106" y="43"/>
                  <a:pt x="106" y="44"/>
                </a:cubicBezTo>
                <a:close/>
                <a:moveTo>
                  <a:pt x="123" y="55"/>
                </a:moveTo>
                <a:cubicBezTo>
                  <a:pt x="124" y="56"/>
                  <a:pt x="124" y="57"/>
                  <a:pt x="123" y="58"/>
                </a:cubicBezTo>
                <a:cubicBezTo>
                  <a:pt x="123" y="58"/>
                  <a:pt x="122" y="58"/>
                  <a:pt x="121" y="57"/>
                </a:cubicBezTo>
                <a:cubicBezTo>
                  <a:pt x="121" y="56"/>
                  <a:pt x="121" y="55"/>
                  <a:pt x="121" y="55"/>
                </a:cubicBezTo>
                <a:cubicBezTo>
                  <a:pt x="122" y="54"/>
                  <a:pt x="123" y="54"/>
                  <a:pt x="123" y="55"/>
                </a:cubicBezTo>
                <a:close/>
                <a:moveTo>
                  <a:pt x="120" y="53"/>
                </a:moveTo>
                <a:cubicBezTo>
                  <a:pt x="120" y="54"/>
                  <a:pt x="118" y="53"/>
                  <a:pt x="118" y="52"/>
                </a:cubicBezTo>
                <a:cubicBezTo>
                  <a:pt x="117" y="52"/>
                  <a:pt x="117" y="50"/>
                  <a:pt x="118" y="50"/>
                </a:cubicBezTo>
                <a:cubicBezTo>
                  <a:pt x="118" y="49"/>
                  <a:pt x="119" y="49"/>
                  <a:pt x="120" y="50"/>
                </a:cubicBezTo>
                <a:cubicBezTo>
                  <a:pt x="121" y="51"/>
                  <a:pt x="121" y="52"/>
                  <a:pt x="120" y="53"/>
                </a:cubicBezTo>
                <a:close/>
                <a:moveTo>
                  <a:pt x="112" y="42"/>
                </a:moveTo>
                <a:cubicBezTo>
                  <a:pt x="111" y="42"/>
                  <a:pt x="110" y="42"/>
                  <a:pt x="109" y="41"/>
                </a:cubicBezTo>
                <a:cubicBezTo>
                  <a:pt x="109" y="41"/>
                  <a:pt x="109" y="39"/>
                  <a:pt x="110" y="39"/>
                </a:cubicBezTo>
                <a:cubicBezTo>
                  <a:pt x="110" y="38"/>
                  <a:pt x="112" y="38"/>
                  <a:pt x="112" y="39"/>
                </a:cubicBezTo>
                <a:cubicBezTo>
                  <a:pt x="113" y="40"/>
                  <a:pt x="113" y="41"/>
                  <a:pt x="112" y="42"/>
                </a:cubicBezTo>
                <a:close/>
                <a:moveTo>
                  <a:pt x="122" y="48"/>
                </a:moveTo>
                <a:cubicBezTo>
                  <a:pt x="121" y="48"/>
                  <a:pt x="120" y="48"/>
                  <a:pt x="119" y="47"/>
                </a:cubicBezTo>
                <a:cubicBezTo>
                  <a:pt x="119" y="46"/>
                  <a:pt x="119" y="45"/>
                  <a:pt x="119" y="44"/>
                </a:cubicBezTo>
                <a:cubicBezTo>
                  <a:pt x="120" y="44"/>
                  <a:pt x="121" y="44"/>
                  <a:pt x="122" y="45"/>
                </a:cubicBezTo>
                <a:cubicBezTo>
                  <a:pt x="122" y="46"/>
                  <a:pt x="122" y="47"/>
                  <a:pt x="122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9"/>
          <p:cNvSpPr>
            <a:spLocks noEditPoints="1"/>
          </p:cNvSpPr>
          <p:nvPr/>
        </p:nvSpPr>
        <p:spPr bwMode="auto">
          <a:xfrm>
            <a:off x="7718901" y="3747933"/>
            <a:ext cx="322262" cy="620713"/>
          </a:xfrm>
          <a:custGeom>
            <a:avLst/>
            <a:gdLst>
              <a:gd name="T0" fmla="*/ 84 w 86"/>
              <a:gd name="T1" fmla="*/ 162 h 165"/>
              <a:gd name="T2" fmla="*/ 66 w 86"/>
              <a:gd name="T3" fmla="*/ 120 h 165"/>
              <a:gd name="T4" fmla="*/ 33 w 86"/>
              <a:gd name="T5" fmla="*/ 45 h 165"/>
              <a:gd name="T6" fmla="*/ 14 w 86"/>
              <a:gd name="T7" fmla="*/ 3 h 165"/>
              <a:gd name="T8" fmla="*/ 9 w 86"/>
              <a:gd name="T9" fmla="*/ 14 h 165"/>
              <a:gd name="T10" fmla="*/ 18 w 86"/>
              <a:gd name="T11" fmla="*/ 61 h 165"/>
              <a:gd name="T12" fmla="*/ 20 w 86"/>
              <a:gd name="T13" fmla="*/ 66 h 165"/>
              <a:gd name="T14" fmla="*/ 18 w 86"/>
              <a:gd name="T15" fmla="*/ 71 h 165"/>
              <a:gd name="T16" fmla="*/ 19 w 86"/>
              <a:gd name="T17" fmla="*/ 76 h 165"/>
              <a:gd name="T18" fmla="*/ 13 w 86"/>
              <a:gd name="T19" fmla="*/ 79 h 165"/>
              <a:gd name="T20" fmla="*/ 4 w 86"/>
              <a:gd name="T21" fmla="*/ 102 h 165"/>
              <a:gd name="T22" fmla="*/ 28 w 86"/>
              <a:gd name="T23" fmla="*/ 111 h 165"/>
              <a:gd name="T24" fmla="*/ 34 w 86"/>
              <a:gd name="T25" fmla="*/ 108 h 165"/>
              <a:gd name="T26" fmla="*/ 37 w 86"/>
              <a:gd name="T27" fmla="*/ 112 h 165"/>
              <a:gd name="T28" fmla="*/ 42 w 86"/>
              <a:gd name="T29" fmla="*/ 115 h 165"/>
              <a:gd name="T30" fmla="*/ 44 w 86"/>
              <a:gd name="T31" fmla="*/ 120 h 165"/>
              <a:gd name="T32" fmla="*/ 73 w 86"/>
              <a:gd name="T33" fmla="*/ 158 h 165"/>
              <a:gd name="T34" fmla="*/ 84 w 86"/>
              <a:gd name="T35" fmla="*/ 162 h 165"/>
              <a:gd name="T36" fmla="*/ 25 w 86"/>
              <a:gd name="T37" fmla="*/ 106 h 165"/>
              <a:gd name="T38" fmla="*/ 9 w 86"/>
              <a:gd name="T39" fmla="*/ 100 h 165"/>
              <a:gd name="T40" fmla="*/ 16 w 86"/>
              <a:gd name="T41" fmla="*/ 84 h 165"/>
              <a:gd name="T42" fmla="*/ 21 w 86"/>
              <a:gd name="T43" fmla="*/ 81 h 165"/>
              <a:gd name="T44" fmla="*/ 22 w 86"/>
              <a:gd name="T45" fmla="*/ 84 h 165"/>
              <a:gd name="T46" fmla="*/ 30 w 86"/>
              <a:gd name="T47" fmla="*/ 101 h 165"/>
              <a:gd name="T48" fmla="*/ 31 w 86"/>
              <a:gd name="T49" fmla="*/ 103 h 165"/>
              <a:gd name="T50" fmla="*/ 25 w 86"/>
              <a:gd name="T51" fmla="*/ 106 h 165"/>
              <a:gd name="T52" fmla="*/ 72 w 86"/>
              <a:gd name="T53" fmla="*/ 149 h 165"/>
              <a:gd name="T54" fmla="*/ 58 w 86"/>
              <a:gd name="T55" fmla="*/ 136 h 165"/>
              <a:gd name="T56" fmla="*/ 46 w 86"/>
              <a:gd name="T57" fmla="*/ 115 h 165"/>
              <a:gd name="T58" fmla="*/ 47 w 86"/>
              <a:gd name="T59" fmla="*/ 113 h 165"/>
              <a:gd name="T60" fmla="*/ 57 w 86"/>
              <a:gd name="T61" fmla="*/ 126 h 165"/>
              <a:gd name="T62" fmla="*/ 64 w 86"/>
              <a:gd name="T63" fmla="*/ 130 h 165"/>
              <a:gd name="T64" fmla="*/ 73 w 86"/>
              <a:gd name="T65" fmla="*/ 141 h 165"/>
              <a:gd name="T66" fmla="*/ 72 w 86"/>
              <a:gd name="T67" fmla="*/ 14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6" h="165">
                <a:moveTo>
                  <a:pt x="84" y="162"/>
                </a:moveTo>
                <a:cubicBezTo>
                  <a:pt x="83" y="159"/>
                  <a:pt x="75" y="140"/>
                  <a:pt x="66" y="120"/>
                </a:cubicBezTo>
                <a:cubicBezTo>
                  <a:pt x="57" y="99"/>
                  <a:pt x="42" y="66"/>
                  <a:pt x="33" y="45"/>
                </a:cubicBezTo>
                <a:cubicBezTo>
                  <a:pt x="24" y="25"/>
                  <a:pt x="15" y="6"/>
                  <a:pt x="14" y="3"/>
                </a:cubicBezTo>
                <a:cubicBezTo>
                  <a:pt x="13" y="0"/>
                  <a:pt x="11" y="5"/>
                  <a:pt x="9" y="14"/>
                </a:cubicBezTo>
                <a:cubicBezTo>
                  <a:pt x="8" y="23"/>
                  <a:pt x="12" y="44"/>
                  <a:pt x="18" y="61"/>
                </a:cubicBezTo>
                <a:cubicBezTo>
                  <a:pt x="19" y="62"/>
                  <a:pt x="19" y="64"/>
                  <a:pt x="20" y="66"/>
                </a:cubicBezTo>
                <a:cubicBezTo>
                  <a:pt x="19" y="67"/>
                  <a:pt x="18" y="69"/>
                  <a:pt x="18" y="71"/>
                </a:cubicBezTo>
                <a:cubicBezTo>
                  <a:pt x="18" y="72"/>
                  <a:pt x="19" y="74"/>
                  <a:pt x="19" y="76"/>
                </a:cubicBezTo>
                <a:cubicBezTo>
                  <a:pt x="13" y="79"/>
                  <a:pt x="13" y="79"/>
                  <a:pt x="13" y="79"/>
                </a:cubicBezTo>
                <a:cubicBezTo>
                  <a:pt x="4" y="83"/>
                  <a:pt x="0" y="93"/>
                  <a:pt x="4" y="102"/>
                </a:cubicBezTo>
                <a:cubicBezTo>
                  <a:pt x="8" y="111"/>
                  <a:pt x="19" y="115"/>
                  <a:pt x="28" y="111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10"/>
                  <a:pt x="36" y="112"/>
                  <a:pt x="37" y="112"/>
                </a:cubicBezTo>
                <a:cubicBezTo>
                  <a:pt x="38" y="114"/>
                  <a:pt x="40" y="115"/>
                  <a:pt x="42" y="115"/>
                </a:cubicBezTo>
                <a:cubicBezTo>
                  <a:pt x="42" y="116"/>
                  <a:pt x="43" y="118"/>
                  <a:pt x="44" y="120"/>
                </a:cubicBezTo>
                <a:cubicBezTo>
                  <a:pt x="53" y="135"/>
                  <a:pt x="66" y="152"/>
                  <a:pt x="73" y="158"/>
                </a:cubicBezTo>
                <a:cubicBezTo>
                  <a:pt x="80" y="163"/>
                  <a:pt x="86" y="165"/>
                  <a:pt x="84" y="162"/>
                </a:cubicBezTo>
                <a:close/>
                <a:moveTo>
                  <a:pt x="25" y="106"/>
                </a:moveTo>
                <a:cubicBezTo>
                  <a:pt x="19" y="109"/>
                  <a:pt x="12" y="106"/>
                  <a:pt x="9" y="100"/>
                </a:cubicBezTo>
                <a:cubicBezTo>
                  <a:pt x="7" y="94"/>
                  <a:pt x="10" y="87"/>
                  <a:pt x="16" y="84"/>
                </a:cubicBezTo>
                <a:cubicBezTo>
                  <a:pt x="21" y="81"/>
                  <a:pt x="21" y="81"/>
                  <a:pt x="21" y="81"/>
                </a:cubicBezTo>
                <a:cubicBezTo>
                  <a:pt x="21" y="82"/>
                  <a:pt x="22" y="83"/>
                  <a:pt x="22" y="84"/>
                </a:cubicBezTo>
                <a:cubicBezTo>
                  <a:pt x="24" y="89"/>
                  <a:pt x="28" y="96"/>
                  <a:pt x="30" y="101"/>
                </a:cubicBezTo>
                <a:cubicBezTo>
                  <a:pt x="30" y="102"/>
                  <a:pt x="30" y="103"/>
                  <a:pt x="31" y="103"/>
                </a:cubicBezTo>
                <a:lnTo>
                  <a:pt x="25" y="106"/>
                </a:lnTo>
                <a:close/>
                <a:moveTo>
                  <a:pt x="72" y="149"/>
                </a:moveTo>
                <a:cubicBezTo>
                  <a:pt x="68" y="147"/>
                  <a:pt x="62" y="141"/>
                  <a:pt x="58" y="136"/>
                </a:cubicBezTo>
                <a:cubicBezTo>
                  <a:pt x="55" y="131"/>
                  <a:pt x="49" y="122"/>
                  <a:pt x="46" y="115"/>
                </a:cubicBezTo>
                <a:cubicBezTo>
                  <a:pt x="43" y="109"/>
                  <a:pt x="44" y="108"/>
                  <a:pt x="47" y="113"/>
                </a:cubicBezTo>
                <a:cubicBezTo>
                  <a:pt x="50" y="119"/>
                  <a:pt x="55" y="125"/>
                  <a:pt x="57" y="126"/>
                </a:cubicBezTo>
                <a:cubicBezTo>
                  <a:pt x="60" y="128"/>
                  <a:pt x="63" y="130"/>
                  <a:pt x="64" y="130"/>
                </a:cubicBezTo>
                <a:cubicBezTo>
                  <a:pt x="66" y="130"/>
                  <a:pt x="70" y="135"/>
                  <a:pt x="73" y="141"/>
                </a:cubicBezTo>
                <a:cubicBezTo>
                  <a:pt x="76" y="148"/>
                  <a:pt x="75" y="151"/>
                  <a:pt x="72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90"/>
          <p:cNvSpPr>
            <a:spLocks noEditPoints="1"/>
          </p:cNvSpPr>
          <p:nvPr/>
        </p:nvSpPr>
        <p:spPr bwMode="auto">
          <a:xfrm>
            <a:off x="7766526" y="3587595"/>
            <a:ext cx="568325" cy="877888"/>
          </a:xfrm>
          <a:custGeom>
            <a:avLst/>
            <a:gdLst>
              <a:gd name="T0" fmla="*/ 1 w 151"/>
              <a:gd name="T1" fmla="*/ 7 h 234"/>
              <a:gd name="T2" fmla="*/ 5 w 151"/>
              <a:gd name="T3" fmla="*/ 13 h 234"/>
              <a:gd name="T4" fmla="*/ 12 w 151"/>
              <a:gd name="T5" fmla="*/ 25 h 234"/>
              <a:gd name="T6" fmla="*/ 21 w 151"/>
              <a:gd name="T7" fmla="*/ 31 h 234"/>
              <a:gd name="T8" fmla="*/ 26 w 151"/>
              <a:gd name="T9" fmla="*/ 32 h 234"/>
              <a:gd name="T10" fmla="*/ 13 w 151"/>
              <a:gd name="T11" fmla="*/ 37 h 234"/>
              <a:gd name="T12" fmla="*/ 9 w 151"/>
              <a:gd name="T13" fmla="*/ 35 h 234"/>
              <a:gd name="T14" fmla="*/ 4 w 151"/>
              <a:gd name="T15" fmla="*/ 34 h 234"/>
              <a:gd name="T16" fmla="*/ 1 w 151"/>
              <a:gd name="T17" fmla="*/ 39 h 234"/>
              <a:gd name="T18" fmla="*/ 21 w 151"/>
              <a:gd name="T19" fmla="*/ 83 h 234"/>
              <a:gd name="T20" fmla="*/ 57 w 151"/>
              <a:gd name="T21" fmla="*/ 165 h 234"/>
              <a:gd name="T22" fmla="*/ 77 w 151"/>
              <a:gd name="T23" fmla="*/ 209 h 234"/>
              <a:gd name="T24" fmla="*/ 82 w 151"/>
              <a:gd name="T25" fmla="*/ 211 h 234"/>
              <a:gd name="T26" fmla="*/ 84 w 151"/>
              <a:gd name="T27" fmla="*/ 206 h 234"/>
              <a:gd name="T28" fmla="*/ 86 w 151"/>
              <a:gd name="T29" fmla="*/ 201 h 234"/>
              <a:gd name="T30" fmla="*/ 99 w 151"/>
              <a:gd name="T31" fmla="*/ 195 h 234"/>
              <a:gd name="T32" fmla="*/ 96 w 151"/>
              <a:gd name="T33" fmla="*/ 200 h 234"/>
              <a:gd name="T34" fmla="*/ 94 w 151"/>
              <a:gd name="T35" fmla="*/ 211 h 234"/>
              <a:gd name="T36" fmla="*/ 98 w 151"/>
              <a:gd name="T37" fmla="*/ 224 h 234"/>
              <a:gd name="T38" fmla="*/ 100 w 151"/>
              <a:gd name="T39" fmla="*/ 231 h 234"/>
              <a:gd name="T40" fmla="*/ 106 w 151"/>
              <a:gd name="T41" fmla="*/ 233 h 234"/>
              <a:gd name="T42" fmla="*/ 109 w 151"/>
              <a:gd name="T43" fmla="*/ 228 h 234"/>
              <a:gd name="T44" fmla="*/ 106 w 151"/>
              <a:gd name="T45" fmla="*/ 221 h 234"/>
              <a:gd name="T46" fmla="*/ 103 w 151"/>
              <a:gd name="T47" fmla="*/ 210 h 234"/>
              <a:gd name="T48" fmla="*/ 104 w 151"/>
              <a:gd name="T49" fmla="*/ 203 h 234"/>
              <a:gd name="T50" fmla="*/ 108 w 151"/>
              <a:gd name="T51" fmla="*/ 199 h 234"/>
              <a:gd name="T52" fmla="*/ 114 w 151"/>
              <a:gd name="T53" fmla="*/ 197 h 234"/>
              <a:gd name="T54" fmla="*/ 116 w 151"/>
              <a:gd name="T55" fmla="*/ 191 h 234"/>
              <a:gd name="T56" fmla="*/ 114 w 151"/>
              <a:gd name="T57" fmla="*/ 189 h 234"/>
              <a:gd name="T58" fmla="*/ 117 w 151"/>
              <a:gd name="T59" fmla="*/ 187 h 234"/>
              <a:gd name="T60" fmla="*/ 149 w 151"/>
              <a:gd name="T61" fmla="*/ 160 h 234"/>
              <a:gd name="T62" fmla="*/ 139 w 151"/>
              <a:gd name="T63" fmla="*/ 115 h 234"/>
              <a:gd name="T64" fmla="*/ 113 w 151"/>
              <a:gd name="T65" fmla="*/ 56 h 234"/>
              <a:gd name="T66" fmla="*/ 86 w 151"/>
              <a:gd name="T67" fmla="*/ 18 h 234"/>
              <a:gd name="T68" fmla="*/ 45 w 151"/>
              <a:gd name="T69" fmla="*/ 24 h 234"/>
              <a:gd name="T70" fmla="*/ 41 w 151"/>
              <a:gd name="T71" fmla="*/ 25 h 234"/>
              <a:gd name="T72" fmla="*/ 41 w 151"/>
              <a:gd name="T73" fmla="*/ 22 h 234"/>
              <a:gd name="T74" fmla="*/ 35 w 151"/>
              <a:gd name="T75" fmla="*/ 20 h 234"/>
              <a:gd name="T76" fmla="*/ 30 w 151"/>
              <a:gd name="T77" fmla="*/ 22 h 234"/>
              <a:gd name="T78" fmla="*/ 24 w 151"/>
              <a:gd name="T79" fmla="*/ 23 h 234"/>
              <a:gd name="T80" fmla="*/ 19 w 151"/>
              <a:gd name="T81" fmla="*/ 19 h 234"/>
              <a:gd name="T82" fmla="*/ 12 w 151"/>
              <a:gd name="T83" fmla="*/ 9 h 234"/>
              <a:gd name="T84" fmla="*/ 9 w 151"/>
              <a:gd name="T85" fmla="*/ 3 h 234"/>
              <a:gd name="T86" fmla="*/ 3 w 151"/>
              <a:gd name="T87" fmla="*/ 1 h 234"/>
              <a:gd name="T88" fmla="*/ 1 w 151"/>
              <a:gd name="T89" fmla="*/ 7 h 234"/>
              <a:gd name="T90" fmla="*/ 135 w 151"/>
              <a:gd name="T91" fmla="*/ 129 h 234"/>
              <a:gd name="T92" fmla="*/ 140 w 151"/>
              <a:gd name="T93" fmla="*/ 151 h 234"/>
              <a:gd name="T94" fmla="*/ 134 w 151"/>
              <a:gd name="T95" fmla="*/ 164 h 234"/>
              <a:gd name="T96" fmla="*/ 119 w 151"/>
              <a:gd name="T97" fmla="*/ 174 h 234"/>
              <a:gd name="T98" fmla="*/ 99 w 151"/>
              <a:gd name="T99" fmla="*/ 184 h 234"/>
              <a:gd name="T100" fmla="*/ 83 w 151"/>
              <a:gd name="T101" fmla="*/ 191 h 234"/>
              <a:gd name="T102" fmla="*/ 82 w 151"/>
              <a:gd name="T103" fmla="*/ 189 h 234"/>
              <a:gd name="T104" fmla="*/ 95 w 151"/>
              <a:gd name="T105" fmla="*/ 178 h 234"/>
              <a:gd name="T106" fmla="*/ 114 w 151"/>
              <a:gd name="T107" fmla="*/ 165 h 234"/>
              <a:gd name="T108" fmla="*/ 125 w 151"/>
              <a:gd name="T109" fmla="*/ 148 h 234"/>
              <a:gd name="T110" fmla="*/ 128 w 151"/>
              <a:gd name="T111" fmla="*/ 128 h 234"/>
              <a:gd name="T112" fmla="*/ 135 w 151"/>
              <a:gd name="T113" fmla="*/ 129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1" h="234">
                <a:moveTo>
                  <a:pt x="1" y="7"/>
                </a:moveTo>
                <a:cubicBezTo>
                  <a:pt x="5" y="13"/>
                  <a:pt x="5" y="13"/>
                  <a:pt x="5" y="13"/>
                </a:cubicBezTo>
                <a:cubicBezTo>
                  <a:pt x="7" y="17"/>
                  <a:pt x="10" y="22"/>
                  <a:pt x="12" y="25"/>
                </a:cubicBezTo>
                <a:cubicBezTo>
                  <a:pt x="15" y="27"/>
                  <a:pt x="18" y="30"/>
                  <a:pt x="21" y="31"/>
                </a:cubicBezTo>
                <a:cubicBezTo>
                  <a:pt x="23" y="32"/>
                  <a:pt x="24" y="32"/>
                  <a:pt x="26" y="32"/>
                </a:cubicBezTo>
                <a:cubicBezTo>
                  <a:pt x="19" y="35"/>
                  <a:pt x="14" y="37"/>
                  <a:pt x="13" y="37"/>
                </a:cubicBezTo>
                <a:cubicBezTo>
                  <a:pt x="12" y="38"/>
                  <a:pt x="10" y="37"/>
                  <a:pt x="9" y="35"/>
                </a:cubicBezTo>
                <a:cubicBezTo>
                  <a:pt x="8" y="33"/>
                  <a:pt x="6" y="33"/>
                  <a:pt x="4" y="34"/>
                </a:cubicBezTo>
                <a:cubicBezTo>
                  <a:pt x="2" y="35"/>
                  <a:pt x="1" y="37"/>
                  <a:pt x="1" y="39"/>
                </a:cubicBezTo>
                <a:cubicBezTo>
                  <a:pt x="2" y="41"/>
                  <a:pt x="11" y="61"/>
                  <a:pt x="21" y="83"/>
                </a:cubicBezTo>
                <a:cubicBezTo>
                  <a:pt x="31" y="106"/>
                  <a:pt x="47" y="142"/>
                  <a:pt x="57" y="165"/>
                </a:cubicBezTo>
                <a:cubicBezTo>
                  <a:pt x="67" y="187"/>
                  <a:pt x="76" y="207"/>
                  <a:pt x="77" y="209"/>
                </a:cubicBezTo>
                <a:cubicBezTo>
                  <a:pt x="78" y="211"/>
                  <a:pt x="80" y="212"/>
                  <a:pt x="82" y="211"/>
                </a:cubicBezTo>
                <a:cubicBezTo>
                  <a:pt x="84" y="210"/>
                  <a:pt x="85" y="208"/>
                  <a:pt x="84" y="206"/>
                </a:cubicBezTo>
                <a:cubicBezTo>
                  <a:pt x="84" y="204"/>
                  <a:pt x="84" y="202"/>
                  <a:pt x="86" y="201"/>
                </a:cubicBezTo>
                <a:cubicBezTo>
                  <a:pt x="87" y="201"/>
                  <a:pt x="92" y="198"/>
                  <a:pt x="99" y="195"/>
                </a:cubicBezTo>
                <a:cubicBezTo>
                  <a:pt x="97" y="197"/>
                  <a:pt x="96" y="198"/>
                  <a:pt x="96" y="200"/>
                </a:cubicBezTo>
                <a:cubicBezTo>
                  <a:pt x="95" y="202"/>
                  <a:pt x="94" y="207"/>
                  <a:pt x="94" y="211"/>
                </a:cubicBezTo>
                <a:cubicBezTo>
                  <a:pt x="95" y="214"/>
                  <a:pt x="96" y="220"/>
                  <a:pt x="98" y="224"/>
                </a:cubicBezTo>
                <a:cubicBezTo>
                  <a:pt x="100" y="231"/>
                  <a:pt x="100" y="231"/>
                  <a:pt x="100" y="231"/>
                </a:cubicBezTo>
                <a:cubicBezTo>
                  <a:pt x="101" y="233"/>
                  <a:pt x="104" y="234"/>
                  <a:pt x="106" y="233"/>
                </a:cubicBezTo>
                <a:cubicBezTo>
                  <a:pt x="108" y="233"/>
                  <a:pt x="109" y="230"/>
                  <a:pt x="109" y="228"/>
                </a:cubicBezTo>
                <a:cubicBezTo>
                  <a:pt x="106" y="221"/>
                  <a:pt x="106" y="221"/>
                  <a:pt x="106" y="221"/>
                </a:cubicBezTo>
                <a:cubicBezTo>
                  <a:pt x="105" y="217"/>
                  <a:pt x="103" y="212"/>
                  <a:pt x="103" y="210"/>
                </a:cubicBezTo>
                <a:cubicBezTo>
                  <a:pt x="103" y="207"/>
                  <a:pt x="103" y="204"/>
                  <a:pt x="104" y="203"/>
                </a:cubicBezTo>
                <a:cubicBezTo>
                  <a:pt x="104" y="202"/>
                  <a:pt x="106" y="200"/>
                  <a:pt x="108" y="199"/>
                </a:cubicBezTo>
                <a:cubicBezTo>
                  <a:pt x="114" y="197"/>
                  <a:pt x="114" y="197"/>
                  <a:pt x="114" y="197"/>
                </a:cubicBezTo>
                <a:cubicBezTo>
                  <a:pt x="116" y="196"/>
                  <a:pt x="117" y="193"/>
                  <a:pt x="116" y="191"/>
                </a:cubicBezTo>
                <a:cubicBezTo>
                  <a:pt x="115" y="190"/>
                  <a:pt x="115" y="189"/>
                  <a:pt x="114" y="189"/>
                </a:cubicBezTo>
                <a:cubicBezTo>
                  <a:pt x="115" y="188"/>
                  <a:pt x="116" y="188"/>
                  <a:pt x="117" y="187"/>
                </a:cubicBezTo>
                <a:cubicBezTo>
                  <a:pt x="132" y="181"/>
                  <a:pt x="147" y="168"/>
                  <a:pt x="149" y="160"/>
                </a:cubicBezTo>
                <a:cubicBezTo>
                  <a:pt x="151" y="152"/>
                  <a:pt x="147" y="131"/>
                  <a:pt x="139" y="115"/>
                </a:cubicBezTo>
                <a:cubicBezTo>
                  <a:pt x="132" y="99"/>
                  <a:pt x="120" y="72"/>
                  <a:pt x="113" y="56"/>
                </a:cubicBezTo>
                <a:cubicBezTo>
                  <a:pt x="106" y="39"/>
                  <a:pt x="94" y="22"/>
                  <a:pt x="86" y="18"/>
                </a:cubicBezTo>
                <a:cubicBezTo>
                  <a:pt x="79" y="14"/>
                  <a:pt x="60" y="17"/>
                  <a:pt x="45" y="24"/>
                </a:cubicBezTo>
                <a:cubicBezTo>
                  <a:pt x="43" y="24"/>
                  <a:pt x="42" y="25"/>
                  <a:pt x="41" y="25"/>
                </a:cubicBezTo>
                <a:cubicBezTo>
                  <a:pt x="42" y="24"/>
                  <a:pt x="42" y="23"/>
                  <a:pt x="41" y="22"/>
                </a:cubicBezTo>
                <a:cubicBezTo>
                  <a:pt x="40" y="20"/>
                  <a:pt x="38" y="19"/>
                  <a:pt x="35" y="20"/>
                </a:cubicBezTo>
                <a:cubicBezTo>
                  <a:pt x="30" y="22"/>
                  <a:pt x="30" y="22"/>
                  <a:pt x="30" y="22"/>
                </a:cubicBezTo>
                <a:cubicBezTo>
                  <a:pt x="28" y="23"/>
                  <a:pt x="25" y="23"/>
                  <a:pt x="24" y="23"/>
                </a:cubicBezTo>
                <a:cubicBezTo>
                  <a:pt x="23" y="22"/>
                  <a:pt x="20" y="20"/>
                  <a:pt x="19" y="19"/>
                </a:cubicBezTo>
                <a:cubicBezTo>
                  <a:pt x="17" y="17"/>
                  <a:pt x="14" y="12"/>
                  <a:pt x="12" y="9"/>
                </a:cubicBezTo>
                <a:cubicBezTo>
                  <a:pt x="9" y="3"/>
                  <a:pt x="9" y="3"/>
                  <a:pt x="9" y="3"/>
                </a:cubicBezTo>
                <a:cubicBezTo>
                  <a:pt x="8" y="0"/>
                  <a:pt x="5" y="0"/>
                  <a:pt x="3" y="1"/>
                </a:cubicBezTo>
                <a:cubicBezTo>
                  <a:pt x="1" y="2"/>
                  <a:pt x="0" y="4"/>
                  <a:pt x="1" y="7"/>
                </a:cubicBezTo>
                <a:close/>
                <a:moveTo>
                  <a:pt x="135" y="129"/>
                </a:moveTo>
                <a:cubicBezTo>
                  <a:pt x="138" y="137"/>
                  <a:pt x="140" y="146"/>
                  <a:pt x="140" y="151"/>
                </a:cubicBezTo>
                <a:cubicBezTo>
                  <a:pt x="139" y="156"/>
                  <a:pt x="137" y="162"/>
                  <a:pt x="134" y="164"/>
                </a:cubicBezTo>
                <a:cubicBezTo>
                  <a:pt x="131" y="167"/>
                  <a:pt x="125" y="172"/>
                  <a:pt x="119" y="174"/>
                </a:cubicBezTo>
                <a:cubicBezTo>
                  <a:pt x="114" y="177"/>
                  <a:pt x="105" y="182"/>
                  <a:pt x="99" y="184"/>
                </a:cubicBezTo>
                <a:cubicBezTo>
                  <a:pt x="93" y="187"/>
                  <a:pt x="86" y="190"/>
                  <a:pt x="83" y="191"/>
                </a:cubicBezTo>
                <a:cubicBezTo>
                  <a:pt x="81" y="193"/>
                  <a:pt x="81" y="192"/>
                  <a:pt x="82" y="189"/>
                </a:cubicBezTo>
                <a:cubicBezTo>
                  <a:pt x="83" y="187"/>
                  <a:pt x="89" y="182"/>
                  <a:pt x="95" y="178"/>
                </a:cubicBezTo>
                <a:cubicBezTo>
                  <a:pt x="100" y="175"/>
                  <a:pt x="109" y="169"/>
                  <a:pt x="114" y="165"/>
                </a:cubicBezTo>
                <a:cubicBezTo>
                  <a:pt x="119" y="160"/>
                  <a:pt x="124" y="153"/>
                  <a:pt x="125" y="148"/>
                </a:cubicBezTo>
                <a:cubicBezTo>
                  <a:pt x="127" y="144"/>
                  <a:pt x="128" y="134"/>
                  <a:pt x="128" y="128"/>
                </a:cubicBezTo>
                <a:cubicBezTo>
                  <a:pt x="129" y="122"/>
                  <a:pt x="131" y="122"/>
                  <a:pt x="135" y="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3" name="组合 122"/>
          <p:cNvGrpSpPr/>
          <p:nvPr/>
        </p:nvGrpSpPr>
        <p:grpSpPr>
          <a:xfrm>
            <a:off x="2426811" y="2709071"/>
            <a:ext cx="541337" cy="739775"/>
            <a:chOff x="3264535" y="3401696"/>
            <a:chExt cx="541337" cy="739775"/>
          </a:xfrm>
        </p:grpSpPr>
        <p:sp>
          <p:nvSpPr>
            <p:cNvPr id="91" name="Freeform 91"/>
            <p:cNvSpPr>
              <a:spLocks noEditPoints="1"/>
            </p:cNvSpPr>
            <p:nvPr/>
          </p:nvSpPr>
          <p:spPr bwMode="auto">
            <a:xfrm>
              <a:off x="3264535" y="3458846"/>
              <a:ext cx="323850" cy="555625"/>
            </a:xfrm>
            <a:custGeom>
              <a:avLst/>
              <a:gdLst>
                <a:gd name="T0" fmla="*/ 5 w 86"/>
                <a:gd name="T1" fmla="*/ 146 h 148"/>
                <a:gd name="T2" fmla="*/ 26 w 86"/>
                <a:gd name="T3" fmla="*/ 108 h 148"/>
                <a:gd name="T4" fmla="*/ 63 w 86"/>
                <a:gd name="T5" fmla="*/ 41 h 148"/>
                <a:gd name="T6" fmla="*/ 85 w 86"/>
                <a:gd name="T7" fmla="*/ 3 h 148"/>
                <a:gd name="T8" fmla="*/ 74 w 86"/>
                <a:gd name="T9" fmla="*/ 6 h 148"/>
                <a:gd name="T10" fmla="*/ 44 w 86"/>
                <a:gd name="T11" fmla="*/ 39 h 148"/>
                <a:gd name="T12" fmla="*/ 41 w 86"/>
                <a:gd name="T13" fmla="*/ 43 h 148"/>
                <a:gd name="T14" fmla="*/ 36 w 86"/>
                <a:gd name="T15" fmla="*/ 45 h 148"/>
                <a:gd name="T16" fmla="*/ 33 w 86"/>
                <a:gd name="T17" fmla="*/ 48 h 148"/>
                <a:gd name="T18" fmla="*/ 27 w 86"/>
                <a:gd name="T19" fmla="*/ 45 h 148"/>
                <a:gd name="T20" fmla="*/ 4 w 86"/>
                <a:gd name="T21" fmla="*/ 52 h 148"/>
                <a:gd name="T22" fmla="*/ 11 w 86"/>
                <a:gd name="T23" fmla="*/ 74 h 148"/>
                <a:gd name="T24" fmla="*/ 16 w 86"/>
                <a:gd name="T25" fmla="*/ 78 h 148"/>
                <a:gd name="T26" fmla="*/ 15 w 86"/>
                <a:gd name="T27" fmla="*/ 82 h 148"/>
                <a:gd name="T28" fmla="*/ 16 w 86"/>
                <a:gd name="T29" fmla="*/ 87 h 148"/>
                <a:gd name="T30" fmla="*/ 14 w 86"/>
                <a:gd name="T31" fmla="*/ 92 h 148"/>
                <a:gd name="T32" fmla="*/ 2 w 86"/>
                <a:gd name="T33" fmla="*/ 135 h 148"/>
                <a:gd name="T34" fmla="*/ 5 w 86"/>
                <a:gd name="T35" fmla="*/ 146 h 148"/>
                <a:gd name="T36" fmla="*/ 14 w 86"/>
                <a:gd name="T37" fmla="*/ 70 h 148"/>
                <a:gd name="T38" fmla="*/ 9 w 86"/>
                <a:gd name="T39" fmla="*/ 54 h 148"/>
                <a:gd name="T40" fmla="*/ 25 w 86"/>
                <a:gd name="T41" fmla="*/ 50 h 148"/>
                <a:gd name="T42" fmla="*/ 30 w 86"/>
                <a:gd name="T43" fmla="*/ 53 h 148"/>
                <a:gd name="T44" fmla="*/ 28 w 86"/>
                <a:gd name="T45" fmla="*/ 55 h 148"/>
                <a:gd name="T46" fmla="*/ 20 w 86"/>
                <a:gd name="T47" fmla="*/ 70 h 148"/>
                <a:gd name="T48" fmla="*/ 19 w 86"/>
                <a:gd name="T49" fmla="*/ 72 h 148"/>
                <a:gd name="T50" fmla="*/ 14 w 86"/>
                <a:gd name="T51" fmla="*/ 70 h 148"/>
                <a:gd name="T52" fmla="*/ 7 w 86"/>
                <a:gd name="T53" fmla="*/ 129 h 148"/>
                <a:gd name="T54" fmla="*/ 9 w 86"/>
                <a:gd name="T55" fmla="*/ 112 h 148"/>
                <a:gd name="T56" fmla="*/ 18 w 86"/>
                <a:gd name="T57" fmla="*/ 91 h 148"/>
                <a:gd name="T58" fmla="*/ 20 w 86"/>
                <a:gd name="T59" fmla="*/ 90 h 148"/>
                <a:gd name="T60" fmla="*/ 16 w 86"/>
                <a:gd name="T61" fmla="*/ 106 h 148"/>
                <a:gd name="T62" fmla="*/ 18 w 86"/>
                <a:gd name="T63" fmla="*/ 113 h 148"/>
                <a:gd name="T64" fmla="*/ 14 w 86"/>
                <a:gd name="T65" fmla="*/ 126 h 148"/>
                <a:gd name="T66" fmla="*/ 7 w 86"/>
                <a:gd name="T67" fmla="*/ 1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6" h="148">
                  <a:moveTo>
                    <a:pt x="5" y="146"/>
                  </a:moveTo>
                  <a:cubicBezTo>
                    <a:pt x="6" y="144"/>
                    <a:pt x="16" y="126"/>
                    <a:pt x="26" y="108"/>
                  </a:cubicBezTo>
                  <a:cubicBezTo>
                    <a:pt x="36" y="89"/>
                    <a:pt x="53" y="59"/>
                    <a:pt x="63" y="41"/>
                  </a:cubicBezTo>
                  <a:cubicBezTo>
                    <a:pt x="74" y="23"/>
                    <a:pt x="83" y="6"/>
                    <a:pt x="85" y="3"/>
                  </a:cubicBezTo>
                  <a:cubicBezTo>
                    <a:pt x="86" y="0"/>
                    <a:pt x="81" y="2"/>
                    <a:pt x="74" y="6"/>
                  </a:cubicBezTo>
                  <a:cubicBezTo>
                    <a:pt x="67" y="10"/>
                    <a:pt x="53" y="25"/>
                    <a:pt x="44" y="39"/>
                  </a:cubicBezTo>
                  <a:cubicBezTo>
                    <a:pt x="43" y="40"/>
                    <a:pt x="42" y="42"/>
                    <a:pt x="41" y="43"/>
                  </a:cubicBezTo>
                  <a:cubicBezTo>
                    <a:pt x="40" y="43"/>
                    <a:pt x="38" y="44"/>
                    <a:pt x="36" y="45"/>
                  </a:cubicBezTo>
                  <a:cubicBezTo>
                    <a:pt x="35" y="45"/>
                    <a:pt x="34" y="47"/>
                    <a:pt x="33" y="48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19" y="41"/>
                    <a:pt x="9" y="44"/>
                    <a:pt x="4" y="52"/>
                  </a:cubicBezTo>
                  <a:cubicBezTo>
                    <a:pt x="0" y="60"/>
                    <a:pt x="3" y="70"/>
                    <a:pt x="11" y="74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79"/>
                    <a:pt x="15" y="81"/>
                    <a:pt x="15" y="82"/>
                  </a:cubicBezTo>
                  <a:cubicBezTo>
                    <a:pt x="15" y="84"/>
                    <a:pt x="15" y="86"/>
                    <a:pt x="16" y="87"/>
                  </a:cubicBezTo>
                  <a:cubicBezTo>
                    <a:pt x="15" y="89"/>
                    <a:pt x="15" y="90"/>
                    <a:pt x="14" y="92"/>
                  </a:cubicBezTo>
                  <a:cubicBezTo>
                    <a:pt x="7" y="107"/>
                    <a:pt x="1" y="126"/>
                    <a:pt x="2" y="135"/>
                  </a:cubicBezTo>
                  <a:cubicBezTo>
                    <a:pt x="2" y="143"/>
                    <a:pt x="3" y="148"/>
                    <a:pt x="5" y="146"/>
                  </a:cubicBezTo>
                  <a:close/>
                  <a:moveTo>
                    <a:pt x="14" y="70"/>
                  </a:moveTo>
                  <a:cubicBezTo>
                    <a:pt x="8" y="67"/>
                    <a:pt x="6" y="60"/>
                    <a:pt x="9" y="54"/>
                  </a:cubicBezTo>
                  <a:cubicBezTo>
                    <a:pt x="12" y="49"/>
                    <a:pt x="19" y="47"/>
                    <a:pt x="25" y="50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9" y="54"/>
                    <a:pt x="28" y="55"/>
                  </a:cubicBezTo>
                  <a:cubicBezTo>
                    <a:pt x="26" y="59"/>
                    <a:pt x="22" y="66"/>
                    <a:pt x="20" y="70"/>
                  </a:cubicBezTo>
                  <a:cubicBezTo>
                    <a:pt x="19" y="71"/>
                    <a:pt x="19" y="72"/>
                    <a:pt x="19" y="72"/>
                  </a:cubicBezTo>
                  <a:lnTo>
                    <a:pt x="14" y="70"/>
                  </a:lnTo>
                  <a:close/>
                  <a:moveTo>
                    <a:pt x="7" y="129"/>
                  </a:moveTo>
                  <a:cubicBezTo>
                    <a:pt x="7" y="125"/>
                    <a:pt x="8" y="117"/>
                    <a:pt x="9" y="112"/>
                  </a:cubicBezTo>
                  <a:cubicBezTo>
                    <a:pt x="11" y="106"/>
                    <a:pt x="15" y="97"/>
                    <a:pt x="18" y="91"/>
                  </a:cubicBezTo>
                  <a:cubicBezTo>
                    <a:pt x="22" y="85"/>
                    <a:pt x="23" y="85"/>
                    <a:pt x="20" y="90"/>
                  </a:cubicBezTo>
                  <a:cubicBezTo>
                    <a:pt x="18" y="96"/>
                    <a:pt x="16" y="103"/>
                    <a:pt x="16" y="106"/>
                  </a:cubicBezTo>
                  <a:cubicBezTo>
                    <a:pt x="16" y="108"/>
                    <a:pt x="17" y="112"/>
                    <a:pt x="18" y="113"/>
                  </a:cubicBezTo>
                  <a:cubicBezTo>
                    <a:pt x="19" y="114"/>
                    <a:pt x="17" y="120"/>
                    <a:pt x="14" y="126"/>
                  </a:cubicBezTo>
                  <a:cubicBezTo>
                    <a:pt x="11" y="132"/>
                    <a:pt x="8" y="133"/>
                    <a:pt x="7" y="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2"/>
            <p:cNvSpPr>
              <a:spLocks noEditPoints="1"/>
            </p:cNvSpPr>
            <p:nvPr/>
          </p:nvSpPr>
          <p:spPr bwMode="auto">
            <a:xfrm>
              <a:off x="3280410" y="3401696"/>
              <a:ext cx="525462" cy="739775"/>
            </a:xfrm>
            <a:custGeom>
              <a:avLst/>
              <a:gdLst>
                <a:gd name="T0" fmla="*/ 106 w 140"/>
                <a:gd name="T1" fmla="*/ 3 h 197"/>
                <a:gd name="T2" fmla="*/ 104 w 140"/>
                <a:gd name="T3" fmla="*/ 8 h 197"/>
                <a:gd name="T4" fmla="*/ 101 w 140"/>
                <a:gd name="T5" fmla="*/ 19 h 197"/>
                <a:gd name="T6" fmla="*/ 102 w 140"/>
                <a:gd name="T7" fmla="*/ 28 h 197"/>
                <a:gd name="T8" fmla="*/ 102 w 140"/>
                <a:gd name="T9" fmla="*/ 29 h 197"/>
                <a:gd name="T10" fmla="*/ 94 w 140"/>
                <a:gd name="T11" fmla="*/ 23 h 197"/>
                <a:gd name="T12" fmla="*/ 93 w 140"/>
                <a:gd name="T13" fmla="*/ 18 h 197"/>
                <a:gd name="T14" fmla="*/ 92 w 140"/>
                <a:gd name="T15" fmla="*/ 13 h 197"/>
                <a:gd name="T16" fmla="*/ 86 w 140"/>
                <a:gd name="T17" fmla="*/ 14 h 197"/>
                <a:gd name="T18" fmla="*/ 64 w 140"/>
                <a:gd name="T19" fmla="*/ 54 h 197"/>
                <a:gd name="T20" fmla="*/ 23 w 140"/>
                <a:gd name="T21" fmla="*/ 127 h 197"/>
                <a:gd name="T22" fmla="*/ 1 w 140"/>
                <a:gd name="T23" fmla="*/ 167 h 197"/>
                <a:gd name="T24" fmla="*/ 2 w 140"/>
                <a:gd name="T25" fmla="*/ 172 h 197"/>
                <a:gd name="T26" fmla="*/ 7 w 140"/>
                <a:gd name="T27" fmla="*/ 171 h 197"/>
                <a:gd name="T28" fmla="*/ 12 w 140"/>
                <a:gd name="T29" fmla="*/ 170 h 197"/>
                <a:gd name="T30" fmla="*/ 22 w 140"/>
                <a:gd name="T31" fmla="*/ 173 h 197"/>
                <a:gd name="T32" fmla="*/ 20 w 140"/>
                <a:gd name="T33" fmla="*/ 173 h 197"/>
                <a:gd name="T34" fmla="*/ 12 w 140"/>
                <a:gd name="T35" fmla="*/ 177 h 197"/>
                <a:gd name="T36" fmla="*/ 5 w 140"/>
                <a:gd name="T37" fmla="*/ 186 h 197"/>
                <a:gd name="T38" fmla="*/ 1 w 140"/>
                <a:gd name="T39" fmla="*/ 190 h 197"/>
                <a:gd name="T40" fmla="*/ 3 w 140"/>
                <a:gd name="T41" fmla="*/ 196 h 197"/>
                <a:gd name="T42" fmla="*/ 8 w 140"/>
                <a:gd name="T43" fmla="*/ 195 h 197"/>
                <a:gd name="T44" fmla="*/ 12 w 140"/>
                <a:gd name="T45" fmla="*/ 190 h 197"/>
                <a:gd name="T46" fmla="*/ 17 w 140"/>
                <a:gd name="T47" fmla="*/ 184 h 197"/>
                <a:gd name="T48" fmla="*/ 22 w 140"/>
                <a:gd name="T49" fmla="*/ 181 h 197"/>
                <a:gd name="T50" fmla="*/ 28 w 140"/>
                <a:gd name="T51" fmla="*/ 183 h 197"/>
                <a:gd name="T52" fmla="*/ 33 w 140"/>
                <a:gd name="T53" fmla="*/ 185 h 197"/>
                <a:gd name="T54" fmla="*/ 39 w 140"/>
                <a:gd name="T55" fmla="*/ 183 h 197"/>
                <a:gd name="T56" fmla="*/ 39 w 140"/>
                <a:gd name="T57" fmla="*/ 182 h 197"/>
                <a:gd name="T58" fmla="*/ 38 w 140"/>
                <a:gd name="T59" fmla="*/ 178 h 197"/>
                <a:gd name="T60" fmla="*/ 82 w 140"/>
                <a:gd name="T61" fmla="*/ 177 h 197"/>
                <a:gd name="T62" fmla="*/ 106 w 140"/>
                <a:gd name="T63" fmla="*/ 164 h 197"/>
                <a:gd name="T64" fmla="*/ 115 w 140"/>
                <a:gd name="T65" fmla="*/ 147 h 197"/>
                <a:gd name="T66" fmla="*/ 129 w 140"/>
                <a:gd name="T67" fmla="*/ 122 h 197"/>
                <a:gd name="T68" fmla="*/ 139 w 140"/>
                <a:gd name="T69" fmla="*/ 105 h 197"/>
                <a:gd name="T70" fmla="*/ 137 w 140"/>
                <a:gd name="T71" fmla="*/ 79 h 197"/>
                <a:gd name="T72" fmla="*/ 115 w 140"/>
                <a:gd name="T73" fmla="*/ 40 h 197"/>
                <a:gd name="T74" fmla="*/ 119 w 140"/>
                <a:gd name="T75" fmla="*/ 39 h 197"/>
                <a:gd name="T76" fmla="*/ 119 w 140"/>
                <a:gd name="T77" fmla="*/ 38 h 197"/>
                <a:gd name="T78" fmla="*/ 118 w 140"/>
                <a:gd name="T79" fmla="*/ 33 h 197"/>
                <a:gd name="T80" fmla="*/ 114 w 140"/>
                <a:gd name="T81" fmla="*/ 30 h 197"/>
                <a:gd name="T82" fmla="*/ 110 w 140"/>
                <a:gd name="T83" fmla="*/ 25 h 197"/>
                <a:gd name="T84" fmla="*/ 109 w 140"/>
                <a:gd name="T85" fmla="*/ 20 h 197"/>
                <a:gd name="T86" fmla="*/ 112 w 140"/>
                <a:gd name="T87" fmla="*/ 12 h 197"/>
                <a:gd name="T88" fmla="*/ 114 w 140"/>
                <a:gd name="T89" fmla="*/ 6 h 197"/>
                <a:gd name="T90" fmla="*/ 112 w 140"/>
                <a:gd name="T91" fmla="*/ 1 h 197"/>
                <a:gd name="T92" fmla="*/ 106 w 140"/>
                <a:gd name="T93" fmla="*/ 3 h 197"/>
                <a:gd name="T94" fmla="*/ 103 w 140"/>
                <a:gd name="T95" fmla="*/ 149 h 197"/>
                <a:gd name="T96" fmla="*/ 89 w 140"/>
                <a:gd name="T97" fmla="*/ 165 h 197"/>
                <a:gd name="T98" fmla="*/ 75 w 140"/>
                <a:gd name="T99" fmla="*/ 171 h 197"/>
                <a:gd name="T100" fmla="*/ 56 w 140"/>
                <a:gd name="T101" fmla="*/ 171 h 197"/>
                <a:gd name="T102" fmla="*/ 34 w 140"/>
                <a:gd name="T103" fmla="*/ 166 h 197"/>
                <a:gd name="T104" fmla="*/ 18 w 140"/>
                <a:gd name="T105" fmla="*/ 162 h 197"/>
                <a:gd name="T106" fmla="*/ 19 w 140"/>
                <a:gd name="T107" fmla="*/ 160 h 197"/>
                <a:gd name="T108" fmla="*/ 37 w 140"/>
                <a:gd name="T109" fmla="*/ 159 h 197"/>
                <a:gd name="T110" fmla="*/ 62 w 140"/>
                <a:gd name="T111" fmla="*/ 158 h 197"/>
                <a:gd name="T112" fmla="*/ 83 w 140"/>
                <a:gd name="T113" fmla="*/ 153 h 197"/>
                <a:gd name="T114" fmla="*/ 100 w 140"/>
                <a:gd name="T115" fmla="*/ 143 h 197"/>
                <a:gd name="T116" fmla="*/ 103 w 140"/>
                <a:gd name="T117" fmla="*/ 149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0" h="197">
                  <a:moveTo>
                    <a:pt x="106" y="3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03" y="11"/>
                    <a:pt x="101" y="16"/>
                    <a:pt x="101" y="19"/>
                  </a:cubicBezTo>
                  <a:cubicBezTo>
                    <a:pt x="101" y="22"/>
                    <a:pt x="101" y="26"/>
                    <a:pt x="102" y="28"/>
                  </a:cubicBezTo>
                  <a:cubicBezTo>
                    <a:pt x="102" y="28"/>
                    <a:pt x="102" y="29"/>
                    <a:pt x="102" y="29"/>
                  </a:cubicBezTo>
                  <a:cubicBezTo>
                    <a:pt x="98" y="26"/>
                    <a:pt x="95" y="23"/>
                    <a:pt x="94" y="23"/>
                  </a:cubicBezTo>
                  <a:cubicBezTo>
                    <a:pt x="93" y="22"/>
                    <a:pt x="92" y="20"/>
                    <a:pt x="93" y="18"/>
                  </a:cubicBezTo>
                  <a:cubicBezTo>
                    <a:pt x="94" y="16"/>
                    <a:pt x="93" y="14"/>
                    <a:pt x="92" y="13"/>
                  </a:cubicBezTo>
                  <a:cubicBezTo>
                    <a:pt x="90" y="12"/>
                    <a:pt x="87" y="13"/>
                    <a:pt x="86" y="14"/>
                  </a:cubicBezTo>
                  <a:cubicBezTo>
                    <a:pt x="85" y="16"/>
                    <a:pt x="75" y="34"/>
                    <a:pt x="64" y="54"/>
                  </a:cubicBezTo>
                  <a:cubicBezTo>
                    <a:pt x="53" y="74"/>
                    <a:pt x="34" y="107"/>
                    <a:pt x="23" y="127"/>
                  </a:cubicBezTo>
                  <a:cubicBezTo>
                    <a:pt x="12" y="148"/>
                    <a:pt x="2" y="165"/>
                    <a:pt x="1" y="167"/>
                  </a:cubicBezTo>
                  <a:cubicBezTo>
                    <a:pt x="0" y="169"/>
                    <a:pt x="0" y="171"/>
                    <a:pt x="2" y="172"/>
                  </a:cubicBezTo>
                  <a:cubicBezTo>
                    <a:pt x="4" y="173"/>
                    <a:pt x="7" y="173"/>
                    <a:pt x="7" y="171"/>
                  </a:cubicBezTo>
                  <a:cubicBezTo>
                    <a:pt x="8" y="170"/>
                    <a:pt x="10" y="169"/>
                    <a:pt x="12" y="170"/>
                  </a:cubicBezTo>
                  <a:cubicBezTo>
                    <a:pt x="13" y="170"/>
                    <a:pt x="16" y="171"/>
                    <a:pt x="22" y="173"/>
                  </a:cubicBezTo>
                  <a:cubicBezTo>
                    <a:pt x="21" y="173"/>
                    <a:pt x="21" y="173"/>
                    <a:pt x="20" y="173"/>
                  </a:cubicBezTo>
                  <a:cubicBezTo>
                    <a:pt x="18" y="174"/>
                    <a:pt x="14" y="175"/>
                    <a:pt x="12" y="177"/>
                  </a:cubicBezTo>
                  <a:cubicBezTo>
                    <a:pt x="10" y="179"/>
                    <a:pt x="7" y="182"/>
                    <a:pt x="5" y="186"/>
                  </a:cubicBezTo>
                  <a:cubicBezTo>
                    <a:pt x="1" y="190"/>
                    <a:pt x="1" y="190"/>
                    <a:pt x="1" y="190"/>
                  </a:cubicBezTo>
                  <a:cubicBezTo>
                    <a:pt x="0" y="192"/>
                    <a:pt x="1" y="195"/>
                    <a:pt x="3" y="196"/>
                  </a:cubicBezTo>
                  <a:cubicBezTo>
                    <a:pt x="5" y="197"/>
                    <a:pt x="7" y="197"/>
                    <a:pt x="8" y="195"/>
                  </a:cubicBezTo>
                  <a:cubicBezTo>
                    <a:pt x="12" y="190"/>
                    <a:pt x="12" y="190"/>
                    <a:pt x="12" y="190"/>
                  </a:cubicBezTo>
                  <a:cubicBezTo>
                    <a:pt x="13" y="188"/>
                    <a:pt x="16" y="185"/>
                    <a:pt x="17" y="184"/>
                  </a:cubicBezTo>
                  <a:cubicBezTo>
                    <a:pt x="18" y="183"/>
                    <a:pt x="21" y="182"/>
                    <a:pt x="22" y="181"/>
                  </a:cubicBezTo>
                  <a:cubicBezTo>
                    <a:pt x="23" y="181"/>
                    <a:pt x="26" y="182"/>
                    <a:pt x="28" y="183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5" y="185"/>
                    <a:pt x="38" y="185"/>
                    <a:pt x="39" y="183"/>
                  </a:cubicBezTo>
                  <a:cubicBezTo>
                    <a:pt x="39" y="183"/>
                    <a:pt x="39" y="183"/>
                    <a:pt x="39" y="182"/>
                  </a:cubicBezTo>
                  <a:cubicBezTo>
                    <a:pt x="39" y="181"/>
                    <a:pt x="39" y="179"/>
                    <a:pt x="38" y="178"/>
                  </a:cubicBezTo>
                  <a:cubicBezTo>
                    <a:pt x="51" y="181"/>
                    <a:pt x="70" y="181"/>
                    <a:pt x="82" y="177"/>
                  </a:cubicBezTo>
                  <a:cubicBezTo>
                    <a:pt x="93" y="172"/>
                    <a:pt x="104" y="167"/>
                    <a:pt x="106" y="164"/>
                  </a:cubicBezTo>
                  <a:cubicBezTo>
                    <a:pt x="107" y="161"/>
                    <a:pt x="111" y="153"/>
                    <a:pt x="115" y="147"/>
                  </a:cubicBezTo>
                  <a:cubicBezTo>
                    <a:pt x="119" y="140"/>
                    <a:pt x="125" y="129"/>
                    <a:pt x="129" y="122"/>
                  </a:cubicBezTo>
                  <a:cubicBezTo>
                    <a:pt x="133" y="115"/>
                    <a:pt x="137" y="107"/>
                    <a:pt x="139" y="105"/>
                  </a:cubicBezTo>
                  <a:cubicBezTo>
                    <a:pt x="140" y="102"/>
                    <a:pt x="139" y="91"/>
                    <a:pt x="137" y="79"/>
                  </a:cubicBezTo>
                  <a:cubicBezTo>
                    <a:pt x="134" y="66"/>
                    <a:pt x="125" y="49"/>
                    <a:pt x="115" y="40"/>
                  </a:cubicBezTo>
                  <a:cubicBezTo>
                    <a:pt x="116" y="41"/>
                    <a:pt x="118" y="40"/>
                    <a:pt x="119" y="39"/>
                  </a:cubicBezTo>
                  <a:cubicBezTo>
                    <a:pt x="119" y="39"/>
                    <a:pt x="119" y="39"/>
                    <a:pt x="119" y="38"/>
                  </a:cubicBezTo>
                  <a:cubicBezTo>
                    <a:pt x="120" y="37"/>
                    <a:pt x="120" y="34"/>
                    <a:pt x="118" y="33"/>
                  </a:cubicBezTo>
                  <a:cubicBezTo>
                    <a:pt x="114" y="30"/>
                    <a:pt x="114" y="30"/>
                    <a:pt x="114" y="30"/>
                  </a:cubicBezTo>
                  <a:cubicBezTo>
                    <a:pt x="112" y="28"/>
                    <a:pt x="110" y="26"/>
                    <a:pt x="110" y="25"/>
                  </a:cubicBezTo>
                  <a:cubicBezTo>
                    <a:pt x="109" y="24"/>
                    <a:pt x="109" y="21"/>
                    <a:pt x="109" y="20"/>
                  </a:cubicBezTo>
                  <a:cubicBezTo>
                    <a:pt x="109" y="18"/>
                    <a:pt x="110" y="14"/>
                    <a:pt x="112" y="12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115" y="4"/>
                    <a:pt x="114" y="2"/>
                    <a:pt x="112" y="1"/>
                  </a:cubicBezTo>
                  <a:cubicBezTo>
                    <a:pt x="110" y="0"/>
                    <a:pt x="107" y="1"/>
                    <a:pt x="106" y="3"/>
                  </a:cubicBezTo>
                  <a:close/>
                  <a:moveTo>
                    <a:pt x="103" y="149"/>
                  </a:moveTo>
                  <a:cubicBezTo>
                    <a:pt x="99" y="156"/>
                    <a:pt x="93" y="163"/>
                    <a:pt x="89" y="165"/>
                  </a:cubicBezTo>
                  <a:cubicBezTo>
                    <a:pt x="86" y="167"/>
                    <a:pt x="79" y="170"/>
                    <a:pt x="75" y="171"/>
                  </a:cubicBezTo>
                  <a:cubicBezTo>
                    <a:pt x="71" y="171"/>
                    <a:pt x="62" y="171"/>
                    <a:pt x="56" y="171"/>
                  </a:cubicBezTo>
                  <a:cubicBezTo>
                    <a:pt x="50" y="170"/>
                    <a:pt x="40" y="168"/>
                    <a:pt x="34" y="166"/>
                  </a:cubicBezTo>
                  <a:cubicBezTo>
                    <a:pt x="28" y="164"/>
                    <a:pt x="21" y="163"/>
                    <a:pt x="18" y="162"/>
                  </a:cubicBezTo>
                  <a:cubicBezTo>
                    <a:pt x="15" y="162"/>
                    <a:pt x="16" y="161"/>
                    <a:pt x="19" y="160"/>
                  </a:cubicBezTo>
                  <a:cubicBezTo>
                    <a:pt x="22" y="159"/>
                    <a:pt x="30" y="158"/>
                    <a:pt x="37" y="159"/>
                  </a:cubicBezTo>
                  <a:cubicBezTo>
                    <a:pt x="43" y="160"/>
                    <a:pt x="55" y="159"/>
                    <a:pt x="62" y="158"/>
                  </a:cubicBezTo>
                  <a:cubicBezTo>
                    <a:pt x="69" y="156"/>
                    <a:pt x="79" y="154"/>
                    <a:pt x="83" y="153"/>
                  </a:cubicBezTo>
                  <a:cubicBezTo>
                    <a:pt x="88" y="151"/>
                    <a:pt x="95" y="147"/>
                    <a:pt x="100" y="143"/>
                  </a:cubicBezTo>
                  <a:cubicBezTo>
                    <a:pt x="105" y="140"/>
                    <a:pt x="106" y="143"/>
                    <a:pt x="103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3696971" y="1770539"/>
            <a:ext cx="454025" cy="382588"/>
            <a:chOff x="7560310" y="168117"/>
            <a:chExt cx="454025" cy="382588"/>
          </a:xfrm>
        </p:grpSpPr>
        <p:sp>
          <p:nvSpPr>
            <p:cNvPr id="93" name="Freeform 93"/>
            <p:cNvSpPr>
              <a:spLocks noEditPoints="1"/>
            </p:cNvSpPr>
            <p:nvPr/>
          </p:nvSpPr>
          <p:spPr bwMode="auto">
            <a:xfrm>
              <a:off x="7658735" y="168117"/>
              <a:ext cx="296862" cy="195263"/>
            </a:xfrm>
            <a:custGeom>
              <a:avLst/>
              <a:gdLst>
                <a:gd name="T0" fmla="*/ 1 w 79"/>
                <a:gd name="T1" fmla="*/ 10 h 52"/>
                <a:gd name="T2" fmla="*/ 22 w 79"/>
                <a:gd name="T3" fmla="*/ 21 h 52"/>
                <a:gd name="T4" fmla="*/ 57 w 79"/>
                <a:gd name="T5" fmla="*/ 40 h 52"/>
                <a:gd name="T6" fmla="*/ 77 w 79"/>
                <a:gd name="T7" fmla="*/ 51 h 52"/>
                <a:gd name="T8" fmla="*/ 76 w 79"/>
                <a:gd name="T9" fmla="*/ 44 h 52"/>
                <a:gd name="T10" fmla="*/ 61 w 79"/>
                <a:gd name="T11" fmla="*/ 30 h 52"/>
                <a:gd name="T12" fmla="*/ 60 w 79"/>
                <a:gd name="T13" fmla="*/ 27 h 52"/>
                <a:gd name="T14" fmla="*/ 57 w 79"/>
                <a:gd name="T15" fmla="*/ 25 h 52"/>
                <a:gd name="T16" fmla="*/ 60 w 79"/>
                <a:gd name="T17" fmla="*/ 21 h 52"/>
                <a:gd name="T18" fmla="*/ 54 w 79"/>
                <a:gd name="T19" fmla="*/ 3 h 52"/>
                <a:gd name="T20" fmla="*/ 37 w 79"/>
                <a:gd name="T21" fmla="*/ 8 h 52"/>
                <a:gd name="T22" fmla="*/ 35 w 79"/>
                <a:gd name="T23" fmla="*/ 13 h 52"/>
                <a:gd name="T24" fmla="*/ 31 w 79"/>
                <a:gd name="T25" fmla="*/ 12 h 52"/>
                <a:gd name="T26" fmla="*/ 29 w 79"/>
                <a:gd name="T27" fmla="*/ 12 h 52"/>
                <a:gd name="T28" fmla="*/ 8 w 79"/>
                <a:gd name="T29" fmla="*/ 8 h 52"/>
                <a:gd name="T30" fmla="*/ 1 w 79"/>
                <a:gd name="T31" fmla="*/ 10 h 52"/>
                <a:gd name="T32" fmla="*/ 41 w 79"/>
                <a:gd name="T33" fmla="*/ 10 h 52"/>
                <a:gd name="T34" fmla="*/ 52 w 79"/>
                <a:gd name="T35" fmla="*/ 7 h 52"/>
                <a:gd name="T36" fmla="*/ 56 w 79"/>
                <a:gd name="T37" fmla="*/ 19 h 52"/>
                <a:gd name="T38" fmla="*/ 54 w 79"/>
                <a:gd name="T39" fmla="*/ 22 h 52"/>
                <a:gd name="T40" fmla="*/ 52 w 79"/>
                <a:gd name="T41" fmla="*/ 21 h 52"/>
                <a:gd name="T42" fmla="*/ 40 w 79"/>
                <a:gd name="T43" fmla="*/ 15 h 52"/>
                <a:gd name="T44" fmla="*/ 39 w 79"/>
                <a:gd name="T45" fmla="*/ 14 h 52"/>
                <a:gd name="T46" fmla="*/ 41 w 79"/>
                <a:gd name="T47" fmla="*/ 10 h 52"/>
                <a:gd name="T48" fmla="*/ 12 w 79"/>
                <a:gd name="T49" fmla="*/ 12 h 52"/>
                <a:gd name="T50" fmla="*/ 23 w 79"/>
                <a:gd name="T51" fmla="*/ 13 h 52"/>
                <a:gd name="T52" fmla="*/ 36 w 79"/>
                <a:gd name="T53" fmla="*/ 18 h 52"/>
                <a:gd name="T54" fmla="*/ 37 w 79"/>
                <a:gd name="T55" fmla="*/ 19 h 52"/>
                <a:gd name="T56" fmla="*/ 27 w 79"/>
                <a:gd name="T57" fmla="*/ 17 h 52"/>
                <a:gd name="T58" fmla="*/ 22 w 79"/>
                <a:gd name="T59" fmla="*/ 18 h 52"/>
                <a:gd name="T60" fmla="*/ 14 w 79"/>
                <a:gd name="T61" fmla="*/ 16 h 52"/>
                <a:gd name="T62" fmla="*/ 12 w 79"/>
                <a:gd name="T63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9" h="52">
                  <a:moveTo>
                    <a:pt x="1" y="10"/>
                  </a:moveTo>
                  <a:cubicBezTo>
                    <a:pt x="3" y="11"/>
                    <a:pt x="12" y="16"/>
                    <a:pt x="22" y="21"/>
                  </a:cubicBezTo>
                  <a:cubicBezTo>
                    <a:pt x="32" y="26"/>
                    <a:pt x="47" y="35"/>
                    <a:pt x="57" y="40"/>
                  </a:cubicBezTo>
                  <a:cubicBezTo>
                    <a:pt x="66" y="45"/>
                    <a:pt x="76" y="50"/>
                    <a:pt x="77" y="51"/>
                  </a:cubicBezTo>
                  <a:cubicBezTo>
                    <a:pt x="79" y="52"/>
                    <a:pt x="78" y="49"/>
                    <a:pt x="76" y="44"/>
                  </a:cubicBezTo>
                  <a:cubicBezTo>
                    <a:pt x="73" y="40"/>
                    <a:pt x="67" y="34"/>
                    <a:pt x="61" y="30"/>
                  </a:cubicBezTo>
                  <a:cubicBezTo>
                    <a:pt x="61" y="29"/>
                    <a:pt x="60" y="28"/>
                    <a:pt x="60" y="27"/>
                  </a:cubicBezTo>
                  <a:cubicBezTo>
                    <a:pt x="59" y="26"/>
                    <a:pt x="58" y="26"/>
                    <a:pt x="57" y="25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3" y="14"/>
                    <a:pt x="61" y="7"/>
                    <a:pt x="54" y="3"/>
                  </a:cubicBezTo>
                  <a:cubicBezTo>
                    <a:pt x="48" y="0"/>
                    <a:pt x="40" y="2"/>
                    <a:pt x="37" y="8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3" y="12"/>
                    <a:pt x="32" y="12"/>
                    <a:pt x="31" y="12"/>
                  </a:cubicBezTo>
                  <a:cubicBezTo>
                    <a:pt x="30" y="12"/>
                    <a:pt x="29" y="12"/>
                    <a:pt x="29" y="12"/>
                  </a:cubicBezTo>
                  <a:cubicBezTo>
                    <a:pt x="21" y="10"/>
                    <a:pt x="13" y="8"/>
                    <a:pt x="8" y="8"/>
                  </a:cubicBezTo>
                  <a:cubicBezTo>
                    <a:pt x="3" y="8"/>
                    <a:pt x="0" y="9"/>
                    <a:pt x="1" y="10"/>
                  </a:cubicBezTo>
                  <a:close/>
                  <a:moveTo>
                    <a:pt x="41" y="10"/>
                  </a:moveTo>
                  <a:cubicBezTo>
                    <a:pt x="43" y="6"/>
                    <a:pt x="48" y="5"/>
                    <a:pt x="52" y="7"/>
                  </a:cubicBezTo>
                  <a:cubicBezTo>
                    <a:pt x="57" y="9"/>
                    <a:pt x="58" y="14"/>
                    <a:pt x="56" y="19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3" y="22"/>
                    <a:pt x="52" y="21"/>
                  </a:cubicBezTo>
                  <a:cubicBezTo>
                    <a:pt x="49" y="20"/>
                    <a:pt x="44" y="17"/>
                    <a:pt x="40" y="15"/>
                  </a:cubicBezTo>
                  <a:cubicBezTo>
                    <a:pt x="40" y="15"/>
                    <a:pt x="39" y="14"/>
                    <a:pt x="39" y="14"/>
                  </a:cubicBezTo>
                  <a:lnTo>
                    <a:pt x="41" y="10"/>
                  </a:lnTo>
                  <a:close/>
                  <a:moveTo>
                    <a:pt x="12" y="12"/>
                  </a:moveTo>
                  <a:cubicBezTo>
                    <a:pt x="15" y="11"/>
                    <a:pt x="20" y="12"/>
                    <a:pt x="23" y="13"/>
                  </a:cubicBezTo>
                  <a:cubicBezTo>
                    <a:pt x="26" y="14"/>
                    <a:pt x="32" y="16"/>
                    <a:pt x="36" y="18"/>
                  </a:cubicBezTo>
                  <a:cubicBezTo>
                    <a:pt x="40" y="20"/>
                    <a:pt x="40" y="21"/>
                    <a:pt x="37" y="19"/>
                  </a:cubicBezTo>
                  <a:cubicBezTo>
                    <a:pt x="33" y="18"/>
                    <a:pt x="29" y="17"/>
                    <a:pt x="27" y="17"/>
                  </a:cubicBezTo>
                  <a:cubicBezTo>
                    <a:pt x="25" y="17"/>
                    <a:pt x="23" y="17"/>
                    <a:pt x="22" y="18"/>
                  </a:cubicBezTo>
                  <a:cubicBezTo>
                    <a:pt x="22" y="19"/>
                    <a:pt x="18" y="18"/>
                    <a:pt x="14" y="16"/>
                  </a:cubicBezTo>
                  <a:cubicBezTo>
                    <a:pt x="10" y="14"/>
                    <a:pt x="9" y="12"/>
                    <a:pt x="12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4"/>
            <p:cNvSpPr>
              <a:spLocks noEditPoints="1"/>
            </p:cNvSpPr>
            <p:nvPr/>
          </p:nvSpPr>
          <p:spPr bwMode="auto">
            <a:xfrm>
              <a:off x="7560310" y="190342"/>
              <a:ext cx="454025" cy="360363"/>
            </a:xfrm>
            <a:custGeom>
              <a:avLst/>
              <a:gdLst>
                <a:gd name="T0" fmla="*/ 118 w 121"/>
                <a:gd name="T1" fmla="*/ 62 h 96"/>
                <a:gd name="T2" fmla="*/ 114 w 121"/>
                <a:gd name="T3" fmla="*/ 61 h 96"/>
                <a:gd name="T4" fmla="*/ 107 w 121"/>
                <a:gd name="T5" fmla="*/ 58 h 96"/>
                <a:gd name="T6" fmla="*/ 100 w 121"/>
                <a:gd name="T7" fmla="*/ 58 h 96"/>
                <a:gd name="T8" fmla="*/ 97 w 121"/>
                <a:gd name="T9" fmla="*/ 60 h 96"/>
                <a:gd name="T10" fmla="*/ 101 w 121"/>
                <a:gd name="T11" fmla="*/ 54 h 96"/>
                <a:gd name="T12" fmla="*/ 103 w 121"/>
                <a:gd name="T13" fmla="*/ 53 h 96"/>
                <a:gd name="T14" fmla="*/ 107 w 121"/>
                <a:gd name="T15" fmla="*/ 52 h 96"/>
                <a:gd name="T16" fmla="*/ 106 w 121"/>
                <a:gd name="T17" fmla="*/ 49 h 96"/>
                <a:gd name="T18" fmla="*/ 84 w 121"/>
                <a:gd name="T19" fmla="*/ 37 h 96"/>
                <a:gd name="T20" fmla="*/ 45 w 121"/>
                <a:gd name="T21" fmla="*/ 16 h 96"/>
                <a:gd name="T22" fmla="*/ 23 w 121"/>
                <a:gd name="T23" fmla="*/ 4 h 96"/>
                <a:gd name="T24" fmla="*/ 20 w 121"/>
                <a:gd name="T25" fmla="*/ 5 h 96"/>
                <a:gd name="T26" fmla="*/ 21 w 121"/>
                <a:gd name="T27" fmla="*/ 9 h 96"/>
                <a:gd name="T28" fmla="*/ 22 w 121"/>
                <a:gd name="T29" fmla="*/ 11 h 96"/>
                <a:gd name="T30" fmla="*/ 18 w 121"/>
                <a:gd name="T31" fmla="*/ 17 h 96"/>
                <a:gd name="T32" fmla="*/ 18 w 121"/>
                <a:gd name="T33" fmla="*/ 14 h 96"/>
                <a:gd name="T34" fmla="*/ 15 w 121"/>
                <a:gd name="T35" fmla="*/ 8 h 96"/>
                <a:gd name="T36" fmla="*/ 9 w 121"/>
                <a:gd name="T37" fmla="*/ 3 h 96"/>
                <a:gd name="T38" fmla="*/ 5 w 121"/>
                <a:gd name="T39" fmla="*/ 1 h 96"/>
                <a:gd name="T40" fmla="*/ 1 w 121"/>
                <a:gd name="T41" fmla="*/ 2 h 96"/>
                <a:gd name="T42" fmla="*/ 2 w 121"/>
                <a:gd name="T43" fmla="*/ 6 h 96"/>
                <a:gd name="T44" fmla="*/ 5 w 121"/>
                <a:gd name="T45" fmla="*/ 9 h 96"/>
                <a:gd name="T46" fmla="*/ 10 w 121"/>
                <a:gd name="T47" fmla="*/ 13 h 96"/>
                <a:gd name="T48" fmla="*/ 12 w 121"/>
                <a:gd name="T49" fmla="*/ 16 h 96"/>
                <a:gd name="T50" fmla="*/ 12 w 121"/>
                <a:gd name="T51" fmla="*/ 19 h 96"/>
                <a:gd name="T52" fmla="*/ 10 w 121"/>
                <a:gd name="T53" fmla="*/ 22 h 96"/>
                <a:gd name="T54" fmla="*/ 11 w 121"/>
                <a:gd name="T55" fmla="*/ 26 h 96"/>
                <a:gd name="T56" fmla="*/ 14 w 121"/>
                <a:gd name="T57" fmla="*/ 26 h 96"/>
                <a:gd name="T58" fmla="*/ 12 w 121"/>
                <a:gd name="T59" fmla="*/ 30 h 96"/>
                <a:gd name="T60" fmla="*/ 1 w 121"/>
                <a:gd name="T61" fmla="*/ 50 h 96"/>
                <a:gd name="T62" fmla="*/ 0 w 121"/>
                <a:gd name="T63" fmla="*/ 54 h 96"/>
                <a:gd name="T64" fmla="*/ 5 w 121"/>
                <a:gd name="T65" fmla="*/ 59 h 96"/>
                <a:gd name="T66" fmla="*/ 23 w 121"/>
                <a:gd name="T67" fmla="*/ 68 h 96"/>
                <a:gd name="T68" fmla="*/ 52 w 121"/>
                <a:gd name="T69" fmla="*/ 84 h 96"/>
                <a:gd name="T70" fmla="*/ 70 w 121"/>
                <a:gd name="T71" fmla="*/ 94 h 96"/>
                <a:gd name="T72" fmla="*/ 76 w 121"/>
                <a:gd name="T73" fmla="*/ 96 h 96"/>
                <a:gd name="T74" fmla="*/ 80 w 121"/>
                <a:gd name="T75" fmla="*/ 92 h 96"/>
                <a:gd name="T76" fmla="*/ 91 w 121"/>
                <a:gd name="T77" fmla="*/ 72 h 96"/>
                <a:gd name="T78" fmla="*/ 93 w 121"/>
                <a:gd name="T79" fmla="*/ 69 h 96"/>
                <a:gd name="T80" fmla="*/ 94 w 121"/>
                <a:gd name="T81" fmla="*/ 71 h 96"/>
                <a:gd name="T82" fmla="*/ 98 w 121"/>
                <a:gd name="T83" fmla="*/ 69 h 96"/>
                <a:gd name="T84" fmla="*/ 100 w 121"/>
                <a:gd name="T85" fmla="*/ 66 h 96"/>
                <a:gd name="T86" fmla="*/ 102 w 121"/>
                <a:gd name="T87" fmla="*/ 64 h 96"/>
                <a:gd name="T88" fmla="*/ 106 w 121"/>
                <a:gd name="T89" fmla="*/ 64 h 96"/>
                <a:gd name="T90" fmla="*/ 112 w 121"/>
                <a:gd name="T91" fmla="*/ 66 h 96"/>
                <a:gd name="T92" fmla="*/ 116 w 121"/>
                <a:gd name="T93" fmla="*/ 68 h 96"/>
                <a:gd name="T94" fmla="*/ 120 w 121"/>
                <a:gd name="T95" fmla="*/ 67 h 96"/>
                <a:gd name="T96" fmla="*/ 118 w 121"/>
                <a:gd name="T97" fmla="*/ 62 h 96"/>
                <a:gd name="T98" fmla="*/ 14 w 121"/>
                <a:gd name="T99" fmla="*/ 56 h 96"/>
                <a:gd name="T100" fmla="*/ 9 w 121"/>
                <a:gd name="T101" fmla="*/ 54 h 96"/>
                <a:gd name="T102" fmla="*/ 9 w 121"/>
                <a:gd name="T103" fmla="*/ 47 h 96"/>
                <a:gd name="T104" fmla="*/ 18 w 121"/>
                <a:gd name="T105" fmla="*/ 29 h 96"/>
                <a:gd name="T106" fmla="*/ 26 w 121"/>
                <a:gd name="T107" fmla="*/ 12 h 96"/>
                <a:gd name="T108" fmla="*/ 28 w 121"/>
                <a:gd name="T109" fmla="*/ 13 h 96"/>
                <a:gd name="T110" fmla="*/ 25 w 121"/>
                <a:gd name="T111" fmla="*/ 24 h 96"/>
                <a:gd name="T112" fmla="*/ 19 w 121"/>
                <a:gd name="T113" fmla="*/ 39 h 96"/>
                <a:gd name="T114" fmla="*/ 16 w 121"/>
                <a:gd name="T115" fmla="*/ 50 h 96"/>
                <a:gd name="T116" fmla="*/ 17 w 121"/>
                <a:gd name="T117" fmla="*/ 55 h 96"/>
                <a:gd name="T118" fmla="*/ 14 w 121"/>
                <a:gd name="T119" fmla="*/ 5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1" h="96">
                  <a:moveTo>
                    <a:pt x="118" y="62"/>
                  </a:moveTo>
                  <a:cubicBezTo>
                    <a:pt x="114" y="61"/>
                    <a:pt x="114" y="61"/>
                    <a:pt x="114" y="61"/>
                  </a:cubicBezTo>
                  <a:cubicBezTo>
                    <a:pt x="112" y="59"/>
                    <a:pt x="109" y="58"/>
                    <a:pt x="107" y="58"/>
                  </a:cubicBezTo>
                  <a:cubicBezTo>
                    <a:pt x="105" y="58"/>
                    <a:pt x="102" y="58"/>
                    <a:pt x="100" y="58"/>
                  </a:cubicBezTo>
                  <a:cubicBezTo>
                    <a:pt x="99" y="59"/>
                    <a:pt x="98" y="59"/>
                    <a:pt x="97" y="60"/>
                  </a:cubicBezTo>
                  <a:cubicBezTo>
                    <a:pt x="99" y="57"/>
                    <a:pt x="100" y="54"/>
                    <a:pt x="101" y="54"/>
                  </a:cubicBezTo>
                  <a:cubicBezTo>
                    <a:pt x="101" y="53"/>
                    <a:pt x="102" y="53"/>
                    <a:pt x="103" y="53"/>
                  </a:cubicBezTo>
                  <a:cubicBezTo>
                    <a:pt x="104" y="54"/>
                    <a:pt x="106" y="53"/>
                    <a:pt x="107" y="52"/>
                  </a:cubicBezTo>
                  <a:cubicBezTo>
                    <a:pt x="107" y="51"/>
                    <a:pt x="107" y="49"/>
                    <a:pt x="106" y="49"/>
                  </a:cubicBezTo>
                  <a:cubicBezTo>
                    <a:pt x="105" y="48"/>
                    <a:pt x="95" y="43"/>
                    <a:pt x="84" y="37"/>
                  </a:cubicBezTo>
                  <a:cubicBezTo>
                    <a:pt x="73" y="31"/>
                    <a:pt x="56" y="22"/>
                    <a:pt x="45" y="16"/>
                  </a:cubicBezTo>
                  <a:cubicBezTo>
                    <a:pt x="34" y="10"/>
                    <a:pt x="24" y="5"/>
                    <a:pt x="23" y="4"/>
                  </a:cubicBezTo>
                  <a:cubicBezTo>
                    <a:pt x="22" y="4"/>
                    <a:pt x="21" y="4"/>
                    <a:pt x="20" y="5"/>
                  </a:cubicBezTo>
                  <a:cubicBezTo>
                    <a:pt x="19" y="7"/>
                    <a:pt x="20" y="8"/>
                    <a:pt x="21" y="9"/>
                  </a:cubicBezTo>
                  <a:cubicBezTo>
                    <a:pt x="22" y="9"/>
                    <a:pt x="22" y="10"/>
                    <a:pt x="22" y="11"/>
                  </a:cubicBezTo>
                  <a:cubicBezTo>
                    <a:pt x="22" y="12"/>
                    <a:pt x="20" y="14"/>
                    <a:pt x="18" y="17"/>
                  </a:cubicBezTo>
                  <a:cubicBezTo>
                    <a:pt x="19" y="16"/>
                    <a:pt x="19" y="15"/>
                    <a:pt x="18" y="14"/>
                  </a:cubicBezTo>
                  <a:cubicBezTo>
                    <a:pt x="18" y="12"/>
                    <a:pt x="16" y="10"/>
                    <a:pt x="15" y="8"/>
                  </a:cubicBezTo>
                  <a:cubicBezTo>
                    <a:pt x="14" y="7"/>
                    <a:pt x="11" y="5"/>
                    <a:pt x="9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0" y="5"/>
                    <a:pt x="2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0"/>
                    <a:pt x="9" y="12"/>
                    <a:pt x="10" y="13"/>
                  </a:cubicBezTo>
                  <a:cubicBezTo>
                    <a:pt x="11" y="14"/>
                    <a:pt x="12" y="15"/>
                    <a:pt x="12" y="16"/>
                  </a:cubicBezTo>
                  <a:cubicBezTo>
                    <a:pt x="12" y="16"/>
                    <a:pt x="12" y="18"/>
                    <a:pt x="12" y="19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3"/>
                    <a:pt x="10" y="25"/>
                    <a:pt x="11" y="26"/>
                  </a:cubicBezTo>
                  <a:cubicBezTo>
                    <a:pt x="12" y="26"/>
                    <a:pt x="13" y="26"/>
                    <a:pt x="14" y="26"/>
                  </a:cubicBezTo>
                  <a:cubicBezTo>
                    <a:pt x="13" y="27"/>
                    <a:pt x="13" y="28"/>
                    <a:pt x="12" y="30"/>
                  </a:cubicBezTo>
                  <a:cubicBezTo>
                    <a:pt x="7" y="39"/>
                    <a:pt x="2" y="48"/>
                    <a:pt x="1" y="50"/>
                  </a:cubicBezTo>
                  <a:cubicBezTo>
                    <a:pt x="0" y="51"/>
                    <a:pt x="0" y="53"/>
                    <a:pt x="0" y="54"/>
                  </a:cubicBezTo>
                  <a:cubicBezTo>
                    <a:pt x="0" y="56"/>
                    <a:pt x="2" y="57"/>
                    <a:pt x="5" y="59"/>
                  </a:cubicBezTo>
                  <a:cubicBezTo>
                    <a:pt x="7" y="60"/>
                    <a:pt x="15" y="64"/>
                    <a:pt x="23" y="68"/>
                  </a:cubicBezTo>
                  <a:cubicBezTo>
                    <a:pt x="31" y="73"/>
                    <a:pt x="44" y="80"/>
                    <a:pt x="52" y="84"/>
                  </a:cubicBezTo>
                  <a:cubicBezTo>
                    <a:pt x="60" y="88"/>
                    <a:pt x="68" y="93"/>
                    <a:pt x="70" y="94"/>
                  </a:cubicBezTo>
                  <a:cubicBezTo>
                    <a:pt x="72" y="95"/>
                    <a:pt x="75" y="96"/>
                    <a:pt x="76" y="96"/>
                  </a:cubicBezTo>
                  <a:cubicBezTo>
                    <a:pt x="77" y="95"/>
                    <a:pt x="79" y="94"/>
                    <a:pt x="80" y="92"/>
                  </a:cubicBezTo>
                  <a:cubicBezTo>
                    <a:pt x="81" y="90"/>
                    <a:pt x="86" y="81"/>
                    <a:pt x="91" y="72"/>
                  </a:cubicBezTo>
                  <a:cubicBezTo>
                    <a:pt x="91" y="71"/>
                    <a:pt x="92" y="70"/>
                    <a:pt x="93" y="69"/>
                  </a:cubicBezTo>
                  <a:cubicBezTo>
                    <a:pt x="93" y="69"/>
                    <a:pt x="93" y="70"/>
                    <a:pt x="94" y="71"/>
                  </a:cubicBezTo>
                  <a:cubicBezTo>
                    <a:pt x="96" y="71"/>
                    <a:pt x="98" y="71"/>
                    <a:pt x="98" y="69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1" y="65"/>
                    <a:pt x="102" y="64"/>
                    <a:pt x="102" y="64"/>
                  </a:cubicBezTo>
                  <a:cubicBezTo>
                    <a:pt x="103" y="64"/>
                    <a:pt x="104" y="64"/>
                    <a:pt x="106" y="64"/>
                  </a:cubicBezTo>
                  <a:cubicBezTo>
                    <a:pt x="107" y="64"/>
                    <a:pt x="110" y="65"/>
                    <a:pt x="112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17" y="69"/>
                    <a:pt x="119" y="68"/>
                    <a:pt x="120" y="67"/>
                  </a:cubicBezTo>
                  <a:cubicBezTo>
                    <a:pt x="121" y="65"/>
                    <a:pt x="120" y="63"/>
                    <a:pt x="118" y="62"/>
                  </a:cubicBezTo>
                  <a:close/>
                  <a:moveTo>
                    <a:pt x="14" y="56"/>
                  </a:moveTo>
                  <a:cubicBezTo>
                    <a:pt x="13" y="56"/>
                    <a:pt x="10" y="55"/>
                    <a:pt x="9" y="54"/>
                  </a:cubicBezTo>
                  <a:cubicBezTo>
                    <a:pt x="7" y="53"/>
                    <a:pt x="7" y="50"/>
                    <a:pt x="9" y="47"/>
                  </a:cubicBezTo>
                  <a:cubicBezTo>
                    <a:pt x="10" y="44"/>
                    <a:pt x="15" y="36"/>
                    <a:pt x="18" y="29"/>
                  </a:cubicBezTo>
                  <a:cubicBezTo>
                    <a:pt x="22" y="22"/>
                    <a:pt x="25" y="15"/>
                    <a:pt x="26" y="12"/>
                  </a:cubicBezTo>
                  <a:cubicBezTo>
                    <a:pt x="27" y="10"/>
                    <a:pt x="27" y="10"/>
                    <a:pt x="28" y="13"/>
                  </a:cubicBezTo>
                  <a:cubicBezTo>
                    <a:pt x="28" y="15"/>
                    <a:pt x="27" y="20"/>
                    <a:pt x="25" y="24"/>
                  </a:cubicBezTo>
                  <a:cubicBezTo>
                    <a:pt x="24" y="28"/>
                    <a:pt x="21" y="34"/>
                    <a:pt x="19" y="39"/>
                  </a:cubicBezTo>
                  <a:cubicBezTo>
                    <a:pt x="16" y="44"/>
                    <a:pt x="15" y="48"/>
                    <a:pt x="16" y="50"/>
                  </a:cubicBezTo>
                  <a:cubicBezTo>
                    <a:pt x="16" y="51"/>
                    <a:pt x="17" y="54"/>
                    <a:pt x="17" y="55"/>
                  </a:cubicBezTo>
                  <a:cubicBezTo>
                    <a:pt x="17" y="56"/>
                    <a:pt x="16" y="57"/>
                    <a:pt x="14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75080" y="519431"/>
            <a:ext cx="717550" cy="615950"/>
            <a:chOff x="3132773" y="388621"/>
            <a:chExt cx="717550" cy="615950"/>
          </a:xfrm>
        </p:grpSpPr>
        <p:sp>
          <p:nvSpPr>
            <p:cNvPr id="95" name="Freeform 95"/>
            <p:cNvSpPr>
              <a:spLocks noEditPoints="1"/>
            </p:cNvSpPr>
            <p:nvPr/>
          </p:nvSpPr>
          <p:spPr bwMode="auto">
            <a:xfrm>
              <a:off x="3132773" y="388621"/>
              <a:ext cx="717550" cy="615950"/>
            </a:xfrm>
            <a:custGeom>
              <a:avLst/>
              <a:gdLst>
                <a:gd name="T0" fmla="*/ 182 w 191"/>
                <a:gd name="T1" fmla="*/ 1 h 164"/>
                <a:gd name="T2" fmla="*/ 176 w 191"/>
                <a:gd name="T3" fmla="*/ 6 h 164"/>
                <a:gd name="T4" fmla="*/ 168 w 191"/>
                <a:gd name="T5" fmla="*/ 14 h 164"/>
                <a:gd name="T6" fmla="*/ 164 w 191"/>
                <a:gd name="T7" fmla="*/ 23 h 164"/>
                <a:gd name="T8" fmla="*/ 165 w 191"/>
                <a:gd name="T9" fmla="*/ 30 h 164"/>
                <a:gd name="T10" fmla="*/ 158 w 191"/>
                <a:gd name="T11" fmla="*/ 21 h 164"/>
                <a:gd name="T12" fmla="*/ 159 w 191"/>
                <a:gd name="T13" fmla="*/ 17 h 164"/>
                <a:gd name="T14" fmla="*/ 160 w 191"/>
                <a:gd name="T15" fmla="*/ 12 h 164"/>
                <a:gd name="T16" fmla="*/ 155 w 191"/>
                <a:gd name="T17" fmla="*/ 11 h 164"/>
                <a:gd name="T18" fmla="*/ 120 w 191"/>
                <a:gd name="T19" fmla="*/ 35 h 164"/>
                <a:gd name="T20" fmla="*/ 55 w 191"/>
                <a:gd name="T21" fmla="*/ 80 h 164"/>
                <a:gd name="T22" fmla="*/ 20 w 191"/>
                <a:gd name="T23" fmla="*/ 105 h 164"/>
                <a:gd name="T24" fmla="*/ 19 w 191"/>
                <a:gd name="T25" fmla="*/ 110 h 164"/>
                <a:gd name="T26" fmla="*/ 24 w 191"/>
                <a:gd name="T27" fmla="*/ 111 h 164"/>
                <a:gd name="T28" fmla="*/ 28 w 191"/>
                <a:gd name="T29" fmla="*/ 112 h 164"/>
                <a:gd name="T30" fmla="*/ 35 w 191"/>
                <a:gd name="T31" fmla="*/ 121 h 164"/>
                <a:gd name="T32" fmla="*/ 28 w 191"/>
                <a:gd name="T33" fmla="*/ 117 h 164"/>
                <a:gd name="T34" fmla="*/ 19 w 191"/>
                <a:gd name="T35" fmla="*/ 118 h 164"/>
                <a:gd name="T36" fmla="*/ 8 w 191"/>
                <a:gd name="T37" fmla="*/ 123 h 164"/>
                <a:gd name="T38" fmla="*/ 2 w 191"/>
                <a:gd name="T39" fmla="*/ 127 h 164"/>
                <a:gd name="T40" fmla="*/ 1 w 191"/>
                <a:gd name="T41" fmla="*/ 131 h 164"/>
                <a:gd name="T42" fmla="*/ 5 w 191"/>
                <a:gd name="T43" fmla="*/ 132 h 164"/>
                <a:gd name="T44" fmla="*/ 11 w 191"/>
                <a:gd name="T45" fmla="*/ 129 h 164"/>
                <a:gd name="T46" fmla="*/ 21 w 191"/>
                <a:gd name="T47" fmla="*/ 124 h 164"/>
                <a:gd name="T48" fmla="*/ 27 w 191"/>
                <a:gd name="T49" fmla="*/ 124 h 164"/>
                <a:gd name="T50" fmla="*/ 32 w 191"/>
                <a:gd name="T51" fmla="*/ 127 h 164"/>
                <a:gd name="T52" fmla="*/ 35 w 191"/>
                <a:gd name="T53" fmla="*/ 132 h 164"/>
                <a:gd name="T54" fmla="*/ 40 w 191"/>
                <a:gd name="T55" fmla="*/ 133 h 164"/>
                <a:gd name="T56" fmla="*/ 41 w 191"/>
                <a:gd name="T57" fmla="*/ 130 h 164"/>
                <a:gd name="T58" fmla="*/ 56 w 191"/>
                <a:gd name="T59" fmla="*/ 152 h 164"/>
                <a:gd name="T60" fmla="*/ 71 w 191"/>
                <a:gd name="T61" fmla="*/ 162 h 164"/>
                <a:gd name="T62" fmla="*/ 90 w 191"/>
                <a:gd name="T63" fmla="*/ 159 h 164"/>
                <a:gd name="T64" fmla="*/ 136 w 191"/>
                <a:gd name="T65" fmla="*/ 127 h 164"/>
                <a:gd name="T66" fmla="*/ 182 w 191"/>
                <a:gd name="T67" fmla="*/ 95 h 164"/>
                <a:gd name="T68" fmla="*/ 191 w 191"/>
                <a:gd name="T69" fmla="*/ 79 h 164"/>
                <a:gd name="T70" fmla="*/ 186 w 191"/>
                <a:gd name="T71" fmla="*/ 61 h 164"/>
                <a:gd name="T72" fmla="*/ 171 w 191"/>
                <a:gd name="T73" fmla="*/ 39 h 164"/>
                <a:gd name="T74" fmla="*/ 174 w 191"/>
                <a:gd name="T75" fmla="*/ 39 h 164"/>
                <a:gd name="T76" fmla="*/ 175 w 191"/>
                <a:gd name="T77" fmla="*/ 34 h 164"/>
                <a:gd name="T78" fmla="*/ 172 w 191"/>
                <a:gd name="T79" fmla="*/ 30 h 164"/>
                <a:gd name="T80" fmla="*/ 170 w 191"/>
                <a:gd name="T81" fmla="*/ 24 h 164"/>
                <a:gd name="T82" fmla="*/ 173 w 191"/>
                <a:gd name="T83" fmla="*/ 18 h 164"/>
                <a:gd name="T84" fmla="*/ 180 w 191"/>
                <a:gd name="T85" fmla="*/ 10 h 164"/>
                <a:gd name="T86" fmla="*/ 186 w 191"/>
                <a:gd name="T87" fmla="*/ 6 h 164"/>
                <a:gd name="T88" fmla="*/ 186 w 191"/>
                <a:gd name="T89" fmla="*/ 2 h 164"/>
                <a:gd name="T90" fmla="*/ 182 w 191"/>
                <a:gd name="T91" fmla="*/ 1 h 164"/>
                <a:gd name="T92" fmla="*/ 99 w 191"/>
                <a:gd name="T93" fmla="*/ 142 h 164"/>
                <a:gd name="T94" fmla="*/ 81 w 191"/>
                <a:gd name="T95" fmla="*/ 150 h 164"/>
                <a:gd name="T96" fmla="*/ 68 w 191"/>
                <a:gd name="T97" fmla="*/ 147 h 164"/>
                <a:gd name="T98" fmla="*/ 57 w 191"/>
                <a:gd name="T99" fmla="*/ 136 h 164"/>
                <a:gd name="T100" fmla="*/ 45 w 191"/>
                <a:gd name="T101" fmla="*/ 120 h 164"/>
                <a:gd name="T102" fmla="*/ 37 w 191"/>
                <a:gd name="T103" fmla="*/ 108 h 164"/>
                <a:gd name="T104" fmla="*/ 38 w 191"/>
                <a:gd name="T105" fmla="*/ 106 h 164"/>
                <a:gd name="T106" fmla="*/ 49 w 191"/>
                <a:gd name="T107" fmla="*/ 116 h 164"/>
                <a:gd name="T108" fmla="*/ 65 w 191"/>
                <a:gd name="T109" fmla="*/ 130 h 164"/>
                <a:gd name="T110" fmla="*/ 81 w 191"/>
                <a:gd name="T111" fmla="*/ 137 h 164"/>
                <a:gd name="T112" fmla="*/ 99 w 191"/>
                <a:gd name="T113" fmla="*/ 136 h 164"/>
                <a:gd name="T114" fmla="*/ 99 w 191"/>
                <a:gd name="T115" fmla="*/ 14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1" h="164">
                  <a:moveTo>
                    <a:pt x="182" y="1"/>
                  </a:moveTo>
                  <a:cubicBezTo>
                    <a:pt x="176" y="6"/>
                    <a:pt x="176" y="6"/>
                    <a:pt x="176" y="6"/>
                  </a:cubicBezTo>
                  <a:cubicBezTo>
                    <a:pt x="173" y="8"/>
                    <a:pt x="169" y="12"/>
                    <a:pt x="168" y="14"/>
                  </a:cubicBezTo>
                  <a:cubicBezTo>
                    <a:pt x="166" y="17"/>
                    <a:pt x="164" y="21"/>
                    <a:pt x="164" y="23"/>
                  </a:cubicBezTo>
                  <a:cubicBezTo>
                    <a:pt x="163" y="25"/>
                    <a:pt x="164" y="28"/>
                    <a:pt x="165" y="30"/>
                  </a:cubicBezTo>
                  <a:cubicBezTo>
                    <a:pt x="161" y="25"/>
                    <a:pt x="159" y="22"/>
                    <a:pt x="158" y="21"/>
                  </a:cubicBezTo>
                  <a:cubicBezTo>
                    <a:pt x="157" y="20"/>
                    <a:pt x="158" y="18"/>
                    <a:pt x="159" y="17"/>
                  </a:cubicBezTo>
                  <a:cubicBezTo>
                    <a:pt x="161" y="16"/>
                    <a:pt x="161" y="13"/>
                    <a:pt x="160" y="12"/>
                  </a:cubicBezTo>
                  <a:cubicBezTo>
                    <a:pt x="159" y="10"/>
                    <a:pt x="157" y="10"/>
                    <a:pt x="155" y="11"/>
                  </a:cubicBezTo>
                  <a:cubicBezTo>
                    <a:pt x="153" y="12"/>
                    <a:pt x="138" y="23"/>
                    <a:pt x="120" y="35"/>
                  </a:cubicBezTo>
                  <a:cubicBezTo>
                    <a:pt x="102" y="48"/>
                    <a:pt x="73" y="68"/>
                    <a:pt x="55" y="80"/>
                  </a:cubicBezTo>
                  <a:cubicBezTo>
                    <a:pt x="37" y="93"/>
                    <a:pt x="21" y="104"/>
                    <a:pt x="20" y="105"/>
                  </a:cubicBezTo>
                  <a:cubicBezTo>
                    <a:pt x="18" y="106"/>
                    <a:pt x="18" y="108"/>
                    <a:pt x="19" y="110"/>
                  </a:cubicBezTo>
                  <a:cubicBezTo>
                    <a:pt x="20" y="112"/>
                    <a:pt x="22" y="112"/>
                    <a:pt x="24" y="111"/>
                  </a:cubicBezTo>
                  <a:cubicBezTo>
                    <a:pt x="25" y="110"/>
                    <a:pt x="27" y="110"/>
                    <a:pt x="28" y="112"/>
                  </a:cubicBezTo>
                  <a:cubicBezTo>
                    <a:pt x="29" y="113"/>
                    <a:pt x="31" y="116"/>
                    <a:pt x="35" y="121"/>
                  </a:cubicBezTo>
                  <a:cubicBezTo>
                    <a:pt x="33" y="119"/>
                    <a:pt x="31" y="118"/>
                    <a:pt x="28" y="117"/>
                  </a:cubicBezTo>
                  <a:cubicBezTo>
                    <a:pt x="26" y="117"/>
                    <a:pt x="22" y="117"/>
                    <a:pt x="19" y="118"/>
                  </a:cubicBezTo>
                  <a:cubicBezTo>
                    <a:pt x="16" y="119"/>
                    <a:pt x="11" y="121"/>
                    <a:pt x="8" y="123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0" y="128"/>
                    <a:pt x="0" y="130"/>
                    <a:pt x="1" y="131"/>
                  </a:cubicBezTo>
                  <a:cubicBezTo>
                    <a:pt x="2" y="133"/>
                    <a:pt x="4" y="133"/>
                    <a:pt x="5" y="132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14" y="127"/>
                    <a:pt x="18" y="125"/>
                    <a:pt x="21" y="124"/>
                  </a:cubicBezTo>
                  <a:cubicBezTo>
                    <a:pt x="23" y="124"/>
                    <a:pt x="26" y="123"/>
                    <a:pt x="27" y="124"/>
                  </a:cubicBezTo>
                  <a:cubicBezTo>
                    <a:pt x="28" y="124"/>
                    <a:pt x="31" y="125"/>
                    <a:pt x="32" y="127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6" y="133"/>
                    <a:pt x="38" y="134"/>
                    <a:pt x="40" y="133"/>
                  </a:cubicBezTo>
                  <a:cubicBezTo>
                    <a:pt x="40" y="132"/>
                    <a:pt x="41" y="131"/>
                    <a:pt x="41" y="130"/>
                  </a:cubicBezTo>
                  <a:cubicBezTo>
                    <a:pt x="47" y="138"/>
                    <a:pt x="54" y="148"/>
                    <a:pt x="56" y="152"/>
                  </a:cubicBezTo>
                  <a:cubicBezTo>
                    <a:pt x="59" y="156"/>
                    <a:pt x="66" y="160"/>
                    <a:pt x="71" y="162"/>
                  </a:cubicBezTo>
                  <a:cubicBezTo>
                    <a:pt x="77" y="164"/>
                    <a:pt x="85" y="163"/>
                    <a:pt x="90" y="159"/>
                  </a:cubicBezTo>
                  <a:cubicBezTo>
                    <a:pt x="94" y="156"/>
                    <a:pt x="115" y="142"/>
                    <a:pt x="136" y="127"/>
                  </a:cubicBezTo>
                  <a:cubicBezTo>
                    <a:pt x="157" y="112"/>
                    <a:pt x="178" y="98"/>
                    <a:pt x="182" y="95"/>
                  </a:cubicBezTo>
                  <a:cubicBezTo>
                    <a:pt x="187" y="92"/>
                    <a:pt x="190" y="85"/>
                    <a:pt x="191" y="79"/>
                  </a:cubicBezTo>
                  <a:cubicBezTo>
                    <a:pt x="191" y="73"/>
                    <a:pt x="189" y="65"/>
                    <a:pt x="186" y="61"/>
                  </a:cubicBezTo>
                  <a:cubicBezTo>
                    <a:pt x="184" y="57"/>
                    <a:pt x="177" y="47"/>
                    <a:pt x="171" y="39"/>
                  </a:cubicBezTo>
                  <a:cubicBezTo>
                    <a:pt x="172" y="39"/>
                    <a:pt x="173" y="39"/>
                    <a:pt x="174" y="39"/>
                  </a:cubicBezTo>
                  <a:cubicBezTo>
                    <a:pt x="176" y="38"/>
                    <a:pt x="176" y="36"/>
                    <a:pt x="175" y="34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0" y="28"/>
                    <a:pt x="170" y="25"/>
                    <a:pt x="170" y="24"/>
                  </a:cubicBezTo>
                  <a:cubicBezTo>
                    <a:pt x="170" y="23"/>
                    <a:pt x="171" y="20"/>
                    <a:pt x="173" y="18"/>
                  </a:cubicBezTo>
                  <a:cubicBezTo>
                    <a:pt x="174" y="16"/>
                    <a:pt x="178" y="13"/>
                    <a:pt x="180" y="10"/>
                  </a:cubicBezTo>
                  <a:cubicBezTo>
                    <a:pt x="186" y="6"/>
                    <a:pt x="186" y="6"/>
                    <a:pt x="186" y="6"/>
                  </a:cubicBezTo>
                  <a:cubicBezTo>
                    <a:pt x="187" y="5"/>
                    <a:pt x="187" y="3"/>
                    <a:pt x="186" y="2"/>
                  </a:cubicBezTo>
                  <a:cubicBezTo>
                    <a:pt x="185" y="0"/>
                    <a:pt x="183" y="0"/>
                    <a:pt x="182" y="1"/>
                  </a:cubicBezTo>
                  <a:close/>
                  <a:moveTo>
                    <a:pt x="99" y="142"/>
                  </a:moveTo>
                  <a:cubicBezTo>
                    <a:pt x="93" y="146"/>
                    <a:pt x="85" y="150"/>
                    <a:pt x="81" y="150"/>
                  </a:cubicBezTo>
                  <a:cubicBezTo>
                    <a:pt x="77" y="150"/>
                    <a:pt x="71" y="149"/>
                    <a:pt x="68" y="147"/>
                  </a:cubicBezTo>
                  <a:cubicBezTo>
                    <a:pt x="66" y="145"/>
                    <a:pt x="60" y="140"/>
                    <a:pt x="57" y="136"/>
                  </a:cubicBezTo>
                  <a:cubicBezTo>
                    <a:pt x="54" y="132"/>
                    <a:pt x="48" y="125"/>
                    <a:pt x="45" y="120"/>
                  </a:cubicBezTo>
                  <a:cubicBezTo>
                    <a:pt x="42" y="115"/>
                    <a:pt x="38" y="110"/>
                    <a:pt x="37" y="108"/>
                  </a:cubicBezTo>
                  <a:cubicBezTo>
                    <a:pt x="35" y="106"/>
                    <a:pt x="36" y="105"/>
                    <a:pt x="38" y="106"/>
                  </a:cubicBezTo>
                  <a:cubicBezTo>
                    <a:pt x="41" y="107"/>
                    <a:pt x="46" y="111"/>
                    <a:pt x="49" y="116"/>
                  </a:cubicBezTo>
                  <a:cubicBezTo>
                    <a:pt x="53" y="120"/>
                    <a:pt x="60" y="126"/>
                    <a:pt x="65" y="130"/>
                  </a:cubicBezTo>
                  <a:cubicBezTo>
                    <a:pt x="69" y="133"/>
                    <a:pt x="76" y="136"/>
                    <a:pt x="81" y="137"/>
                  </a:cubicBezTo>
                  <a:cubicBezTo>
                    <a:pt x="85" y="137"/>
                    <a:pt x="93" y="137"/>
                    <a:pt x="99" y="136"/>
                  </a:cubicBezTo>
                  <a:cubicBezTo>
                    <a:pt x="105" y="135"/>
                    <a:pt x="105" y="138"/>
                    <a:pt x="99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6"/>
            <p:cNvSpPr>
              <a:spLocks noEditPoints="1"/>
            </p:cNvSpPr>
            <p:nvPr/>
          </p:nvSpPr>
          <p:spPr bwMode="auto">
            <a:xfrm>
              <a:off x="3208973" y="423546"/>
              <a:ext cx="492125" cy="344488"/>
            </a:xfrm>
            <a:custGeom>
              <a:avLst/>
              <a:gdLst>
                <a:gd name="T0" fmla="*/ 3 w 131"/>
                <a:gd name="T1" fmla="*/ 91 h 92"/>
                <a:gd name="T2" fmla="*/ 36 w 131"/>
                <a:gd name="T3" fmla="*/ 67 h 92"/>
                <a:gd name="T4" fmla="*/ 95 w 131"/>
                <a:gd name="T5" fmla="*/ 26 h 92"/>
                <a:gd name="T6" fmla="*/ 129 w 131"/>
                <a:gd name="T7" fmla="*/ 3 h 92"/>
                <a:gd name="T8" fmla="*/ 119 w 131"/>
                <a:gd name="T9" fmla="*/ 1 h 92"/>
                <a:gd name="T10" fmla="*/ 79 w 131"/>
                <a:gd name="T11" fmla="*/ 16 h 92"/>
                <a:gd name="T12" fmla="*/ 71 w 131"/>
                <a:gd name="T13" fmla="*/ 21 h 92"/>
                <a:gd name="T14" fmla="*/ 67 w 131"/>
                <a:gd name="T15" fmla="*/ 21 h 92"/>
                <a:gd name="T16" fmla="*/ 64 w 131"/>
                <a:gd name="T17" fmla="*/ 22 h 92"/>
                <a:gd name="T18" fmla="*/ 61 w 131"/>
                <a:gd name="T19" fmla="*/ 18 h 92"/>
                <a:gd name="T20" fmla="*/ 44 w 131"/>
                <a:gd name="T21" fmla="*/ 15 h 92"/>
                <a:gd name="T22" fmla="*/ 40 w 131"/>
                <a:gd name="T23" fmla="*/ 33 h 92"/>
                <a:gd name="T24" fmla="*/ 43 w 131"/>
                <a:gd name="T25" fmla="*/ 37 h 92"/>
                <a:gd name="T26" fmla="*/ 41 w 131"/>
                <a:gd name="T27" fmla="*/ 39 h 92"/>
                <a:gd name="T28" fmla="*/ 40 w 131"/>
                <a:gd name="T29" fmla="*/ 43 h 92"/>
                <a:gd name="T30" fmla="*/ 32 w 131"/>
                <a:gd name="T31" fmla="*/ 49 h 92"/>
                <a:gd name="T32" fmla="*/ 4 w 131"/>
                <a:gd name="T33" fmla="*/ 80 h 92"/>
                <a:gd name="T34" fmla="*/ 3 w 131"/>
                <a:gd name="T35" fmla="*/ 91 h 92"/>
                <a:gd name="T36" fmla="*/ 44 w 131"/>
                <a:gd name="T37" fmla="*/ 30 h 92"/>
                <a:gd name="T38" fmla="*/ 46 w 131"/>
                <a:gd name="T39" fmla="*/ 18 h 92"/>
                <a:gd name="T40" fmla="*/ 58 w 131"/>
                <a:gd name="T41" fmla="*/ 20 h 92"/>
                <a:gd name="T42" fmla="*/ 60 w 131"/>
                <a:gd name="T43" fmla="*/ 24 h 92"/>
                <a:gd name="T44" fmla="*/ 59 w 131"/>
                <a:gd name="T45" fmla="*/ 25 h 92"/>
                <a:gd name="T46" fmla="*/ 48 w 131"/>
                <a:gd name="T47" fmla="*/ 33 h 92"/>
                <a:gd name="T48" fmla="*/ 46 w 131"/>
                <a:gd name="T49" fmla="*/ 34 h 92"/>
                <a:gd name="T50" fmla="*/ 44 w 131"/>
                <a:gd name="T51" fmla="*/ 30 h 92"/>
                <a:gd name="T52" fmla="*/ 12 w 131"/>
                <a:gd name="T53" fmla="*/ 78 h 92"/>
                <a:gd name="T54" fmla="*/ 21 w 131"/>
                <a:gd name="T55" fmla="*/ 64 h 92"/>
                <a:gd name="T56" fmla="*/ 37 w 131"/>
                <a:gd name="T57" fmla="*/ 50 h 92"/>
                <a:gd name="T58" fmla="*/ 39 w 131"/>
                <a:gd name="T59" fmla="*/ 50 h 92"/>
                <a:gd name="T60" fmla="*/ 29 w 131"/>
                <a:gd name="T61" fmla="*/ 61 h 92"/>
                <a:gd name="T62" fmla="*/ 27 w 131"/>
                <a:gd name="T63" fmla="*/ 68 h 92"/>
                <a:gd name="T64" fmla="*/ 19 w 131"/>
                <a:gd name="T65" fmla="*/ 78 h 92"/>
                <a:gd name="T66" fmla="*/ 12 w 131"/>
                <a:gd name="T67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1" h="92">
                  <a:moveTo>
                    <a:pt x="3" y="91"/>
                  </a:moveTo>
                  <a:cubicBezTo>
                    <a:pt x="5" y="89"/>
                    <a:pt x="20" y="79"/>
                    <a:pt x="36" y="67"/>
                  </a:cubicBezTo>
                  <a:cubicBezTo>
                    <a:pt x="53" y="56"/>
                    <a:pt x="79" y="38"/>
                    <a:pt x="95" y="26"/>
                  </a:cubicBezTo>
                  <a:cubicBezTo>
                    <a:pt x="111" y="15"/>
                    <a:pt x="127" y="4"/>
                    <a:pt x="129" y="3"/>
                  </a:cubicBezTo>
                  <a:cubicBezTo>
                    <a:pt x="131" y="1"/>
                    <a:pt x="127" y="0"/>
                    <a:pt x="119" y="1"/>
                  </a:cubicBezTo>
                  <a:cubicBezTo>
                    <a:pt x="111" y="1"/>
                    <a:pt x="93" y="8"/>
                    <a:pt x="79" y="16"/>
                  </a:cubicBezTo>
                  <a:cubicBezTo>
                    <a:pt x="77" y="18"/>
                    <a:pt x="74" y="19"/>
                    <a:pt x="71" y="21"/>
                  </a:cubicBezTo>
                  <a:cubicBezTo>
                    <a:pt x="70" y="21"/>
                    <a:pt x="69" y="20"/>
                    <a:pt x="67" y="21"/>
                  </a:cubicBezTo>
                  <a:cubicBezTo>
                    <a:pt x="67" y="21"/>
                    <a:pt x="65" y="21"/>
                    <a:pt x="64" y="22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57" y="12"/>
                    <a:pt x="49" y="11"/>
                    <a:pt x="44" y="15"/>
                  </a:cubicBezTo>
                  <a:cubicBezTo>
                    <a:pt x="38" y="19"/>
                    <a:pt x="36" y="27"/>
                    <a:pt x="40" y="33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8"/>
                    <a:pt x="41" y="39"/>
                    <a:pt x="41" y="39"/>
                  </a:cubicBezTo>
                  <a:cubicBezTo>
                    <a:pt x="40" y="41"/>
                    <a:pt x="40" y="42"/>
                    <a:pt x="40" y="43"/>
                  </a:cubicBezTo>
                  <a:cubicBezTo>
                    <a:pt x="37" y="45"/>
                    <a:pt x="35" y="47"/>
                    <a:pt x="32" y="49"/>
                  </a:cubicBezTo>
                  <a:cubicBezTo>
                    <a:pt x="20" y="59"/>
                    <a:pt x="8" y="73"/>
                    <a:pt x="4" y="80"/>
                  </a:cubicBezTo>
                  <a:cubicBezTo>
                    <a:pt x="1" y="88"/>
                    <a:pt x="0" y="92"/>
                    <a:pt x="3" y="91"/>
                  </a:cubicBezTo>
                  <a:close/>
                  <a:moveTo>
                    <a:pt x="44" y="30"/>
                  </a:moveTo>
                  <a:cubicBezTo>
                    <a:pt x="41" y="26"/>
                    <a:pt x="42" y="21"/>
                    <a:pt x="46" y="18"/>
                  </a:cubicBezTo>
                  <a:cubicBezTo>
                    <a:pt x="50" y="16"/>
                    <a:pt x="55" y="17"/>
                    <a:pt x="58" y="20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24"/>
                    <a:pt x="59" y="25"/>
                    <a:pt x="59" y="25"/>
                  </a:cubicBezTo>
                  <a:cubicBezTo>
                    <a:pt x="56" y="27"/>
                    <a:pt x="51" y="31"/>
                    <a:pt x="48" y="33"/>
                  </a:cubicBezTo>
                  <a:cubicBezTo>
                    <a:pt x="47" y="33"/>
                    <a:pt x="47" y="33"/>
                    <a:pt x="46" y="34"/>
                  </a:cubicBezTo>
                  <a:lnTo>
                    <a:pt x="44" y="30"/>
                  </a:lnTo>
                  <a:close/>
                  <a:moveTo>
                    <a:pt x="12" y="78"/>
                  </a:moveTo>
                  <a:cubicBezTo>
                    <a:pt x="13" y="74"/>
                    <a:pt x="17" y="68"/>
                    <a:pt x="21" y="64"/>
                  </a:cubicBezTo>
                  <a:cubicBezTo>
                    <a:pt x="24" y="60"/>
                    <a:pt x="31" y="54"/>
                    <a:pt x="37" y="50"/>
                  </a:cubicBezTo>
                  <a:cubicBezTo>
                    <a:pt x="42" y="46"/>
                    <a:pt x="43" y="46"/>
                    <a:pt x="39" y="50"/>
                  </a:cubicBezTo>
                  <a:cubicBezTo>
                    <a:pt x="34" y="54"/>
                    <a:pt x="30" y="59"/>
                    <a:pt x="29" y="61"/>
                  </a:cubicBezTo>
                  <a:cubicBezTo>
                    <a:pt x="28" y="64"/>
                    <a:pt x="27" y="67"/>
                    <a:pt x="27" y="68"/>
                  </a:cubicBezTo>
                  <a:cubicBezTo>
                    <a:pt x="28" y="70"/>
                    <a:pt x="24" y="74"/>
                    <a:pt x="19" y="78"/>
                  </a:cubicBezTo>
                  <a:cubicBezTo>
                    <a:pt x="13" y="81"/>
                    <a:pt x="10" y="81"/>
                    <a:pt x="12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7" name="Freeform 97"/>
          <p:cNvSpPr>
            <a:spLocks noEditPoints="1"/>
          </p:cNvSpPr>
          <p:nvPr/>
        </p:nvSpPr>
        <p:spPr bwMode="auto">
          <a:xfrm>
            <a:off x="10136664" y="1561945"/>
            <a:ext cx="211137" cy="192088"/>
          </a:xfrm>
          <a:custGeom>
            <a:avLst/>
            <a:gdLst>
              <a:gd name="T0" fmla="*/ 1 w 56"/>
              <a:gd name="T1" fmla="*/ 50 h 51"/>
              <a:gd name="T2" fmla="*/ 16 w 56"/>
              <a:gd name="T3" fmla="*/ 37 h 51"/>
              <a:gd name="T4" fmla="*/ 40 w 56"/>
              <a:gd name="T5" fmla="*/ 14 h 51"/>
              <a:gd name="T6" fmla="*/ 54 w 56"/>
              <a:gd name="T7" fmla="*/ 2 h 51"/>
              <a:gd name="T8" fmla="*/ 49 w 56"/>
              <a:gd name="T9" fmla="*/ 1 h 51"/>
              <a:gd name="T10" fmla="*/ 35 w 56"/>
              <a:gd name="T11" fmla="*/ 7 h 51"/>
              <a:gd name="T12" fmla="*/ 33 w 56"/>
              <a:gd name="T13" fmla="*/ 7 h 51"/>
              <a:gd name="T14" fmla="*/ 30 w 56"/>
              <a:gd name="T15" fmla="*/ 9 h 51"/>
              <a:gd name="T16" fmla="*/ 27 w 56"/>
              <a:gd name="T17" fmla="*/ 5 h 51"/>
              <a:gd name="T18" fmla="*/ 9 w 56"/>
              <a:gd name="T19" fmla="*/ 5 h 51"/>
              <a:gd name="T20" fmla="*/ 8 w 56"/>
              <a:gd name="T21" fmla="*/ 22 h 51"/>
              <a:gd name="T22" fmla="*/ 11 w 56"/>
              <a:gd name="T23" fmla="*/ 26 h 51"/>
              <a:gd name="T24" fmla="*/ 9 w 56"/>
              <a:gd name="T25" fmla="*/ 29 h 51"/>
              <a:gd name="T26" fmla="*/ 9 w 56"/>
              <a:gd name="T27" fmla="*/ 31 h 51"/>
              <a:gd name="T28" fmla="*/ 2 w 56"/>
              <a:gd name="T29" fmla="*/ 44 h 51"/>
              <a:gd name="T30" fmla="*/ 1 w 56"/>
              <a:gd name="T31" fmla="*/ 50 h 51"/>
              <a:gd name="T32" fmla="*/ 11 w 56"/>
              <a:gd name="T33" fmla="*/ 20 h 51"/>
              <a:gd name="T34" fmla="*/ 12 w 56"/>
              <a:gd name="T35" fmla="*/ 8 h 51"/>
              <a:gd name="T36" fmla="*/ 24 w 56"/>
              <a:gd name="T37" fmla="*/ 8 h 51"/>
              <a:gd name="T38" fmla="*/ 27 w 56"/>
              <a:gd name="T39" fmla="*/ 11 h 51"/>
              <a:gd name="T40" fmla="*/ 25 w 56"/>
              <a:gd name="T41" fmla="*/ 13 h 51"/>
              <a:gd name="T42" fmla="*/ 16 w 56"/>
              <a:gd name="T43" fmla="*/ 22 h 51"/>
              <a:gd name="T44" fmla="*/ 14 w 56"/>
              <a:gd name="T45" fmla="*/ 23 h 51"/>
              <a:gd name="T46" fmla="*/ 11 w 56"/>
              <a:gd name="T47" fmla="*/ 20 h 51"/>
              <a:gd name="T48" fmla="*/ 5 w 56"/>
              <a:gd name="T49" fmla="*/ 42 h 51"/>
              <a:gd name="T50" fmla="*/ 9 w 56"/>
              <a:gd name="T51" fmla="*/ 33 h 51"/>
              <a:gd name="T52" fmla="*/ 17 w 56"/>
              <a:gd name="T53" fmla="*/ 25 h 51"/>
              <a:gd name="T54" fmla="*/ 18 w 56"/>
              <a:gd name="T55" fmla="*/ 25 h 51"/>
              <a:gd name="T56" fmla="*/ 14 w 56"/>
              <a:gd name="T57" fmla="*/ 32 h 51"/>
              <a:gd name="T58" fmla="*/ 13 w 56"/>
              <a:gd name="T59" fmla="*/ 35 h 51"/>
              <a:gd name="T60" fmla="*/ 9 w 56"/>
              <a:gd name="T61" fmla="*/ 41 h 51"/>
              <a:gd name="T62" fmla="*/ 5 w 56"/>
              <a:gd name="T63" fmla="*/ 4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6" h="51">
                <a:moveTo>
                  <a:pt x="1" y="50"/>
                </a:moveTo>
                <a:cubicBezTo>
                  <a:pt x="2" y="49"/>
                  <a:pt x="9" y="43"/>
                  <a:pt x="16" y="37"/>
                </a:cubicBezTo>
                <a:cubicBezTo>
                  <a:pt x="22" y="31"/>
                  <a:pt x="33" y="21"/>
                  <a:pt x="40" y="14"/>
                </a:cubicBezTo>
                <a:cubicBezTo>
                  <a:pt x="47" y="8"/>
                  <a:pt x="53" y="3"/>
                  <a:pt x="54" y="2"/>
                </a:cubicBezTo>
                <a:cubicBezTo>
                  <a:pt x="56" y="0"/>
                  <a:pt x="53" y="0"/>
                  <a:pt x="49" y="1"/>
                </a:cubicBezTo>
                <a:cubicBezTo>
                  <a:pt x="45" y="2"/>
                  <a:pt x="40" y="4"/>
                  <a:pt x="35" y="7"/>
                </a:cubicBezTo>
                <a:cubicBezTo>
                  <a:pt x="35" y="7"/>
                  <a:pt x="34" y="7"/>
                  <a:pt x="33" y="7"/>
                </a:cubicBezTo>
                <a:cubicBezTo>
                  <a:pt x="32" y="8"/>
                  <a:pt x="31" y="8"/>
                  <a:pt x="30" y="9"/>
                </a:cubicBezTo>
                <a:cubicBezTo>
                  <a:pt x="27" y="5"/>
                  <a:pt x="27" y="5"/>
                  <a:pt x="27" y="5"/>
                </a:cubicBezTo>
                <a:cubicBezTo>
                  <a:pt x="22" y="0"/>
                  <a:pt x="14" y="0"/>
                  <a:pt x="9" y="5"/>
                </a:cubicBezTo>
                <a:cubicBezTo>
                  <a:pt x="4" y="9"/>
                  <a:pt x="3" y="17"/>
                  <a:pt x="8" y="22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7"/>
                  <a:pt x="10" y="28"/>
                  <a:pt x="9" y="29"/>
                </a:cubicBezTo>
                <a:cubicBezTo>
                  <a:pt x="9" y="30"/>
                  <a:pt x="9" y="30"/>
                  <a:pt x="9" y="31"/>
                </a:cubicBezTo>
                <a:cubicBezTo>
                  <a:pt x="5" y="35"/>
                  <a:pt x="3" y="41"/>
                  <a:pt x="2" y="44"/>
                </a:cubicBezTo>
                <a:cubicBezTo>
                  <a:pt x="0" y="48"/>
                  <a:pt x="0" y="51"/>
                  <a:pt x="1" y="50"/>
                </a:cubicBezTo>
                <a:close/>
                <a:moveTo>
                  <a:pt x="11" y="20"/>
                </a:moveTo>
                <a:cubicBezTo>
                  <a:pt x="8" y="16"/>
                  <a:pt x="8" y="11"/>
                  <a:pt x="12" y="8"/>
                </a:cubicBezTo>
                <a:cubicBezTo>
                  <a:pt x="15" y="4"/>
                  <a:pt x="21" y="5"/>
                  <a:pt x="24" y="8"/>
                </a:cubicBezTo>
                <a:cubicBezTo>
                  <a:pt x="27" y="11"/>
                  <a:pt x="27" y="11"/>
                  <a:pt x="27" y="11"/>
                </a:cubicBezTo>
                <a:cubicBezTo>
                  <a:pt x="26" y="12"/>
                  <a:pt x="26" y="12"/>
                  <a:pt x="25" y="13"/>
                </a:cubicBezTo>
                <a:cubicBezTo>
                  <a:pt x="23" y="15"/>
                  <a:pt x="18" y="19"/>
                  <a:pt x="16" y="22"/>
                </a:cubicBezTo>
                <a:cubicBezTo>
                  <a:pt x="15" y="22"/>
                  <a:pt x="15" y="22"/>
                  <a:pt x="14" y="23"/>
                </a:cubicBezTo>
                <a:lnTo>
                  <a:pt x="11" y="20"/>
                </a:lnTo>
                <a:close/>
                <a:moveTo>
                  <a:pt x="5" y="42"/>
                </a:moveTo>
                <a:cubicBezTo>
                  <a:pt x="6" y="40"/>
                  <a:pt x="8" y="36"/>
                  <a:pt x="9" y="33"/>
                </a:cubicBezTo>
                <a:cubicBezTo>
                  <a:pt x="11" y="31"/>
                  <a:pt x="15" y="27"/>
                  <a:pt x="17" y="25"/>
                </a:cubicBezTo>
                <a:cubicBezTo>
                  <a:pt x="20" y="22"/>
                  <a:pt x="20" y="22"/>
                  <a:pt x="18" y="25"/>
                </a:cubicBezTo>
                <a:cubicBezTo>
                  <a:pt x="16" y="27"/>
                  <a:pt x="14" y="30"/>
                  <a:pt x="14" y="32"/>
                </a:cubicBezTo>
                <a:cubicBezTo>
                  <a:pt x="13" y="33"/>
                  <a:pt x="13" y="35"/>
                  <a:pt x="13" y="35"/>
                </a:cubicBezTo>
                <a:cubicBezTo>
                  <a:pt x="14" y="36"/>
                  <a:pt x="12" y="39"/>
                  <a:pt x="9" y="41"/>
                </a:cubicBezTo>
                <a:cubicBezTo>
                  <a:pt x="7" y="44"/>
                  <a:pt x="5" y="44"/>
                  <a:pt x="5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8"/>
          <p:cNvSpPr>
            <a:spLocks noEditPoints="1"/>
          </p:cNvSpPr>
          <p:nvPr/>
        </p:nvSpPr>
        <p:spPr bwMode="auto">
          <a:xfrm>
            <a:off x="9990614" y="1561945"/>
            <a:ext cx="706437" cy="574675"/>
          </a:xfrm>
          <a:custGeom>
            <a:avLst/>
            <a:gdLst>
              <a:gd name="T0" fmla="*/ 136 w 188"/>
              <a:gd name="T1" fmla="*/ 11 h 153"/>
              <a:gd name="T2" fmla="*/ 119 w 188"/>
              <a:gd name="T3" fmla="*/ 17 h 153"/>
              <a:gd name="T4" fmla="*/ 105 w 188"/>
              <a:gd name="T5" fmla="*/ 10 h 153"/>
              <a:gd name="T6" fmla="*/ 101 w 188"/>
              <a:gd name="T7" fmla="*/ 4 h 153"/>
              <a:gd name="T8" fmla="*/ 97 w 188"/>
              <a:gd name="T9" fmla="*/ 1 h 153"/>
              <a:gd name="T10" fmla="*/ 55 w 188"/>
              <a:gd name="T11" fmla="*/ 39 h 153"/>
              <a:gd name="T12" fmla="*/ 39 w 188"/>
              <a:gd name="T13" fmla="*/ 56 h 153"/>
              <a:gd name="T14" fmla="*/ 45 w 188"/>
              <a:gd name="T15" fmla="*/ 57 h 153"/>
              <a:gd name="T16" fmla="*/ 50 w 188"/>
              <a:gd name="T17" fmla="*/ 70 h 153"/>
              <a:gd name="T18" fmla="*/ 57 w 188"/>
              <a:gd name="T19" fmla="*/ 80 h 153"/>
              <a:gd name="T20" fmla="*/ 45 w 188"/>
              <a:gd name="T21" fmla="*/ 87 h 153"/>
              <a:gd name="T22" fmla="*/ 5 w 188"/>
              <a:gd name="T23" fmla="*/ 89 h 153"/>
              <a:gd name="T24" fmla="*/ 0 w 188"/>
              <a:gd name="T25" fmla="*/ 100 h 153"/>
              <a:gd name="T26" fmla="*/ 4 w 188"/>
              <a:gd name="T27" fmla="*/ 100 h 153"/>
              <a:gd name="T28" fmla="*/ 55 w 188"/>
              <a:gd name="T29" fmla="*/ 107 h 153"/>
              <a:gd name="T30" fmla="*/ 83 w 188"/>
              <a:gd name="T31" fmla="*/ 109 h 153"/>
              <a:gd name="T32" fmla="*/ 88 w 188"/>
              <a:gd name="T33" fmla="*/ 115 h 153"/>
              <a:gd name="T34" fmla="*/ 125 w 188"/>
              <a:gd name="T35" fmla="*/ 153 h 153"/>
              <a:gd name="T36" fmla="*/ 145 w 188"/>
              <a:gd name="T37" fmla="*/ 136 h 153"/>
              <a:gd name="T38" fmla="*/ 185 w 188"/>
              <a:gd name="T39" fmla="*/ 100 h 153"/>
              <a:gd name="T40" fmla="*/ 186 w 188"/>
              <a:gd name="T41" fmla="*/ 91 h 153"/>
              <a:gd name="T42" fmla="*/ 163 w 188"/>
              <a:gd name="T43" fmla="*/ 52 h 153"/>
              <a:gd name="T44" fmla="*/ 156 w 188"/>
              <a:gd name="T45" fmla="*/ 24 h 153"/>
              <a:gd name="T46" fmla="*/ 127 w 188"/>
              <a:gd name="T47" fmla="*/ 145 h 153"/>
              <a:gd name="T48" fmla="*/ 86 w 188"/>
              <a:gd name="T49" fmla="*/ 105 h 153"/>
              <a:gd name="T50" fmla="*/ 48 w 188"/>
              <a:gd name="T51" fmla="*/ 53 h 153"/>
              <a:gd name="T52" fmla="*/ 57 w 188"/>
              <a:gd name="T53" fmla="*/ 61 h 153"/>
              <a:gd name="T54" fmla="*/ 125 w 188"/>
              <a:gd name="T55" fmla="*/ 137 h 153"/>
              <a:gd name="T56" fmla="*/ 131 w 188"/>
              <a:gd name="T57" fmla="*/ 140 h 153"/>
              <a:gd name="T58" fmla="*/ 160 w 188"/>
              <a:gd name="T59" fmla="*/ 49 h 153"/>
              <a:gd name="T60" fmla="*/ 125 w 188"/>
              <a:gd name="T61" fmla="*/ 23 h 153"/>
              <a:gd name="T62" fmla="*/ 136 w 188"/>
              <a:gd name="T63" fmla="*/ 15 h 153"/>
              <a:gd name="T64" fmla="*/ 167 w 188"/>
              <a:gd name="T65" fmla="*/ 4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8" h="153">
                <a:moveTo>
                  <a:pt x="156" y="24"/>
                </a:moveTo>
                <a:cubicBezTo>
                  <a:pt x="148" y="17"/>
                  <a:pt x="139" y="11"/>
                  <a:pt x="136" y="11"/>
                </a:cubicBezTo>
                <a:cubicBezTo>
                  <a:pt x="134" y="11"/>
                  <a:pt x="129" y="13"/>
                  <a:pt x="126" y="14"/>
                </a:cubicBezTo>
                <a:cubicBezTo>
                  <a:pt x="123" y="16"/>
                  <a:pt x="121" y="17"/>
                  <a:pt x="119" y="17"/>
                </a:cubicBezTo>
                <a:cubicBezTo>
                  <a:pt x="117" y="15"/>
                  <a:pt x="115" y="13"/>
                  <a:pt x="113" y="13"/>
                </a:cubicBezTo>
                <a:cubicBezTo>
                  <a:pt x="110" y="12"/>
                  <a:pt x="107" y="11"/>
                  <a:pt x="105" y="10"/>
                </a:cubicBezTo>
                <a:cubicBezTo>
                  <a:pt x="103" y="9"/>
                  <a:pt x="101" y="8"/>
                  <a:pt x="100" y="7"/>
                </a:cubicBezTo>
                <a:cubicBezTo>
                  <a:pt x="100" y="6"/>
                  <a:pt x="100" y="5"/>
                  <a:pt x="101" y="4"/>
                </a:cubicBezTo>
                <a:cubicBezTo>
                  <a:pt x="101" y="3"/>
                  <a:pt x="101" y="2"/>
                  <a:pt x="101" y="1"/>
                </a:cubicBezTo>
                <a:cubicBezTo>
                  <a:pt x="100" y="0"/>
                  <a:pt x="98" y="0"/>
                  <a:pt x="97" y="1"/>
                </a:cubicBezTo>
                <a:cubicBezTo>
                  <a:pt x="96" y="1"/>
                  <a:pt x="89" y="8"/>
                  <a:pt x="82" y="14"/>
                </a:cubicBezTo>
                <a:cubicBezTo>
                  <a:pt x="74" y="21"/>
                  <a:pt x="62" y="32"/>
                  <a:pt x="55" y="39"/>
                </a:cubicBezTo>
                <a:cubicBezTo>
                  <a:pt x="47" y="46"/>
                  <a:pt x="40" y="52"/>
                  <a:pt x="39" y="53"/>
                </a:cubicBezTo>
                <a:cubicBezTo>
                  <a:pt x="38" y="54"/>
                  <a:pt x="38" y="55"/>
                  <a:pt x="39" y="56"/>
                </a:cubicBezTo>
                <a:cubicBezTo>
                  <a:pt x="40" y="57"/>
                  <a:pt x="42" y="58"/>
                  <a:pt x="42" y="57"/>
                </a:cubicBezTo>
                <a:cubicBezTo>
                  <a:pt x="43" y="56"/>
                  <a:pt x="45" y="56"/>
                  <a:pt x="45" y="57"/>
                </a:cubicBezTo>
                <a:cubicBezTo>
                  <a:pt x="46" y="58"/>
                  <a:pt x="47" y="60"/>
                  <a:pt x="48" y="62"/>
                </a:cubicBezTo>
                <a:cubicBezTo>
                  <a:pt x="48" y="64"/>
                  <a:pt x="49" y="67"/>
                  <a:pt x="50" y="70"/>
                </a:cubicBezTo>
                <a:cubicBezTo>
                  <a:pt x="50" y="72"/>
                  <a:pt x="53" y="76"/>
                  <a:pt x="55" y="78"/>
                </a:cubicBezTo>
                <a:cubicBezTo>
                  <a:pt x="55" y="78"/>
                  <a:pt x="56" y="79"/>
                  <a:pt x="57" y="80"/>
                </a:cubicBezTo>
                <a:cubicBezTo>
                  <a:pt x="56" y="81"/>
                  <a:pt x="56" y="82"/>
                  <a:pt x="56" y="83"/>
                </a:cubicBezTo>
                <a:cubicBezTo>
                  <a:pt x="57" y="84"/>
                  <a:pt x="52" y="86"/>
                  <a:pt x="45" y="87"/>
                </a:cubicBezTo>
                <a:cubicBezTo>
                  <a:pt x="39" y="89"/>
                  <a:pt x="27" y="89"/>
                  <a:pt x="20" y="88"/>
                </a:cubicBezTo>
                <a:cubicBezTo>
                  <a:pt x="12" y="88"/>
                  <a:pt x="6" y="88"/>
                  <a:pt x="5" y="89"/>
                </a:cubicBezTo>
                <a:cubicBezTo>
                  <a:pt x="5" y="90"/>
                  <a:pt x="4" y="92"/>
                  <a:pt x="2" y="94"/>
                </a:cubicBezTo>
                <a:cubicBezTo>
                  <a:pt x="1" y="96"/>
                  <a:pt x="0" y="99"/>
                  <a:pt x="0" y="100"/>
                </a:cubicBezTo>
                <a:cubicBezTo>
                  <a:pt x="0" y="101"/>
                  <a:pt x="1" y="102"/>
                  <a:pt x="1" y="102"/>
                </a:cubicBezTo>
                <a:cubicBezTo>
                  <a:pt x="1" y="101"/>
                  <a:pt x="3" y="101"/>
                  <a:pt x="4" y="100"/>
                </a:cubicBezTo>
                <a:cubicBezTo>
                  <a:pt x="5" y="99"/>
                  <a:pt x="13" y="99"/>
                  <a:pt x="21" y="100"/>
                </a:cubicBezTo>
                <a:cubicBezTo>
                  <a:pt x="29" y="101"/>
                  <a:pt x="45" y="104"/>
                  <a:pt x="55" y="107"/>
                </a:cubicBezTo>
                <a:cubicBezTo>
                  <a:pt x="65" y="110"/>
                  <a:pt x="76" y="113"/>
                  <a:pt x="78" y="112"/>
                </a:cubicBezTo>
                <a:cubicBezTo>
                  <a:pt x="80" y="112"/>
                  <a:pt x="82" y="111"/>
                  <a:pt x="83" y="109"/>
                </a:cubicBezTo>
                <a:cubicBezTo>
                  <a:pt x="83" y="109"/>
                  <a:pt x="83" y="109"/>
                  <a:pt x="83" y="109"/>
                </a:cubicBezTo>
                <a:cubicBezTo>
                  <a:pt x="85" y="111"/>
                  <a:pt x="86" y="113"/>
                  <a:pt x="88" y="115"/>
                </a:cubicBezTo>
                <a:cubicBezTo>
                  <a:pt x="105" y="133"/>
                  <a:pt x="119" y="149"/>
                  <a:pt x="120" y="151"/>
                </a:cubicBezTo>
                <a:cubicBezTo>
                  <a:pt x="122" y="152"/>
                  <a:pt x="124" y="153"/>
                  <a:pt x="125" y="153"/>
                </a:cubicBezTo>
                <a:cubicBezTo>
                  <a:pt x="126" y="153"/>
                  <a:pt x="128" y="152"/>
                  <a:pt x="130" y="150"/>
                </a:cubicBezTo>
                <a:cubicBezTo>
                  <a:pt x="132" y="149"/>
                  <a:pt x="139" y="142"/>
                  <a:pt x="145" y="136"/>
                </a:cubicBezTo>
                <a:cubicBezTo>
                  <a:pt x="152" y="130"/>
                  <a:pt x="163" y="120"/>
                  <a:pt x="170" y="114"/>
                </a:cubicBezTo>
                <a:cubicBezTo>
                  <a:pt x="176" y="108"/>
                  <a:pt x="183" y="102"/>
                  <a:pt x="185" y="100"/>
                </a:cubicBezTo>
                <a:cubicBezTo>
                  <a:pt x="187" y="99"/>
                  <a:pt x="188" y="97"/>
                  <a:pt x="188" y="95"/>
                </a:cubicBezTo>
                <a:cubicBezTo>
                  <a:pt x="188" y="94"/>
                  <a:pt x="187" y="92"/>
                  <a:pt x="186" y="91"/>
                </a:cubicBezTo>
                <a:cubicBezTo>
                  <a:pt x="185" y="90"/>
                  <a:pt x="173" y="76"/>
                  <a:pt x="158" y="60"/>
                </a:cubicBezTo>
                <a:cubicBezTo>
                  <a:pt x="159" y="58"/>
                  <a:pt x="161" y="55"/>
                  <a:pt x="163" y="52"/>
                </a:cubicBezTo>
                <a:cubicBezTo>
                  <a:pt x="167" y="49"/>
                  <a:pt x="170" y="43"/>
                  <a:pt x="171" y="41"/>
                </a:cubicBezTo>
                <a:cubicBezTo>
                  <a:pt x="171" y="38"/>
                  <a:pt x="165" y="30"/>
                  <a:pt x="156" y="24"/>
                </a:cubicBezTo>
                <a:close/>
                <a:moveTo>
                  <a:pt x="131" y="140"/>
                </a:moveTo>
                <a:cubicBezTo>
                  <a:pt x="130" y="142"/>
                  <a:pt x="128" y="144"/>
                  <a:pt x="127" y="145"/>
                </a:cubicBezTo>
                <a:cubicBezTo>
                  <a:pt x="125" y="146"/>
                  <a:pt x="122" y="145"/>
                  <a:pt x="120" y="143"/>
                </a:cubicBezTo>
                <a:cubicBezTo>
                  <a:pt x="118" y="140"/>
                  <a:pt x="103" y="123"/>
                  <a:pt x="86" y="105"/>
                </a:cubicBezTo>
                <a:cubicBezTo>
                  <a:pt x="70" y="88"/>
                  <a:pt x="56" y="69"/>
                  <a:pt x="54" y="64"/>
                </a:cubicBezTo>
                <a:cubicBezTo>
                  <a:pt x="53" y="60"/>
                  <a:pt x="50" y="55"/>
                  <a:pt x="48" y="53"/>
                </a:cubicBezTo>
                <a:cubicBezTo>
                  <a:pt x="46" y="52"/>
                  <a:pt x="46" y="52"/>
                  <a:pt x="49" y="52"/>
                </a:cubicBezTo>
                <a:cubicBezTo>
                  <a:pt x="51" y="53"/>
                  <a:pt x="55" y="57"/>
                  <a:pt x="57" y="61"/>
                </a:cubicBezTo>
                <a:cubicBezTo>
                  <a:pt x="59" y="66"/>
                  <a:pt x="75" y="85"/>
                  <a:pt x="92" y="103"/>
                </a:cubicBezTo>
                <a:cubicBezTo>
                  <a:pt x="109" y="122"/>
                  <a:pt x="124" y="137"/>
                  <a:pt x="125" y="137"/>
                </a:cubicBezTo>
                <a:cubicBezTo>
                  <a:pt x="127" y="137"/>
                  <a:pt x="129" y="137"/>
                  <a:pt x="131" y="137"/>
                </a:cubicBezTo>
                <a:cubicBezTo>
                  <a:pt x="132" y="138"/>
                  <a:pt x="132" y="139"/>
                  <a:pt x="131" y="140"/>
                </a:cubicBezTo>
                <a:close/>
                <a:moveTo>
                  <a:pt x="167" y="40"/>
                </a:moveTo>
                <a:cubicBezTo>
                  <a:pt x="167" y="42"/>
                  <a:pt x="163" y="46"/>
                  <a:pt x="160" y="49"/>
                </a:cubicBezTo>
                <a:cubicBezTo>
                  <a:pt x="157" y="52"/>
                  <a:pt x="155" y="54"/>
                  <a:pt x="153" y="54"/>
                </a:cubicBezTo>
                <a:cubicBezTo>
                  <a:pt x="141" y="42"/>
                  <a:pt x="131" y="30"/>
                  <a:pt x="125" y="23"/>
                </a:cubicBezTo>
                <a:cubicBezTo>
                  <a:pt x="125" y="22"/>
                  <a:pt x="127" y="20"/>
                  <a:pt x="128" y="19"/>
                </a:cubicBezTo>
                <a:cubicBezTo>
                  <a:pt x="131" y="17"/>
                  <a:pt x="134" y="15"/>
                  <a:pt x="136" y="15"/>
                </a:cubicBezTo>
                <a:cubicBezTo>
                  <a:pt x="138" y="15"/>
                  <a:pt x="146" y="20"/>
                  <a:pt x="154" y="26"/>
                </a:cubicBezTo>
                <a:cubicBezTo>
                  <a:pt x="161" y="32"/>
                  <a:pt x="167" y="38"/>
                  <a:pt x="167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7" name="组合 126"/>
          <p:cNvGrpSpPr/>
          <p:nvPr/>
        </p:nvGrpSpPr>
        <p:grpSpPr>
          <a:xfrm>
            <a:off x="2587150" y="5729605"/>
            <a:ext cx="574675" cy="544513"/>
            <a:chOff x="4023360" y="5186046"/>
            <a:chExt cx="574675" cy="544513"/>
          </a:xfrm>
        </p:grpSpPr>
        <p:sp>
          <p:nvSpPr>
            <p:cNvPr id="99" name="Freeform 99"/>
            <p:cNvSpPr>
              <a:spLocks noEditPoints="1"/>
            </p:cNvSpPr>
            <p:nvPr/>
          </p:nvSpPr>
          <p:spPr bwMode="auto">
            <a:xfrm>
              <a:off x="4023360" y="5186046"/>
              <a:ext cx="574675" cy="544513"/>
            </a:xfrm>
            <a:custGeom>
              <a:avLst/>
              <a:gdLst>
                <a:gd name="T0" fmla="*/ 110 w 153"/>
                <a:gd name="T1" fmla="*/ 45 h 145"/>
                <a:gd name="T2" fmla="*/ 99 w 153"/>
                <a:gd name="T3" fmla="*/ 25 h 145"/>
                <a:gd name="T4" fmla="*/ 74 w 153"/>
                <a:gd name="T5" fmla="*/ 3 h 145"/>
                <a:gd name="T6" fmla="*/ 19 w 153"/>
                <a:gd name="T7" fmla="*/ 39 h 145"/>
                <a:gd name="T8" fmla="*/ 28 w 153"/>
                <a:gd name="T9" fmla="*/ 70 h 145"/>
                <a:gd name="T10" fmla="*/ 42 w 153"/>
                <a:gd name="T11" fmla="*/ 84 h 145"/>
                <a:gd name="T12" fmla="*/ 40 w 153"/>
                <a:gd name="T13" fmla="*/ 86 h 145"/>
                <a:gd name="T14" fmla="*/ 14 w 153"/>
                <a:gd name="T15" fmla="*/ 87 h 145"/>
                <a:gd name="T16" fmla="*/ 13 w 153"/>
                <a:gd name="T17" fmla="*/ 84 h 145"/>
                <a:gd name="T18" fmla="*/ 6 w 153"/>
                <a:gd name="T19" fmla="*/ 81 h 145"/>
                <a:gd name="T20" fmla="*/ 3 w 153"/>
                <a:gd name="T21" fmla="*/ 71 h 145"/>
                <a:gd name="T22" fmla="*/ 4 w 153"/>
                <a:gd name="T23" fmla="*/ 81 h 145"/>
                <a:gd name="T24" fmla="*/ 3 w 153"/>
                <a:gd name="T25" fmla="*/ 86 h 145"/>
                <a:gd name="T26" fmla="*/ 1 w 153"/>
                <a:gd name="T27" fmla="*/ 93 h 145"/>
                <a:gd name="T28" fmla="*/ 3 w 153"/>
                <a:gd name="T29" fmla="*/ 105 h 145"/>
                <a:gd name="T30" fmla="*/ 5 w 153"/>
                <a:gd name="T31" fmla="*/ 100 h 145"/>
                <a:gd name="T32" fmla="*/ 5 w 153"/>
                <a:gd name="T33" fmla="*/ 88 h 145"/>
                <a:gd name="T34" fmla="*/ 8 w 153"/>
                <a:gd name="T35" fmla="*/ 87 h 145"/>
                <a:gd name="T36" fmla="*/ 7 w 153"/>
                <a:gd name="T37" fmla="*/ 92 h 145"/>
                <a:gd name="T38" fmla="*/ 7 w 153"/>
                <a:gd name="T39" fmla="*/ 101 h 145"/>
                <a:gd name="T40" fmla="*/ 11 w 153"/>
                <a:gd name="T41" fmla="*/ 106 h 145"/>
                <a:gd name="T42" fmla="*/ 40 w 153"/>
                <a:gd name="T43" fmla="*/ 107 h 145"/>
                <a:gd name="T44" fmla="*/ 44 w 153"/>
                <a:gd name="T45" fmla="*/ 110 h 145"/>
                <a:gd name="T46" fmla="*/ 53 w 153"/>
                <a:gd name="T47" fmla="*/ 134 h 145"/>
                <a:gd name="T48" fmla="*/ 64 w 153"/>
                <a:gd name="T49" fmla="*/ 144 h 145"/>
                <a:gd name="T50" fmla="*/ 129 w 153"/>
                <a:gd name="T51" fmla="*/ 103 h 145"/>
                <a:gd name="T52" fmla="*/ 153 w 153"/>
                <a:gd name="T53" fmla="*/ 86 h 145"/>
                <a:gd name="T54" fmla="*/ 130 w 153"/>
                <a:gd name="T55" fmla="*/ 57 h 145"/>
                <a:gd name="T56" fmla="*/ 10 w 153"/>
                <a:gd name="T57" fmla="*/ 91 h 145"/>
                <a:gd name="T58" fmla="*/ 37 w 153"/>
                <a:gd name="T59" fmla="*/ 89 h 145"/>
                <a:gd name="T60" fmla="*/ 37 w 153"/>
                <a:gd name="T61" fmla="*/ 93 h 145"/>
                <a:gd name="T62" fmla="*/ 50 w 153"/>
                <a:gd name="T63" fmla="*/ 73 h 145"/>
                <a:gd name="T64" fmla="*/ 51 w 153"/>
                <a:gd name="T65" fmla="*/ 83 h 145"/>
                <a:gd name="T66" fmla="*/ 52 w 153"/>
                <a:gd name="T67" fmla="*/ 88 h 145"/>
                <a:gd name="T68" fmla="*/ 53 w 153"/>
                <a:gd name="T69" fmla="*/ 100 h 145"/>
                <a:gd name="T70" fmla="*/ 58 w 153"/>
                <a:gd name="T71" fmla="*/ 119 h 145"/>
                <a:gd name="T72" fmla="*/ 74 w 153"/>
                <a:gd name="T73" fmla="*/ 128 h 145"/>
                <a:gd name="T74" fmla="*/ 67 w 153"/>
                <a:gd name="T75" fmla="*/ 134 h 145"/>
                <a:gd name="T76" fmla="*/ 53 w 153"/>
                <a:gd name="T77" fmla="*/ 125 h 145"/>
                <a:gd name="T78" fmla="*/ 49 w 153"/>
                <a:gd name="T79" fmla="*/ 104 h 145"/>
                <a:gd name="T80" fmla="*/ 48 w 153"/>
                <a:gd name="T81" fmla="*/ 87 h 145"/>
                <a:gd name="T82" fmla="*/ 46 w 153"/>
                <a:gd name="T83" fmla="*/ 81 h 145"/>
                <a:gd name="T84" fmla="*/ 48 w 153"/>
                <a:gd name="T85" fmla="*/ 72 h 145"/>
                <a:gd name="T86" fmla="*/ 95 w 153"/>
                <a:gd name="T87" fmla="*/ 40 h 145"/>
                <a:gd name="T88" fmla="*/ 80 w 153"/>
                <a:gd name="T89" fmla="*/ 48 h 145"/>
                <a:gd name="T90" fmla="*/ 45 w 153"/>
                <a:gd name="T91" fmla="*/ 70 h 145"/>
                <a:gd name="T92" fmla="*/ 43 w 153"/>
                <a:gd name="T93" fmla="*/ 79 h 145"/>
                <a:gd name="T94" fmla="*/ 25 w 153"/>
                <a:gd name="T95" fmla="*/ 45 h 145"/>
                <a:gd name="T96" fmla="*/ 29 w 153"/>
                <a:gd name="T97" fmla="*/ 41 h 145"/>
                <a:gd name="T98" fmla="*/ 72 w 153"/>
                <a:gd name="T99" fmla="*/ 13 h 145"/>
                <a:gd name="T100" fmla="*/ 96 w 153"/>
                <a:gd name="T101" fmla="*/ 27 h 145"/>
                <a:gd name="T102" fmla="*/ 95 w 153"/>
                <a:gd name="T103" fmla="*/ 4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45">
                  <a:moveTo>
                    <a:pt x="130" y="57"/>
                  </a:moveTo>
                  <a:cubicBezTo>
                    <a:pt x="125" y="53"/>
                    <a:pt x="116" y="47"/>
                    <a:pt x="110" y="45"/>
                  </a:cubicBezTo>
                  <a:cubicBezTo>
                    <a:pt x="108" y="44"/>
                    <a:pt x="107" y="44"/>
                    <a:pt x="106" y="43"/>
                  </a:cubicBezTo>
                  <a:cubicBezTo>
                    <a:pt x="105" y="37"/>
                    <a:pt x="103" y="30"/>
                    <a:pt x="99" y="25"/>
                  </a:cubicBezTo>
                  <a:cubicBezTo>
                    <a:pt x="94" y="16"/>
                    <a:pt x="87" y="11"/>
                    <a:pt x="78" y="8"/>
                  </a:cubicBezTo>
                  <a:cubicBezTo>
                    <a:pt x="78" y="6"/>
                    <a:pt x="77" y="4"/>
                    <a:pt x="74" y="3"/>
                  </a:cubicBezTo>
                  <a:cubicBezTo>
                    <a:pt x="62" y="0"/>
                    <a:pt x="50" y="2"/>
                    <a:pt x="39" y="9"/>
                  </a:cubicBezTo>
                  <a:cubicBezTo>
                    <a:pt x="29" y="16"/>
                    <a:pt x="21" y="27"/>
                    <a:pt x="19" y="39"/>
                  </a:cubicBezTo>
                  <a:cubicBezTo>
                    <a:pt x="19" y="41"/>
                    <a:pt x="20" y="43"/>
                    <a:pt x="21" y="44"/>
                  </a:cubicBezTo>
                  <a:cubicBezTo>
                    <a:pt x="21" y="53"/>
                    <a:pt x="23" y="62"/>
                    <a:pt x="28" y="70"/>
                  </a:cubicBezTo>
                  <a:cubicBezTo>
                    <a:pt x="32" y="76"/>
                    <a:pt x="36" y="80"/>
                    <a:pt x="42" y="84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41" y="84"/>
                    <a:pt x="40" y="85"/>
                    <a:pt x="40" y="86"/>
                  </a:cubicBezTo>
                  <a:cubicBezTo>
                    <a:pt x="39" y="87"/>
                    <a:pt x="33" y="87"/>
                    <a:pt x="26" y="87"/>
                  </a:cubicBezTo>
                  <a:cubicBezTo>
                    <a:pt x="21" y="87"/>
                    <a:pt x="17" y="87"/>
                    <a:pt x="14" y="87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4" y="86"/>
                    <a:pt x="14" y="85"/>
                    <a:pt x="13" y="84"/>
                  </a:cubicBezTo>
                  <a:cubicBezTo>
                    <a:pt x="13" y="84"/>
                    <a:pt x="11" y="84"/>
                    <a:pt x="10" y="84"/>
                  </a:cubicBezTo>
                  <a:cubicBezTo>
                    <a:pt x="9" y="84"/>
                    <a:pt x="7" y="82"/>
                    <a:pt x="6" y="81"/>
                  </a:cubicBezTo>
                  <a:cubicBezTo>
                    <a:pt x="5" y="80"/>
                    <a:pt x="4" y="77"/>
                    <a:pt x="4" y="75"/>
                  </a:cubicBezTo>
                  <a:cubicBezTo>
                    <a:pt x="4" y="73"/>
                    <a:pt x="4" y="71"/>
                    <a:pt x="3" y="71"/>
                  </a:cubicBezTo>
                  <a:cubicBezTo>
                    <a:pt x="3" y="71"/>
                    <a:pt x="2" y="73"/>
                    <a:pt x="2" y="75"/>
                  </a:cubicBezTo>
                  <a:cubicBezTo>
                    <a:pt x="2" y="77"/>
                    <a:pt x="3" y="79"/>
                    <a:pt x="4" y="81"/>
                  </a:cubicBezTo>
                  <a:cubicBezTo>
                    <a:pt x="5" y="83"/>
                    <a:pt x="5" y="84"/>
                    <a:pt x="5" y="84"/>
                  </a:cubicBezTo>
                  <a:cubicBezTo>
                    <a:pt x="4" y="84"/>
                    <a:pt x="3" y="85"/>
                    <a:pt x="3" y="86"/>
                  </a:cubicBezTo>
                  <a:cubicBezTo>
                    <a:pt x="3" y="87"/>
                    <a:pt x="3" y="88"/>
                    <a:pt x="3" y="88"/>
                  </a:cubicBezTo>
                  <a:cubicBezTo>
                    <a:pt x="2" y="89"/>
                    <a:pt x="1" y="91"/>
                    <a:pt x="1" y="93"/>
                  </a:cubicBezTo>
                  <a:cubicBezTo>
                    <a:pt x="0" y="95"/>
                    <a:pt x="0" y="98"/>
                    <a:pt x="1" y="101"/>
                  </a:cubicBezTo>
                  <a:cubicBezTo>
                    <a:pt x="1" y="103"/>
                    <a:pt x="3" y="105"/>
                    <a:pt x="3" y="105"/>
                  </a:cubicBezTo>
                  <a:cubicBezTo>
                    <a:pt x="4" y="106"/>
                    <a:pt x="5" y="106"/>
                    <a:pt x="5" y="105"/>
                  </a:cubicBezTo>
                  <a:cubicBezTo>
                    <a:pt x="5" y="105"/>
                    <a:pt x="5" y="103"/>
                    <a:pt x="5" y="100"/>
                  </a:cubicBezTo>
                  <a:cubicBezTo>
                    <a:pt x="5" y="98"/>
                    <a:pt x="5" y="95"/>
                    <a:pt x="5" y="93"/>
                  </a:cubicBezTo>
                  <a:cubicBezTo>
                    <a:pt x="5" y="91"/>
                    <a:pt x="5" y="89"/>
                    <a:pt x="5" y="88"/>
                  </a:cubicBezTo>
                  <a:cubicBezTo>
                    <a:pt x="5" y="87"/>
                    <a:pt x="5" y="87"/>
                    <a:pt x="6" y="86"/>
                  </a:cubicBezTo>
                  <a:cubicBezTo>
                    <a:pt x="6" y="86"/>
                    <a:pt x="7" y="86"/>
                    <a:pt x="8" y="87"/>
                  </a:cubicBezTo>
                  <a:cubicBezTo>
                    <a:pt x="8" y="87"/>
                    <a:pt x="8" y="87"/>
                    <a:pt x="8" y="88"/>
                  </a:cubicBezTo>
                  <a:cubicBezTo>
                    <a:pt x="8" y="88"/>
                    <a:pt x="7" y="90"/>
                    <a:pt x="7" y="92"/>
                  </a:cubicBezTo>
                  <a:cubicBezTo>
                    <a:pt x="7" y="95"/>
                    <a:pt x="7" y="97"/>
                    <a:pt x="7" y="97"/>
                  </a:cubicBezTo>
                  <a:cubicBezTo>
                    <a:pt x="7" y="97"/>
                    <a:pt x="7" y="99"/>
                    <a:pt x="7" y="101"/>
                  </a:cubicBezTo>
                  <a:cubicBezTo>
                    <a:pt x="7" y="103"/>
                    <a:pt x="8" y="105"/>
                    <a:pt x="9" y="105"/>
                  </a:cubicBezTo>
                  <a:cubicBezTo>
                    <a:pt x="9" y="106"/>
                    <a:pt x="11" y="106"/>
                    <a:pt x="11" y="106"/>
                  </a:cubicBezTo>
                  <a:cubicBezTo>
                    <a:pt x="12" y="106"/>
                    <a:pt x="19" y="106"/>
                    <a:pt x="26" y="106"/>
                  </a:cubicBezTo>
                  <a:cubicBezTo>
                    <a:pt x="33" y="106"/>
                    <a:pt x="39" y="106"/>
                    <a:pt x="40" y="107"/>
                  </a:cubicBezTo>
                  <a:cubicBezTo>
                    <a:pt x="40" y="108"/>
                    <a:pt x="41" y="109"/>
                    <a:pt x="42" y="109"/>
                  </a:cubicBezTo>
                  <a:cubicBezTo>
                    <a:pt x="43" y="109"/>
                    <a:pt x="43" y="109"/>
                    <a:pt x="44" y="110"/>
                  </a:cubicBezTo>
                  <a:cubicBezTo>
                    <a:pt x="44" y="110"/>
                    <a:pt x="44" y="111"/>
                    <a:pt x="44" y="111"/>
                  </a:cubicBezTo>
                  <a:cubicBezTo>
                    <a:pt x="46" y="118"/>
                    <a:pt x="50" y="128"/>
                    <a:pt x="53" y="134"/>
                  </a:cubicBezTo>
                  <a:cubicBezTo>
                    <a:pt x="56" y="139"/>
                    <a:pt x="59" y="144"/>
                    <a:pt x="61" y="145"/>
                  </a:cubicBezTo>
                  <a:cubicBezTo>
                    <a:pt x="62" y="145"/>
                    <a:pt x="64" y="145"/>
                    <a:pt x="64" y="144"/>
                  </a:cubicBezTo>
                  <a:cubicBezTo>
                    <a:pt x="65" y="144"/>
                    <a:pt x="75" y="138"/>
                    <a:pt x="87" y="130"/>
                  </a:cubicBezTo>
                  <a:cubicBezTo>
                    <a:pt x="98" y="123"/>
                    <a:pt x="117" y="111"/>
                    <a:pt x="129" y="103"/>
                  </a:cubicBezTo>
                  <a:cubicBezTo>
                    <a:pt x="140" y="96"/>
                    <a:pt x="150" y="90"/>
                    <a:pt x="151" y="89"/>
                  </a:cubicBezTo>
                  <a:cubicBezTo>
                    <a:pt x="152" y="89"/>
                    <a:pt x="153" y="87"/>
                    <a:pt x="153" y="86"/>
                  </a:cubicBezTo>
                  <a:cubicBezTo>
                    <a:pt x="153" y="85"/>
                    <a:pt x="150" y="79"/>
                    <a:pt x="146" y="74"/>
                  </a:cubicBezTo>
                  <a:cubicBezTo>
                    <a:pt x="142" y="69"/>
                    <a:pt x="135" y="61"/>
                    <a:pt x="130" y="57"/>
                  </a:cubicBezTo>
                  <a:close/>
                  <a:moveTo>
                    <a:pt x="12" y="93"/>
                  </a:moveTo>
                  <a:cubicBezTo>
                    <a:pt x="11" y="93"/>
                    <a:pt x="10" y="92"/>
                    <a:pt x="10" y="91"/>
                  </a:cubicBezTo>
                  <a:cubicBezTo>
                    <a:pt x="10" y="90"/>
                    <a:pt x="11" y="89"/>
                    <a:pt x="12" y="89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38" y="89"/>
                    <a:pt x="38" y="90"/>
                    <a:pt x="38" y="91"/>
                  </a:cubicBezTo>
                  <a:cubicBezTo>
                    <a:pt x="38" y="92"/>
                    <a:pt x="38" y="93"/>
                    <a:pt x="37" y="93"/>
                  </a:cubicBezTo>
                  <a:lnTo>
                    <a:pt x="12" y="93"/>
                  </a:lnTo>
                  <a:close/>
                  <a:moveTo>
                    <a:pt x="50" y="73"/>
                  </a:moveTo>
                  <a:cubicBezTo>
                    <a:pt x="49" y="74"/>
                    <a:pt x="49" y="76"/>
                    <a:pt x="49" y="78"/>
                  </a:cubicBezTo>
                  <a:cubicBezTo>
                    <a:pt x="49" y="79"/>
                    <a:pt x="50" y="81"/>
                    <a:pt x="51" y="83"/>
                  </a:cubicBezTo>
                  <a:cubicBezTo>
                    <a:pt x="51" y="83"/>
                    <a:pt x="51" y="84"/>
                    <a:pt x="51" y="84"/>
                  </a:cubicBezTo>
                  <a:cubicBezTo>
                    <a:pt x="51" y="85"/>
                    <a:pt x="52" y="87"/>
                    <a:pt x="52" y="88"/>
                  </a:cubicBezTo>
                  <a:cubicBezTo>
                    <a:pt x="52" y="89"/>
                    <a:pt x="53" y="91"/>
                    <a:pt x="53" y="92"/>
                  </a:cubicBezTo>
                  <a:cubicBezTo>
                    <a:pt x="53" y="94"/>
                    <a:pt x="53" y="97"/>
                    <a:pt x="53" y="100"/>
                  </a:cubicBezTo>
                  <a:cubicBezTo>
                    <a:pt x="53" y="102"/>
                    <a:pt x="54" y="106"/>
                    <a:pt x="54" y="109"/>
                  </a:cubicBezTo>
                  <a:cubicBezTo>
                    <a:pt x="55" y="112"/>
                    <a:pt x="57" y="116"/>
                    <a:pt x="58" y="119"/>
                  </a:cubicBezTo>
                  <a:cubicBezTo>
                    <a:pt x="60" y="122"/>
                    <a:pt x="63" y="125"/>
                    <a:pt x="65" y="126"/>
                  </a:cubicBezTo>
                  <a:cubicBezTo>
                    <a:pt x="68" y="127"/>
                    <a:pt x="71" y="128"/>
                    <a:pt x="74" y="128"/>
                  </a:cubicBezTo>
                  <a:cubicBezTo>
                    <a:pt x="77" y="128"/>
                    <a:pt x="77" y="129"/>
                    <a:pt x="75" y="131"/>
                  </a:cubicBezTo>
                  <a:cubicBezTo>
                    <a:pt x="73" y="132"/>
                    <a:pt x="69" y="134"/>
                    <a:pt x="67" y="134"/>
                  </a:cubicBezTo>
                  <a:cubicBezTo>
                    <a:pt x="65" y="135"/>
                    <a:pt x="62" y="135"/>
                    <a:pt x="60" y="134"/>
                  </a:cubicBezTo>
                  <a:cubicBezTo>
                    <a:pt x="58" y="132"/>
                    <a:pt x="55" y="129"/>
                    <a:pt x="53" y="125"/>
                  </a:cubicBezTo>
                  <a:cubicBezTo>
                    <a:pt x="51" y="121"/>
                    <a:pt x="49" y="116"/>
                    <a:pt x="48" y="113"/>
                  </a:cubicBezTo>
                  <a:cubicBezTo>
                    <a:pt x="48" y="110"/>
                    <a:pt x="48" y="106"/>
                    <a:pt x="49" y="104"/>
                  </a:cubicBezTo>
                  <a:cubicBezTo>
                    <a:pt x="50" y="102"/>
                    <a:pt x="51" y="97"/>
                    <a:pt x="50" y="94"/>
                  </a:cubicBezTo>
                  <a:cubicBezTo>
                    <a:pt x="50" y="91"/>
                    <a:pt x="49" y="88"/>
                    <a:pt x="48" y="87"/>
                  </a:cubicBezTo>
                  <a:cubicBezTo>
                    <a:pt x="48" y="86"/>
                    <a:pt x="48" y="86"/>
                    <a:pt x="47" y="86"/>
                  </a:cubicBezTo>
                  <a:cubicBezTo>
                    <a:pt x="46" y="85"/>
                    <a:pt x="46" y="83"/>
                    <a:pt x="46" y="81"/>
                  </a:cubicBezTo>
                  <a:cubicBezTo>
                    <a:pt x="46" y="80"/>
                    <a:pt x="46" y="79"/>
                    <a:pt x="46" y="78"/>
                  </a:cubicBezTo>
                  <a:cubicBezTo>
                    <a:pt x="46" y="76"/>
                    <a:pt x="47" y="73"/>
                    <a:pt x="48" y="72"/>
                  </a:cubicBezTo>
                  <a:cubicBezTo>
                    <a:pt x="50" y="71"/>
                    <a:pt x="50" y="72"/>
                    <a:pt x="50" y="73"/>
                  </a:cubicBezTo>
                  <a:close/>
                  <a:moveTo>
                    <a:pt x="95" y="40"/>
                  </a:moveTo>
                  <a:cubicBezTo>
                    <a:pt x="94" y="40"/>
                    <a:pt x="92" y="40"/>
                    <a:pt x="92" y="40"/>
                  </a:cubicBezTo>
                  <a:cubicBezTo>
                    <a:pt x="91" y="40"/>
                    <a:pt x="86" y="44"/>
                    <a:pt x="80" y="48"/>
                  </a:cubicBezTo>
                  <a:cubicBezTo>
                    <a:pt x="74" y="52"/>
                    <a:pt x="63" y="58"/>
                    <a:pt x="57" y="62"/>
                  </a:cubicBezTo>
                  <a:cubicBezTo>
                    <a:pt x="51" y="66"/>
                    <a:pt x="45" y="70"/>
                    <a:pt x="45" y="70"/>
                  </a:cubicBezTo>
                  <a:cubicBezTo>
                    <a:pt x="45" y="70"/>
                    <a:pt x="44" y="71"/>
                    <a:pt x="44" y="73"/>
                  </a:cubicBezTo>
                  <a:cubicBezTo>
                    <a:pt x="43" y="74"/>
                    <a:pt x="43" y="76"/>
                    <a:pt x="43" y="79"/>
                  </a:cubicBezTo>
                  <a:cubicBezTo>
                    <a:pt x="38" y="76"/>
                    <a:pt x="34" y="72"/>
                    <a:pt x="31" y="68"/>
                  </a:cubicBezTo>
                  <a:cubicBezTo>
                    <a:pt x="27" y="61"/>
                    <a:pt x="25" y="52"/>
                    <a:pt x="25" y="45"/>
                  </a:cubicBezTo>
                  <a:cubicBezTo>
                    <a:pt x="26" y="44"/>
                    <a:pt x="26" y="44"/>
                    <a:pt x="27" y="44"/>
                  </a:cubicBezTo>
                  <a:cubicBezTo>
                    <a:pt x="28" y="43"/>
                    <a:pt x="29" y="42"/>
                    <a:pt x="29" y="41"/>
                  </a:cubicBezTo>
                  <a:cubicBezTo>
                    <a:pt x="31" y="31"/>
                    <a:pt x="36" y="23"/>
                    <a:pt x="45" y="18"/>
                  </a:cubicBezTo>
                  <a:cubicBezTo>
                    <a:pt x="53" y="12"/>
                    <a:pt x="63" y="11"/>
                    <a:pt x="72" y="13"/>
                  </a:cubicBezTo>
                  <a:cubicBezTo>
                    <a:pt x="74" y="14"/>
                    <a:pt x="76" y="13"/>
                    <a:pt x="77" y="12"/>
                  </a:cubicBezTo>
                  <a:cubicBezTo>
                    <a:pt x="84" y="14"/>
                    <a:pt x="91" y="20"/>
                    <a:pt x="96" y="27"/>
                  </a:cubicBezTo>
                  <a:cubicBezTo>
                    <a:pt x="99" y="31"/>
                    <a:pt x="100" y="37"/>
                    <a:pt x="101" y="42"/>
                  </a:cubicBezTo>
                  <a:cubicBezTo>
                    <a:pt x="98" y="41"/>
                    <a:pt x="96" y="40"/>
                    <a:pt x="95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0"/>
            <p:cNvSpPr>
              <a:spLocks noEditPoints="1"/>
            </p:cNvSpPr>
            <p:nvPr/>
          </p:nvSpPr>
          <p:spPr bwMode="auto">
            <a:xfrm>
              <a:off x="4199573" y="5298758"/>
              <a:ext cx="153987" cy="138113"/>
            </a:xfrm>
            <a:custGeom>
              <a:avLst/>
              <a:gdLst>
                <a:gd name="T0" fmla="*/ 38 w 41"/>
                <a:gd name="T1" fmla="*/ 9 h 37"/>
                <a:gd name="T2" fmla="*/ 30 w 41"/>
                <a:gd name="T3" fmla="*/ 10 h 37"/>
                <a:gd name="T4" fmla="*/ 30 w 41"/>
                <a:gd name="T5" fmla="*/ 10 h 37"/>
                <a:gd name="T6" fmla="*/ 27 w 41"/>
                <a:gd name="T7" fmla="*/ 9 h 37"/>
                <a:gd name="T8" fmla="*/ 24 w 41"/>
                <a:gd name="T9" fmla="*/ 10 h 37"/>
                <a:gd name="T10" fmla="*/ 22 w 41"/>
                <a:gd name="T11" fmla="*/ 7 h 37"/>
                <a:gd name="T12" fmla="*/ 8 w 41"/>
                <a:gd name="T13" fmla="*/ 3 h 37"/>
                <a:gd name="T14" fmla="*/ 4 w 41"/>
                <a:gd name="T15" fmla="*/ 18 h 37"/>
                <a:gd name="T16" fmla="*/ 6 w 41"/>
                <a:gd name="T17" fmla="*/ 21 h 37"/>
                <a:gd name="T18" fmla="*/ 5 w 41"/>
                <a:gd name="T19" fmla="*/ 23 h 37"/>
                <a:gd name="T20" fmla="*/ 4 w 41"/>
                <a:gd name="T21" fmla="*/ 26 h 37"/>
                <a:gd name="T22" fmla="*/ 4 w 41"/>
                <a:gd name="T23" fmla="*/ 26 h 37"/>
                <a:gd name="T24" fmla="*/ 0 w 41"/>
                <a:gd name="T25" fmla="*/ 33 h 37"/>
                <a:gd name="T26" fmla="*/ 1 w 41"/>
                <a:gd name="T27" fmla="*/ 36 h 37"/>
                <a:gd name="T28" fmla="*/ 11 w 41"/>
                <a:gd name="T29" fmla="*/ 29 h 37"/>
                <a:gd name="T30" fmla="*/ 29 w 41"/>
                <a:gd name="T31" fmla="*/ 18 h 37"/>
                <a:gd name="T32" fmla="*/ 40 w 41"/>
                <a:gd name="T33" fmla="*/ 11 h 37"/>
                <a:gd name="T34" fmla="*/ 38 w 41"/>
                <a:gd name="T35" fmla="*/ 9 h 37"/>
                <a:gd name="T36" fmla="*/ 21 w 41"/>
                <a:gd name="T37" fmla="*/ 12 h 37"/>
                <a:gd name="T38" fmla="*/ 20 w 41"/>
                <a:gd name="T39" fmla="*/ 12 h 37"/>
                <a:gd name="T40" fmla="*/ 11 w 41"/>
                <a:gd name="T41" fmla="*/ 18 h 37"/>
                <a:gd name="T42" fmla="*/ 10 w 41"/>
                <a:gd name="T43" fmla="*/ 19 h 37"/>
                <a:gd name="T44" fmla="*/ 8 w 41"/>
                <a:gd name="T45" fmla="*/ 16 h 37"/>
                <a:gd name="T46" fmla="*/ 10 w 41"/>
                <a:gd name="T47" fmla="*/ 7 h 37"/>
                <a:gd name="T48" fmla="*/ 19 w 41"/>
                <a:gd name="T49" fmla="*/ 9 h 37"/>
                <a:gd name="T50" fmla="*/ 21 w 41"/>
                <a:gd name="T51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" h="37">
                  <a:moveTo>
                    <a:pt x="38" y="9"/>
                  </a:moveTo>
                  <a:cubicBezTo>
                    <a:pt x="36" y="9"/>
                    <a:pt x="32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9"/>
                    <a:pt x="28" y="9"/>
                    <a:pt x="27" y="9"/>
                  </a:cubicBezTo>
                  <a:cubicBezTo>
                    <a:pt x="26" y="9"/>
                    <a:pt x="25" y="10"/>
                    <a:pt x="24" y="10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9" y="2"/>
                    <a:pt x="13" y="0"/>
                    <a:pt x="8" y="3"/>
                  </a:cubicBezTo>
                  <a:cubicBezTo>
                    <a:pt x="3" y="7"/>
                    <a:pt x="1" y="13"/>
                    <a:pt x="4" y="18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5" y="23"/>
                    <a:pt x="5" y="23"/>
                  </a:cubicBezTo>
                  <a:cubicBezTo>
                    <a:pt x="4" y="24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3" y="28"/>
                    <a:pt x="1" y="31"/>
                    <a:pt x="0" y="33"/>
                  </a:cubicBezTo>
                  <a:cubicBezTo>
                    <a:pt x="0" y="35"/>
                    <a:pt x="0" y="37"/>
                    <a:pt x="1" y="36"/>
                  </a:cubicBezTo>
                  <a:cubicBezTo>
                    <a:pt x="2" y="35"/>
                    <a:pt x="6" y="32"/>
                    <a:pt x="11" y="29"/>
                  </a:cubicBezTo>
                  <a:cubicBezTo>
                    <a:pt x="16" y="26"/>
                    <a:pt x="24" y="21"/>
                    <a:pt x="29" y="18"/>
                  </a:cubicBezTo>
                  <a:cubicBezTo>
                    <a:pt x="34" y="14"/>
                    <a:pt x="39" y="11"/>
                    <a:pt x="40" y="11"/>
                  </a:cubicBezTo>
                  <a:cubicBezTo>
                    <a:pt x="41" y="10"/>
                    <a:pt x="40" y="10"/>
                    <a:pt x="38" y="9"/>
                  </a:cubicBezTo>
                  <a:close/>
                  <a:moveTo>
                    <a:pt x="21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17" y="14"/>
                    <a:pt x="13" y="17"/>
                    <a:pt x="11" y="18"/>
                  </a:cubicBezTo>
                  <a:cubicBezTo>
                    <a:pt x="10" y="18"/>
                    <a:pt x="10" y="19"/>
                    <a:pt x="10" y="19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3"/>
                    <a:pt x="7" y="9"/>
                    <a:pt x="10" y="7"/>
                  </a:cubicBezTo>
                  <a:cubicBezTo>
                    <a:pt x="13" y="5"/>
                    <a:pt x="17" y="6"/>
                    <a:pt x="19" y="9"/>
                  </a:cubicBezTo>
                  <a:lnTo>
                    <a:pt x="21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1" name="Freeform 101"/>
          <p:cNvSpPr>
            <a:spLocks noEditPoints="1"/>
          </p:cNvSpPr>
          <p:nvPr/>
        </p:nvSpPr>
        <p:spPr bwMode="auto">
          <a:xfrm>
            <a:off x="10089039" y="3947958"/>
            <a:ext cx="558800" cy="528638"/>
          </a:xfrm>
          <a:custGeom>
            <a:avLst/>
            <a:gdLst>
              <a:gd name="T0" fmla="*/ 76 w 149"/>
              <a:gd name="T1" fmla="*/ 16 h 141"/>
              <a:gd name="T2" fmla="*/ 33 w 149"/>
              <a:gd name="T3" fmla="*/ 40 h 141"/>
              <a:gd name="T4" fmla="*/ 47 w 149"/>
              <a:gd name="T5" fmla="*/ 59 h 141"/>
              <a:gd name="T6" fmla="*/ 53 w 149"/>
              <a:gd name="T7" fmla="*/ 77 h 141"/>
              <a:gd name="T8" fmla="*/ 47 w 149"/>
              <a:gd name="T9" fmla="*/ 80 h 141"/>
              <a:gd name="T10" fmla="*/ 32 w 149"/>
              <a:gd name="T11" fmla="*/ 61 h 141"/>
              <a:gd name="T12" fmla="*/ 14 w 149"/>
              <a:gd name="T13" fmla="*/ 52 h 141"/>
              <a:gd name="T14" fmla="*/ 6 w 149"/>
              <a:gd name="T15" fmla="*/ 54 h 141"/>
              <a:gd name="T16" fmla="*/ 6 w 149"/>
              <a:gd name="T17" fmla="*/ 62 h 141"/>
              <a:gd name="T18" fmla="*/ 24 w 149"/>
              <a:gd name="T19" fmla="*/ 73 h 141"/>
              <a:gd name="T20" fmla="*/ 37 w 149"/>
              <a:gd name="T21" fmla="*/ 106 h 141"/>
              <a:gd name="T22" fmla="*/ 58 w 149"/>
              <a:gd name="T23" fmla="*/ 122 h 141"/>
              <a:gd name="T24" fmla="*/ 70 w 149"/>
              <a:gd name="T25" fmla="*/ 124 h 141"/>
              <a:gd name="T26" fmla="*/ 74 w 149"/>
              <a:gd name="T27" fmla="*/ 124 h 141"/>
              <a:gd name="T28" fmla="*/ 90 w 149"/>
              <a:gd name="T29" fmla="*/ 135 h 141"/>
              <a:gd name="T30" fmla="*/ 93 w 149"/>
              <a:gd name="T31" fmla="*/ 141 h 141"/>
              <a:gd name="T32" fmla="*/ 130 w 149"/>
              <a:gd name="T33" fmla="*/ 121 h 141"/>
              <a:gd name="T34" fmla="*/ 146 w 149"/>
              <a:gd name="T35" fmla="*/ 109 h 141"/>
              <a:gd name="T36" fmla="*/ 138 w 149"/>
              <a:gd name="T37" fmla="*/ 102 h 141"/>
              <a:gd name="T38" fmla="*/ 137 w 149"/>
              <a:gd name="T39" fmla="*/ 72 h 141"/>
              <a:gd name="T40" fmla="*/ 136 w 149"/>
              <a:gd name="T41" fmla="*/ 61 h 141"/>
              <a:gd name="T42" fmla="*/ 146 w 149"/>
              <a:gd name="T43" fmla="*/ 39 h 141"/>
              <a:gd name="T44" fmla="*/ 143 w 149"/>
              <a:gd name="T45" fmla="*/ 10 h 141"/>
              <a:gd name="T46" fmla="*/ 114 w 149"/>
              <a:gd name="T47" fmla="*/ 3 h 141"/>
              <a:gd name="T48" fmla="*/ 97 w 149"/>
              <a:gd name="T49" fmla="*/ 19 h 141"/>
              <a:gd name="T50" fmla="*/ 92 w 149"/>
              <a:gd name="T51" fmla="*/ 8 h 141"/>
              <a:gd name="T52" fmla="*/ 49 w 149"/>
              <a:gd name="T53" fmla="*/ 115 h 141"/>
              <a:gd name="T54" fmla="*/ 33 w 149"/>
              <a:gd name="T55" fmla="*/ 91 h 141"/>
              <a:gd name="T56" fmla="*/ 43 w 149"/>
              <a:gd name="T57" fmla="*/ 102 h 141"/>
              <a:gd name="T58" fmla="*/ 58 w 149"/>
              <a:gd name="T59" fmla="*/ 113 h 141"/>
              <a:gd name="T60" fmla="*/ 92 w 149"/>
              <a:gd name="T61" fmla="*/ 120 h 141"/>
              <a:gd name="T62" fmla="*/ 72 w 149"/>
              <a:gd name="T63" fmla="*/ 102 h 141"/>
              <a:gd name="T64" fmla="*/ 58 w 149"/>
              <a:gd name="T65" fmla="*/ 64 h 141"/>
              <a:gd name="T66" fmla="*/ 51 w 149"/>
              <a:gd name="T67" fmla="*/ 50 h 141"/>
              <a:gd name="T68" fmla="*/ 69 w 149"/>
              <a:gd name="T69" fmla="*/ 80 h 141"/>
              <a:gd name="T70" fmla="*/ 88 w 149"/>
              <a:gd name="T71" fmla="*/ 110 h 141"/>
              <a:gd name="T72" fmla="*/ 92 w 149"/>
              <a:gd name="T73" fmla="*/ 120 h 141"/>
              <a:gd name="T74" fmla="*/ 106 w 149"/>
              <a:gd name="T75" fmla="*/ 17 h 141"/>
              <a:gd name="T76" fmla="*/ 129 w 149"/>
              <a:gd name="T77" fmla="*/ 4 h 141"/>
              <a:gd name="T78" fmla="*/ 145 w 149"/>
              <a:gd name="T79" fmla="*/ 25 h 141"/>
              <a:gd name="T80" fmla="*/ 134 w 149"/>
              <a:gd name="T81" fmla="*/ 45 h 141"/>
              <a:gd name="T82" fmla="*/ 125 w 149"/>
              <a:gd name="T83" fmla="*/ 55 h 141"/>
              <a:gd name="T84" fmla="*/ 116 w 149"/>
              <a:gd name="T85" fmla="*/ 48 h 141"/>
              <a:gd name="T86" fmla="*/ 102 w 149"/>
              <a:gd name="T87" fmla="*/ 3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9" h="141">
                <a:moveTo>
                  <a:pt x="92" y="8"/>
                </a:moveTo>
                <a:cubicBezTo>
                  <a:pt x="91" y="8"/>
                  <a:pt x="83" y="12"/>
                  <a:pt x="76" y="16"/>
                </a:cubicBezTo>
                <a:cubicBezTo>
                  <a:pt x="69" y="20"/>
                  <a:pt x="57" y="27"/>
                  <a:pt x="49" y="31"/>
                </a:cubicBezTo>
                <a:cubicBezTo>
                  <a:pt x="42" y="35"/>
                  <a:pt x="34" y="39"/>
                  <a:pt x="33" y="40"/>
                </a:cubicBezTo>
                <a:cubicBezTo>
                  <a:pt x="32" y="40"/>
                  <a:pt x="33" y="43"/>
                  <a:pt x="36" y="45"/>
                </a:cubicBezTo>
                <a:cubicBezTo>
                  <a:pt x="39" y="48"/>
                  <a:pt x="44" y="54"/>
                  <a:pt x="47" y="59"/>
                </a:cubicBezTo>
                <a:cubicBezTo>
                  <a:pt x="50" y="63"/>
                  <a:pt x="52" y="70"/>
                  <a:pt x="54" y="77"/>
                </a:cubicBezTo>
                <a:cubicBezTo>
                  <a:pt x="53" y="77"/>
                  <a:pt x="53" y="77"/>
                  <a:pt x="53" y="77"/>
                </a:cubicBezTo>
                <a:cubicBezTo>
                  <a:pt x="52" y="78"/>
                  <a:pt x="51" y="79"/>
                  <a:pt x="51" y="80"/>
                </a:cubicBezTo>
                <a:cubicBezTo>
                  <a:pt x="50" y="81"/>
                  <a:pt x="48" y="81"/>
                  <a:pt x="47" y="80"/>
                </a:cubicBezTo>
                <a:cubicBezTo>
                  <a:pt x="45" y="79"/>
                  <a:pt x="42" y="76"/>
                  <a:pt x="40" y="72"/>
                </a:cubicBezTo>
                <a:cubicBezTo>
                  <a:pt x="39" y="69"/>
                  <a:pt x="35" y="64"/>
                  <a:pt x="32" y="61"/>
                </a:cubicBezTo>
                <a:cubicBezTo>
                  <a:pt x="30" y="58"/>
                  <a:pt x="26" y="55"/>
                  <a:pt x="23" y="54"/>
                </a:cubicBezTo>
                <a:cubicBezTo>
                  <a:pt x="20" y="53"/>
                  <a:pt x="16" y="52"/>
                  <a:pt x="14" y="52"/>
                </a:cubicBezTo>
                <a:cubicBezTo>
                  <a:pt x="13" y="51"/>
                  <a:pt x="10" y="51"/>
                  <a:pt x="10" y="51"/>
                </a:cubicBezTo>
                <a:cubicBezTo>
                  <a:pt x="9" y="51"/>
                  <a:pt x="7" y="53"/>
                  <a:pt x="6" y="54"/>
                </a:cubicBezTo>
                <a:cubicBezTo>
                  <a:pt x="4" y="56"/>
                  <a:pt x="2" y="59"/>
                  <a:pt x="1" y="60"/>
                </a:cubicBezTo>
                <a:cubicBezTo>
                  <a:pt x="0" y="62"/>
                  <a:pt x="2" y="62"/>
                  <a:pt x="6" y="62"/>
                </a:cubicBezTo>
                <a:cubicBezTo>
                  <a:pt x="9" y="61"/>
                  <a:pt x="15" y="62"/>
                  <a:pt x="17" y="64"/>
                </a:cubicBezTo>
                <a:cubicBezTo>
                  <a:pt x="20" y="65"/>
                  <a:pt x="23" y="69"/>
                  <a:pt x="24" y="73"/>
                </a:cubicBezTo>
                <a:cubicBezTo>
                  <a:pt x="26" y="76"/>
                  <a:pt x="28" y="83"/>
                  <a:pt x="29" y="89"/>
                </a:cubicBezTo>
                <a:cubicBezTo>
                  <a:pt x="31" y="94"/>
                  <a:pt x="34" y="102"/>
                  <a:pt x="37" y="106"/>
                </a:cubicBezTo>
                <a:cubicBezTo>
                  <a:pt x="39" y="111"/>
                  <a:pt x="44" y="116"/>
                  <a:pt x="48" y="118"/>
                </a:cubicBezTo>
                <a:cubicBezTo>
                  <a:pt x="52" y="120"/>
                  <a:pt x="57" y="122"/>
                  <a:pt x="58" y="122"/>
                </a:cubicBezTo>
                <a:cubicBezTo>
                  <a:pt x="60" y="122"/>
                  <a:pt x="63" y="123"/>
                  <a:pt x="65" y="124"/>
                </a:cubicBezTo>
                <a:cubicBezTo>
                  <a:pt x="67" y="124"/>
                  <a:pt x="69" y="124"/>
                  <a:pt x="70" y="124"/>
                </a:cubicBezTo>
                <a:cubicBezTo>
                  <a:pt x="71" y="124"/>
                  <a:pt x="72" y="124"/>
                  <a:pt x="72" y="123"/>
                </a:cubicBezTo>
                <a:cubicBezTo>
                  <a:pt x="73" y="124"/>
                  <a:pt x="73" y="124"/>
                  <a:pt x="74" y="124"/>
                </a:cubicBezTo>
                <a:cubicBezTo>
                  <a:pt x="79" y="126"/>
                  <a:pt x="85" y="129"/>
                  <a:pt x="87" y="130"/>
                </a:cubicBezTo>
                <a:cubicBezTo>
                  <a:pt x="90" y="131"/>
                  <a:pt x="91" y="133"/>
                  <a:pt x="90" y="135"/>
                </a:cubicBezTo>
                <a:cubicBezTo>
                  <a:pt x="89" y="136"/>
                  <a:pt x="89" y="139"/>
                  <a:pt x="89" y="140"/>
                </a:cubicBezTo>
                <a:cubicBezTo>
                  <a:pt x="90" y="141"/>
                  <a:pt x="92" y="141"/>
                  <a:pt x="93" y="141"/>
                </a:cubicBezTo>
                <a:cubicBezTo>
                  <a:pt x="95" y="140"/>
                  <a:pt x="101" y="136"/>
                  <a:pt x="107" y="133"/>
                </a:cubicBezTo>
                <a:cubicBezTo>
                  <a:pt x="114" y="130"/>
                  <a:pt x="124" y="124"/>
                  <a:pt x="130" y="121"/>
                </a:cubicBezTo>
                <a:cubicBezTo>
                  <a:pt x="136" y="117"/>
                  <a:pt x="142" y="114"/>
                  <a:pt x="144" y="113"/>
                </a:cubicBezTo>
                <a:cubicBezTo>
                  <a:pt x="146" y="112"/>
                  <a:pt x="146" y="110"/>
                  <a:pt x="146" y="109"/>
                </a:cubicBezTo>
                <a:cubicBezTo>
                  <a:pt x="145" y="108"/>
                  <a:pt x="143" y="107"/>
                  <a:pt x="141" y="107"/>
                </a:cubicBezTo>
                <a:cubicBezTo>
                  <a:pt x="139" y="107"/>
                  <a:pt x="138" y="105"/>
                  <a:pt x="138" y="102"/>
                </a:cubicBezTo>
                <a:cubicBezTo>
                  <a:pt x="139" y="99"/>
                  <a:pt x="140" y="93"/>
                  <a:pt x="141" y="87"/>
                </a:cubicBezTo>
                <a:cubicBezTo>
                  <a:pt x="142" y="83"/>
                  <a:pt x="140" y="77"/>
                  <a:pt x="137" y="72"/>
                </a:cubicBezTo>
                <a:cubicBezTo>
                  <a:pt x="139" y="71"/>
                  <a:pt x="139" y="69"/>
                  <a:pt x="139" y="68"/>
                </a:cubicBezTo>
                <a:cubicBezTo>
                  <a:pt x="138" y="66"/>
                  <a:pt x="137" y="63"/>
                  <a:pt x="136" y="61"/>
                </a:cubicBezTo>
                <a:cubicBezTo>
                  <a:pt x="135" y="58"/>
                  <a:pt x="136" y="54"/>
                  <a:pt x="138" y="50"/>
                </a:cubicBezTo>
                <a:cubicBezTo>
                  <a:pt x="140" y="47"/>
                  <a:pt x="143" y="42"/>
                  <a:pt x="146" y="39"/>
                </a:cubicBezTo>
                <a:cubicBezTo>
                  <a:pt x="148" y="36"/>
                  <a:pt x="149" y="30"/>
                  <a:pt x="149" y="25"/>
                </a:cubicBezTo>
                <a:cubicBezTo>
                  <a:pt x="149" y="21"/>
                  <a:pt x="146" y="14"/>
                  <a:pt x="143" y="10"/>
                </a:cubicBezTo>
                <a:cubicBezTo>
                  <a:pt x="140" y="6"/>
                  <a:pt x="134" y="2"/>
                  <a:pt x="130" y="1"/>
                </a:cubicBezTo>
                <a:cubicBezTo>
                  <a:pt x="125" y="0"/>
                  <a:pt x="118" y="1"/>
                  <a:pt x="114" y="3"/>
                </a:cubicBezTo>
                <a:cubicBezTo>
                  <a:pt x="109" y="6"/>
                  <a:pt x="104" y="11"/>
                  <a:pt x="102" y="14"/>
                </a:cubicBezTo>
                <a:cubicBezTo>
                  <a:pt x="100" y="17"/>
                  <a:pt x="98" y="19"/>
                  <a:pt x="97" y="19"/>
                </a:cubicBezTo>
                <a:cubicBezTo>
                  <a:pt x="96" y="17"/>
                  <a:pt x="96" y="15"/>
                  <a:pt x="95" y="13"/>
                </a:cubicBezTo>
                <a:cubicBezTo>
                  <a:pt x="95" y="9"/>
                  <a:pt x="94" y="7"/>
                  <a:pt x="92" y="8"/>
                </a:cubicBezTo>
                <a:close/>
                <a:moveTo>
                  <a:pt x="57" y="116"/>
                </a:moveTo>
                <a:cubicBezTo>
                  <a:pt x="56" y="116"/>
                  <a:pt x="52" y="116"/>
                  <a:pt x="49" y="115"/>
                </a:cubicBezTo>
                <a:cubicBezTo>
                  <a:pt x="47" y="113"/>
                  <a:pt x="43" y="109"/>
                  <a:pt x="40" y="106"/>
                </a:cubicBezTo>
                <a:cubicBezTo>
                  <a:pt x="38" y="102"/>
                  <a:pt x="34" y="95"/>
                  <a:pt x="33" y="91"/>
                </a:cubicBezTo>
                <a:cubicBezTo>
                  <a:pt x="32" y="86"/>
                  <a:pt x="32" y="86"/>
                  <a:pt x="35" y="90"/>
                </a:cubicBezTo>
                <a:cubicBezTo>
                  <a:pt x="37" y="94"/>
                  <a:pt x="41" y="99"/>
                  <a:pt x="43" y="102"/>
                </a:cubicBezTo>
                <a:cubicBezTo>
                  <a:pt x="46" y="105"/>
                  <a:pt x="50" y="108"/>
                  <a:pt x="52" y="109"/>
                </a:cubicBezTo>
                <a:cubicBezTo>
                  <a:pt x="54" y="110"/>
                  <a:pt x="56" y="112"/>
                  <a:pt x="58" y="113"/>
                </a:cubicBezTo>
                <a:cubicBezTo>
                  <a:pt x="59" y="114"/>
                  <a:pt x="59" y="115"/>
                  <a:pt x="57" y="116"/>
                </a:cubicBezTo>
                <a:close/>
                <a:moveTo>
                  <a:pt x="92" y="120"/>
                </a:moveTo>
                <a:cubicBezTo>
                  <a:pt x="90" y="120"/>
                  <a:pt x="86" y="118"/>
                  <a:pt x="83" y="116"/>
                </a:cubicBezTo>
                <a:cubicBezTo>
                  <a:pt x="80" y="114"/>
                  <a:pt x="75" y="108"/>
                  <a:pt x="72" y="102"/>
                </a:cubicBezTo>
                <a:cubicBezTo>
                  <a:pt x="69" y="97"/>
                  <a:pt x="66" y="88"/>
                  <a:pt x="65" y="82"/>
                </a:cubicBezTo>
                <a:cubicBezTo>
                  <a:pt x="63" y="77"/>
                  <a:pt x="61" y="69"/>
                  <a:pt x="58" y="64"/>
                </a:cubicBezTo>
                <a:cubicBezTo>
                  <a:pt x="56" y="60"/>
                  <a:pt x="52" y="54"/>
                  <a:pt x="49" y="51"/>
                </a:cubicBezTo>
                <a:cubicBezTo>
                  <a:pt x="46" y="48"/>
                  <a:pt x="47" y="47"/>
                  <a:pt x="51" y="50"/>
                </a:cubicBezTo>
                <a:cubicBezTo>
                  <a:pt x="54" y="52"/>
                  <a:pt x="59" y="57"/>
                  <a:pt x="62" y="62"/>
                </a:cubicBezTo>
                <a:cubicBezTo>
                  <a:pt x="64" y="67"/>
                  <a:pt x="68" y="74"/>
                  <a:pt x="69" y="80"/>
                </a:cubicBezTo>
                <a:cubicBezTo>
                  <a:pt x="70" y="85"/>
                  <a:pt x="74" y="93"/>
                  <a:pt x="78" y="97"/>
                </a:cubicBezTo>
                <a:cubicBezTo>
                  <a:pt x="81" y="102"/>
                  <a:pt x="86" y="108"/>
                  <a:pt x="88" y="110"/>
                </a:cubicBezTo>
                <a:cubicBezTo>
                  <a:pt x="90" y="112"/>
                  <a:pt x="92" y="116"/>
                  <a:pt x="93" y="117"/>
                </a:cubicBezTo>
                <a:cubicBezTo>
                  <a:pt x="94" y="119"/>
                  <a:pt x="94" y="120"/>
                  <a:pt x="92" y="120"/>
                </a:cubicBezTo>
                <a:close/>
                <a:moveTo>
                  <a:pt x="102" y="27"/>
                </a:moveTo>
                <a:cubicBezTo>
                  <a:pt x="103" y="24"/>
                  <a:pt x="105" y="20"/>
                  <a:pt x="106" y="17"/>
                </a:cubicBezTo>
                <a:cubicBezTo>
                  <a:pt x="108" y="14"/>
                  <a:pt x="112" y="9"/>
                  <a:pt x="116" y="7"/>
                </a:cubicBezTo>
                <a:cubicBezTo>
                  <a:pt x="119" y="5"/>
                  <a:pt x="126" y="4"/>
                  <a:pt x="129" y="4"/>
                </a:cubicBezTo>
                <a:cubicBezTo>
                  <a:pt x="133" y="5"/>
                  <a:pt x="138" y="9"/>
                  <a:pt x="140" y="12"/>
                </a:cubicBezTo>
                <a:cubicBezTo>
                  <a:pt x="143" y="15"/>
                  <a:pt x="145" y="21"/>
                  <a:pt x="145" y="25"/>
                </a:cubicBezTo>
                <a:cubicBezTo>
                  <a:pt x="145" y="29"/>
                  <a:pt x="144" y="34"/>
                  <a:pt x="142" y="36"/>
                </a:cubicBezTo>
                <a:cubicBezTo>
                  <a:pt x="140" y="38"/>
                  <a:pt x="136" y="42"/>
                  <a:pt x="134" y="45"/>
                </a:cubicBezTo>
                <a:cubicBezTo>
                  <a:pt x="131" y="47"/>
                  <a:pt x="129" y="51"/>
                  <a:pt x="128" y="52"/>
                </a:cubicBezTo>
                <a:cubicBezTo>
                  <a:pt x="128" y="54"/>
                  <a:pt x="127" y="55"/>
                  <a:pt x="125" y="55"/>
                </a:cubicBezTo>
                <a:cubicBezTo>
                  <a:pt x="124" y="54"/>
                  <a:pt x="123" y="55"/>
                  <a:pt x="123" y="55"/>
                </a:cubicBezTo>
                <a:cubicBezTo>
                  <a:pt x="120" y="52"/>
                  <a:pt x="118" y="50"/>
                  <a:pt x="116" y="48"/>
                </a:cubicBezTo>
                <a:cubicBezTo>
                  <a:pt x="111" y="44"/>
                  <a:pt x="105" y="38"/>
                  <a:pt x="102" y="33"/>
                </a:cubicBezTo>
                <a:cubicBezTo>
                  <a:pt x="102" y="33"/>
                  <a:pt x="102" y="33"/>
                  <a:pt x="102" y="32"/>
                </a:cubicBezTo>
                <a:cubicBezTo>
                  <a:pt x="102" y="31"/>
                  <a:pt x="102" y="29"/>
                  <a:pt x="102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102"/>
          <p:cNvSpPr>
            <a:spLocks noEditPoints="1"/>
          </p:cNvSpPr>
          <p:nvPr/>
        </p:nvSpPr>
        <p:spPr bwMode="auto">
          <a:xfrm>
            <a:off x="10231914" y="3925733"/>
            <a:ext cx="171450" cy="149225"/>
          </a:xfrm>
          <a:custGeom>
            <a:avLst/>
            <a:gdLst>
              <a:gd name="T0" fmla="*/ 0 w 46"/>
              <a:gd name="T1" fmla="*/ 37 h 40"/>
              <a:gd name="T2" fmla="*/ 2 w 46"/>
              <a:gd name="T3" fmla="*/ 39 h 40"/>
              <a:gd name="T4" fmla="*/ 14 w 46"/>
              <a:gd name="T5" fmla="*/ 33 h 40"/>
              <a:gd name="T6" fmla="*/ 33 w 46"/>
              <a:gd name="T7" fmla="*/ 22 h 40"/>
              <a:gd name="T8" fmla="*/ 45 w 46"/>
              <a:gd name="T9" fmla="*/ 16 h 40"/>
              <a:gd name="T10" fmla="*/ 44 w 46"/>
              <a:gd name="T11" fmla="*/ 13 h 40"/>
              <a:gd name="T12" fmla="*/ 35 w 46"/>
              <a:gd name="T13" fmla="*/ 11 h 40"/>
              <a:gd name="T14" fmla="*/ 32 w 46"/>
              <a:gd name="T15" fmla="*/ 11 h 40"/>
              <a:gd name="T16" fmla="*/ 32 w 46"/>
              <a:gd name="T17" fmla="*/ 11 h 40"/>
              <a:gd name="T18" fmla="*/ 29 w 46"/>
              <a:gd name="T19" fmla="*/ 10 h 40"/>
              <a:gd name="T20" fmla="*/ 26 w 46"/>
              <a:gd name="T21" fmla="*/ 10 h 40"/>
              <a:gd name="T22" fmla="*/ 24 w 46"/>
              <a:gd name="T23" fmla="*/ 7 h 40"/>
              <a:gd name="T24" fmla="*/ 10 w 46"/>
              <a:gd name="T25" fmla="*/ 3 h 40"/>
              <a:gd name="T26" fmla="*/ 6 w 46"/>
              <a:gd name="T27" fmla="*/ 17 h 40"/>
              <a:gd name="T28" fmla="*/ 8 w 46"/>
              <a:gd name="T29" fmla="*/ 21 h 40"/>
              <a:gd name="T30" fmla="*/ 6 w 46"/>
              <a:gd name="T31" fmla="*/ 22 h 40"/>
              <a:gd name="T32" fmla="*/ 5 w 46"/>
              <a:gd name="T33" fmla="*/ 25 h 40"/>
              <a:gd name="T34" fmla="*/ 5 w 46"/>
              <a:gd name="T35" fmla="*/ 26 h 40"/>
              <a:gd name="T36" fmla="*/ 3 w 46"/>
              <a:gd name="T37" fmla="*/ 28 h 40"/>
              <a:gd name="T38" fmla="*/ 0 w 46"/>
              <a:gd name="T39" fmla="*/ 37 h 40"/>
              <a:gd name="T40" fmla="*/ 9 w 46"/>
              <a:gd name="T41" fmla="*/ 15 h 40"/>
              <a:gd name="T42" fmla="*/ 12 w 46"/>
              <a:gd name="T43" fmla="*/ 6 h 40"/>
              <a:gd name="T44" fmla="*/ 21 w 46"/>
              <a:gd name="T45" fmla="*/ 9 h 40"/>
              <a:gd name="T46" fmla="*/ 22 w 46"/>
              <a:gd name="T47" fmla="*/ 12 h 40"/>
              <a:gd name="T48" fmla="*/ 21 w 46"/>
              <a:gd name="T49" fmla="*/ 13 h 40"/>
              <a:gd name="T50" fmla="*/ 12 w 46"/>
              <a:gd name="T51" fmla="*/ 18 h 40"/>
              <a:gd name="T52" fmla="*/ 11 w 46"/>
              <a:gd name="T53" fmla="*/ 18 h 40"/>
              <a:gd name="T54" fmla="*/ 9 w 46"/>
              <a:gd name="T55" fmla="*/ 15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40">
                <a:moveTo>
                  <a:pt x="0" y="37"/>
                </a:moveTo>
                <a:cubicBezTo>
                  <a:pt x="0" y="39"/>
                  <a:pt x="1" y="40"/>
                  <a:pt x="2" y="39"/>
                </a:cubicBezTo>
                <a:cubicBezTo>
                  <a:pt x="3" y="39"/>
                  <a:pt x="8" y="36"/>
                  <a:pt x="14" y="33"/>
                </a:cubicBezTo>
                <a:cubicBezTo>
                  <a:pt x="19" y="30"/>
                  <a:pt x="28" y="25"/>
                  <a:pt x="33" y="22"/>
                </a:cubicBezTo>
                <a:cubicBezTo>
                  <a:pt x="39" y="19"/>
                  <a:pt x="44" y="16"/>
                  <a:pt x="45" y="16"/>
                </a:cubicBezTo>
                <a:cubicBezTo>
                  <a:pt x="46" y="15"/>
                  <a:pt x="46" y="14"/>
                  <a:pt x="44" y="13"/>
                </a:cubicBezTo>
                <a:cubicBezTo>
                  <a:pt x="42" y="12"/>
                  <a:pt x="38" y="11"/>
                  <a:pt x="35" y="11"/>
                </a:cubicBezTo>
                <a:cubicBezTo>
                  <a:pt x="34" y="11"/>
                  <a:pt x="33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0"/>
                  <a:pt x="30" y="10"/>
                  <a:pt x="29" y="10"/>
                </a:cubicBezTo>
                <a:cubicBezTo>
                  <a:pt x="28" y="10"/>
                  <a:pt x="27" y="10"/>
                  <a:pt x="26" y="10"/>
                </a:cubicBezTo>
                <a:cubicBezTo>
                  <a:pt x="24" y="7"/>
                  <a:pt x="24" y="7"/>
                  <a:pt x="24" y="7"/>
                </a:cubicBezTo>
                <a:cubicBezTo>
                  <a:pt x="22" y="2"/>
                  <a:pt x="15" y="0"/>
                  <a:pt x="10" y="3"/>
                </a:cubicBezTo>
                <a:cubicBezTo>
                  <a:pt x="5" y="6"/>
                  <a:pt x="3" y="12"/>
                  <a:pt x="6" y="17"/>
                </a:cubicBezTo>
                <a:cubicBezTo>
                  <a:pt x="8" y="21"/>
                  <a:pt x="8" y="21"/>
                  <a:pt x="8" y="21"/>
                </a:cubicBezTo>
                <a:cubicBezTo>
                  <a:pt x="7" y="21"/>
                  <a:pt x="6" y="22"/>
                  <a:pt x="6" y="22"/>
                </a:cubicBezTo>
                <a:cubicBezTo>
                  <a:pt x="5" y="23"/>
                  <a:pt x="5" y="25"/>
                  <a:pt x="5" y="25"/>
                </a:cubicBezTo>
                <a:cubicBezTo>
                  <a:pt x="5" y="26"/>
                  <a:pt x="5" y="26"/>
                  <a:pt x="5" y="26"/>
                </a:cubicBezTo>
                <a:cubicBezTo>
                  <a:pt x="4" y="26"/>
                  <a:pt x="4" y="27"/>
                  <a:pt x="3" y="28"/>
                </a:cubicBezTo>
                <a:cubicBezTo>
                  <a:pt x="2" y="31"/>
                  <a:pt x="0" y="35"/>
                  <a:pt x="0" y="37"/>
                </a:cubicBezTo>
                <a:close/>
                <a:moveTo>
                  <a:pt x="9" y="15"/>
                </a:moveTo>
                <a:cubicBezTo>
                  <a:pt x="8" y="12"/>
                  <a:pt x="9" y="8"/>
                  <a:pt x="12" y="6"/>
                </a:cubicBezTo>
                <a:cubicBezTo>
                  <a:pt x="15" y="5"/>
                  <a:pt x="19" y="6"/>
                  <a:pt x="21" y="9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2"/>
                  <a:pt x="22" y="12"/>
                  <a:pt x="21" y="13"/>
                </a:cubicBezTo>
                <a:cubicBezTo>
                  <a:pt x="19" y="14"/>
                  <a:pt x="15" y="16"/>
                  <a:pt x="12" y="18"/>
                </a:cubicBezTo>
                <a:cubicBezTo>
                  <a:pt x="12" y="18"/>
                  <a:pt x="11" y="18"/>
                  <a:pt x="11" y="18"/>
                </a:cubicBezTo>
                <a:lnTo>
                  <a:pt x="9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03"/>
          <p:cNvSpPr>
            <a:spLocks noEditPoints="1"/>
          </p:cNvSpPr>
          <p:nvPr/>
        </p:nvSpPr>
        <p:spPr bwMode="auto">
          <a:xfrm>
            <a:off x="8330089" y="4932208"/>
            <a:ext cx="965200" cy="511175"/>
          </a:xfrm>
          <a:custGeom>
            <a:avLst/>
            <a:gdLst>
              <a:gd name="T0" fmla="*/ 64 w 257"/>
              <a:gd name="T1" fmla="*/ 23 h 136"/>
              <a:gd name="T2" fmla="*/ 60 w 257"/>
              <a:gd name="T3" fmla="*/ 24 h 136"/>
              <a:gd name="T4" fmla="*/ 46 w 257"/>
              <a:gd name="T5" fmla="*/ 15 h 136"/>
              <a:gd name="T6" fmla="*/ 17 w 257"/>
              <a:gd name="T7" fmla="*/ 2 h 136"/>
              <a:gd name="T8" fmla="*/ 1 w 257"/>
              <a:gd name="T9" fmla="*/ 9 h 136"/>
              <a:gd name="T10" fmla="*/ 21 w 257"/>
              <a:gd name="T11" fmla="*/ 27 h 136"/>
              <a:gd name="T12" fmla="*/ 30 w 257"/>
              <a:gd name="T13" fmla="*/ 63 h 136"/>
              <a:gd name="T14" fmla="*/ 49 w 257"/>
              <a:gd name="T15" fmla="*/ 89 h 136"/>
              <a:gd name="T16" fmla="*/ 62 w 257"/>
              <a:gd name="T17" fmla="*/ 95 h 136"/>
              <a:gd name="T18" fmla="*/ 80 w 257"/>
              <a:gd name="T19" fmla="*/ 113 h 136"/>
              <a:gd name="T20" fmla="*/ 74 w 257"/>
              <a:gd name="T21" fmla="*/ 131 h 136"/>
              <a:gd name="T22" fmla="*/ 111 w 257"/>
              <a:gd name="T23" fmla="*/ 136 h 136"/>
              <a:gd name="T24" fmla="*/ 190 w 257"/>
              <a:gd name="T25" fmla="*/ 136 h 136"/>
              <a:gd name="T26" fmla="*/ 190 w 257"/>
              <a:gd name="T27" fmla="*/ 124 h 136"/>
              <a:gd name="T28" fmla="*/ 204 w 257"/>
              <a:gd name="T29" fmla="*/ 96 h 136"/>
              <a:gd name="T30" fmla="*/ 206 w 257"/>
              <a:gd name="T31" fmla="*/ 109 h 136"/>
              <a:gd name="T32" fmla="*/ 214 w 257"/>
              <a:gd name="T33" fmla="*/ 99 h 136"/>
              <a:gd name="T34" fmla="*/ 237 w 257"/>
              <a:gd name="T35" fmla="*/ 90 h 136"/>
              <a:gd name="T36" fmla="*/ 256 w 257"/>
              <a:gd name="T37" fmla="*/ 66 h 136"/>
              <a:gd name="T38" fmla="*/ 239 w 257"/>
              <a:gd name="T39" fmla="*/ 39 h 136"/>
              <a:gd name="T40" fmla="*/ 214 w 257"/>
              <a:gd name="T41" fmla="*/ 39 h 136"/>
              <a:gd name="T42" fmla="*/ 200 w 257"/>
              <a:gd name="T43" fmla="*/ 13 h 136"/>
              <a:gd name="T44" fmla="*/ 156 w 257"/>
              <a:gd name="T45" fmla="*/ 0 h 136"/>
              <a:gd name="T46" fmla="*/ 87 w 257"/>
              <a:gd name="T47" fmla="*/ 0 h 136"/>
              <a:gd name="T48" fmla="*/ 50 w 257"/>
              <a:gd name="T49" fmla="*/ 81 h 136"/>
              <a:gd name="T50" fmla="*/ 34 w 257"/>
              <a:gd name="T51" fmla="*/ 64 h 136"/>
              <a:gd name="T52" fmla="*/ 34 w 257"/>
              <a:gd name="T53" fmla="*/ 44 h 136"/>
              <a:gd name="T54" fmla="*/ 46 w 257"/>
              <a:gd name="T55" fmla="*/ 72 h 136"/>
              <a:gd name="T56" fmla="*/ 50 w 257"/>
              <a:gd name="T57" fmla="*/ 81 h 136"/>
              <a:gd name="T58" fmla="*/ 215 w 257"/>
              <a:gd name="T59" fmla="*/ 48 h 136"/>
              <a:gd name="T60" fmla="*/ 238 w 257"/>
              <a:gd name="T61" fmla="*/ 44 h 136"/>
              <a:gd name="T62" fmla="*/ 253 w 257"/>
              <a:gd name="T63" fmla="*/ 65 h 136"/>
              <a:gd name="T64" fmla="*/ 236 w 257"/>
              <a:gd name="T65" fmla="*/ 85 h 136"/>
              <a:gd name="T66" fmla="*/ 214 w 257"/>
              <a:gd name="T67" fmla="*/ 87 h 136"/>
              <a:gd name="T68" fmla="*/ 210 w 257"/>
              <a:gd name="T69" fmla="*/ 87 h 136"/>
              <a:gd name="T70" fmla="*/ 95 w 257"/>
              <a:gd name="T71" fmla="*/ 101 h 136"/>
              <a:gd name="T72" fmla="*/ 76 w 257"/>
              <a:gd name="T73" fmla="*/ 90 h 136"/>
              <a:gd name="T74" fmla="*/ 77 w 257"/>
              <a:gd name="T75" fmla="*/ 22 h 136"/>
              <a:gd name="T76" fmla="*/ 84 w 257"/>
              <a:gd name="T77" fmla="*/ 55 h 136"/>
              <a:gd name="T78" fmla="*/ 95 w 257"/>
              <a:gd name="T79" fmla="*/ 101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7" h="136">
                <a:moveTo>
                  <a:pt x="70" y="13"/>
                </a:moveTo>
                <a:cubicBezTo>
                  <a:pt x="68" y="16"/>
                  <a:pt x="66" y="19"/>
                  <a:pt x="64" y="23"/>
                </a:cubicBezTo>
                <a:cubicBezTo>
                  <a:pt x="64" y="22"/>
                  <a:pt x="64" y="22"/>
                  <a:pt x="63" y="22"/>
                </a:cubicBezTo>
                <a:cubicBezTo>
                  <a:pt x="62" y="22"/>
                  <a:pt x="61" y="23"/>
                  <a:pt x="60" y="24"/>
                </a:cubicBezTo>
                <a:cubicBezTo>
                  <a:pt x="59" y="26"/>
                  <a:pt x="57" y="25"/>
                  <a:pt x="56" y="23"/>
                </a:cubicBezTo>
                <a:cubicBezTo>
                  <a:pt x="54" y="21"/>
                  <a:pt x="50" y="18"/>
                  <a:pt x="46" y="15"/>
                </a:cubicBezTo>
                <a:cubicBezTo>
                  <a:pt x="42" y="12"/>
                  <a:pt x="34" y="8"/>
                  <a:pt x="28" y="6"/>
                </a:cubicBezTo>
                <a:cubicBezTo>
                  <a:pt x="23" y="4"/>
                  <a:pt x="18" y="2"/>
                  <a:pt x="17" y="2"/>
                </a:cubicBezTo>
                <a:cubicBezTo>
                  <a:pt x="17" y="2"/>
                  <a:pt x="13" y="3"/>
                  <a:pt x="10" y="4"/>
                </a:cubicBezTo>
                <a:cubicBezTo>
                  <a:pt x="6" y="5"/>
                  <a:pt x="2" y="7"/>
                  <a:pt x="1" y="9"/>
                </a:cubicBezTo>
                <a:cubicBezTo>
                  <a:pt x="0" y="10"/>
                  <a:pt x="2" y="13"/>
                  <a:pt x="7" y="15"/>
                </a:cubicBezTo>
                <a:cubicBezTo>
                  <a:pt x="12" y="18"/>
                  <a:pt x="18" y="23"/>
                  <a:pt x="21" y="27"/>
                </a:cubicBezTo>
                <a:cubicBezTo>
                  <a:pt x="23" y="31"/>
                  <a:pt x="26" y="38"/>
                  <a:pt x="27" y="43"/>
                </a:cubicBezTo>
                <a:cubicBezTo>
                  <a:pt x="27" y="48"/>
                  <a:pt x="29" y="57"/>
                  <a:pt x="30" y="63"/>
                </a:cubicBezTo>
                <a:cubicBezTo>
                  <a:pt x="32" y="69"/>
                  <a:pt x="36" y="77"/>
                  <a:pt x="39" y="81"/>
                </a:cubicBezTo>
                <a:cubicBezTo>
                  <a:pt x="43" y="84"/>
                  <a:pt x="47" y="88"/>
                  <a:pt x="49" y="89"/>
                </a:cubicBezTo>
                <a:cubicBezTo>
                  <a:pt x="51" y="89"/>
                  <a:pt x="54" y="91"/>
                  <a:pt x="56" y="92"/>
                </a:cubicBezTo>
                <a:cubicBezTo>
                  <a:pt x="58" y="94"/>
                  <a:pt x="61" y="95"/>
                  <a:pt x="62" y="95"/>
                </a:cubicBezTo>
                <a:cubicBezTo>
                  <a:pt x="63" y="95"/>
                  <a:pt x="64" y="95"/>
                  <a:pt x="65" y="94"/>
                </a:cubicBezTo>
                <a:cubicBezTo>
                  <a:pt x="71" y="102"/>
                  <a:pt x="77" y="110"/>
                  <a:pt x="80" y="113"/>
                </a:cubicBezTo>
                <a:cubicBezTo>
                  <a:pt x="83" y="117"/>
                  <a:pt x="83" y="122"/>
                  <a:pt x="80" y="124"/>
                </a:cubicBezTo>
                <a:cubicBezTo>
                  <a:pt x="76" y="125"/>
                  <a:pt x="74" y="129"/>
                  <a:pt x="74" y="131"/>
                </a:cubicBezTo>
                <a:cubicBezTo>
                  <a:pt x="74" y="134"/>
                  <a:pt x="77" y="136"/>
                  <a:pt x="80" y="136"/>
                </a:cubicBezTo>
                <a:cubicBezTo>
                  <a:pt x="84" y="136"/>
                  <a:pt x="97" y="136"/>
                  <a:pt x="111" y="136"/>
                </a:cubicBezTo>
                <a:cubicBezTo>
                  <a:pt x="124" y="136"/>
                  <a:pt x="146" y="136"/>
                  <a:pt x="159" y="136"/>
                </a:cubicBezTo>
                <a:cubicBezTo>
                  <a:pt x="173" y="136"/>
                  <a:pt x="186" y="136"/>
                  <a:pt x="190" y="136"/>
                </a:cubicBezTo>
                <a:cubicBezTo>
                  <a:pt x="193" y="136"/>
                  <a:pt x="196" y="134"/>
                  <a:pt x="196" y="131"/>
                </a:cubicBezTo>
                <a:cubicBezTo>
                  <a:pt x="196" y="129"/>
                  <a:pt x="193" y="125"/>
                  <a:pt x="190" y="124"/>
                </a:cubicBezTo>
                <a:cubicBezTo>
                  <a:pt x="187" y="122"/>
                  <a:pt x="187" y="117"/>
                  <a:pt x="190" y="113"/>
                </a:cubicBezTo>
                <a:cubicBezTo>
                  <a:pt x="193" y="110"/>
                  <a:pt x="198" y="103"/>
                  <a:pt x="204" y="96"/>
                </a:cubicBezTo>
                <a:cubicBezTo>
                  <a:pt x="203" y="99"/>
                  <a:pt x="202" y="102"/>
                  <a:pt x="202" y="104"/>
                </a:cubicBezTo>
                <a:cubicBezTo>
                  <a:pt x="202" y="106"/>
                  <a:pt x="204" y="109"/>
                  <a:pt x="206" y="109"/>
                </a:cubicBezTo>
                <a:cubicBezTo>
                  <a:pt x="208" y="109"/>
                  <a:pt x="210" y="108"/>
                  <a:pt x="211" y="106"/>
                </a:cubicBezTo>
                <a:cubicBezTo>
                  <a:pt x="211" y="105"/>
                  <a:pt x="212" y="102"/>
                  <a:pt x="214" y="99"/>
                </a:cubicBezTo>
                <a:cubicBezTo>
                  <a:pt x="215" y="97"/>
                  <a:pt x="219" y="94"/>
                  <a:pt x="223" y="93"/>
                </a:cubicBezTo>
                <a:cubicBezTo>
                  <a:pt x="227" y="92"/>
                  <a:pt x="233" y="90"/>
                  <a:pt x="237" y="90"/>
                </a:cubicBezTo>
                <a:cubicBezTo>
                  <a:pt x="241" y="89"/>
                  <a:pt x="247" y="86"/>
                  <a:pt x="250" y="82"/>
                </a:cubicBezTo>
                <a:cubicBezTo>
                  <a:pt x="253" y="78"/>
                  <a:pt x="256" y="71"/>
                  <a:pt x="256" y="66"/>
                </a:cubicBezTo>
                <a:cubicBezTo>
                  <a:pt x="257" y="61"/>
                  <a:pt x="255" y="54"/>
                  <a:pt x="253" y="49"/>
                </a:cubicBezTo>
                <a:cubicBezTo>
                  <a:pt x="250" y="45"/>
                  <a:pt x="244" y="41"/>
                  <a:pt x="239" y="39"/>
                </a:cubicBezTo>
                <a:cubicBezTo>
                  <a:pt x="234" y="38"/>
                  <a:pt x="226" y="38"/>
                  <a:pt x="222" y="39"/>
                </a:cubicBezTo>
                <a:cubicBezTo>
                  <a:pt x="218" y="40"/>
                  <a:pt x="215" y="40"/>
                  <a:pt x="214" y="39"/>
                </a:cubicBezTo>
                <a:cubicBezTo>
                  <a:pt x="214" y="38"/>
                  <a:pt x="214" y="39"/>
                  <a:pt x="213" y="41"/>
                </a:cubicBezTo>
                <a:cubicBezTo>
                  <a:pt x="209" y="30"/>
                  <a:pt x="204" y="19"/>
                  <a:pt x="200" y="13"/>
                </a:cubicBezTo>
                <a:cubicBezTo>
                  <a:pt x="194" y="6"/>
                  <a:pt x="186" y="0"/>
                  <a:pt x="183" y="0"/>
                </a:cubicBezTo>
                <a:cubicBezTo>
                  <a:pt x="180" y="0"/>
                  <a:pt x="168" y="0"/>
                  <a:pt x="156" y="0"/>
                </a:cubicBezTo>
                <a:cubicBezTo>
                  <a:pt x="145" y="0"/>
                  <a:pt x="125" y="0"/>
                  <a:pt x="114" y="0"/>
                </a:cubicBezTo>
                <a:cubicBezTo>
                  <a:pt x="102" y="0"/>
                  <a:pt x="90" y="0"/>
                  <a:pt x="87" y="0"/>
                </a:cubicBezTo>
                <a:cubicBezTo>
                  <a:pt x="84" y="0"/>
                  <a:pt x="76" y="6"/>
                  <a:pt x="70" y="13"/>
                </a:cubicBezTo>
                <a:close/>
                <a:moveTo>
                  <a:pt x="50" y="81"/>
                </a:moveTo>
                <a:cubicBezTo>
                  <a:pt x="48" y="81"/>
                  <a:pt x="44" y="79"/>
                  <a:pt x="42" y="77"/>
                </a:cubicBezTo>
                <a:cubicBezTo>
                  <a:pt x="39" y="75"/>
                  <a:pt x="36" y="69"/>
                  <a:pt x="34" y="64"/>
                </a:cubicBezTo>
                <a:cubicBezTo>
                  <a:pt x="33" y="59"/>
                  <a:pt x="32" y="50"/>
                  <a:pt x="32" y="45"/>
                </a:cubicBezTo>
                <a:cubicBezTo>
                  <a:pt x="32" y="39"/>
                  <a:pt x="32" y="39"/>
                  <a:pt x="34" y="44"/>
                </a:cubicBezTo>
                <a:cubicBezTo>
                  <a:pt x="35" y="49"/>
                  <a:pt x="37" y="57"/>
                  <a:pt x="39" y="61"/>
                </a:cubicBezTo>
                <a:cubicBezTo>
                  <a:pt x="41" y="65"/>
                  <a:pt x="45" y="70"/>
                  <a:pt x="46" y="72"/>
                </a:cubicBezTo>
                <a:cubicBezTo>
                  <a:pt x="48" y="74"/>
                  <a:pt x="51" y="76"/>
                  <a:pt x="52" y="78"/>
                </a:cubicBezTo>
                <a:cubicBezTo>
                  <a:pt x="53" y="79"/>
                  <a:pt x="53" y="81"/>
                  <a:pt x="50" y="81"/>
                </a:cubicBezTo>
                <a:close/>
                <a:moveTo>
                  <a:pt x="215" y="51"/>
                </a:moveTo>
                <a:cubicBezTo>
                  <a:pt x="215" y="50"/>
                  <a:pt x="215" y="49"/>
                  <a:pt x="215" y="48"/>
                </a:cubicBezTo>
                <a:cubicBezTo>
                  <a:pt x="217" y="47"/>
                  <a:pt x="220" y="45"/>
                  <a:pt x="223" y="44"/>
                </a:cubicBezTo>
                <a:cubicBezTo>
                  <a:pt x="227" y="43"/>
                  <a:pt x="233" y="42"/>
                  <a:pt x="238" y="44"/>
                </a:cubicBezTo>
                <a:cubicBezTo>
                  <a:pt x="242" y="45"/>
                  <a:pt x="248" y="48"/>
                  <a:pt x="250" y="52"/>
                </a:cubicBezTo>
                <a:cubicBezTo>
                  <a:pt x="252" y="55"/>
                  <a:pt x="253" y="61"/>
                  <a:pt x="253" y="65"/>
                </a:cubicBezTo>
                <a:cubicBezTo>
                  <a:pt x="252" y="70"/>
                  <a:pt x="249" y="76"/>
                  <a:pt x="247" y="79"/>
                </a:cubicBezTo>
                <a:cubicBezTo>
                  <a:pt x="244" y="82"/>
                  <a:pt x="240" y="84"/>
                  <a:pt x="236" y="85"/>
                </a:cubicBezTo>
                <a:cubicBezTo>
                  <a:pt x="233" y="85"/>
                  <a:pt x="228" y="86"/>
                  <a:pt x="224" y="86"/>
                </a:cubicBezTo>
                <a:cubicBezTo>
                  <a:pt x="220" y="86"/>
                  <a:pt x="216" y="86"/>
                  <a:pt x="214" y="87"/>
                </a:cubicBezTo>
                <a:cubicBezTo>
                  <a:pt x="213" y="88"/>
                  <a:pt x="211" y="88"/>
                  <a:pt x="210" y="87"/>
                </a:cubicBezTo>
                <a:cubicBezTo>
                  <a:pt x="210" y="87"/>
                  <a:pt x="210" y="87"/>
                  <a:pt x="210" y="87"/>
                </a:cubicBezTo>
                <a:cubicBezTo>
                  <a:pt x="215" y="77"/>
                  <a:pt x="217" y="63"/>
                  <a:pt x="215" y="51"/>
                </a:cubicBezTo>
                <a:close/>
                <a:moveTo>
                  <a:pt x="95" y="101"/>
                </a:moveTo>
                <a:cubicBezTo>
                  <a:pt x="95" y="104"/>
                  <a:pt x="92" y="106"/>
                  <a:pt x="89" y="104"/>
                </a:cubicBezTo>
                <a:cubicBezTo>
                  <a:pt x="86" y="102"/>
                  <a:pt x="80" y="96"/>
                  <a:pt x="76" y="90"/>
                </a:cubicBezTo>
                <a:cubicBezTo>
                  <a:pt x="71" y="83"/>
                  <a:pt x="68" y="69"/>
                  <a:pt x="68" y="57"/>
                </a:cubicBezTo>
                <a:cubicBezTo>
                  <a:pt x="68" y="45"/>
                  <a:pt x="72" y="29"/>
                  <a:pt x="77" y="22"/>
                </a:cubicBezTo>
                <a:cubicBezTo>
                  <a:pt x="82" y="14"/>
                  <a:pt x="85" y="15"/>
                  <a:pt x="84" y="24"/>
                </a:cubicBezTo>
                <a:cubicBezTo>
                  <a:pt x="83" y="33"/>
                  <a:pt x="83" y="47"/>
                  <a:pt x="84" y="55"/>
                </a:cubicBezTo>
                <a:cubicBezTo>
                  <a:pt x="85" y="64"/>
                  <a:pt x="87" y="76"/>
                  <a:pt x="90" y="82"/>
                </a:cubicBezTo>
                <a:cubicBezTo>
                  <a:pt x="93" y="89"/>
                  <a:pt x="95" y="97"/>
                  <a:pt x="95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04"/>
          <p:cNvSpPr>
            <a:spLocks noEditPoints="1"/>
          </p:cNvSpPr>
          <p:nvPr/>
        </p:nvSpPr>
        <p:spPr bwMode="auto">
          <a:xfrm>
            <a:off x="8676164" y="4736945"/>
            <a:ext cx="322262" cy="176213"/>
          </a:xfrm>
          <a:custGeom>
            <a:avLst/>
            <a:gdLst>
              <a:gd name="T0" fmla="*/ 2 w 86"/>
              <a:gd name="T1" fmla="*/ 43 h 47"/>
              <a:gd name="T2" fmla="*/ 2 w 86"/>
              <a:gd name="T3" fmla="*/ 47 h 47"/>
              <a:gd name="T4" fmla="*/ 24 w 86"/>
              <a:gd name="T5" fmla="*/ 47 h 47"/>
              <a:gd name="T6" fmla="*/ 61 w 86"/>
              <a:gd name="T7" fmla="*/ 47 h 47"/>
              <a:gd name="T8" fmla="*/ 84 w 86"/>
              <a:gd name="T9" fmla="*/ 47 h 47"/>
              <a:gd name="T10" fmla="*/ 84 w 86"/>
              <a:gd name="T11" fmla="*/ 43 h 47"/>
              <a:gd name="T12" fmla="*/ 73 w 86"/>
              <a:gd name="T13" fmla="*/ 33 h 47"/>
              <a:gd name="T14" fmla="*/ 68 w 86"/>
              <a:gd name="T15" fmla="*/ 30 h 47"/>
              <a:gd name="T16" fmla="*/ 68 w 86"/>
              <a:gd name="T17" fmla="*/ 30 h 47"/>
              <a:gd name="T18" fmla="*/ 65 w 86"/>
              <a:gd name="T19" fmla="*/ 26 h 47"/>
              <a:gd name="T20" fmla="*/ 61 w 86"/>
              <a:gd name="T21" fmla="*/ 25 h 47"/>
              <a:gd name="T22" fmla="*/ 61 w 86"/>
              <a:gd name="T23" fmla="*/ 19 h 47"/>
              <a:gd name="T24" fmla="*/ 43 w 86"/>
              <a:gd name="T25" fmla="*/ 0 h 47"/>
              <a:gd name="T26" fmla="*/ 25 w 86"/>
              <a:gd name="T27" fmla="*/ 19 h 47"/>
              <a:gd name="T28" fmla="*/ 25 w 86"/>
              <a:gd name="T29" fmla="*/ 25 h 47"/>
              <a:gd name="T30" fmla="*/ 21 w 86"/>
              <a:gd name="T31" fmla="*/ 26 h 47"/>
              <a:gd name="T32" fmla="*/ 17 w 86"/>
              <a:gd name="T33" fmla="*/ 30 h 47"/>
              <a:gd name="T34" fmla="*/ 17 w 86"/>
              <a:gd name="T35" fmla="*/ 30 h 47"/>
              <a:gd name="T36" fmla="*/ 13 w 86"/>
              <a:gd name="T37" fmla="*/ 33 h 47"/>
              <a:gd name="T38" fmla="*/ 2 w 86"/>
              <a:gd name="T39" fmla="*/ 43 h 47"/>
              <a:gd name="T40" fmla="*/ 33 w 86"/>
              <a:gd name="T41" fmla="*/ 19 h 47"/>
              <a:gd name="T42" fmla="*/ 43 w 86"/>
              <a:gd name="T43" fmla="*/ 8 h 47"/>
              <a:gd name="T44" fmla="*/ 53 w 86"/>
              <a:gd name="T45" fmla="*/ 19 h 47"/>
              <a:gd name="T46" fmla="*/ 53 w 86"/>
              <a:gd name="T47" fmla="*/ 24 h 47"/>
              <a:gd name="T48" fmla="*/ 52 w 86"/>
              <a:gd name="T49" fmla="*/ 24 h 47"/>
              <a:gd name="T50" fmla="*/ 34 w 86"/>
              <a:gd name="T51" fmla="*/ 24 h 47"/>
              <a:gd name="T52" fmla="*/ 33 w 86"/>
              <a:gd name="T53" fmla="*/ 24 h 47"/>
              <a:gd name="T54" fmla="*/ 33 w 86"/>
              <a:gd name="T55" fmla="*/ 1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6" h="47">
                <a:moveTo>
                  <a:pt x="2" y="43"/>
                </a:moveTo>
                <a:cubicBezTo>
                  <a:pt x="0" y="45"/>
                  <a:pt x="0" y="47"/>
                  <a:pt x="2" y="47"/>
                </a:cubicBezTo>
                <a:cubicBezTo>
                  <a:pt x="4" y="47"/>
                  <a:pt x="14" y="47"/>
                  <a:pt x="24" y="47"/>
                </a:cubicBezTo>
                <a:cubicBezTo>
                  <a:pt x="35" y="47"/>
                  <a:pt x="51" y="47"/>
                  <a:pt x="61" y="47"/>
                </a:cubicBezTo>
                <a:cubicBezTo>
                  <a:pt x="72" y="47"/>
                  <a:pt x="82" y="47"/>
                  <a:pt x="84" y="47"/>
                </a:cubicBezTo>
                <a:cubicBezTo>
                  <a:pt x="86" y="47"/>
                  <a:pt x="86" y="45"/>
                  <a:pt x="84" y="43"/>
                </a:cubicBezTo>
                <a:cubicBezTo>
                  <a:pt x="82" y="40"/>
                  <a:pt x="77" y="35"/>
                  <a:pt x="73" y="33"/>
                </a:cubicBezTo>
                <a:cubicBezTo>
                  <a:pt x="72" y="32"/>
                  <a:pt x="70" y="31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29"/>
                  <a:pt x="67" y="27"/>
                  <a:pt x="65" y="26"/>
                </a:cubicBezTo>
                <a:cubicBezTo>
                  <a:pt x="64" y="26"/>
                  <a:pt x="63" y="25"/>
                  <a:pt x="61" y="25"/>
                </a:cubicBezTo>
                <a:cubicBezTo>
                  <a:pt x="61" y="19"/>
                  <a:pt x="61" y="19"/>
                  <a:pt x="61" y="19"/>
                </a:cubicBezTo>
                <a:cubicBezTo>
                  <a:pt x="61" y="9"/>
                  <a:pt x="53" y="0"/>
                  <a:pt x="43" y="0"/>
                </a:cubicBezTo>
                <a:cubicBezTo>
                  <a:pt x="33" y="0"/>
                  <a:pt x="25" y="9"/>
                  <a:pt x="25" y="19"/>
                </a:cubicBezTo>
                <a:cubicBezTo>
                  <a:pt x="25" y="25"/>
                  <a:pt x="25" y="25"/>
                  <a:pt x="25" y="25"/>
                </a:cubicBezTo>
                <a:cubicBezTo>
                  <a:pt x="23" y="25"/>
                  <a:pt x="22" y="26"/>
                  <a:pt x="21" y="26"/>
                </a:cubicBezTo>
                <a:cubicBezTo>
                  <a:pt x="19" y="27"/>
                  <a:pt x="17" y="29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6" y="31"/>
                  <a:pt x="14" y="32"/>
                  <a:pt x="13" y="33"/>
                </a:cubicBezTo>
                <a:cubicBezTo>
                  <a:pt x="9" y="35"/>
                  <a:pt x="3" y="40"/>
                  <a:pt x="2" y="43"/>
                </a:cubicBezTo>
                <a:close/>
                <a:moveTo>
                  <a:pt x="33" y="19"/>
                </a:moveTo>
                <a:cubicBezTo>
                  <a:pt x="33" y="13"/>
                  <a:pt x="37" y="8"/>
                  <a:pt x="43" y="8"/>
                </a:cubicBezTo>
                <a:cubicBezTo>
                  <a:pt x="49" y="8"/>
                  <a:pt x="53" y="13"/>
                  <a:pt x="53" y="19"/>
                </a:cubicBezTo>
                <a:cubicBezTo>
                  <a:pt x="53" y="24"/>
                  <a:pt x="53" y="24"/>
                  <a:pt x="53" y="24"/>
                </a:cubicBezTo>
                <a:cubicBezTo>
                  <a:pt x="53" y="24"/>
                  <a:pt x="52" y="24"/>
                  <a:pt x="52" y="24"/>
                </a:cubicBezTo>
                <a:cubicBezTo>
                  <a:pt x="47" y="24"/>
                  <a:pt x="39" y="24"/>
                  <a:pt x="34" y="24"/>
                </a:cubicBezTo>
                <a:cubicBezTo>
                  <a:pt x="34" y="24"/>
                  <a:pt x="33" y="24"/>
                  <a:pt x="33" y="24"/>
                </a:cubicBezTo>
                <a:lnTo>
                  <a:pt x="33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05"/>
          <p:cNvSpPr>
            <a:spLocks/>
          </p:cNvSpPr>
          <p:nvPr/>
        </p:nvSpPr>
        <p:spPr bwMode="auto">
          <a:xfrm>
            <a:off x="9566751" y="4981420"/>
            <a:ext cx="682625" cy="679450"/>
          </a:xfrm>
          <a:custGeom>
            <a:avLst/>
            <a:gdLst>
              <a:gd name="T0" fmla="*/ 2 w 182"/>
              <a:gd name="T1" fmla="*/ 99 h 181"/>
              <a:gd name="T2" fmla="*/ 24 w 182"/>
              <a:gd name="T3" fmla="*/ 121 h 181"/>
              <a:gd name="T4" fmla="*/ 62 w 182"/>
              <a:gd name="T5" fmla="*/ 157 h 181"/>
              <a:gd name="T6" fmla="*/ 84 w 182"/>
              <a:gd name="T7" fmla="*/ 178 h 181"/>
              <a:gd name="T8" fmla="*/ 92 w 182"/>
              <a:gd name="T9" fmla="*/ 179 h 181"/>
              <a:gd name="T10" fmla="*/ 107 w 182"/>
              <a:gd name="T11" fmla="*/ 161 h 181"/>
              <a:gd name="T12" fmla="*/ 108 w 182"/>
              <a:gd name="T13" fmla="*/ 162 h 181"/>
              <a:gd name="T14" fmla="*/ 116 w 182"/>
              <a:gd name="T15" fmla="*/ 166 h 181"/>
              <a:gd name="T16" fmla="*/ 119 w 182"/>
              <a:gd name="T17" fmla="*/ 166 h 181"/>
              <a:gd name="T18" fmla="*/ 118 w 182"/>
              <a:gd name="T19" fmla="*/ 162 h 181"/>
              <a:gd name="T20" fmla="*/ 111 w 182"/>
              <a:gd name="T21" fmla="*/ 156 h 181"/>
              <a:gd name="T22" fmla="*/ 111 w 182"/>
              <a:gd name="T23" fmla="*/ 156 h 181"/>
              <a:gd name="T24" fmla="*/ 112 w 182"/>
              <a:gd name="T25" fmla="*/ 154 h 181"/>
              <a:gd name="T26" fmla="*/ 145 w 182"/>
              <a:gd name="T27" fmla="*/ 107 h 181"/>
              <a:gd name="T28" fmla="*/ 152 w 182"/>
              <a:gd name="T29" fmla="*/ 95 h 181"/>
              <a:gd name="T30" fmla="*/ 153 w 182"/>
              <a:gd name="T31" fmla="*/ 96 h 181"/>
              <a:gd name="T32" fmla="*/ 161 w 182"/>
              <a:gd name="T33" fmla="*/ 105 h 181"/>
              <a:gd name="T34" fmla="*/ 161 w 182"/>
              <a:gd name="T35" fmla="*/ 125 h 181"/>
              <a:gd name="T36" fmla="*/ 150 w 182"/>
              <a:gd name="T37" fmla="*/ 145 h 181"/>
              <a:gd name="T38" fmla="*/ 144 w 182"/>
              <a:gd name="T39" fmla="*/ 156 h 181"/>
              <a:gd name="T40" fmla="*/ 147 w 182"/>
              <a:gd name="T41" fmla="*/ 162 h 181"/>
              <a:gd name="T42" fmla="*/ 154 w 182"/>
              <a:gd name="T43" fmla="*/ 163 h 181"/>
              <a:gd name="T44" fmla="*/ 163 w 182"/>
              <a:gd name="T45" fmla="*/ 146 h 181"/>
              <a:gd name="T46" fmla="*/ 172 w 182"/>
              <a:gd name="T47" fmla="*/ 116 h 181"/>
              <a:gd name="T48" fmla="*/ 173 w 182"/>
              <a:gd name="T49" fmla="*/ 85 h 181"/>
              <a:gd name="T50" fmla="*/ 172 w 182"/>
              <a:gd name="T51" fmla="*/ 77 h 181"/>
              <a:gd name="T52" fmla="*/ 173 w 182"/>
              <a:gd name="T53" fmla="*/ 77 h 181"/>
              <a:gd name="T54" fmla="*/ 180 w 182"/>
              <a:gd name="T55" fmla="*/ 72 h 181"/>
              <a:gd name="T56" fmla="*/ 178 w 182"/>
              <a:gd name="T57" fmla="*/ 69 h 181"/>
              <a:gd name="T58" fmla="*/ 168 w 182"/>
              <a:gd name="T59" fmla="*/ 63 h 181"/>
              <a:gd name="T60" fmla="*/ 166 w 182"/>
              <a:gd name="T61" fmla="*/ 61 h 181"/>
              <a:gd name="T62" fmla="*/ 160 w 182"/>
              <a:gd name="T63" fmla="*/ 50 h 181"/>
              <a:gd name="T64" fmla="*/ 137 w 182"/>
              <a:gd name="T65" fmla="*/ 21 h 181"/>
              <a:gd name="T66" fmla="*/ 121 w 182"/>
              <a:gd name="T67" fmla="*/ 8 h 181"/>
              <a:gd name="T68" fmla="*/ 120 w 182"/>
              <a:gd name="T69" fmla="*/ 8 h 181"/>
              <a:gd name="T70" fmla="*/ 115 w 182"/>
              <a:gd name="T71" fmla="*/ 3 h 181"/>
              <a:gd name="T72" fmla="*/ 111 w 182"/>
              <a:gd name="T73" fmla="*/ 6 h 181"/>
              <a:gd name="T74" fmla="*/ 101 w 182"/>
              <a:gd name="T75" fmla="*/ 20 h 181"/>
              <a:gd name="T76" fmla="*/ 67 w 182"/>
              <a:gd name="T77" fmla="*/ 40 h 181"/>
              <a:gd name="T78" fmla="*/ 26 w 182"/>
              <a:gd name="T79" fmla="*/ 70 h 181"/>
              <a:gd name="T80" fmla="*/ 2 w 182"/>
              <a:gd name="T81" fmla="*/ 91 h 181"/>
              <a:gd name="T82" fmla="*/ 2 w 182"/>
              <a:gd name="T83" fmla="*/ 99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2" h="181">
                <a:moveTo>
                  <a:pt x="2" y="99"/>
                </a:moveTo>
                <a:cubicBezTo>
                  <a:pt x="4" y="101"/>
                  <a:pt x="14" y="111"/>
                  <a:pt x="24" y="121"/>
                </a:cubicBezTo>
                <a:cubicBezTo>
                  <a:pt x="35" y="131"/>
                  <a:pt x="52" y="147"/>
                  <a:pt x="62" y="157"/>
                </a:cubicBezTo>
                <a:cubicBezTo>
                  <a:pt x="72" y="167"/>
                  <a:pt x="82" y="176"/>
                  <a:pt x="84" y="178"/>
                </a:cubicBezTo>
                <a:cubicBezTo>
                  <a:pt x="87" y="181"/>
                  <a:pt x="90" y="181"/>
                  <a:pt x="92" y="179"/>
                </a:cubicBezTo>
                <a:cubicBezTo>
                  <a:pt x="94" y="177"/>
                  <a:pt x="100" y="170"/>
                  <a:pt x="107" y="161"/>
                </a:cubicBezTo>
                <a:cubicBezTo>
                  <a:pt x="107" y="162"/>
                  <a:pt x="108" y="162"/>
                  <a:pt x="108" y="162"/>
                </a:cubicBezTo>
                <a:cubicBezTo>
                  <a:pt x="111" y="164"/>
                  <a:pt x="115" y="165"/>
                  <a:pt x="116" y="166"/>
                </a:cubicBezTo>
                <a:cubicBezTo>
                  <a:pt x="117" y="167"/>
                  <a:pt x="119" y="167"/>
                  <a:pt x="119" y="166"/>
                </a:cubicBezTo>
                <a:cubicBezTo>
                  <a:pt x="120" y="165"/>
                  <a:pt x="119" y="163"/>
                  <a:pt x="118" y="162"/>
                </a:cubicBezTo>
                <a:cubicBezTo>
                  <a:pt x="117" y="160"/>
                  <a:pt x="113" y="158"/>
                  <a:pt x="111" y="156"/>
                </a:cubicBezTo>
                <a:cubicBezTo>
                  <a:pt x="111" y="156"/>
                  <a:pt x="111" y="156"/>
                  <a:pt x="111" y="156"/>
                </a:cubicBezTo>
                <a:cubicBezTo>
                  <a:pt x="111" y="156"/>
                  <a:pt x="112" y="155"/>
                  <a:pt x="112" y="154"/>
                </a:cubicBezTo>
                <a:cubicBezTo>
                  <a:pt x="121" y="143"/>
                  <a:pt x="136" y="121"/>
                  <a:pt x="145" y="107"/>
                </a:cubicBezTo>
                <a:cubicBezTo>
                  <a:pt x="147" y="103"/>
                  <a:pt x="150" y="99"/>
                  <a:pt x="152" y="95"/>
                </a:cubicBezTo>
                <a:cubicBezTo>
                  <a:pt x="152" y="95"/>
                  <a:pt x="153" y="96"/>
                  <a:pt x="153" y="96"/>
                </a:cubicBezTo>
                <a:cubicBezTo>
                  <a:pt x="155" y="97"/>
                  <a:pt x="159" y="101"/>
                  <a:pt x="161" y="105"/>
                </a:cubicBezTo>
                <a:cubicBezTo>
                  <a:pt x="164" y="109"/>
                  <a:pt x="164" y="118"/>
                  <a:pt x="161" y="125"/>
                </a:cubicBezTo>
                <a:cubicBezTo>
                  <a:pt x="159" y="132"/>
                  <a:pt x="154" y="141"/>
                  <a:pt x="150" y="145"/>
                </a:cubicBezTo>
                <a:cubicBezTo>
                  <a:pt x="146" y="149"/>
                  <a:pt x="143" y="154"/>
                  <a:pt x="144" y="156"/>
                </a:cubicBezTo>
                <a:cubicBezTo>
                  <a:pt x="144" y="158"/>
                  <a:pt x="145" y="161"/>
                  <a:pt x="147" y="162"/>
                </a:cubicBezTo>
                <a:cubicBezTo>
                  <a:pt x="149" y="164"/>
                  <a:pt x="152" y="164"/>
                  <a:pt x="154" y="163"/>
                </a:cubicBezTo>
                <a:cubicBezTo>
                  <a:pt x="156" y="163"/>
                  <a:pt x="160" y="155"/>
                  <a:pt x="163" y="146"/>
                </a:cubicBezTo>
                <a:cubicBezTo>
                  <a:pt x="167" y="138"/>
                  <a:pt x="171" y="124"/>
                  <a:pt x="172" y="116"/>
                </a:cubicBezTo>
                <a:cubicBezTo>
                  <a:pt x="174" y="108"/>
                  <a:pt x="175" y="94"/>
                  <a:pt x="173" y="85"/>
                </a:cubicBezTo>
                <a:cubicBezTo>
                  <a:pt x="173" y="83"/>
                  <a:pt x="173" y="80"/>
                  <a:pt x="172" y="77"/>
                </a:cubicBezTo>
                <a:cubicBezTo>
                  <a:pt x="172" y="77"/>
                  <a:pt x="172" y="77"/>
                  <a:pt x="173" y="77"/>
                </a:cubicBezTo>
                <a:cubicBezTo>
                  <a:pt x="175" y="75"/>
                  <a:pt x="178" y="73"/>
                  <a:pt x="180" y="72"/>
                </a:cubicBezTo>
                <a:cubicBezTo>
                  <a:pt x="182" y="71"/>
                  <a:pt x="181" y="70"/>
                  <a:pt x="178" y="69"/>
                </a:cubicBezTo>
                <a:cubicBezTo>
                  <a:pt x="176" y="69"/>
                  <a:pt x="171" y="66"/>
                  <a:pt x="168" y="63"/>
                </a:cubicBezTo>
                <a:cubicBezTo>
                  <a:pt x="167" y="62"/>
                  <a:pt x="167" y="62"/>
                  <a:pt x="166" y="61"/>
                </a:cubicBezTo>
                <a:cubicBezTo>
                  <a:pt x="164" y="57"/>
                  <a:pt x="162" y="54"/>
                  <a:pt x="160" y="50"/>
                </a:cubicBezTo>
                <a:cubicBezTo>
                  <a:pt x="154" y="40"/>
                  <a:pt x="144" y="27"/>
                  <a:pt x="137" y="21"/>
                </a:cubicBezTo>
                <a:cubicBezTo>
                  <a:pt x="131" y="14"/>
                  <a:pt x="123" y="9"/>
                  <a:pt x="121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18" y="6"/>
                  <a:pt x="116" y="4"/>
                  <a:pt x="115" y="3"/>
                </a:cubicBezTo>
                <a:cubicBezTo>
                  <a:pt x="112" y="0"/>
                  <a:pt x="110" y="1"/>
                  <a:pt x="111" y="6"/>
                </a:cubicBezTo>
                <a:cubicBezTo>
                  <a:pt x="112" y="11"/>
                  <a:pt x="107" y="17"/>
                  <a:pt x="101" y="20"/>
                </a:cubicBezTo>
                <a:cubicBezTo>
                  <a:pt x="94" y="23"/>
                  <a:pt x="79" y="32"/>
                  <a:pt x="67" y="40"/>
                </a:cubicBezTo>
                <a:cubicBezTo>
                  <a:pt x="56" y="47"/>
                  <a:pt x="37" y="61"/>
                  <a:pt x="26" y="70"/>
                </a:cubicBezTo>
                <a:cubicBezTo>
                  <a:pt x="15" y="80"/>
                  <a:pt x="4" y="89"/>
                  <a:pt x="2" y="91"/>
                </a:cubicBezTo>
                <a:cubicBezTo>
                  <a:pt x="0" y="94"/>
                  <a:pt x="0" y="97"/>
                  <a:pt x="2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06"/>
          <p:cNvSpPr>
            <a:spLocks/>
          </p:cNvSpPr>
          <p:nvPr/>
        </p:nvSpPr>
        <p:spPr bwMode="auto">
          <a:xfrm>
            <a:off x="9468326" y="5352895"/>
            <a:ext cx="420687" cy="404813"/>
          </a:xfrm>
          <a:custGeom>
            <a:avLst/>
            <a:gdLst>
              <a:gd name="T0" fmla="*/ 77 w 112"/>
              <a:gd name="T1" fmla="*/ 80 h 108"/>
              <a:gd name="T2" fmla="*/ 105 w 112"/>
              <a:gd name="T3" fmla="*/ 106 h 108"/>
              <a:gd name="T4" fmla="*/ 110 w 112"/>
              <a:gd name="T5" fmla="*/ 104 h 108"/>
              <a:gd name="T6" fmla="*/ 111 w 112"/>
              <a:gd name="T7" fmla="*/ 92 h 108"/>
              <a:gd name="T8" fmla="*/ 107 w 112"/>
              <a:gd name="T9" fmla="*/ 83 h 108"/>
              <a:gd name="T10" fmla="*/ 85 w 112"/>
              <a:gd name="T11" fmla="*/ 61 h 108"/>
              <a:gd name="T12" fmla="*/ 48 w 112"/>
              <a:gd name="T13" fmla="*/ 25 h 108"/>
              <a:gd name="T14" fmla="*/ 26 w 112"/>
              <a:gd name="T15" fmla="*/ 4 h 108"/>
              <a:gd name="T16" fmla="*/ 16 w 112"/>
              <a:gd name="T17" fmla="*/ 0 h 108"/>
              <a:gd name="T18" fmla="*/ 4 w 112"/>
              <a:gd name="T19" fmla="*/ 2 h 108"/>
              <a:gd name="T20" fmla="*/ 2 w 112"/>
              <a:gd name="T21" fmla="*/ 7 h 108"/>
              <a:gd name="T22" fmla="*/ 29 w 112"/>
              <a:gd name="T23" fmla="*/ 34 h 108"/>
              <a:gd name="T24" fmla="*/ 77 w 112"/>
              <a:gd name="T25" fmla="*/ 8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2" h="108">
                <a:moveTo>
                  <a:pt x="77" y="80"/>
                </a:moveTo>
                <a:cubicBezTo>
                  <a:pt x="91" y="93"/>
                  <a:pt x="103" y="105"/>
                  <a:pt x="105" y="106"/>
                </a:cubicBezTo>
                <a:cubicBezTo>
                  <a:pt x="107" y="108"/>
                  <a:pt x="109" y="107"/>
                  <a:pt x="110" y="104"/>
                </a:cubicBezTo>
                <a:cubicBezTo>
                  <a:pt x="111" y="101"/>
                  <a:pt x="112" y="96"/>
                  <a:pt x="111" y="92"/>
                </a:cubicBezTo>
                <a:cubicBezTo>
                  <a:pt x="111" y="89"/>
                  <a:pt x="109" y="84"/>
                  <a:pt x="107" y="83"/>
                </a:cubicBezTo>
                <a:cubicBezTo>
                  <a:pt x="106" y="81"/>
                  <a:pt x="96" y="71"/>
                  <a:pt x="85" y="61"/>
                </a:cubicBezTo>
                <a:cubicBezTo>
                  <a:pt x="75" y="51"/>
                  <a:pt x="58" y="35"/>
                  <a:pt x="48" y="25"/>
                </a:cubicBezTo>
                <a:cubicBezTo>
                  <a:pt x="37" y="15"/>
                  <a:pt x="27" y="6"/>
                  <a:pt x="26" y="4"/>
                </a:cubicBezTo>
                <a:cubicBezTo>
                  <a:pt x="24" y="2"/>
                  <a:pt x="19" y="0"/>
                  <a:pt x="16" y="0"/>
                </a:cubicBezTo>
                <a:cubicBezTo>
                  <a:pt x="12" y="0"/>
                  <a:pt x="7" y="0"/>
                  <a:pt x="4" y="2"/>
                </a:cubicBezTo>
                <a:cubicBezTo>
                  <a:pt x="1" y="3"/>
                  <a:pt x="0" y="5"/>
                  <a:pt x="2" y="7"/>
                </a:cubicBezTo>
                <a:cubicBezTo>
                  <a:pt x="4" y="9"/>
                  <a:pt x="16" y="21"/>
                  <a:pt x="29" y="34"/>
                </a:cubicBezTo>
                <a:cubicBezTo>
                  <a:pt x="43" y="46"/>
                  <a:pt x="64" y="67"/>
                  <a:pt x="77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5" name="组合 124"/>
          <p:cNvGrpSpPr/>
          <p:nvPr/>
        </p:nvGrpSpPr>
        <p:grpSpPr>
          <a:xfrm>
            <a:off x="2364581" y="4711224"/>
            <a:ext cx="758825" cy="492125"/>
            <a:chOff x="3162935" y="5471796"/>
            <a:chExt cx="758825" cy="492125"/>
          </a:xfrm>
        </p:grpSpPr>
        <p:sp>
          <p:nvSpPr>
            <p:cNvPr id="107" name="Freeform 107"/>
            <p:cNvSpPr>
              <a:spLocks noEditPoints="1"/>
            </p:cNvSpPr>
            <p:nvPr/>
          </p:nvSpPr>
          <p:spPr bwMode="auto">
            <a:xfrm>
              <a:off x="3456623" y="5471796"/>
              <a:ext cx="465137" cy="492125"/>
            </a:xfrm>
            <a:custGeom>
              <a:avLst/>
              <a:gdLst>
                <a:gd name="T0" fmla="*/ 57 w 124"/>
                <a:gd name="T1" fmla="*/ 3 h 131"/>
                <a:gd name="T2" fmla="*/ 50 w 124"/>
                <a:gd name="T3" fmla="*/ 1 h 131"/>
                <a:gd name="T4" fmla="*/ 49 w 124"/>
                <a:gd name="T5" fmla="*/ 9 h 131"/>
                <a:gd name="T6" fmla="*/ 48 w 124"/>
                <a:gd name="T7" fmla="*/ 17 h 131"/>
                <a:gd name="T8" fmla="*/ 38 w 124"/>
                <a:gd name="T9" fmla="*/ 25 h 131"/>
                <a:gd name="T10" fmla="*/ 27 w 124"/>
                <a:gd name="T11" fmla="*/ 34 h 131"/>
                <a:gd name="T12" fmla="*/ 17 w 124"/>
                <a:gd name="T13" fmla="*/ 42 h 131"/>
                <a:gd name="T14" fmla="*/ 10 w 124"/>
                <a:gd name="T15" fmla="*/ 41 h 131"/>
                <a:gd name="T16" fmla="*/ 2 w 124"/>
                <a:gd name="T17" fmla="*/ 40 h 131"/>
                <a:gd name="T18" fmla="*/ 2 w 124"/>
                <a:gd name="T19" fmla="*/ 48 h 131"/>
                <a:gd name="T20" fmla="*/ 12 w 124"/>
                <a:gd name="T21" fmla="*/ 60 h 131"/>
                <a:gd name="T22" fmla="*/ 13 w 124"/>
                <a:gd name="T23" fmla="*/ 61 h 131"/>
                <a:gd name="T24" fmla="*/ 25 w 124"/>
                <a:gd name="T25" fmla="*/ 76 h 131"/>
                <a:gd name="T26" fmla="*/ 45 w 124"/>
                <a:gd name="T27" fmla="*/ 100 h 131"/>
                <a:gd name="T28" fmla="*/ 57 w 124"/>
                <a:gd name="T29" fmla="*/ 115 h 131"/>
                <a:gd name="T30" fmla="*/ 57 w 124"/>
                <a:gd name="T31" fmla="*/ 116 h 131"/>
                <a:gd name="T32" fmla="*/ 67 w 124"/>
                <a:gd name="T33" fmla="*/ 128 h 131"/>
                <a:gd name="T34" fmla="*/ 75 w 124"/>
                <a:gd name="T35" fmla="*/ 129 h 131"/>
                <a:gd name="T36" fmla="*/ 75 w 124"/>
                <a:gd name="T37" fmla="*/ 121 h 131"/>
                <a:gd name="T38" fmla="*/ 76 w 124"/>
                <a:gd name="T39" fmla="*/ 114 h 131"/>
                <a:gd name="T40" fmla="*/ 86 w 124"/>
                <a:gd name="T41" fmla="*/ 106 h 131"/>
                <a:gd name="T42" fmla="*/ 97 w 124"/>
                <a:gd name="T43" fmla="*/ 96 h 131"/>
                <a:gd name="T44" fmla="*/ 107 w 124"/>
                <a:gd name="T45" fmla="*/ 89 h 131"/>
                <a:gd name="T46" fmla="*/ 115 w 124"/>
                <a:gd name="T47" fmla="*/ 90 h 131"/>
                <a:gd name="T48" fmla="*/ 122 w 124"/>
                <a:gd name="T49" fmla="*/ 91 h 131"/>
                <a:gd name="T50" fmla="*/ 122 w 124"/>
                <a:gd name="T51" fmla="*/ 83 h 131"/>
                <a:gd name="T52" fmla="*/ 104 w 124"/>
                <a:gd name="T53" fmla="*/ 60 h 131"/>
                <a:gd name="T54" fmla="*/ 75 w 124"/>
                <a:gd name="T55" fmla="*/ 25 h 131"/>
                <a:gd name="T56" fmla="*/ 57 w 124"/>
                <a:gd name="T57" fmla="*/ 3 h 131"/>
                <a:gd name="T58" fmla="*/ 68 w 124"/>
                <a:gd name="T59" fmla="*/ 32 h 131"/>
                <a:gd name="T60" fmla="*/ 96 w 124"/>
                <a:gd name="T61" fmla="*/ 67 h 131"/>
                <a:gd name="T62" fmla="*/ 78 w 124"/>
                <a:gd name="T63" fmla="*/ 82 h 131"/>
                <a:gd name="T64" fmla="*/ 49 w 124"/>
                <a:gd name="T65" fmla="*/ 47 h 131"/>
                <a:gd name="T66" fmla="*/ 68 w 124"/>
                <a:gd name="T67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31">
                  <a:moveTo>
                    <a:pt x="57" y="3"/>
                  </a:moveTo>
                  <a:cubicBezTo>
                    <a:pt x="55" y="0"/>
                    <a:pt x="52" y="0"/>
                    <a:pt x="50" y="1"/>
                  </a:cubicBezTo>
                  <a:cubicBezTo>
                    <a:pt x="47" y="3"/>
                    <a:pt x="47" y="7"/>
                    <a:pt x="49" y="9"/>
                  </a:cubicBezTo>
                  <a:cubicBezTo>
                    <a:pt x="51" y="12"/>
                    <a:pt x="51" y="15"/>
                    <a:pt x="48" y="17"/>
                  </a:cubicBezTo>
                  <a:cubicBezTo>
                    <a:pt x="46" y="19"/>
                    <a:pt x="41" y="23"/>
                    <a:pt x="38" y="25"/>
                  </a:cubicBezTo>
                  <a:cubicBezTo>
                    <a:pt x="35" y="28"/>
                    <a:pt x="30" y="32"/>
                    <a:pt x="27" y="34"/>
                  </a:cubicBezTo>
                  <a:cubicBezTo>
                    <a:pt x="24" y="37"/>
                    <a:pt x="19" y="41"/>
                    <a:pt x="17" y="42"/>
                  </a:cubicBezTo>
                  <a:cubicBezTo>
                    <a:pt x="15" y="44"/>
                    <a:pt x="12" y="43"/>
                    <a:pt x="10" y="41"/>
                  </a:cubicBezTo>
                  <a:cubicBezTo>
                    <a:pt x="8" y="39"/>
                    <a:pt x="5" y="38"/>
                    <a:pt x="2" y="40"/>
                  </a:cubicBezTo>
                  <a:cubicBezTo>
                    <a:pt x="0" y="42"/>
                    <a:pt x="0" y="45"/>
                    <a:pt x="2" y="48"/>
                  </a:cubicBezTo>
                  <a:cubicBezTo>
                    <a:pt x="3" y="49"/>
                    <a:pt x="7" y="54"/>
                    <a:pt x="12" y="60"/>
                  </a:cubicBezTo>
                  <a:cubicBezTo>
                    <a:pt x="12" y="60"/>
                    <a:pt x="13" y="61"/>
                    <a:pt x="13" y="61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45" y="100"/>
                    <a:pt x="45" y="100"/>
                    <a:pt x="45" y="100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15"/>
                    <a:pt x="57" y="115"/>
                    <a:pt x="57" y="116"/>
                  </a:cubicBezTo>
                  <a:cubicBezTo>
                    <a:pt x="62" y="121"/>
                    <a:pt x="66" y="126"/>
                    <a:pt x="67" y="128"/>
                  </a:cubicBezTo>
                  <a:cubicBezTo>
                    <a:pt x="69" y="130"/>
                    <a:pt x="73" y="131"/>
                    <a:pt x="75" y="129"/>
                  </a:cubicBezTo>
                  <a:cubicBezTo>
                    <a:pt x="77" y="127"/>
                    <a:pt x="77" y="124"/>
                    <a:pt x="75" y="121"/>
                  </a:cubicBezTo>
                  <a:cubicBezTo>
                    <a:pt x="73" y="119"/>
                    <a:pt x="74" y="116"/>
                    <a:pt x="76" y="114"/>
                  </a:cubicBezTo>
                  <a:cubicBezTo>
                    <a:pt x="78" y="112"/>
                    <a:pt x="82" y="108"/>
                    <a:pt x="86" y="106"/>
                  </a:cubicBezTo>
                  <a:cubicBezTo>
                    <a:pt x="89" y="103"/>
                    <a:pt x="94" y="99"/>
                    <a:pt x="97" y="96"/>
                  </a:cubicBezTo>
                  <a:cubicBezTo>
                    <a:pt x="100" y="94"/>
                    <a:pt x="104" y="90"/>
                    <a:pt x="107" y="89"/>
                  </a:cubicBezTo>
                  <a:cubicBezTo>
                    <a:pt x="109" y="87"/>
                    <a:pt x="113" y="87"/>
                    <a:pt x="115" y="90"/>
                  </a:cubicBezTo>
                  <a:cubicBezTo>
                    <a:pt x="117" y="92"/>
                    <a:pt x="120" y="92"/>
                    <a:pt x="122" y="91"/>
                  </a:cubicBezTo>
                  <a:cubicBezTo>
                    <a:pt x="124" y="89"/>
                    <a:pt x="124" y="85"/>
                    <a:pt x="122" y="83"/>
                  </a:cubicBezTo>
                  <a:cubicBezTo>
                    <a:pt x="120" y="80"/>
                    <a:pt x="112" y="70"/>
                    <a:pt x="104" y="60"/>
                  </a:cubicBezTo>
                  <a:cubicBezTo>
                    <a:pt x="96" y="51"/>
                    <a:pt x="83" y="35"/>
                    <a:pt x="75" y="25"/>
                  </a:cubicBezTo>
                  <a:cubicBezTo>
                    <a:pt x="67" y="15"/>
                    <a:pt x="59" y="5"/>
                    <a:pt x="57" y="3"/>
                  </a:cubicBezTo>
                  <a:close/>
                  <a:moveTo>
                    <a:pt x="68" y="32"/>
                  </a:moveTo>
                  <a:cubicBezTo>
                    <a:pt x="96" y="67"/>
                    <a:pt x="96" y="67"/>
                    <a:pt x="96" y="67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49" y="47"/>
                    <a:pt x="49" y="47"/>
                    <a:pt x="49" y="47"/>
                  </a:cubicBezTo>
                  <a:lnTo>
                    <a:pt x="68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8"/>
            <p:cNvSpPr>
              <a:spLocks/>
            </p:cNvSpPr>
            <p:nvPr/>
          </p:nvSpPr>
          <p:spPr bwMode="auto">
            <a:xfrm>
              <a:off x="3701098" y="5686108"/>
              <a:ext cx="25400" cy="25400"/>
            </a:xfrm>
            <a:custGeom>
              <a:avLst/>
              <a:gdLst>
                <a:gd name="T0" fmla="*/ 6 w 7"/>
                <a:gd name="T1" fmla="*/ 1 h 7"/>
                <a:gd name="T2" fmla="*/ 2 w 7"/>
                <a:gd name="T3" fmla="*/ 1 h 7"/>
                <a:gd name="T4" fmla="*/ 1 w 7"/>
                <a:gd name="T5" fmla="*/ 5 h 7"/>
                <a:gd name="T6" fmla="*/ 6 w 7"/>
                <a:gd name="T7" fmla="*/ 6 h 7"/>
                <a:gd name="T8" fmla="*/ 6 w 7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6" y="1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2" y="6"/>
                    <a:pt x="4" y="7"/>
                    <a:pt x="6" y="6"/>
                  </a:cubicBezTo>
                  <a:cubicBezTo>
                    <a:pt x="7" y="4"/>
                    <a:pt x="7" y="2"/>
                    <a:pt x="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9"/>
            <p:cNvSpPr>
              <a:spLocks/>
            </p:cNvSpPr>
            <p:nvPr/>
          </p:nvSpPr>
          <p:spPr bwMode="auto">
            <a:xfrm>
              <a:off x="3264535" y="5746433"/>
              <a:ext cx="266700" cy="187325"/>
            </a:xfrm>
            <a:custGeom>
              <a:avLst/>
              <a:gdLst>
                <a:gd name="T0" fmla="*/ 4 w 71"/>
                <a:gd name="T1" fmla="*/ 2 h 50"/>
                <a:gd name="T2" fmla="*/ 0 w 71"/>
                <a:gd name="T3" fmla="*/ 6 h 50"/>
                <a:gd name="T4" fmla="*/ 2 w 71"/>
                <a:gd name="T5" fmla="*/ 8 h 50"/>
                <a:gd name="T6" fmla="*/ 4 w 71"/>
                <a:gd name="T7" fmla="*/ 12 h 50"/>
                <a:gd name="T8" fmla="*/ 8 w 71"/>
                <a:gd name="T9" fmla="*/ 8 h 50"/>
                <a:gd name="T10" fmla="*/ 10 w 71"/>
                <a:gd name="T11" fmla="*/ 8 h 50"/>
                <a:gd name="T12" fmla="*/ 40 w 71"/>
                <a:gd name="T13" fmla="*/ 46 h 50"/>
                <a:gd name="T14" fmla="*/ 52 w 71"/>
                <a:gd name="T15" fmla="*/ 47 h 50"/>
                <a:gd name="T16" fmla="*/ 53 w 71"/>
                <a:gd name="T17" fmla="*/ 46 h 50"/>
                <a:gd name="T18" fmla="*/ 59 w 71"/>
                <a:gd name="T19" fmla="*/ 45 h 50"/>
                <a:gd name="T20" fmla="*/ 61 w 71"/>
                <a:gd name="T21" fmla="*/ 44 h 50"/>
                <a:gd name="T22" fmla="*/ 71 w 71"/>
                <a:gd name="T23" fmla="*/ 43 h 50"/>
                <a:gd name="T24" fmla="*/ 69 w 71"/>
                <a:gd name="T25" fmla="*/ 41 h 50"/>
                <a:gd name="T26" fmla="*/ 62 w 71"/>
                <a:gd name="T27" fmla="*/ 34 h 50"/>
                <a:gd name="T28" fmla="*/ 56 w 71"/>
                <a:gd name="T29" fmla="*/ 26 h 50"/>
                <a:gd name="T30" fmla="*/ 55 w 71"/>
                <a:gd name="T31" fmla="*/ 24 h 50"/>
                <a:gd name="T32" fmla="*/ 52 w 71"/>
                <a:gd name="T33" fmla="*/ 33 h 50"/>
                <a:gd name="T34" fmla="*/ 51 w 71"/>
                <a:gd name="T35" fmla="*/ 34 h 50"/>
                <a:gd name="T36" fmla="*/ 48 w 71"/>
                <a:gd name="T37" fmla="*/ 41 h 50"/>
                <a:gd name="T38" fmla="*/ 47 w 71"/>
                <a:gd name="T39" fmla="*/ 41 h 50"/>
                <a:gd name="T40" fmla="*/ 46 w 71"/>
                <a:gd name="T41" fmla="*/ 41 h 50"/>
                <a:gd name="T42" fmla="*/ 15 w 71"/>
                <a:gd name="T43" fmla="*/ 4 h 50"/>
                <a:gd name="T44" fmla="*/ 4 w 71"/>
                <a:gd name="T45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50">
                  <a:moveTo>
                    <a:pt x="4" y="2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2" y="8"/>
                  </a:cubicBezTo>
                  <a:cubicBezTo>
                    <a:pt x="3" y="9"/>
                    <a:pt x="4" y="11"/>
                    <a:pt x="4" y="1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3" y="49"/>
                    <a:pt x="48" y="50"/>
                    <a:pt x="52" y="47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5" y="47"/>
                    <a:pt x="57" y="47"/>
                    <a:pt x="59" y="45"/>
                  </a:cubicBezTo>
                  <a:cubicBezTo>
                    <a:pt x="60" y="45"/>
                    <a:pt x="60" y="44"/>
                    <a:pt x="61" y="44"/>
                  </a:cubicBezTo>
                  <a:cubicBezTo>
                    <a:pt x="64" y="45"/>
                    <a:pt x="68" y="45"/>
                    <a:pt x="71" y="43"/>
                  </a:cubicBezTo>
                  <a:cubicBezTo>
                    <a:pt x="70" y="43"/>
                    <a:pt x="69" y="42"/>
                    <a:pt x="69" y="41"/>
                  </a:cubicBezTo>
                  <a:cubicBezTo>
                    <a:pt x="67" y="40"/>
                    <a:pt x="64" y="37"/>
                    <a:pt x="62" y="34"/>
                  </a:cubicBezTo>
                  <a:cubicBezTo>
                    <a:pt x="60" y="31"/>
                    <a:pt x="58" y="28"/>
                    <a:pt x="56" y="26"/>
                  </a:cubicBezTo>
                  <a:cubicBezTo>
                    <a:pt x="56" y="25"/>
                    <a:pt x="55" y="25"/>
                    <a:pt x="55" y="24"/>
                  </a:cubicBezTo>
                  <a:cubicBezTo>
                    <a:pt x="53" y="26"/>
                    <a:pt x="52" y="30"/>
                    <a:pt x="52" y="33"/>
                  </a:cubicBezTo>
                  <a:cubicBezTo>
                    <a:pt x="52" y="34"/>
                    <a:pt x="51" y="34"/>
                    <a:pt x="51" y="34"/>
                  </a:cubicBezTo>
                  <a:cubicBezTo>
                    <a:pt x="49" y="36"/>
                    <a:pt x="48" y="38"/>
                    <a:pt x="48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2"/>
                    <a:pt x="46" y="42"/>
                    <a:pt x="46" y="41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2" y="0"/>
                    <a:pt x="7" y="0"/>
                    <a:pt x="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0"/>
            <p:cNvSpPr>
              <a:spLocks/>
            </p:cNvSpPr>
            <p:nvPr/>
          </p:nvSpPr>
          <p:spPr bwMode="auto">
            <a:xfrm>
              <a:off x="3467735" y="5703571"/>
              <a:ext cx="195262" cy="222250"/>
            </a:xfrm>
            <a:custGeom>
              <a:avLst/>
              <a:gdLst>
                <a:gd name="T0" fmla="*/ 0 w 52"/>
                <a:gd name="T1" fmla="*/ 18 h 59"/>
                <a:gd name="T2" fmla="*/ 5 w 52"/>
                <a:gd name="T3" fmla="*/ 35 h 59"/>
                <a:gd name="T4" fmla="*/ 11 w 52"/>
                <a:gd name="T5" fmla="*/ 43 h 59"/>
                <a:gd name="T6" fmla="*/ 17 w 52"/>
                <a:gd name="T7" fmla="*/ 50 h 59"/>
                <a:gd name="T8" fmla="*/ 33 w 52"/>
                <a:gd name="T9" fmla="*/ 58 h 59"/>
                <a:gd name="T10" fmla="*/ 47 w 52"/>
                <a:gd name="T11" fmla="*/ 58 h 59"/>
                <a:gd name="T12" fmla="*/ 51 w 52"/>
                <a:gd name="T13" fmla="*/ 55 h 59"/>
                <a:gd name="T14" fmla="*/ 39 w 52"/>
                <a:gd name="T15" fmla="*/ 40 h 59"/>
                <a:gd name="T16" fmla="*/ 19 w 52"/>
                <a:gd name="T17" fmla="*/ 16 h 59"/>
                <a:gd name="T18" fmla="*/ 7 w 52"/>
                <a:gd name="T19" fmla="*/ 1 h 59"/>
                <a:gd name="T20" fmla="*/ 3 w 52"/>
                <a:gd name="T21" fmla="*/ 4 h 59"/>
                <a:gd name="T22" fmla="*/ 0 w 52"/>
                <a:gd name="T23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59">
                  <a:moveTo>
                    <a:pt x="0" y="18"/>
                  </a:moveTo>
                  <a:cubicBezTo>
                    <a:pt x="0" y="23"/>
                    <a:pt x="2" y="31"/>
                    <a:pt x="5" y="35"/>
                  </a:cubicBezTo>
                  <a:cubicBezTo>
                    <a:pt x="7" y="37"/>
                    <a:pt x="9" y="40"/>
                    <a:pt x="11" y="43"/>
                  </a:cubicBezTo>
                  <a:cubicBezTo>
                    <a:pt x="13" y="45"/>
                    <a:pt x="15" y="48"/>
                    <a:pt x="17" y="50"/>
                  </a:cubicBezTo>
                  <a:cubicBezTo>
                    <a:pt x="21" y="53"/>
                    <a:pt x="28" y="57"/>
                    <a:pt x="33" y="58"/>
                  </a:cubicBezTo>
                  <a:cubicBezTo>
                    <a:pt x="37" y="59"/>
                    <a:pt x="44" y="59"/>
                    <a:pt x="47" y="58"/>
                  </a:cubicBezTo>
                  <a:cubicBezTo>
                    <a:pt x="50" y="58"/>
                    <a:pt x="52" y="56"/>
                    <a:pt x="51" y="55"/>
                  </a:cubicBezTo>
                  <a:cubicBezTo>
                    <a:pt x="50" y="53"/>
                    <a:pt x="44" y="47"/>
                    <a:pt x="39" y="40"/>
                  </a:cubicBezTo>
                  <a:cubicBezTo>
                    <a:pt x="33" y="34"/>
                    <a:pt x="24" y="23"/>
                    <a:pt x="19" y="16"/>
                  </a:cubicBezTo>
                  <a:cubicBezTo>
                    <a:pt x="13" y="9"/>
                    <a:pt x="8" y="3"/>
                    <a:pt x="7" y="1"/>
                  </a:cubicBezTo>
                  <a:cubicBezTo>
                    <a:pt x="6" y="0"/>
                    <a:pt x="4" y="1"/>
                    <a:pt x="3" y="4"/>
                  </a:cubicBezTo>
                  <a:cubicBezTo>
                    <a:pt x="2" y="7"/>
                    <a:pt x="1" y="14"/>
                    <a:pt x="0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3162935" y="5771833"/>
              <a:ext cx="106362" cy="109538"/>
            </a:xfrm>
            <a:custGeom>
              <a:avLst/>
              <a:gdLst>
                <a:gd name="T0" fmla="*/ 5 w 28"/>
                <a:gd name="T1" fmla="*/ 6 h 29"/>
                <a:gd name="T2" fmla="*/ 1 w 28"/>
                <a:gd name="T3" fmla="*/ 5 h 29"/>
                <a:gd name="T4" fmla="*/ 2 w 28"/>
                <a:gd name="T5" fmla="*/ 7 h 29"/>
                <a:gd name="T6" fmla="*/ 6 w 28"/>
                <a:gd name="T7" fmla="*/ 11 h 29"/>
                <a:gd name="T8" fmla="*/ 12 w 28"/>
                <a:gd name="T9" fmla="*/ 16 h 29"/>
                <a:gd name="T10" fmla="*/ 16 w 28"/>
                <a:gd name="T11" fmla="*/ 23 h 29"/>
                <a:gd name="T12" fmla="*/ 18 w 28"/>
                <a:gd name="T13" fmla="*/ 27 h 29"/>
                <a:gd name="T14" fmla="*/ 21 w 28"/>
                <a:gd name="T15" fmla="*/ 29 h 29"/>
                <a:gd name="T16" fmla="*/ 20 w 28"/>
                <a:gd name="T17" fmla="*/ 24 h 29"/>
                <a:gd name="T18" fmla="*/ 20 w 28"/>
                <a:gd name="T19" fmla="*/ 16 h 29"/>
                <a:gd name="T20" fmla="*/ 25 w 28"/>
                <a:gd name="T21" fmla="*/ 11 h 29"/>
                <a:gd name="T22" fmla="*/ 28 w 28"/>
                <a:gd name="T23" fmla="*/ 8 h 29"/>
                <a:gd name="T24" fmla="*/ 26 w 28"/>
                <a:gd name="T25" fmla="*/ 4 h 29"/>
                <a:gd name="T26" fmla="*/ 23 w 28"/>
                <a:gd name="T27" fmla="*/ 1 h 29"/>
                <a:gd name="T28" fmla="*/ 18 w 28"/>
                <a:gd name="T29" fmla="*/ 3 h 29"/>
                <a:gd name="T30" fmla="*/ 13 w 28"/>
                <a:gd name="T31" fmla="*/ 8 h 29"/>
                <a:gd name="T32" fmla="*/ 5 w 28"/>
                <a:gd name="T33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29">
                  <a:moveTo>
                    <a:pt x="5" y="6"/>
                  </a:moveTo>
                  <a:cubicBezTo>
                    <a:pt x="4" y="4"/>
                    <a:pt x="2" y="4"/>
                    <a:pt x="1" y="5"/>
                  </a:cubicBezTo>
                  <a:cubicBezTo>
                    <a:pt x="0" y="5"/>
                    <a:pt x="1" y="6"/>
                    <a:pt x="2" y="7"/>
                  </a:cubicBezTo>
                  <a:cubicBezTo>
                    <a:pt x="3" y="8"/>
                    <a:pt x="4" y="9"/>
                    <a:pt x="6" y="11"/>
                  </a:cubicBezTo>
                  <a:cubicBezTo>
                    <a:pt x="8" y="12"/>
                    <a:pt x="10" y="14"/>
                    <a:pt x="12" y="16"/>
                  </a:cubicBezTo>
                  <a:cubicBezTo>
                    <a:pt x="13" y="18"/>
                    <a:pt x="15" y="20"/>
                    <a:pt x="16" y="23"/>
                  </a:cubicBezTo>
                  <a:cubicBezTo>
                    <a:pt x="17" y="25"/>
                    <a:pt x="17" y="26"/>
                    <a:pt x="18" y="27"/>
                  </a:cubicBezTo>
                  <a:cubicBezTo>
                    <a:pt x="19" y="28"/>
                    <a:pt x="20" y="29"/>
                    <a:pt x="21" y="29"/>
                  </a:cubicBezTo>
                  <a:cubicBezTo>
                    <a:pt x="22" y="28"/>
                    <a:pt x="21" y="26"/>
                    <a:pt x="20" y="24"/>
                  </a:cubicBezTo>
                  <a:cubicBezTo>
                    <a:pt x="19" y="22"/>
                    <a:pt x="19" y="18"/>
                    <a:pt x="20" y="16"/>
                  </a:cubicBezTo>
                  <a:cubicBezTo>
                    <a:pt x="21" y="13"/>
                    <a:pt x="23" y="11"/>
                    <a:pt x="25" y="11"/>
                  </a:cubicBezTo>
                  <a:cubicBezTo>
                    <a:pt x="27" y="12"/>
                    <a:pt x="28" y="10"/>
                    <a:pt x="28" y="8"/>
                  </a:cubicBezTo>
                  <a:cubicBezTo>
                    <a:pt x="28" y="6"/>
                    <a:pt x="27" y="5"/>
                    <a:pt x="26" y="4"/>
                  </a:cubicBezTo>
                  <a:cubicBezTo>
                    <a:pt x="25" y="3"/>
                    <a:pt x="24" y="2"/>
                    <a:pt x="23" y="1"/>
                  </a:cubicBezTo>
                  <a:cubicBezTo>
                    <a:pt x="20" y="0"/>
                    <a:pt x="18" y="1"/>
                    <a:pt x="18" y="3"/>
                  </a:cubicBezTo>
                  <a:cubicBezTo>
                    <a:pt x="19" y="5"/>
                    <a:pt x="16" y="7"/>
                    <a:pt x="13" y="8"/>
                  </a:cubicBezTo>
                  <a:cubicBezTo>
                    <a:pt x="11" y="8"/>
                    <a:pt x="7" y="7"/>
                    <a:pt x="5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Freeform 112"/>
          <p:cNvSpPr>
            <a:spLocks noEditPoints="1"/>
          </p:cNvSpPr>
          <p:nvPr/>
        </p:nvSpPr>
        <p:spPr bwMode="auto">
          <a:xfrm>
            <a:off x="7725251" y="5859308"/>
            <a:ext cx="676275" cy="703263"/>
          </a:xfrm>
          <a:custGeom>
            <a:avLst/>
            <a:gdLst>
              <a:gd name="T0" fmla="*/ 87 w 180"/>
              <a:gd name="T1" fmla="*/ 155 h 187"/>
              <a:gd name="T2" fmla="*/ 107 w 180"/>
              <a:gd name="T3" fmla="*/ 153 h 187"/>
              <a:gd name="T4" fmla="*/ 115 w 180"/>
              <a:gd name="T5" fmla="*/ 163 h 187"/>
              <a:gd name="T6" fmla="*/ 129 w 180"/>
              <a:gd name="T7" fmla="*/ 154 h 187"/>
              <a:gd name="T8" fmla="*/ 133 w 180"/>
              <a:gd name="T9" fmla="*/ 169 h 187"/>
              <a:gd name="T10" fmla="*/ 147 w 180"/>
              <a:gd name="T11" fmla="*/ 161 h 187"/>
              <a:gd name="T12" fmla="*/ 151 w 180"/>
              <a:gd name="T13" fmla="*/ 175 h 187"/>
              <a:gd name="T14" fmla="*/ 170 w 180"/>
              <a:gd name="T15" fmla="*/ 169 h 187"/>
              <a:gd name="T16" fmla="*/ 166 w 180"/>
              <a:gd name="T17" fmla="*/ 181 h 187"/>
              <a:gd name="T18" fmla="*/ 155 w 180"/>
              <a:gd name="T19" fmla="*/ 179 h 187"/>
              <a:gd name="T20" fmla="*/ 164 w 180"/>
              <a:gd name="T21" fmla="*/ 185 h 187"/>
              <a:gd name="T22" fmla="*/ 172 w 180"/>
              <a:gd name="T23" fmla="*/ 164 h 187"/>
              <a:gd name="T24" fmla="*/ 153 w 180"/>
              <a:gd name="T25" fmla="*/ 171 h 187"/>
              <a:gd name="T26" fmla="*/ 148 w 180"/>
              <a:gd name="T27" fmla="*/ 156 h 187"/>
              <a:gd name="T28" fmla="*/ 135 w 180"/>
              <a:gd name="T29" fmla="*/ 164 h 187"/>
              <a:gd name="T30" fmla="*/ 130 w 180"/>
              <a:gd name="T31" fmla="*/ 149 h 187"/>
              <a:gd name="T32" fmla="*/ 117 w 180"/>
              <a:gd name="T33" fmla="*/ 158 h 187"/>
              <a:gd name="T34" fmla="*/ 109 w 180"/>
              <a:gd name="T35" fmla="*/ 148 h 187"/>
              <a:gd name="T36" fmla="*/ 106 w 180"/>
              <a:gd name="T37" fmla="*/ 120 h 187"/>
              <a:gd name="T38" fmla="*/ 135 w 180"/>
              <a:gd name="T39" fmla="*/ 20 h 187"/>
              <a:gd name="T40" fmla="*/ 133 w 180"/>
              <a:gd name="T41" fmla="*/ 4 h 187"/>
              <a:gd name="T42" fmla="*/ 127 w 180"/>
              <a:gd name="T43" fmla="*/ 2 h 187"/>
              <a:gd name="T44" fmla="*/ 104 w 180"/>
              <a:gd name="T45" fmla="*/ 4 h 187"/>
              <a:gd name="T46" fmla="*/ 39 w 180"/>
              <a:gd name="T47" fmla="*/ 56 h 187"/>
              <a:gd name="T48" fmla="*/ 23 w 180"/>
              <a:gd name="T49" fmla="*/ 100 h 187"/>
              <a:gd name="T50" fmla="*/ 22 w 180"/>
              <a:gd name="T51" fmla="*/ 111 h 187"/>
              <a:gd name="T52" fmla="*/ 12 w 180"/>
              <a:gd name="T53" fmla="*/ 106 h 187"/>
              <a:gd name="T54" fmla="*/ 17 w 180"/>
              <a:gd name="T55" fmla="*/ 114 h 187"/>
              <a:gd name="T56" fmla="*/ 10 w 180"/>
              <a:gd name="T57" fmla="*/ 118 h 187"/>
              <a:gd name="T58" fmla="*/ 8 w 180"/>
              <a:gd name="T59" fmla="*/ 124 h 187"/>
              <a:gd name="T60" fmla="*/ 15 w 180"/>
              <a:gd name="T61" fmla="*/ 137 h 187"/>
              <a:gd name="T62" fmla="*/ 61 w 180"/>
              <a:gd name="T63" fmla="*/ 156 h 187"/>
              <a:gd name="T64" fmla="*/ 43 w 180"/>
              <a:gd name="T65" fmla="*/ 101 h 187"/>
              <a:gd name="T66" fmla="*/ 43 w 180"/>
              <a:gd name="T67" fmla="*/ 71 h 187"/>
              <a:gd name="T68" fmla="*/ 69 w 180"/>
              <a:gd name="T69" fmla="*/ 33 h 187"/>
              <a:gd name="T70" fmla="*/ 82 w 180"/>
              <a:gd name="T71" fmla="*/ 41 h 187"/>
              <a:gd name="T72" fmla="*/ 61 w 180"/>
              <a:gd name="T73" fmla="*/ 99 h 187"/>
              <a:gd name="T74" fmla="*/ 43 w 180"/>
              <a:gd name="T75" fmla="*/ 101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0" h="187">
                <a:moveTo>
                  <a:pt x="79" y="158"/>
                </a:moveTo>
                <a:cubicBezTo>
                  <a:pt x="81" y="159"/>
                  <a:pt x="85" y="157"/>
                  <a:pt x="87" y="155"/>
                </a:cubicBezTo>
                <a:cubicBezTo>
                  <a:pt x="88" y="154"/>
                  <a:pt x="90" y="152"/>
                  <a:pt x="92" y="147"/>
                </a:cubicBezTo>
                <a:cubicBezTo>
                  <a:pt x="107" y="153"/>
                  <a:pt x="107" y="153"/>
                  <a:pt x="107" y="153"/>
                </a:cubicBezTo>
                <a:cubicBezTo>
                  <a:pt x="109" y="153"/>
                  <a:pt x="110" y="155"/>
                  <a:pt x="110" y="156"/>
                </a:cubicBezTo>
                <a:cubicBezTo>
                  <a:pt x="111" y="159"/>
                  <a:pt x="113" y="162"/>
                  <a:pt x="115" y="163"/>
                </a:cubicBezTo>
                <a:cubicBezTo>
                  <a:pt x="119" y="164"/>
                  <a:pt x="123" y="160"/>
                  <a:pt x="125" y="157"/>
                </a:cubicBezTo>
                <a:cubicBezTo>
                  <a:pt x="126" y="155"/>
                  <a:pt x="128" y="154"/>
                  <a:pt x="129" y="154"/>
                </a:cubicBezTo>
                <a:cubicBezTo>
                  <a:pt x="129" y="155"/>
                  <a:pt x="130" y="157"/>
                  <a:pt x="129" y="159"/>
                </a:cubicBezTo>
                <a:cubicBezTo>
                  <a:pt x="129" y="162"/>
                  <a:pt x="130" y="168"/>
                  <a:pt x="133" y="169"/>
                </a:cubicBezTo>
                <a:cubicBezTo>
                  <a:pt x="137" y="170"/>
                  <a:pt x="141" y="166"/>
                  <a:pt x="143" y="164"/>
                </a:cubicBezTo>
                <a:cubicBezTo>
                  <a:pt x="144" y="162"/>
                  <a:pt x="146" y="161"/>
                  <a:pt x="147" y="161"/>
                </a:cubicBezTo>
                <a:cubicBezTo>
                  <a:pt x="147" y="161"/>
                  <a:pt x="148" y="163"/>
                  <a:pt x="147" y="165"/>
                </a:cubicBezTo>
                <a:cubicBezTo>
                  <a:pt x="147" y="169"/>
                  <a:pt x="148" y="174"/>
                  <a:pt x="151" y="175"/>
                </a:cubicBezTo>
                <a:cubicBezTo>
                  <a:pt x="155" y="177"/>
                  <a:pt x="159" y="173"/>
                  <a:pt x="161" y="170"/>
                </a:cubicBezTo>
                <a:cubicBezTo>
                  <a:pt x="162" y="168"/>
                  <a:pt x="166" y="167"/>
                  <a:pt x="170" y="169"/>
                </a:cubicBezTo>
                <a:cubicBezTo>
                  <a:pt x="173" y="170"/>
                  <a:pt x="175" y="173"/>
                  <a:pt x="174" y="177"/>
                </a:cubicBezTo>
                <a:cubicBezTo>
                  <a:pt x="172" y="180"/>
                  <a:pt x="169" y="182"/>
                  <a:pt x="166" y="181"/>
                </a:cubicBezTo>
                <a:cubicBezTo>
                  <a:pt x="158" y="178"/>
                  <a:pt x="158" y="178"/>
                  <a:pt x="158" y="178"/>
                </a:cubicBezTo>
                <a:cubicBezTo>
                  <a:pt x="157" y="177"/>
                  <a:pt x="155" y="178"/>
                  <a:pt x="155" y="179"/>
                </a:cubicBezTo>
                <a:cubicBezTo>
                  <a:pt x="154" y="181"/>
                  <a:pt x="155" y="182"/>
                  <a:pt x="156" y="182"/>
                </a:cubicBezTo>
                <a:cubicBezTo>
                  <a:pt x="164" y="185"/>
                  <a:pt x="164" y="185"/>
                  <a:pt x="164" y="185"/>
                </a:cubicBezTo>
                <a:cubicBezTo>
                  <a:pt x="170" y="187"/>
                  <a:pt x="176" y="184"/>
                  <a:pt x="178" y="178"/>
                </a:cubicBezTo>
                <a:cubicBezTo>
                  <a:pt x="180" y="173"/>
                  <a:pt x="177" y="166"/>
                  <a:pt x="172" y="164"/>
                </a:cubicBezTo>
                <a:cubicBezTo>
                  <a:pt x="166" y="162"/>
                  <a:pt x="160" y="164"/>
                  <a:pt x="157" y="167"/>
                </a:cubicBezTo>
                <a:cubicBezTo>
                  <a:pt x="155" y="169"/>
                  <a:pt x="154" y="170"/>
                  <a:pt x="153" y="171"/>
                </a:cubicBezTo>
                <a:cubicBezTo>
                  <a:pt x="153" y="170"/>
                  <a:pt x="152" y="168"/>
                  <a:pt x="152" y="166"/>
                </a:cubicBezTo>
                <a:cubicBezTo>
                  <a:pt x="152" y="163"/>
                  <a:pt x="152" y="157"/>
                  <a:pt x="148" y="156"/>
                </a:cubicBezTo>
                <a:cubicBezTo>
                  <a:pt x="145" y="155"/>
                  <a:pt x="141" y="158"/>
                  <a:pt x="139" y="161"/>
                </a:cubicBezTo>
                <a:cubicBezTo>
                  <a:pt x="137" y="163"/>
                  <a:pt x="136" y="164"/>
                  <a:pt x="135" y="164"/>
                </a:cubicBezTo>
                <a:cubicBezTo>
                  <a:pt x="135" y="163"/>
                  <a:pt x="134" y="162"/>
                  <a:pt x="134" y="159"/>
                </a:cubicBezTo>
                <a:cubicBezTo>
                  <a:pt x="134" y="156"/>
                  <a:pt x="134" y="151"/>
                  <a:pt x="130" y="149"/>
                </a:cubicBezTo>
                <a:cubicBezTo>
                  <a:pt x="127" y="148"/>
                  <a:pt x="123" y="152"/>
                  <a:pt x="121" y="154"/>
                </a:cubicBezTo>
                <a:cubicBezTo>
                  <a:pt x="119" y="157"/>
                  <a:pt x="118" y="158"/>
                  <a:pt x="117" y="158"/>
                </a:cubicBezTo>
                <a:cubicBezTo>
                  <a:pt x="116" y="157"/>
                  <a:pt x="116" y="156"/>
                  <a:pt x="115" y="155"/>
                </a:cubicBezTo>
                <a:cubicBezTo>
                  <a:pt x="115" y="152"/>
                  <a:pt x="112" y="149"/>
                  <a:pt x="109" y="148"/>
                </a:cubicBezTo>
                <a:cubicBezTo>
                  <a:pt x="95" y="143"/>
                  <a:pt x="95" y="143"/>
                  <a:pt x="95" y="143"/>
                </a:cubicBezTo>
                <a:cubicBezTo>
                  <a:pt x="98" y="137"/>
                  <a:pt x="102" y="128"/>
                  <a:pt x="106" y="120"/>
                </a:cubicBezTo>
                <a:cubicBezTo>
                  <a:pt x="114" y="102"/>
                  <a:pt x="124" y="74"/>
                  <a:pt x="128" y="57"/>
                </a:cubicBezTo>
                <a:cubicBezTo>
                  <a:pt x="132" y="40"/>
                  <a:pt x="135" y="23"/>
                  <a:pt x="135" y="20"/>
                </a:cubicBezTo>
                <a:cubicBezTo>
                  <a:pt x="135" y="17"/>
                  <a:pt x="133" y="14"/>
                  <a:pt x="130" y="12"/>
                </a:cubicBezTo>
                <a:cubicBezTo>
                  <a:pt x="132" y="9"/>
                  <a:pt x="133" y="5"/>
                  <a:pt x="133" y="4"/>
                </a:cubicBezTo>
                <a:cubicBezTo>
                  <a:pt x="134" y="3"/>
                  <a:pt x="133" y="1"/>
                  <a:pt x="131" y="0"/>
                </a:cubicBezTo>
                <a:cubicBezTo>
                  <a:pt x="129" y="0"/>
                  <a:pt x="128" y="0"/>
                  <a:pt x="127" y="2"/>
                </a:cubicBezTo>
                <a:cubicBezTo>
                  <a:pt x="127" y="3"/>
                  <a:pt x="126" y="6"/>
                  <a:pt x="124" y="10"/>
                </a:cubicBezTo>
                <a:cubicBezTo>
                  <a:pt x="119" y="8"/>
                  <a:pt x="112" y="6"/>
                  <a:pt x="104" y="4"/>
                </a:cubicBezTo>
                <a:cubicBezTo>
                  <a:pt x="93" y="1"/>
                  <a:pt x="76" y="7"/>
                  <a:pt x="67" y="17"/>
                </a:cubicBezTo>
                <a:cubicBezTo>
                  <a:pt x="58" y="27"/>
                  <a:pt x="46" y="44"/>
                  <a:pt x="39" y="56"/>
                </a:cubicBezTo>
                <a:cubicBezTo>
                  <a:pt x="33" y="67"/>
                  <a:pt x="26" y="81"/>
                  <a:pt x="24" y="86"/>
                </a:cubicBezTo>
                <a:cubicBezTo>
                  <a:pt x="23" y="91"/>
                  <a:pt x="22" y="97"/>
                  <a:pt x="23" y="100"/>
                </a:cubicBezTo>
                <a:cubicBezTo>
                  <a:pt x="24" y="102"/>
                  <a:pt x="25" y="106"/>
                  <a:pt x="24" y="108"/>
                </a:cubicBezTo>
                <a:cubicBezTo>
                  <a:pt x="24" y="109"/>
                  <a:pt x="23" y="110"/>
                  <a:pt x="22" y="111"/>
                </a:cubicBezTo>
                <a:cubicBezTo>
                  <a:pt x="22" y="110"/>
                  <a:pt x="21" y="110"/>
                  <a:pt x="21" y="110"/>
                </a:cubicBezTo>
                <a:cubicBezTo>
                  <a:pt x="18" y="106"/>
                  <a:pt x="14" y="104"/>
                  <a:pt x="12" y="106"/>
                </a:cubicBezTo>
                <a:cubicBezTo>
                  <a:pt x="11" y="107"/>
                  <a:pt x="13" y="111"/>
                  <a:pt x="16" y="114"/>
                </a:cubicBezTo>
                <a:cubicBezTo>
                  <a:pt x="16" y="114"/>
                  <a:pt x="17" y="114"/>
                  <a:pt x="17" y="114"/>
                </a:cubicBezTo>
                <a:cubicBezTo>
                  <a:pt x="15" y="115"/>
                  <a:pt x="14" y="117"/>
                  <a:pt x="13" y="119"/>
                </a:cubicBezTo>
                <a:cubicBezTo>
                  <a:pt x="12" y="119"/>
                  <a:pt x="11" y="118"/>
                  <a:pt x="10" y="118"/>
                </a:cubicBezTo>
                <a:cubicBezTo>
                  <a:pt x="6" y="117"/>
                  <a:pt x="1" y="117"/>
                  <a:pt x="1" y="118"/>
                </a:cubicBezTo>
                <a:cubicBezTo>
                  <a:pt x="0" y="120"/>
                  <a:pt x="3" y="123"/>
                  <a:pt x="8" y="124"/>
                </a:cubicBezTo>
                <a:cubicBezTo>
                  <a:pt x="9" y="125"/>
                  <a:pt x="10" y="125"/>
                  <a:pt x="11" y="125"/>
                </a:cubicBezTo>
                <a:cubicBezTo>
                  <a:pt x="10" y="130"/>
                  <a:pt x="12" y="135"/>
                  <a:pt x="15" y="137"/>
                </a:cubicBezTo>
                <a:cubicBezTo>
                  <a:pt x="18" y="140"/>
                  <a:pt x="27" y="145"/>
                  <a:pt x="35" y="148"/>
                </a:cubicBezTo>
                <a:cubicBezTo>
                  <a:pt x="42" y="151"/>
                  <a:pt x="54" y="155"/>
                  <a:pt x="61" y="156"/>
                </a:cubicBezTo>
                <a:cubicBezTo>
                  <a:pt x="68" y="157"/>
                  <a:pt x="76" y="158"/>
                  <a:pt x="79" y="158"/>
                </a:cubicBezTo>
                <a:close/>
                <a:moveTo>
                  <a:pt x="43" y="101"/>
                </a:moveTo>
                <a:cubicBezTo>
                  <a:pt x="41" y="99"/>
                  <a:pt x="38" y="94"/>
                  <a:pt x="38" y="90"/>
                </a:cubicBezTo>
                <a:cubicBezTo>
                  <a:pt x="38" y="86"/>
                  <a:pt x="40" y="78"/>
                  <a:pt x="43" y="71"/>
                </a:cubicBezTo>
                <a:cubicBezTo>
                  <a:pt x="46" y="65"/>
                  <a:pt x="52" y="54"/>
                  <a:pt x="56" y="48"/>
                </a:cubicBezTo>
                <a:cubicBezTo>
                  <a:pt x="59" y="42"/>
                  <a:pt x="65" y="35"/>
                  <a:pt x="69" y="33"/>
                </a:cubicBezTo>
                <a:cubicBezTo>
                  <a:pt x="73" y="30"/>
                  <a:pt x="78" y="30"/>
                  <a:pt x="80" y="32"/>
                </a:cubicBezTo>
                <a:cubicBezTo>
                  <a:pt x="82" y="34"/>
                  <a:pt x="83" y="38"/>
                  <a:pt x="82" y="41"/>
                </a:cubicBezTo>
                <a:cubicBezTo>
                  <a:pt x="81" y="44"/>
                  <a:pt x="76" y="57"/>
                  <a:pt x="72" y="70"/>
                </a:cubicBezTo>
                <a:cubicBezTo>
                  <a:pt x="67" y="82"/>
                  <a:pt x="62" y="96"/>
                  <a:pt x="61" y="99"/>
                </a:cubicBezTo>
                <a:cubicBezTo>
                  <a:pt x="60" y="102"/>
                  <a:pt x="57" y="105"/>
                  <a:pt x="54" y="105"/>
                </a:cubicBezTo>
                <a:cubicBezTo>
                  <a:pt x="50" y="105"/>
                  <a:pt x="46" y="103"/>
                  <a:pt x="4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4" name="组合 123"/>
          <p:cNvGrpSpPr/>
          <p:nvPr/>
        </p:nvGrpSpPr>
        <p:grpSpPr>
          <a:xfrm>
            <a:off x="1135381" y="3783331"/>
            <a:ext cx="785812" cy="712788"/>
            <a:chOff x="3316923" y="2230121"/>
            <a:chExt cx="785812" cy="712788"/>
          </a:xfrm>
        </p:grpSpPr>
        <p:sp>
          <p:nvSpPr>
            <p:cNvPr id="113" name="Freeform 113"/>
            <p:cNvSpPr>
              <a:spLocks noEditPoints="1"/>
            </p:cNvSpPr>
            <p:nvPr/>
          </p:nvSpPr>
          <p:spPr bwMode="auto">
            <a:xfrm>
              <a:off x="3316923" y="2230121"/>
              <a:ext cx="785812" cy="712788"/>
            </a:xfrm>
            <a:custGeom>
              <a:avLst/>
              <a:gdLst>
                <a:gd name="T0" fmla="*/ 12 w 209"/>
                <a:gd name="T1" fmla="*/ 10 h 190"/>
                <a:gd name="T2" fmla="*/ 1 w 209"/>
                <a:gd name="T3" fmla="*/ 27 h 190"/>
                <a:gd name="T4" fmla="*/ 94 w 209"/>
                <a:gd name="T5" fmla="*/ 122 h 190"/>
                <a:gd name="T6" fmla="*/ 104 w 209"/>
                <a:gd name="T7" fmla="*/ 119 h 190"/>
                <a:gd name="T8" fmla="*/ 111 w 209"/>
                <a:gd name="T9" fmla="*/ 118 h 190"/>
                <a:gd name="T10" fmla="*/ 115 w 209"/>
                <a:gd name="T11" fmla="*/ 119 h 190"/>
                <a:gd name="T12" fmla="*/ 119 w 209"/>
                <a:gd name="T13" fmla="*/ 122 h 190"/>
                <a:gd name="T14" fmla="*/ 149 w 209"/>
                <a:gd name="T15" fmla="*/ 144 h 190"/>
                <a:gd name="T16" fmla="*/ 199 w 209"/>
                <a:gd name="T17" fmla="*/ 186 h 190"/>
                <a:gd name="T18" fmla="*/ 209 w 209"/>
                <a:gd name="T19" fmla="*/ 182 h 190"/>
                <a:gd name="T20" fmla="*/ 185 w 209"/>
                <a:gd name="T21" fmla="*/ 157 h 190"/>
                <a:gd name="T22" fmla="*/ 132 w 209"/>
                <a:gd name="T23" fmla="*/ 117 h 190"/>
                <a:gd name="T24" fmla="*/ 122 w 209"/>
                <a:gd name="T25" fmla="*/ 117 h 190"/>
                <a:gd name="T26" fmla="*/ 114 w 209"/>
                <a:gd name="T27" fmla="*/ 113 h 190"/>
                <a:gd name="T28" fmla="*/ 111 w 209"/>
                <a:gd name="T29" fmla="*/ 112 h 190"/>
                <a:gd name="T30" fmla="*/ 120 w 209"/>
                <a:gd name="T31" fmla="*/ 112 h 190"/>
                <a:gd name="T32" fmla="*/ 93 w 209"/>
                <a:gd name="T33" fmla="*/ 80 h 190"/>
                <a:gd name="T34" fmla="*/ 17 w 209"/>
                <a:gd name="T35" fmla="*/ 1 h 190"/>
                <a:gd name="T36" fmla="*/ 12 w 209"/>
                <a:gd name="T37" fmla="*/ 6 h 190"/>
                <a:gd name="T38" fmla="*/ 54 w 209"/>
                <a:gd name="T39" fmla="*/ 48 h 190"/>
                <a:gd name="T40" fmla="*/ 65 w 209"/>
                <a:gd name="T41" fmla="*/ 53 h 190"/>
                <a:gd name="T42" fmla="*/ 74 w 209"/>
                <a:gd name="T43" fmla="*/ 64 h 190"/>
                <a:gd name="T44" fmla="*/ 72 w 209"/>
                <a:gd name="T45" fmla="*/ 76 h 190"/>
                <a:gd name="T46" fmla="*/ 65 w 209"/>
                <a:gd name="T47" fmla="*/ 78 h 190"/>
                <a:gd name="T48" fmla="*/ 67 w 209"/>
                <a:gd name="T49" fmla="*/ 71 h 190"/>
                <a:gd name="T50" fmla="*/ 67 w 209"/>
                <a:gd name="T51" fmla="*/ 67 h 190"/>
                <a:gd name="T52" fmla="*/ 60 w 209"/>
                <a:gd name="T53" fmla="*/ 58 h 190"/>
                <a:gd name="T54" fmla="*/ 54 w 209"/>
                <a:gd name="T55" fmla="*/ 55 h 190"/>
                <a:gd name="T56" fmla="*/ 50 w 209"/>
                <a:gd name="T57" fmla="*/ 57 h 190"/>
                <a:gd name="T58" fmla="*/ 45 w 209"/>
                <a:gd name="T59" fmla="*/ 52 h 190"/>
                <a:gd name="T60" fmla="*/ 15 w 209"/>
                <a:gd name="T61" fmla="*/ 15 h 190"/>
                <a:gd name="T62" fmla="*/ 14 w 209"/>
                <a:gd name="T63" fmla="*/ 20 h 190"/>
                <a:gd name="T64" fmla="*/ 15 w 209"/>
                <a:gd name="T65" fmla="*/ 32 h 190"/>
                <a:gd name="T66" fmla="*/ 18 w 209"/>
                <a:gd name="T67" fmla="*/ 40 h 190"/>
                <a:gd name="T68" fmla="*/ 7 w 209"/>
                <a:gd name="T69" fmla="*/ 25 h 190"/>
                <a:gd name="T70" fmla="*/ 11 w 209"/>
                <a:gd name="T71" fmla="*/ 1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9" h="190">
                  <a:moveTo>
                    <a:pt x="12" y="6"/>
                  </a:moveTo>
                  <a:cubicBezTo>
                    <a:pt x="13" y="7"/>
                    <a:pt x="13" y="9"/>
                    <a:pt x="12" y="10"/>
                  </a:cubicBezTo>
                  <a:cubicBezTo>
                    <a:pt x="11" y="11"/>
                    <a:pt x="8" y="14"/>
                    <a:pt x="4" y="17"/>
                  </a:cubicBezTo>
                  <a:cubicBezTo>
                    <a:pt x="1" y="21"/>
                    <a:pt x="0" y="25"/>
                    <a:pt x="1" y="27"/>
                  </a:cubicBezTo>
                  <a:cubicBezTo>
                    <a:pt x="3" y="30"/>
                    <a:pt x="23" y="51"/>
                    <a:pt x="47" y="76"/>
                  </a:cubicBezTo>
                  <a:cubicBezTo>
                    <a:pt x="70" y="100"/>
                    <a:pt x="91" y="121"/>
                    <a:pt x="94" y="122"/>
                  </a:cubicBezTo>
                  <a:cubicBezTo>
                    <a:pt x="96" y="124"/>
                    <a:pt x="100" y="123"/>
                    <a:pt x="104" y="120"/>
                  </a:cubicBezTo>
                  <a:cubicBezTo>
                    <a:pt x="104" y="120"/>
                    <a:pt x="104" y="120"/>
                    <a:pt x="104" y="119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107" y="121"/>
                    <a:pt x="109" y="120"/>
                    <a:pt x="111" y="118"/>
                  </a:cubicBezTo>
                  <a:cubicBezTo>
                    <a:pt x="111" y="118"/>
                    <a:pt x="112" y="117"/>
                    <a:pt x="112" y="117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6" y="119"/>
                    <a:pt x="118" y="120"/>
                    <a:pt x="120" y="121"/>
                  </a:cubicBezTo>
                  <a:cubicBezTo>
                    <a:pt x="120" y="121"/>
                    <a:pt x="119" y="121"/>
                    <a:pt x="119" y="122"/>
                  </a:cubicBezTo>
                  <a:cubicBezTo>
                    <a:pt x="118" y="124"/>
                    <a:pt x="122" y="128"/>
                    <a:pt x="126" y="131"/>
                  </a:cubicBezTo>
                  <a:cubicBezTo>
                    <a:pt x="131" y="133"/>
                    <a:pt x="141" y="139"/>
                    <a:pt x="149" y="144"/>
                  </a:cubicBezTo>
                  <a:cubicBezTo>
                    <a:pt x="157" y="149"/>
                    <a:pt x="171" y="159"/>
                    <a:pt x="179" y="167"/>
                  </a:cubicBezTo>
                  <a:cubicBezTo>
                    <a:pt x="188" y="174"/>
                    <a:pt x="197" y="183"/>
                    <a:pt x="199" y="186"/>
                  </a:cubicBezTo>
                  <a:cubicBezTo>
                    <a:pt x="201" y="189"/>
                    <a:pt x="204" y="190"/>
                    <a:pt x="206" y="188"/>
                  </a:cubicBezTo>
                  <a:cubicBezTo>
                    <a:pt x="207" y="187"/>
                    <a:pt x="209" y="184"/>
                    <a:pt x="209" y="182"/>
                  </a:cubicBezTo>
                  <a:cubicBezTo>
                    <a:pt x="209" y="180"/>
                    <a:pt x="206" y="176"/>
                    <a:pt x="204" y="174"/>
                  </a:cubicBezTo>
                  <a:cubicBezTo>
                    <a:pt x="202" y="171"/>
                    <a:pt x="193" y="164"/>
                    <a:pt x="185" y="157"/>
                  </a:cubicBezTo>
                  <a:cubicBezTo>
                    <a:pt x="176" y="150"/>
                    <a:pt x="163" y="139"/>
                    <a:pt x="154" y="133"/>
                  </a:cubicBezTo>
                  <a:cubicBezTo>
                    <a:pt x="146" y="127"/>
                    <a:pt x="136" y="120"/>
                    <a:pt x="132" y="117"/>
                  </a:cubicBezTo>
                  <a:cubicBezTo>
                    <a:pt x="129" y="115"/>
                    <a:pt x="125" y="114"/>
                    <a:pt x="123" y="115"/>
                  </a:cubicBezTo>
                  <a:cubicBezTo>
                    <a:pt x="123" y="116"/>
                    <a:pt x="123" y="116"/>
                    <a:pt x="122" y="117"/>
                  </a:cubicBezTo>
                  <a:cubicBezTo>
                    <a:pt x="120" y="116"/>
                    <a:pt x="118" y="115"/>
                    <a:pt x="117" y="114"/>
                  </a:cubicBezTo>
                  <a:cubicBezTo>
                    <a:pt x="114" y="113"/>
                    <a:pt x="114" y="113"/>
                    <a:pt x="114" y="113"/>
                  </a:cubicBezTo>
                  <a:cubicBezTo>
                    <a:pt x="113" y="113"/>
                    <a:pt x="112" y="113"/>
                    <a:pt x="111" y="113"/>
                  </a:cubicBezTo>
                  <a:cubicBezTo>
                    <a:pt x="111" y="113"/>
                    <a:pt x="111" y="112"/>
                    <a:pt x="111" y="112"/>
                  </a:cubicBezTo>
                  <a:cubicBezTo>
                    <a:pt x="112" y="111"/>
                    <a:pt x="114" y="111"/>
                    <a:pt x="115" y="112"/>
                  </a:cubicBezTo>
                  <a:cubicBezTo>
                    <a:pt x="116" y="114"/>
                    <a:pt x="118" y="113"/>
                    <a:pt x="120" y="112"/>
                  </a:cubicBezTo>
                  <a:cubicBezTo>
                    <a:pt x="121" y="111"/>
                    <a:pt x="121" y="109"/>
                    <a:pt x="120" y="108"/>
                  </a:cubicBezTo>
                  <a:cubicBezTo>
                    <a:pt x="119" y="106"/>
                    <a:pt x="107" y="94"/>
                    <a:pt x="93" y="80"/>
                  </a:cubicBezTo>
                  <a:cubicBezTo>
                    <a:pt x="80" y="66"/>
                    <a:pt x="57" y="43"/>
                    <a:pt x="44" y="29"/>
                  </a:cubicBezTo>
                  <a:cubicBezTo>
                    <a:pt x="30" y="15"/>
                    <a:pt x="18" y="3"/>
                    <a:pt x="17" y="1"/>
                  </a:cubicBezTo>
                  <a:cubicBezTo>
                    <a:pt x="16" y="0"/>
                    <a:pt x="14" y="0"/>
                    <a:pt x="12" y="2"/>
                  </a:cubicBezTo>
                  <a:cubicBezTo>
                    <a:pt x="11" y="3"/>
                    <a:pt x="11" y="5"/>
                    <a:pt x="12" y="6"/>
                  </a:cubicBezTo>
                  <a:close/>
                  <a:moveTo>
                    <a:pt x="47" y="50"/>
                  </a:moveTo>
                  <a:cubicBezTo>
                    <a:pt x="49" y="49"/>
                    <a:pt x="51" y="47"/>
                    <a:pt x="54" y="48"/>
                  </a:cubicBezTo>
                  <a:cubicBezTo>
                    <a:pt x="55" y="48"/>
                    <a:pt x="58" y="48"/>
                    <a:pt x="59" y="49"/>
                  </a:cubicBezTo>
                  <a:cubicBezTo>
                    <a:pt x="61" y="50"/>
                    <a:pt x="63" y="52"/>
                    <a:pt x="65" y="53"/>
                  </a:cubicBezTo>
                  <a:cubicBezTo>
                    <a:pt x="66" y="54"/>
                    <a:pt x="68" y="57"/>
                    <a:pt x="70" y="58"/>
                  </a:cubicBezTo>
                  <a:cubicBezTo>
                    <a:pt x="71" y="60"/>
                    <a:pt x="73" y="62"/>
                    <a:pt x="74" y="64"/>
                  </a:cubicBezTo>
                  <a:cubicBezTo>
                    <a:pt x="74" y="65"/>
                    <a:pt x="75" y="68"/>
                    <a:pt x="75" y="69"/>
                  </a:cubicBezTo>
                  <a:cubicBezTo>
                    <a:pt x="75" y="72"/>
                    <a:pt x="73" y="74"/>
                    <a:pt x="72" y="76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69" y="79"/>
                    <a:pt x="66" y="79"/>
                    <a:pt x="65" y="78"/>
                  </a:cubicBezTo>
                  <a:cubicBezTo>
                    <a:pt x="64" y="76"/>
                    <a:pt x="64" y="74"/>
                    <a:pt x="65" y="73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67" y="70"/>
                    <a:pt x="68" y="70"/>
                    <a:pt x="68" y="69"/>
                  </a:cubicBezTo>
                  <a:cubicBezTo>
                    <a:pt x="68" y="69"/>
                    <a:pt x="68" y="68"/>
                    <a:pt x="67" y="67"/>
                  </a:cubicBezTo>
                  <a:cubicBezTo>
                    <a:pt x="67" y="66"/>
                    <a:pt x="66" y="64"/>
                    <a:pt x="65" y="63"/>
                  </a:cubicBezTo>
                  <a:cubicBezTo>
                    <a:pt x="63" y="62"/>
                    <a:pt x="61" y="59"/>
                    <a:pt x="60" y="58"/>
                  </a:cubicBezTo>
                  <a:cubicBezTo>
                    <a:pt x="59" y="57"/>
                    <a:pt x="57" y="56"/>
                    <a:pt x="56" y="55"/>
                  </a:cubicBezTo>
                  <a:cubicBezTo>
                    <a:pt x="55" y="55"/>
                    <a:pt x="54" y="55"/>
                    <a:pt x="54" y="55"/>
                  </a:cubicBezTo>
                  <a:cubicBezTo>
                    <a:pt x="53" y="55"/>
                    <a:pt x="53" y="55"/>
                    <a:pt x="52" y="55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49" y="59"/>
                    <a:pt x="47" y="59"/>
                    <a:pt x="45" y="57"/>
                  </a:cubicBezTo>
                  <a:cubicBezTo>
                    <a:pt x="44" y="56"/>
                    <a:pt x="44" y="54"/>
                    <a:pt x="45" y="52"/>
                  </a:cubicBezTo>
                  <a:lnTo>
                    <a:pt x="47" y="50"/>
                  </a:lnTo>
                  <a:close/>
                  <a:moveTo>
                    <a:pt x="15" y="15"/>
                  </a:moveTo>
                  <a:cubicBezTo>
                    <a:pt x="16" y="15"/>
                    <a:pt x="16" y="16"/>
                    <a:pt x="16" y="17"/>
                  </a:cubicBezTo>
                  <a:cubicBezTo>
                    <a:pt x="16" y="17"/>
                    <a:pt x="15" y="19"/>
                    <a:pt x="14" y="20"/>
                  </a:cubicBezTo>
                  <a:cubicBezTo>
                    <a:pt x="14" y="21"/>
                    <a:pt x="13" y="24"/>
                    <a:pt x="13" y="25"/>
                  </a:cubicBezTo>
                  <a:cubicBezTo>
                    <a:pt x="13" y="27"/>
                    <a:pt x="14" y="30"/>
                    <a:pt x="15" y="32"/>
                  </a:cubicBezTo>
                  <a:cubicBezTo>
                    <a:pt x="16" y="34"/>
                    <a:pt x="18" y="38"/>
                    <a:pt x="20" y="41"/>
                  </a:cubicBezTo>
                  <a:cubicBezTo>
                    <a:pt x="22" y="44"/>
                    <a:pt x="21" y="43"/>
                    <a:pt x="18" y="40"/>
                  </a:cubicBezTo>
                  <a:cubicBezTo>
                    <a:pt x="15" y="37"/>
                    <a:pt x="11" y="32"/>
                    <a:pt x="10" y="30"/>
                  </a:cubicBezTo>
                  <a:cubicBezTo>
                    <a:pt x="8" y="28"/>
                    <a:pt x="7" y="26"/>
                    <a:pt x="7" y="25"/>
                  </a:cubicBezTo>
                  <a:cubicBezTo>
                    <a:pt x="7" y="24"/>
                    <a:pt x="8" y="22"/>
                    <a:pt x="8" y="21"/>
                  </a:cubicBezTo>
                  <a:cubicBezTo>
                    <a:pt x="9" y="20"/>
                    <a:pt x="10" y="18"/>
                    <a:pt x="11" y="17"/>
                  </a:cubicBezTo>
                  <a:cubicBezTo>
                    <a:pt x="12" y="16"/>
                    <a:pt x="14" y="16"/>
                    <a:pt x="15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4"/>
            <p:cNvSpPr>
              <a:spLocks noEditPoints="1"/>
            </p:cNvSpPr>
            <p:nvPr/>
          </p:nvSpPr>
          <p:spPr bwMode="auto">
            <a:xfrm>
              <a:off x="3393123" y="2233296"/>
              <a:ext cx="374650" cy="387350"/>
            </a:xfrm>
            <a:custGeom>
              <a:avLst/>
              <a:gdLst>
                <a:gd name="T0" fmla="*/ 76 w 100"/>
                <a:gd name="T1" fmla="*/ 27 h 103"/>
                <a:gd name="T2" fmla="*/ 56 w 100"/>
                <a:gd name="T3" fmla="*/ 26 h 103"/>
                <a:gd name="T4" fmla="*/ 55 w 100"/>
                <a:gd name="T5" fmla="*/ 28 h 103"/>
                <a:gd name="T6" fmla="*/ 51 w 100"/>
                <a:gd name="T7" fmla="*/ 26 h 103"/>
                <a:gd name="T8" fmla="*/ 47 w 100"/>
                <a:gd name="T9" fmla="*/ 25 h 103"/>
                <a:gd name="T10" fmla="*/ 44 w 100"/>
                <a:gd name="T11" fmla="*/ 22 h 103"/>
                <a:gd name="T12" fmla="*/ 12 w 100"/>
                <a:gd name="T13" fmla="*/ 2 h 103"/>
                <a:gd name="T14" fmla="*/ 2 w 100"/>
                <a:gd name="T15" fmla="*/ 2 h 103"/>
                <a:gd name="T16" fmla="*/ 28 w 100"/>
                <a:gd name="T17" fmla="*/ 28 h 103"/>
                <a:gd name="T18" fmla="*/ 73 w 100"/>
                <a:gd name="T19" fmla="*/ 75 h 103"/>
                <a:gd name="T20" fmla="*/ 98 w 100"/>
                <a:gd name="T21" fmla="*/ 101 h 103"/>
                <a:gd name="T22" fmla="*/ 99 w 100"/>
                <a:gd name="T23" fmla="*/ 92 h 103"/>
                <a:gd name="T24" fmla="*/ 79 w 100"/>
                <a:gd name="T25" fmla="*/ 59 h 103"/>
                <a:gd name="T26" fmla="*/ 77 w 100"/>
                <a:gd name="T27" fmla="*/ 56 h 103"/>
                <a:gd name="T28" fmla="*/ 76 w 100"/>
                <a:gd name="T29" fmla="*/ 51 h 103"/>
                <a:gd name="T30" fmla="*/ 74 w 100"/>
                <a:gd name="T31" fmla="*/ 48 h 103"/>
                <a:gd name="T32" fmla="*/ 76 w 100"/>
                <a:gd name="T33" fmla="*/ 47 h 103"/>
                <a:gd name="T34" fmla="*/ 76 w 100"/>
                <a:gd name="T35" fmla="*/ 27 h 103"/>
                <a:gd name="T36" fmla="*/ 43 w 100"/>
                <a:gd name="T37" fmla="*/ 28 h 103"/>
                <a:gd name="T38" fmla="*/ 32 w 100"/>
                <a:gd name="T39" fmla="*/ 21 h 103"/>
                <a:gd name="T40" fmla="*/ 26 w 100"/>
                <a:gd name="T41" fmla="*/ 21 h 103"/>
                <a:gd name="T42" fmla="*/ 16 w 100"/>
                <a:gd name="T43" fmla="*/ 14 h 103"/>
                <a:gd name="T44" fmla="*/ 15 w 100"/>
                <a:gd name="T45" fmla="*/ 8 h 103"/>
                <a:gd name="T46" fmla="*/ 29 w 100"/>
                <a:gd name="T47" fmla="*/ 14 h 103"/>
                <a:gd name="T48" fmla="*/ 43 w 100"/>
                <a:gd name="T49" fmla="*/ 26 h 103"/>
                <a:gd name="T50" fmla="*/ 43 w 100"/>
                <a:gd name="T51" fmla="*/ 28 h 103"/>
                <a:gd name="T52" fmla="*/ 71 w 100"/>
                <a:gd name="T53" fmla="*/ 44 h 103"/>
                <a:gd name="T54" fmla="*/ 70 w 100"/>
                <a:gd name="T55" fmla="*/ 43 h 103"/>
                <a:gd name="T56" fmla="*/ 60 w 100"/>
                <a:gd name="T57" fmla="*/ 32 h 103"/>
                <a:gd name="T58" fmla="*/ 58 w 100"/>
                <a:gd name="T59" fmla="*/ 31 h 103"/>
                <a:gd name="T60" fmla="*/ 59 w 100"/>
                <a:gd name="T61" fmla="*/ 30 h 103"/>
                <a:gd name="T62" fmla="*/ 73 w 100"/>
                <a:gd name="T63" fmla="*/ 30 h 103"/>
                <a:gd name="T64" fmla="*/ 73 w 100"/>
                <a:gd name="T65" fmla="*/ 43 h 103"/>
                <a:gd name="T66" fmla="*/ 71 w 100"/>
                <a:gd name="T67" fmla="*/ 4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103">
                  <a:moveTo>
                    <a:pt x="76" y="27"/>
                  </a:moveTo>
                  <a:cubicBezTo>
                    <a:pt x="71" y="21"/>
                    <a:pt x="62" y="21"/>
                    <a:pt x="56" y="26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3" y="27"/>
                    <a:pt x="52" y="26"/>
                    <a:pt x="51" y="26"/>
                  </a:cubicBezTo>
                  <a:cubicBezTo>
                    <a:pt x="50" y="25"/>
                    <a:pt x="48" y="25"/>
                    <a:pt x="47" y="25"/>
                  </a:cubicBezTo>
                  <a:cubicBezTo>
                    <a:pt x="46" y="24"/>
                    <a:pt x="45" y="23"/>
                    <a:pt x="44" y="22"/>
                  </a:cubicBezTo>
                  <a:cubicBezTo>
                    <a:pt x="33" y="13"/>
                    <a:pt x="19" y="4"/>
                    <a:pt x="12" y="2"/>
                  </a:cubicBezTo>
                  <a:cubicBezTo>
                    <a:pt x="5" y="0"/>
                    <a:pt x="0" y="0"/>
                    <a:pt x="2" y="2"/>
                  </a:cubicBezTo>
                  <a:cubicBezTo>
                    <a:pt x="4" y="4"/>
                    <a:pt x="15" y="15"/>
                    <a:pt x="28" y="28"/>
                  </a:cubicBezTo>
                  <a:cubicBezTo>
                    <a:pt x="40" y="41"/>
                    <a:pt x="60" y="62"/>
                    <a:pt x="73" y="75"/>
                  </a:cubicBezTo>
                  <a:cubicBezTo>
                    <a:pt x="85" y="87"/>
                    <a:pt x="97" y="99"/>
                    <a:pt x="98" y="101"/>
                  </a:cubicBezTo>
                  <a:cubicBezTo>
                    <a:pt x="100" y="103"/>
                    <a:pt x="100" y="99"/>
                    <a:pt x="99" y="92"/>
                  </a:cubicBezTo>
                  <a:cubicBezTo>
                    <a:pt x="97" y="85"/>
                    <a:pt x="89" y="70"/>
                    <a:pt x="79" y="59"/>
                  </a:cubicBezTo>
                  <a:cubicBezTo>
                    <a:pt x="79" y="58"/>
                    <a:pt x="78" y="57"/>
                    <a:pt x="77" y="56"/>
                  </a:cubicBezTo>
                  <a:cubicBezTo>
                    <a:pt x="77" y="55"/>
                    <a:pt x="77" y="53"/>
                    <a:pt x="76" y="51"/>
                  </a:cubicBezTo>
                  <a:cubicBezTo>
                    <a:pt x="76" y="51"/>
                    <a:pt x="75" y="49"/>
                    <a:pt x="74" y="48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81" y="41"/>
                    <a:pt x="82" y="32"/>
                    <a:pt x="76" y="27"/>
                  </a:cubicBezTo>
                  <a:close/>
                  <a:moveTo>
                    <a:pt x="43" y="28"/>
                  </a:moveTo>
                  <a:cubicBezTo>
                    <a:pt x="39" y="25"/>
                    <a:pt x="34" y="22"/>
                    <a:pt x="32" y="21"/>
                  </a:cubicBezTo>
                  <a:cubicBezTo>
                    <a:pt x="30" y="20"/>
                    <a:pt x="27" y="20"/>
                    <a:pt x="26" y="21"/>
                  </a:cubicBezTo>
                  <a:cubicBezTo>
                    <a:pt x="25" y="21"/>
                    <a:pt x="20" y="18"/>
                    <a:pt x="16" y="14"/>
                  </a:cubicBezTo>
                  <a:cubicBezTo>
                    <a:pt x="12" y="10"/>
                    <a:pt x="12" y="7"/>
                    <a:pt x="15" y="8"/>
                  </a:cubicBezTo>
                  <a:cubicBezTo>
                    <a:pt x="19" y="9"/>
                    <a:pt x="25" y="11"/>
                    <a:pt x="29" y="14"/>
                  </a:cubicBezTo>
                  <a:cubicBezTo>
                    <a:pt x="33" y="17"/>
                    <a:pt x="39" y="22"/>
                    <a:pt x="43" y="26"/>
                  </a:cubicBezTo>
                  <a:cubicBezTo>
                    <a:pt x="47" y="30"/>
                    <a:pt x="47" y="31"/>
                    <a:pt x="43" y="28"/>
                  </a:cubicBezTo>
                  <a:close/>
                  <a:moveTo>
                    <a:pt x="71" y="44"/>
                  </a:moveTo>
                  <a:cubicBezTo>
                    <a:pt x="71" y="44"/>
                    <a:pt x="70" y="43"/>
                    <a:pt x="70" y="43"/>
                  </a:cubicBezTo>
                  <a:cubicBezTo>
                    <a:pt x="67" y="40"/>
                    <a:pt x="63" y="35"/>
                    <a:pt x="60" y="32"/>
                  </a:cubicBezTo>
                  <a:cubicBezTo>
                    <a:pt x="59" y="32"/>
                    <a:pt x="59" y="31"/>
                    <a:pt x="58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3" y="26"/>
                    <a:pt x="69" y="26"/>
                    <a:pt x="73" y="30"/>
                  </a:cubicBezTo>
                  <a:cubicBezTo>
                    <a:pt x="76" y="34"/>
                    <a:pt x="76" y="40"/>
                    <a:pt x="73" y="43"/>
                  </a:cubicBezTo>
                  <a:lnTo>
                    <a:pt x="7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4859497" y="3943034"/>
            <a:ext cx="417513" cy="852488"/>
            <a:chOff x="7296785" y="2428717"/>
            <a:chExt cx="417513" cy="852488"/>
          </a:xfrm>
        </p:grpSpPr>
        <p:sp>
          <p:nvSpPr>
            <p:cNvPr id="115" name="Freeform 115"/>
            <p:cNvSpPr>
              <a:spLocks noEditPoints="1"/>
            </p:cNvSpPr>
            <p:nvPr/>
          </p:nvSpPr>
          <p:spPr bwMode="auto">
            <a:xfrm>
              <a:off x="7296785" y="2857342"/>
              <a:ext cx="192087" cy="360363"/>
            </a:xfrm>
            <a:custGeom>
              <a:avLst/>
              <a:gdLst>
                <a:gd name="T0" fmla="*/ 3 w 51"/>
                <a:gd name="T1" fmla="*/ 37 h 96"/>
                <a:gd name="T2" fmla="*/ 12 w 51"/>
                <a:gd name="T3" fmla="*/ 55 h 96"/>
                <a:gd name="T4" fmla="*/ 17 w 51"/>
                <a:gd name="T5" fmla="*/ 57 h 96"/>
                <a:gd name="T6" fmla="*/ 17 w 51"/>
                <a:gd name="T7" fmla="*/ 61 h 96"/>
                <a:gd name="T8" fmla="*/ 18 w 51"/>
                <a:gd name="T9" fmla="*/ 64 h 96"/>
                <a:gd name="T10" fmla="*/ 17 w 51"/>
                <a:gd name="T11" fmla="*/ 87 h 96"/>
                <a:gd name="T12" fmla="*/ 21 w 51"/>
                <a:gd name="T13" fmla="*/ 94 h 96"/>
                <a:gd name="T14" fmla="*/ 29 w 51"/>
                <a:gd name="T15" fmla="*/ 69 h 96"/>
                <a:gd name="T16" fmla="*/ 42 w 51"/>
                <a:gd name="T17" fmla="*/ 27 h 96"/>
                <a:gd name="T18" fmla="*/ 50 w 51"/>
                <a:gd name="T19" fmla="*/ 2 h 96"/>
                <a:gd name="T20" fmla="*/ 43 w 51"/>
                <a:gd name="T21" fmla="*/ 5 h 96"/>
                <a:gd name="T22" fmla="*/ 30 w 51"/>
                <a:gd name="T23" fmla="*/ 24 h 96"/>
                <a:gd name="T24" fmla="*/ 27 w 51"/>
                <a:gd name="T25" fmla="*/ 26 h 96"/>
                <a:gd name="T26" fmla="*/ 25 w 51"/>
                <a:gd name="T27" fmla="*/ 30 h 96"/>
                <a:gd name="T28" fmla="*/ 20 w 51"/>
                <a:gd name="T29" fmla="*/ 28 h 96"/>
                <a:gd name="T30" fmla="*/ 3 w 51"/>
                <a:gd name="T31" fmla="*/ 37 h 96"/>
                <a:gd name="T32" fmla="*/ 24 w 51"/>
                <a:gd name="T33" fmla="*/ 53 h 96"/>
                <a:gd name="T34" fmla="*/ 23 w 51"/>
                <a:gd name="T35" fmla="*/ 64 h 96"/>
                <a:gd name="T36" fmla="*/ 25 w 51"/>
                <a:gd name="T37" fmla="*/ 69 h 96"/>
                <a:gd name="T38" fmla="*/ 24 w 51"/>
                <a:gd name="T39" fmla="*/ 78 h 96"/>
                <a:gd name="T40" fmla="*/ 20 w 51"/>
                <a:gd name="T41" fmla="*/ 82 h 96"/>
                <a:gd name="T42" fmla="*/ 19 w 51"/>
                <a:gd name="T43" fmla="*/ 69 h 96"/>
                <a:gd name="T44" fmla="*/ 23 w 51"/>
                <a:gd name="T45" fmla="*/ 54 h 96"/>
                <a:gd name="T46" fmla="*/ 24 w 51"/>
                <a:gd name="T47" fmla="*/ 53 h 96"/>
                <a:gd name="T48" fmla="*/ 24 w 51"/>
                <a:gd name="T49" fmla="*/ 34 h 96"/>
                <a:gd name="T50" fmla="*/ 23 w 51"/>
                <a:gd name="T51" fmla="*/ 36 h 96"/>
                <a:gd name="T52" fmla="*/ 18 w 51"/>
                <a:gd name="T53" fmla="*/ 50 h 96"/>
                <a:gd name="T54" fmla="*/ 18 w 51"/>
                <a:gd name="T55" fmla="*/ 52 h 96"/>
                <a:gd name="T56" fmla="*/ 13 w 51"/>
                <a:gd name="T57" fmla="*/ 51 h 96"/>
                <a:gd name="T58" fmla="*/ 7 w 51"/>
                <a:gd name="T59" fmla="*/ 39 h 96"/>
                <a:gd name="T60" fmla="*/ 19 w 51"/>
                <a:gd name="T61" fmla="*/ 32 h 96"/>
                <a:gd name="T62" fmla="*/ 24 w 51"/>
                <a:gd name="T63" fmla="*/ 3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96">
                  <a:moveTo>
                    <a:pt x="3" y="37"/>
                  </a:moveTo>
                  <a:cubicBezTo>
                    <a:pt x="0" y="45"/>
                    <a:pt x="4" y="53"/>
                    <a:pt x="12" y="55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8"/>
                    <a:pt x="16" y="60"/>
                    <a:pt x="17" y="61"/>
                  </a:cubicBezTo>
                  <a:cubicBezTo>
                    <a:pt x="17" y="62"/>
                    <a:pt x="17" y="63"/>
                    <a:pt x="18" y="64"/>
                  </a:cubicBezTo>
                  <a:cubicBezTo>
                    <a:pt x="16" y="72"/>
                    <a:pt x="16" y="82"/>
                    <a:pt x="17" y="87"/>
                  </a:cubicBezTo>
                  <a:cubicBezTo>
                    <a:pt x="19" y="92"/>
                    <a:pt x="21" y="96"/>
                    <a:pt x="21" y="94"/>
                  </a:cubicBezTo>
                  <a:cubicBezTo>
                    <a:pt x="22" y="92"/>
                    <a:pt x="25" y="81"/>
                    <a:pt x="29" y="69"/>
                  </a:cubicBezTo>
                  <a:cubicBezTo>
                    <a:pt x="33" y="57"/>
                    <a:pt x="39" y="38"/>
                    <a:pt x="42" y="27"/>
                  </a:cubicBezTo>
                  <a:cubicBezTo>
                    <a:pt x="46" y="15"/>
                    <a:pt x="50" y="4"/>
                    <a:pt x="50" y="2"/>
                  </a:cubicBezTo>
                  <a:cubicBezTo>
                    <a:pt x="51" y="0"/>
                    <a:pt x="48" y="2"/>
                    <a:pt x="43" y="5"/>
                  </a:cubicBezTo>
                  <a:cubicBezTo>
                    <a:pt x="39" y="9"/>
                    <a:pt x="34" y="17"/>
                    <a:pt x="30" y="24"/>
                  </a:cubicBezTo>
                  <a:cubicBezTo>
                    <a:pt x="29" y="25"/>
                    <a:pt x="28" y="25"/>
                    <a:pt x="27" y="26"/>
                  </a:cubicBezTo>
                  <a:cubicBezTo>
                    <a:pt x="27" y="27"/>
                    <a:pt x="26" y="28"/>
                    <a:pt x="25" y="30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3" y="26"/>
                    <a:pt x="5" y="30"/>
                    <a:pt x="3" y="37"/>
                  </a:cubicBezTo>
                  <a:close/>
                  <a:moveTo>
                    <a:pt x="24" y="53"/>
                  </a:moveTo>
                  <a:cubicBezTo>
                    <a:pt x="23" y="57"/>
                    <a:pt x="23" y="62"/>
                    <a:pt x="23" y="64"/>
                  </a:cubicBezTo>
                  <a:cubicBezTo>
                    <a:pt x="24" y="66"/>
                    <a:pt x="25" y="68"/>
                    <a:pt x="25" y="69"/>
                  </a:cubicBezTo>
                  <a:cubicBezTo>
                    <a:pt x="26" y="70"/>
                    <a:pt x="26" y="74"/>
                    <a:pt x="24" y="78"/>
                  </a:cubicBezTo>
                  <a:cubicBezTo>
                    <a:pt x="23" y="83"/>
                    <a:pt x="21" y="85"/>
                    <a:pt x="20" y="82"/>
                  </a:cubicBezTo>
                  <a:cubicBezTo>
                    <a:pt x="20" y="79"/>
                    <a:pt x="19" y="73"/>
                    <a:pt x="19" y="69"/>
                  </a:cubicBezTo>
                  <a:cubicBezTo>
                    <a:pt x="20" y="66"/>
                    <a:pt x="21" y="59"/>
                    <a:pt x="23" y="54"/>
                  </a:cubicBezTo>
                  <a:cubicBezTo>
                    <a:pt x="24" y="49"/>
                    <a:pt x="25" y="49"/>
                    <a:pt x="24" y="53"/>
                  </a:cubicBezTo>
                  <a:close/>
                  <a:moveTo>
                    <a:pt x="24" y="34"/>
                  </a:moveTo>
                  <a:cubicBezTo>
                    <a:pt x="23" y="35"/>
                    <a:pt x="23" y="35"/>
                    <a:pt x="23" y="36"/>
                  </a:cubicBezTo>
                  <a:cubicBezTo>
                    <a:pt x="22" y="40"/>
                    <a:pt x="20" y="46"/>
                    <a:pt x="18" y="50"/>
                  </a:cubicBezTo>
                  <a:cubicBezTo>
                    <a:pt x="18" y="51"/>
                    <a:pt x="18" y="51"/>
                    <a:pt x="18" y="52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8" y="49"/>
                    <a:pt x="5" y="44"/>
                    <a:pt x="7" y="39"/>
                  </a:cubicBezTo>
                  <a:cubicBezTo>
                    <a:pt x="9" y="34"/>
                    <a:pt x="14" y="31"/>
                    <a:pt x="19" y="32"/>
                  </a:cubicBezTo>
                  <a:lnTo>
                    <a:pt x="24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6"/>
            <p:cNvSpPr>
              <a:spLocks noEditPoints="1"/>
            </p:cNvSpPr>
            <p:nvPr/>
          </p:nvSpPr>
          <p:spPr bwMode="auto">
            <a:xfrm>
              <a:off x="7380923" y="2428717"/>
              <a:ext cx="333375" cy="852488"/>
            </a:xfrm>
            <a:custGeom>
              <a:avLst/>
              <a:gdLst>
                <a:gd name="T0" fmla="*/ 52 w 89"/>
                <a:gd name="T1" fmla="*/ 71 h 227"/>
                <a:gd name="T2" fmla="*/ 58 w 89"/>
                <a:gd name="T3" fmla="*/ 34 h 227"/>
                <a:gd name="T4" fmla="*/ 65 w 89"/>
                <a:gd name="T5" fmla="*/ 7 h 227"/>
                <a:gd name="T6" fmla="*/ 64 w 89"/>
                <a:gd name="T7" fmla="*/ 0 h 227"/>
                <a:gd name="T8" fmla="*/ 58 w 89"/>
                <a:gd name="T9" fmla="*/ 1 h 227"/>
                <a:gd name="T10" fmla="*/ 53 w 89"/>
                <a:gd name="T11" fmla="*/ 9 h 227"/>
                <a:gd name="T12" fmla="*/ 47 w 89"/>
                <a:gd name="T13" fmla="*/ 34 h 227"/>
                <a:gd name="T14" fmla="*/ 40 w 89"/>
                <a:gd name="T15" fmla="*/ 72 h 227"/>
                <a:gd name="T16" fmla="*/ 37 w 89"/>
                <a:gd name="T17" fmla="*/ 98 h 227"/>
                <a:gd name="T18" fmla="*/ 39 w 89"/>
                <a:gd name="T19" fmla="*/ 107 h 227"/>
                <a:gd name="T20" fmla="*/ 41 w 89"/>
                <a:gd name="T21" fmla="*/ 108 h 227"/>
                <a:gd name="T22" fmla="*/ 41 w 89"/>
                <a:gd name="T23" fmla="*/ 113 h 227"/>
                <a:gd name="T24" fmla="*/ 42 w 89"/>
                <a:gd name="T25" fmla="*/ 117 h 227"/>
                <a:gd name="T26" fmla="*/ 42 w 89"/>
                <a:gd name="T27" fmla="*/ 119 h 227"/>
                <a:gd name="T28" fmla="*/ 38 w 89"/>
                <a:gd name="T29" fmla="*/ 117 h 227"/>
                <a:gd name="T30" fmla="*/ 37 w 89"/>
                <a:gd name="T31" fmla="*/ 114 h 227"/>
                <a:gd name="T32" fmla="*/ 35 w 89"/>
                <a:gd name="T33" fmla="*/ 111 h 227"/>
                <a:gd name="T34" fmla="*/ 32 w 89"/>
                <a:gd name="T35" fmla="*/ 113 h 227"/>
                <a:gd name="T36" fmla="*/ 23 w 89"/>
                <a:gd name="T37" fmla="*/ 139 h 227"/>
                <a:gd name="T38" fmla="*/ 8 w 89"/>
                <a:gd name="T39" fmla="*/ 186 h 227"/>
                <a:gd name="T40" fmla="*/ 0 w 89"/>
                <a:gd name="T41" fmla="*/ 212 h 227"/>
                <a:gd name="T42" fmla="*/ 2 w 89"/>
                <a:gd name="T43" fmla="*/ 215 h 227"/>
                <a:gd name="T44" fmla="*/ 5 w 89"/>
                <a:gd name="T45" fmla="*/ 214 h 227"/>
                <a:gd name="T46" fmla="*/ 8 w 89"/>
                <a:gd name="T47" fmla="*/ 212 h 227"/>
                <a:gd name="T48" fmla="*/ 30 w 89"/>
                <a:gd name="T49" fmla="*/ 219 h 227"/>
                <a:gd name="T50" fmla="*/ 54 w 89"/>
                <a:gd name="T51" fmla="*/ 227 h 227"/>
                <a:gd name="T52" fmla="*/ 60 w 89"/>
                <a:gd name="T53" fmla="*/ 227 h 227"/>
                <a:gd name="T54" fmla="*/ 63 w 89"/>
                <a:gd name="T55" fmla="*/ 221 h 227"/>
                <a:gd name="T56" fmla="*/ 70 w 89"/>
                <a:gd name="T57" fmla="*/ 199 h 227"/>
                <a:gd name="T58" fmla="*/ 81 w 89"/>
                <a:gd name="T59" fmla="*/ 164 h 227"/>
                <a:gd name="T60" fmla="*/ 88 w 89"/>
                <a:gd name="T61" fmla="*/ 142 h 227"/>
                <a:gd name="T62" fmla="*/ 89 w 89"/>
                <a:gd name="T63" fmla="*/ 135 h 227"/>
                <a:gd name="T64" fmla="*/ 84 w 89"/>
                <a:gd name="T65" fmla="*/ 132 h 227"/>
                <a:gd name="T66" fmla="*/ 60 w 89"/>
                <a:gd name="T67" fmla="*/ 124 h 227"/>
                <a:gd name="T68" fmla="*/ 52 w 89"/>
                <a:gd name="T69" fmla="*/ 122 h 227"/>
                <a:gd name="T70" fmla="*/ 47 w 89"/>
                <a:gd name="T71" fmla="*/ 117 h 227"/>
                <a:gd name="T72" fmla="*/ 46 w 89"/>
                <a:gd name="T73" fmla="*/ 116 h 227"/>
                <a:gd name="T74" fmla="*/ 46 w 89"/>
                <a:gd name="T75" fmla="*/ 113 h 227"/>
                <a:gd name="T76" fmla="*/ 46 w 89"/>
                <a:gd name="T77" fmla="*/ 108 h 227"/>
                <a:gd name="T78" fmla="*/ 47 w 89"/>
                <a:gd name="T79" fmla="*/ 108 h 227"/>
                <a:gd name="T80" fmla="*/ 51 w 89"/>
                <a:gd name="T81" fmla="*/ 98 h 227"/>
                <a:gd name="T82" fmla="*/ 52 w 89"/>
                <a:gd name="T83" fmla="*/ 71 h 227"/>
                <a:gd name="T84" fmla="*/ 59 w 89"/>
                <a:gd name="T85" fmla="*/ 211 h 227"/>
                <a:gd name="T86" fmla="*/ 57 w 89"/>
                <a:gd name="T87" fmla="*/ 218 h 227"/>
                <a:gd name="T88" fmla="*/ 50 w 89"/>
                <a:gd name="T89" fmla="*/ 219 h 227"/>
                <a:gd name="T90" fmla="*/ 28 w 89"/>
                <a:gd name="T91" fmla="*/ 212 h 227"/>
                <a:gd name="T92" fmla="*/ 9 w 89"/>
                <a:gd name="T93" fmla="*/ 207 h 227"/>
                <a:gd name="T94" fmla="*/ 9 w 89"/>
                <a:gd name="T95" fmla="*/ 206 h 227"/>
                <a:gd name="T96" fmla="*/ 21 w 89"/>
                <a:gd name="T97" fmla="*/ 206 h 227"/>
                <a:gd name="T98" fmla="*/ 39 w 89"/>
                <a:gd name="T99" fmla="*/ 210 h 227"/>
                <a:gd name="T100" fmla="*/ 52 w 89"/>
                <a:gd name="T101" fmla="*/ 211 h 227"/>
                <a:gd name="T102" fmla="*/ 57 w 89"/>
                <a:gd name="T103" fmla="*/ 208 h 227"/>
                <a:gd name="T104" fmla="*/ 59 w 89"/>
                <a:gd name="T105" fmla="*/ 2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227">
                  <a:moveTo>
                    <a:pt x="52" y="71"/>
                  </a:moveTo>
                  <a:cubicBezTo>
                    <a:pt x="53" y="62"/>
                    <a:pt x="55" y="45"/>
                    <a:pt x="58" y="34"/>
                  </a:cubicBezTo>
                  <a:cubicBezTo>
                    <a:pt x="61" y="23"/>
                    <a:pt x="64" y="11"/>
                    <a:pt x="65" y="7"/>
                  </a:cubicBezTo>
                  <a:cubicBezTo>
                    <a:pt x="67" y="4"/>
                    <a:pt x="66" y="1"/>
                    <a:pt x="64" y="0"/>
                  </a:cubicBezTo>
                  <a:cubicBezTo>
                    <a:pt x="62" y="0"/>
                    <a:pt x="59" y="0"/>
                    <a:pt x="58" y="1"/>
                  </a:cubicBezTo>
                  <a:cubicBezTo>
                    <a:pt x="56" y="2"/>
                    <a:pt x="54" y="5"/>
                    <a:pt x="53" y="9"/>
                  </a:cubicBezTo>
                  <a:cubicBezTo>
                    <a:pt x="52" y="12"/>
                    <a:pt x="49" y="23"/>
                    <a:pt x="47" y="34"/>
                  </a:cubicBezTo>
                  <a:cubicBezTo>
                    <a:pt x="44" y="44"/>
                    <a:pt x="42" y="61"/>
                    <a:pt x="40" y="72"/>
                  </a:cubicBezTo>
                  <a:cubicBezTo>
                    <a:pt x="39" y="82"/>
                    <a:pt x="37" y="94"/>
                    <a:pt x="37" y="98"/>
                  </a:cubicBezTo>
                  <a:cubicBezTo>
                    <a:pt x="36" y="103"/>
                    <a:pt x="37" y="107"/>
                    <a:pt x="39" y="107"/>
                  </a:cubicBezTo>
                  <a:cubicBezTo>
                    <a:pt x="40" y="107"/>
                    <a:pt x="40" y="108"/>
                    <a:pt x="41" y="108"/>
                  </a:cubicBezTo>
                  <a:cubicBezTo>
                    <a:pt x="41" y="110"/>
                    <a:pt x="41" y="112"/>
                    <a:pt x="41" y="113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2" y="118"/>
                    <a:pt x="42" y="118"/>
                    <a:pt x="42" y="119"/>
                  </a:cubicBezTo>
                  <a:cubicBezTo>
                    <a:pt x="40" y="118"/>
                    <a:pt x="39" y="117"/>
                    <a:pt x="38" y="117"/>
                  </a:cubicBezTo>
                  <a:cubicBezTo>
                    <a:pt x="37" y="117"/>
                    <a:pt x="37" y="116"/>
                    <a:pt x="37" y="114"/>
                  </a:cubicBezTo>
                  <a:cubicBezTo>
                    <a:pt x="37" y="113"/>
                    <a:pt x="36" y="112"/>
                    <a:pt x="35" y="111"/>
                  </a:cubicBezTo>
                  <a:cubicBezTo>
                    <a:pt x="34" y="111"/>
                    <a:pt x="32" y="111"/>
                    <a:pt x="32" y="113"/>
                  </a:cubicBezTo>
                  <a:cubicBezTo>
                    <a:pt x="31" y="114"/>
                    <a:pt x="28" y="126"/>
                    <a:pt x="23" y="139"/>
                  </a:cubicBezTo>
                  <a:cubicBezTo>
                    <a:pt x="19" y="152"/>
                    <a:pt x="13" y="173"/>
                    <a:pt x="8" y="186"/>
                  </a:cubicBezTo>
                  <a:cubicBezTo>
                    <a:pt x="4" y="199"/>
                    <a:pt x="1" y="211"/>
                    <a:pt x="0" y="212"/>
                  </a:cubicBezTo>
                  <a:cubicBezTo>
                    <a:pt x="0" y="213"/>
                    <a:pt x="1" y="215"/>
                    <a:pt x="2" y="215"/>
                  </a:cubicBezTo>
                  <a:cubicBezTo>
                    <a:pt x="3" y="216"/>
                    <a:pt x="5" y="215"/>
                    <a:pt x="5" y="214"/>
                  </a:cubicBezTo>
                  <a:cubicBezTo>
                    <a:pt x="6" y="213"/>
                    <a:pt x="7" y="212"/>
                    <a:pt x="8" y="212"/>
                  </a:cubicBezTo>
                  <a:cubicBezTo>
                    <a:pt x="9" y="213"/>
                    <a:pt x="19" y="216"/>
                    <a:pt x="30" y="219"/>
                  </a:cubicBezTo>
                  <a:cubicBezTo>
                    <a:pt x="42" y="223"/>
                    <a:pt x="52" y="226"/>
                    <a:pt x="54" y="227"/>
                  </a:cubicBezTo>
                  <a:cubicBezTo>
                    <a:pt x="56" y="227"/>
                    <a:pt x="59" y="227"/>
                    <a:pt x="60" y="227"/>
                  </a:cubicBezTo>
                  <a:cubicBezTo>
                    <a:pt x="61" y="226"/>
                    <a:pt x="63" y="224"/>
                    <a:pt x="63" y="221"/>
                  </a:cubicBezTo>
                  <a:cubicBezTo>
                    <a:pt x="64" y="219"/>
                    <a:pt x="67" y="209"/>
                    <a:pt x="70" y="199"/>
                  </a:cubicBezTo>
                  <a:cubicBezTo>
                    <a:pt x="73" y="189"/>
                    <a:pt x="78" y="174"/>
                    <a:pt x="81" y="164"/>
                  </a:cubicBezTo>
                  <a:cubicBezTo>
                    <a:pt x="84" y="155"/>
                    <a:pt x="88" y="145"/>
                    <a:pt x="88" y="142"/>
                  </a:cubicBezTo>
                  <a:cubicBezTo>
                    <a:pt x="89" y="140"/>
                    <a:pt x="89" y="136"/>
                    <a:pt x="89" y="135"/>
                  </a:cubicBezTo>
                  <a:cubicBezTo>
                    <a:pt x="88" y="134"/>
                    <a:pt x="86" y="132"/>
                    <a:pt x="84" y="132"/>
                  </a:cubicBezTo>
                  <a:cubicBezTo>
                    <a:pt x="82" y="131"/>
                    <a:pt x="71" y="128"/>
                    <a:pt x="60" y="124"/>
                  </a:cubicBezTo>
                  <a:cubicBezTo>
                    <a:pt x="57" y="123"/>
                    <a:pt x="55" y="122"/>
                    <a:pt x="52" y="122"/>
                  </a:cubicBezTo>
                  <a:cubicBezTo>
                    <a:pt x="52" y="119"/>
                    <a:pt x="49" y="118"/>
                    <a:pt x="47" y="117"/>
                  </a:cubicBezTo>
                  <a:cubicBezTo>
                    <a:pt x="47" y="117"/>
                    <a:pt x="46" y="117"/>
                    <a:pt x="46" y="116"/>
                  </a:cubicBezTo>
                  <a:cubicBezTo>
                    <a:pt x="46" y="113"/>
                    <a:pt x="46" y="113"/>
                    <a:pt x="46" y="113"/>
                  </a:cubicBezTo>
                  <a:cubicBezTo>
                    <a:pt x="46" y="112"/>
                    <a:pt x="46" y="110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9" y="108"/>
                    <a:pt x="51" y="103"/>
                    <a:pt x="51" y="98"/>
                  </a:cubicBezTo>
                  <a:cubicBezTo>
                    <a:pt x="51" y="92"/>
                    <a:pt x="52" y="80"/>
                    <a:pt x="52" y="71"/>
                  </a:cubicBezTo>
                  <a:close/>
                  <a:moveTo>
                    <a:pt x="59" y="211"/>
                  </a:moveTo>
                  <a:cubicBezTo>
                    <a:pt x="59" y="213"/>
                    <a:pt x="58" y="216"/>
                    <a:pt x="57" y="218"/>
                  </a:cubicBezTo>
                  <a:cubicBezTo>
                    <a:pt x="57" y="220"/>
                    <a:pt x="53" y="220"/>
                    <a:pt x="50" y="219"/>
                  </a:cubicBezTo>
                  <a:cubicBezTo>
                    <a:pt x="46" y="218"/>
                    <a:pt x="36" y="215"/>
                    <a:pt x="28" y="212"/>
                  </a:cubicBezTo>
                  <a:cubicBezTo>
                    <a:pt x="20" y="210"/>
                    <a:pt x="11" y="208"/>
                    <a:pt x="9" y="207"/>
                  </a:cubicBezTo>
                  <a:cubicBezTo>
                    <a:pt x="6" y="207"/>
                    <a:pt x="6" y="206"/>
                    <a:pt x="9" y="206"/>
                  </a:cubicBezTo>
                  <a:cubicBezTo>
                    <a:pt x="11" y="205"/>
                    <a:pt x="17" y="205"/>
                    <a:pt x="21" y="206"/>
                  </a:cubicBezTo>
                  <a:cubicBezTo>
                    <a:pt x="26" y="206"/>
                    <a:pt x="34" y="208"/>
                    <a:pt x="39" y="210"/>
                  </a:cubicBezTo>
                  <a:cubicBezTo>
                    <a:pt x="45" y="211"/>
                    <a:pt x="50" y="212"/>
                    <a:pt x="52" y="211"/>
                  </a:cubicBezTo>
                  <a:cubicBezTo>
                    <a:pt x="53" y="210"/>
                    <a:pt x="55" y="209"/>
                    <a:pt x="57" y="208"/>
                  </a:cubicBezTo>
                  <a:cubicBezTo>
                    <a:pt x="58" y="208"/>
                    <a:pt x="59" y="209"/>
                    <a:pt x="59" y="2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029017" y="5804218"/>
            <a:ext cx="1209675" cy="560388"/>
            <a:chOff x="3193098" y="6008371"/>
            <a:chExt cx="1209675" cy="560388"/>
          </a:xfrm>
        </p:grpSpPr>
        <p:sp>
          <p:nvSpPr>
            <p:cNvPr id="117" name="Freeform 117"/>
            <p:cNvSpPr>
              <a:spLocks noEditPoints="1"/>
            </p:cNvSpPr>
            <p:nvPr/>
          </p:nvSpPr>
          <p:spPr bwMode="auto">
            <a:xfrm>
              <a:off x="3208973" y="6129021"/>
              <a:ext cx="717550" cy="280988"/>
            </a:xfrm>
            <a:custGeom>
              <a:avLst/>
              <a:gdLst>
                <a:gd name="T0" fmla="*/ 3 w 191"/>
                <a:gd name="T1" fmla="*/ 75 h 75"/>
                <a:gd name="T2" fmla="*/ 52 w 191"/>
                <a:gd name="T3" fmla="*/ 59 h 75"/>
                <a:gd name="T4" fmla="*/ 139 w 191"/>
                <a:gd name="T5" fmla="*/ 30 h 75"/>
                <a:gd name="T6" fmla="*/ 188 w 191"/>
                <a:gd name="T7" fmla="*/ 14 h 75"/>
                <a:gd name="T8" fmla="*/ 179 w 191"/>
                <a:gd name="T9" fmla="*/ 9 h 75"/>
                <a:gd name="T10" fmla="*/ 127 w 191"/>
                <a:gd name="T11" fmla="*/ 16 h 75"/>
                <a:gd name="T12" fmla="*/ 112 w 191"/>
                <a:gd name="T13" fmla="*/ 20 h 75"/>
                <a:gd name="T14" fmla="*/ 108 w 191"/>
                <a:gd name="T15" fmla="*/ 18 h 75"/>
                <a:gd name="T16" fmla="*/ 104 w 191"/>
                <a:gd name="T17" fmla="*/ 19 h 75"/>
                <a:gd name="T18" fmla="*/ 102 w 191"/>
                <a:gd name="T19" fmla="*/ 13 h 75"/>
                <a:gd name="T20" fmla="*/ 82 w 191"/>
                <a:gd name="T21" fmla="*/ 3 h 75"/>
                <a:gd name="T22" fmla="*/ 72 w 191"/>
                <a:gd name="T23" fmla="*/ 23 h 75"/>
                <a:gd name="T24" fmla="*/ 74 w 191"/>
                <a:gd name="T25" fmla="*/ 29 h 75"/>
                <a:gd name="T26" fmla="*/ 70 w 191"/>
                <a:gd name="T27" fmla="*/ 31 h 75"/>
                <a:gd name="T28" fmla="*/ 68 w 191"/>
                <a:gd name="T29" fmla="*/ 35 h 75"/>
                <a:gd name="T30" fmla="*/ 53 w 191"/>
                <a:gd name="T31" fmla="*/ 40 h 75"/>
                <a:gd name="T32" fmla="*/ 8 w 191"/>
                <a:gd name="T33" fmla="*/ 65 h 75"/>
                <a:gd name="T34" fmla="*/ 3 w 191"/>
                <a:gd name="T35" fmla="*/ 75 h 75"/>
                <a:gd name="T36" fmla="*/ 77 w 191"/>
                <a:gd name="T37" fmla="*/ 21 h 75"/>
                <a:gd name="T38" fmla="*/ 84 w 191"/>
                <a:gd name="T39" fmla="*/ 8 h 75"/>
                <a:gd name="T40" fmla="*/ 97 w 191"/>
                <a:gd name="T41" fmla="*/ 15 h 75"/>
                <a:gd name="T42" fmla="*/ 99 w 191"/>
                <a:gd name="T43" fmla="*/ 20 h 75"/>
                <a:gd name="T44" fmla="*/ 96 w 191"/>
                <a:gd name="T45" fmla="*/ 21 h 75"/>
                <a:gd name="T46" fmla="*/ 81 w 191"/>
                <a:gd name="T47" fmla="*/ 26 h 75"/>
                <a:gd name="T48" fmla="*/ 79 w 191"/>
                <a:gd name="T49" fmla="*/ 26 h 75"/>
                <a:gd name="T50" fmla="*/ 77 w 191"/>
                <a:gd name="T51" fmla="*/ 21 h 75"/>
                <a:gd name="T52" fmla="*/ 15 w 191"/>
                <a:gd name="T53" fmla="*/ 65 h 75"/>
                <a:gd name="T54" fmla="*/ 28 w 191"/>
                <a:gd name="T55" fmla="*/ 54 h 75"/>
                <a:gd name="T56" fmla="*/ 47 w 191"/>
                <a:gd name="T57" fmla="*/ 45 h 75"/>
                <a:gd name="T58" fmla="*/ 49 w 191"/>
                <a:gd name="T59" fmla="*/ 46 h 75"/>
                <a:gd name="T60" fmla="*/ 36 w 191"/>
                <a:gd name="T61" fmla="*/ 54 h 75"/>
                <a:gd name="T62" fmla="*/ 33 w 191"/>
                <a:gd name="T63" fmla="*/ 60 h 75"/>
                <a:gd name="T64" fmla="*/ 22 w 191"/>
                <a:gd name="T65" fmla="*/ 66 h 75"/>
                <a:gd name="T66" fmla="*/ 15 w 191"/>
                <a:gd name="T67" fmla="*/ 6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1" h="75">
                  <a:moveTo>
                    <a:pt x="3" y="75"/>
                  </a:moveTo>
                  <a:cubicBezTo>
                    <a:pt x="5" y="74"/>
                    <a:pt x="27" y="67"/>
                    <a:pt x="52" y="59"/>
                  </a:cubicBezTo>
                  <a:cubicBezTo>
                    <a:pt x="76" y="51"/>
                    <a:pt x="115" y="38"/>
                    <a:pt x="139" y="30"/>
                  </a:cubicBezTo>
                  <a:cubicBezTo>
                    <a:pt x="163" y="22"/>
                    <a:pt x="185" y="15"/>
                    <a:pt x="188" y="14"/>
                  </a:cubicBezTo>
                  <a:cubicBezTo>
                    <a:pt x="191" y="13"/>
                    <a:pt x="186" y="11"/>
                    <a:pt x="179" y="9"/>
                  </a:cubicBezTo>
                  <a:cubicBezTo>
                    <a:pt x="171" y="7"/>
                    <a:pt x="148" y="10"/>
                    <a:pt x="127" y="16"/>
                  </a:cubicBezTo>
                  <a:cubicBezTo>
                    <a:pt x="123" y="17"/>
                    <a:pt x="118" y="19"/>
                    <a:pt x="112" y="20"/>
                  </a:cubicBezTo>
                  <a:cubicBezTo>
                    <a:pt x="111" y="19"/>
                    <a:pt x="110" y="19"/>
                    <a:pt x="108" y="18"/>
                  </a:cubicBezTo>
                  <a:cubicBezTo>
                    <a:pt x="107" y="18"/>
                    <a:pt x="106" y="19"/>
                    <a:pt x="104" y="19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99" y="5"/>
                    <a:pt x="90" y="0"/>
                    <a:pt x="82" y="3"/>
                  </a:cubicBezTo>
                  <a:cubicBezTo>
                    <a:pt x="74" y="6"/>
                    <a:pt x="69" y="15"/>
                    <a:pt x="72" y="23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2" y="29"/>
                    <a:pt x="71" y="30"/>
                    <a:pt x="70" y="31"/>
                  </a:cubicBezTo>
                  <a:cubicBezTo>
                    <a:pt x="69" y="32"/>
                    <a:pt x="68" y="33"/>
                    <a:pt x="68" y="35"/>
                  </a:cubicBezTo>
                  <a:cubicBezTo>
                    <a:pt x="63" y="36"/>
                    <a:pt x="58" y="38"/>
                    <a:pt x="53" y="40"/>
                  </a:cubicBezTo>
                  <a:cubicBezTo>
                    <a:pt x="33" y="48"/>
                    <a:pt x="13" y="59"/>
                    <a:pt x="8" y="65"/>
                  </a:cubicBezTo>
                  <a:cubicBezTo>
                    <a:pt x="3" y="71"/>
                    <a:pt x="0" y="75"/>
                    <a:pt x="3" y="75"/>
                  </a:cubicBezTo>
                  <a:close/>
                  <a:moveTo>
                    <a:pt x="77" y="21"/>
                  </a:moveTo>
                  <a:cubicBezTo>
                    <a:pt x="75" y="16"/>
                    <a:pt x="78" y="10"/>
                    <a:pt x="84" y="8"/>
                  </a:cubicBezTo>
                  <a:cubicBezTo>
                    <a:pt x="89" y="6"/>
                    <a:pt x="95" y="9"/>
                    <a:pt x="97" y="15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8" y="20"/>
                    <a:pt x="97" y="20"/>
                    <a:pt x="96" y="21"/>
                  </a:cubicBezTo>
                  <a:cubicBezTo>
                    <a:pt x="92" y="22"/>
                    <a:pt x="85" y="24"/>
                    <a:pt x="81" y="26"/>
                  </a:cubicBezTo>
                  <a:cubicBezTo>
                    <a:pt x="80" y="26"/>
                    <a:pt x="79" y="26"/>
                    <a:pt x="79" y="26"/>
                  </a:cubicBezTo>
                  <a:lnTo>
                    <a:pt x="77" y="21"/>
                  </a:lnTo>
                  <a:close/>
                  <a:moveTo>
                    <a:pt x="15" y="65"/>
                  </a:moveTo>
                  <a:cubicBezTo>
                    <a:pt x="18" y="61"/>
                    <a:pt x="23" y="57"/>
                    <a:pt x="28" y="54"/>
                  </a:cubicBezTo>
                  <a:cubicBezTo>
                    <a:pt x="32" y="51"/>
                    <a:pt x="41" y="47"/>
                    <a:pt x="47" y="45"/>
                  </a:cubicBezTo>
                  <a:cubicBezTo>
                    <a:pt x="53" y="43"/>
                    <a:pt x="54" y="44"/>
                    <a:pt x="49" y="46"/>
                  </a:cubicBezTo>
                  <a:cubicBezTo>
                    <a:pt x="44" y="49"/>
                    <a:pt x="38" y="52"/>
                    <a:pt x="36" y="54"/>
                  </a:cubicBezTo>
                  <a:cubicBezTo>
                    <a:pt x="35" y="56"/>
                    <a:pt x="33" y="59"/>
                    <a:pt x="33" y="60"/>
                  </a:cubicBezTo>
                  <a:cubicBezTo>
                    <a:pt x="33" y="61"/>
                    <a:pt x="28" y="64"/>
                    <a:pt x="22" y="66"/>
                  </a:cubicBezTo>
                  <a:cubicBezTo>
                    <a:pt x="16" y="69"/>
                    <a:pt x="13" y="68"/>
                    <a:pt x="15" y="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3193098" y="6008371"/>
              <a:ext cx="1209675" cy="560388"/>
            </a:xfrm>
            <a:custGeom>
              <a:avLst/>
              <a:gdLst>
                <a:gd name="T0" fmla="*/ 216 w 322"/>
                <a:gd name="T1" fmla="*/ 45 h 149"/>
                <a:gd name="T2" fmla="*/ 210 w 322"/>
                <a:gd name="T3" fmla="*/ 55 h 149"/>
                <a:gd name="T4" fmla="*/ 202 w 322"/>
                <a:gd name="T5" fmla="*/ 62 h 149"/>
                <a:gd name="T6" fmla="*/ 198 w 322"/>
                <a:gd name="T7" fmla="*/ 58 h 149"/>
                <a:gd name="T8" fmla="*/ 202 w 322"/>
                <a:gd name="T9" fmla="*/ 50 h 149"/>
                <a:gd name="T10" fmla="*/ 148 w 322"/>
                <a:gd name="T11" fmla="*/ 64 h 149"/>
                <a:gd name="T12" fmla="*/ 3 w 322"/>
                <a:gd name="T13" fmla="*/ 111 h 149"/>
                <a:gd name="T14" fmla="*/ 5 w 322"/>
                <a:gd name="T15" fmla="*/ 118 h 149"/>
                <a:gd name="T16" fmla="*/ 14 w 322"/>
                <a:gd name="T17" fmla="*/ 136 h 149"/>
                <a:gd name="T18" fmla="*/ 114 w 322"/>
                <a:gd name="T19" fmla="*/ 121 h 149"/>
                <a:gd name="T20" fmla="*/ 204 w 322"/>
                <a:gd name="T21" fmla="*/ 75 h 149"/>
                <a:gd name="T22" fmla="*/ 206 w 322"/>
                <a:gd name="T23" fmla="*/ 67 h 149"/>
                <a:gd name="T24" fmla="*/ 209 w 322"/>
                <a:gd name="T25" fmla="*/ 63 h 149"/>
                <a:gd name="T26" fmla="*/ 214 w 322"/>
                <a:gd name="T27" fmla="*/ 60 h 149"/>
                <a:gd name="T28" fmla="*/ 250 w 322"/>
                <a:gd name="T29" fmla="*/ 42 h 149"/>
                <a:gd name="T30" fmla="*/ 316 w 322"/>
                <a:gd name="T31" fmla="*/ 12 h 149"/>
                <a:gd name="T32" fmla="*/ 317 w 322"/>
                <a:gd name="T33" fmla="*/ 1 h 149"/>
                <a:gd name="T34" fmla="*/ 280 w 322"/>
                <a:gd name="T35" fmla="*/ 13 h 149"/>
                <a:gd name="T36" fmla="*/ 40 w 322"/>
                <a:gd name="T37" fmla="*/ 139 h 149"/>
                <a:gd name="T38" fmla="*/ 25 w 322"/>
                <a:gd name="T39" fmla="*/ 142 h 149"/>
                <a:gd name="T40" fmla="*/ 16 w 322"/>
                <a:gd name="T41" fmla="*/ 122 h 149"/>
                <a:gd name="T42" fmla="*/ 17 w 322"/>
                <a:gd name="T43" fmla="*/ 118 h 149"/>
                <a:gd name="T44" fmla="*/ 26 w 322"/>
                <a:gd name="T45" fmla="*/ 132 h 149"/>
                <a:gd name="T46" fmla="*/ 42 w 322"/>
                <a:gd name="T47" fmla="*/ 137 h 149"/>
                <a:gd name="T48" fmla="*/ 125 w 322"/>
                <a:gd name="T49" fmla="*/ 90 h 149"/>
                <a:gd name="T50" fmla="*/ 117 w 322"/>
                <a:gd name="T51" fmla="*/ 92 h 149"/>
                <a:gd name="T52" fmla="*/ 115 w 322"/>
                <a:gd name="T53" fmla="*/ 88 h 149"/>
                <a:gd name="T54" fmla="*/ 107 w 322"/>
                <a:gd name="T55" fmla="*/ 88 h 149"/>
                <a:gd name="T56" fmla="*/ 96 w 322"/>
                <a:gd name="T57" fmla="*/ 93 h 149"/>
                <a:gd name="T58" fmla="*/ 94 w 322"/>
                <a:gd name="T59" fmla="*/ 97 h 149"/>
                <a:gd name="T60" fmla="*/ 92 w 322"/>
                <a:gd name="T61" fmla="*/ 104 h 149"/>
                <a:gd name="T62" fmla="*/ 86 w 322"/>
                <a:gd name="T63" fmla="*/ 99 h 149"/>
                <a:gd name="T64" fmla="*/ 91 w 322"/>
                <a:gd name="T65" fmla="*/ 87 h 149"/>
                <a:gd name="T66" fmla="*/ 105 w 322"/>
                <a:gd name="T67" fmla="*/ 80 h 149"/>
                <a:gd name="T68" fmla="*/ 119 w 322"/>
                <a:gd name="T69" fmla="*/ 81 h 149"/>
                <a:gd name="T70" fmla="*/ 125 w 322"/>
                <a:gd name="T71" fmla="*/ 9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2" h="149">
                  <a:moveTo>
                    <a:pt x="242" y="31"/>
                  </a:moveTo>
                  <a:cubicBezTo>
                    <a:pt x="232" y="37"/>
                    <a:pt x="220" y="43"/>
                    <a:pt x="216" y="45"/>
                  </a:cubicBezTo>
                  <a:cubicBezTo>
                    <a:pt x="211" y="48"/>
                    <a:pt x="208" y="51"/>
                    <a:pt x="209" y="53"/>
                  </a:cubicBezTo>
                  <a:cubicBezTo>
                    <a:pt x="209" y="54"/>
                    <a:pt x="210" y="54"/>
                    <a:pt x="210" y="55"/>
                  </a:cubicBezTo>
                  <a:cubicBezTo>
                    <a:pt x="208" y="56"/>
                    <a:pt x="206" y="58"/>
                    <a:pt x="205" y="59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1" y="62"/>
                    <a:pt x="201" y="63"/>
                    <a:pt x="200" y="64"/>
                  </a:cubicBezTo>
                  <a:cubicBezTo>
                    <a:pt x="199" y="61"/>
                    <a:pt x="199" y="59"/>
                    <a:pt x="198" y="58"/>
                  </a:cubicBezTo>
                  <a:cubicBezTo>
                    <a:pt x="198" y="57"/>
                    <a:pt x="199" y="55"/>
                    <a:pt x="201" y="54"/>
                  </a:cubicBezTo>
                  <a:cubicBezTo>
                    <a:pt x="202" y="54"/>
                    <a:pt x="203" y="52"/>
                    <a:pt x="202" y="50"/>
                  </a:cubicBezTo>
                  <a:cubicBezTo>
                    <a:pt x="202" y="48"/>
                    <a:pt x="200" y="47"/>
                    <a:pt x="198" y="47"/>
                  </a:cubicBezTo>
                  <a:cubicBezTo>
                    <a:pt x="196" y="48"/>
                    <a:pt x="174" y="55"/>
                    <a:pt x="148" y="64"/>
                  </a:cubicBezTo>
                  <a:cubicBezTo>
                    <a:pt x="122" y="72"/>
                    <a:pt x="79" y="86"/>
                    <a:pt x="53" y="95"/>
                  </a:cubicBezTo>
                  <a:cubicBezTo>
                    <a:pt x="27" y="103"/>
                    <a:pt x="5" y="110"/>
                    <a:pt x="3" y="111"/>
                  </a:cubicBezTo>
                  <a:cubicBezTo>
                    <a:pt x="1" y="112"/>
                    <a:pt x="0" y="114"/>
                    <a:pt x="1" y="116"/>
                  </a:cubicBezTo>
                  <a:cubicBezTo>
                    <a:pt x="2" y="117"/>
                    <a:pt x="3" y="119"/>
                    <a:pt x="5" y="118"/>
                  </a:cubicBezTo>
                  <a:cubicBezTo>
                    <a:pt x="7" y="117"/>
                    <a:pt x="9" y="118"/>
                    <a:pt x="9" y="120"/>
                  </a:cubicBezTo>
                  <a:cubicBezTo>
                    <a:pt x="10" y="121"/>
                    <a:pt x="12" y="129"/>
                    <a:pt x="14" y="136"/>
                  </a:cubicBezTo>
                  <a:cubicBezTo>
                    <a:pt x="17" y="144"/>
                    <a:pt x="21" y="149"/>
                    <a:pt x="25" y="149"/>
                  </a:cubicBezTo>
                  <a:cubicBezTo>
                    <a:pt x="28" y="149"/>
                    <a:pt x="68" y="136"/>
                    <a:pt x="114" y="121"/>
                  </a:cubicBezTo>
                  <a:cubicBezTo>
                    <a:pt x="160" y="106"/>
                    <a:pt x="200" y="92"/>
                    <a:pt x="203" y="91"/>
                  </a:cubicBezTo>
                  <a:cubicBezTo>
                    <a:pt x="206" y="89"/>
                    <a:pt x="206" y="82"/>
                    <a:pt x="204" y="75"/>
                  </a:cubicBezTo>
                  <a:cubicBezTo>
                    <a:pt x="205" y="74"/>
                    <a:pt x="205" y="74"/>
                    <a:pt x="205" y="74"/>
                  </a:cubicBezTo>
                  <a:cubicBezTo>
                    <a:pt x="207" y="73"/>
                    <a:pt x="207" y="69"/>
                    <a:pt x="206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10" y="63"/>
                    <a:pt x="211" y="61"/>
                    <a:pt x="213" y="60"/>
                  </a:cubicBezTo>
                  <a:cubicBezTo>
                    <a:pt x="213" y="60"/>
                    <a:pt x="213" y="60"/>
                    <a:pt x="214" y="60"/>
                  </a:cubicBezTo>
                  <a:cubicBezTo>
                    <a:pt x="215" y="62"/>
                    <a:pt x="221" y="61"/>
                    <a:pt x="226" y="58"/>
                  </a:cubicBezTo>
                  <a:cubicBezTo>
                    <a:pt x="231" y="54"/>
                    <a:pt x="242" y="47"/>
                    <a:pt x="250" y="42"/>
                  </a:cubicBezTo>
                  <a:cubicBezTo>
                    <a:pt x="259" y="36"/>
                    <a:pt x="276" y="27"/>
                    <a:pt x="287" y="23"/>
                  </a:cubicBezTo>
                  <a:cubicBezTo>
                    <a:pt x="299" y="18"/>
                    <a:pt x="312" y="13"/>
                    <a:pt x="316" y="12"/>
                  </a:cubicBezTo>
                  <a:cubicBezTo>
                    <a:pt x="320" y="12"/>
                    <a:pt x="322" y="9"/>
                    <a:pt x="322" y="7"/>
                  </a:cubicBezTo>
                  <a:cubicBezTo>
                    <a:pt x="321" y="5"/>
                    <a:pt x="319" y="2"/>
                    <a:pt x="317" y="1"/>
                  </a:cubicBezTo>
                  <a:cubicBezTo>
                    <a:pt x="315" y="0"/>
                    <a:pt x="310" y="1"/>
                    <a:pt x="307" y="2"/>
                  </a:cubicBezTo>
                  <a:cubicBezTo>
                    <a:pt x="303" y="3"/>
                    <a:pt x="291" y="8"/>
                    <a:pt x="280" y="13"/>
                  </a:cubicBezTo>
                  <a:cubicBezTo>
                    <a:pt x="269" y="17"/>
                    <a:pt x="252" y="26"/>
                    <a:pt x="242" y="31"/>
                  </a:cubicBezTo>
                  <a:close/>
                  <a:moveTo>
                    <a:pt x="40" y="139"/>
                  </a:moveTo>
                  <a:cubicBezTo>
                    <a:pt x="38" y="140"/>
                    <a:pt x="34" y="142"/>
                    <a:pt x="31" y="142"/>
                  </a:cubicBezTo>
                  <a:cubicBezTo>
                    <a:pt x="29" y="142"/>
                    <a:pt x="26" y="142"/>
                    <a:pt x="25" y="142"/>
                  </a:cubicBezTo>
                  <a:cubicBezTo>
                    <a:pt x="23" y="141"/>
                    <a:pt x="21" y="137"/>
                    <a:pt x="20" y="133"/>
                  </a:cubicBezTo>
                  <a:cubicBezTo>
                    <a:pt x="18" y="129"/>
                    <a:pt x="16" y="124"/>
                    <a:pt x="16" y="122"/>
                  </a:cubicBezTo>
                  <a:cubicBezTo>
                    <a:pt x="15" y="121"/>
                    <a:pt x="15" y="119"/>
                    <a:pt x="15" y="118"/>
                  </a:cubicBezTo>
                  <a:cubicBezTo>
                    <a:pt x="16" y="117"/>
                    <a:pt x="16" y="117"/>
                    <a:pt x="17" y="118"/>
                  </a:cubicBezTo>
                  <a:cubicBezTo>
                    <a:pt x="18" y="118"/>
                    <a:pt x="19" y="121"/>
                    <a:pt x="21" y="124"/>
                  </a:cubicBezTo>
                  <a:cubicBezTo>
                    <a:pt x="22" y="127"/>
                    <a:pt x="24" y="131"/>
                    <a:pt x="26" y="132"/>
                  </a:cubicBezTo>
                  <a:cubicBezTo>
                    <a:pt x="28" y="134"/>
                    <a:pt x="32" y="136"/>
                    <a:pt x="35" y="136"/>
                  </a:cubicBezTo>
                  <a:cubicBezTo>
                    <a:pt x="37" y="136"/>
                    <a:pt x="41" y="136"/>
                    <a:pt x="42" y="137"/>
                  </a:cubicBezTo>
                  <a:cubicBezTo>
                    <a:pt x="43" y="137"/>
                    <a:pt x="42" y="138"/>
                    <a:pt x="40" y="139"/>
                  </a:cubicBezTo>
                  <a:close/>
                  <a:moveTo>
                    <a:pt x="125" y="90"/>
                  </a:moveTo>
                  <a:cubicBezTo>
                    <a:pt x="125" y="92"/>
                    <a:pt x="124" y="94"/>
                    <a:pt x="122" y="95"/>
                  </a:cubicBezTo>
                  <a:cubicBezTo>
                    <a:pt x="120" y="95"/>
                    <a:pt x="118" y="94"/>
                    <a:pt x="117" y="92"/>
                  </a:cubicBezTo>
                  <a:cubicBezTo>
                    <a:pt x="116" y="89"/>
                    <a:pt x="116" y="89"/>
                    <a:pt x="116" y="89"/>
                  </a:cubicBezTo>
                  <a:cubicBezTo>
                    <a:pt x="116" y="89"/>
                    <a:pt x="116" y="88"/>
                    <a:pt x="115" y="88"/>
                  </a:cubicBezTo>
                  <a:cubicBezTo>
                    <a:pt x="115" y="87"/>
                    <a:pt x="114" y="87"/>
                    <a:pt x="113" y="87"/>
                  </a:cubicBezTo>
                  <a:cubicBezTo>
                    <a:pt x="112" y="87"/>
                    <a:pt x="109" y="87"/>
                    <a:pt x="107" y="88"/>
                  </a:cubicBezTo>
                  <a:cubicBezTo>
                    <a:pt x="105" y="88"/>
                    <a:pt x="102" y="89"/>
                    <a:pt x="100" y="90"/>
                  </a:cubicBezTo>
                  <a:cubicBezTo>
                    <a:pt x="99" y="91"/>
                    <a:pt x="96" y="92"/>
                    <a:pt x="96" y="93"/>
                  </a:cubicBezTo>
                  <a:cubicBezTo>
                    <a:pt x="95" y="93"/>
                    <a:pt x="94" y="94"/>
                    <a:pt x="94" y="95"/>
                  </a:cubicBezTo>
                  <a:cubicBezTo>
                    <a:pt x="94" y="95"/>
                    <a:pt x="94" y="96"/>
                    <a:pt x="94" y="97"/>
                  </a:cubicBezTo>
                  <a:cubicBezTo>
                    <a:pt x="95" y="99"/>
                    <a:pt x="95" y="99"/>
                    <a:pt x="95" y="99"/>
                  </a:cubicBezTo>
                  <a:cubicBezTo>
                    <a:pt x="95" y="101"/>
                    <a:pt x="94" y="104"/>
                    <a:pt x="92" y="104"/>
                  </a:cubicBezTo>
                  <a:cubicBezTo>
                    <a:pt x="90" y="105"/>
                    <a:pt x="88" y="104"/>
                    <a:pt x="87" y="102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7"/>
                    <a:pt x="86" y="93"/>
                    <a:pt x="87" y="91"/>
                  </a:cubicBezTo>
                  <a:cubicBezTo>
                    <a:pt x="88" y="90"/>
                    <a:pt x="89" y="88"/>
                    <a:pt x="91" y="87"/>
                  </a:cubicBezTo>
                  <a:cubicBezTo>
                    <a:pt x="93" y="85"/>
                    <a:pt x="96" y="84"/>
                    <a:pt x="98" y="83"/>
                  </a:cubicBezTo>
                  <a:cubicBezTo>
                    <a:pt x="100" y="82"/>
                    <a:pt x="103" y="81"/>
                    <a:pt x="105" y="80"/>
                  </a:cubicBezTo>
                  <a:cubicBezTo>
                    <a:pt x="107" y="80"/>
                    <a:pt x="111" y="79"/>
                    <a:pt x="113" y="79"/>
                  </a:cubicBezTo>
                  <a:cubicBezTo>
                    <a:pt x="114" y="79"/>
                    <a:pt x="117" y="80"/>
                    <a:pt x="119" y="81"/>
                  </a:cubicBezTo>
                  <a:cubicBezTo>
                    <a:pt x="121" y="82"/>
                    <a:pt x="123" y="85"/>
                    <a:pt x="124" y="87"/>
                  </a:cubicBezTo>
                  <a:lnTo>
                    <a:pt x="125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9" name="Freeform 119"/>
          <p:cNvSpPr>
            <a:spLocks/>
          </p:cNvSpPr>
          <p:nvPr/>
        </p:nvSpPr>
        <p:spPr bwMode="auto">
          <a:xfrm>
            <a:off x="6888639" y="5825970"/>
            <a:ext cx="1042987" cy="604838"/>
          </a:xfrm>
          <a:custGeom>
            <a:avLst/>
            <a:gdLst>
              <a:gd name="T0" fmla="*/ 272 w 278"/>
              <a:gd name="T1" fmla="*/ 0 h 161"/>
              <a:gd name="T2" fmla="*/ 263 w 278"/>
              <a:gd name="T3" fmla="*/ 2 h 161"/>
              <a:gd name="T4" fmla="*/ 240 w 278"/>
              <a:gd name="T5" fmla="*/ 15 h 161"/>
              <a:gd name="T6" fmla="*/ 208 w 278"/>
              <a:gd name="T7" fmla="*/ 36 h 161"/>
              <a:gd name="T8" fmla="*/ 186 w 278"/>
              <a:gd name="T9" fmla="*/ 52 h 161"/>
              <a:gd name="T10" fmla="*/ 181 w 278"/>
              <a:gd name="T11" fmla="*/ 60 h 161"/>
              <a:gd name="T12" fmla="*/ 183 w 278"/>
              <a:gd name="T13" fmla="*/ 62 h 161"/>
              <a:gd name="T14" fmla="*/ 177 w 278"/>
              <a:gd name="T15" fmla="*/ 68 h 161"/>
              <a:gd name="T16" fmla="*/ 174 w 278"/>
              <a:gd name="T17" fmla="*/ 71 h 161"/>
              <a:gd name="T18" fmla="*/ 174 w 278"/>
              <a:gd name="T19" fmla="*/ 70 h 161"/>
              <a:gd name="T20" fmla="*/ 170 w 278"/>
              <a:gd name="T21" fmla="*/ 69 h 161"/>
              <a:gd name="T22" fmla="*/ 127 w 278"/>
              <a:gd name="T23" fmla="*/ 90 h 161"/>
              <a:gd name="T24" fmla="*/ 46 w 278"/>
              <a:gd name="T25" fmla="*/ 128 h 161"/>
              <a:gd name="T26" fmla="*/ 3 w 278"/>
              <a:gd name="T27" fmla="*/ 149 h 161"/>
              <a:gd name="T28" fmla="*/ 1 w 278"/>
              <a:gd name="T29" fmla="*/ 152 h 161"/>
              <a:gd name="T30" fmla="*/ 6 w 278"/>
              <a:gd name="T31" fmla="*/ 157 h 161"/>
              <a:gd name="T32" fmla="*/ 17 w 278"/>
              <a:gd name="T33" fmla="*/ 160 h 161"/>
              <a:gd name="T34" fmla="*/ 94 w 278"/>
              <a:gd name="T35" fmla="*/ 124 h 161"/>
              <a:gd name="T36" fmla="*/ 170 w 278"/>
              <a:gd name="T37" fmla="*/ 87 h 161"/>
              <a:gd name="T38" fmla="*/ 174 w 278"/>
              <a:gd name="T39" fmla="*/ 77 h 161"/>
              <a:gd name="T40" fmla="*/ 174 w 278"/>
              <a:gd name="T41" fmla="*/ 77 h 161"/>
              <a:gd name="T42" fmla="*/ 175 w 278"/>
              <a:gd name="T43" fmla="*/ 74 h 161"/>
              <a:gd name="T44" fmla="*/ 179 w 278"/>
              <a:gd name="T45" fmla="*/ 70 h 161"/>
              <a:gd name="T46" fmla="*/ 185 w 278"/>
              <a:gd name="T47" fmla="*/ 64 h 161"/>
              <a:gd name="T48" fmla="*/ 186 w 278"/>
              <a:gd name="T49" fmla="*/ 66 h 161"/>
              <a:gd name="T50" fmla="*/ 197 w 278"/>
              <a:gd name="T51" fmla="*/ 62 h 161"/>
              <a:gd name="T52" fmla="*/ 217 w 278"/>
              <a:gd name="T53" fmla="*/ 44 h 161"/>
              <a:gd name="T54" fmla="*/ 248 w 278"/>
              <a:gd name="T55" fmla="*/ 23 h 161"/>
              <a:gd name="T56" fmla="*/ 272 w 278"/>
              <a:gd name="T57" fmla="*/ 11 h 161"/>
              <a:gd name="T58" fmla="*/ 277 w 278"/>
              <a:gd name="T59" fmla="*/ 5 h 161"/>
              <a:gd name="T60" fmla="*/ 272 w 278"/>
              <a:gd name="T61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78" h="161">
                <a:moveTo>
                  <a:pt x="272" y="0"/>
                </a:moveTo>
                <a:cubicBezTo>
                  <a:pt x="270" y="0"/>
                  <a:pt x="266" y="1"/>
                  <a:pt x="263" y="2"/>
                </a:cubicBezTo>
                <a:cubicBezTo>
                  <a:pt x="260" y="4"/>
                  <a:pt x="250" y="9"/>
                  <a:pt x="240" y="15"/>
                </a:cubicBezTo>
                <a:cubicBezTo>
                  <a:pt x="231" y="20"/>
                  <a:pt x="217" y="30"/>
                  <a:pt x="208" y="36"/>
                </a:cubicBezTo>
                <a:cubicBezTo>
                  <a:pt x="200" y="42"/>
                  <a:pt x="190" y="49"/>
                  <a:pt x="186" y="52"/>
                </a:cubicBezTo>
                <a:cubicBezTo>
                  <a:pt x="183" y="54"/>
                  <a:pt x="181" y="58"/>
                  <a:pt x="181" y="60"/>
                </a:cubicBezTo>
                <a:cubicBezTo>
                  <a:pt x="182" y="60"/>
                  <a:pt x="182" y="61"/>
                  <a:pt x="183" y="62"/>
                </a:cubicBezTo>
                <a:cubicBezTo>
                  <a:pt x="181" y="64"/>
                  <a:pt x="178" y="66"/>
                  <a:pt x="177" y="68"/>
                </a:cubicBezTo>
                <a:cubicBezTo>
                  <a:pt x="176" y="68"/>
                  <a:pt x="175" y="69"/>
                  <a:pt x="174" y="71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3" y="69"/>
                  <a:pt x="172" y="69"/>
                  <a:pt x="170" y="69"/>
                </a:cubicBezTo>
                <a:cubicBezTo>
                  <a:pt x="169" y="70"/>
                  <a:pt x="149" y="79"/>
                  <a:pt x="127" y="90"/>
                </a:cubicBezTo>
                <a:cubicBezTo>
                  <a:pt x="105" y="101"/>
                  <a:pt x="68" y="118"/>
                  <a:pt x="46" y="128"/>
                </a:cubicBezTo>
                <a:cubicBezTo>
                  <a:pt x="24" y="139"/>
                  <a:pt x="4" y="148"/>
                  <a:pt x="3" y="149"/>
                </a:cubicBezTo>
                <a:cubicBezTo>
                  <a:pt x="1" y="150"/>
                  <a:pt x="0" y="151"/>
                  <a:pt x="1" y="152"/>
                </a:cubicBezTo>
                <a:cubicBezTo>
                  <a:pt x="1" y="153"/>
                  <a:pt x="4" y="155"/>
                  <a:pt x="6" y="157"/>
                </a:cubicBezTo>
                <a:cubicBezTo>
                  <a:pt x="9" y="160"/>
                  <a:pt x="14" y="161"/>
                  <a:pt x="17" y="160"/>
                </a:cubicBezTo>
                <a:cubicBezTo>
                  <a:pt x="19" y="159"/>
                  <a:pt x="54" y="143"/>
                  <a:pt x="94" y="124"/>
                </a:cubicBezTo>
                <a:cubicBezTo>
                  <a:pt x="133" y="105"/>
                  <a:pt x="168" y="89"/>
                  <a:pt x="170" y="87"/>
                </a:cubicBezTo>
                <a:cubicBezTo>
                  <a:pt x="172" y="85"/>
                  <a:pt x="174" y="81"/>
                  <a:pt x="174" y="77"/>
                </a:cubicBezTo>
                <a:cubicBezTo>
                  <a:pt x="174" y="77"/>
                  <a:pt x="174" y="77"/>
                  <a:pt x="174" y="77"/>
                </a:cubicBezTo>
                <a:cubicBezTo>
                  <a:pt x="175" y="76"/>
                  <a:pt x="175" y="75"/>
                  <a:pt x="175" y="74"/>
                </a:cubicBezTo>
                <a:cubicBezTo>
                  <a:pt x="175" y="74"/>
                  <a:pt x="177" y="72"/>
                  <a:pt x="179" y="70"/>
                </a:cubicBezTo>
                <a:cubicBezTo>
                  <a:pt x="180" y="68"/>
                  <a:pt x="182" y="66"/>
                  <a:pt x="185" y="64"/>
                </a:cubicBezTo>
                <a:cubicBezTo>
                  <a:pt x="185" y="65"/>
                  <a:pt x="186" y="65"/>
                  <a:pt x="186" y="66"/>
                </a:cubicBezTo>
                <a:cubicBezTo>
                  <a:pt x="188" y="67"/>
                  <a:pt x="193" y="65"/>
                  <a:pt x="197" y="62"/>
                </a:cubicBezTo>
                <a:cubicBezTo>
                  <a:pt x="201" y="58"/>
                  <a:pt x="210" y="50"/>
                  <a:pt x="217" y="44"/>
                </a:cubicBezTo>
                <a:cubicBezTo>
                  <a:pt x="224" y="38"/>
                  <a:pt x="238" y="29"/>
                  <a:pt x="248" y="23"/>
                </a:cubicBezTo>
                <a:cubicBezTo>
                  <a:pt x="258" y="17"/>
                  <a:pt x="269" y="12"/>
                  <a:pt x="272" y="11"/>
                </a:cubicBezTo>
                <a:cubicBezTo>
                  <a:pt x="276" y="9"/>
                  <a:pt x="278" y="7"/>
                  <a:pt x="277" y="5"/>
                </a:cubicBezTo>
                <a:cubicBezTo>
                  <a:pt x="276" y="3"/>
                  <a:pt x="274" y="1"/>
                  <a:pt x="2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20"/>
          <p:cNvSpPr>
            <a:spLocks noEditPoints="1"/>
          </p:cNvSpPr>
          <p:nvPr/>
        </p:nvSpPr>
        <p:spPr bwMode="auto">
          <a:xfrm>
            <a:off x="8893651" y="4071783"/>
            <a:ext cx="887412" cy="665163"/>
          </a:xfrm>
          <a:custGeom>
            <a:avLst/>
            <a:gdLst>
              <a:gd name="T0" fmla="*/ 41 w 236"/>
              <a:gd name="T1" fmla="*/ 167 h 177"/>
              <a:gd name="T2" fmla="*/ 54 w 236"/>
              <a:gd name="T3" fmla="*/ 174 h 177"/>
              <a:gd name="T4" fmla="*/ 114 w 236"/>
              <a:gd name="T5" fmla="*/ 157 h 177"/>
              <a:gd name="T6" fmla="*/ 142 w 236"/>
              <a:gd name="T7" fmla="*/ 119 h 177"/>
              <a:gd name="T8" fmla="*/ 140 w 236"/>
              <a:gd name="T9" fmla="*/ 85 h 177"/>
              <a:gd name="T10" fmla="*/ 147 w 236"/>
              <a:gd name="T11" fmla="*/ 70 h 177"/>
              <a:gd name="T12" fmla="*/ 230 w 236"/>
              <a:gd name="T13" fmla="*/ 0 h 177"/>
              <a:gd name="T14" fmla="*/ 143 w 236"/>
              <a:gd name="T15" fmla="*/ 65 h 177"/>
              <a:gd name="T16" fmla="*/ 137 w 236"/>
              <a:gd name="T17" fmla="*/ 62 h 177"/>
              <a:gd name="T18" fmla="*/ 5 w 236"/>
              <a:gd name="T19" fmla="*/ 136 h 177"/>
              <a:gd name="T20" fmla="*/ 129 w 236"/>
              <a:gd name="T21" fmla="*/ 99 h 177"/>
              <a:gd name="T22" fmla="*/ 137 w 236"/>
              <a:gd name="T23" fmla="*/ 115 h 177"/>
              <a:gd name="T24" fmla="*/ 139 w 236"/>
              <a:gd name="T25" fmla="*/ 124 h 177"/>
              <a:gd name="T26" fmla="*/ 130 w 236"/>
              <a:gd name="T27" fmla="*/ 127 h 177"/>
              <a:gd name="T28" fmla="*/ 121 w 236"/>
              <a:gd name="T29" fmla="*/ 100 h 177"/>
              <a:gd name="T30" fmla="*/ 131 w 236"/>
              <a:gd name="T31" fmla="*/ 120 h 177"/>
              <a:gd name="T32" fmla="*/ 136 w 236"/>
              <a:gd name="T33" fmla="*/ 127 h 177"/>
              <a:gd name="T34" fmla="*/ 116 w 236"/>
              <a:gd name="T35" fmla="*/ 104 h 177"/>
              <a:gd name="T36" fmla="*/ 116 w 236"/>
              <a:gd name="T37" fmla="*/ 109 h 177"/>
              <a:gd name="T38" fmla="*/ 120 w 236"/>
              <a:gd name="T39" fmla="*/ 112 h 177"/>
              <a:gd name="T40" fmla="*/ 92 w 236"/>
              <a:gd name="T41" fmla="*/ 157 h 177"/>
              <a:gd name="T42" fmla="*/ 86 w 236"/>
              <a:gd name="T43" fmla="*/ 150 h 177"/>
              <a:gd name="T44" fmla="*/ 108 w 236"/>
              <a:gd name="T45" fmla="*/ 105 h 177"/>
              <a:gd name="T46" fmla="*/ 108 w 236"/>
              <a:gd name="T47" fmla="*/ 110 h 177"/>
              <a:gd name="T48" fmla="*/ 112 w 236"/>
              <a:gd name="T49" fmla="*/ 112 h 177"/>
              <a:gd name="T50" fmla="*/ 101 w 236"/>
              <a:gd name="T51" fmla="*/ 107 h 177"/>
              <a:gd name="T52" fmla="*/ 107 w 236"/>
              <a:gd name="T53" fmla="*/ 114 h 177"/>
              <a:gd name="T54" fmla="*/ 109 w 236"/>
              <a:gd name="T55" fmla="*/ 123 h 177"/>
              <a:gd name="T56" fmla="*/ 111 w 236"/>
              <a:gd name="T57" fmla="*/ 136 h 177"/>
              <a:gd name="T58" fmla="*/ 96 w 236"/>
              <a:gd name="T59" fmla="*/ 114 h 177"/>
              <a:gd name="T60" fmla="*/ 104 w 236"/>
              <a:gd name="T61" fmla="*/ 134 h 177"/>
              <a:gd name="T62" fmla="*/ 110 w 236"/>
              <a:gd name="T63" fmla="*/ 141 h 177"/>
              <a:gd name="T64" fmla="*/ 93 w 236"/>
              <a:gd name="T65" fmla="*/ 124 h 177"/>
              <a:gd name="T66" fmla="*/ 95 w 236"/>
              <a:gd name="T67" fmla="*/ 137 h 177"/>
              <a:gd name="T68" fmla="*/ 99 w 236"/>
              <a:gd name="T69" fmla="*/ 140 h 177"/>
              <a:gd name="T70" fmla="*/ 88 w 236"/>
              <a:gd name="T71" fmla="*/ 135 h 177"/>
              <a:gd name="T72" fmla="*/ 95 w 236"/>
              <a:gd name="T73" fmla="*/ 142 h 177"/>
              <a:gd name="T74" fmla="*/ 97 w 236"/>
              <a:gd name="T75" fmla="*/ 150 h 177"/>
              <a:gd name="T76" fmla="*/ 97 w 236"/>
              <a:gd name="T77" fmla="*/ 155 h 177"/>
              <a:gd name="T78" fmla="*/ 87 w 236"/>
              <a:gd name="T79" fmla="*/ 142 h 177"/>
              <a:gd name="T80" fmla="*/ 82 w 236"/>
              <a:gd name="T81" fmla="*/ 148 h 177"/>
              <a:gd name="T82" fmla="*/ 69 w 236"/>
              <a:gd name="T83" fmla="*/ 130 h 177"/>
              <a:gd name="T84" fmla="*/ 72 w 236"/>
              <a:gd name="T85" fmla="*/ 139 h 177"/>
              <a:gd name="T86" fmla="*/ 74 w 236"/>
              <a:gd name="T87" fmla="*/ 154 h 177"/>
              <a:gd name="T88" fmla="*/ 59 w 236"/>
              <a:gd name="T89" fmla="*/ 130 h 177"/>
              <a:gd name="T90" fmla="*/ 65 w 236"/>
              <a:gd name="T91" fmla="*/ 141 h 177"/>
              <a:gd name="T92" fmla="*/ 44 w 236"/>
              <a:gd name="T93" fmla="*/ 169 h 177"/>
              <a:gd name="T94" fmla="*/ 50 w 236"/>
              <a:gd name="T95" fmla="*/ 166 h 177"/>
              <a:gd name="T96" fmla="*/ 60 w 236"/>
              <a:gd name="T97" fmla="*/ 168 h 177"/>
              <a:gd name="T98" fmla="*/ 51 w 236"/>
              <a:gd name="T99" fmla="*/ 130 h 177"/>
              <a:gd name="T100" fmla="*/ 57 w 236"/>
              <a:gd name="T101" fmla="*/ 142 h 177"/>
              <a:gd name="T102" fmla="*/ 63 w 236"/>
              <a:gd name="T103" fmla="*/ 149 h 177"/>
              <a:gd name="T104" fmla="*/ 60 w 236"/>
              <a:gd name="T105" fmla="*/ 164 h 177"/>
              <a:gd name="T106" fmla="*/ 45 w 236"/>
              <a:gd name="T107" fmla="*/ 140 h 177"/>
              <a:gd name="T108" fmla="*/ 49 w 236"/>
              <a:gd name="T109" fmla="*/ 142 h 177"/>
              <a:gd name="T110" fmla="*/ 57 w 236"/>
              <a:gd name="T111" fmla="*/ 162 h 177"/>
              <a:gd name="T112" fmla="*/ 44 w 236"/>
              <a:gd name="T113" fmla="*/ 144 h 177"/>
              <a:gd name="T114" fmla="*/ 46 w 236"/>
              <a:gd name="T115" fmla="*/ 153 h 177"/>
              <a:gd name="T116" fmla="*/ 47 w 236"/>
              <a:gd name="T117" fmla="*/ 164 h 177"/>
              <a:gd name="T118" fmla="*/ 36 w 236"/>
              <a:gd name="T119" fmla="*/ 14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6" h="177">
                <a:moveTo>
                  <a:pt x="5" y="136"/>
                </a:moveTo>
                <a:cubicBezTo>
                  <a:pt x="6" y="136"/>
                  <a:pt x="8" y="136"/>
                  <a:pt x="9" y="137"/>
                </a:cubicBezTo>
                <a:cubicBezTo>
                  <a:pt x="10" y="139"/>
                  <a:pt x="16" y="146"/>
                  <a:pt x="24" y="155"/>
                </a:cubicBezTo>
                <a:cubicBezTo>
                  <a:pt x="27" y="159"/>
                  <a:pt x="32" y="163"/>
                  <a:pt x="38" y="166"/>
                </a:cubicBezTo>
                <a:cubicBezTo>
                  <a:pt x="38" y="166"/>
                  <a:pt x="38" y="166"/>
                  <a:pt x="38" y="166"/>
                </a:cubicBezTo>
                <a:cubicBezTo>
                  <a:pt x="39" y="165"/>
                  <a:pt x="40" y="166"/>
                  <a:pt x="41" y="167"/>
                </a:cubicBezTo>
                <a:cubicBezTo>
                  <a:pt x="41" y="167"/>
                  <a:pt x="41" y="168"/>
                  <a:pt x="41" y="168"/>
                </a:cubicBezTo>
                <a:cubicBezTo>
                  <a:pt x="43" y="170"/>
                  <a:pt x="46" y="171"/>
                  <a:pt x="48" y="172"/>
                </a:cubicBezTo>
                <a:cubicBezTo>
                  <a:pt x="48" y="171"/>
                  <a:pt x="48" y="171"/>
                  <a:pt x="48" y="171"/>
                </a:cubicBezTo>
                <a:cubicBezTo>
                  <a:pt x="49" y="171"/>
                  <a:pt x="50" y="171"/>
                  <a:pt x="51" y="172"/>
                </a:cubicBezTo>
                <a:cubicBezTo>
                  <a:pt x="51" y="172"/>
                  <a:pt x="51" y="173"/>
                  <a:pt x="51" y="173"/>
                </a:cubicBezTo>
                <a:cubicBezTo>
                  <a:pt x="52" y="173"/>
                  <a:pt x="53" y="174"/>
                  <a:pt x="54" y="174"/>
                </a:cubicBezTo>
                <a:cubicBezTo>
                  <a:pt x="54" y="173"/>
                  <a:pt x="54" y="172"/>
                  <a:pt x="54" y="172"/>
                </a:cubicBezTo>
                <a:cubicBezTo>
                  <a:pt x="55" y="171"/>
                  <a:pt x="56" y="172"/>
                  <a:pt x="57" y="173"/>
                </a:cubicBezTo>
                <a:cubicBezTo>
                  <a:pt x="58" y="173"/>
                  <a:pt x="58" y="174"/>
                  <a:pt x="58" y="175"/>
                </a:cubicBezTo>
                <a:cubicBezTo>
                  <a:pt x="67" y="176"/>
                  <a:pt x="76" y="177"/>
                  <a:pt x="78" y="176"/>
                </a:cubicBezTo>
                <a:cubicBezTo>
                  <a:pt x="81" y="175"/>
                  <a:pt x="87" y="171"/>
                  <a:pt x="93" y="168"/>
                </a:cubicBezTo>
                <a:cubicBezTo>
                  <a:pt x="99" y="165"/>
                  <a:pt x="108" y="160"/>
                  <a:pt x="114" y="157"/>
                </a:cubicBezTo>
                <a:cubicBezTo>
                  <a:pt x="120" y="153"/>
                  <a:pt x="127" y="150"/>
                  <a:pt x="129" y="149"/>
                </a:cubicBezTo>
                <a:cubicBezTo>
                  <a:pt x="131" y="148"/>
                  <a:pt x="135" y="139"/>
                  <a:pt x="139" y="130"/>
                </a:cubicBezTo>
                <a:cubicBezTo>
                  <a:pt x="139" y="129"/>
                  <a:pt x="139" y="129"/>
                  <a:pt x="139" y="129"/>
                </a:cubicBezTo>
                <a:cubicBezTo>
                  <a:pt x="138" y="128"/>
                  <a:pt x="139" y="126"/>
                  <a:pt x="140" y="126"/>
                </a:cubicBezTo>
                <a:cubicBezTo>
                  <a:pt x="140" y="126"/>
                  <a:pt x="140" y="126"/>
                  <a:pt x="140" y="126"/>
                </a:cubicBezTo>
                <a:cubicBezTo>
                  <a:pt x="141" y="124"/>
                  <a:pt x="142" y="121"/>
                  <a:pt x="142" y="119"/>
                </a:cubicBezTo>
                <a:cubicBezTo>
                  <a:pt x="141" y="119"/>
                  <a:pt x="141" y="118"/>
                  <a:pt x="140" y="117"/>
                </a:cubicBezTo>
                <a:cubicBezTo>
                  <a:pt x="140" y="116"/>
                  <a:pt x="140" y="115"/>
                  <a:pt x="141" y="114"/>
                </a:cubicBezTo>
                <a:cubicBezTo>
                  <a:pt x="141" y="114"/>
                  <a:pt x="142" y="114"/>
                  <a:pt x="142" y="115"/>
                </a:cubicBezTo>
                <a:cubicBezTo>
                  <a:pt x="143" y="107"/>
                  <a:pt x="143" y="99"/>
                  <a:pt x="141" y="92"/>
                </a:cubicBezTo>
                <a:cubicBezTo>
                  <a:pt x="140" y="90"/>
                  <a:pt x="140" y="87"/>
                  <a:pt x="139" y="85"/>
                </a:cubicBezTo>
                <a:cubicBezTo>
                  <a:pt x="139" y="85"/>
                  <a:pt x="140" y="85"/>
                  <a:pt x="140" y="85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3" y="81"/>
                  <a:pt x="142" y="78"/>
                  <a:pt x="141" y="77"/>
                </a:cubicBezTo>
                <a:cubicBezTo>
                  <a:pt x="141" y="76"/>
                  <a:pt x="141" y="75"/>
                  <a:pt x="141" y="75"/>
                </a:cubicBezTo>
                <a:cubicBezTo>
                  <a:pt x="143" y="72"/>
                  <a:pt x="143" y="72"/>
                  <a:pt x="143" y="72"/>
                </a:cubicBezTo>
                <a:cubicBezTo>
                  <a:pt x="143" y="72"/>
                  <a:pt x="145" y="70"/>
                  <a:pt x="146" y="69"/>
                </a:cubicBezTo>
                <a:cubicBezTo>
                  <a:pt x="147" y="69"/>
                  <a:pt x="147" y="69"/>
                  <a:pt x="147" y="70"/>
                </a:cubicBezTo>
                <a:cubicBezTo>
                  <a:pt x="149" y="71"/>
                  <a:pt x="154" y="69"/>
                  <a:pt x="157" y="65"/>
                </a:cubicBezTo>
                <a:cubicBezTo>
                  <a:pt x="161" y="61"/>
                  <a:pt x="170" y="53"/>
                  <a:pt x="177" y="47"/>
                </a:cubicBezTo>
                <a:cubicBezTo>
                  <a:pt x="184" y="41"/>
                  <a:pt x="197" y="30"/>
                  <a:pt x="207" y="24"/>
                </a:cubicBezTo>
                <a:cubicBezTo>
                  <a:pt x="217" y="18"/>
                  <a:pt x="227" y="12"/>
                  <a:pt x="231" y="11"/>
                </a:cubicBezTo>
                <a:cubicBezTo>
                  <a:pt x="234" y="9"/>
                  <a:pt x="236" y="7"/>
                  <a:pt x="235" y="5"/>
                </a:cubicBezTo>
                <a:cubicBezTo>
                  <a:pt x="234" y="3"/>
                  <a:pt x="231" y="1"/>
                  <a:pt x="230" y="0"/>
                </a:cubicBezTo>
                <a:cubicBezTo>
                  <a:pt x="228" y="0"/>
                  <a:pt x="224" y="1"/>
                  <a:pt x="221" y="3"/>
                </a:cubicBezTo>
                <a:cubicBezTo>
                  <a:pt x="218" y="4"/>
                  <a:pt x="208" y="10"/>
                  <a:pt x="199" y="16"/>
                </a:cubicBezTo>
                <a:cubicBezTo>
                  <a:pt x="190" y="22"/>
                  <a:pt x="176" y="33"/>
                  <a:pt x="168" y="39"/>
                </a:cubicBezTo>
                <a:cubicBezTo>
                  <a:pt x="160" y="46"/>
                  <a:pt x="150" y="53"/>
                  <a:pt x="147" y="56"/>
                </a:cubicBezTo>
                <a:cubicBezTo>
                  <a:pt x="143" y="58"/>
                  <a:pt x="141" y="62"/>
                  <a:pt x="142" y="64"/>
                </a:cubicBezTo>
                <a:cubicBezTo>
                  <a:pt x="142" y="64"/>
                  <a:pt x="143" y="65"/>
                  <a:pt x="143" y="65"/>
                </a:cubicBezTo>
                <a:cubicBezTo>
                  <a:pt x="141" y="67"/>
                  <a:pt x="140" y="69"/>
                  <a:pt x="139" y="70"/>
                </a:cubicBezTo>
                <a:cubicBezTo>
                  <a:pt x="137" y="73"/>
                  <a:pt x="137" y="73"/>
                  <a:pt x="137" y="73"/>
                </a:cubicBezTo>
                <a:cubicBezTo>
                  <a:pt x="136" y="73"/>
                  <a:pt x="136" y="74"/>
                  <a:pt x="136" y="75"/>
                </a:cubicBezTo>
                <a:cubicBezTo>
                  <a:pt x="135" y="72"/>
                  <a:pt x="135" y="71"/>
                  <a:pt x="135" y="70"/>
                </a:cubicBezTo>
                <a:cubicBezTo>
                  <a:pt x="134" y="69"/>
                  <a:pt x="135" y="67"/>
                  <a:pt x="136" y="66"/>
                </a:cubicBezTo>
                <a:cubicBezTo>
                  <a:pt x="137" y="66"/>
                  <a:pt x="138" y="64"/>
                  <a:pt x="137" y="62"/>
                </a:cubicBezTo>
                <a:cubicBezTo>
                  <a:pt x="136" y="61"/>
                  <a:pt x="134" y="60"/>
                  <a:pt x="133" y="61"/>
                </a:cubicBezTo>
                <a:cubicBezTo>
                  <a:pt x="131" y="61"/>
                  <a:pt x="116" y="70"/>
                  <a:pt x="99" y="79"/>
                </a:cubicBezTo>
                <a:cubicBezTo>
                  <a:pt x="81" y="88"/>
                  <a:pt x="53" y="103"/>
                  <a:pt x="36" y="112"/>
                </a:cubicBezTo>
                <a:cubicBezTo>
                  <a:pt x="19" y="121"/>
                  <a:pt x="4" y="130"/>
                  <a:pt x="2" y="130"/>
                </a:cubicBezTo>
                <a:cubicBezTo>
                  <a:pt x="1" y="131"/>
                  <a:pt x="0" y="133"/>
                  <a:pt x="1" y="135"/>
                </a:cubicBezTo>
                <a:cubicBezTo>
                  <a:pt x="2" y="136"/>
                  <a:pt x="4" y="137"/>
                  <a:pt x="5" y="136"/>
                </a:cubicBezTo>
                <a:close/>
                <a:moveTo>
                  <a:pt x="138" y="108"/>
                </a:moveTo>
                <a:cubicBezTo>
                  <a:pt x="139" y="108"/>
                  <a:pt x="140" y="109"/>
                  <a:pt x="140" y="110"/>
                </a:cubicBezTo>
                <a:cubicBezTo>
                  <a:pt x="141" y="111"/>
                  <a:pt x="141" y="112"/>
                  <a:pt x="140" y="113"/>
                </a:cubicBezTo>
                <a:cubicBezTo>
                  <a:pt x="139" y="113"/>
                  <a:pt x="138" y="112"/>
                  <a:pt x="138" y="111"/>
                </a:cubicBezTo>
                <a:cubicBezTo>
                  <a:pt x="137" y="110"/>
                  <a:pt x="137" y="109"/>
                  <a:pt x="138" y="108"/>
                </a:cubicBezTo>
                <a:close/>
                <a:moveTo>
                  <a:pt x="129" y="99"/>
                </a:moveTo>
                <a:cubicBezTo>
                  <a:pt x="130" y="99"/>
                  <a:pt x="132" y="99"/>
                  <a:pt x="132" y="100"/>
                </a:cubicBezTo>
                <a:cubicBezTo>
                  <a:pt x="133" y="101"/>
                  <a:pt x="132" y="103"/>
                  <a:pt x="131" y="103"/>
                </a:cubicBezTo>
                <a:cubicBezTo>
                  <a:pt x="130" y="104"/>
                  <a:pt x="129" y="104"/>
                  <a:pt x="128" y="102"/>
                </a:cubicBezTo>
                <a:cubicBezTo>
                  <a:pt x="128" y="101"/>
                  <a:pt x="128" y="100"/>
                  <a:pt x="129" y="99"/>
                </a:cubicBezTo>
                <a:close/>
                <a:moveTo>
                  <a:pt x="135" y="114"/>
                </a:moveTo>
                <a:cubicBezTo>
                  <a:pt x="136" y="113"/>
                  <a:pt x="137" y="114"/>
                  <a:pt x="137" y="115"/>
                </a:cubicBezTo>
                <a:cubicBezTo>
                  <a:pt x="138" y="116"/>
                  <a:pt x="137" y="118"/>
                  <a:pt x="137" y="118"/>
                </a:cubicBezTo>
                <a:cubicBezTo>
                  <a:pt x="136" y="118"/>
                  <a:pt x="135" y="118"/>
                  <a:pt x="134" y="117"/>
                </a:cubicBezTo>
                <a:cubicBezTo>
                  <a:pt x="134" y="116"/>
                  <a:pt x="134" y="114"/>
                  <a:pt x="135" y="114"/>
                </a:cubicBezTo>
                <a:close/>
                <a:moveTo>
                  <a:pt x="137" y="120"/>
                </a:moveTo>
                <a:cubicBezTo>
                  <a:pt x="138" y="119"/>
                  <a:pt x="139" y="120"/>
                  <a:pt x="140" y="121"/>
                </a:cubicBezTo>
                <a:cubicBezTo>
                  <a:pt x="140" y="122"/>
                  <a:pt x="140" y="124"/>
                  <a:pt x="139" y="124"/>
                </a:cubicBezTo>
                <a:cubicBezTo>
                  <a:pt x="138" y="125"/>
                  <a:pt x="137" y="124"/>
                  <a:pt x="137" y="123"/>
                </a:cubicBezTo>
                <a:cubicBezTo>
                  <a:pt x="136" y="122"/>
                  <a:pt x="137" y="120"/>
                  <a:pt x="137" y="120"/>
                </a:cubicBezTo>
                <a:close/>
                <a:moveTo>
                  <a:pt x="129" y="129"/>
                </a:moveTo>
                <a:cubicBezTo>
                  <a:pt x="128" y="130"/>
                  <a:pt x="127" y="129"/>
                  <a:pt x="126" y="128"/>
                </a:cubicBezTo>
                <a:cubicBezTo>
                  <a:pt x="126" y="127"/>
                  <a:pt x="126" y="126"/>
                  <a:pt x="127" y="125"/>
                </a:cubicBezTo>
                <a:cubicBezTo>
                  <a:pt x="128" y="125"/>
                  <a:pt x="129" y="125"/>
                  <a:pt x="130" y="127"/>
                </a:cubicBezTo>
                <a:cubicBezTo>
                  <a:pt x="130" y="128"/>
                  <a:pt x="130" y="129"/>
                  <a:pt x="129" y="129"/>
                </a:cubicBezTo>
                <a:close/>
                <a:moveTo>
                  <a:pt x="121" y="100"/>
                </a:moveTo>
                <a:cubicBezTo>
                  <a:pt x="122" y="99"/>
                  <a:pt x="124" y="100"/>
                  <a:pt x="124" y="101"/>
                </a:cubicBezTo>
                <a:cubicBezTo>
                  <a:pt x="125" y="102"/>
                  <a:pt x="125" y="103"/>
                  <a:pt x="123" y="104"/>
                </a:cubicBezTo>
                <a:cubicBezTo>
                  <a:pt x="122" y="104"/>
                  <a:pt x="121" y="104"/>
                  <a:pt x="120" y="103"/>
                </a:cubicBezTo>
                <a:cubicBezTo>
                  <a:pt x="120" y="102"/>
                  <a:pt x="120" y="100"/>
                  <a:pt x="121" y="100"/>
                </a:cubicBezTo>
                <a:close/>
                <a:moveTo>
                  <a:pt x="124" y="106"/>
                </a:moveTo>
                <a:cubicBezTo>
                  <a:pt x="126" y="105"/>
                  <a:pt x="127" y="106"/>
                  <a:pt x="127" y="107"/>
                </a:cubicBezTo>
                <a:cubicBezTo>
                  <a:pt x="128" y="108"/>
                  <a:pt x="128" y="109"/>
                  <a:pt x="127" y="110"/>
                </a:cubicBezTo>
                <a:cubicBezTo>
                  <a:pt x="125" y="110"/>
                  <a:pt x="124" y="110"/>
                  <a:pt x="124" y="109"/>
                </a:cubicBezTo>
                <a:cubicBezTo>
                  <a:pt x="123" y="108"/>
                  <a:pt x="123" y="106"/>
                  <a:pt x="124" y="106"/>
                </a:cubicBezTo>
                <a:close/>
                <a:moveTo>
                  <a:pt x="131" y="120"/>
                </a:moveTo>
                <a:cubicBezTo>
                  <a:pt x="132" y="119"/>
                  <a:pt x="133" y="120"/>
                  <a:pt x="134" y="121"/>
                </a:cubicBezTo>
                <a:cubicBezTo>
                  <a:pt x="134" y="122"/>
                  <a:pt x="134" y="123"/>
                  <a:pt x="133" y="124"/>
                </a:cubicBezTo>
                <a:cubicBezTo>
                  <a:pt x="132" y="124"/>
                  <a:pt x="131" y="124"/>
                  <a:pt x="130" y="123"/>
                </a:cubicBezTo>
                <a:cubicBezTo>
                  <a:pt x="130" y="121"/>
                  <a:pt x="130" y="120"/>
                  <a:pt x="131" y="120"/>
                </a:cubicBezTo>
                <a:close/>
                <a:moveTo>
                  <a:pt x="134" y="126"/>
                </a:moveTo>
                <a:cubicBezTo>
                  <a:pt x="135" y="125"/>
                  <a:pt x="136" y="126"/>
                  <a:pt x="136" y="127"/>
                </a:cubicBezTo>
                <a:cubicBezTo>
                  <a:pt x="137" y="128"/>
                  <a:pt x="136" y="129"/>
                  <a:pt x="135" y="130"/>
                </a:cubicBezTo>
                <a:cubicBezTo>
                  <a:pt x="135" y="130"/>
                  <a:pt x="134" y="130"/>
                  <a:pt x="133" y="128"/>
                </a:cubicBezTo>
                <a:cubicBezTo>
                  <a:pt x="133" y="127"/>
                  <a:pt x="133" y="126"/>
                  <a:pt x="134" y="126"/>
                </a:cubicBezTo>
                <a:close/>
                <a:moveTo>
                  <a:pt x="113" y="100"/>
                </a:moveTo>
                <a:cubicBezTo>
                  <a:pt x="115" y="100"/>
                  <a:pt x="116" y="100"/>
                  <a:pt x="116" y="101"/>
                </a:cubicBezTo>
                <a:cubicBezTo>
                  <a:pt x="117" y="102"/>
                  <a:pt x="117" y="104"/>
                  <a:pt x="116" y="104"/>
                </a:cubicBezTo>
                <a:cubicBezTo>
                  <a:pt x="114" y="105"/>
                  <a:pt x="113" y="105"/>
                  <a:pt x="113" y="103"/>
                </a:cubicBezTo>
                <a:cubicBezTo>
                  <a:pt x="112" y="102"/>
                  <a:pt x="112" y="101"/>
                  <a:pt x="113" y="100"/>
                </a:cubicBezTo>
                <a:close/>
                <a:moveTo>
                  <a:pt x="117" y="106"/>
                </a:moveTo>
                <a:cubicBezTo>
                  <a:pt x="118" y="106"/>
                  <a:pt x="119" y="106"/>
                  <a:pt x="120" y="107"/>
                </a:cubicBezTo>
                <a:cubicBezTo>
                  <a:pt x="120" y="108"/>
                  <a:pt x="120" y="110"/>
                  <a:pt x="119" y="110"/>
                </a:cubicBezTo>
                <a:cubicBezTo>
                  <a:pt x="118" y="111"/>
                  <a:pt x="116" y="110"/>
                  <a:pt x="116" y="109"/>
                </a:cubicBezTo>
                <a:cubicBezTo>
                  <a:pt x="115" y="108"/>
                  <a:pt x="115" y="107"/>
                  <a:pt x="117" y="106"/>
                </a:cubicBezTo>
                <a:close/>
                <a:moveTo>
                  <a:pt x="120" y="112"/>
                </a:moveTo>
                <a:cubicBezTo>
                  <a:pt x="121" y="111"/>
                  <a:pt x="122" y="112"/>
                  <a:pt x="123" y="113"/>
                </a:cubicBezTo>
                <a:cubicBezTo>
                  <a:pt x="123" y="114"/>
                  <a:pt x="123" y="115"/>
                  <a:pt x="122" y="116"/>
                </a:cubicBezTo>
                <a:cubicBezTo>
                  <a:pt x="121" y="117"/>
                  <a:pt x="119" y="116"/>
                  <a:pt x="119" y="115"/>
                </a:cubicBezTo>
                <a:cubicBezTo>
                  <a:pt x="118" y="114"/>
                  <a:pt x="119" y="113"/>
                  <a:pt x="120" y="112"/>
                </a:cubicBezTo>
                <a:close/>
                <a:moveTo>
                  <a:pt x="84" y="157"/>
                </a:moveTo>
                <a:cubicBezTo>
                  <a:pt x="83" y="158"/>
                  <a:pt x="82" y="157"/>
                  <a:pt x="81" y="156"/>
                </a:cubicBezTo>
                <a:cubicBezTo>
                  <a:pt x="80" y="155"/>
                  <a:pt x="81" y="154"/>
                  <a:pt x="82" y="153"/>
                </a:cubicBezTo>
                <a:cubicBezTo>
                  <a:pt x="83" y="153"/>
                  <a:pt x="84" y="153"/>
                  <a:pt x="85" y="154"/>
                </a:cubicBezTo>
                <a:cubicBezTo>
                  <a:pt x="85" y="155"/>
                  <a:pt x="85" y="157"/>
                  <a:pt x="84" y="157"/>
                </a:cubicBezTo>
                <a:close/>
                <a:moveTo>
                  <a:pt x="92" y="157"/>
                </a:moveTo>
                <a:cubicBezTo>
                  <a:pt x="91" y="157"/>
                  <a:pt x="89" y="157"/>
                  <a:pt x="89" y="156"/>
                </a:cubicBezTo>
                <a:cubicBezTo>
                  <a:pt x="88" y="155"/>
                  <a:pt x="89" y="153"/>
                  <a:pt x="90" y="153"/>
                </a:cubicBezTo>
                <a:cubicBezTo>
                  <a:pt x="91" y="152"/>
                  <a:pt x="92" y="153"/>
                  <a:pt x="93" y="154"/>
                </a:cubicBezTo>
                <a:cubicBezTo>
                  <a:pt x="93" y="155"/>
                  <a:pt x="93" y="156"/>
                  <a:pt x="92" y="157"/>
                </a:cubicBezTo>
                <a:close/>
                <a:moveTo>
                  <a:pt x="89" y="151"/>
                </a:moveTo>
                <a:cubicBezTo>
                  <a:pt x="88" y="152"/>
                  <a:pt x="86" y="151"/>
                  <a:pt x="86" y="150"/>
                </a:cubicBezTo>
                <a:cubicBezTo>
                  <a:pt x="85" y="149"/>
                  <a:pt x="86" y="148"/>
                  <a:pt x="87" y="147"/>
                </a:cubicBezTo>
                <a:cubicBezTo>
                  <a:pt x="88" y="146"/>
                  <a:pt x="89" y="147"/>
                  <a:pt x="90" y="148"/>
                </a:cubicBezTo>
                <a:cubicBezTo>
                  <a:pt x="90" y="149"/>
                  <a:pt x="90" y="150"/>
                  <a:pt x="89" y="151"/>
                </a:cubicBezTo>
                <a:close/>
                <a:moveTo>
                  <a:pt x="106" y="101"/>
                </a:moveTo>
                <a:cubicBezTo>
                  <a:pt x="107" y="100"/>
                  <a:pt x="108" y="101"/>
                  <a:pt x="109" y="102"/>
                </a:cubicBezTo>
                <a:cubicBezTo>
                  <a:pt x="109" y="103"/>
                  <a:pt x="109" y="104"/>
                  <a:pt x="108" y="105"/>
                </a:cubicBezTo>
                <a:cubicBezTo>
                  <a:pt x="107" y="105"/>
                  <a:pt x="105" y="105"/>
                  <a:pt x="105" y="104"/>
                </a:cubicBezTo>
                <a:cubicBezTo>
                  <a:pt x="104" y="103"/>
                  <a:pt x="104" y="102"/>
                  <a:pt x="106" y="101"/>
                </a:cubicBezTo>
                <a:close/>
                <a:moveTo>
                  <a:pt x="109" y="107"/>
                </a:moveTo>
                <a:cubicBezTo>
                  <a:pt x="110" y="106"/>
                  <a:pt x="111" y="107"/>
                  <a:pt x="112" y="108"/>
                </a:cubicBezTo>
                <a:cubicBezTo>
                  <a:pt x="112" y="109"/>
                  <a:pt x="112" y="110"/>
                  <a:pt x="111" y="111"/>
                </a:cubicBezTo>
                <a:cubicBezTo>
                  <a:pt x="110" y="111"/>
                  <a:pt x="108" y="111"/>
                  <a:pt x="108" y="110"/>
                </a:cubicBezTo>
                <a:cubicBezTo>
                  <a:pt x="107" y="109"/>
                  <a:pt x="108" y="107"/>
                  <a:pt x="109" y="107"/>
                </a:cubicBezTo>
                <a:close/>
                <a:moveTo>
                  <a:pt x="112" y="112"/>
                </a:moveTo>
                <a:cubicBezTo>
                  <a:pt x="113" y="112"/>
                  <a:pt x="114" y="112"/>
                  <a:pt x="115" y="113"/>
                </a:cubicBezTo>
                <a:cubicBezTo>
                  <a:pt x="115" y="115"/>
                  <a:pt x="115" y="116"/>
                  <a:pt x="114" y="116"/>
                </a:cubicBezTo>
                <a:cubicBezTo>
                  <a:pt x="113" y="117"/>
                  <a:pt x="111" y="117"/>
                  <a:pt x="111" y="116"/>
                </a:cubicBezTo>
                <a:cubicBezTo>
                  <a:pt x="110" y="114"/>
                  <a:pt x="111" y="113"/>
                  <a:pt x="112" y="112"/>
                </a:cubicBezTo>
                <a:close/>
                <a:moveTo>
                  <a:pt x="115" y="118"/>
                </a:moveTo>
                <a:cubicBezTo>
                  <a:pt x="116" y="118"/>
                  <a:pt x="117" y="118"/>
                  <a:pt x="118" y="119"/>
                </a:cubicBezTo>
                <a:cubicBezTo>
                  <a:pt x="118" y="120"/>
                  <a:pt x="118" y="122"/>
                  <a:pt x="117" y="122"/>
                </a:cubicBezTo>
                <a:cubicBezTo>
                  <a:pt x="116" y="123"/>
                  <a:pt x="114" y="122"/>
                  <a:pt x="114" y="121"/>
                </a:cubicBezTo>
                <a:cubicBezTo>
                  <a:pt x="113" y="120"/>
                  <a:pt x="114" y="119"/>
                  <a:pt x="115" y="118"/>
                </a:cubicBezTo>
                <a:close/>
                <a:moveTo>
                  <a:pt x="101" y="107"/>
                </a:moveTo>
                <a:cubicBezTo>
                  <a:pt x="102" y="107"/>
                  <a:pt x="103" y="107"/>
                  <a:pt x="104" y="108"/>
                </a:cubicBezTo>
                <a:cubicBezTo>
                  <a:pt x="104" y="109"/>
                  <a:pt x="104" y="111"/>
                  <a:pt x="103" y="111"/>
                </a:cubicBezTo>
                <a:cubicBezTo>
                  <a:pt x="102" y="112"/>
                  <a:pt x="100" y="111"/>
                  <a:pt x="100" y="110"/>
                </a:cubicBezTo>
                <a:cubicBezTo>
                  <a:pt x="99" y="109"/>
                  <a:pt x="100" y="108"/>
                  <a:pt x="101" y="107"/>
                </a:cubicBezTo>
                <a:close/>
                <a:moveTo>
                  <a:pt x="104" y="113"/>
                </a:moveTo>
                <a:cubicBezTo>
                  <a:pt x="105" y="112"/>
                  <a:pt x="106" y="113"/>
                  <a:pt x="107" y="114"/>
                </a:cubicBezTo>
                <a:cubicBezTo>
                  <a:pt x="107" y="115"/>
                  <a:pt x="107" y="116"/>
                  <a:pt x="106" y="117"/>
                </a:cubicBezTo>
                <a:cubicBezTo>
                  <a:pt x="105" y="118"/>
                  <a:pt x="103" y="117"/>
                  <a:pt x="103" y="116"/>
                </a:cubicBezTo>
                <a:cubicBezTo>
                  <a:pt x="102" y="115"/>
                  <a:pt x="103" y="114"/>
                  <a:pt x="104" y="113"/>
                </a:cubicBezTo>
                <a:close/>
                <a:moveTo>
                  <a:pt x="107" y="119"/>
                </a:moveTo>
                <a:cubicBezTo>
                  <a:pt x="108" y="118"/>
                  <a:pt x="109" y="119"/>
                  <a:pt x="110" y="120"/>
                </a:cubicBezTo>
                <a:cubicBezTo>
                  <a:pt x="110" y="121"/>
                  <a:pt x="110" y="122"/>
                  <a:pt x="109" y="123"/>
                </a:cubicBezTo>
                <a:cubicBezTo>
                  <a:pt x="108" y="123"/>
                  <a:pt x="107" y="123"/>
                  <a:pt x="106" y="122"/>
                </a:cubicBezTo>
                <a:cubicBezTo>
                  <a:pt x="105" y="121"/>
                  <a:pt x="106" y="119"/>
                  <a:pt x="107" y="119"/>
                </a:cubicBezTo>
                <a:close/>
                <a:moveTo>
                  <a:pt x="112" y="133"/>
                </a:moveTo>
                <a:cubicBezTo>
                  <a:pt x="113" y="133"/>
                  <a:pt x="115" y="133"/>
                  <a:pt x="115" y="134"/>
                </a:cubicBezTo>
                <a:cubicBezTo>
                  <a:pt x="116" y="135"/>
                  <a:pt x="115" y="137"/>
                  <a:pt x="114" y="137"/>
                </a:cubicBezTo>
                <a:cubicBezTo>
                  <a:pt x="113" y="138"/>
                  <a:pt x="112" y="138"/>
                  <a:pt x="111" y="136"/>
                </a:cubicBezTo>
                <a:cubicBezTo>
                  <a:pt x="111" y="135"/>
                  <a:pt x="111" y="134"/>
                  <a:pt x="112" y="133"/>
                </a:cubicBezTo>
                <a:close/>
                <a:moveTo>
                  <a:pt x="96" y="114"/>
                </a:moveTo>
                <a:cubicBezTo>
                  <a:pt x="97" y="113"/>
                  <a:pt x="98" y="113"/>
                  <a:pt x="99" y="114"/>
                </a:cubicBezTo>
                <a:cubicBezTo>
                  <a:pt x="99" y="116"/>
                  <a:pt x="99" y="117"/>
                  <a:pt x="98" y="117"/>
                </a:cubicBezTo>
                <a:cubicBezTo>
                  <a:pt x="97" y="118"/>
                  <a:pt x="96" y="118"/>
                  <a:pt x="95" y="117"/>
                </a:cubicBezTo>
                <a:cubicBezTo>
                  <a:pt x="94" y="115"/>
                  <a:pt x="95" y="114"/>
                  <a:pt x="96" y="114"/>
                </a:cubicBezTo>
                <a:close/>
                <a:moveTo>
                  <a:pt x="99" y="119"/>
                </a:moveTo>
                <a:cubicBezTo>
                  <a:pt x="100" y="119"/>
                  <a:pt x="101" y="119"/>
                  <a:pt x="102" y="120"/>
                </a:cubicBezTo>
                <a:cubicBezTo>
                  <a:pt x="103" y="121"/>
                  <a:pt x="102" y="123"/>
                  <a:pt x="101" y="123"/>
                </a:cubicBezTo>
                <a:cubicBezTo>
                  <a:pt x="100" y="124"/>
                  <a:pt x="99" y="123"/>
                  <a:pt x="98" y="122"/>
                </a:cubicBezTo>
                <a:cubicBezTo>
                  <a:pt x="97" y="121"/>
                  <a:pt x="98" y="120"/>
                  <a:pt x="99" y="119"/>
                </a:cubicBezTo>
                <a:close/>
                <a:moveTo>
                  <a:pt x="104" y="134"/>
                </a:moveTo>
                <a:cubicBezTo>
                  <a:pt x="105" y="133"/>
                  <a:pt x="107" y="134"/>
                  <a:pt x="107" y="135"/>
                </a:cubicBezTo>
                <a:cubicBezTo>
                  <a:pt x="108" y="136"/>
                  <a:pt x="107" y="137"/>
                  <a:pt x="106" y="138"/>
                </a:cubicBezTo>
                <a:cubicBezTo>
                  <a:pt x="105" y="138"/>
                  <a:pt x="104" y="138"/>
                  <a:pt x="103" y="137"/>
                </a:cubicBezTo>
                <a:cubicBezTo>
                  <a:pt x="103" y="136"/>
                  <a:pt x="103" y="134"/>
                  <a:pt x="104" y="134"/>
                </a:cubicBezTo>
                <a:close/>
                <a:moveTo>
                  <a:pt x="107" y="140"/>
                </a:moveTo>
                <a:cubicBezTo>
                  <a:pt x="108" y="139"/>
                  <a:pt x="110" y="139"/>
                  <a:pt x="110" y="141"/>
                </a:cubicBezTo>
                <a:cubicBezTo>
                  <a:pt x="111" y="142"/>
                  <a:pt x="111" y="143"/>
                  <a:pt x="109" y="144"/>
                </a:cubicBezTo>
                <a:cubicBezTo>
                  <a:pt x="108" y="144"/>
                  <a:pt x="107" y="144"/>
                  <a:pt x="106" y="143"/>
                </a:cubicBezTo>
                <a:cubicBezTo>
                  <a:pt x="106" y="142"/>
                  <a:pt x="106" y="140"/>
                  <a:pt x="107" y="140"/>
                </a:cubicBezTo>
                <a:close/>
                <a:moveTo>
                  <a:pt x="91" y="120"/>
                </a:moveTo>
                <a:cubicBezTo>
                  <a:pt x="92" y="119"/>
                  <a:pt x="94" y="120"/>
                  <a:pt x="94" y="121"/>
                </a:cubicBezTo>
                <a:cubicBezTo>
                  <a:pt x="95" y="122"/>
                  <a:pt x="94" y="123"/>
                  <a:pt x="93" y="124"/>
                </a:cubicBezTo>
                <a:cubicBezTo>
                  <a:pt x="92" y="124"/>
                  <a:pt x="91" y="124"/>
                  <a:pt x="90" y="123"/>
                </a:cubicBezTo>
                <a:cubicBezTo>
                  <a:pt x="90" y="122"/>
                  <a:pt x="90" y="120"/>
                  <a:pt x="91" y="120"/>
                </a:cubicBezTo>
                <a:close/>
                <a:moveTo>
                  <a:pt x="96" y="134"/>
                </a:moveTo>
                <a:cubicBezTo>
                  <a:pt x="97" y="134"/>
                  <a:pt x="99" y="134"/>
                  <a:pt x="99" y="135"/>
                </a:cubicBezTo>
                <a:cubicBezTo>
                  <a:pt x="100" y="136"/>
                  <a:pt x="100" y="138"/>
                  <a:pt x="98" y="138"/>
                </a:cubicBezTo>
                <a:cubicBezTo>
                  <a:pt x="97" y="139"/>
                  <a:pt x="96" y="139"/>
                  <a:pt x="95" y="137"/>
                </a:cubicBezTo>
                <a:cubicBezTo>
                  <a:pt x="95" y="136"/>
                  <a:pt x="95" y="135"/>
                  <a:pt x="96" y="134"/>
                </a:cubicBezTo>
                <a:close/>
                <a:moveTo>
                  <a:pt x="99" y="140"/>
                </a:moveTo>
                <a:cubicBezTo>
                  <a:pt x="100" y="140"/>
                  <a:pt x="102" y="140"/>
                  <a:pt x="102" y="141"/>
                </a:cubicBezTo>
                <a:cubicBezTo>
                  <a:pt x="103" y="142"/>
                  <a:pt x="103" y="144"/>
                  <a:pt x="102" y="144"/>
                </a:cubicBezTo>
                <a:cubicBezTo>
                  <a:pt x="100" y="145"/>
                  <a:pt x="99" y="144"/>
                  <a:pt x="98" y="143"/>
                </a:cubicBezTo>
                <a:cubicBezTo>
                  <a:pt x="98" y="142"/>
                  <a:pt x="98" y="141"/>
                  <a:pt x="99" y="140"/>
                </a:cubicBezTo>
                <a:close/>
                <a:moveTo>
                  <a:pt x="102" y="146"/>
                </a:moveTo>
                <a:cubicBezTo>
                  <a:pt x="104" y="145"/>
                  <a:pt x="105" y="146"/>
                  <a:pt x="106" y="147"/>
                </a:cubicBezTo>
                <a:cubicBezTo>
                  <a:pt x="106" y="148"/>
                  <a:pt x="106" y="149"/>
                  <a:pt x="105" y="150"/>
                </a:cubicBezTo>
                <a:cubicBezTo>
                  <a:pt x="104" y="151"/>
                  <a:pt x="102" y="150"/>
                  <a:pt x="102" y="149"/>
                </a:cubicBezTo>
                <a:cubicBezTo>
                  <a:pt x="101" y="148"/>
                  <a:pt x="101" y="147"/>
                  <a:pt x="102" y="146"/>
                </a:cubicBezTo>
                <a:close/>
                <a:moveTo>
                  <a:pt x="88" y="135"/>
                </a:moveTo>
                <a:cubicBezTo>
                  <a:pt x="89" y="134"/>
                  <a:pt x="91" y="135"/>
                  <a:pt x="91" y="136"/>
                </a:cubicBezTo>
                <a:cubicBezTo>
                  <a:pt x="92" y="137"/>
                  <a:pt x="92" y="138"/>
                  <a:pt x="91" y="139"/>
                </a:cubicBezTo>
                <a:cubicBezTo>
                  <a:pt x="89" y="139"/>
                  <a:pt x="88" y="139"/>
                  <a:pt x="87" y="138"/>
                </a:cubicBezTo>
                <a:cubicBezTo>
                  <a:pt x="87" y="137"/>
                  <a:pt x="87" y="136"/>
                  <a:pt x="88" y="135"/>
                </a:cubicBezTo>
                <a:close/>
                <a:moveTo>
                  <a:pt x="91" y="141"/>
                </a:moveTo>
                <a:cubicBezTo>
                  <a:pt x="93" y="140"/>
                  <a:pt x="94" y="141"/>
                  <a:pt x="95" y="142"/>
                </a:cubicBezTo>
                <a:cubicBezTo>
                  <a:pt x="95" y="143"/>
                  <a:pt x="95" y="144"/>
                  <a:pt x="94" y="145"/>
                </a:cubicBezTo>
                <a:cubicBezTo>
                  <a:pt x="93" y="145"/>
                  <a:pt x="91" y="145"/>
                  <a:pt x="91" y="144"/>
                </a:cubicBezTo>
                <a:cubicBezTo>
                  <a:pt x="90" y="143"/>
                  <a:pt x="90" y="141"/>
                  <a:pt x="91" y="141"/>
                </a:cubicBezTo>
                <a:close/>
                <a:moveTo>
                  <a:pt x="95" y="146"/>
                </a:moveTo>
                <a:cubicBezTo>
                  <a:pt x="96" y="146"/>
                  <a:pt x="97" y="146"/>
                  <a:pt x="98" y="147"/>
                </a:cubicBezTo>
                <a:cubicBezTo>
                  <a:pt x="98" y="148"/>
                  <a:pt x="98" y="150"/>
                  <a:pt x="97" y="150"/>
                </a:cubicBezTo>
                <a:cubicBezTo>
                  <a:pt x="96" y="151"/>
                  <a:pt x="94" y="151"/>
                  <a:pt x="94" y="150"/>
                </a:cubicBezTo>
                <a:cubicBezTo>
                  <a:pt x="93" y="148"/>
                  <a:pt x="93" y="147"/>
                  <a:pt x="95" y="146"/>
                </a:cubicBezTo>
                <a:close/>
                <a:moveTo>
                  <a:pt x="98" y="152"/>
                </a:moveTo>
                <a:cubicBezTo>
                  <a:pt x="99" y="152"/>
                  <a:pt x="100" y="152"/>
                  <a:pt x="101" y="153"/>
                </a:cubicBezTo>
                <a:cubicBezTo>
                  <a:pt x="101" y="154"/>
                  <a:pt x="101" y="156"/>
                  <a:pt x="100" y="156"/>
                </a:cubicBezTo>
                <a:cubicBezTo>
                  <a:pt x="99" y="157"/>
                  <a:pt x="97" y="156"/>
                  <a:pt x="97" y="155"/>
                </a:cubicBezTo>
                <a:cubicBezTo>
                  <a:pt x="96" y="154"/>
                  <a:pt x="97" y="153"/>
                  <a:pt x="98" y="152"/>
                </a:cubicBezTo>
                <a:close/>
                <a:moveTo>
                  <a:pt x="87" y="142"/>
                </a:moveTo>
                <a:cubicBezTo>
                  <a:pt x="87" y="143"/>
                  <a:pt x="87" y="145"/>
                  <a:pt x="86" y="145"/>
                </a:cubicBezTo>
                <a:cubicBezTo>
                  <a:pt x="85" y="146"/>
                  <a:pt x="83" y="145"/>
                  <a:pt x="83" y="144"/>
                </a:cubicBezTo>
                <a:cubicBezTo>
                  <a:pt x="82" y="143"/>
                  <a:pt x="82" y="142"/>
                  <a:pt x="84" y="141"/>
                </a:cubicBezTo>
                <a:cubicBezTo>
                  <a:pt x="85" y="141"/>
                  <a:pt x="86" y="141"/>
                  <a:pt x="87" y="142"/>
                </a:cubicBezTo>
                <a:close/>
                <a:moveTo>
                  <a:pt x="74" y="129"/>
                </a:moveTo>
                <a:cubicBezTo>
                  <a:pt x="75" y="128"/>
                  <a:pt x="77" y="129"/>
                  <a:pt x="77" y="130"/>
                </a:cubicBezTo>
                <a:cubicBezTo>
                  <a:pt x="78" y="131"/>
                  <a:pt x="78" y="132"/>
                  <a:pt x="76" y="133"/>
                </a:cubicBezTo>
                <a:cubicBezTo>
                  <a:pt x="75" y="133"/>
                  <a:pt x="74" y="133"/>
                  <a:pt x="73" y="132"/>
                </a:cubicBezTo>
                <a:cubicBezTo>
                  <a:pt x="73" y="131"/>
                  <a:pt x="73" y="129"/>
                  <a:pt x="74" y="129"/>
                </a:cubicBezTo>
                <a:close/>
                <a:moveTo>
                  <a:pt x="82" y="148"/>
                </a:moveTo>
                <a:cubicBezTo>
                  <a:pt x="82" y="150"/>
                  <a:pt x="82" y="151"/>
                  <a:pt x="81" y="151"/>
                </a:cubicBezTo>
                <a:cubicBezTo>
                  <a:pt x="80" y="152"/>
                  <a:pt x="78" y="152"/>
                  <a:pt x="78" y="151"/>
                </a:cubicBezTo>
                <a:cubicBezTo>
                  <a:pt x="77" y="149"/>
                  <a:pt x="78" y="148"/>
                  <a:pt x="79" y="148"/>
                </a:cubicBezTo>
                <a:cubicBezTo>
                  <a:pt x="80" y="147"/>
                  <a:pt x="81" y="147"/>
                  <a:pt x="82" y="148"/>
                </a:cubicBezTo>
                <a:close/>
                <a:moveTo>
                  <a:pt x="66" y="129"/>
                </a:moveTo>
                <a:cubicBezTo>
                  <a:pt x="68" y="129"/>
                  <a:pt x="69" y="129"/>
                  <a:pt x="69" y="130"/>
                </a:cubicBezTo>
                <a:cubicBezTo>
                  <a:pt x="70" y="131"/>
                  <a:pt x="70" y="133"/>
                  <a:pt x="69" y="133"/>
                </a:cubicBezTo>
                <a:cubicBezTo>
                  <a:pt x="67" y="134"/>
                  <a:pt x="66" y="133"/>
                  <a:pt x="66" y="132"/>
                </a:cubicBezTo>
                <a:cubicBezTo>
                  <a:pt x="65" y="131"/>
                  <a:pt x="65" y="130"/>
                  <a:pt x="66" y="129"/>
                </a:cubicBezTo>
                <a:close/>
                <a:moveTo>
                  <a:pt x="70" y="135"/>
                </a:moveTo>
                <a:cubicBezTo>
                  <a:pt x="71" y="134"/>
                  <a:pt x="72" y="135"/>
                  <a:pt x="73" y="136"/>
                </a:cubicBezTo>
                <a:cubicBezTo>
                  <a:pt x="73" y="137"/>
                  <a:pt x="73" y="138"/>
                  <a:pt x="72" y="139"/>
                </a:cubicBezTo>
                <a:cubicBezTo>
                  <a:pt x="71" y="140"/>
                  <a:pt x="69" y="139"/>
                  <a:pt x="69" y="138"/>
                </a:cubicBezTo>
                <a:cubicBezTo>
                  <a:pt x="68" y="137"/>
                  <a:pt x="68" y="136"/>
                  <a:pt x="70" y="135"/>
                </a:cubicBezTo>
                <a:close/>
                <a:moveTo>
                  <a:pt x="77" y="155"/>
                </a:moveTo>
                <a:cubicBezTo>
                  <a:pt x="78" y="156"/>
                  <a:pt x="77" y="157"/>
                  <a:pt x="76" y="158"/>
                </a:cubicBezTo>
                <a:cubicBezTo>
                  <a:pt x="75" y="158"/>
                  <a:pt x="74" y="158"/>
                  <a:pt x="73" y="157"/>
                </a:cubicBezTo>
                <a:cubicBezTo>
                  <a:pt x="72" y="156"/>
                  <a:pt x="73" y="154"/>
                  <a:pt x="74" y="154"/>
                </a:cubicBezTo>
                <a:cubicBezTo>
                  <a:pt x="75" y="153"/>
                  <a:pt x="76" y="154"/>
                  <a:pt x="77" y="155"/>
                </a:cubicBezTo>
                <a:close/>
                <a:moveTo>
                  <a:pt x="59" y="130"/>
                </a:moveTo>
                <a:cubicBezTo>
                  <a:pt x="60" y="129"/>
                  <a:pt x="61" y="130"/>
                  <a:pt x="62" y="131"/>
                </a:cubicBezTo>
                <a:cubicBezTo>
                  <a:pt x="62" y="132"/>
                  <a:pt x="62" y="133"/>
                  <a:pt x="61" y="134"/>
                </a:cubicBezTo>
                <a:cubicBezTo>
                  <a:pt x="60" y="134"/>
                  <a:pt x="58" y="134"/>
                  <a:pt x="58" y="133"/>
                </a:cubicBezTo>
                <a:cubicBezTo>
                  <a:pt x="57" y="132"/>
                  <a:pt x="57" y="130"/>
                  <a:pt x="59" y="130"/>
                </a:cubicBezTo>
                <a:close/>
                <a:moveTo>
                  <a:pt x="62" y="136"/>
                </a:moveTo>
                <a:cubicBezTo>
                  <a:pt x="63" y="135"/>
                  <a:pt x="64" y="135"/>
                  <a:pt x="65" y="136"/>
                </a:cubicBezTo>
                <a:cubicBezTo>
                  <a:pt x="65" y="138"/>
                  <a:pt x="65" y="139"/>
                  <a:pt x="64" y="139"/>
                </a:cubicBezTo>
                <a:cubicBezTo>
                  <a:pt x="63" y="140"/>
                  <a:pt x="61" y="140"/>
                  <a:pt x="61" y="139"/>
                </a:cubicBezTo>
                <a:cubicBezTo>
                  <a:pt x="60" y="137"/>
                  <a:pt x="61" y="136"/>
                  <a:pt x="62" y="136"/>
                </a:cubicBezTo>
                <a:close/>
                <a:moveTo>
                  <a:pt x="65" y="141"/>
                </a:moveTo>
                <a:cubicBezTo>
                  <a:pt x="66" y="141"/>
                  <a:pt x="67" y="141"/>
                  <a:pt x="68" y="142"/>
                </a:cubicBezTo>
                <a:cubicBezTo>
                  <a:pt x="68" y="143"/>
                  <a:pt x="68" y="145"/>
                  <a:pt x="67" y="145"/>
                </a:cubicBezTo>
                <a:cubicBezTo>
                  <a:pt x="66" y="146"/>
                  <a:pt x="64" y="145"/>
                  <a:pt x="64" y="144"/>
                </a:cubicBezTo>
                <a:cubicBezTo>
                  <a:pt x="63" y="143"/>
                  <a:pt x="64" y="142"/>
                  <a:pt x="65" y="141"/>
                </a:cubicBezTo>
                <a:close/>
                <a:moveTo>
                  <a:pt x="47" y="170"/>
                </a:moveTo>
                <a:cubicBezTo>
                  <a:pt x="46" y="170"/>
                  <a:pt x="45" y="170"/>
                  <a:pt x="44" y="169"/>
                </a:cubicBezTo>
                <a:cubicBezTo>
                  <a:pt x="43" y="168"/>
                  <a:pt x="43" y="167"/>
                  <a:pt x="44" y="166"/>
                </a:cubicBezTo>
                <a:cubicBezTo>
                  <a:pt x="45" y="166"/>
                  <a:pt x="46" y="166"/>
                  <a:pt x="47" y="167"/>
                </a:cubicBezTo>
                <a:cubicBezTo>
                  <a:pt x="47" y="168"/>
                  <a:pt x="47" y="169"/>
                  <a:pt x="47" y="170"/>
                </a:cubicBezTo>
                <a:close/>
                <a:moveTo>
                  <a:pt x="53" y="170"/>
                </a:moveTo>
                <a:cubicBezTo>
                  <a:pt x="52" y="170"/>
                  <a:pt x="51" y="170"/>
                  <a:pt x="50" y="169"/>
                </a:cubicBezTo>
                <a:cubicBezTo>
                  <a:pt x="50" y="168"/>
                  <a:pt x="50" y="167"/>
                  <a:pt x="50" y="166"/>
                </a:cubicBezTo>
                <a:cubicBezTo>
                  <a:pt x="51" y="166"/>
                  <a:pt x="53" y="166"/>
                  <a:pt x="53" y="167"/>
                </a:cubicBezTo>
                <a:cubicBezTo>
                  <a:pt x="54" y="168"/>
                  <a:pt x="54" y="170"/>
                  <a:pt x="53" y="170"/>
                </a:cubicBezTo>
                <a:close/>
                <a:moveTo>
                  <a:pt x="60" y="170"/>
                </a:moveTo>
                <a:cubicBezTo>
                  <a:pt x="59" y="171"/>
                  <a:pt x="58" y="170"/>
                  <a:pt x="57" y="169"/>
                </a:cubicBezTo>
                <a:cubicBezTo>
                  <a:pt x="56" y="168"/>
                  <a:pt x="56" y="167"/>
                  <a:pt x="57" y="166"/>
                </a:cubicBezTo>
                <a:cubicBezTo>
                  <a:pt x="58" y="166"/>
                  <a:pt x="59" y="166"/>
                  <a:pt x="60" y="168"/>
                </a:cubicBezTo>
                <a:cubicBezTo>
                  <a:pt x="61" y="169"/>
                  <a:pt x="61" y="170"/>
                  <a:pt x="60" y="170"/>
                </a:cubicBezTo>
                <a:close/>
                <a:moveTo>
                  <a:pt x="51" y="130"/>
                </a:moveTo>
                <a:cubicBezTo>
                  <a:pt x="52" y="130"/>
                  <a:pt x="53" y="130"/>
                  <a:pt x="54" y="131"/>
                </a:cubicBezTo>
                <a:cubicBezTo>
                  <a:pt x="54" y="132"/>
                  <a:pt x="54" y="134"/>
                  <a:pt x="53" y="134"/>
                </a:cubicBezTo>
                <a:cubicBezTo>
                  <a:pt x="52" y="135"/>
                  <a:pt x="50" y="134"/>
                  <a:pt x="50" y="133"/>
                </a:cubicBezTo>
                <a:cubicBezTo>
                  <a:pt x="49" y="132"/>
                  <a:pt x="50" y="131"/>
                  <a:pt x="51" y="130"/>
                </a:cubicBezTo>
                <a:close/>
                <a:moveTo>
                  <a:pt x="54" y="136"/>
                </a:moveTo>
                <a:cubicBezTo>
                  <a:pt x="55" y="135"/>
                  <a:pt x="56" y="136"/>
                  <a:pt x="57" y="137"/>
                </a:cubicBezTo>
                <a:cubicBezTo>
                  <a:pt x="57" y="138"/>
                  <a:pt x="57" y="139"/>
                  <a:pt x="56" y="140"/>
                </a:cubicBezTo>
                <a:cubicBezTo>
                  <a:pt x="55" y="141"/>
                  <a:pt x="53" y="140"/>
                  <a:pt x="53" y="139"/>
                </a:cubicBezTo>
                <a:cubicBezTo>
                  <a:pt x="52" y="138"/>
                  <a:pt x="53" y="137"/>
                  <a:pt x="54" y="136"/>
                </a:cubicBezTo>
                <a:close/>
                <a:moveTo>
                  <a:pt x="57" y="142"/>
                </a:moveTo>
                <a:cubicBezTo>
                  <a:pt x="58" y="141"/>
                  <a:pt x="59" y="142"/>
                  <a:pt x="60" y="143"/>
                </a:cubicBezTo>
                <a:cubicBezTo>
                  <a:pt x="60" y="144"/>
                  <a:pt x="60" y="145"/>
                  <a:pt x="59" y="146"/>
                </a:cubicBezTo>
                <a:cubicBezTo>
                  <a:pt x="58" y="146"/>
                  <a:pt x="56" y="146"/>
                  <a:pt x="56" y="145"/>
                </a:cubicBezTo>
                <a:cubicBezTo>
                  <a:pt x="55" y="144"/>
                  <a:pt x="56" y="142"/>
                  <a:pt x="57" y="142"/>
                </a:cubicBezTo>
                <a:close/>
                <a:moveTo>
                  <a:pt x="60" y="148"/>
                </a:moveTo>
                <a:cubicBezTo>
                  <a:pt x="61" y="147"/>
                  <a:pt x="62" y="147"/>
                  <a:pt x="63" y="149"/>
                </a:cubicBezTo>
                <a:cubicBezTo>
                  <a:pt x="64" y="150"/>
                  <a:pt x="63" y="151"/>
                  <a:pt x="62" y="152"/>
                </a:cubicBezTo>
                <a:cubicBezTo>
                  <a:pt x="61" y="152"/>
                  <a:pt x="60" y="152"/>
                  <a:pt x="59" y="151"/>
                </a:cubicBezTo>
                <a:cubicBezTo>
                  <a:pt x="58" y="150"/>
                  <a:pt x="59" y="148"/>
                  <a:pt x="60" y="148"/>
                </a:cubicBezTo>
                <a:close/>
                <a:moveTo>
                  <a:pt x="64" y="162"/>
                </a:moveTo>
                <a:cubicBezTo>
                  <a:pt x="64" y="163"/>
                  <a:pt x="64" y="164"/>
                  <a:pt x="63" y="165"/>
                </a:cubicBezTo>
                <a:cubicBezTo>
                  <a:pt x="62" y="165"/>
                  <a:pt x="61" y="165"/>
                  <a:pt x="60" y="164"/>
                </a:cubicBezTo>
                <a:cubicBezTo>
                  <a:pt x="60" y="163"/>
                  <a:pt x="60" y="161"/>
                  <a:pt x="61" y="161"/>
                </a:cubicBezTo>
                <a:cubicBezTo>
                  <a:pt x="62" y="160"/>
                  <a:pt x="63" y="161"/>
                  <a:pt x="64" y="162"/>
                </a:cubicBezTo>
                <a:close/>
                <a:moveTo>
                  <a:pt x="46" y="137"/>
                </a:moveTo>
                <a:cubicBezTo>
                  <a:pt x="47" y="136"/>
                  <a:pt x="48" y="136"/>
                  <a:pt x="49" y="137"/>
                </a:cubicBezTo>
                <a:cubicBezTo>
                  <a:pt x="49" y="139"/>
                  <a:pt x="49" y="140"/>
                  <a:pt x="48" y="141"/>
                </a:cubicBezTo>
                <a:cubicBezTo>
                  <a:pt x="47" y="141"/>
                  <a:pt x="45" y="141"/>
                  <a:pt x="45" y="140"/>
                </a:cubicBezTo>
                <a:cubicBezTo>
                  <a:pt x="44" y="139"/>
                  <a:pt x="45" y="137"/>
                  <a:pt x="46" y="137"/>
                </a:cubicBezTo>
                <a:close/>
                <a:moveTo>
                  <a:pt x="49" y="142"/>
                </a:moveTo>
                <a:cubicBezTo>
                  <a:pt x="50" y="142"/>
                  <a:pt x="51" y="142"/>
                  <a:pt x="52" y="143"/>
                </a:cubicBezTo>
                <a:cubicBezTo>
                  <a:pt x="53" y="144"/>
                  <a:pt x="52" y="146"/>
                  <a:pt x="51" y="146"/>
                </a:cubicBezTo>
                <a:cubicBezTo>
                  <a:pt x="50" y="147"/>
                  <a:pt x="49" y="146"/>
                  <a:pt x="48" y="145"/>
                </a:cubicBezTo>
                <a:cubicBezTo>
                  <a:pt x="47" y="144"/>
                  <a:pt x="48" y="143"/>
                  <a:pt x="49" y="142"/>
                </a:cubicBezTo>
                <a:close/>
                <a:moveTo>
                  <a:pt x="52" y="148"/>
                </a:moveTo>
                <a:cubicBezTo>
                  <a:pt x="53" y="148"/>
                  <a:pt x="54" y="148"/>
                  <a:pt x="55" y="149"/>
                </a:cubicBezTo>
                <a:cubicBezTo>
                  <a:pt x="56" y="150"/>
                  <a:pt x="55" y="151"/>
                  <a:pt x="54" y="152"/>
                </a:cubicBezTo>
                <a:cubicBezTo>
                  <a:pt x="53" y="153"/>
                  <a:pt x="52" y="152"/>
                  <a:pt x="51" y="151"/>
                </a:cubicBezTo>
                <a:cubicBezTo>
                  <a:pt x="50" y="150"/>
                  <a:pt x="51" y="149"/>
                  <a:pt x="52" y="148"/>
                </a:cubicBezTo>
                <a:close/>
                <a:moveTo>
                  <a:pt x="57" y="162"/>
                </a:moveTo>
                <a:cubicBezTo>
                  <a:pt x="57" y="163"/>
                  <a:pt x="57" y="164"/>
                  <a:pt x="56" y="165"/>
                </a:cubicBezTo>
                <a:cubicBezTo>
                  <a:pt x="55" y="165"/>
                  <a:pt x="54" y="165"/>
                  <a:pt x="53" y="164"/>
                </a:cubicBezTo>
                <a:cubicBezTo>
                  <a:pt x="53" y="163"/>
                  <a:pt x="53" y="161"/>
                  <a:pt x="54" y="161"/>
                </a:cubicBezTo>
                <a:cubicBezTo>
                  <a:pt x="55" y="160"/>
                  <a:pt x="56" y="161"/>
                  <a:pt x="57" y="162"/>
                </a:cubicBezTo>
                <a:close/>
                <a:moveTo>
                  <a:pt x="41" y="143"/>
                </a:moveTo>
                <a:cubicBezTo>
                  <a:pt x="42" y="142"/>
                  <a:pt x="43" y="143"/>
                  <a:pt x="44" y="144"/>
                </a:cubicBezTo>
                <a:cubicBezTo>
                  <a:pt x="45" y="145"/>
                  <a:pt x="44" y="146"/>
                  <a:pt x="43" y="147"/>
                </a:cubicBezTo>
                <a:cubicBezTo>
                  <a:pt x="42" y="147"/>
                  <a:pt x="41" y="147"/>
                  <a:pt x="40" y="146"/>
                </a:cubicBezTo>
                <a:cubicBezTo>
                  <a:pt x="39" y="145"/>
                  <a:pt x="40" y="143"/>
                  <a:pt x="41" y="143"/>
                </a:cubicBezTo>
                <a:close/>
                <a:moveTo>
                  <a:pt x="44" y="149"/>
                </a:moveTo>
                <a:cubicBezTo>
                  <a:pt x="45" y="148"/>
                  <a:pt x="47" y="148"/>
                  <a:pt x="47" y="150"/>
                </a:cubicBezTo>
                <a:cubicBezTo>
                  <a:pt x="48" y="151"/>
                  <a:pt x="47" y="152"/>
                  <a:pt x="46" y="153"/>
                </a:cubicBezTo>
                <a:cubicBezTo>
                  <a:pt x="45" y="153"/>
                  <a:pt x="44" y="153"/>
                  <a:pt x="43" y="152"/>
                </a:cubicBezTo>
                <a:cubicBezTo>
                  <a:pt x="43" y="151"/>
                  <a:pt x="43" y="149"/>
                  <a:pt x="44" y="149"/>
                </a:cubicBezTo>
                <a:close/>
                <a:moveTo>
                  <a:pt x="47" y="161"/>
                </a:moveTo>
                <a:cubicBezTo>
                  <a:pt x="48" y="160"/>
                  <a:pt x="49" y="161"/>
                  <a:pt x="50" y="162"/>
                </a:cubicBezTo>
                <a:cubicBezTo>
                  <a:pt x="50" y="163"/>
                  <a:pt x="50" y="164"/>
                  <a:pt x="49" y="165"/>
                </a:cubicBezTo>
                <a:cubicBezTo>
                  <a:pt x="48" y="165"/>
                  <a:pt x="47" y="165"/>
                  <a:pt x="47" y="164"/>
                </a:cubicBezTo>
                <a:cubicBezTo>
                  <a:pt x="46" y="163"/>
                  <a:pt x="46" y="161"/>
                  <a:pt x="47" y="161"/>
                </a:cubicBezTo>
                <a:close/>
                <a:moveTo>
                  <a:pt x="36" y="149"/>
                </a:moveTo>
                <a:cubicBezTo>
                  <a:pt x="37" y="149"/>
                  <a:pt x="39" y="149"/>
                  <a:pt x="39" y="150"/>
                </a:cubicBezTo>
                <a:cubicBezTo>
                  <a:pt x="40" y="151"/>
                  <a:pt x="39" y="153"/>
                  <a:pt x="38" y="153"/>
                </a:cubicBezTo>
                <a:cubicBezTo>
                  <a:pt x="37" y="154"/>
                  <a:pt x="36" y="153"/>
                  <a:pt x="35" y="152"/>
                </a:cubicBezTo>
                <a:cubicBezTo>
                  <a:pt x="35" y="151"/>
                  <a:pt x="35" y="150"/>
                  <a:pt x="36" y="149"/>
                </a:cubicBezTo>
                <a:close/>
                <a:moveTo>
                  <a:pt x="40" y="161"/>
                </a:moveTo>
                <a:cubicBezTo>
                  <a:pt x="41" y="160"/>
                  <a:pt x="42" y="161"/>
                  <a:pt x="43" y="162"/>
                </a:cubicBezTo>
                <a:cubicBezTo>
                  <a:pt x="44" y="163"/>
                  <a:pt x="44" y="164"/>
                  <a:pt x="43" y="164"/>
                </a:cubicBezTo>
                <a:cubicBezTo>
                  <a:pt x="42" y="165"/>
                  <a:pt x="41" y="164"/>
                  <a:pt x="40" y="163"/>
                </a:cubicBezTo>
                <a:cubicBezTo>
                  <a:pt x="40" y="162"/>
                  <a:pt x="40" y="161"/>
                  <a:pt x="40" y="1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21"/>
          <p:cNvSpPr>
            <a:spLocks/>
          </p:cNvSpPr>
          <p:nvPr/>
        </p:nvSpPr>
        <p:spPr bwMode="auto">
          <a:xfrm>
            <a:off x="9127014" y="1600045"/>
            <a:ext cx="434975" cy="766763"/>
          </a:xfrm>
          <a:custGeom>
            <a:avLst/>
            <a:gdLst>
              <a:gd name="T0" fmla="*/ 108 w 116"/>
              <a:gd name="T1" fmla="*/ 0 h 204"/>
              <a:gd name="T2" fmla="*/ 101 w 116"/>
              <a:gd name="T3" fmla="*/ 6 h 204"/>
              <a:gd name="T4" fmla="*/ 85 w 116"/>
              <a:gd name="T5" fmla="*/ 26 h 204"/>
              <a:gd name="T6" fmla="*/ 63 w 116"/>
              <a:gd name="T7" fmla="*/ 58 h 204"/>
              <a:gd name="T8" fmla="*/ 49 w 116"/>
              <a:gd name="T9" fmla="*/ 81 h 204"/>
              <a:gd name="T10" fmla="*/ 48 w 116"/>
              <a:gd name="T11" fmla="*/ 90 h 204"/>
              <a:gd name="T12" fmla="*/ 49 w 116"/>
              <a:gd name="T13" fmla="*/ 92 h 204"/>
              <a:gd name="T14" fmla="*/ 45 w 116"/>
              <a:gd name="T15" fmla="*/ 102 h 204"/>
              <a:gd name="T16" fmla="*/ 42 w 116"/>
              <a:gd name="T17" fmla="*/ 111 h 204"/>
              <a:gd name="T18" fmla="*/ 41 w 116"/>
              <a:gd name="T19" fmla="*/ 110 h 204"/>
              <a:gd name="T20" fmla="*/ 36 w 116"/>
              <a:gd name="T21" fmla="*/ 100 h 204"/>
              <a:gd name="T22" fmla="*/ 32 w 116"/>
              <a:gd name="T23" fmla="*/ 95 h 204"/>
              <a:gd name="T24" fmla="*/ 23 w 116"/>
              <a:gd name="T25" fmla="*/ 104 h 204"/>
              <a:gd name="T26" fmla="*/ 10 w 116"/>
              <a:gd name="T27" fmla="*/ 120 h 204"/>
              <a:gd name="T28" fmla="*/ 1 w 116"/>
              <a:gd name="T29" fmla="*/ 129 h 204"/>
              <a:gd name="T30" fmla="*/ 7 w 116"/>
              <a:gd name="T31" fmla="*/ 132 h 204"/>
              <a:gd name="T32" fmla="*/ 17 w 116"/>
              <a:gd name="T33" fmla="*/ 136 h 204"/>
              <a:gd name="T34" fmla="*/ 37 w 116"/>
              <a:gd name="T35" fmla="*/ 169 h 204"/>
              <a:gd name="T36" fmla="*/ 60 w 116"/>
              <a:gd name="T37" fmla="*/ 201 h 204"/>
              <a:gd name="T38" fmla="*/ 74 w 116"/>
              <a:gd name="T39" fmla="*/ 204 h 204"/>
              <a:gd name="T40" fmla="*/ 90 w 116"/>
              <a:gd name="T41" fmla="*/ 194 h 204"/>
              <a:gd name="T42" fmla="*/ 106 w 116"/>
              <a:gd name="T43" fmla="*/ 176 h 204"/>
              <a:gd name="T44" fmla="*/ 114 w 116"/>
              <a:gd name="T45" fmla="*/ 159 h 204"/>
              <a:gd name="T46" fmla="*/ 110 w 116"/>
              <a:gd name="T47" fmla="*/ 145 h 204"/>
              <a:gd name="T48" fmla="*/ 75 w 116"/>
              <a:gd name="T49" fmla="*/ 126 h 204"/>
              <a:gd name="T50" fmla="*/ 47 w 116"/>
              <a:gd name="T51" fmla="*/ 114 h 204"/>
              <a:gd name="T52" fmla="*/ 46 w 116"/>
              <a:gd name="T53" fmla="*/ 112 h 204"/>
              <a:gd name="T54" fmla="*/ 48 w 116"/>
              <a:gd name="T55" fmla="*/ 104 h 204"/>
              <a:gd name="T56" fmla="*/ 53 w 116"/>
              <a:gd name="T57" fmla="*/ 93 h 204"/>
              <a:gd name="T58" fmla="*/ 54 w 116"/>
              <a:gd name="T59" fmla="*/ 94 h 204"/>
              <a:gd name="T60" fmla="*/ 63 w 116"/>
              <a:gd name="T61" fmla="*/ 86 h 204"/>
              <a:gd name="T62" fmla="*/ 75 w 116"/>
              <a:gd name="T63" fmla="*/ 62 h 204"/>
              <a:gd name="T64" fmla="*/ 95 w 116"/>
              <a:gd name="T65" fmla="*/ 31 h 204"/>
              <a:gd name="T66" fmla="*/ 113 w 116"/>
              <a:gd name="T67" fmla="*/ 10 h 204"/>
              <a:gd name="T68" fmla="*/ 115 w 116"/>
              <a:gd name="T69" fmla="*/ 3 h 204"/>
              <a:gd name="T70" fmla="*/ 108 w 116"/>
              <a:gd name="T71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6" h="204">
                <a:moveTo>
                  <a:pt x="108" y="0"/>
                </a:moveTo>
                <a:cubicBezTo>
                  <a:pt x="106" y="1"/>
                  <a:pt x="103" y="3"/>
                  <a:pt x="101" y="6"/>
                </a:cubicBezTo>
                <a:cubicBezTo>
                  <a:pt x="98" y="8"/>
                  <a:pt x="91" y="17"/>
                  <a:pt x="85" y="26"/>
                </a:cubicBezTo>
                <a:cubicBezTo>
                  <a:pt x="78" y="35"/>
                  <a:pt x="69" y="49"/>
                  <a:pt x="63" y="58"/>
                </a:cubicBezTo>
                <a:cubicBezTo>
                  <a:pt x="58" y="67"/>
                  <a:pt x="52" y="78"/>
                  <a:pt x="49" y="81"/>
                </a:cubicBezTo>
                <a:cubicBezTo>
                  <a:pt x="47" y="85"/>
                  <a:pt x="46" y="89"/>
                  <a:pt x="48" y="90"/>
                </a:cubicBezTo>
                <a:cubicBezTo>
                  <a:pt x="48" y="91"/>
                  <a:pt x="49" y="91"/>
                  <a:pt x="49" y="92"/>
                </a:cubicBezTo>
                <a:cubicBezTo>
                  <a:pt x="48" y="95"/>
                  <a:pt x="46" y="100"/>
                  <a:pt x="45" y="102"/>
                </a:cubicBezTo>
                <a:cubicBezTo>
                  <a:pt x="44" y="103"/>
                  <a:pt x="42" y="108"/>
                  <a:pt x="42" y="111"/>
                </a:cubicBezTo>
                <a:cubicBezTo>
                  <a:pt x="41" y="111"/>
                  <a:pt x="41" y="110"/>
                  <a:pt x="41" y="110"/>
                </a:cubicBezTo>
                <a:cubicBezTo>
                  <a:pt x="39" y="108"/>
                  <a:pt x="37" y="103"/>
                  <a:pt x="36" y="100"/>
                </a:cubicBezTo>
                <a:cubicBezTo>
                  <a:pt x="35" y="96"/>
                  <a:pt x="33" y="94"/>
                  <a:pt x="32" y="95"/>
                </a:cubicBezTo>
                <a:cubicBezTo>
                  <a:pt x="31" y="96"/>
                  <a:pt x="27" y="100"/>
                  <a:pt x="23" y="104"/>
                </a:cubicBezTo>
                <a:cubicBezTo>
                  <a:pt x="20" y="109"/>
                  <a:pt x="14" y="115"/>
                  <a:pt x="10" y="120"/>
                </a:cubicBezTo>
                <a:cubicBezTo>
                  <a:pt x="6" y="124"/>
                  <a:pt x="2" y="128"/>
                  <a:pt x="1" y="129"/>
                </a:cubicBezTo>
                <a:cubicBezTo>
                  <a:pt x="0" y="130"/>
                  <a:pt x="3" y="132"/>
                  <a:pt x="7" y="132"/>
                </a:cubicBezTo>
                <a:cubicBezTo>
                  <a:pt x="10" y="133"/>
                  <a:pt x="15" y="135"/>
                  <a:pt x="17" y="136"/>
                </a:cubicBezTo>
                <a:cubicBezTo>
                  <a:pt x="20" y="137"/>
                  <a:pt x="28" y="152"/>
                  <a:pt x="37" y="169"/>
                </a:cubicBezTo>
                <a:cubicBezTo>
                  <a:pt x="46" y="185"/>
                  <a:pt x="56" y="200"/>
                  <a:pt x="60" y="201"/>
                </a:cubicBezTo>
                <a:cubicBezTo>
                  <a:pt x="63" y="203"/>
                  <a:pt x="70" y="204"/>
                  <a:pt x="74" y="204"/>
                </a:cubicBezTo>
                <a:cubicBezTo>
                  <a:pt x="78" y="203"/>
                  <a:pt x="85" y="199"/>
                  <a:pt x="90" y="194"/>
                </a:cubicBezTo>
                <a:cubicBezTo>
                  <a:pt x="94" y="189"/>
                  <a:pt x="102" y="181"/>
                  <a:pt x="106" y="176"/>
                </a:cubicBezTo>
                <a:cubicBezTo>
                  <a:pt x="111" y="171"/>
                  <a:pt x="114" y="163"/>
                  <a:pt x="114" y="159"/>
                </a:cubicBezTo>
                <a:cubicBezTo>
                  <a:pt x="114" y="154"/>
                  <a:pt x="112" y="148"/>
                  <a:pt x="110" y="145"/>
                </a:cubicBezTo>
                <a:cubicBezTo>
                  <a:pt x="108" y="141"/>
                  <a:pt x="93" y="133"/>
                  <a:pt x="75" y="126"/>
                </a:cubicBezTo>
                <a:cubicBezTo>
                  <a:pt x="64" y="122"/>
                  <a:pt x="53" y="117"/>
                  <a:pt x="47" y="114"/>
                </a:cubicBezTo>
                <a:cubicBezTo>
                  <a:pt x="47" y="113"/>
                  <a:pt x="47" y="112"/>
                  <a:pt x="46" y="112"/>
                </a:cubicBezTo>
                <a:cubicBezTo>
                  <a:pt x="46" y="111"/>
                  <a:pt x="47" y="108"/>
                  <a:pt x="48" y="104"/>
                </a:cubicBezTo>
                <a:cubicBezTo>
                  <a:pt x="49" y="101"/>
                  <a:pt x="51" y="97"/>
                  <a:pt x="53" y="93"/>
                </a:cubicBezTo>
                <a:cubicBezTo>
                  <a:pt x="53" y="94"/>
                  <a:pt x="54" y="94"/>
                  <a:pt x="54" y="94"/>
                </a:cubicBezTo>
                <a:cubicBezTo>
                  <a:pt x="56" y="95"/>
                  <a:pt x="60" y="91"/>
                  <a:pt x="63" y="86"/>
                </a:cubicBezTo>
                <a:cubicBezTo>
                  <a:pt x="65" y="81"/>
                  <a:pt x="70" y="71"/>
                  <a:pt x="75" y="62"/>
                </a:cubicBezTo>
                <a:cubicBezTo>
                  <a:pt x="79" y="54"/>
                  <a:pt x="88" y="40"/>
                  <a:pt x="95" y="31"/>
                </a:cubicBezTo>
                <a:cubicBezTo>
                  <a:pt x="102" y="21"/>
                  <a:pt x="110" y="12"/>
                  <a:pt x="113" y="10"/>
                </a:cubicBezTo>
                <a:cubicBezTo>
                  <a:pt x="115" y="7"/>
                  <a:pt x="116" y="4"/>
                  <a:pt x="115" y="3"/>
                </a:cubicBezTo>
                <a:cubicBezTo>
                  <a:pt x="113" y="1"/>
                  <a:pt x="110" y="0"/>
                  <a:pt x="1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962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Freeform 5"/>
          <p:cNvSpPr>
            <a:spLocks/>
          </p:cNvSpPr>
          <p:nvPr/>
        </p:nvSpPr>
        <p:spPr bwMode="auto">
          <a:xfrm>
            <a:off x="1371441" y="3294380"/>
            <a:ext cx="11113" cy="26988"/>
          </a:xfrm>
          <a:custGeom>
            <a:avLst/>
            <a:gdLst>
              <a:gd name="T0" fmla="*/ 1 w 3"/>
              <a:gd name="T1" fmla="*/ 5 h 7"/>
              <a:gd name="T2" fmla="*/ 2 w 3"/>
              <a:gd name="T3" fmla="*/ 7 h 7"/>
              <a:gd name="T4" fmla="*/ 2 w 3"/>
              <a:gd name="T5" fmla="*/ 7 h 7"/>
              <a:gd name="T6" fmla="*/ 3 w 3"/>
              <a:gd name="T7" fmla="*/ 4 h 7"/>
              <a:gd name="T8" fmla="*/ 3 w 3"/>
              <a:gd name="T9" fmla="*/ 4 h 7"/>
              <a:gd name="T10" fmla="*/ 3 w 3"/>
              <a:gd name="T11" fmla="*/ 3 h 7"/>
              <a:gd name="T12" fmla="*/ 2 w 3"/>
              <a:gd name="T13" fmla="*/ 0 h 7"/>
              <a:gd name="T14" fmla="*/ 2 w 3"/>
              <a:gd name="T15" fmla="*/ 0 h 7"/>
              <a:gd name="T16" fmla="*/ 1 w 3"/>
              <a:gd name="T17" fmla="*/ 0 h 7"/>
              <a:gd name="T18" fmla="*/ 1 w 3"/>
              <a:gd name="T19" fmla="*/ 2 h 7"/>
              <a:gd name="T20" fmla="*/ 0 w 3"/>
              <a:gd name="T21" fmla="*/ 4 h 7"/>
              <a:gd name="T22" fmla="*/ 1 w 3"/>
              <a:gd name="T2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" h="7">
                <a:moveTo>
                  <a:pt x="1" y="5"/>
                </a:moveTo>
                <a:cubicBezTo>
                  <a:pt x="1" y="5"/>
                  <a:pt x="2" y="6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6"/>
                  <a:pt x="3" y="5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3" y="3"/>
                  <a:pt x="3" y="3"/>
                  <a:pt x="3" y="3"/>
                </a:cubicBezTo>
                <a:cubicBezTo>
                  <a:pt x="3" y="2"/>
                  <a:pt x="2" y="1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1" y="0"/>
                  <a:pt x="1" y="1"/>
                  <a:pt x="1" y="2"/>
                </a:cubicBezTo>
                <a:cubicBezTo>
                  <a:pt x="1" y="3"/>
                  <a:pt x="0" y="3"/>
                  <a:pt x="0" y="4"/>
                </a:cubicBezTo>
                <a:cubicBezTo>
                  <a:pt x="1" y="4"/>
                  <a:pt x="1" y="4"/>
                  <a:pt x="1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6"/>
          <p:cNvSpPr>
            <a:spLocks/>
          </p:cNvSpPr>
          <p:nvPr/>
        </p:nvSpPr>
        <p:spPr bwMode="auto">
          <a:xfrm>
            <a:off x="1377791" y="3313430"/>
            <a:ext cx="15875" cy="30163"/>
          </a:xfrm>
          <a:custGeom>
            <a:avLst/>
            <a:gdLst>
              <a:gd name="T0" fmla="*/ 0 w 4"/>
              <a:gd name="T1" fmla="*/ 5 h 8"/>
              <a:gd name="T2" fmla="*/ 1 w 4"/>
              <a:gd name="T3" fmla="*/ 6 h 8"/>
              <a:gd name="T4" fmla="*/ 2 w 4"/>
              <a:gd name="T5" fmla="*/ 8 h 8"/>
              <a:gd name="T6" fmla="*/ 3 w 4"/>
              <a:gd name="T7" fmla="*/ 6 h 8"/>
              <a:gd name="T8" fmla="*/ 4 w 4"/>
              <a:gd name="T9" fmla="*/ 4 h 8"/>
              <a:gd name="T10" fmla="*/ 3 w 4"/>
              <a:gd name="T11" fmla="*/ 2 h 8"/>
              <a:gd name="T12" fmla="*/ 2 w 4"/>
              <a:gd name="T13" fmla="*/ 0 h 8"/>
              <a:gd name="T14" fmla="*/ 2 w 4"/>
              <a:gd name="T15" fmla="*/ 0 h 8"/>
              <a:gd name="T16" fmla="*/ 2 w 4"/>
              <a:gd name="T17" fmla="*/ 0 h 8"/>
              <a:gd name="T18" fmla="*/ 1 w 4"/>
              <a:gd name="T19" fmla="*/ 2 h 8"/>
              <a:gd name="T20" fmla="*/ 0 w 4"/>
              <a:gd name="T21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" h="8">
                <a:moveTo>
                  <a:pt x="0" y="5"/>
                </a:moveTo>
                <a:cubicBezTo>
                  <a:pt x="1" y="5"/>
                  <a:pt x="1" y="5"/>
                  <a:pt x="1" y="6"/>
                </a:cubicBezTo>
                <a:cubicBezTo>
                  <a:pt x="1" y="6"/>
                  <a:pt x="2" y="7"/>
                  <a:pt x="2" y="8"/>
                </a:cubicBezTo>
                <a:cubicBezTo>
                  <a:pt x="2" y="7"/>
                  <a:pt x="2" y="6"/>
                  <a:pt x="3" y="6"/>
                </a:cubicBezTo>
                <a:cubicBezTo>
                  <a:pt x="3" y="5"/>
                  <a:pt x="3" y="5"/>
                  <a:pt x="4" y="4"/>
                </a:cubicBezTo>
                <a:cubicBezTo>
                  <a:pt x="3" y="3"/>
                  <a:pt x="3" y="3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2"/>
                </a:cubicBezTo>
                <a:cubicBezTo>
                  <a:pt x="1" y="3"/>
                  <a:pt x="1" y="4"/>
                  <a:pt x="0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"/>
          <p:cNvSpPr>
            <a:spLocks/>
          </p:cNvSpPr>
          <p:nvPr/>
        </p:nvSpPr>
        <p:spPr bwMode="auto">
          <a:xfrm>
            <a:off x="1363504" y="3313430"/>
            <a:ext cx="11113" cy="30163"/>
          </a:xfrm>
          <a:custGeom>
            <a:avLst/>
            <a:gdLst>
              <a:gd name="T0" fmla="*/ 1 w 3"/>
              <a:gd name="T1" fmla="*/ 6 h 8"/>
              <a:gd name="T2" fmla="*/ 2 w 3"/>
              <a:gd name="T3" fmla="*/ 8 h 8"/>
              <a:gd name="T4" fmla="*/ 2 w 3"/>
              <a:gd name="T5" fmla="*/ 6 h 8"/>
              <a:gd name="T6" fmla="*/ 3 w 3"/>
              <a:gd name="T7" fmla="*/ 5 h 8"/>
              <a:gd name="T8" fmla="*/ 3 w 3"/>
              <a:gd name="T9" fmla="*/ 2 h 8"/>
              <a:gd name="T10" fmla="*/ 2 w 3"/>
              <a:gd name="T11" fmla="*/ 0 h 8"/>
              <a:gd name="T12" fmla="*/ 2 w 3"/>
              <a:gd name="T13" fmla="*/ 0 h 8"/>
              <a:gd name="T14" fmla="*/ 1 w 3"/>
              <a:gd name="T15" fmla="*/ 0 h 8"/>
              <a:gd name="T16" fmla="*/ 0 w 3"/>
              <a:gd name="T17" fmla="*/ 2 h 8"/>
              <a:gd name="T18" fmla="*/ 0 w 3"/>
              <a:gd name="T19" fmla="*/ 4 h 8"/>
              <a:gd name="T20" fmla="*/ 1 w 3"/>
              <a:gd name="T21" fmla="*/ 6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8">
                <a:moveTo>
                  <a:pt x="1" y="6"/>
                </a:moveTo>
                <a:cubicBezTo>
                  <a:pt x="1" y="6"/>
                  <a:pt x="1" y="7"/>
                  <a:pt x="2" y="8"/>
                </a:cubicBezTo>
                <a:cubicBezTo>
                  <a:pt x="2" y="7"/>
                  <a:pt x="2" y="6"/>
                  <a:pt x="2" y="6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3"/>
                  <a:pt x="3" y="2"/>
                </a:cubicBezTo>
                <a:cubicBezTo>
                  <a:pt x="2" y="2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1"/>
                  <a:pt x="0" y="2"/>
                </a:cubicBezTo>
                <a:cubicBezTo>
                  <a:pt x="0" y="3"/>
                  <a:pt x="0" y="3"/>
                  <a:pt x="0" y="4"/>
                </a:cubicBezTo>
                <a:cubicBezTo>
                  <a:pt x="0" y="4"/>
                  <a:pt x="1" y="5"/>
                  <a:pt x="1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8"/>
          <p:cNvSpPr>
            <a:spLocks/>
          </p:cNvSpPr>
          <p:nvPr/>
        </p:nvSpPr>
        <p:spPr bwMode="auto">
          <a:xfrm>
            <a:off x="1371441" y="3335655"/>
            <a:ext cx="11113" cy="33338"/>
          </a:xfrm>
          <a:custGeom>
            <a:avLst/>
            <a:gdLst>
              <a:gd name="T0" fmla="*/ 2 w 3"/>
              <a:gd name="T1" fmla="*/ 0 h 9"/>
              <a:gd name="T2" fmla="*/ 2 w 3"/>
              <a:gd name="T3" fmla="*/ 0 h 9"/>
              <a:gd name="T4" fmla="*/ 2 w 3"/>
              <a:gd name="T5" fmla="*/ 0 h 9"/>
              <a:gd name="T6" fmla="*/ 1 w 3"/>
              <a:gd name="T7" fmla="*/ 2 h 9"/>
              <a:gd name="T8" fmla="*/ 0 w 3"/>
              <a:gd name="T9" fmla="*/ 4 h 9"/>
              <a:gd name="T10" fmla="*/ 0 w 3"/>
              <a:gd name="T11" fmla="*/ 6 h 9"/>
              <a:gd name="T12" fmla="*/ 0 w 3"/>
              <a:gd name="T13" fmla="*/ 6 h 9"/>
              <a:gd name="T14" fmla="*/ 1 w 3"/>
              <a:gd name="T15" fmla="*/ 8 h 9"/>
              <a:gd name="T16" fmla="*/ 2 w 3"/>
              <a:gd name="T17" fmla="*/ 9 h 9"/>
              <a:gd name="T18" fmla="*/ 2 w 3"/>
              <a:gd name="T19" fmla="*/ 8 h 9"/>
              <a:gd name="T20" fmla="*/ 3 w 3"/>
              <a:gd name="T21" fmla="*/ 6 h 9"/>
              <a:gd name="T22" fmla="*/ 3 w 3"/>
              <a:gd name="T23" fmla="*/ 3 h 9"/>
              <a:gd name="T24" fmla="*/ 2 w 3"/>
              <a:gd name="T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" h="9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1" y="2"/>
                </a:cubicBezTo>
                <a:cubicBezTo>
                  <a:pt x="1" y="3"/>
                  <a:pt x="0" y="4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6"/>
                  <a:pt x="1" y="7"/>
                  <a:pt x="1" y="8"/>
                </a:cubicBezTo>
                <a:cubicBezTo>
                  <a:pt x="2" y="8"/>
                  <a:pt x="2" y="9"/>
                  <a:pt x="2" y="9"/>
                </a:cubicBezTo>
                <a:cubicBezTo>
                  <a:pt x="2" y="9"/>
                  <a:pt x="2" y="8"/>
                  <a:pt x="2" y="8"/>
                </a:cubicBezTo>
                <a:cubicBezTo>
                  <a:pt x="3" y="7"/>
                  <a:pt x="3" y="6"/>
                  <a:pt x="3" y="6"/>
                </a:cubicBezTo>
                <a:cubicBezTo>
                  <a:pt x="3" y="5"/>
                  <a:pt x="3" y="3"/>
                  <a:pt x="3" y="3"/>
                </a:cubicBezTo>
                <a:cubicBezTo>
                  <a:pt x="3" y="2"/>
                  <a:pt x="2" y="1"/>
                  <a:pt x="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9"/>
          <p:cNvSpPr>
            <a:spLocks/>
          </p:cNvSpPr>
          <p:nvPr/>
        </p:nvSpPr>
        <p:spPr bwMode="auto">
          <a:xfrm>
            <a:off x="1358741" y="3332480"/>
            <a:ext cx="7938" cy="30163"/>
          </a:xfrm>
          <a:custGeom>
            <a:avLst/>
            <a:gdLst>
              <a:gd name="T0" fmla="*/ 0 w 2"/>
              <a:gd name="T1" fmla="*/ 8 h 8"/>
              <a:gd name="T2" fmla="*/ 1 w 2"/>
              <a:gd name="T3" fmla="*/ 7 h 8"/>
              <a:gd name="T4" fmla="*/ 2 w 2"/>
              <a:gd name="T5" fmla="*/ 6 h 8"/>
              <a:gd name="T6" fmla="*/ 2 w 2"/>
              <a:gd name="T7" fmla="*/ 6 h 8"/>
              <a:gd name="T8" fmla="*/ 2 w 2"/>
              <a:gd name="T9" fmla="*/ 4 h 8"/>
              <a:gd name="T10" fmla="*/ 1 w 2"/>
              <a:gd name="T11" fmla="*/ 1 h 8"/>
              <a:gd name="T12" fmla="*/ 1 w 2"/>
              <a:gd name="T13" fmla="*/ 0 h 8"/>
              <a:gd name="T14" fmla="*/ 0 w 2"/>
              <a:gd name="T15" fmla="*/ 0 h 8"/>
              <a:gd name="T16" fmla="*/ 0 w 2"/>
              <a:gd name="T17" fmla="*/ 3 h 8"/>
              <a:gd name="T18" fmla="*/ 0 w 2"/>
              <a:gd name="T19" fmla="*/ 7 h 8"/>
              <a:gd name="T20" fmla="*/ 0 w 2"/>
              <a:gd name="T2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" h="8">
                <a:moveTo>
                  <a:pt x="0" y="8"/>
                </a:moveTo>
                <a:cubicBezTo>
                  <a:pt x="1" y="8"/>
                  <a:pt x="1" y="7"/>
                  <a:pt x="1" y="7"/>
                </a:cubicBezTo>
                <a:cubicBezTo>
                  <a:pt x="1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4"/>
                </a:cubicBezTo>
                <a:cubicBezTo>
                  <a:pt x="2" y="3"/>
                  <a:pt x="1" y="2"/>
                  <a:pt x="1" y="1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3"/>
                </a:cubicBezTo>
                <a:cubicBezTo>
                  <a:pt x="0" y="4"/>
                  <a:pt x="0" y="6"/>
                  <a:pt x="0" y="7"/>
                </a:cubicBezTo>
                <a:cubicBezTo>
                  <a:pt x="0" y="7"/>
                  <a:pt x="0" y="7"/>
                  <a:pt x="0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0"/>
          <p:cNvSpPr>
            <a:spLocks/>
          </p:cNvSpPr>
          <p:nvPr/>
        </p:nvSpPr>
        <p:spPr bwMode="auto">
          <a:xfrm>
            <a:off x="1388904" y="3332480"/>
            <a:ext cx="7938" cy="30163"/>
          </a:xfrm>
          <a:custGeom>
            <a:avLst/>
            <a:gdLst>
              <a:gd name="T0" fmla="*/ 0 w 2"/>
              <a:gd name="T1" fmla="*/ 6 h 8"/>
              <a:gd name="T2" fmla="*/ 1 w 2"/>
              <a:gd name="T3" fmla="*/ 8 h 8"/>
              <a:gd name="T4" fmla="*/ 1 w 2"/>
              <a:gd name="T5" fmla="*/ 8 h 8"/>
              <a:gd name="T6" fmla="*/ 2 w 2"/>
              <a:gd name="T7" fmla="*/ 7 h 8"/>
              <a:gd name="T8" fmla="*/ 2 w 2"/>
              <a:gd name="T9" fmla="*/ 3 h 8"/>
              <a:gd name="T10" fmla="*/ 1 w 2"/>
              <a:gd name="T11" fmla="*/ 0 h 8"/>
              <a:gd name="T12" fmla="*/ 1 w 2"/>
              <a:gd name="T13" fmla="*/ 0 h 8"/>
              <a:gd name="T14" fmla="*/ 1 w 2"/>
              <a:gd name="T15" fmla="*/ 1 h 8"/>
              <a:gd name="T16" fmla="*/ 0 w 2"/>
              <a:gd name="T17" fmla="*/ 4 h 8"/>
              <a:gd name="T18" fmla="*/ 0 w 2"/>
              <a:gd name="T19" fmla="*/ 6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" h="8">
                <a:moveTo>
                  <a:pt x="0" y="6"/>
                </a:moveTo>
                <a:cubicBezTo>
                  <a:pt x="0" y="6"/>
                  <a:pt x="1" y="7"/>
                  <a:pt x="1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7"/>
                  <a:pt x="2" y="7"/>
                  <a:pt x="2" y="7"/>
                </a:cubicBezTo>
                <a:cubicBezTo>
                  <a:pt x="2" y="6"/>
                  <a:pt x="2" y="4"/>
                  <a:pt x="2" y="3"/>
                </a:cubicBezTo>
                <a:cubicBezTo>
                  <a:pt x="2" y="2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5"/>
                  <a:pt x="0" y="5"/>
                  <a:pt x="0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1"/>
          <p:cNvSpPr>
            <a:spLocks/>
          </p:cNvSpPr>
          <p:nvPr/>
        </p:nvSpPr>
        <p:spPr bwMode="auto">
          <a:xfrm>
            <a:off x="1363504" y="3357880"/>
            <a:ext cx="11113" cy="30163"/>
          </a:xfrm>
          <a:custGeom>
            <a:avLst/>
            <a:gdLst>
              <a:gd name="T0" fmla="*/ 1 w 3"/>
              <a:gd name="T1" fmla="*/ 0 h 8"/>
              <a:gd name="T2" fmla="*/ 1 w 3"/>
              <a:gd name="T3" fmla="*/ 1 h 8"/>
              <a:gd name="T4" fmla="*/ 0 w 3"/>
              <a:gd name="T5" fmla="*/ 3 h 8"/>
              <a:gd name="T6" fmla="*/ 0 w 3"/>
              <a:gd name="T7" fmla="*/ 4 h 8"/>
              <a:gd name="T8" fmla="*/ 1 w 3"/>
              <a:gd name="T9" fmla="*/ 7 h 8"/>
              <a:gd name="T10" fmla="*/ 2 w 3"/>
              <a:gd name="T11" fmla="*/ 8 h 8"/>
              <a:gd name="T12" fmla="*/ 2 w 3"/>
              <a:gd name="T13" fmla="*/ 8 h 8"/>
              <a:gd name="T14" fmla="*/ 3 w 3"/>
              <a:gd name="T15" fmla="*/ 5 h 8"/>
              <a:gd name="T16" fmla="*/ 3 w 3"/>
              <a:gd name="T17" fmla="*/ 5 h 8"/>
              <a:gd name="T18" fmla="*/ 2 w 3"/>
              <a:gd name="T19" fmla="*/ 3 h 8"/>
              <a:gd name="T20" fmla="*/ 1 w 3"/>
              <a:gd name="T21" fmla="*/ 1 h 8"/>
              <a:gd name="T22" fmla="*/ 1 w 3"/>
              <a:gd name="T2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" h="8">
                <a:moveTo>
                  <a:pt x="1" y="0"/>
                </a:moveTo>
                <a:cubicBezTo>
                  <a:pt x="1" y="0"/>
                  <a:pt x="1" y="0"/>
                  <a:pt x="1" y="1"/>
                </a:cubicBezTo>
                <a:cubicBezTo>
                  <a:pt x="1" y="1"/>
                  <a:pt x="0" y="2"/>
                  <a:pt x="0" y="3"/>
                </a:cubicBezTo>
                <a:cubicBezTo>
                  <a:pt x="0" y="3"/>
                  <a:pt x="0" y="4"/>
                  <a:pt x="0" y="4"/>
                </a:cubicBezTo>
                <a:cubicBezTo>
                  <a:pt x="1" y="5"/>
                  <a:pt x="1" y="6"/>
                  <a:pt x="1" y="7"/>
                </a:cubicBezTo>
                <a:cubicBezTo>
                  <a:pt x="1" y="7"/>
                  <a:pt x="1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6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2" y="3"/>
                  <a:pt x="2" y="3"/>
                </a:cubicBezTo>
                <a:cubicBezTo>
                  <a:pt x="2" y="2"/>
                  <a:pt x="2" y="1"/>
                  <a:pt x="1" y="1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12"/>
          <p:cNvSpPr>
            <a:spLocks/>
          </p:cNvSpPr>
          <p:nvPr/>
        </p:nvSpPr>
        <p:spPr bwMode="auto">
          <a:xfrm>
            <a:off x="1382554" y="3357880"/>
            <a:ext cx="6350" cy="30163"/>
          </a:xfrm>
          <a:custGeom>
            <a:avLst/>
            <a:gdLst>
              <a:gd name="T0" fmla="*/ 2 w 2"/>
              <a:gd name="T1" fmla="*/ 0 h 8"/>
              <a:gd name="T2" fmla="*/ 1 w 2"/>
              <a:gd name="T3" fmla="*/ 1 h 8"/>
              <a:gd name="T4" fmla="*/ 0 w 2"/>
              <a:gd name="T5" fmla="*/ 2 h 8"/>
              <a:gd name="T6" fmla="*/ 0 w 2"/>
              <a:gd name="T7" fmla="*/ 5 h 8"/>
              <a:gd name="T8" fmla="*/ 0 w 2"/>
              <a:gd name="T9" fmla="*/ 6 h 8"/>
              <a:gd name="T10" fmla="*/ 1 w 2"/>
              <a:gd name="T11" fmla="*/ 8 h 8"/>
              <a:gd name="T12" fmla="*/ 2 w 2"/>
              <a:gd name="T13" fmla="*/ 6 h 8"/>
              <a:gd name="T14" fmla="*/ 2 w 2"/>
              <a:gd name="T15" fmla="*/ 6 h 8"/>
              <a:gd name="T16" fmla="*/ 2 w 2"/>
              <a:gd name="T17" fmla="*/ 4 h 8"/>
              <a:gd name="T18" fmla="*/ 2 w 2"/>
              <a:gd name="T19" fmla="*/ 3 h 8"/>
              <a:gd name="T20" fmla="*/ 2 w 2"/>
              <a:gd name="T21" fmla="*/ 1 h 8"/>
              <a:gd name="T22" fmla="*/ 2 w 2"/>
              <a:gd name="T2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" h="8">
                <a:moveTo>
                  <a:pt x="2" y="0"/>
                </a:move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2"/>
                  <a:pt x="0" y="2"/>
                </a:cubicBezTo>
                <a:cubicBezTo>
                  <a:pt x="0" y="3"/>
                  <a:pt x="0" y="4"/>
                  <a:pt x="0" y="5"/>
                </a:cubicBezTo>
                <a:cubicBezTo>
                  <a:pt x="0" y="5"/>
                  <a:pt x="0" y="5"/>
                  <a:pt x="0" y="6"/>
                </a:cubicBezTo>
                <a:cubicBezTo>
                  <a:pt x="1" y="6"/>
                  <a:pt x="1" y="7"/>
                  <a:pt x="1" y="8"/>
                </a:cubicBezTo>
                <a:cubicBezTo>
                  <a:pt x="1" y="7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4"/>
                  <a:pt x="2" y="4"/>
                </a:cubicBezTo>
                <a:cubicBezTo>
                  <a:pt x="2" y="4"/>
                  <a:pt x="2" y="4"/>
                  <a:pt x="2" y="3"/>
                </a:cubicBezTo>
                <a:cubicBezTo>
                  <a:pt x="2" y="3"/>
                  <a:pt x="2" y="1"/>
                  <a:pt x="2" y="1"/>
                </a:cubicBezTo>
                <a:cubicBezTo>
                  <a:pt x="2" y="1"/>
                  <a:pt x="2" y="0"/>
                  <a:pt x="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13"/>
          <p:cNvSpPr>
            <a:spLocks/>
          </p:cNvSpPr>
          <p:nvPr/>
        </p:nvSpPr>
        <p:spPr bwMode="auto">
          <a:xfrm>
            <a:off x="1355566" y="3362643"/>
            <a:ext cx="3175" cy="17463"/>
          </a:xfrm>
          <a:custGeom>
            <a:avLst/>
            <a:gdLst>
              <a:gd name="T0" fmla="*/ 1 w 1"/>
              <a:gd name="T1" fmla="*/ 4 h 5"/>
              <a:gd name="T2" fmla="*/ 1 w 1"/>
              <a:gd name="T3" fmla="*/ 4 h 5"/>
              <a:gd name="T4" fmla="*/ 1 w 1"/>
              <a:gd name="T5" fmla="*/ 3 h 5"/>
              <a:gd name="T6" fmla="*/ 1 w 1"/>
              <a:gd name="T7" fmla="*/ 1 h 5"/>
              <a:gd name="T8" fmla="*/ 0 w 1"/>
              <a:gd name="T9" fmla="*/ 0 h 5"/>
              <a:gd name="T10" fmla="*/ 0 w 1"/>
              <a:gd name="T11" fmla="*/ 0 h 5"/>
              <a:gd name="T12" fmla="*/ 0 w 1"/>
              <a:gd name="T13" fmla="*/ 3 h 5"/>
              <a:gd name="T14" fmla="*/ 0 w 1"/>
              <a:gd name="T15" fmla="*/ 5 h 5"/>
              <a:gd name="T16" fmla="*/ 1 w 1"/>
              <a:gd name="T17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" h="5"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3"/>
                  <a:pt x="1" y="3"/>
                </a:cubicBezTo>
                <a:cubicBezTo>
                  <a:pt x="1" y="2"/>
                  <a:pt x="1" y="1"/>
                  <a:pt x="1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3"/>
                </a:cubicBezTo>
                <a:cubicBezTo>
                  <a:pt x="0" y="3"/>
                  <a:pt x="0" y="4"/>
                  <a:pt x="0" y="5"/>
                </a:cubicBezTo>
                <a:cubicBezTo>
                  <a:pt x="0" y="4"/>
                  <a:pt x="1" y="4"/>
                  <a:pt x="1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14"/>
          <p:cNvSpPr>
            <a:spLocks/>
          </p:cNvSpPr>
          <p:nvPr/>
        </p:nvSpPr>
        <p:spPr bwMode="auto">
          <a:xfrm>
            <a:off x="1393666" y="3362643"/>
            <a:ext cx="7938" cy="17463"/>
          </a:xfrm>
          <a:custGeom>
            <a:avLst/>
            <a:gdLst>
              <a:gd name="T0" fmla="*/ 0 w 2"/>
              <a:gd name="T1" fmla="*/ 4 h 5"/>
              <a:gd name="T2" fmla="*/ 2 w 2"/>
              <a:gd name="T3" fmla="*/ 5 h 5"/>
              <a:gd name="T4" fmla="*/ 2 w 2"/>
              <a:gd name="T5" fmla="*/ 3 h 5"/>
              <a:gd name="T6" fmla="*/ 2 w 2"/>
              <a:gd name="T7" fmla="*/ 0 h 5"/>
              <a:gd name="T8" fmla="*/ 1 w 2"/>
              <a:gd name="T9" fmla="*/ 0 h 5"/>
              <a:gd name="T10" fmla="*/ 1 w 2"/>
              <a:gd name="T11" fmla="*/ 1 h 5"/>
              <a:gd name="T12" fmla="*/ 0 w 2"/>
              <a:gd name="T13" fmla="*/ 3 h 5"/>
              <a:gd name="T14" fmla="*/ 0 w 2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" h="5">
                <a:moveTo>
                  <a:pt x="0" y="4"/>
                </a:moveTo>
                <a:cubicBezTo>
                  <a:pt x="1" y="4"/>
                  <a:pt x="2" y="4"/>
                  <a:pt x="2" y="5"/>
                </a:cubicBezTo>
                <a:cubicBezTo>
                  <a:pt x="2" y="4"/>
                  <a:pt x="2" y="3"/>
                  <a:pt x="2" y="3"/>
                </a:cubicBezTo>
                <a:cubicBezTo>
                  <a:pt x="2" y="2"/>
                  <a:pt x="2" y="1"/>
                  <a:pt x="2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2"/>
                  <a:pt x="0" y="3"/>
                </a:cubicBezTo>
                <a:cubicBezTo>
                  <a:pt x="0" y="3"/>
                  <a:pt x="0" y="3"/>
                  <a:pt x="0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15"/>
          <p:cNvSpPr>
            <a:spLocks noEditPoints="1"/>
          </p:cNvSpPr>
          <p:nvPr/>
        </p:nvSpPr>
        <p:spPr bwMode="auto">
          <a:xfrm>
            <a:off x="1355566" y="3429318"/>
            <a:ext cx="38100" cy="417513"/>
          </a:xfrm>
          <a:custGeom>
            <a:avLst/>
            <a:gdLst>
              <a:gd name="T0" fmla="*/ 1 w 10"/>
              <a:gd name="T1" fmla="*/ 50 h 111"/>
              <a:gd name="T2" fmla="*/ 1 w 10"/>
              <a:gd name="T3" fmla="*/ 50 h 111"/>
              <a:gd name="T4" fmla="*/ 0 w 10"/>
              <a:gd name="T5" fmla="*/ 50 h 111"/>
              <a:gd name="T6" fmla="*/ 0 w 10"/>
              <a:gd name="T7" fmla="*/ 80 h 111"/>
              <a:gd name="T8" fmla="*/ 3 w 10"/>
              <a:gd name="T9" fmla="*/ 111 h 111"/>
              <a:gd name="T10" fmla="*/ 5 w 10"/>
              <a:gd name="T11" fmla="*/ 111 h 111"/>
              <a:gd name="T12" fmla="*/ 7 w 10"/>
              <a:gd name="T13" fmla="*/ 111 h 111"/>
              <a:gd name="T14" fmla="*/ 9 w 10"/>
              <a:gd name="T15" fmla="*/ 84 h 111"/>
              <a:gd name="T16" fmla="*/ 9 w 10"/>
              <a:gd name="T17" fmla="*/ 28 h 111"/>
              <a:gd name="T18" fmla="*/ 9 w 10"/>
              <a:gd name="T19" fmla="*/ 24 h 111"/>
              <a:gd name="T20" fmla="*/ 8 w 10"/>
              <a:gd name="T21" fmla="*/ 25 h 111"/>
              <a:gd name="T22" fmla="*/ 5 w 10"/>
              <a:gd name="T23" fmla="*/ 23 h 111"/>
              <a:gd name="T24" fmla="*/ 5 w 10"/>
              <a:gd name="T25" fmla="*/ 17 h 111"/>
              <a:gd name="T26" fmla="*/ 8 w 10"/>
              <a:gd name="T27" fmla="*/ 11 h 111"/>
              <a:gd name="T28" fmla="*/ 10 w 10"/>
              <a:gd name="T29" fmla="*/ 10 h 111"/>
              <a:gd name="T30" fmla="*/ 10 w 10"/>
              <a:gd name="T31" fmla="*/ 0 h 111"/>
              <a:gd name="T32" fmla="*/ 9 w 10"/>
              <a:gd name="T33" fmla="*/ 1 h 111"/>
              <a:gd name="T34" fmla="*/ 9 w 10"/>
              <a:gd name="T35" fmla="*/ 1 h 111"/>
              <a:gd name="T36" fmla="*/ 8 w 10"/>
              <a:gd name="T37" fmla="*/ 1 h 111"/>
              <a:gd name="T38" fmla="*/ 8 w 10"/>
              <a:gd name="T39" fmla="*/ 1 h 111"/>
              <a:gd name="T40" fmla="*/ 7 w 10"/>
              <a:gd name="T41" fmla="*/ 2 h 111"/>
              <a:gd name="T42" fmla="*/ 6 w 10"/>
              <a:gd name="T43" fmla="*/ 2 h 111"/>
              <a:gd name="T44" fmla="*/ 4 w 10"/>
              <a:gd name="T45" fmla="*/ 1 h 111"/>
              <a:gd name="T46" fmla="*/ 4 w 10"/>
              <a:gd name="T47" fmla="*/ 1 h 111"/>
              <a:gd name="T48" fmla="*/ 4 w 10"/>
              <a:gd name="T49" fmla="*/ 1 h 111"/>
              <a:gd name="T50" fmla="*/ 3 w 10"/>
              <a:gd name="T51" fmla="*/ 1 h 111"/>
              <a:gd name="T52" fmla="*/ 3 w 10"/>
              <a:gd name="T53" fmla="*/ 1 h 111"/>
              <a:gd name="T54" fmla="*/ 3 w 10"/>
              <a:gd name="T55" fmla="*/ 1 h 111"/>
              <a:gd name="T56" fmla="*/ 2 w 10"/>
              <a:gd name="T57" fmla="*/ 0 h 111"/>
              <a:gd name="T58" fmla="*/ 1 w 10"/>
              <a:gd name="T59" fmla="*/ 24 h 111"/>
              <a:gd name="T60" fmla="*/ 1 w 10"/>
              <a:gd name="T61" fmla="*/ 39 h 111"/>
              <a:gd name="T62" fmla="*/ 3 w 10"/>
              <a:gd name="T63" fmla="*/ 43 h 111"/>
              <a:gd name="T64" fmla="*/ 4 w 10"/>
              <a:gd name="T65" fmla="*/ 49 h 111"/>
              <a:gd name="T66" fmla="*/ 1 w 10"/>
              <a:gd name="T67" fmla="*/ 50 h 111"/>
              <a:gd name="T68" fmla="*/ 6 w 10"/>
              <a:gd name="T69" fmla="*/ 71 h 111"/>
              <a:gd name="T70" fmla="*/ 7 w 10"/>
              <a:gd name="T71" fmla="*/ 76 h 111"/>
              <a:gd name="T72" fmla="*/ 7 w 10"/>
              <a:gd name="T73" fmla="*/ 80 h 111"/>
              <a:gd name="T74" fmla="*/ 5 w 10"/>
              <a:gd name="T75" fmla="*/ 80 h 111"/>
              <a:gd name="T76" fmla="*/ 4 w 10"/>
              <a:gd name="T77" fmla="*/ 80 h 111"/>
              <a:gd name="T78" fmla="*/ 2 w 10"/>
              <a:gd name="T79" fmla="*/ 80 h 111"/>
              <a:gd name="T80" fmla="*/ 0 w 10"/>
              <a:gd name="T81" fmla="*/ 76 h 111"/>
              <a:gd name="T82" fmla="*/ 1 w 10"/>
              <a:gd name="T83" fmla="*/ 71 h 111"/>
              <a:gd name="T84" fmla="*/ 2 w 10"/>
              <a:gd name="T85" fmla="*/ 69 h 111"/>
              <a:gd name="T86" fmla="*/ 2 w 10"/>
              <a:gd name="T87" fmla="*/ 68 h 111"/>
              <a:gd name="T88" fmla="*/ 3 w 10"/>
              <a:gd name="T89" fmla="*/ 68 h 111"/>
              <a:gd name="T90" fmla="*/ 5 w 10"/>
              <a:gd name="T91" fmla="*/ 69 h 111"/>
              <a:gd name="T92" fmla="*/ 6 w 10"/>
              <a:gd name="T93" fmla="*/ 7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" h="111">
                <a:moveTo>
                  <a:pt x="1" y="50"/>
                </a:moveTo>
                <a:cubicBezTo>
                  <a:pt x="1" y="50"/>
                  <a:pt x="1" y="50"/>
                  <a:pt x="1" y="50"/>
                </a:cubicBezTo>
                <a:cubicBezTo>
                  <a:pt x="1" y="50"/>
                  <a:pt x="1" y="50"/>
                  <a:pt x="0" y="50"/>
                </a:cubicBezTo>
                <a:cubicBezTo>
                  <a:pt x="0" y="61"/>
                  <a:pt x="0" y="72"/>
                  <a:pt x="0" y="80"/>
                </a:cubicBezTo>
                <a:cubicBezTo>
                  <a:pt x="0" y="97"/>
                  <a:pt x="1" y="111"/>
                  <a:pt x="3" y="111"/>
                </a:cubicBezTo>
                <a:cubicBezTo>
                  <a:pt x="3" y="111"/>
                  <a:pt x="4" y="111"/>
                  <a:pt x="5" y="111"/>
                </a:cubicBezTo>
                <a:cubicBezTo>
                  <a:pt x="6" y="111"/>
                  <a:pt x="7" y="111"/>
                  <a:pt x="7" y="111"/>
                </a:cubicBezTo>
                <a:cubicBezTo>
                  <a:pt x="8" y="110"/>
                  <a:pt x="9" y="98"/>
                  <a:pt x="9" y="84"/>
                </a:cubicBezTo>
                <a:cubicBezTo>
                  <a:pt x="8" y="70"/>
                  <a:pt x="8" y="45"/>
                  <a:pt x="9" y="28"/>
                </a:cubicBezTo>
                <a:cubicBezTo>
                  <a:pt x="9" y="27"/>
                  <a:pt x="9" y="25"/>
                  <a:pt x="9" y="24"/>
                </a:cubicBezTo>
                <a:cubicBezTo>
                  <a:pt x="9" y="24"/>
                  <a:pt x="8" y="25"/>
                  <a:pt x="8" y="25"/>
                </a:cubicBezTo>
                <a:cubicBezTo>
                  <a:pt x="7" y="25"/>
                  <a:pt x="5" y="24"/>
                  <a:pt x="5" y="23"/>
                </a:cubicBezTo>
                <a:cubicBezTo>
                  <a:pt x="3" y="22"/>
                  <a:pt x="5" y="17"/>
                  <a:pt x="5" y="17"/>
                </a:cubicBezTo>
                <a:cubicBezTo>
                  <a:pt x="6" y="15"/>
                  <a:pt x="8" y="12"/>
                  <a:pt x="8" y="11"/>
                </a:cubicBezTo>
                <a:cubicBezTo>
                  <a:pt x="9" y="11"/>
                  <a:pt x="9" y="10"/>
                  <a:pt x="10" y="10"/>
                </a:cubicBezTo>
                <a:cubicBezTo>
                  <a:pt x="10" y="6"/>
                  <a:pt x="10" y="3"/>
                  <a:pt x="10" y="0"/>
                </a:cubicBezTo>
                <a:cubicBezTo>
                  <a:pt x="10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7" y="2"/>
                </a:cubicBezTo>
                <a:cubicBezTo>
                  <a:pt x="7" y="2"/>
                  <a:pt x="7" y="2"/>
                  <a:pt x="6" y="2"/>
                </a:cubicBezTo>
                <a:cubicBezTo>
                  <a:pt x="5" y="2"/>
                  <a:pt x="5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1"/>
                  <a:pt x="2" y="0"/>
                </a:cubicBezTo>
                <a:cubicBezTo>
                  <a:pt x="1" y="6"/>
                  <a:pt x="1" y="15"/>
                  <a:pt x="1" y="24"/>
                </a:cubicBezTo>
                <a:cubicBezTo>
                  <a:pt x="1" y="28"/>
                  <a:pt x="1" y="33"/>
                  <a:pt x="1" y="39"/>
                </a:cubicBezTo>
                <a:cubicBezTo>
                  <a:pt x="1" y="40"/>
                  <a:pt x="2" y="42"/>
                  <a:pt x="3" y="43"/>
                </a:cubicBezTo>
                <a:cubicBezTo>
                  <a:pt x="4" y="44"/>
                  <a:pt x="6" y="48"/>
                  <a:pt x="4" y="49"/>
                </a:cubicBezTo>
                <a:cubicBezTo>
                  <a:pt x="4" y="50"/>
                  <a:pt x="2" y="50"/>
                  <a:pt x="1" y="50"/>
                </a:cubicBezTo>
                <a:close/>
                <a:moveTo>
                  <a:pt x="6" y="71"/>
                </a:moveTo>
                <a:cubicBezTo>
                  <a:pt x="6" y="72"/>
                  <a:pt x="7" y="74"/>
                  <a:pt x="7" y="76"/>
                </a:cubicBezTo>
                <a:cubicBezTo>
                  <a:pt x="7" y="77"/>
                  <a:pt x="7" y="79"/>
                  <a:pt x="7" y="80"/>
                </a:cubicBezTo>
                <a:cubicBezTo>
                  <a:pt x="6" y="80"/>
                  <a:pt x="6" y="80"/>
                  <a:pt x="5" y="80"/>
                </a:cubicBezTo>
                <a:cubicBezTo>
                  <a:pt x="5" y="80"/>
                  <a:pt x="5" y="80"/>
                  <a:pt x="4" y="80"/>
                </a:cubicBezTo>
                <a:cubicBezTo>
                  <a:pt x="4" y="80"/>
                  <a:pt x="3" y="80"/>
                  <a:pt x="2" y="80"/>
                </a:cubicBezTo>
                <a:cubicBezTo>
                  <a:pt x="1" y="80"/>
                  <a:pt x="0" y="77"/>
                  <a:pt x="0" y="76"/>
                </a:cubicBezTo>
                <a:cubicBezTo>
                  <a:pt x="0" y="74"/>
                  <a:pt x="1" y="72"/>
                  <a:pt x="1" y="71"/>
                </a:cubicBezTo>
                <a:cubicBezTo>
                  <a:pt x="1" y="70"/>
                  <a:pt x="2" y="69"/>
                  <a:pt x="2" y="69"/>
                </a:cubicBezTo>
                <a:cubicBezTo>
                  <a:pt x="2" y="68"/>
                  <a:pt x="2" y="68"/>
                  <a:pt x="2" y="68"/>
                </a:cubicBezTo>
                <a:cubicBezTo>
                  <a:pt x="3" y="68"/>
                  <a:pt x="3" y="68"/>
                  <a:pt x="3" y="68"/>
                </a:cubicBezTo>
                <a:cubicBezTo>
                  <a:pt x="4" y="68"/>
                  <a:pt x="4" y="69"/>
                  <a:pt x="5" y="69"/>
                </a:cubicBezTo>
                <a:cubicBezTo>
                  <a:pt x="5" y="69"/>
                  <a:pt x="5" y="70"/>
                  <a:pt x="6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16"/>
          <p:cNvSpPr>
            <a:spLocks/>
          </p:cNvSpPr>
          <p:nvPr/>
        </p:nvSpPr>
        <p:spPr bwMode="auto">
          <a:xfrm>
            <a:off x="1371441" y="3380105"/>
            <a:ext cx="11113" cy="49213"/>
          </a:xfrm>
          <a:custGeom>
            <a:avLst/>
            <a:gdLst>
              <a:gd name="T0" fmla="*/ 3 w 3"/>
              <a:gd name="T1" fmla="*/ 5 h 13"/>
              <a:gd name="T2" fmla="*/ 3 w 3"/>
              <a:gd name="T3" fmla="*/ 3 h 13"/>
              <a:gd name="T4" fmla="*/ 2 w 3"/>
              <a:gd name="T5" fmla="*/ 0 h 13"/>
              <a:gd name="T6" fmla="*/ 2 w 3"/>
              <a:gd name="T7" fmla="*/ 0 h 13"/>
              <a:gd name="T8" fmla="*/ 2 w 3"/>
              <a:gd name="T9" fmla="*/ 0 h 13"/>
              <a:gd name="T10" fmla="*/ 1 w 3"/>
              <a:gd name="T11" fmla="*/ 2 h 13"/>
              <a:gd name="T12" fmla="*/ 0 w 3"/>
              <a:gd name="T13" fmla="*/ 5 h 13"/>
              <a:gd name="T14" fmla="*/ 1 w 3"/>
              <a:gd name="T15" fmla="*/ 9 h 13"/>
              <a:gd name="T16" fmla="*/ 0 w 3"/>
              <a:gd name="T17" fmla="*/ 13 h 13"/>
              <a:gd name="T18" fmla="*/ 2 w 3"/>
              <a:gd name="T19" fmla="*/ 13 h 13"/>
              <a:gd name="T20" fmla="*/ 3 w 3"/>
              <a:gd name="T21" fmla="*/ 13 h 13"/>
              <a:gd name="T22" fmla="*/ 3 w 3"/>
              <a:gd name="T23" fmla="*/ 13 h 13"/>
              <a:gd name="T24" fmla="*/ 3 w 3"/>
              <a:gd name="T25" fmla="*/ 9 h 13"/>
              <a:gd name="T26" fmla="*/ 3 w 3"/>
              <a:gd name="T27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" h="13">
                <a:moveTo>
                  <a:pt x="3" y="5"/>
                </a:moveTo>
                <a:cubicBezTo>
                  <a:pt x="3" y="4"/>
                  <a:pt x="3" y="3"/>
                  <a:pt x="3" y="3"/>
                </a:cubicBezTo>
                <a:cubicBezTo>
                  <a:pt x="3" y="2"/>
                  <a:pt x="2" y="1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2"/>
                </a:cubicBezTo>
                <a:cubicBezTo>
                  <a:pt x="1" y="3"/>
                  <a:pt x="0" y="4"/>
                  <a:pt x="0" y="5"/>
                </a:cubicBezTo>
                <a:cubicBezTo>
                  <a:pt x="0" y="7"/>
                  <a:pt x="1" y="8"/>
                  <a:pt x="1" y="9"/>
                </a:cubicBezTo>
                <a:cubicBezTo>
                  <a:pt x="1" y="11"/>
                  <a:pt x="1" y="12"/>
                  <a:pt x="0" y="13"/>
                </a:cubicBezTo>
                <a:cubicBezTo>
                  <a:pt x="1" y="13"/>
                  <a:pt x="2" y="13"/>
                  <a:pt x="2" y="13"/>
                </a:cubicBezTo>
                <a:cubicBezTo>
                  <a:pt x="2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1"/>
                  <a:pt x="3" y="9"/>
                </a:cubicBezTo>
                <a:cubicBezTo>
                  <a:pt x="3" y="8"/>
                  <a:pt x="3" y="7"/>
                  <a:pt x="3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17"/>
          <p:cNvSpPr>
            <a:spLocks/>
          </p:cNvSpPr>
          <p:nvPr/>
        </p:nvSpPr>
        <p:spPr bwMode="auto">
          <a:xfrm>
            <a:off x="1355566" y="3380105"/>
            <a:ext cx="15875" cy="49213"/>
          </a:xfrm>
          <a:custGeom>
            <a:avLst/>
            <a:gdLst>
              <a:gd name="T0" fmla="*/ 1 w 4"/>
              <a:gd name="T1" fmla="*/ 0 h 13"/>
              <a:gd name="T2" fmla="*/ 1 w 4"/>
              <a:gd name="T3" fmla="*/ 0 h 13"/>
              <a:gd name="T4" fmla="*/ 1 w 4"/>
              <a:gd name="T5" fmla="*/ 3 h 13"/>
              <a:gd name="T6" fmla="*/ 0 w 4"/>
              <a:gd name="T7" fmla="*/ 8 h 13"/>
              <a:gd name="T8" fmla="*/ 1 w 4"/>
              <a:gd name="T9" fmla="*/ 12 h 13"/>
              <a:gd name="T10" fmla="*/ 3 w 4"/>
              <a:gd name="T11" fmla="*/ 13 h 13"/>
              <a:gd name="T12" fmla="*/ 3 w 4"/>
              <a:gd name="T13" fmla="*/ 13 h 13"/>
              <a:gd name="T14" fmla="*/ 4 w 4"/>
              <a:gd name="T15" fmla="*/ 9 h 13"/>
              <a:gd name="T16" fmla="*/ 3 w 4"/>
              <a:gd name="T17" fmla="*/ 4 h 13"/>
              <a:gd name="T18" fmla="*/ 2 w 4"/>
              <a:gd name="T19" fmla="*/ 0 h 13"/>
              <a:gd name="T20" fmla="*/ 1 w 4"/>
              <a:gd name="T2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" h="13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2"/>
                  <a:pt x="1" y="3"/>
                </a:cubicBezTo>
                <a:cubicBezTo>
                  <a:pt x="1" y="4"/>
                  <a:pt x="0" y="6"/>
                  <a:pt x="0" y="8"/>
                </a:cubicBezTo>
                <a:cubicBezTo>
                  <a:pt x="1" y="10"/>
                  <a:pt x="1" y="11"/>
                  <a:pt x="1" y="12"/>
                </a:cubicBezTo>
                <a:cubicBezTo>
                  <a:pt x="2" y="12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4" y="13"/>
                  <a:pt x="4" y="11"/>
                  <a:pt x="4" y="9"/>
                </a:cubicBezTo>
                <a:cubicBezTo>
                  <a:pt x="3" y="7"/>
                  <a:pt x="3" y="5"/>
                  <a:pt x="3" y="4"/>
                </a:cubicBezTo>
                <a:cubicBezTo>
                  <a:pt x="2" y="2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18"/>
          <p:cNvSpPr>
            <a:spLocks/>
          </p:cNvSpPr>
          <p:nvPr/>
        </p:nvSpPr>
        <p:spPr bwMode="auto">
          <a:xfrm>
            <a:off x="1385729" y="3380105"/>
            <a:ext cx="11113" cy="49213"/>
          </a:xfrm>
          <a:custGeom>
            <a:avLst/>
            <a:gdLst>
              <a:gd name="T0" fmla="*/ 3 w 3"/>
              <a:gd name="T1" fmla="*/ 0 h 13"/>
              <a:gd name="T2" fmla="*/ 2 w 3"/>
              <a:gd name="T3" fmla="*/ 0 h 13"/>
              <a:gd name="T4" fmla="*/ 2 w 3"/>
              <a:gd name="T5" fmla="*/ 0 h 13"/>
              <a:gd name="T6" fmla="*/ 1 w 3"/>
              <a:gd name="T7" fmla="*/ 4 h 13"/>
              <a:gd name="T8" fmla="*/ 0 w 3"/>
              <a:gd name="T9" fmla="*/ 9 h 13"/>
              <a:gd name="T10" fmla="*/ 0 w 3"/>
              <a:gd name="T11" fmla="*/ 13 h 13"/>
              <a:gd name="T12" fmla="*/ 1 w 3"/>
              <a:gd name="T13" fmla="*/ 13 h 13"/>
              <a:gd name="T14" fmla="*/ 2 w 3"/>
              <a:gd name="T15" fmla="*/ 12 h 13"/>
              <a:gd name="T16" fmla="*/ 3 w 3"/>
              <a:gd name="T17" fmla="*/ 8 h 13"/>
              <a:gd name="T18" fmla="*/ 3 w 3"/>
              <a:gd name="T19" fmla="*/ 3 h 13"/>
              <a:gd name="T20" fmla="*/ 3 w 3"/>
              <a:gd name="T2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13"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1" y="2"/>
                  <a:pt x="1" y="4"/>
                </a:cubicBezTo>
                <a:cubicBezTo>
                  <a:pt x="1" y="5"/>
                  <a:pt x="0" y="7"/>
                  <a:pt x="0" y="9"/>
                </a:cubicBezTo>
                <a:cubicBezTo>
                  <a:pt x="0" y="11"/>
                  <a:pt x="0" y="13"/>
                  <a:pt x="0" y="13"/>
                </a:cubicBezTo>
                <a:cubicBezTo>
                  <a:pt x="0" y="13"/>
                  <a:pt x="1" y="13"/>
                  <a:pt x="1" y="13"/>
                </a:cubicBezTo>
                <a:cubicBezTo>
                  <a:pt x="1" y="13"/>
                  <a:pt x="2" y="12"/>
                  <a:pt x="2" y="12"/>
                </a:cubicBezTo>
                <a:cubicBezTo>
                  <a:pt x="3" y="11"/>
                  <a:pt x="3" y="10"/>
                  <a:pt x="3" y="8"/>
                </a:cubicBezTo>
                <a:cubicBezTo>
                  <a:pt x="3" y="6"/>
                  <a:pt x="3" y="4"/>
                  <a:pt x="3" y="3"/>
                </a:cubicBezTo>
                <a:cubicBezTo>
                  <a:pt x="3" y="2"/>
                  <a:pt x="3" y="1"/>
                  <a:pt x="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19"/>
          <p:cNvSpPr>
            <a:spLocks/>
          </p:cNvSpPr>
          <p:nvPr/>
        </p:nvSpPr>
        <p:spPr bwMode="auto">
          <a:xfrm>
            <a:off x="1374616" y="3467418"/>
            <a:ext cx="22225" cy="49213"/>
          </a:xfrm>
          <a:custGeom>
            <a:avLst/>
            <a:gdLst>
              <a:gd name="T0" fmla="*/ 6 w 6"/>
              <a:gd name="T1" fmla="*/ 0 h 13"/>
              <a:gd name="T2" fmla="*/ 4 w 6"/>
              <a:gd name="T3" fmla="*/ 2 h 13"/>
              <a:gd name="T4" fmla="*/ 1 w 6"/>
              <a:gd name="T5" fmla="*/ 7 h 13"/>
              <a:gd name="T6" fmla="*/ 1 w 6"/>
              <a:gd name="T7" fmla="*/ 12 h 13"/>
              <a:gd name="T8" fmla="*/ 3 w 6"/>
              <a:gd name="T9" fmla="*/ 13 h 13"/>
              <a:gd name="T10" fmla="*/ 3 w 6"/>
              <a:gd name="T11" fmla="*/ 13 h 13"/>
              <a:gd name="T12" fmla="*/ 5 w 6"/>
              <a:gd name="T13" fmla="*/ 9 h 13"/>
              <a:gd name="T14" fmla="*/ 6 w 6"/>
              <a:gd name="T15" fmla="*/ 3 h 13"/>
              <a:gd name="T16" fmla="*/ 6 w 6"/>
              <a:gd name="T17" fmla="*/ 1 h 13"/>
              <a:gd name="T18" fmla="*/ 6 w 6"/>
              <a:gd name="T19" fmla="*/ 0 h 13"/>
              <a:gd name="T20" fmla="*/ 6 w 6"/>
              <a:gd name="T2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" h="13">
                <a:moveTo>
                  <a:pt x="6" y="0"/>
                </a:moveTo>
                <a:cubicBezTo>
                  <a:pt x="6" y="0"/>
                  <a:pt x="5" y="1"/>
                  <a:pt x="4" y="2"/>
                </a:cubicBezTo>
                <a:cubicBezTo>
                  <a:pt x="4" y="3"/>
                  <a:pt x="2" y="5"/>
                  <a:pt x="1" y="7"/>
                </a:cubicBezTo>
                <a:cubicBezTo>
                  <a:pt x="0" y="10"/>
                  <a:pt x="0" y="12"/>
                  <a:pt x="1" y="12"/>
                </a:cubicBezTo>
                <a:cubicBezTo>
                  <a:pt x="1" y="13"/>
                  <a:pt x="2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4" y="13"/>
                  <a:pt x="5" y="12"/>
                  <a:pt x="5" y="9"/>
                </a:cubicBezTo>
                <a:cubicBezTo>
                  <a:pt x="6" y="7"/>
                  <a:pt x="6" y="4"/>
                  <a:pt x="6" y="3"/>
                </a:cubicBezTo>
                <a:cubicBezTo>
                  <a:pt x="6" y="2"/>
                  <a:pt x="6" y="1"/>
                  <a:pt x="6" y="1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20"/>
          <p:cNvSpPr>
            <a:spLocks/>
          </p:cNvSpPr>
          <p:nvPr/>
        </p:nvSpPr>
        <p:spPr bwMode="auto">
          <a:xfrm>
            <a:off x="1344454" y="3564255"/>
            <a:ext cx="26988" cy="49213"/>
          </a:xfrm>
          <a:custGeom>
            <a:avLst/>
            <a:gdLst>
              <a:gd name="T0" fmla="*/ 1 w 7"/>
              <a:gd name="T1" fmla="*/ 9 h 13"/>
              <a:gd name="T2" fmla="*/ 4 w 7"/>
              <a:gd name="T3" fmla="*/ 13 h 13"/>
              <a:gd name="T4" fmla="*/ 4 w 7"/>
              <a:gd name="T5" fmla="*/ 13 h 13"/>
              <a:gd name="T6" fmla="*/ 7 w 7"/>
              <a:gd name="T7" fmla="*/ 12 h 13"/>
              <a:gd name="T8" fmla="*/ 5 w 7"/>
              <a:gd name="T9" fmla="*/ 8 h 13"/>
              <a:gd name="T10" fmla="*/ 2 w 7"/>
              <a:gd name="T11" fmla="*/ 3 h 13"/>
              <a:gd name="T12" fmla="*/ 0 w 7"/>
              <a:gd name="T13" fmla="*/ 1 h 13"/>
              <a:gd name="T14" fmla="*/ 0 w 7"/>
              <a:gd name="T15" fmla="*/ 0 h 13"/>
              <a:gd name="T16" fmla="*/ 0 w 7"/>
              <a:gd name="T17" fmla="*/ 1 h 13"/>
              <a:gd name="T18" fmla="*/ 0 w 7"/>
              <a:gd name="T19" fmla="*/ 3 h 13"/>
              <a:gd name="T20" fmla="*/ 1 w 7"/>
              <a:gd name="T21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" h="13">
                <a:moveTo>
                  <a:pt x="1" y="9"/>
                </a:moveTo>
                <a:cubicBezTo>
                  <a:pt x="2" y="11"/>
                  <a:pt x="3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5" y="13"/>
                  <a:pt x="6" y="13"/>
                  <a:pt x="7" y="12"/>
                </a:cubicBezTo>
                <a:cubicBezTo>
                  <a:pt x="7" y="12"/>
                  <a:pt x="7" y="10"/>
                  <a:pt x="5" y="8"/>
                </a:cubicBezTo>
                <a:cubicBezTo>
                  <a:pt x="4" y="6"/>
                  <a:pt x="3" y="3"/>
                  <a:pt x="2" y="3"/>
                </a:cubicBezTo>
                <a:cubicBezTo>
                  <a:pt x="1" y="2"/>
                  <a:pt x="1" y="1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0" y="3"/>
                </a:cubicBezTo>
                <a:cubicBezTo>
                  <a:pt x="0" y="4"/>
                  <a:pt x="1" y="7"/>
                  <a:pt x="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21"/>
          <p:cNvSpPr>
            <a:spLocks/>
          </p:cNvSpPr>
          <p:nvPr/>
        </p:nvSpPr>
        <p:spPr bwMode="auto">
          <a:xfrm>
            <a:off x="1358741" y="3689668"/>
            <a:ext cx="19050" cy="36513"/>
          </a:xfrm>
          <a:custGeom>
            <a:avLst/>
            <a:gdLst>
              <a:gd name="T0" fmla="*/ 2 w 5"/>
              <a:gd name="T1" fmla="*/ 0 h 10"/>
              <a:gd name="T2" fmla="*/ 2 w 5"/>
              <a:gd name="T3" fmla="*/ 1 h 10"/>
              <a:gd name="T4" fmla="*/ 1 w 5"/>
              <a:gd name="T5" fmla="*/ 2 h 10"/>
              <a:gd name="T6" fmla="*/ 1 w 5"/>
              <a:gd name="T7" fmla="*/ 7 h 10"/>
              <a:gd name="T8" fmla="*/ 2 w 5"/>
              <a:gd name="T9" fmla="*/ 10 h 10"/>
              <a:gd name="T10" fmla="*/ 3 w 5"/>
              <a:gd name="T11" fmla="*/ 10 h 10"/>
              <a:gd name="T12" fmla="*/ 4 w 5"/>
              <a:gd name="T13" fmla="*/ 10 h 10"/>
              <a:gd name="T14" fmla="*/ 5 w 5"/>
              <a:gd name="T15" fmla="*/ 7 h 10"/>
              <a:gd name="T16" fmla="*/ 3 w 5"/>
              <a:gd name="T17" fmla="*/ 3 h 10"/>
              <a:gd name="T18" fmla="*/ 3 w 5"/>
              <a:gd name="T19" fmla="*/ 1 h 10"/>
              <a:gd name="T20" fmla="*/ 2 w 5"/>
              <a:gd name="T2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" h="10">
                <a:moveTo>
                  <a:pt x="2" y="0"/>
                </a:moveTo>
                <a:cubicBezTo>
                  <a:pt x="2" y="0"/>
                  <a:pt x="2" y="1"/>
                  <a:pt x="2" y="1"/>
                </a:cubicBezTo>
                <a:cubicBezTo>
                  <a:pt x="2" y="1"/>
                  <a:pt x="2" y="2"/>
                  <a:pt x="1" y="2"/>
                </a:cubicBezTo>
                <a:cubicBezTo>
                  <a:pt x="1" y="3"/>
                  <a:pt x="1" y="5"/>
                  <a:pt x="1" y="7"/>
                </a:cubicBezTo>
                <a:cubicBezTo>
                  <a:pt x="0" y="8"/>
                  <a:pt x="1" y="10"/>
                  <a:pt x="2" y="10"/>
                </a:cubicBezTo>
                <a:cubicBezTo>
                  <a:pt x="2" y="10"/>
                  <a:pt x="3" y="10"/>
                  <a:pt x="3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5" y="9"/>
                  <a:pt x="5" y="7"/>
                </a:cubicBezTo>
                <a:cubicBezTo>
                  <a:pt x="4" y="5"/>
                  <a:pt x="4" y="3"/>
                  <a:pt x="3" y="3"/>
                </a:cubicBezTo>
                <a:cubicBezTo>
                  <a:pt x="3" y="2"/>
                  <a:pt x="3" y="1"/>
                  <a:pt x="3" y="1"/>
                </a:cubicBezTo>
                <a:cubicBezTo>
                  <a:pt x="2" y="1"/>
                  <a:pt x="2" y="0"/>
                  <a:pt x="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22"/>
          <p:cNvSpPr>
            <a:spLocks/>
          </p:cNvSpPr>
          <p:nvPr/>
        </p:nvSpPr>
        <p:spPr bwMode="auto">
          <a:xfrm>
            <a:off x="1460341" y="3294380"/>
            <a:ext cx="7938" cy="26988"/>
          </a:xfrm>
          <a:custGeom>
            <a:avLst/>
            <a:gdLst>
              <a:gd name="T0" fmla="*/ 1 w 2"/>
              <a:gd name="T1" fmla="*/ 7 h 7"/>
              <a:gd name="T2" fmla="*/ 1 w 2"/>
              <a:gd name="T3" fmla="*/ 7 h 7"/>
              <a:gd name="T4" fmla="*/ 2 w 2"/>
              <a:gd name="T5" fmla="*/ 5 h 7"/>
              <a:gd name="T6" fmla="*/ 2 w 2"/>
              <a:gd name="T7" fmla="*/ 4 h 7"/>
              <a:gd name="T8" fmla="*/ 2 w 2"/>
              <a:gd name="T9" fmla="*/ 3 h 7"/>
              <a:gd name="T10" fmla="*/ 2 w 2"/>
              <a:gd name="T11" fmla="*/ 0 h 7"/>
              <a:gd name="T12" fmla="*/ 1 w 2"/>
              <a:gd name="T13" fmla="*/ 0 h 7"/>
              <a:gd name="T14" fmla="*/ 1 w 2"/>
              <a:gd name="T15" fmla="*/ 0 h 7"/>
              <a:gd name="T16" fmla="*/ 0 w 2"/>
              <a:gd name="T17" fmla="*/ 3 h 7"/>
              <a:gd name="T18" fmla="*/ 0 w 2"/>
              <a:gd name="T19" fmla="*/ 4 h 7"/>
              <a:gd name="T20" fmla="*/ 0 w 2"/>
              <a:gd name="T21" fmla="*/ 5 h 7"/>
              <a:gd name="T22" fmla="*/ 1 w 2"/>
              <a:gd name="T2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" h="7">
                <a:moveTo>
                  <a:pt x="1" y="7"/>
                </a:moveTo>
                <a:cubicBezTo>
                  <a:pt x="1" y="7"/>
                  <a:pt x="1" y="7"/>
                  <a:pt x="1" y="7"/>
                </a:cubicBezTo>
                <a:cubicBezTo>
                  <a:pt x="1" y="6"/>
                  <a:pt x="2" y="5"/>
                  <a:pt x="2" y="5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3"/>
                  <a:pt x="2" y="3"/>
                </a:cubicBezTo>
                <a:cubicBezTo>
                  <a:pt x="2" y="2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3"/>
                </a:cubicBezTo>
                <a:cubicBezTo>
                  <a:pt x="0" y="3"/>
                  <a:pt x="0" y="3"/>
                  <a:pt x="0" y="4"/>
                </a:cubicBezTo>
                <a:cubicBezTo>
                  <a:pt x="0" y="4"/>
                  <a:pt x="0" y="4"/>
                  <a:pt x="0" y="5"/>
                </a:cubicBezTo>
                <a:cubicBezTo>
                  <a:pt x="0" y="5"/>
                  <a:pt x="1" y="6"/>
                  <a:pt x="1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23"/>
          <p:cNvSpPr>
            <a:spLocks/>
          </p:cNvSpPr>
          <p:nvPr/>
        </p:nvSpPr>
        <p:spPr bwMode="auto">
          <a:xfrm>
            <a:off x="1465104" y="3313430"/>
            <a:ext cx="11113" cy="33338"/>
          </a:xfrm>
          <a:custGeom>
            <a:avLst/>
            <a:gdLst>
              <a:gd name="T0" fmla="*/ 0 w 3"/>
              <a:gd name="T1" fmla="*/ 5 h 9"/>
              <a:gd name="T2" fmla="*/ 1 w 3"/>
              <a:gd name="T3" fmla="*/ 6 h 9"/>
              <a:gd name="T4" fmla="*/ 2 w 3"/>
              <a:gd name="T5" fmla="*/ 9 h 9"/>
              <a:gd name="T6" fmla="*/ 3 w 3"/>
              <a:gd name="T7" fmla="*/ 6 h 9"/>
              <a:gd name="T8" fmla="*/ 3 w 3"/>
              <a:gd name="T9" fmla="*/ 5 h 9"/>
              <a:gd name="T10" fmla="*/ 3 w 3"/>
              <a:gd name="T11" fmla="*/ 3 h 9"/>
              <a:gd name="T12" fmla="*/ 3 w 3"/>
              <a:gd name="T13" fmla="*/ 0 h 9"/>
              <a:gd name="T14" fmla="*/ 2 w 3"/>
              <a:gd name="T15" fmla="*/ 0 h 9"/>
              <a:gd name="T16" fmla="*/ 2 w 3"/>
              <a:gd name="T17" fmla="*/ 0 h 9"/>
              <a:gd name="T18" fmla="*/ 1 w 3"/>
              <a:gd name="T19" fmla="*/ 3 h 9"/>
              <a:gd name="T20" fmla="*/ 0 w 3"/>
              <a:gd name="T2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9">
                <a:moveTo>
                  <a:pt x="0" y="5"/>
                </a:moveTo>
                <a:cubicBezTo>
                  <a:pt x="1" y="5"/>
                  <a:pt x="1" y="6"/>
                  <a:pt x="1" y="6"/>
                </a:cubicBezTo>
                <a:cubicBezTo>
                  <a:pt x="1" y="7"/>
                  <a:pt x="2" y="8"/>
                  <a:pt x="2" y="9"/>
                </a:cubicBezTo>
                <a:cubicBezTo>
                  <a:pt x="2" y="8"/>
                  <a:pt x="2" y="7"/>
                  <a:pt x="3" y="6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3"/>
                  <a:pt x="3" y="3"/>
                </a:cubicBezTo>
                <a:cubicBezTo>
                  <a:pt x="3" y="2"/>
                  <a:pt x="3" y="1"/>
                  <a:pt x="3" y="0"/>
                </a:cubicBezTo>
                <a:cubicBezTo>
                  <a:pt x="3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1" y="2"/>
                  <a:pt x="1" y="3"/>
                </a:cubicBezTo>
                <a:cubicBezTo>
                  <a:pt x="1" y="3"/>
                  <a:pt x="1" y="4"/>
                  <a:pt x="0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24"/>
          <p:cNvSpPr>
            <a:spLocks/>
          </p:cNvSpPr>
          <p:nvPr/>
        </p:nvSpPr>
        <p:spPr bwMode="auto">
          <a:xfrm>
            <a:off x="1449229" y="3313430"/>
            <a:ext cx="11113" cy="30163"/>
          </a:xfrm>
          <a:custGeom>
            <a:avLst/>
            <a:gdLst>
              <a:gd name="T0" fmla="*/ 1 w 3"/>
              <a:gd name="T1" fmla="*/ 6 h 8"/>
              <a:gd name="T2" fmla="*/ 1 w 3"/>
              <a:gd name="T3" fmla="*/ 8 h 8"/>
              <a:gd name="T4" fmla="*/ 2 w 3"/>
              <a:gd name="T5" fmla="*/ 6 h 8"/>
              <a:gd name="T6" fmla="*/ 3 w 3"/>
              <a:gd name="T7" fmla="*/ 5 h 8"/>
              <a:gd name="T8" fmla="*/ 3 w 3"/>
              <a:gd name="T9" fmla="*/ 5 h 8"/>
              <a:gd name="T10" fmla="*/ 3 w 3"/>
              <a:gd name="T11" fmla="*/ 3 h 8"/>
              <a:gd name="T12" fmla="*/ 2 w 3"/>
              <a:gd name="T13" fmla="*/ 0 h 8"/>
              <a:gd name="T14" fmla="*/ 2 w 3"/>
              <a:gd name="T15" fmla="*/ 0 h 8"/>
              <a:gd name="T16" fmla="*/ 2 w 3"/>
              <a:gd name="T17" fmla="*/ 0 h 8"/>
              <a:gd name="T18" fmla="*/ 1 w 3"/>
              <a:gd name="T19" fmla="*/ 2 h 8"/>
              <a:gd name="T20" fmla="*/ 0 w 3"/>
              <a:gd name="T21" fmla="*/ 4 h 8"/>
              <a:gd name="T22" fmla="*/ 1 w 3"/>
              <a:gd name="T23" fmla="*/ 6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" h="8">
                <a:moveTo>
                  <a:pt x="1" y="6"/>
                </a:moveTo>
                <a:cubicBezTo>
                  <a:pt x="1" y="6"/>
                  <a:pt x="1" y="7"/>
                  <a:pt x="1" y="8"/>
                </a:cubicBezTo>
                <a:cubicBezTo>
                  <a:pt x="2" y="7"/>
                  <a:pt x="2" y="6"/>
                  <a:pt x="2" y="6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3"/>
                  <a:pt x="3" y="3"/>
                </a:cubicBezTo>
                <a:cubicBezTo>
                  <a:pt x="3" y="2"/>
                  <a:pt x="2" y="1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1" y="2"/>
                </a:cubicBezTo>
                <a:cubicBezTo>
                  <a:pt x="0" y="3"/>
                  <a:pt x="0" y="3"/>
                  <a:pt x="0" y="4"/>
                </a:cubicBezTo>
                <a:cubicBezTo>
                  <a:pt x="0" y="4"/>
                  <a:pt x="1" y="5"/>
                  <a:pt x="1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25"/>
          <p:cNvSpPr>
            <a:spLocks/>
          </p:cNvSpPr>
          <p:nvPr/>
        </p:nvSpPr>
        <p:spPr bwMode="auto">
          <a:xfrm>
            <a:off x="1457166" y="3335655"/>
            <a:ext cx="11113" cy="38100"/>
          </a:xfrm>
          <a:custGeom>
            <a:avLst/>
            <a:gdLst>
              <a:gd name="T0" fmla="*/ 1 w 3"/>
              <a:gd name="T1" fmla="*/ 8 h 10"/>
              <a:gd name="T2" fmla="*/ 1 w 3"/>
              <a:gd name="T3" fmla="*/ 10 h 10"/>
              <a:gd name="T4" fmla="*/ 2 w 3"/>
              <a:gd name="T5" fmla="*/ 8 h 10"/>
              <a:gd name="T6" fmla="*/ 3 w 3"/>
              <a:gd name="T7" fmla="*/ 6 h 10"/>
              <a:gd name="T8" fmla="*/ 3 w 3"/>
              <a:gd name="T9" fmla="*/ 3 h 10"/>
              <a:gd name="T10" fmla="*/ 2 w 3"/>
              <a:gd name="T11" fmla="*/ 1 h 10"/>
              <a:gd name="T12" fmla="*/ 2 w 3"/>
              <a:gd name="T13" fmla="*/ 0 h 10"/>
              <a:gd name="T14" fmla="*/ 1 w 3"/>
              <a:gd name="T15" fmla="*/ 0 h 10"/>
              <a:gd name="T16" fmla="*/ 0 w 3"/>
              <a:gd name="T17" fmla="*/ 3 h 10"/>
              <a:gd name="T18" fmla="*/ 0 w 3"/>
              <a:gd name="T19" fmla="*/ 5 h 10"/>
              <a:gd name="T20" fmla="*/ 0 w 3"/>
              <a:gd name="T21" fmla="*/ 6 h 10"/>
              <a:gd name="T22" fmla="*/ 0 w 3"/>
              <a:gd name="T23" fmla="*/ 6 h 10"/>
              <a:gd name="T24" fmla="*/ 1 w 3"/>
              <a:gd name="T25" fmla="*/ 8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" h="10">
                <a:moveTo>
                  <a:pt x="1" y="8"/>
                </a:moveTo>
                <a:cubicBezTo>
                  <a:pt x="1" y="9"/>
                  <a:pt x="1" y="9"/>
                  <a:pt x="1" y="10"/>
                </a:cubicBezTo>
                <a:cubicBezTo>
                  <a:pt x="1" y="9"/>
                  <a:pt x="1" y="9"/>
                  <a:pt x="2" y="8"/>
                </a:cubicBezTo>
                <a:cubicBezTo>
                  <a:pt x="2" y="7"/>
                  <a:pt x="3" y="6"/>
                  <a:pt x="3" y="6"/>
                </a:cubicBezTo>
                <a:cubicBezTo>
                  <a:pt x="3" y="5"/>
                  <a:pt x="3" y="4"/>
                  <a:pt x="3" y="3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1" y="1"/>
                  <a:pt x="1" y="2"/>
                  <a:pt x="0" y="3"/>
                </a:cubicBezTo>
                <a:cubicBezTo>
                  <a:pt x="0" y="3"/>
                  <a:pt x="0" y="4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8"/>
                  <a:pt x="1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26"/>
          <p:cNvSpPr>
            <a:spLocks/>
          </p:cNvSpPr>
          <p:nvPr/>
        </p:nvSpPr>
        <p:spPr bwMode="auto">
          <a:xfrm>
            <a:off x="1442879" y="3332480"/>
            <a:ext cx="11113" cy="30163"/>
          </a:xfrm>
          <a:custGeom>
            <a:avLst/>
            <a:gdLst>
              <a:gd name="T0" fmla="*/ 1 w 3"/>
              <a:gd name="T1" fmla="*/ 8 h 8"/>
              <a:gd name="T2" fmla="*/ 1 w 3"/>
              <a:gd name="T3" fmla="*/ 7 h 8"/>
              <a:gd name="T4" fmla="*/ 2 w 3"/>
              <a:gd name="T5" fmla="*/ 6 h 8"/>
              <a:gd name="T6" fmla="*/ 3 w 3"/>
              <a:gd name="T7" fmla="*/ 6 h 8"/>
              <a:gd name="T8" fmla="*/ 2 w 3"/>
              <a:gd name="T9" fmla="*/ 4 h 8"/>
              <a:gd name="T10" fmla="*/ 2 w 3"/>
              <a:gd name="T11" fmla="*/ 1 h 8"/>
              <a:gd name="T12" fmla="*/ 1 w 3"/>
              <a:gd name="T13" fmla="*/ 0 h 8"/>
              <a:gd name="T14" fmla="*/ 1 w 3"/>
              <a:gd name="T15" fmla="*/ 0 h 8"/>
              <a:gd name="T16" fmla="*/ 1 w 3"/>
              <a:gd name="T17" fmla="*/ 3 h 8"/>
              <a:gd name="T18" fmla="*/ 0 w 3"/>
              <a:gd name="T19" fmla="*/ 7 h 8"/>
              <a:gd name="T20" fmla="*/ 1 w 3"/>
              <a:gd name="T2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8">
                <a:moveTo>
                  <a:pt x="1" y="8"/>
                </a:moveTo>
                <a:cubicBezTo>
                  <a:pt x="1" y="8"/>
                  <a:pt x="1" y="7"/>
                  <a:pt x="1" y="7"/>
                </a:cubicBezTo>
                <a:cubicBezTo>
                  <a:pt x="1" y="6"/>
                  <a:pt x="2" y="6"/>
                  <a:pt x="2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5"/>
                  <a:pt x="2" y="5"/>
                  <a:pt x="2" y="4"/>
                </a:cubicBezTo>
                <a:cubicBezTo>
                  <a:pt x="2" y="3"/>
                  <a:pt x="2" y="2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2"/>
                  <a:pt x="1" y="3"/>
                </a:cubicBezTo>
                <a:cubicBezTo>
                  <a:pt x="0" y="4"/>
                  <a:pt x="0" y="5"/>
                  <a:pt x="0" y="7"/>
                </a:cubicBezTo>
                <a:cubicBezTo>
                  <a:pt x="0" y="7"/>
                  <a:pt x="1" y="7"/>
                  <a:pt x="1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27"/>
          <p:cNvSpPr>
            <a:spLocks/>
          </p:cNvSpPr>
          <p:nvPr/>
        </p:nvSpPr>
        <p:spPr bwMode="auto">
          <a:xfrm>
            <a:off x="1471454" y="3335655"/>
            <a:ext cx="12700" cy="30163"/>
          </a:xfrm>
          <a:custGeom>
            <a:avLst/>
            <a:gdLst>
              <a:gd name="T0" fmla="*/ 0 w 3"/>
              <a:gd name="T1" fmla="*/ 6 h 8"/>
              <a:gd name="T2" fmla="*/ 1 w 3"/>
              <a:gd name="T3" fmla="*/ 7 h 8"/>
              <a:gd name="T4" fmla="*/ 2 w 3"/>
              <a:gd name="T5" fmla="*/ 8 h 8"/>
              <a:gd name="T6" fmla="*/ 3 w 3"/>
              <a:gd name="T7" fmla="*/ 7 h 8"/>
              <a:gd name="T8" fmla="*/ 3 w 3"/>
              <a:gd name="T9" fmla="*/ 3 h 8"/>
              <a:gd name="T10" fmla="*/ 2 w 3"/>
              <a:gd name="T11" fmla="*/ 0 h 8"/>
              <a:gd name="T12" fmla="*/ 2 w 3"/>
              <a:gd name="T13" fmla="*/ 0 h 8"/>
              <a:gd name="T14" fmla="*/ 2 w 3"/>
              <a:gd name="T15" fmla="*/ 0 h 8"/>
              <a:gd name="T16" fmla="*/ 1 w 3"/>
              <a:gd name="T17" fmla="*/ 4 h 8"/>
              <a:gd name="T18" fmla="*/ 0 w 3"/>
              <a:gd name="T19" fmla="*/ 6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8">
                <a:moveTo>
                  <a:pt x="0" y="6"/>
                </a:moveTo>
                <a:cubicBezTo>
                  <a:pt x="1" y="6"/>
                  <a:pt x="1" y="6"/>
                  <a:pt x="1" y="7"/>
                </a:cubicBezTo>
                <a:cubicBezTo>
                  <a:pt x="1" y="7"/>
                  <a:pt x="2" y="7"/>
                  <a:pt x="2" y="8"/>
                </a:cubicBezTo>
                <a:cubicBezTo>
                  <a:pt x="2" y="7"/>
                  <a:pt x="2" y="7"/>
                  <a:pt x="3" y="7"/>
                </a:cubicBezTo>
                <a:cubicBezTo>
                  <a:pt x="3" y="5"/>
                  <a:pt x="3" y="4"/>
                  <a:pt x="3" y="3"/>
                </a:cubicBezTo>
                <a:cubicBezTo>
                  <a:pt x="2" y="2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1"/>
                  <a:pt x="1" y="3"/>
                  <a:pt x="1" y="4"/>
                </a:cubicBezTo>
                <a:cubicBezTo>
                  <a:pt x="1" y="4"/>
                  <a:pt x="0" y="5"/>
                  <a:pt x="0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28"/>
          <p:cNvSpPr>
            <a:spLocks/>
          </p:cNvSpPr>
          <p:nvPr/>
        </p:nvSpPr>
        <p:spPr bwMode="auto">
          <a:xfrm>
            <a:off x="1446054" y="3357880"/>
            <a:ext cx="11113" cy="34925"/>
          </a:xfrm>
          <a:custGeom>
            <a:avLst/>
            <a:gdLst>
              <a:gd name="T0" fmla="*/ 2 w 3"/>
              <a:gd name="T1" fmla="*/ 1 h 9"/>
              <a:gd name="T2" fmla="*/ 1 w 3"/>
              <a:gd name="T3" fmla="*/ 0 h 9"/>
              <a:gd name="T4" fmla="*/ 1 w 3"/>
              <a:gd name="T5" fmla="*/ 1 h 9"/>
              <a:gd name="T6" fmla="*/ 0 w 3"/>
              <a:gd name="T7" fmla="*/ 3 h 9"/>
              <a:gd name="T8" fmla="*/ 1 w 3"/>
              <a:gd name="T9" fmla="*/ 4 h 9"/>
              <a:gd name="T10" fmla="*/ 1 w 3"/>
              <a:gd name="T11" fmla="*/ 7 h 9"/>
              <a:gd name="T12" fmla="*/ 1 w 3"/>
              <a:gd name="T13" fmla="*/ 9 h 9"/>
              <a:gd name="T14" fmla="*/ 2 w 3"/>
              <a:gd name="T15" fmla="*/ 8 h 9"/>
              <a:gd name="T16" fmla="*/ 3 w 3"/>
              <a:gd name="T17" fmla="*/ 5 h 9"/>
              <a:gd name="T18" fmla="*/ 3 w 3"/>
              <a:gd name="T19" fmla="*/ 5 h 9"/>
              <a:gd name="T20" fmla="*/ 3 w 3"/>
              <a:gd name="T21" fmla="*/ 3 h 9"/>
              <a:gd name="T22" fmla="*/ 2 w 3"/>
              <a:gd name="T23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" h="9">
                <a:moveTo>
                  <a:pt x="2" y="1"/>
                </a:moveTo>
                <a:cubicBezTo>
                  <a:pt x="2" y="0"/>
                  <a:pt x="2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2"/>
                  <a:pt x="0" y="3"/>
                </a:cubicBezTo>
                <a:cubicBezTo>
                  <a:pt x="1" y="3"/>
                  <a:pt x="1" y="4"/>
                  <a:pt x="1" y="4"/>
                </a:cubicBezTo>
                <a:cubicBezTo>
                  <a:pt x="1" y="5"/>
                  <a:pt x="1" y="6"/>
                  <a:pt x="1" y="7"/>
                </a:cubicBezTo>
                <a:cubicBezTo>
                  <a:pt x="1" y="8"/>
                  <a:pt x="1" y="8"/>
                  <a:pt x="1" y="9"/>
                </a:cubicBezTo>
                <a:cubicBezTo>
                  <a:pt x="1" y="8"/>
                  <a:pt x="2" y="8"/>
                  <a:pt x="2" y="8"/>
                </a:cubicBezTo>
                <a:cubicBezTo>
                  <a:pt x="2" y="7"/>
                  <a:pt x="3" y="6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3"/>
                  <a:pt x="3" y="3"/>
                </a:cubicBezTo>
                <a:cubicBezTo>
                  <a:pt x="2" y="2"/>
                  <a:pt x="2" y="1"/>
                  <a:pt x="2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29"/>
          <p:cNvSpPr>
            <a:spLocks/>
          </p:cNvSpPr>
          <p:nvPr/>
        </p:nvSpPr>
        <p:spPr bwMode="auto">
          <a:xfrm>
            <a:off x="1465104" y="3362643"/>
            <a:ext cx="11113" cy="30163"/>
          </a:xfrm>
          <a:custGeom>
            <a:avLst/>
            <a:gdLst>
              <a:gd name="T0" fmla="*/ 1 w 3"/>
              <a:gd name="T1" fmla="*/ 5 h 8"/>
              <a:gd name="T2" fmla="*/ 1 w 3"/>
              <a:gd name="T3" fmla="*/ 8 h 8"/>
              <a:gd name="T4" fmla="*/ 2 w 3"/>
              <a:gd name="T5" fmla="*/ 5 h 8"/>
              <a:gd name="T6" fmla="*/ 2 w 3"/>
              <a:gd name="T7" fmla="*/ 5 h 8"/>
              <a:gd name="T8" fmla="*/ 2 w 3"/>
              <a:gd name="T9" fmla="*/ 3 h 8"/>
              <a:gd name="T10" fmla="*/ 3 w 3"/>
              <a:gd name="T11" fmla="*/ 3 h 8"/>
              <a:gd name="T12" fmla="*/ 2 w 3"/>
              <a:gd name="T13" fmla="*/ 0 h 8"/>
              <a:gd name="T14" fmla="*/ 2 w 3"/>
              <a:gd name="T15" fmla="*/ 0 h 8"/>
              <a:gd name="T16" fmla="*/ 2 w 3"/>
              <a:gd name="T17" fmla="*/ 0 h 8"/>
              <a:gd name="T18" fmla="*/ 1 w 3"/>
              <a:gd name="T19" fmla="*/ 2 h 8"/>
              <a:gd name="T20" fmla="*/ 0 w 3"/>
              <a:gd name="T21" fmla="*/ 4 h 8"/>
              <a:gd name="T22" fmla="*/ 1 w 3"/>
              <a:gd name="T23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" h="8">
                <a:moveTo>
                  <a:pt x="1" y="5"/>
                </a:moveTo>
                <a:cubicBezTo>
                  <a:pt x="1" y="6"/>
                  <a:pt x="1" y="7"/>
                  <a:pt x="1" y="8"/>
                </a:cubicBezTo>
                <a:cubicBezTo>
                  <a:pt x="1" y="7"/>
                  <a:pt x="2" y="6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4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2"/>
                  <a:pt x="2" y="1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2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0" y="4"/>
                  <a:pt x="1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30"/>
          <p:cNvSpPr>
            <a:spLocks/>
          </p:cNvSpPr>
          <p:nvPr/>
        </p:nvSpPr>
        <p:spPr bwMode="auto">
          <a:xfrm>
            <a:off x="1438116" y="3362643"/>
            <a:ext cx="7938" cy="14288"/>
          </a:xfrm>
          <a:custGeom>
            <a:avLst/>
            <a:gdLst>
              <a:gd name="T0" fmla="*/ 1 w 2"/>
              <a:gd name="T1" fmla="*/ 4 h 4"/>
              <a:gd name="T2" fmla="*/ 2 w 2"/>
              <a:gd name="T3" fmla="*/ 4 h 4"/>
              <a:gd name="T4" fmla="*/ 1 w 2"/>
              <a:gd name="T5" fmla="*/ 3 h 4"/>
              <a:gd name="T6" fmla="*/ 1 w 2"/>
              <a:gd name="T7" fmla="*/ 0 h 4"/>
              <a:gd name="T8" fmla="*/ 1 w 2"/>
              <a:gd name="T9" fmla="*/ 0 h 4"/>
              <a:gd name="T10" fmla="*/ 1 w 2"/>
              <a:gd name="T11" fmla="*/ 0 h 4"/>
              <a:gd name="T12" fmla="*/ 0 w 2"/>
              <a:gd name="T13" fmla="*/ 3 h 4"/>
              <a:gd name="T14" fmla="*/ 0 w 2"/>
              <a:gd name="T15" fmla="*/ 4 h 4"/>
              <a:gd name="T16" fmla="*/ 1 w 2"/>
              <a:gd name="T1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" h="4">
                <a:moveTo>
                  <a:pt x="1" y="4"/>
                </a:moveTo>
                <a:cubicBezTo>
                  <a:pt x="1" y="4"/>
                  <a:pt x="1" y="4"/>
                  <a:pt x="2" y="4"/>
                </a:cubicBezTo>
                <a:cubicBezTo>
                  <a:pt x="2" y="3"/>
                  <a:pt x="1" y="3"/>
                  <a:pt x="1" y="3"/>
                </a:cubicBezTo>
                <a:cubicBezTo>
                  <a:pt x="1" y="2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2"/>
                  <a:pt x="0" y="3"/>
                </a:cubicBezTo>
                <a:cubicBezTo>
                  <a:pt x="0" y="3"/>
                  <a:pt x="0" y="4"/>
                  <a:pt x="0" y="4"/>
                </a:cubicBezTo>
                <a:cubicBezTo>
                  <a:pt x="0" y="4"/>
                  <a:pt x="1" y="4"/>
                  <a:pt x="1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31"/>
          <p:cNvSpPr>
            <a:spLocks/>
          </p:cNvSpPr>
          <p:nvPr/>
        </p:nvSpPr>
        <p:spPr bwMode="auto">
          <a:xfrm>
            <a:off x="1479391" y="3365818"/>
            <a:ext cx="4763" cy="14288"/>
          </a:xfrm>
          <a:custGeom>
            <a:avLst/>
            <a:gdLst>
              <a:gd name="T0" fmla="*/ 0 w 1"/>
              <a:gd name="T1" fmla="*/ 3 h 4"/>
              <a:gd name="T2" fmla="*/ 0 w 1"/>
              <a:gd name="T3" fmla="*/ 3 h 4"/>
              <a:gd name="T4" fmla="*/ 1 w 1"/>
              <a:gd name="T5" fmla="*/ 4 h 4"/>
              <a:gd name="T6" fmla="*/ 1 w 1"/>
              <a:gd name="T7" fmla="*/ 2 h 4"/>
              <a:gd name="T8" fmla="*/ 1 w 1"/>
              <a:gd name="T9" fmla="*/ 0 h 4"/>
              <a:gd name="T10" fmla="*/ 1 w 1"/>
              <a:gd name="T11" fmla="*/ 0 h 4"/>
              <a:gd name="T12" fmla="*/ 1 w 1"/>
              <a:gd name="T13" fmla="*/ 0 h 4"/>
              <a:gd name="T14" fmla="*/ 0 w 1"/>
              <a:gd name="T15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" h="4"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1" y="4"/>
                  <a:pt x="1" y="4"/>
                </a:cubicBezTo>
                <a:cubicBezTo>
                  <a:pt x="1" y="4"/>
                  <a:pt x="1" y="3"/>
                  <a:pt x="1" y="2"/>
                </a:cubicBezTo>
                <a:cubicBezTo>
                  <a:pt x="1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2"/>
                  <a:pt x="0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32"/>
          <p:cNvSpPr>
            <a:spLocks noEditPoints="1"/>
          </p:cNvSpPr>
          <p:nvPr/>
        </p:nvSpPr>
        <p:spPr bwMode="auto">
          <a:xfrm>
            <a:off x="1407954" y="3429318"/>
            <a:ext cx="63500" cy="417513"/>
          </a:xfrm>
          <a:custGeom>
            <a:avLst/>
            <a:gdLst>
              <a:gd name="T0" fmla="*/ 2 w 17"/>
              <a:gd name="T1" fmla="*/ 111 h 111"/>
              <a:gd name="T2" fmla="*/ 5 w 17"/>
              <a:gd name="T3" fmla="*/ 111 h 111"/>
              <a:gd name="T4" fmla="*/ 7 w 17"/>
              <a:gd name="T5" fmla="*/ 111 h 111"/>
              <a:gd name="T6" fmla="*/ 10 w 17"/>
              <a:gd name="T7" fmla="*/ 84 h 111"/>
              <a:gd name="T8" fmla="*/ 14 w 17"/>
              <a:gd name="T9" fmla="*/ 28 h 111"/>
              <a:gd name="T10" fmla="*/ 15 w 17"/>
              <a:gd name="T11" fmla="*/ 24 h 111"/>
              <a:gd name="T12" fmla="*/ 13 w 17"/>
              <a:gd name="T13" fmla="*/ 25 h 111"/>
              <a:gd name="T14" fmla="*/ 13 w 17"/>
              <a:gd name="T15" fmla="*/ 25 h 111"/>
              <a:gd name="T16" fmla="*/ 10 w 17"/>
              <a:gd name="T17" fmla="*/ 23 h 111"/>
              <a:gd name="T18" fmla="*/ 11 w 17"/>
              <a:gd name="T19" fmla="*/ 17 h 111"/>
              <a:gd name="T20" fmla="*/ 15 w 17"/>
              <a:gd name="T21" fmla="*/ 12 h 111"/>
              <a:gd name="T22" fmla="*/ 16 w 17"/>
              <a:gd name="T23" fmla="*/ 10 h 111"/>
              <a:gd name="T24" fmla="*/ 17 w 17"/>
              <a:gd name="T25" fmla="*/ 1 h 111"/>
              <a:gd name="T26" fmla="*/ 16 w 17"/>
              <a:gd name="T27" fmla="*/ 1 h 111"/>
              <a:gd name="T28" fmla="*/ 16 w 17"/>
              <a:gd name="T29" fmla="*/ 1 h 111"/>
              <a:gd name="T30" fmla="*/ 16 w 17"/>
              <a:gd name="T31" fmla="*/ 1 h 111"/>
              <a:gd name="T32" fmla="*/ 15 w 17"/>
              <a:gd name="T33" fmla="*/ 1 h 111"/>
              <a:gd name="T34" fmla="*/ 14 w 17"/>
              <a:gd name="T35" fmla="*/ 2 h 111"/>
              <a:gd name="T36" fmla="*/ 14 w 17"/>
              <a:gd name="T37" fmla="*/ 2 h 111"/>
              <a:gd name="T38" fmla="*/ 11 w 17"/>
              <a:gd name="T39" fmla="*/ 1 h 111"/>
              <a:gd name="T40" fmla="*/ 11 w 17"/>
              <a:gd name="T41" fmla="*/ 1 h 111"/>
              <a:gd name="T42" fmla="*/ 10 w 17"/>
              <a:gd name="T43" fmla="*/ 1 h 111"/>
              <a:gd name="T44" fmla="*/ 10 w 17"/>
              <a:gd name="T45" fmla="*/ 1 h 111"/>
              <a:gd name="T46" fmla="*/ 10 w 17"/>
              <a:gd name="T47" fmla="*/ 1 h 111"/>
              <a:gd name="T48" fmla="*/ 9 w 17"/>
              <a:gd name="T49" fmla="*/ 0 h 111"/>
              <a:gd name="T50" fmla="*/ 6 w 17"/>
              <a:gd name="T51" fmla="*/ 24 h 111"/>
              <a:gd name="T52" fmla="*/ 5 w 17"/>
              <a:gd name="T53" fmla="*/ 38 h 111"/>
              <a:gd name="T54" fmla="*/ 8 w 17"/>
              <a:gd name="T55" fmla="*/ 43 h 111"/>
              <a:gd name="T56" fmla="*/ 8 w 17"/>
              <a:gd name="T57" fmla="*/ 49 h 111"/>
              <a:gd name="T58" fmla="*/ 5 w 17"/>
              <a:gd name="T59" fmla="*/ 50 h 111"/>
              <a:gd name="T60" fmla="*/ 5 w 17"/>
              <a:gd name="T61" fmla="*/ 50 h 111"/>
              <a:gd name="T62" fmla="*/ 4 w 17"/>
              <a:gd name="T63" fmla="*/ 50 h 111"/>
              <a:gd name="T64" fmla="*/ 2 w 17"/>
              <a:gd name="T65" fmla="*/ 80 h 111"/>
              <a:gd name="T66" fmla="*/ 2 w 17"/>
              <a:gd name="T67" fmla="*/ 111 h 111"/>
              <a:gd name="T68" fmla="*/ 2 w 17"/>
              <a:gd name="T69" fmla="*/ 75 h 111"/>
              <a:gd name="T70" fmla="*/ 4 w 17"/>
              <a:gd name="T71" fmla="*/ 71 h 111"/>
              <a:gd name="T72" fmla="*/ 4 w 17"/>
              <a:gd name="T73" fmla="*/ 69 h 111"/>
              <a:gd name="T74" fmla="*/ 5 w 17"/>
              <a:gd name="T75" fmla="*/ 68 h 111"/>
              <a:gd name="T76" fmla="*/ 6 w 17"/>
              <a:gd name="T77" fmla="*/ 68 h 111"/>
              <a:gd name="T78" fmla="*/ 7 w 17"/>
              <a:gd name="T79" fmla="*/ 69 h 111"/>
              <a:gd name="T80" fmla="*/ 8 w 17"/>
              <a:gd name="T81" fmla="*/ 71 h 111"/>
              <a:gd name="T82" fmla="*/ 9 w 17"/>
              <a:gd name="T83" fmla="*/ 76 h 111"/>
              <a:gd name="T84" fmla="*/ 7 w 17"/>
              <a:gd name="T85" fmla="*/ 80 h 111"/>
              <a:gd name="T86" fmla="*/ 7 w 17"/>
              <a:gd name="T87" fmla="*/ 80 h 111"/>
              <a:gd name="T88" fmla="*/ 4 w 17"/>
              <a:gd name="T89" fmla="*/ 80 h 111"/>
              <a:gd name="T90" fmla="*/ 2 w 17"/>
              <a:gd name="T91" fmla="*/ 7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" h="111">
                <a:moveTo>
                  <a:pt x="2" y="111"/>
                </a:moveTo>
                <a:cubicBezTo>
                  <a:pt x="3" y="111"/>
                  <a:pt x="4" y="111"/>
                  <a:pt x="5" y="111"/>
                </a:cubicBezTo>
                <a:cubicBezTo>
                  <a:pt x="6" y="111"/>
                  <a:pt x="7" y="111"/>
                  <a:pt x="7" y="111"/>
                </a:cubicBezTo>
                <a:cubicBezTo>
                  <a:pt x="8" y="110"/>
                  <a:pt x="10" y="98"/>
                  <a:pt x="10" y="84"/>
                </a:cubicBezTo>
                <a:cubicBezTo>
                  <a:pt x="11" y="70"/>
                  <a:pt x="13" y="45"/>
                  <a:pt x="14" y="28"/>
                </a:cubicBezTo>
                <a:cubicBezTo>
                  <a:pt x="15" y="27"/>
                  <a:pt x="15" y="26"/>
                  <a:pt x="15" y="24"/>
                </a:cubicBezTo>
                <a:cubicBezTo>
                  <a:pt x="14" y="25"/>
                  <a:pt x="14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2" y="25"/>
                  <a:pt x="11" y="24"/>
                  <a:pt x="10" y="23"/>
                </a:cubicBezTo>
                <a:cubicBezTo>
                  <a:pt x="9" y="22"/>
                  <a:pt x="11" y="18"/>
                  <a:pt x="11" y="17"/>
                </a:cubicBezTo>
                <a:cubicBezTo>
                  <a:pt x="13" y="15"/>
                  <a:pt x="14" y="13"/>
                  <a:pt x="15" y="12"/>
                </a:cubicBezTo>
                <a:cubicBezTo>
                  <a:pt x="15" y="11"/>
                  <a:pt x="16" y="11"/>
                  <a:pt x="16" y="10"/>
                </a:cubicBezTo>
                <a:cubicBezTo>
                  <a:pt x="17" y="6"/>
                  <a:pt x="17" y="3"/>
                  <a:pt x="17" y="1"/>
                </a:cubicBezTo>
                <a:cubicBezTo>
                  <a:pt x="17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2"/>
                  <a:pt x="15" y="2"/>
                  <a:pt x="14" y="2"/>
                </a:cubicBezTo>
                <a:cubicBezTo>
                  <a:pt x="14" y="2"/>
                  <a:pt x="14" y="2"/>
                  <a:pt x="14" y="2"/>
                </a:cubicBezTo>
                <a:cubicBezTo>
                  <a:pt x="13" y="2"/>
                  <a:pt x="12" y="2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9" y="1"/>
                  <a:pt x="9" y="0"/>
                </a:cubicBezTo>
                <a:cubicBezTo>
                  <a:pt x="8" y="6"/>
                  <a:pt x="7" y="15"/>
                  <a:pt x="6" y="24"/>
                </a:cubicBezTo>
                <a:cubicBezTo>
                  <a:pt x="6" y="28"/>
                  <a:pt x="6" y="33"/>
                  <a:pt x="5" y="38"/>
                </a:cubicBezTo>
                <a:cubicBezTo>
                  <a:pt x="6" y="39"/>
                  <a:pt x="7" y="41"/>
                  <a:pt x="8" y="43"/>
                </a:cubicBezTo>
                <a:cubicBezTo>
                  <a:pt x="8" y="44"/>
                  <a:pt x="10" y="48"/>
                  <a:pt x="8" y="49"/>
                </a:cubicBezTo>
                <a:cubicBezTo>
                  <a:pt x="7" y="50"/>
                  <a:pt x="6" y="50"/>
                  <a:pt x="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5" y="50"/>
                  <a:pt x="4" y="50"/>
                  <a:pt x="4" y="50"/>
                </a:cubicBezTo>
                <a:cubicBezTo>
                  <a:pt x="3" y="60"/>
                  <a:pt x="2" y="71"/>
                  <a:pt x="2" y="80"/>
                </a:cubicBezTo>
                <a:cubicBezTo>
                  <a:pt x="0" y="96"/>
                  <a:pt x="1" y="110"/>
                  <a:pt x="2" y="111"/>
                </a:cubicBezTo>
                <a:close/>
                <a:moveTo>
                  <a:pt x="2" y="75"/>
                </a:moveTo>
                <a:cubicBezTo>
                  <a:pt x="3" y="74"/>
                  <a:pt x="3" y="72"/>
                  <a:pt x="4" y="71"/>
                </a:cubicBezTo>
                <a:cubicBezTo>
                  <a:pt x="4" y="70"/>
                  <a:pt x="4" y="69"/>
                  <a:pt x="4" y="69"/>
                </a:cubicBezTo>
                <a:cubicBezTo>
                  <a:pt x="5" y="68"/>
                  <a:pt x="5" y="68"/>
                  <a:pt x="5" y="68"/>
                </a:cubicBezTo>
                <a:cubicBezTo>
                  <a:pt x="6" y="68"/>
                  <a:pt x="6" y="68"/>
                  <a:pt x="6" y="68"/>
                </a:cubicBezTo>
                <a:cubicBezTo>
                  <a:pt x="6" y="68"/>
                  <a:pt x="7" y="68"/>
                  <a:pt x="7" y="69"/>
                </a:cubicBezTo>
                <a:cubicBezTo>
                  <a:pt x="7" y="69"/>
                  <a:pt x="8" y="70"/>
                  <a:pt x="8" y="71"/>
                </a:cubicBezTo>
                <a:cubicBezTo>
                  <a:pt x="8" y="72"/>
                  <a:pt x="9" y="74"/>
                  <a:pt x="9" y="76"/>
                </a:cubicBezTo>
                <a:cubicBezTo>
                  <a:pt x="9" y="78"/>
                  <a:pt x="9" y="80"/>
                  <a:pt x="7" y="80"/>
                </a:cubicBezTo>
                <a:cubicBezTo>
                  <a:pt x="7" y="80"/>
                  <a:pt x="7" y="80"/>
                  <a:pt x="7" y="80"/>
                </a:cubicBezTo>
                <a:cubicBezTo>
                  <a:pt x="6" y="80"/>
                  <a:pt x="5" y="80"/>
                  <a:pt x="4" y="80"/>
                </a:cubicBezTo>
                <a:cubicBezTo>
                  <a:pt x="3" y="79"/>
                  <a:pt x="2" y="77"/>
                  <a:pt x="2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33"/>
          <p:cNvSpPr>
            <a:spLocks/>
          </p:cNvSpPr>
          <p:nvPr/>
        </p:nvSpPr>
        <p:spPr bwMode="auto">
          <a:xfrm>
            <a:off x="1453991" y="3380105"/>
            <a:ext cx="11113" cy="53975"/>
          </a:xfrm>
          <a:custGeom>
            <a:avLst/>
            <a:gdLst>
              <a:gd name="T0" fmla="*/ 3 w 3"/>
              <a:gd name="T1" fmla="*/ 6 h 14"/>
              <a:gd name="T2" fmla="*/ 3 w 3"/>
              <a:gd name="T3" fmla="*/ 3 h 14"/>
              <a:gd name="T4" fmla="*/ 2 w 3"/>
              <a:gd name="T5" fmla="*/ 0 h 14"/>
              <a:gd name="T6" fmla="*/ 2 w 3"/>
              <a:gd name="T7" fmla="*/ 0 h 14"/>
              <a:gd name="T8" fmla="*/ 2 w 3"/>
              <a:gd name="T9" fmla="*/ 0 h 14"/>
              <a:gd name="T10" fmla="*/ 1 w 3"/>
              <a:gd name="T11" fmla="*/ 2 h 14"/>
              <a:gd name="T12" fmla="*/ 0 w 3"/>
              <a:gd name="T13" fmla="*/ 5 h 14"/>
              <a:gd name="T14" fmla="*/ 0 w 3"/>
              <a:gd name="T15" fmla="*/ 9 h 14"/>
              <a:gd name="T16" fmla="*/ 0 w 3"/>
              <a:gd name="T17" fmla="*/ 13 h 14"/>
              <a:gd name="T18" fmla="*/ 2 w 3"/>
              <a:gd name="T19" fmla="*/ 14 h 14"/>
              <a:gd name="T20" fmla="*/ 2 w 3"/>
              <a:gd name="T21" fmla="*/ 14 h 14"/>
              <a:gd name="T22" fmla="*/ 2 w 3"/>
              <a:gd name="T23" fmla="*/ 13 h 14"/>
              <a:gd name="T24" fmla="*/ 2 w 3"/>
              <a:gd name="T25" fmla="*/ 9 h 14"/>
              <a:gd name="T26" fmla="*/ 3 w 3"/>
              <a:gd name="T27" fmla="*/ 6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" h="14">
                <a:moveTo>
                  <a:pt x="3" y="6"/>
                </a:moveTo>
                <a:cubicBezTo>
                  <a:pt x="3" y="4"/>
                  <a:pt x="3" y="3"/>
                  <a:pt x="3" y="3"/>
                </a:cubicBezTo>
                <a:cubicBezTo>
                  <a:pt x="3" y="2"/>
                  <a:pt x="2" y="1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2"/>
                </a:cubicBezTo>
                <a:cubicBezTo>
                  <a:pt x="1" y="3"/>
                  <a:pt x="0" y="4"/>
                  <a:pt x="0" y="5"/>
                </a:cubicBezTo>
                <a:cubicBezTo>
                  <a:pt x="0" y="7"/>
                  <a:pt x="0" y="8"/>
                  <a:pt x="0" y="9"/>
                </a:cubicBezTo>
                <a:cubicBezTo>
                  <a:pt x="0" y="11"/>
                  <a:pt x="0" y="12"/>
                  <a:pt x="0" y="13"/>
                </a:cubicBezTo>
                <a:cubicBezTo>
                  <a:pt x="0" y="13"/>
                  <a:pt x="1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3"/>
                  <a:pt x="2" y="13"/>
                </a:cubicBezTo>
                <a:cubicBezTo>
                  <a:pt x="2" y="13"/>
                  <a:pt x="2" y="11"/>
                  <a:pt x="2" y="9"/>
                </a:cubicBezTo>
                <a:cubicBezTo>
                  <a:pt x="3" y="8"/>
                  <a:pt x="3" y="7"/>
                  <a:pt x="3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34"/>
          <p:cNvSpPr>
            <a:spLocks/>
          </p:cNvSpPr>
          <p:nvPr/>
        </p:nvSpPr>
        <p:spPr bwMode="auto">
          <a:xfrm>
            <a:off x="1438116" y="3380105"/>
            <a:ext cx="11113" cy="49213"/>
          </a:xfrm>
          <a:custGeom>
            <a:avLst/>
            <a:gdLst>
              <a:gd name="T0" fmla="*/ 2 w 3"/>
              <a:gd name="T1" fmla="*/ 13 h 13"/>
              <a:gd name="T2" fmla="*/ 2 w 3"/>
              <a:gd name="T3" fmla="*/ 13 h 13"/>
              <a:gd name="T4" fmla="*/ 3 w 3"/>
              <a:gd name="T5" fmla="*/ 9 h 13"/>
              <a:gd name="T6" fmla="*/ 2 w 3"/>
              <a:gd name="T7" fmla="*/ 4 h 13"/>
              <a:gd name="T8" fmla="*/ 2 w 3"/>
              <a:gd name="T9" fmla="*/ 0 h 13"/>
              <a:gd name="T10" fmla="*/ 1 w 3"/>
              <a:gd name="T11" fmla="*/ 0 h 13"/>
              <a:gd name="T12" fmla="*/ 1 w 3"/>
              <a:gd name="T13" fmla="*/ 0 h 13"/>
              <a:gd name="T14" fmla="*/ 1 w 3"/>
              <a:gd name="T15" fmla="*/ 3 h 13"/>
              <a:gd name="T16" fmla="*/ 0 w 3"/>
              <a:gd name="T17" fmla="*/ 8 h 13"/>
              <a:gd name="T18" fmla="*/ 1 w 3"/>
              <a:gd name="T19" fmla="*/ 12 h 13"/>
              <a:gd name="T20" fmla="*/ 2 w 3"/>
              <a:gd name="T21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13">
                <a:moveTo>
                  <a:pt x="2" y="13"/>
                </a:moveTo>
                <a:cubicBezTo>
                  <a:pt x="2" y="13"/>
                  <a:pt x="2" y="13"/>
                  <a:pt x="2" y="13"/>
                </a:cubicBezTo>
                <a:cubicBezTo>
                  <a:pt x="3" y="13"/>
                  <a:pt x="3" y="11"/>
                  <a:pt x="3" y="9"/>
                </a:cubicBezTo>
                <a:cubicBezTo>
                  <a:pt x="3" y="7"/>
                  <a:pt x="3" y="5"/>
                  <a:pt x="2" y="4"/>
                </a:cubicBezTo>
                <a:cubicBezTo>
                  <a:pt x="2" y="2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2"/>
                  <a:pt x="1" y="3"/>
                </a:cubicBezTo>
                <a:cubicBezTo>
                  <a:pt x="0" y="4"/>
                  <a:pt x="0" y="6"/>
                  <a:pt x="0" y="8"/>
                </a:cubicBezTo>
                <a:cubicBezTo>
                  <a:pt x="0" y="9"/>
                  <a:pt x="0" y="11"/>
                  <a:pt x="1" y="12"/>
                </a:cubicBezTo>
                <a:cubicBezTo>
                  <a:pt x="1" y="12"/>
                  <a:pt x="2" y="13"/>
                  <a:pt x="2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35"/>
          <p:cNvSpPr>
            <a:spLocks/>
          </p:cNvSpPr>
          <p:nvPr/>
        </p:nvSpPr>
        <p:spPr bwMode="auto">
          <a:xfrm>
            <a:off x="1465104" y="3380105"/>
            <a:ext cx="14288" cy="49213"/>
          </a:xfrm>
          <a:custGeom>
            <a:avLst/>
            <a:gdLst>
              <a:gd name="T0" fmla="*/ 1 w 4"/>
              <a:gd name="T1" fmla="*/ 13 h 13"/>
              <a:gd name="T2" fmla="*/ 1 w 4"/>
              <a:gd name="T3" fmla="*/ 13 h 13"/>
              <a:gd name="T4" fmla="*/ 2 w 4"/>
              <a:gd name="T5" fmla="*/ 12 h 13"/>
              <a:gd name="T6" fmla="*/ 4 w 4"/>
              <a:gd name="T7" fmla="*/ 8 h 13"/>
              <a:gd name="T8" fmla="*/ 4 w 4"/>
              <a:gd name="T9" fmla="*/ 3 h 13"/>
              <a:gd name="T10" fmla="*/ 4 w 4"/>
              <a:gd name="T11" fmla="*/ 1 h 13"/>
              <a:gd name="T12" fmla="*/ 3 w 4"/>
              <a:gd name="T13" fmla="*/ 0 h 13"/>
              <a:gd name="T14" fmla="*/ 3 w 4"/>
              <a:gd name="T15" fmla="*/ 1 h 13"/>
              <a:gd name="T16" fmla="*/ 2 w 4"/>
              <a:gd name="T17" fmla="*/ 4 h 13"/>
              <a:gd name="T18" fmla="*/ 1 w 4"/>
              <a:gd name="T19" fmla="*/ 10 h 13"/>
              <a:gd name="T20" fmla="*/ 1 w 4"/>
              <a:gd name="T21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" h="13">
                <a:moveTo>
                  <a:pt x="1" y="13"/>
                </a:move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2" y="13"/>
                  <a:pt x="2" y="12"/>
                </a:cubicBezTo>
                <a:cubicBezTo>
                  <a:pt x="3" y="12"/>
                  <a:pt x="3" y="10"/>
                  <a:pt x="4" y="8"/>
                </a:cubicBezTo>
                <a:cubicBezTo>
                  <a:pt x="4" y="7"/>
                  <a:pt x="4" y="5"/>
                  <a:pt x="4" y="3"/>
                </a:cubicBezTo>
                <a:cubicBezTo>
                  <a:pt x="4" y="2"/>
                  <a:pt x="4" y="1"/>
                  <a:pt x="4" y="1"/>
                </a:cubicBezTo>
                <a:cubicBezTo>
                  <a:pt x="4" y="0"/>
                  <a:pt x="4" y="0"/>
                  <a:pt x="3" y="0"/>
                </a:cubicBezTo>
                <a:cubicBezTo>
                  <a:pt x="3" y="0"/>
                  <a:pt x="3" y="1"/>
                  <a:pt x="3" y="1"/>
                </a:cubicBezTo>
                <a:cubicBezTo>
                  <a:pt x="3" y="2"/>
                  <a:pt x="2" y="3"/>
                  <a:pt x="2" y="4"/>
                </a:cubicBezTo>
                <a:cubicBezTo>
                  <a:pt x="2" y="5"/>
                  <a:pt x="1" y="8"/>
                  <a:pt x="1" y="10"/>
                </a:cubicBezTo>
                <a:cubicBezTo>
                  <a:pt x="0" y="12"/>
                  <a:pt x="0" y="13"/>
                  <a:pt x="1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36"/>
          <p:cNvSpPr>
            <a:spLocks/>
          </p:cNvSpPr>
          <p:nvPr/>
        </p:nvSpPr>
        <p:spPr bwMode="auto">
          <a:xfrm>
            <a:off x="1449229" y="3470593"/>
            <a:ext cx="26988" cy="49213"/>
          </a:xfrm>
          <a:custGeom>
            <a:avLst/>
            <a:gdLst>
              <a:gd name="T0" fmla="*/ 1 w 7"/>
              <a:gd name="T1" fmla="*/ 7 h 13"/>
              <a:gd name="T2" fmla="*/ 0 w 7"/>
              <a:gd name="T3" fmla="*/ 11 h 13"/>
              <a:gd name="T4" fmla="*/ 3 w 7"/>
              <a:gd name="T5" fmla="*/ 13 h 13"/>
              <a:gd name="T6" fmla="*/ 3 w 7"/>
              <a:gd name="T7" fmla="*/ 13 h 13"/>
              <a:gd name="T8" fmla="*/ 5 w 7"/>
              <a:gd name="T9" fmla="*/ 9 h 13"/>
              <a:gd name="T10" fmla="*/ 7 w 7"/>
              <a:gd name="T11" fmla="*/ 3 h 13"/>
              <a:gd name="T12" fmla="*/ 7 w 7"/>
              <a:gd name="T13" fmla="*/ 0 h 13"/>
              <a:gd name="T14" fmla="*/ 7 w 7"/>
              <a:gd name="T15" fmla="*/ 0 h 13"/>
              <a:gd name="T16" fmla="*/ 6 w 7"/>
              <a:gd name="T17" fmla="*/ 0 h 13"/>
              <a:gd name="T18" fmla="*/ 5 w 7"/>
              <a:gd name="T19" fmla="*/ 2 h 13"/>
              <a:gd name="T20" fmla="*/ 1 w 7"/>
              <a:gd name="T2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" h="13">
                <a:moveTo>
                  <a:pt x="1" y="7"/>
                </a:moveTo>
                <a:cubicBezTo>
                  <a:pt x="0" y="9"/>
                  <a:pt x="0" y="11"/>
                  <a:pt x="0" y="11"/>
                </a:cubicBezTo>
                <a:cubicBezTo>
                  <a:pt x="1" y="12"/>
                  <a:pt x="2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4" y="11"/>
                  <a:pt x="5" y="9"/>
                </a:cubicBezTo>
                <a:cubicBezTo>
                  <a:pt x="6" y="6"/>
                  <a:pt x="6" y="4"/>
                  <a:pt x="7" y="3"/>
                </a:cubicBezTo>
                <a:cubicBezTo>
                  <a:pt x="7" y="2"/>
                  <a:pt x="7" y="1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5" y="1"/>
                  <a:pt x="5" y="2"/>
                </a:cubicBezTo>
                <a:cubicBezTo>
                  <a:pt x="4" y="2"/>
                  <a:pt x="3" y="5"/>
                  <a:pt x="1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37"/>
          <p:cNvSpPr>
            <a:spLocks/>
          </p:cNvSpPr>
          <p:nvPr/>
        </p:nvSpPr>
        <p:spPr bwMode="auto">
          <a:xfrm>
            <a:off x="1412716" y="3564255"/>
            <a:ext cx="25400" cy="49213"/>
          </a:xfrm>
          <a:custGeom>
            <a:avLst/>
            <a:gdLst>
              <a:gd name="T0" fmla="*/ 2 w 7"/>
              <a:gd name="T1" fmla="*/ 8 h 13"/>
              <a:gd name="T2" fmla="*/ 4 w 7"/>
              <a:gd name="T3" fmla="*/ 13 h 13"/>
              <a:gd name="T4" fmla="*/ 4 w 7"/>
              <a:gd name="T5" fmla="*/ 13 h 13"/>
              <a:gd name="T6" fmla="*/ 6 w 7"/>
              <a:gd name="T7" fmla="*/ 12 h 13"/>
              <a:gd name="T8" fmla="*/ 6 w 7"/>
              <a:gd name="T9" fmla="*/ 7 h 13"/>
              <a:gd name="T10" fmla="*/ 3 w 7"/>
              <a:gd name="T11" fmla="*/ 2 h 13"/>
              <a:gd name="T12" fmla="*/ 1 w 7"/>
              <a:gd name="T13" fmla="*/ 0 h 13"/>
              <a:gd name="T14" fmla="*/ 0 w 7"/>
              <a:gd name="T15" fmla="*/ 0 h 13"/>
              <a:gd name="T16" fmla="*/ 0 w 7"/>
              <a:gd name="T17" fmla="*/ 0 h 13"/>
              <a:gd name="T18" fmla="*/ 0 w 7"/>
              <a:gd name="T19" fmla="*/ 3 h 13"/>
              <a:gd name="T20" fmla="*/ 2 w 7"/>
              <a:gd name="T21" fmla="*/ 8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" h="13">
                <a:moveTo>
                  <a:pt x="2" y="8"/>
                </a:moveTo>
                <a:cubicBezTo>
                  <a:pt x="2" y="11"/>
                  <a:pt x="3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5" y="13"/>
                  <a:pt x="6" y="12"/>
                  <a:pt x="6" y="12"/>
                </a:cubicBezTo>
                <a:cubicBezTo>
                  <a:pt x="7" y="12"/>
                  <a:pt x="7" y="10"/>
                  <a:pt x="6" y="7"/>
                </a:cubicBezTo>
                <a:cubicBezTo>
                  <a:pt x="4" y="5"/>
                  <a:pt x="3" y="3"/>
                  <a:pt x="3" y="2"/>
                </a:cubicBezTo>
                <a:cubicBezTo>
                  <a:pt x="2" y="1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2"/>
                  <a:pt x="0" y="3"/>
                </a:cubicBezTo>
                <a:cubicBezTo>
                  <a:pt x="0" y="4"/>
                  <a:pt x="1" y="6"/>
                  <a:pt x="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38"/>
          <p:cNvSpPr>
            <a:spLocks/>
          </p:cNvSpPr>
          <p:nvPr/>
        </p:nvSpPr>
        <p:spPr bwMode="auto">
          <a:xfrm>
            <a:off x="1419066" y="3689668"/>
            <a:ext cx="19050" cy="36513"/>
          </a:xfrm>
          <a:custGeom>
            <a:avLst/>
            <a:gdLst>
              <a:gd name="T0" fmla="*/ 2 w 5"/>
              <a:gd name="T1" fmla="*/ 10 h 10"/>
              <a:gd name="T2" fmla="*/ 4 w 5"/>
              <a:gd name="T3" fmla="*/ 10 h 10"/>
              <a:gd name="T4" fmla="*/ 4 w 5"/>
              <a:gd name="T5" fmla="*/ 10 h 10"/>
              <a:gd name="T6" fmla="*/ 5 w 5"/>
              <a:gd name="T7" fmla="*/ 7 h 10"/>
              <a:gd name="T8" fmla="*/ 4 w 5"/>
              <a:gd name="T9" fmla="*/ 2 h 10"/>
              <a:gd name="T10" fmla="*/ 3 w 5"/>
              <a:gd name="T11" fmla="*/ 1 h 10"/>
              <a:gd name="T12" fmla="*/ 3 w 5"/>
              <a:gd name="T13" fmla="*/ 0 h 10"/>
              <a:gd name="T14" fmla="*/ 3 w 5"/>
              <a:gd name="T15" fmla="*/ 0 h 10"/>
              <a:gd name="T16" fmla="*/ 2 w 5"/>
              <a:gd name="T17" fmla="*/ 2 h 10"/>
              <a:gd name="T18" fmla="*/ 1 w 5"/>
              <a:gd name="T19" fmla="*/ 6 h 10"/>
              <a:gd name="T20" fmla="*/ 2 w 5"/>
              <a:gd name="T21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" h="10">
                <a:moveTo>
                  <a:pt x="2" y="10"/>
                </a:moveTo>
                <a:cubicBezTo>
                  <a:pt x="2" y="10"/>
                  <a:pt x="3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5" y="9"/>
                  <a:pt x="5" y="7"/>
                </a:cubicBezTo>
                <a:cubicBezTo>
                  <a:pt x="5" y="5"/>
                  <a:pt x="4" y="3"/>
                  <a:pt x="4" y="2"/>
                </a:cubicBezTo>
                <a:cubicBezTo>
                  <a:pt x="4" y="2"/>
                  <a:pt x="3" y="1"/>
                  <a:pt x="3" y="1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1"/>
                  <a:pt x="2" y="1"/>
                  <a:pt x="2" y="2"/>
                </a:cubicBezTo>
                <a:cubicBezTo>
                  <a:pt x="1" y="3"/>
                  <a:pt x="1" y="5"/>
                  <a:pt x="1" y="6"/>
                </a:cubicBezTo>
                <a:cubicBezTo>
                  <a:pt x="0" y="8"/>
                  <a:pt x="1" y="10"/>
                  <a:pt x="2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39"/>
          <p:cNvSpPr>
            <a:spLocks/>
          </p:cNvSpPr>
          <p:nvPr/>
        </p:nvSpPr>
        <p:spPr bwMode="auto">
          <a:xfrm>
            <a:off x="1261904" y="3294380"/>
            <a:ext cx="7938" cy="26988"/>
          </a:xfrm>
          <a:custGeom>
            <a:avLst/>
            <a:gdLst>
              <a:gd name="T0" fmla="*/ 1 w 2"/>
              <a:gd name="T1" fmla="*/ 7 h 7"/>
              <a:gd name="T2" fmla="*/ 1 w 2"/>
              <a:gd name="T3" fmla="*/ 7 h 7"/>
              <a:gd name="T4" fmla="*/ 2 w 2"/>
              <a:gd name="T5" fmla="*/ 5 h 7"/>
              <a:gd name="T6" fmla="*/ 2 w 2"/>
              <a:gd name="T7" fmla="*/ 4 h 7"/>
              <a:gd name="T8" fmla="*/ 2 w 2"/>
              <a:gd name="T9" fmla="*/ 3 h 7"/>
              <a:gd name="T10" fmla="*/ 1 w 2"/>
              <a:gd name="T11" fmla="*/ 0 h 7"/>
              <a:gd name="T12" fmla="*/ 1 w 2"/>
              <a:gd name="T13" fmla="*/ 0 h 7"/>
              <a:gd name="T14" fmla="*/ 0 w 2"/>
              <a:gd name="T15" fmla="*/ 0 h 7"/>
              <a:gd name="T16" fmla="*/ 0 w 2"/>
              <a:gd name="T17" fmla="*/ 3 h 7"/>
              <a:gd name="T18" fmla="*/ 0 w 2"/>
              <a:gd name="T19" fmla="*/ 4 h 7"/>
              <a:gd name="T20" fmla="*/ 0 w 2"/>
              <a:gd name="T21" fmla="*/ 5 h 7"/>
              <a:gd name="T22" fmla="*/ 1 w 2"/>
              <a:gd name="T23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" h="7">
                <a:moveTo>
                  <a:pt x="1" y="7"/>
                </a:moveTo>
                <a:cubicBezTo>
                  <a:pt x="1" y="7"/>
                  <a:pt x="1" y="7"/>
                  <a:pt x="1" y="7"/>
                </a:cubicBezTo>
                <a:cubicBezTo>
                  <a:pt x="1" y="6"/>
                  <a:pt x="2" y="5"/>
                  <a:pt x="2" y="5"/>
                </a:cubicBezTo>
                <a:cubicBezTo>
                  <a:pt x="2" y="4"/>
                  <a:pt x="2" y="4"/>
                  <a:pt x="2" y="4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2"/>
                  <a:pt x="0" y="3"/>
                </a:cubicBezTo>
                <a:cubicBezTo>
                  <a:pt x="0" y="3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1" y="6"/>
                  <a:pt x="1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40"/>
          <p:cNvSpPr>
            <a:spLocks/>
          </p:cNvSpPr>
          <p:nvPr/>
        </p:nvSpPr>
        <p:spPr bwMode="auto">
          <a:xfrm>
            <a:off x="1250791" y="3313430"/>
            <a:ext cx="14288" cy="33338"/>
          </a:xfrm>
          <a:custGeom>
            <a:avLst/>
            <a:gdLst>
              <a:gd name="T0" fmla="*/ 1 w 4"/>
              <a:gd name="T1" fmla="*/ 6 h 9"/>
              <a:gd name="T2" fmla="*/ 2 w 4"/>
              <a:gd name="T3" fmla="*/ 9 h 9"/>
              <a:gd name="T4" fmla="*/ 3 w 4"/>
              <a:gd name="T5" fmla="*/ 6 h 9"/>
              <a:gd name="T6" fmla="*/ 4 w 4"/>
              <a:gd name="T7" fmla="*/ 5 h 9"/>
              <a:gd name="T8" fmla="*/ 3 w 4"/>
              <a:gd name="T9" fmla="*/ 3 h 9"/>
              <a:gd name="T10" fmla="*/ 2 w 4"/>
              <a:gd name="T11" fmla="*/ 0 h 9"/>
              <a:gd name="T12" fmla="*/ 2 w 4"/>
              <a:gd name="T13" fmla="*/ 0 h 9"/>
              <a:gd name="T14" fmla="*/ 1 w 4"/>
              <a:gd name="T15" fmla="*/ 0 h 9"/>
              <a:gd name="T16" fmla="*/ 1 w 4"/>
              <a:gd name="T17" fmla="*/ 3 h 9"/>
              <a:gd name="T18" fmla="*/ 0 w 4"/>
              <a:gd name="T19" fmla="*/ 5 h 9"/>
              <a:gd name="T20" fmla="*/ 1 w 4"/>
              <a:gd name="T21" fmla="*/ 6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" h="9">
                <a:moveTo>
                  <a:pt x="1" y="6"/>
                </a:moveTo>
                <a:cubicBezTo>
                  <a:pt x="2" y="7"/>
                  <a:pt x="2" y="8"/>
                  <a:pt x="2" y="9"/>
                </a:cubicBezTo>
                <a:cubicBezTo>
                  <a:pt x="2" y="8"/>
                  <a:pt x="3" y="7"/>
                  <a:pt x="3" y="6"/>
                </a:cubicBezTo>
                <a:cubicBezTo>
                  <a:pt x="3" y="6"/>
                  <a:pt x="3" y="5"/>
                  <a:pt x="4" y="5"/>
                </a:cubicBezTo>
                <a:cubicBezTo>
                  <a:pt x="3" y="4"/>
                  <a:pt x="3" y="3"/>
                  <a:pt x="3" y="3"/>
                </a:cubicBezTo>
                <a:cubicBezTo>
                  <a:pt x="3" y="2"/>
                  <a:pt x="2" y="1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1" y="1"/>
                  <a:pt x="1" y="2"/>
                  <a:pt x="1" y="3"/>
                </a:cubicBezTo>
                <a:cubicBezTo>
                  <a:pt x="1" y="3"/>
                  <a:pt x="1" y="4"/>
                  <a:pt x="0" y="5"/>
                </a:cubicBezTo>
                <a:cubicBezTo>
                  <a:pt x="1" y="5"/>
                  <a:pt x="1" y="5"/>
                  <a:pt x="1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41"/>
          <p:cNvSpPr>
            <a:spLocks/>
          </p:cNvSpPr>
          <p:nvPr/>
        </p:nvSpPr>
        <p:spPr bwMode="auto">
          <a:xfrm>
            <a:off x="1269841" y="3313430"/>
            <a:ext cx="11113" cy="30163"/>
          </a:xfrm>
          <a:custGeom>
            <a:avLst/>
            <a:gdLst>
              <a:gd name="T0" fmla="*/ 0 w 3"/>
              <a:gd name="T1" fmla="*/ 5 h 8"/>
              <a:gd name="T2" fmla="*/ 0 w 3"/>
              <a:gd name="T3" fmla="*/ 5 h 8"/>
              <a:gd name="T4" fmla="*/ 1 w 3"/>
              <a:gd name="T5" fmla="*/ 6 h 8"/>
              <a:gd name="T6" fmla="*/ 2 w 3"/>
              <a:gd name="T7" fmla="*/ 8 h 8"/>
              <a:gd name="T8" fmla="*/ 2 w 3"/>
              <a:gd name="T9" fmla="*/ 6 h 8"/>
              <a:gd name="T10" fmla="*/ 3 w 3"/>
              <a:gd name="T11" fmla="*/ 4 h 8"/>
              <a:gd name="T12" fmla="*/ 2 w 3"/>
              <a:gd name="T13" fmla="*/ 2 h 8"/>
              <a:gd name="T14" fmla="*/ 1 w 3"/>
              <a:gd name="T15" fmla="*/ 0 h 8"/>
              <a:gd name="T16" fmla="*/ 1 w 3"/>
              <a:gd name="T17" fmla="*/ 0 h 8"/>
              <a:gd name="T18" fmla="*/ 1 w 3"/>
              <a:gd name="T19" fmla="*/ 0 h 8"/>
              <a:gd name="T20" fmla="*/ 0 w 3"/>
              <a:gd name="T21" fmla="*/ 3 h 8"/>
              <a:gd name="T22" fmla="*/ 0 w 3"/>
              <a:gd name="T23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" h="8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7"/>
                  <a:pt x="2" y="8"/>
                </a:cubicBezTo>
                <a:cubicBezTo>
                  <a:pt x="2" y="7"/>
                  <a:pt x="2" y="6"/>
                  <a:pt x="2" y="6"/>
                </a:cubicBezTo>
                <a:cubicBezTo>
                  <a:pt x="2" y="5"/>
                  <a:pt x="3" y="4"/>
                  <a:pt x="3" y="4"/>
                </a:cubicBezTo>
                <a:cubicBezTo>
                  <a:pt x="3" y="3"/>
                  <a:pt x="3" y="3"/>
                  <a:pt x="2" y="2"/>
                </a:cubicBezTo>
                <a:cubicBezTo>
                  <a:pt x="2" y="1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3"/>
                </a:cubicBezTo>
                <a:cubicBezTo>
                  <a:pt x="0" y="3"/>
                  <a:pt x="0" y="4"/>
                  <a:pt x="0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42"/>
          <p:cNvSpPr>
            <a:spLocks/>
          </p:cNvSpPr>
          <p:nvPr/>
        </p:nvSpPr>
        <p:spPr bwMode="auto">
          <a:xfrm>
            <a:off x="1261904" y="3335655"/>
            <a:ext cx="11113" cy="38100"/>
          </a:xfrm>
          <a:custGeom>
            <a:avLst/>
            <a:gdLst>
              <a:gd name="T0" fmla="*/ 2 w 3"/>
              <a:gd name="T1" fmla="*/ 0 h 10"/>
              <a:gd name="T2" fmla="*/ 1 w 3"/>
              <a:gd name="T3" fmla="*/ 0 h 10"/>
              <a:gd name="T4" fmla="*/ 1 w 3"/>
              <a:gd name="T5" fmla="*/ 1 h 10"/>
              <a:gd name="T6" fmla="*/ 0 w 3"/>
              <a:gd name="T7" fmla="*/ 3 h 10"/>
              <a:gd name="T8" fmla="*/ 0 w 3"/>
              <a:gd name="T9" fmla="*/ 6 h 10"/>
              <a:gd name="T10" fmla="*/ 1 w 3"/>
              <a:gd name="T11" fmla="*/ 8 h 10"/>
              <a:gd name="T12" fmla="*/ 2 w 3"/>
              <a:gd name="T13" fmla="*/ 10 h 10"/>
              <a:gd name="T14" fmla="*/ 2 w 3"/>
              <a:gd name="T15" fmla="*/ 8 h 10"/>
              <a:gd name="T16" fmla="*/ 3 w 3"/>
              <a:gd name="T17" fmla="*/ 6 h 10"/>
              <a:gd name="T18" fmla="*/ 3 w 3"/>
              <a:gd name="T19" fmla="*/ 6 h 10"/>
              <a:gd name="T20" fmla="*/ 3 w 3"/>
              <a:gd name="T21" fmla="*/ 5 h 10"/>
              <a:gd name="T22" fmla="*/ 3 w 3"/>
              <a:gd name="T23" fmla="*/ 3 h 10"/>
              <a:gd name="T24" fmla="*/ 2 w 3"/>
              <a:gd name="T25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" h="10">
                <a:moveTo>
                  <a:pt x="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2"/>
                  <a:pt x="0" y="3"/>
                </a:cubicBezTo>
                <a:cubicBezTo>
                  <a:pt x="0" y="4"/>
                  <a:pt x="0" y="5"/>
                  <a:pt x="0" y="6"/>
                </a:cubicBezTo>
                <a:cubicBezTo>
                  <a:pt x="0" y="6"/>
                  <a:pt x="1" y="7"/>
                  <a:pt x="1" y="8"/>
                </a:cubicBezTo>
                <a:cubicBezTo>
                  <a:pt x="2" y="9"/>
                  <a:pt x="2" y="9"/>
                  <a:pt x="2" y="10"/>
                </a:cubicBezTo>
                <a:cubicBezTo>
                  <a:pt x="2" y="9"/>
                  <a:pt x="2" y="9"/>
                  <a:pt x="2" y="8"/>
                </a:cubicBezTo>
                <a:cubicBezTo>
                  <a:pt x="3" y="8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5"/>
                  <a:pt x="3" y="5"/>
                </a:cubicBezTo>
                <a:cubicBezTo>
                  <a:pt x="3" y="4"/>
                  <a:pt x="3" y="3"/>
                  <a:pt x="3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43"/>
          <p:cNvSpPr>
            <a:spLocks/>
          </p:cNvSpPr>
          <p:nvPr/>
        </p:nvSpPr>
        <p:spPr bwMode="auto">
          <a:xfrm>
            <a:off x="1276191" y="3332480"/>
            <a:ext cx="11113" cy="30163"/>
          </a:xfrm>
          <a:custGeom>
            <a:avLst/>
            <a:gdLst>
              <a:gd name="T0" fmla="*/ 0 w 3"/>
              <a:gd name="T1" fmla="*/ 6 h 8"/>
              <a:gd name="T2" fmla="*/ 1 w 3"/>
              <a:gd name="T3" fmla="*/ 6 h 8"/>
              <a:gd name="T4" fmla="*/ 2 w 3"/>
              <a:gd name="T5" fmla="*/ 7 h 8"/>
              <a:gd name="T6" fmla="*/ 2 w 3"/>
              <a:gd name="T7" fmla="*/ 8 h 8"/>
              <a:gd name="T8" fmla="*/ 3 w 3"/>
              <a:gd name="T9" fmla="*/ 7 h 8"/>
              <a:gd name="T10" fmla="*/ 2 w 3"/>
              <a:gd name="T11" fmla="*/ 3 h 8"/>
              <a:gd name="T12" fmla="*/ 2 w 3"/>
              <a:gd name="T13" fmla="*/ 0 h 8"/>
              <a:gd name="T14" fmla="*/ 2 w 3"/>
              <a:gd name="T15" fmla="*/ 0 h 8"/>
              <a:gd name="T16" fmla="*/ 1 w 3"/>
              <a:gd name="T17" fmla="*/ 1 h 8"/>
              <a:gd name="T18" fmla="*/ 1 w 3"/>
              <a:gd name="T19" fmla="*/ 4 h 8"/>
              <a:gd name="T20" fmla="*/ 0 w 3"/>
              <a:gd name="T21" fmla="*/ 6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8">
                <a:moveTo>
                  <a:pt x="0" y="6"/>
                </a:moveTo>
                <a:cubicBezTo>
                  <a:pt x="0" y="6"/>
                  <a:pt x="0" y="6"/>
                  <a:pt x="1" y="6"/>
                </a:cubicBezTo>
                <a:cubicBezTo>
                  <a:pt x="1" y="6"/>
                  <a:pt x="2" y="6"/>
                  <a:pt x="2" y="7"/>
                </a:cubicBezTo>
                <a:cubicBezTo>
                  <a:pt x="2" y="7"/>
                  <a:pt x="2" y="8"/>
                  <a:pt x="2" y="8"/>
                </a:cubicBezTo>
                <a:cubicBezTo>
                  <a:pt x="2" y="7"/>
                  <a:pt x="3" y="7"/>
                  <a:pt x="3" y="7"/>
                </a:cubicBezTo>
                <a:cubicBezTo>
                  <a:pt x="3" y="5"/>
                  <a:pt x="3" y="4"/>
                  <a:pt x="2" y="3"/>
                </a:cubicBezTo>
                <a:cubicBezTo>
                  <a:pt x="2" y="2"/>
                  <a:pt x="2" y="1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2"/>
                  <a:pt x="1" y="3"/>
                  <a:pt x="1" y="4"/>
                </a:cubicBezTo>
                <a:cubicBezTo>
                  <a:pt x="1" y="5"/>
                  <a:pt x="0" y="5"/>
                  <a:pt x="0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44"/>
          <p:cNvSpPr>
            <a:spLocks/>
          </p:cNvSpPr>
          <p:nvPr/>
        </p:nvSpPr>
        <p:spPr bwMode="auto">
          <a:xfrm>
            <a:off x="1246029" y="3335655"/>
            <a:ext cx="12700" cy="30163"/>
          </a:xfrm>
          <a:custGeom>
            <a:avLst/>
            <a:gdLst>
              <a:gd name="T0" fmla="*/ 1 w 3"/>
              <a:gd name="T1" fmla="*/ 8 h 8"/>
              <a:gd name="T2" fmla="*/ 2 w 3"/>
              <a:gd name="T3" fmla="*/ 7 h 8"/>
              <a:gd name="T4" fmla="*/ 3 w 3"/>
              <a:gd name="T5" fmla="*/ 6 h 8"/>
              <a:gd name="T6" fmla="*/ 2 w 3"/>
              <a:gd name="T7" fmla="*/ 4 h 8"/>
              <a:gd name="T8" fmla="*/ 1 w 3"/>
              <a:gd name="T9" fmla="*/ 0 h 8"/>
              <a:gd name="T10" fmla="*/ 1 w 3"/>
              <a:gd name="T11" fmla="*/ 0 h 8"/>
              <a:gd name="T12" fmla="*/ 1 w 3"/>
              <a:gd name="T13" fmla="*/ 0 h 8"/>
              <a:gd name="T14" fmla="*/ 0 w 3"/>
              <a:gd name="T15" fmla="*/ 3 h 8"/>
              <a:gd name="T16" fmla="*/ 0 w 3"/>
              <a:gd name="T17" fmla="*/ 7 h 8"/>
              <a:gd name="T18" fmla="*/ 1 w 3"/>
              <a:gd name="T1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8">
                <a:moveTo>
                  <a:pt x="1" y="8"/>
                </a:moveTo>
                <a:cubicBezTo>
                  <a:pt x="1" y="7"/>
                  <a:pt x="1" y="7"/>
                  <a:pt x="2" y="7"/>
                </a:cubicBezTo>
                <a:cubicBezTo>
                  <a:pt x="2" y="6"/>
                  <a:pt x="2" y="6"/>
                  <a:pt x="3" y="6"/>
                </a:cubicBezTo>
                <a:cubicBezTo>
                  <a:pt x="3" y="5"/>
                  <a:pt x="2" y="4"/>
                  <a:pt x="2" y="4"/>
                </a:cubicBezTo>
                <a:cubicBezTo>
                  <a:pt x="2" y="3"/>
                  <a:pt x="2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2"/>
                  <a:pt x="0" y="3"/>
                </a:cubicBezTo>
                <a:cubicBezTo>
                  <a:pt x="0" y="4"/>
                  <a:pt x="0" y="5"/>
                  <a:pt x="0" y="7"/>
                </a:cubicBezTo>
                <a:cubicBezTo>
                  <a:pt x="1" y="7"/>
                  <a:pt x="1" y="7"/>
                  <a:pt x="1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45"/>
          <p:cNvSpPr>
            <a:spLocks/>
          </p:cNvSpPr>
          <p:nvPr/>
        </p:nvSpPr>
        <p:spPr bwMode="auto">
          <a:xfrm>
            <a:off x="1273016" y="3357880"/>
            <a:ext cx="11113" cy="34925"/>
          </a:xfrm>
          <a:custGeom>
            <a:avLst/>
            <a:gdLst>
              <a:gd name="T0" fmla="*/ 2 w 3"/>
              <a:gd name="T1" fmla="*/ 9 h 9"/>
              <a:gd name="T2" fmla="*/ 2 w 3"/>
              <a:gd name="T3" fmla="*/ 7 h 9"/>
              <a:gd name="T4" fmla="*/ 2 w 3"/>
              <a:gd name="T5" fmla="*/ 4 h 9"/>
              <a:gd name="T6" fmla="*/ 3 w 3"/>
              <a:gd name="T7" fmla="*/ 3 h 9"/>
              <a:gd name="T8" fmla="*/ 2 w 3"/>
              <a:gd name="T9" fmla="*/ 1 h 9"/>
              <a:gd name="T10" fmla="*/ 2 w 3"/>
              <a:gd name="T11" fmla="*/ 0 h 9"/>
              <a:gd name="T12" fmla="*/ 1 w 3"/>
              <a:gd name="T13" fmla="*/ 1 h 9"/>
              <a:gd name="T14" fmla="*/ 0 w 3"/>
              <a:gd name="T15" fmla="*/ 3 h 9"/>
              <a:gd name="T16" fmla="*/ 0 w 3"/>
              <a:gd name="T17" fmla="*/ 5 h 9"/>
              <a:gd name="T18" fmla="*/ 0 w 3"/>
              <a:gd name="T19" fmla="*/ 5 h 9"/>
              <a:gd name="T20" fmla="*/ 1 w 3"/>
              <a:gd name="T21" fmla="*/ 8 h 9"/>
              <a:gd name="T22" fmla="*/ 2 w 3"/>
              <a:gd name="T23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" h="9">
                <a:moveTo>
                  <a:pt x="2" y="9"/>
                </a:moveTo>
                <a:cubicBezTo>
                  <a:pt x="2" y="8"/>
                  <a:pt x="2" y="8"/>
                  <a:pt x="2" y="7"/>
                </a:cubicBezTo>
                <a:cubicBezTo>
                  <a:pt x="2" y="6"/>
                  <a:pt x="2" y="5"/>
                  <a:pt x="2" y="4"/>
                </a:cubicBezTo>
                <a:cubicBezTo>
                  <a:pt x="2" y="4"/>
                  <a:pt x="2" y="3"/>
                  <a:pt x="3" y="3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1"/>
                </a:cubicBezTo>
                <a:cubicBezTo>
                  <a:pt x="1" y="1"/>
                  <a:pt x="1" y="2"/>
                  <a:pt x="0" y="3"/>
                </a:cubicBezTo>
                <a:cubicBezTo>
                  <a:pt x="0" y="3"/>
                  <a:pt x="0" y="4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1" y="7"/>
                  <a:pt x="1" y="8"/>
                </a:cubicBezTo>
                <a:cubicBezTo>
                  <a:pt x="1" y="8"/>
                  <a:pt x="1" y="8"/>
                  <a:pt x="2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46"/>
          <p:cNvSpPr>
            <a:spLocks/>
          </p:cNvSpPr>
          <p:nvPr/>
        </p:nvSpPr>
        <p:spPr bwMode="auto">
          <a:xfrm>
            <a:off x="1253966" y="3362643"/>
            <a:ext cx="11113" cy="30163"/>
          </a:xfrm>
          <a:custGeom>
            <a:avLst/>
            <a:gdLst>
              <a:gd name="T0" fmla="*/ 1 w 3"/>
              <a:gd name="T1" fmla="*/ 0 h 8"/>
              <a:gd name="T2" fmla="*/ 1 w 3"/>
              <a:gd name="T3" fmla="*/ 0 h 8"/>
              <a:gd name="T4" fmla="*/ 0 w 3"/>
              <a:gd name="T5" fmla="*/ 3 h 8"/>
              <a:gd name="T6" fmla="*/ 1 w 3"/>
              <a:gd name="T7" fmla="*/ 3 h 8"/>
              <a:gd name="T8" fmla="*/ 1 w 3"/>
              <a:gd name="T9" fmla="*/ 5 h 8"/>
              <a:gd name="T10" fmla="*/ 1 w 3"/>
              <a:gd name="T11" fmla="*/ 5 h 8"/>
              <a:gd name="T12" fmla="*/ 2 w 3"/>
              <a:gd name="T13" fmla="*/ 8 h 8"/>
              <a:gd name="T14" fmla="*/ 2 w 3"/>
              <a:gd name="T15" fmla="*/ 5 h 8"/>
              <a:gd name="T16" fmla="*/ 3 w 3"/>
              <a:gd name="T17" fmla="*/ 4 h 8"/>
              <a:gd name="T18" fmla="*/ 2 w 3"/>
              <a:gd name="T19" fmla="*/ 2 h 8"/>
              <a:gd name="T20" fmla="*/ 1 w 3"/>
              <a:gd name="T21" fmla="*/ 0 h 8"/>
              <a:gd name="T22" fmla="*/ 1 w 3"/>
              <a:gd name="T2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" h="8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3"/>
                </a:cubicBezTo>
                <a:cubicBezTo>
                  <a:pt x="0" y="3"/>
                  <a:pt x="0" y="3"/>
                  <a:pt x="1" y="3"/>
                </a:cubicBezTo>
                <a:cubicBezTo>
                  <a:pt x="1" y="4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6"/>
                  <a:pt x="2" y="7"/>
                  <a:pt x="2" y="8"/>
                </a:cubicBezTo>
                <a:cubicBezTo>
                  <a:pt x="2" y="7"/>
                  <a:pt x="2" y="6"/>
                  <a:pt x="2" y="5"/>
                </a:cubicBezTo>
                <a:cubicBezTo>
                  <a:pt x="3" y="4"/>
                  <a:pt x="3" y="4"/>
                  <a:pt x="3" y="4"/>
                </a:cubicBezTo>
                <a:cubicBezTo>
                  <a:pt x="3" y="3"/>
                  <a:pt x="3" y="2"/>
                  <a:pt x="2" y="2"/>
                </a:cubicBezTo>
                <a:cubicBezTo>
                  <a:pt x="2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47"/>
          <p:cNvSpPr>
            <a:spLocks/>
          </p:cNvSpPr>
          <p:nvPr/>
        </p:nvSpPr>
        <p:spPr bwMode="auto">
          <a:xfrm>
            <a:off x="1284129" y="3362643"/>
            <a:ext cx="7938" cy="14288"/>
          </a:xfrm>
          <a:custGeom>
            <a:avLst/>
            <a:gdLst>
              <a:gd name="T0" fmla="*/ 0 w 2"/>
              <a:gd name="T1" fmla="*/ 4 h 4"/>
              <a:gd name="T2" fmla="*/ 1 w 2"/>
              <a:gd name="T3" fmla="*/ 4 h 4"/>
              <a:gd name="T4" fmla="*/ 2 w 2"/>
              <a:gd name="T5" fmla="*/ 4 h 4"/>
              <a:gd name="T6" fmla="*/ 2 w 2"/>
              <a:gd name="T7" fmla="*/ 3 h 4"/>
              <a:gd name="T8" fmla="*/ 1 w 2"/>
              <a:gd name="T9" fmla="*/ 0 h 4"/>
              <a:gd name="T10" fmla="*/ 1 w 2"/>
              <a:gd name="T11" fmla="*/ 0 h 4"/>
              <a:gd name="T12" fmla="*/ 1 w 2"/>
              <a:gd name="T13" fmla="*/ 0 h 4"/>
              <a:gd name="T14" fmla="*/ 1 w 2"/>
              <a:gd name="T15" fmla="*/ 3 h 4"/>
              <a:gd name="T16" fmla="*/ 0 w 2"/>
              <a:gd name="T1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" h="4">
                <a:moveTo>
                  <a:pt x="0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4"/>
                </a:cubicBezTo>
                <a:cubicBezTo>
                  <a:pt x="2" y="4"/>
                  <a:pt x="2" y="3"/>
                  <a:pt x="2" y="3"/>
                </a:cubicBezTo>
                <a:cubicBezTo>
                  <a:pt x="2" y="2"/>
                  <a:pt x="2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2"/>
                  <a:pt x="1" y="3"/>
                </a:cubicBezTo>
                <a:cubicBezTo>
                  <a:pt x="0" y="3"/>
                  <a:pt x="0" y="3"/>
                  <a:pt x="0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48"/>
          <p:cNvSpPr>
            <a:spLocks/>
          </p:cNvSpPr>
          <p:nvPr/>
        </p:nvSpPr>
        <p:spPr bwMode="auto">
          <a:xfrm>
            <a:off x="1246029" y="3365818"/>
            <a:ext cx="4763" cy="14288"/>
          </a:xfrm>
          <a:custGeom>
            <a:avLst/>
            <a:gdLst>
              <a:gd name="T0" fmla="*/ 0 w 1"/>
              <a:gd name="T1" fmla="*/ 4 h 4"/>
              <a:gd name="T2" fmla="*/ 1 w 1"/>
              <a:gd name="T3" fmla="*/ 3 h 4"/>
              <a:gd name="T4" fmla="*/ 1 w 1"/>
              <a:gd name="T5" fmla="*/ 3 h 4"/>
              <a:gd name="T6" fmla="*/ 0 w 1"/>
              <a:gd name="T7" fmla="*/ 0 h 4"/>
              <a:gd name="T8" fmla="*/ 0 w 1"/>
              <a:gd name="T9" fmla="*/ 0 h 4"/>
              <a:gd name="T10" fmla="*/ 0 w 1"/>
              <a:gd name="T11" fmla="*/ 0 h 4"/>
              <a:gd name="T12" fmla="*/ 0 w 1"/>
              <a:gd name="T13" fmla="*/ 2 h 4"/>
              <a:gd name="T14" fmla="*/ 0 w 1"/>
              <a:gd name="T15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" h="4">
                <a:moveTo>
                  <a:pt x="0" y="4"/>
                </a:moveTo>
                <a:cubicBezTo>
                  <a:pt x="0" y="4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2"/>
                  <a:pt x="1" y="1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3"/>
                  <a:pt x="0" y="4"/>
                  <a:pt x="0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49"/>
          <p:cNvSpPr>
            <a:spLocks noEditPoints="1"/>
          </p:cNvSpPr>
          <p:nvPr/>
        </p:nvSpPr>
        <p:spPr bwMode="auto">
          <a:xfrm>
            <a:off x="1258729" y="3429318"/>
            <a:ext cx="63500" cy="417513"/>
          </a:xfrm>
          <a:custGeom>
            <a:avLst/>
            <a:gdLst>
              <a:gd name="T0" fmla="*/ 7 w 17"/>
              <a:gd name="T1" fmla="*/ 1 h 111"/>
              <a:gd name="T2" fmla="*/ 7 w 17"/>
              <a:gd name="T3" fmla="*/ 1 h 111"/>
              <a:gd name="T4" fmla="*/ 7 w 17"/>
              <a:gd name="T5" fmla="*/ 1 h 111"/>
              <a:gd name="T6" fmla="*/ 6 w 17"/>
              <a:gd name="T7" fmla="*/ 1 h 111"/>
              <a:gd name="T8" fmla="*/ 6 w 17"/>
              <a:gd name="T9" fmla="*/ 1 h 111"/>
              <a:gd name="T10" fmla="*/ 3 w 17"/>
              <a:gd name="T11" fmla="*/ 2 h 111"/>
              <a:gd name="T12" fmla="*/ 3 w 17"/>
              <a:gd name="T13" fmla="*/ 2 h 111"/>
              <a:gd name="T14" fmla="*/ 2 w 17"/>
              <a:gd name="T15" fmla="*/ 1 h 111"/>
              <a:gd name="T16" fmla="*/ 2 w 17"/>
              <a:gd name="T17" fmla="*/ 1 h 111"/>
              <a:gd name="T18" fmla="*/ 1 w 17"/>
              <a:gd name="T19" fmla="*/ 1 h 111"/>
              <a:gd name="T20" fmla="*/ 1 w 17"/>
              <a:gd name="T21" fmla="*/ 1 h 111"/>
              <a:gd name="T22" fmla="*/ 1 w 17"/>
              <a:gd name="T23" fmla="*/ 1 h 111"/>
              <a:gd name="T24" fmla="*/ 0 w 17"/>
              <a:gd name="T25" fmla="*/ 1 h 111"/>
              <a:gd name="T26" fmla="*/ 1 w 17"/>
              <a:gd name="T27" fmla="*/ 10 h 111"/>
              <a:gd name="T28" fmla="*/ 2 w 17"/>
              <a:gd name="T29" fmla="*/ 12 h 111"/>
              <a:gd name="T30" fmla="*/ 6 w 17"/>
              <a:gd name="T31" fmla="*/ 17 h 111"/>
              <a:gd name="T32" fmla="*/ 7 w 17"/>
              <a:gd name="T33" fmla="*/ 23 h 111"/>
              <a:gd name="T34" fmla="*/ 3 w 17"/>
              <a:gd name="T35" fmla="*/ 25 h 111"/>
              <a:gd name="T36" fmla="*/ 2 w 17"/>
              <a:gd name="T37" fmla="*/ 25 h 111"/>
              <a:gd name="T38" fmla="*/ 3 w 17"/>
              <a:gd name="T39" fmla="*/ 28 h 111"/>
              <a:gd name="T40" fmla="*/ 7 w 17"/>
              <a:gd name="T41" fmla="*/ 84 h 111"/>
              <a:gd name="T42" fmla="*/ 10 w 17"/>
              <a:gd name="T43" fmla="*/ 111 h 111"/>
              <a:gd name="T44" fmla="*/ 12 w 17"/>
              <a:gd name="T45" fmla="*/ 111 h 111"/>
              <a:gd name="T46" fmla="*/ 15 w 17"/>
              <a:gd name="T47" fmla="*/ 111 h 111"/>
              <a:gd name="T48" fmla="*/ 15 w 17"/>
              <a:gd name="T49" fmla="*/ 80 h 111"/>
              <a:gd name="T50" fmla="*/ 13 w 17"/>
              <a:gd name="T51" fmla="*/ 50 h 111"/>
              <a:gd name="T52" fmla="*/ 12 w 17"/>
              <a:gd name="T53" fmla="*/ 50 h 111"/>
              <a:gd name="T54" fmla="*/ 12 w 17"/>
              <a:gd name="T55" fmla="*/ 50 h 111"/>
              <a:gd name="T56" fmla="*/ 9 w 17"/>
              <a:gd name="T57" fmla="*/ 49 h 111"/>
              <a:gd name="T58" fmla="*/ 9 w 17"/>
              <a:gd name="T59" fmla="*/ 43 h 111"/>
              <a:gd name="T60" fmla="*/ 12 w 17"/>
              <a:gd name="T61" fmla="*/ 38 h 111"/>
              <a:gd name="T62" fmla="*/ 11 w 17"/>
              <a:gd name="T63" fmla="*/ 24 h 111"/>
              <a:gd name="T64" fmla="*/ 8 w 17"/>
              <a:gd name="T65" fmla="*/ 0 h 111"/>
              <a:gd name="T66" fmla="*/ 7 w 17"/>
              <a:gd name="T67" fmla="*/ 1 h 111"/>
              <a:gd name="T68" fmla="*/ 9 w 17"/>
              <a:gd name="T69" fmla="*/ 71 h 111"/>
              <a:gd name="T70" fmla="*/ 10 w 17"/>
              <a:gd name="T71" fmla="*/ 69 h 111"/>
              <a:gd name="T72" fmla="*/ 11 w 17"/>
              <a:gd name="T73" fmla="*/ 68 h 111"/>
              <a:gd name="T74" fmla="*/ 12 w 17"/>
              <a:gd name="T75" fmla="*/ 68 h 111"/>
              <a:gd name="T76" fmla="*/ 13 w 17"/>
              <a:gd name="T77" fmla="*/ 69 h 111"/>
              <a:gd name="T78" fmla="*/ 13 w 17"/>
              <a:gd name="T79" fmla="*/ 71 h 111"/>
              <a:gd name="T80" fmla="*/ 14 w 17"/>
              <a:gd name="T81" fmla="*/ 75 h 111"/>
              <a:gd name="T82" fmla="*/ 13 w 17"/>
              <a:gd name="T83" fmla="*/ 80 h 111"/>
              <a:gd name="T84" fmla="*/ 10 w 17"/>
              <a:gd name="T85" fmla="*/ 80 h 111"/>
              <a:gd name="T86" fmla="*/ 10 w 17"/>
              <a:gd name="T87" fmla="*/ 80 h 111"/>
              <a:gd name="T88" fmla="*/ 8 w 17"/>
              <a:gd name="T89" fmla="*/ 76 h 111"/>
              <a:gd name="T90" fmla="*/ 9 w 17"/>
              <a:gd name="T91" fmla="*/ 7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" h="111">
                <a:moveTo>
                  <a:pt x="7" y="1"/>
                </a:move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2"/>
                  <a:pt x="4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2" y="2"/>
                  <a:pt x="2" y="2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3"/>
                  <a:pt x="0" y="6"/>
                  <a:pt x="1" y="10"/>
                </a:cubicBezTo>
                <a:cubicBezTo>
                  <a:pt x="1" y="11"/>
                  <a:pt x="2" y="11"/>
                  <a:pt x="2" y="12"/>
                </a:cubicBezTo>
                <a:cubicBezTo>
                  <a:pt x="3" y="13"/>
                  <a:pt x="4" y="15"/>
                  <a:pt x="6" y="17"/>
                </a:cubicBezTo>
                <a:cubicBezTo>
                  <a:pt x="6" y="18"/>
                  <a:pt x="8" y="22"/>
                  <a:pt x="7" y="23"/>
                </a:cubicBezTo>
                <a:cubicBezTo>
                  <a:pt x="6" y="24"/>
                  <a:pt x="5" y="25"/>
                  <a:pt x="3" y="25"/>
                </a:cubicBezTo>
                <a:cubicBezTo>
                  <a:pt x="3" y="25"/>
                  <a:pt x="3" y="25"/>
                  <a:pt x="2" y="25"/>
                </a:cubicBezTo>
                <a:cubicBezTo>
                  <a:pt x="2" y="26"/>
                  <a:pt x="2" y="27"/>
                  <a:pt x="3" y="28"/>
                </a:cubicBezTo>
                <a:cubicBezTo>
                  <a:pt x="4" y="45"/>
                  <a:pt x="6" y="70"/>
                  <a:pt x="7" y="84"/>
                </a:cubicBezTo>
                <a:cubicBezTo>
                  <a:pt x="7" y="98"/>
                  <a:pt x="9" y="110"/>
                  <a:pt x="10" y="111"/>
                </a:cubicBezTo>
                <a:cubicBezTo>
                  <a:pt x="10" y="111"/>
                  <a:pt x="11" y="111"/>
                  <a:pt x="12" y="111"/>
                </a:cubicBezTo>
                <a:cubicBezTo>
                  <a:pt x="13" y="111"/>
                  <a:pt x="14" y="111"/>
                  <a:pt x="15" y="111"/>
                </a:cubicBezTo>
                <a:cubicBezTo>
                  <a:pt x="16" y="110"/>
                  <a:pt x="17" y="96"/>
                  <a:pt x="15" y="80"/>
                </a:cubicBezTo>
                <a:cubicBezTo>
                  <a:pt x="15" y="71"/>
                  <a:pt x="14" y="60"/>
                  <a:pt x="13" y="50"/>
                </a:cubicBezTo>
                <a:cubicBezTo>
                  <a:pt x="13" y="50"/>
                  <a:pt x="12" y="50"/>
                  <a:pt x="12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0" y="50"/>
                  <a:pt x="9" y="49"/>
                </a:cubicBezTo>
                <a:cubicBezTo>
                  <a:pt x="7" y="48"/>
                  <a:pt x="9" y="44"/>
                  <a:pt x="9" y="43"/>
                </a:cubicBezTo>
                <a:cubicBezTo>
                  <a:pt x="10" y="41"/>
                  <a:pt x="11" y="39"/>
                  <a:pt x="12" y="38"/>
                </a:cubicBezTo>
                <a:cubicBezTo>
                  <a:pt x="11" y="33"/>
                  <a:pt x="11" y="28"/>
                  <a:pt x="11" y="24"/>
                </a:cubicBezTo>
                <a:cubicBezTo>
                  <a:pt x="10" y="15"/>
                  <a:pt x="9" y="6"/>
                  <a:pt x="8" y="0"/>
                </a:cubicBezTo>
                <a:cubicBezTo>
                  <a:pt x="8" y="1"/>
                  <a:pt x="8" y="1"/>
                  <a:pt x="7" y="1"/>
                </a:cubicBezTo>
                <a:close/>
                <a:moveTo>
                  <a:pt x="9" y="71"/>
                </a:moveTo>
                <a:cubicBezTo>
                  <a:pt x="9" y="70"/>
                  <a:pt x="10" y="69"/>
                  <a:pt x="10" y="69"/>
                </a:cubicBezTo>
                <a:cubicBezTo>
                  <a:pt x="10" y="68"/>
                  <a:pt x="11" y="68"/>
                  <a:pt x="11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3" y="69"/>
                  <a:pt x="13" y="69"/>
                  <a:pt x="13" y="69"/>
                </a:cubicBezTo>
                <a:cubicBezTo>
                  <a:pt x="13" y="69"/>
                  <a:pt x="13" y="70"/>
                  <a:pt x="13" y="71"/>
                </a:cubicBezTo>
                <a:cubicBezTo>
                  <a:pt x="14" y="72"/>
                  <a:pt x="14" y="74"/>
                  <a:pt x="14" y="75"/>
                </a:cubicBezTo>
                <a:cubicBezTo>
                  <a:pt x="15" y="77"/>
                  <a:pt x="14" y="79"/>
                  <a:pt x="13" y="80"/>
                </a:cubicBezTo>
                <a:cubicBezTo>
                  <a:pt x="12" y="80"/>
                  <a:pt x="11" y="80"/>
                  <a:pt x="10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8" y="80"/>
                  <a:pt x="8" y="78"/>
                  <a:pt x="8" y="76"/>
                </a:cubicBezTo>
                <a:cubicBezTo>
                  <a:pt x="8" y="74"/>
                  <a:pt x="9" y="72"/>
                  <a:pt x="9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50"/>
          <p:cNvSpPr>
            <a:spLocks/>
          </p:cNvSpPr>
          <p:nvPr/>
        </p:nvSpPr>
        <p:spPr bwMode="auto">
          <a:xfrm>
            <a:off x="1265079" y="3380105"/>
            <a:ext cx="11113" cy="53975"/>
          </a:xfrm>
          <a:custGeom>
            <a:avLst/>
            <a:gdLst>
              <a:gd name="T0" fmla="*/ 1 w 3"/>
              <a:gd name="T1" fmla="*/ 14 h 14"/>
              <a:gd name="T2" fmla="*/ 1 w 3"/>
              <a:gd name="T3" fmla="*/ 14 h 14"/>
              <a:gd name="T4" fmla="*/ 3 w 3"/>
              <a:gd name="T5" fmla="*/ 13 h 14"/>
              <a:gd name="T6" fmla="*/ 3 w 3"/>
              <a:gd name="T7" fmla="*/ 9 h 14"/>
              <a:gd name="T8" fmla="*/ 3 w 3"/>
              <a:gd name="T9" fmla="*/ 5 h 14"/>
              <a:gd name="T10" fmla="*/ 2 w 3"/>
              <a:gd name="T11" fmla="*/ 2 h 14"/>
              <a:gd name="T12" fmla="*/ 1 w 3"/>
              <a:gd name="T13" fmla="*/ 0 h 14"/>
              <a:gd name="T14" fmla="*/ 1 w 3"/>
              <a:gd name="T15" fmla="*/ 0 h 14"/>
              <a:gd name="T16" fmla="*/ 1 w 3"/>
              <a:gd name="T17" fmla="*/ 0 h 14"/>
              <a:gd name="T18" fmla="*/ 0 w 3"/>
              <a:gd name="T19" fmla="*/ 3 h 14"/>
              <a:gd name="T20" fmla="*/ 0 w 3"/>
              <a:gd name="T21" fmla="*/ 6 h 14"/>
              <a:gd name="T22" fmla="*/ 1 w 3"/>
              <a:gd name="T23" fmla="*/ 9 h 14"/>
              <a:gd name="T24" fmla="*/ 1 w 3"/>
              <a:gd name="T25" fmla="*/ 13 h 14"/>
              <a:gd name="T26" fmla="*/ 1 w 3"/>
              <a:gd name="T27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" h="14">
                <a:moveTo>
                  <a:pt x="1" y="14"/>
                </a:moveTo>
                <a:cubicBezTo>
                  <a:pt x="1" y="14"/>
                  <a:pt x="1" y="14"/>
                  <a:pt x="1" y="14"/>
                </a:cubicBezTo>
                <a:cubicBezTo>
                  <a:pt x="2" y="14"/>
                  <a:pt x="3" y="13"/>
                  <a:pt x="3" y="13"/>
                </a:cubicBezTo>
                <a:cubicBezTo>
                  <a:pt x="3" y="12"/>
                  <a:pt x="3" y="11"/>
                  <a:pt x="3" y="9"/>
                </a:cubicBezTo>
                <a:cubicBezTo>
                  <a:pt x="3" y="8"/>
                  <a:pt x="3" y="7"/>
                  <a:pt x="3" y="5"/>
                </a:cubicBezTo>
                <a:cubicBezTo>
                  <a:pt x="3" y="4"/>
                  <a:pt x="2" y="3"/>
                  <a:pt x="2" y="2"/>
                </a:cubicBezTo>
                <a:cubicBezTo>
                  <a:pt x="2" y="1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3"/>
                </a:cubicBezTo>
                <a:cubicBezTo>
                  <a:pt x="0" y="3"/>
                  <a:pt x="0" y="4"/>
                  <a:pt x="0" y="6"/>
                </a:cubicBezTo>
                <a:cubicBezTo>
                  <a:pt x="0" y="7"/>
                  <a:pt x="0" y="8"/>
                  <a:pt x="1" y="9"/>
                </a:cubicBezTo>
                <a:cubicBezTo>
                  <a:pt x="1" y="11"/>
                  <a:pt x="1" y="13"/>
                  <a:pt x="1" y="13"/>
                </a:cubicBezTo>
                <a:cubicBezTo>
                  <a:pt x="1" y="13"/>
                  <a:pt x="1" y="14"/>
                  <a:pt x="1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51"/>
          <p:cNvSpPr>
            <a:spLocks/>
          </p:cNvSpPr>
          <p:nvPr/>
        </p:nvSpPr>
        <p:spPr bwMode="auto">
          <a:xfrm>
            <a:off x="1280954" y="3380105"/>
            <a:ext cx="11113" cy="49213"/>
          </a:xfrm>
          <a:custGeom>
            <a:avLst/>
            <a:gdLst>
              <a:gd name="T0" fmla="*/ 2 w 3"/>
              <a:gd name="T1" fmla="*/ 0 h 13"/>
              <a:gd name="T2" fmla="*/ 2 w 3"/>
              <a:gd name="T3" fmla="*/ 0 h 13"/>
              <a:gd name="T4" fmla="*/ 1 w 3"/>
              <a:gd name="T5" fmla="*/ 0 h 13"/>
              <a:gd name="T6" fmla="*/ 1 w 3"/>
              <a:gd name="T7" fmla="*/ 4 h 13"/>
              <a:gd name="T8" fmla="*/ 0 w 3"/>
              <a:gd name="T9" fmla="*/ 9 h 13"/>
              <a:gd name="T10" fmla="*/ 1 w 3"/>
              <a:gd name="T11" fmla="*/ 13 h 13"/>
              <a:gd name="T12" fmla="*/ 1 w 3"/>
              <a:gd name="T13" fmla="*/ 13 h 13"/>
              <a:gd name="T14" fmla="*/ 2 w 3"/>
              <a:gd name="T15" fmla="*/ 12 h 13"/>
              <a:gd name="T16" fmla="*/ 3 w 3"/>
              <a:gd name="T17" fmla="*/ 8 h 13"/>
              <a:gd name="T18" fmla="*/ 2 w 3"/>
              <a:gd name="T19" fmla="*/ 3 h 13"/>
              <a:gd name="T20" fmla="*/ 2 w 3"/>
              <a:gd name="T2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" h="13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1" y="1"/>
                  <a:pt x="1" y="2"/>
                  <a:pt x="1" y="4"/>
                </a:cubicBezTo>
                <a:cubicBezTo>
                  <a:pt x="0" y="5"/>
                  <a:pt x="0" y="7"/>
                  <a:pt x="0" y="9"/>
                </a:cubicBezTo>
                <a:cubicBezTo>
                  <a:pt x="0" y="11"/>
                  <a:pt x="0" y="13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2" y="12"/>
                  <a:pt x="2" y="12"/>
                </a:cubicBezTo>
                <a:cubicBezTo>
                  <a:pt x="3" y="11"/>
                  <a:pt x="3" y="9"/>
                  <a:pt x="3" y="8"/>
                </a:cubicBezTo>
                <a:cubicBezTo>
                  <a:pt x="3" y="6"/>
                  <a:pt x="3" y="4"/>
                  <a:pt x="2" y="3"/>
                </a:cubicBezTo>
                <a:cubicBezTo>
                  <a:pt x="2" y="2"/>
                  <a:pt x="2" y="0"/>
                  <a:pt x="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52"/>
          <p:cNvSpPr>
            <a:spLocks/>
          </p:cNvSpPr>
          <p:nvPr/>
        </p:nvSpPr>
        <p:spPr bwMode="auto">
          <a:xfrm>
            <a:off x="1250791" y="3380105"/>
            <a:ext cx="14288" cy="49213"/>
          </a:xfrm>
          <a:custGeom>
            <a:avLst/>
            <a:gdLst>
              <a:gd name="T0" fmla="*/ 1 w 4"/>
              <a:gd name="T1" fmla="*/ 0 h 13"/>
              <a:gd name="T2" fmla="*/ 0 w 4"/>
              <a:gd name="T3" fmla="*/ 1 h 13"/>
              <a:gd name="T4" fmla="*/ 0 w 4"/>
              <a:gd name="T5" fmla="*/ 3 h 13"/>
              <a:gd name="T6" fmla="*/ 0 w 4"/>
              <a:gd name="T7" fmla="*/ 8 h 13"/>
              <a:gd name="T8" fmla="*/ 1 w 4"/>
              <a:gd name="T9" fmla="*/ 12 h 13"/>
              <a:gd name="T10" fmla="*/ 3 w 4"/>
              <a:gd name="T11" fmla="*/ 13 h 13"/>
              <a:gd name="T12" fmla="*/ 3 w 4"/>
              <a:gd name="T13" fmla="*/ 13 h 13"/>
              <a:gd name="T14" fmla="*/ 3 w 4"/>
              <a:gd name="T15" fmla="*/ 10 h 13"/>
              <a:gd name="T16" fmla="*/ 2 w 4"/>
              <a:gd name="T17" fmla="*/ 4 h 13"/>
              <a:gd name="T18" fmla="*/ 1 w 4"/>
              <a:gd name="T19" fmla="*/ 1 h 13"/>
              <a:gd name="T20" fmla="*/ 1 w 4"/>
              <a:gd name="T2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" h="13">
                <a:moveTo>
                  <a:pt x="1" y="0"/>
                </a:move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0" y="3"/>
                </a:cubicBezTo>
                <a:cubicBezTo>
                  <a:pt x="0" y="5"/>
                  <a:pt x="0" y="7"/>
                  <a:pt x="0" y="8"/>
                </a:cubicBezTo>
                <a:cubicBezTo>
                  <a:pt x="0" y="10"/>
                  <a:pt x="1" y="12"/>
                  <a:pt x="1" y="12"/>
                </a:cubicBezTo>
                <a:cubicBezTo>
                  <a:pt x="2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4" y="13"/>
                  <a:pt x="4" y="12"/>
                  <a:pt x="3" y="10"/>
                </a:cubicBezTo>
                <a:cubicBezTo>
                  <a:pt x="3" y="8"/>
                  <a:pt x="2" y="5"/>
                  <a:pt x="2" y="4"/>
                </a:cubicBezTo>
                <a:cubicBezTo>
                  <a:pt x="2" y="3"/>
                  <a:pt x="1" y="2"/>
                  <a:pt x="1" y="1"/>
                </a:cubicBezTo>
                <a:cubicBezTo>
                  <a:pt x="1" y="1"/>
                  <a:pt x="1" y="0"/>
                  <a:pt x="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53"/>
          <p:cNvSpPr>
            <a:spLocks/>
          </p:cNvSpPr>
          <p:nvPr/>
        </p:nvSpPr>
        <p:spPr bwMode="auto">
          <a:xfrm>
            <a:off x="1253966" y="3470593"/>
            <a:ext cx="26988" cy="49213"/>
          </a:xfrm>
          <a:custGeom>
            <a:avLst/>
            <a:gdLst>
              <a:gd name="T0" fmla="*/ 2 w 7"/>
              <a:gd name="T1" fmla="*/ 9 h 13"/>
              <a:gd name="T2" fmla="*/ 4 w 7"/>
              <a:gd name="T3" fmla="*/ 13 h 13"/>
              <a:gd name="T4" fmla="*/ 4 w 7"/>
              <a:gd name="T5" fmla="*/ 13 h 13"/>
              <a:gd name="T6" fmla="*/ 7 w 7"/>
              <a:gd name="T7" fmla="*/ 11 h 13"/>
              <a:gd name="T8" fmla="*/ 6 w 7"/>
              <a:gd name="T9" fmla="*/ 7 h 13"/>
              <a:gd name="T10" fmla="*/ 2 w 7"/>
              <a:gd name="T11" fmla="*/ 2 h 13"/>
              <a:gd name="T12" fmla="*/ 1 w 7"/>
              <a:gd name="T13" fmla="*/ 0 h 13"/>
              <a:gd name="T14" fmla="*/ 0 w 7"/>
              <a:gd name="T15" fmla="*/ 0 h 13"/>
              <a:gd name="T16" fmla="*/ 0 w 7"/>
              <a:gd name="T17" fmla="*/ 0 h 13"/>
              <a:gd name="T18" fmla="*/ 0 w 7"/>
              <a:gd name="T19" fmla="*/ 3 h 13"/>
              <a:gd name="T20" fmla="*/ 2 w 7"/>
              <a:gd name="T21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" h="13">
                <a:moveTo>
                  <a:pt x="2" y="9"/>
                </a:moveTo>
                <a:cubicBezTo>
                  <a:pt x="3" y="11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5" y="13"/>
                  <a:pt x="6" y="12"/>
                  <a:pt x="7" y="11"/>
                </a:cubicBezTo>
                <a:cubicBezTo>
                  <a:pt x="7" y="11"/>
                  <a:pt x="7" y="9"/>
                  <a:pt x="6" y="7"/>
                </a:cubicBezTo>
                <a:cubicBezTo>
                  <a:pt x="4" y="5"/>
                  <a:pt x="3" y="2"/>
                  <a:pt x="2" y="2"/>
                </a:cubicBezTo>
                <a:cubicBezTo>
                  <a:pt x="2" y="1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3"/>
                </a:cubicBezTo>
                <a:cubicBezTo>
                  <a:pt x="1" y="4"/>
                  <a:pt x="1" y="6"/>
                  <a:pt x="2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54"/>
          <p:cNvSpPr>
            <a:spLocks/>
          </p:cNvSpPr>
          <p:nvPr/>
        </p:nvSpPr>
        <p:spPr bwMode="auto">
          <a:xfrm>
            <a:off x="1292066" y="3564255"/>
            <a:ext cx="25400" cy="49213"/>
          </a:xfrm>
          <a:custGeom>
            <a:avLst/>
            <a:gdLst>
              <a:gd name="T0" fmla="*/ 1 w 7"/>
              <a:gd name="T1" fmla="*/ 12 h 13"/>
              <a:gd name="T2" fmla="*/ 3 w 7"/>
              <a:gd name="T3" fmla="*/ 13 h 13"/>
              <a:gd name="T4" fmla="*/ 3 w 7"/>
              <a:gd name="T5" fmla="*/ 13 h 13"/>
              <a:gd name="T6" fmla="*/ 5 w 7"/>
              <a:gd name="T7" fmla="*/ 8 h 13"/>
              <a:gd name="T8" fmla="*/ 7 w 7"/>
              <a:gd name="T9" fmla="*/ 3 h 13"/>
              <a:gd name="T10" fmla="*/ 7 w 7"/>
              <a:gd name="T11" fmla="*/ 0 h 13"/>
              <a:gd name="T12" fmla="*/ 7 w 7"/>
              <a:gd name="T13" fmla="*/ 0 h 13"/>
              <a:gd name="T14" fmla="*/ 6 w 7"/>
              <a:gd name="T15" fmla="*/ 0 h 13"/>
              <a:gd name="T16" fmla="*/ 4 w 7"/>
              <a:gd name="T17" fmla="*/ 2 h 13"/>
              <a:gd name="T18" fmla="*/ 1 w 7"/>
              <a:gd name="T19" fmla="*/ 7 h 13"/>
              <a:gd name="T20" fmla="*/ 1 w 7"/>
              <a:gd name="T21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" h="13">
                <a:moveTo>
                  <a:pt x="1" y="12"/>
                </a:moveTo>
                <a:cubicBezTo>
                  <a:pt x="1" y="12"/>
                  <a:pt x="2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4" y="13"/>
                  <a:pt x="5" y="11"/>
                  <a:pt x="5" y="8"/>
                </a:cubicBezTo>
                <a:cubicBezTo>
                  <a:pt x="6" y="6"/>
                  <a:pt x="7" y="4"/>
                  <a:pt x="7" y="3"/>
                </a:cubicBezTo>
                <a:cubicBezTo>
                  <a:pt x="7" y="2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5" y="1"/>
                  <a:pt x="4" y="2"/>
                </a:cubicBezTo>
                <a:cubicBezTo>
                  <a:pt x="4" y="3"/>
                  <a:pt x="3" y="5"/>
                  <a:pt x="1" y="7"/>
                </a:cubicBezTo>
                <a:cubicBezTo>
                  <a:pt x="0" y="10"/>
                  <a:pt x="0" y="12"/>
                  <a:pt x="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55"/>
          <p:cNvSpPr>
            <a:spLocks/>
          </p:cNvSpPr>
          <p:nvPr/>
        </p:nvSpPr>
        <p:spPr bwMode="auto">
          <a:xfrm>
            <a:off x="1292066" y="3689668"/>
            <a:ext cx="19050" cy="36513"/>
          </a:xfrm>
          <a:custGeom>
            <a:avLst/>
            <a:gdLst>
              <a:gd name="T0" fmla="*/ 1 w 5"/>
              <a:gd name="T1" fmla="*/ 10 h 10"/>
              <a:gd name="T2" fmla="*/ 1 w 5"/>
              <a:gd name="T3" fmla="*/ 10 h 10"/>
              <a:gd name="T4" fmla="*/ 3 w 5"/>
              <a:gd name="T5" fmla="*/ 10 h 10"/>
              <a:gd name="T6" fmla="*/ 4 w 5"/>
              <a:gd name="T7" fmla="*/ 6 h 10"/>
              <a:gd name="T8" fmla="*/ 3 w 5"/>
              <a:gd name="T9" fmla="*/ 2 h 10"/>
              <a:gd name="T10" fmla="*/ 2 w 5"/>
              <a:gd name="T11" fmla="*/ 0 h 10"/>
              <a:gd name="T12" fmla="*/ 2 w 5"/>
              <a:gd name="T13" fmla="*/ 0 h 10"/>
              <a:gd name="T14" fmla="*/ 2 w 5"/>
              <a:gd name="T15" fmla="*/ 1 h 10"/>
              <a:gd name="T16" fmla="*/ 1 w 5"/>
              <a:gd name="T17" fmla="*/ 2 h 10"/>
              <a:gd name="T18" fmla="*/ 0 w 5"/>
              <a:gd name="T19" fmla="*/ 7 h 10"/>
              <a:gd name="T20" fmla="*/ 1 w 5"/>
              <a:gd name="T21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" h="10">
                <a:moveTo>
                  <a:pt x="1" y="10"/>
                </a:moveTo>
                <a:cubicBezTo>
                  <a:pt x="1" y="10"/>
                  <a:pt x="1" y="10"/>
                  <a:pt x="1" y="10"/>
                </a:cubicBezTo>
                <a:cubicBezTo>
                  <a:pt x="2" y="10"/>
                  <a:pt x="3" y="10"/>
                  <a:pt x="3" y="10"/>
                </a:cubicBezTo>
                <a:cubicBezTo>
                  <a:pt x="4" y="10"/>
                  <a:pt x="5" y="8"/>
                  <a:pt x="4" y="6"/>
                </a:cubicBezTo>
                <a:cubicBezTo>
                  <a:pt x="4" y="5"/>
                  <a:pt x="4" y="3"/>
                  <a:pt x="3" y="2"/>
                </a:cubicBezTo>
                <a:cubicBezTo>
                  <a:pt x="3" y="1"/>
                  <a:pt x="3" y="1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1"/>
                </a:cubicBezTo>
                <a:cubicBezTo>
                  <a:pt x="2" y="1"/>
                  <a:pt x="1" y="2"/>
                  <a:pt x="1" y="2"/>
                </a:cubicBezTo>
                <a:cubicBezTo>
                  <a:pt x="1" y="3"/>
                  <a:pt x="0" y="5"/>
                  <a:pt x="0" y="7"/>
                </a:cubicBezTo>
                <a:cubicBezTo>
                  <a:pt x="0" y="9"/>
                  <a:pt x="0" y="10"/>
                  <a:pt x="1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56"/>
          <p:cNvSpPr>
            <a:spLocks/>
          </p:cNvSpPr>
          <p:nvPr/>
        </p:nvSpPr>
        <p:spPr bwMode="auto">
          <a:xfrm>
            <a:off x="9602629" y="1251269"/>
            <a:ext cx="230188" cy="476250"/>
          </a:xfrm>
          <a:custGeom>
            <a:avLst/>
            <a:gdLst>
              <a:gd name="T0" fmla="*/ 11 w 61"/>
              <a:gd name="T1" fmla="*/ 114 h 127"/>
              <a:gd name="T2" fmla="*/ 28 w 61"/>
              <a:gd name="T3" fmla="*/ 127 h 127"/>
              <a:gd name="T4" fmla="*/ 26 w 61"/>
              <a:gd name="T5" fmla="*/ 126 h 127"/>
              <a:gd name="T6" fmla="*/ 34 w 61"/>
              <a:gd name="T7" fmla="*/ 83 h 127"/>
              <a:gd name="T8" fmla="*/ 40 w 61"/>
              <a:gd name="T9" fmla="*/ 56 h 127"/>
              <a:gd name="T10" fmla="*/ 51 w 61"/>
              <a:gd name="T11" fmla="*/ 21 h 127"/>
              <a:gd name="T12" fmla="*/ 61 w 61"/>
              <a:gd name="T13" fmla="*/ 6 h 127"/>
              <a:gd name="T14" fmla="*/ 61 w 61"/>
              <a:gd name="T15" fmla="*/ 6 h 127"/>
              <a:gd name="T16" fmla="*/ 60 w 61"/>
              <a:gd name="T17" fmla="*/ 6 h 127"/>
              <a:gd name="T18" fmla="*/ 59 w 61"/>
              <a:gd name="T19" fmla="*/ 6 h 127"/>
              <a:gd name="T20" fmla="*/ 59 w 61"/>
              <a:gd name="T21" fmla="*/ 5 h 127"/>
              <a:gd name="T22" fmla="*/ 35 w 61"/>
              <a:gd name="T23" fmla="*/ 27 h 127"/>
              <a:gd name="T24" fmla="*/ 22 w 61"/>
              <a:gd name="T25" fmla="*/ 65 h 127"/>
              <a:gd name="T26" fmla="*/ 26 w 61"/>
              <a:gd name="T27" fmla="*/ 126 h 127"/>
              <a:gd name="T28" fmla="*/ 17 w 61"/>
              <a:gd name="T29" fmla="*/ 116 h 127"/>
              <a:gd name="T30" fmla="*/ 13 w 61"/>
              <a:gd name="T31" fmla="*/ 90 h 127"/>
              <a:gd name="T32" fmla="*/ 12 w 61"/>
              <a:gd name="T33" fmla="*/ 52 h 127"/>
              <a:gd name="T34" fmla="*/ 31 w 61"/>
              <a:gd name="T35" fmla="*/ 18 h 127"/>
              <a:gd name="T36" fmla="*/ 57 w 61"/>
              <a:gd name="T37" fmla="*/ 1 h 127"/>
              <a:gd name="T38" fmla="*/ 57 w 61"/>
              <a:gd name="T39" fmla="*/ 1 h 127"/>
              <a:gd name="T40" fmla="*/ 57 w 61"/>
              <a:gd name="T41" fmla="*/ 0 h 127"/>
              <a:gd name="T42" fmla="*/ 41 w 61"/>
              <a:gd name="T43" fmla="*/ 3 h 127"/>
              <a:gd name="T44" fmla="*/ 18 w 61"/>
              <a:gd name="T45" fmla="*/ 23 h 127"/>
              <a:gd name="T46" fmla="*/ 3 w 61"/>
              <a:gd name="T47" fmla="*/ 53 h 127"/>
              <a:gd name="T48" fmla="*/ 1 w 61"/>
              <a:gd name="T49" fmla="*/ 86 h 127"/>
              <a:gd name="T50" fmla="*/ 11 w 61"/>
              <a:gd name="T51" fmla="*/ 114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1" h="127">
                <a:moveTo>
                  <a:pt x="11" y="114"/>
                </a:moveTo>
                <a:cubicBezTo>
                  <a:pt x="16" y="121"/>
                  <a:pt x="22" y="125"/>
                  <a:pt x="28" y="127"/>
                </a:cubicBezTo>
                <a:cubicBezTo>
                  <a:pt x="28" y="127"/>
                  <a:pt x="27" y="126"/>
                  <a:pt x="26" y="126"/>
                </a:cubicBezTo>
                <a:cubicBezTo>
                  <a:pt x="21" y="115"/>
                  <a:pt x="31" y="94"/>
                  <a:pt x="34" y="83"/>
                </a:cubicBezTo>
                <a:cubicBezTo>
                  <a:pt x="36" y="75"/>
                  <a:pt x="39" y="64"/>
                  <a:pt x="40" y="56"/>
                </a:cubicBezTo>
                <a:cubicBezTo>
                  <a:pt x="41" y="44"/>
                  <a:pt x="46" y="31"/>
                  <a:pt x="51" y="21"/>
                </a:cubicBezTo>
                <a:cubicBezTo>
                  <a:pt x="52" y="18"/>
                  <a:pt x="57" y="11"/>
                  <a:pt x="61" y="6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0" y="6"/>
                  <a:pt x="60" y="6"/>
                </a:cubicBezTo>
                <a:cubicBezTo>
                  <a:pt x="60" y="6"/>
                  <a:pt x="60" y="6"/>
                  <a:pt x="59" y="6"/>
                </a:cubicBezTo>
                <a:cubicBezTo>
                  <a:pt x="59" y="6"/>
                  <a:pt x="59" y="6"/>
                  <a:pt x="59" y="5"/>
                </a:cubicBezTo>
                <a:cubicBezTo>
                  <a:pt x="50" y="12"/>
                  <a:pt x="43" y="16"/>
                  <a:pt x="35" y="27"/>
                </a:cubicBezTo>
                <a:cubicBezTo>
                  <a:pt x="30" y="36"/>
                  <a:pt x="17" y="54"/>
                  <a:pt x="22" y="65"/>
                </a:cubicBezTo>
                <a:cubicBezTo>
                  <a:pt x="19" y="79"/>
                  <a:pt x="12" y="116"/>
                  <a:pt x="26" y="126"/>
                </a:cubicBezTo>
                <a:cubicBezTo>
                  <a:pt x="22" y="122"/>
                  <a:pt x="18" y="118"/>
                  <a:pt x="17" y="116"/>
                </a:cubicBezTo>
                <a:cubicBezTo>
                  <a:pt x="15" y="110"/>
                  <a:pt x="16" y="93"/>
                  <a:pt x="13" y="90"/>
                </a:cubicBezTo>
                <a:cubicBezTo>
                  <a:pt x="9" y="85"/>
                  <a:pt x="9" y="56"/>
                  <a:pt x="12" y="52"/>
                </a:cubicBezTo>
                <a:cubicBezTo>
                  <a:pt x="19" y="41"/>
                  <a:pt x="21" y="26"/>
                  <a:pt x="31" y="18"/>
                </a:cubicBezTo>
                <a:cubicBezTo>
                  <a:pt x="37" y="12"/>
                  <a:pt x="47" y="4"/>
                  <a:pt x="57" y="1"/>
                </a:cubicBezTo>
                <a:cubicBezTo>
                  <a:pt x="57" y="1"/>
                  <a:pt x="57" y="1"/>
                  <a:pt x="57" y="1"/>
                </a:cubicBezTo>
                <a:cubicBezTo>
                  <a:pt x="57" y="1"/>
                  <a:pt x="57" y="1"/>
                  <a:pt x="57" y="0"/>
                </a:cubicBezTo>
                <a:cubicBezTo>
                  <a:pt x="52" y="0"/>
                  <a:pt x="47" y="1"/>
                  <a:pt x="41" y="3"/>
                </a:cubicBezTo>
                <a:cubicBezTo>
                  <a:pt x="33" y="7"/>
                  <a:pt x="25" y="14"/>
                  <a:pt x="18" y="23"/>
                </a:cubicBezTo>
                <a:cubicBezTo>
                  <a:pt x="12" y="31"/>
                  <a:pt x="6" y="41"/>
                  <a:pt x="3" y="53"/>
                </a:cubicBezTo>
                <a:cubicBezTo>
                  <a:pt x="0" y="64"/>
                  <a:pt x="0" y="76"/>
                  <a:pt x="1" y="86"/>
                </a:cubicBezTo>
                <a:cubicBezTo>
                  <a:pt x="2" y="97"/>
                  <a:pt x="6" y="107"/>
                  <a:pt x="11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57"/>
          <p:cNvSpPr>
            <a:spLocks/>
          </p:cNvSpPr>
          <p:nvPr/>
        </p:nvSpPr>
        <p:spPr bwMode="auto">
          <a:xfrm>
            <a:off x="9893142" y="1506856"/>
            <a:ext cx="3175" cy="6350"/>
          </a:xfrm>
          <a:custGeom>
            <a:avLst/>
            <a:gdLst>
              <a:gd name="T0" fmla="*/ 0 w 1"/>
              <a:gd name="T1" fmla="*/ 2 h 2"/>
              <a:gd name="T2" fmla="*/ 0 w 1"/>
              <a:gd name="T3" fmla="*/ 2 h 2"/>
              <a:gd name="T4" fmla="*/ 0 w 1"/>
              <a:gd name="T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2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1" y="0"/>
                  <a:pt x="1" y="1"/>
                  <a:pt x="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58"/>
          <p:cNvSpPr>
            <a:spLocks/>
          </p:cNvSpPr>
          <p:nvPr/>
        </p:nvSpPr>
        <p:spPr bwMode="auto">
          <a:xfrm>
            <a:off x="9720104" y="1270319"/>
            <a:ext cx="258763" cy="476250"/>
          </a:xfrm>
          <a:custGeom>
            <a:avLst/>
            <a:gdLst>
              <a:gd name="T0" fmla="*/ 57 w 69"/>
              <a:gd name="T1" fmla="*/ 11 h 127"/>
              <a:gd name="T2" fmla="*/ 45 w 69"/>
              <a:gd name="T3" fmla="*/ 0 h 127"/>
              <a:gd name="T4" fmla="*/ 45 w 69"/>
              <a:gd name="T5" fmla="*/ 1 h 127"/>
              <a:gd name="T6" fmla="*/ 58 w 69"/>
              <a:gd name="T7" fmla="*/ 57 h 127"/>
              <a:gd name="T8" fmla="*/ 58 w 69"/>
              <a:gd name="T9" fmla="*/ 57 h 127"/>
              <a:gd name="T10" fmla="*/ 58 w 69"/>
              <a:gd name="T11" fmla="*/ 57 h 127"/>
              <a:gd name="T12" fmla="*/ 58 w 69"/>
              <a:gd name="T13" fmla="*/ 57 h 127"/>
              <a:gd name="T14" fmla="*/ 58 w 69"/>
              <a:gd name="T15" fmla="*/ 57 h 127"/>
              <a:gd name="T16" fmla="*/ 54 w 69"/>
              <a:gd name="T17" fmla="*/ 73 h 127"/>
              <a:gd name="T18" fmla="*/ 48 w 69"/>
              <a:gd name="T19" fmla="*/ 85 h 127"/>
              <a:gd name="T20" fmla="*/ 43 w 69"/>
              <a:gd name="T21" fmla="*/ 97 h 127"/>
              <a:gd name="T22" fmla="*/ 36 w 69"/>
              <a:gd name="T23" fmla="*/ 101 h 127"/>
              <a:gd name="T24" fmla="*/ 27 w 69"/>
              <a:gd name="T25" fmla="*/ 113 h 127"/>
              <a:gd name="T26" fmla="*/ 4 w 69"/>
              <a:gd name="T27" fmla="*/ 124 h 127"/>
              <a:gd name="T28" fmla="*/ 10 w 69"/>
              <a:gd name="T29" fmla="*/ 115 h 127"/>
              <a:gd name="T30" fmla="*/ 12 w 69"/>
              <a:gd name="T31" fmla="*/ 106 h 127"/>
              <a:gd name="T32" fmla="*/ 17 w 69"/>
              <a:gd name="T33" fmla="*/ 95 h 127"/>
              <a:gd name="T34" fmla="*/ 22 w 69"/>
              <a:gd name="T35" fmla="*/ 76 h 127"/>
              <a:gd name="T36" fmla="*/ 25 w 69"/>
              <a:gd name="T37" fmla="*/ 53 h 127"/>
              <a:gd name="T38" fmla="*/ 30 w 69"/>
              <a:gd name="T39" fmla="*/ 38 h 127"/>
              <a:gd name="T40" fmla="*/ 33 w 69"/>
              <a:gd name="T41" fmla="*/ 24 h 127"/>
              <a:gd name="T42" fmla="*/ 36 w 69"/>
              <a:gd name="T43" fmla="*/ 3 h 127"/>
              <a:gd name="T44" fmla="*/ 35 w 69"/>
              <a:gd name="T45" fmla="*/ 3 h 127"/>
              <a:gd name="T46" fmla="*/ 33 w 69"/>
              <a:gd name="T47" fmla="*/ 3 h 127"/>
              <a:gd name="T48" fmla="*/ 31 w 69"/>
              <a:gd name="T49" fmla="*/ 6 h 127"/>
              <a:gd name="T50" fmla="*/ 24 w 69"/>
              <a:gd name="T51" fmla="*/ 24 h 127"/>
              <a:gd name="T52" fmla="*/ 15 w 69"/>
              <a:gd name="T53" fmla="*/ 53 h 127"/>
              <a:gd name="T54" fmla="*/ 6 w 69"/>
              <a:gd name="T55" fmla="*/ 86 h 127"/>
              <a:gd name="T56" fmla="*/ 4 w 69"/>
              <a:gd name="T57" fmla="*/ 123 h 127"/>
              <a:gd name="T58" fmla="*/ 4 w 69"/>
              <a:gd name="T59" fmla="*/ 123 h 127"/>
              <a:gd name="T60" fmla="*/ 3 w 69"/>
              <a:gd name="T61" fmla="*/ 124 h 127"/>
              <a:gd name="T62" fmla="*/ 27 w 69"/>
              <a:gd name="T63" fmla="*/ 122 h 127"/>
              <a:gd name="T64" fmla="*/ 50 w 69"/>
              <a:gd name="T65" fmla="*/ 103 h 127"/>
              <a:gd name="T66" fmla="*/ 65 w 69"/>
              <a:gd name="T67" fmla="*/ 73 h 127"/>
              <a:gd name="T68" fmla="*/ 67 w 69"/>
              <a:gd name="T69" fmla="*/ 40 h 127"/>
              <a:gd name="T70" fmla="*/ 57 w 69"/>
              <a:gd name="T71" fmla="*/ 11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9" h="127">
                <a:moveTo>
                  <a:pt x="57" y="11"/>
                </a:moveTo>
                <a:cubicBezTo>
                  <a:pt x="54" y="6"/>
                  <a:pt x="49" y="3"/>
                  <a:pt x="45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59" y="12"/>
                  <a:pt x="61" y="42"/>
                  <a:pt x="58" y="57"/>
                </a:cubicBezTo>
                <a:cubicBezTo>
                  <a:pt x="58" y="55"/>
                  <a:pt x="58" y="56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9"/>
                  <a:pt x="58" y="74"/>
                  <a:pt x="54" y="73"/>
                </a:cubicBezTo>
                <a:cubicBezTo>
                  <a:pt x="54" y="78"/>
                  <a:pt x="51" y="81"/>
                  <a:pt x="48" y="85"/>
                </a:cubicBezTo>
                <a:cubicBezTo>
                  <a:pt x="45" y="89"/>
                  <a:pt x="46" y="94"/>
                  <a:pt x="43" y="97"/>
                </a:cubicBezTo>
                <a:cubicBezTo>
                  <a:pt x="41" y="99"/>
                  <a:pt x="37" y="99"/>
                  <a:pt x="36" y="101"/>
                </a:cubicBezTo>
                <a:cubicBezTo>
                  <a:pt x="33" y="106"/>
                  <a:pt x="31" y="109"/>
                  <a:pt x="27" y="113"/>
                </a:cubicBezTo>
                <a:cubicBezTo>
                  <a:pt x="20" y="121"/>
                  <a:pt x="15" y="127"/>
                  <a:pt x="4" y="124"/>
                </a:cubicBezTo>
                <a:cubicBezTo>
                  <a:pt x="5" y="121"/>
                  <a:pt x="9" y="119"/>
                  <a:pt x="10" y="115"/>
                </a:cubicBezTo>
                <a:cubicBezTo>
                  <a:pt x="12" y="112"/>
                  <a:pt x="10" y="110"/>
                  <a:pt x="12" y="106"/>
                </a:cubicBezTo>
                <a:cubicBezTo>
                  <a:pt x="15" y="102"/>
                  <a:pt x="12" y="99"/>
                  <a:pt x="17" y="95"/>
                </a:cubicBezTo>
                <a:cubicBezTo>
                  <a:pt x="19" y="93"/>
                  <a:pt x="21" y="80"/>
                  <a:pt x="22" y="76"/>
                </a:cubicBezTo>
                <a:cubicBezTo>
                  <a:pt x="24" y="69"/>
                  <a:pt x="22" y="60"/>
                  <a:pt x="25" y="53"/>
                </a:cubicBezTo>
                <a:cubicBezTo>
                  <a:pt x="27" y="48"/>
                  <a:pt x="28" y="43"/>
                  <a:pt x="30" y="38"/>
                </a:cubicBezTo>
                <a:cubicBezTo>
                  <a:pt x="32" y="33"/>
                  <a:pt x="30" y="27"/>
                  <a:pt x="33" y="24"/>
                </a:cubicBezTo>
                <a:cubicBezTo>
                  <a:pt x="36" y="19"/>
                  <a:pt x="35" y="11"/>
                  <a:pt x="36" y="3"/>
                </a:cubicBezTo>
                <a:cubicBezTo>
                  <a:pt x="36" y="3"/>
                  <a:pt x="35" y="3"/>
                  <a:pt x="35" y="3"/>
                </a:cubicBezTo>
                <a:cubicBezTo>
                  <a:pt x="35" y="3"/>
                  <a:pt x="34" y="3"/>
                  <a:pt x="33" y="3"/>
                </a:cubicBezTo>
                <a:cubicBezTo>
                  <a:pt x="32" y="4"/>
                  <a:pt x="31" y="5"/>
                  <a:pt x="31" y="6"/>
                </a:cubicBezTo>
                <a:cubicBezTo>
                  <a:pt x="28" y="12"/>
                  <a:pt x="27" y="19"/>
                  <a:pt x="24" y="24"/>
                </a:cubicBezTo>
                <a:cubicBezTo>
                  <a:pt x="18" y="33"/>
                  <a:pt x="19" y="44"/>
                  <a:pt x="15" y="53"/>
                </a:cubicBezTo>
                <a:cubicBezTo>
                  <a:pt x="11" y="63"/>
                  <a:pt x="12" y="75"/>
                  <a:pt x="6" y="86"/>
                </a:cubicBezTo>
                <a:cubicBezTo>
                  <a:pt x="0" y="98"/>
                  <a:pt x="6" y="111"/>
                  <a:pt x="4" y="123"/>
                </a:cubicBezTo>
                <a:cubicBezTo>
                  <a:pt x="4" y="121"/>
                  <a:pt x="4" y="123"/>
                  <a:pt x="4" y="123"/>
                </a:cubicBezTo>
                <a:cubicBezTo>
                  <a:pt x="4" y="124"/>
                  <a:pt x="3" y="124"/>
                  <a:pt x="3" y="124"/>
                </a:cubicBezTo>
                <a:cubicBezTo>
                  <a:pt x="11" y="126"/>
                  <a:pt x="19" y="126"/>
                  <a:pt x="27" y="122"/>
                </a:cubicBezTo>
                <a:cubicBezTo>
                  <a:pt x="35" y="119"/>
                  <a:pt x="43" y="111"/>
                  <a:pt x="50" y="103"/>
                </a:cubicBezTo>
                <a:cubicBezTo>
                  <a:pt x="56" y="95"/>
                  <a:pt x="62" y="85"/>
                  <a:pt x="65" y="73"/>
                </a:cubicBezTo>
                <a:cubicBezTo>
                  <a:pt x="69" y="61"/>
                  <a:pt x="69" y="50"/>
                  <a:pt x="67" y="40"/>
                </a:cubicBezTo>
                <a:cubicBezTo>
                  <a:pt x="66" y="29"/>
                  <a:pt x="63" y="19"/>
                  <a:pt x="57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59"/>
          <p:cNvSpPr>
            <a:spLocks/>
          </p:cNvSpPr>
          <p:nvPr/>
        </p:nvSpPr>
        <p:spPr bwMode="auto">
          <a:xfrm>
            <a:off x="9745504" y="1284606"/>
            <a:ext cx="173038" cy="450850"/>
          </a:xfrm>
          <a:custGeom>
            <a:avLst/>
            <a:gdLst>
              <a:gd name="T0" fmla="*/ 35 w 46"/>
              <a:gd name="T1" fmla="*/ 0 h 120"/>
              <a:gd name="T2" fmla="*/ 33 w 46"/>
              <a:gd name="T3" fmla="*/ 0 h 120"/>
              <a:gd name="T4" fmla="*/ 24 w 46"/>
              <a:gd name="T5" fmla="*/ 60 h 120"/>
              <a:gd name="T6" fmla="*/ 0 w 46"/>
              <a:gd name="T7" fmla="*/ 120 h 120"/>
              <a:gd name="T8" fmla="*/ 39 w 46"/>
              <a:gd name="T9" fmla="*/ 62 h 120"/>
              <a:gd name="T10" fmla="*/ 39 w 46"/>
              <a:gd name="T11" fmla="*/ 61 h 120"/>
              <a:gd name="T12" fmla="*/ 39 w 46"/>
              <a:gd name="T13" fmla="*/ 61 h 120"/>
              <a:gd name="T14" fmla="*/ 39 w 46"/>
              <a:gd name="T15" fmla="*/ 61 h 120"/>
              <a:gd name="T16" fmla="*/ 39 w 46"/>
              <a:gd name="T17" fmla="*/ 61 h 120"/>
              <a:gd name="T18" fmla="*/ 35 w 46"/>
              <a:gd name="T1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" h="120">
                <a:moveTo>
                  <a:pt x="35" y="0"/>
                </a:moveTo>
                <a:cubicBezTo>
                  <a:pt x="34" y="0"/>
                  <a:pt x="34" y="0"/>
                  <a:pt x="33" y="0"/>
                </a:cubicBezTo>
                <a:cubicBezTo>
                  <a:pt x="33" y="20"/>
                  <a:pt x="32" y="42"/>
                  <a:pt x="24" y="60"/>
                </a:cubicBezTo>
                <a:cubicBezTo>
                  <a:pt x="15" y="80"/>
                  <a:pt x="10" y="101"/>
                  <a:pt x="0" y="120"/>
                </a:cubicBezTo>
                <a:cubicBezTo>
                  <a:pt x="20" y="116"/>
                  <a:pt x="33" y="79"/>
                  <a:pt x="39" y="62"/>
                </a:cubicBezTo>
                <a:cubicBezTo>
                  <a:pt x="39" y="62"/>
                  <a:pt x="39" y="61"/>
                  <a:pt x="39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46" y="41"/>
                  <a:pt x="45" y="18"/>
                  <a:pt x="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60"/>
          <p:cNvSpPr>
            <a:spLocks/>
          </p:cNvSpPr>
          <p:nvPr/>
        </p:nvSpPr>
        <p:spPr bwMode="auto">
          <a:xfrm>
            <a:off x="9821704" y="1213169"/>
            <a:ext cx="85725" cy="63500"/>
          </a:xfrm>
          <a:custGeom>
            <a:avLst/>
            <a:gdLst>
              <a:gd name="T0" fmla="*/ 22 w 23"/>
              <a:gd name="T1" fmla="*/ 9 h 17"/>
              <a:gd name="T2" fmla="*/ 23 w 23"/>
              <a:gd name="T3" fmla="*/ 7 h 17"/>
              <a:gd name="T4" fmla="*/ 23 w 23"/>
              <a:gd name="T5" fmla="*/ 4 h 17"/>
              <a:gd name="T6" fmla="*/ 23 w 23"/>
              <a:gd name="T7" fmla="*/ 4 h 17"/>
              <a:gd name="T8" fmla="*/ 22 w 23"/>
              <a:gd name="T9" fmla="*/ 3 h 17"/>
              <a:gd name="T10" fmla="*/ 22 w 23"/>
              <a:gd name="T11" fmla="*/ 3 h 17"/>
              <a:gd name="T12" fmla="*/ 17 w 23"/>
              <a:gd name="T13" fmla="*/ 1 h 17"/>
              <a:gd name="T14" fmla="*/ 12 w 23"/>
              <a:gd name="T15" fmla="*/ 2 h 17"/>
              <a:gd name="T16" fmla="*/ 7 w 23"/>
              <a:gd name="T17" fmla="*/ 7 h 17"/>
              <a:gd name="T18" fmla="*/ 6 w 23"/>
              <a:gd name="T19" fmla="*/ 10 h 17"/>
              <a:gd name="T20" fmla="*/ 5 w 23"/>
              <a:gd name="T21" fmla="*/ 10 h 17"/>
              <a:gd name="T22" fmla="*/ 4 w 23"/>
              <a:gd name="T23" fmla="*/ 10 h 17"/>
              <a:gd name="T24" fmla="*/ 2 w 23"/>
              <a:gd name="T25" fmla="*/ 11 h 17"/>
              <a:gd name="T26" fmla="*/ 2 w 23"/>
              <a:gd name="T27" fmla="*/ 13 h 17"/>
              <a:gd name="T28" fmla="*/ 2 w 23"/>
              <a:gd name="T29" fmla="*/ 14 h 17"/>
              <a:gd name="T30" fmla="*/ 4 w 23"/>
              <a:gd name="T31" fmla="*/ 14 h 17"/>
              <a:gd name="T32" fmla="*/ 6 w 23"/>
              <a:gd name="T33" fmla="*/ 15 h 17"/>
              <a:gd name="T34" fmla="*/ 10 w 23"/>
              <a:gd name="T35" fmla="*/ 16 h 17"/>
              <a:gd name="T36" fmla="*/ 13 w 23"/>
              <a:gd name="T37" fmla="*/ 17 h 17"/>
              <a:gd name="T38" fmla="*/ 13 w 23"/>
              <a:gd name="T39" fmla="*/ 16 h 17"/>
              <a:gd name="T40" fmla="*/ 14 w 23"/>
              <a:gd name="T41" fmla="*/ 13 h 17"/>
              <a:gd name="T42" fmla="*/ 13 w 23"/>
              <a:gd name="T43" fmla="*/ 12 h 17"/>
              <a:gd name="T44" fmla="*/ 11 w 23"/>
              <a:gd name="T45" fmla="*/ 12 h 17"/>
              <a:gd name="T46" fmla="*/ 11 w 23"/>
              <a:gd name="T47" fmla="*/ 9 h 17"/>
              <a:gd name="T48" fmla="*/ 13 w 23"/>
              <a:gd name="T49" fmla="*/ 5 h 17"/>
              <a:gd name="T50" fmla="*/ 15 w 23"/>
              <a:gd name="T51" fmla="*/ 4 h 17"/>
              <a:gd name="T52" fmla="*/ 19 w 23"/>
              <a:gd name="T53" fmla="*/ 5 h 17"/>
              <a:gd name="T54" fmla="*/ 20 w 23"/>
              <a:gd name="T55" fmla="*/ 5 h 17"/>
              <a:gd name="T56" fmla="*/ 21 w 23"/>
              <a:gd name="T57" fmla="*/ 6 h 17"/>
              <a:gd name="T58" fmla="*/ 20 w 23"/>
              <a:gd name="T59" fmla="*/ 7 h 17"/>
              <a:gd name="T60" fmla="*/ 20 w 23"/>
              <a:gd name="T61" fmla="*/ 7 h 17"/>
              <a:gd name="T62" fmla="*/ 18 w 23"/>
              <a:gd name="T63" fmla="*/ 7 h 17"/>
              <a:gd name="T64" fmla="*/ 17 w 23"/>
              <a:gd name="T65" fmla="*/ 7 h 17"/>
              <a:gd name="T66" fmla="*/ 16 w 23"/>
              <a:gd name="T67" fmla="*/ 5 h 17"/>
              <a:gd name="T68" fmla="*/ 15 w 23"/>
              <a:gd name="T69" fmla="*/ 8 h 17"/>
              <a:gd name="T70" fmla="*/ 17 w 23"/>
              <a:gd name="T71" fmla="*/ 9 h 17"/>
              <a:gd name="T72" fmla="*/ 21 w 23"/>
              <a:gd name="T73" fmla="*/ 9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" h="17">
                <a:moveTo>
                  <a:pt x="21" y="9"/>
                </a:move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8"/>
                </a:cubicBezTo>
                <a:cubicBezTo>
                  <a:pt x="23" y="8"/>
                  <a:pt x="23" y="7"/>
                  <a:pt x="23" y="7"/>
                </a:cubicBezTo>
                <a:cubicBezTo>
                  <a:pt x="23" y="6"/>
                  <a:pt x="23" y="5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3"/>
                  <a:pt x="21" y="2"/>
                  <a:pt x="20" y="2"/>
                </a:cubicBezTo>
                <a:cubicBezTo>
                  <a:pt x="19" y="1"/>
                  <a:pt x="18" y="1"/>
                  <a:pt x="17" y="1"/>
                </a:cubicBezTo>
                <a:cubicBezTo>
                  <a:pt x="16" y="1"/>
                  <a:pt x="15" y="0"/>
                  <a:pt x="14" y="1"/>
                </a:cubicBezTo>
                <a:cubicBezTo>
                  <a:pt x="13" y="1"/>
                  <a:pt x="13" y="1"/>
                  <a:pt x="12" y="2"/>
                </a:cubicBezTo>
                <a:cubicBezTo>
                  <a:pt x="11" y="2"/>
                  <a:pt x="11" y="2"/>
                  <a:pt x="11" y="3"/>
                </a:cubicBezTo>
                <a:cubicBezTo>
                  <a:pt x="9" y="4"/>
                  <a:pt x="8" y="6"/>
                  <a:pt x="7" y="7"/>
                </a:cubicBezTo>
                <a:cubicBezTo>
                  <a:pt x="7" y="7"/>
                  <a:pt x="7" y="8"/>
                  <a:pt x="7" y="8"/>
                </a:cubicBezTo>
                <a:cubicBezTo>
                  <a:pt x="7" y="9"/>
                  <a:pt x="6" y="9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5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2" y="10"/>
                  <a:pt x="0" y="11"/>
                  <a:pt x="2" y="11"/>
                </a:cubicBezTo>
                <a:cubicBezTo>
                  <a:pt x="2" y="11"/>
                  <a:pt x="1" y="12"/>
                  <a:pt x="1" y="12"/>
                </a:cubicBezTo>
                <a:cubicBezTo>
                  <a:pt x="1" y="12"/>
                  <a:pt x="2" y="12"/>
                  <a:pt x="2" y="13"/>
                </a:cubicBezTo>
                <a:cubicBezTo>
                  <a:pt x="3" y="13"/>
                  <a:pt x="1" y="13"/>
                  <a:pt x="2" y="13"/>
                </a:cubicBezTo>
                <a:cubicBezTo>
                  <a:pt x="2" y="13"/>
                  <a:pt x="2" y="13"/>
                  <a:pt x="2" y="14"/>
                </a:cubicBezTo>
                <a:cubicBezTo>
                  <a:pt x="3" y="14"/>
                  <a:pt x="3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5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8" y="16"/>
                  <a:pt x="9" y="16"/>
                </a:cubicBezTo>
                <a:cubicBezTo>
                  <a:pt x="9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6"/>
                  <a:pt x="12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5" y="17"/>
                  <a:pt x="13" y="16"/>
                  <a:pt x="13" y="16"/>
                </a:cubicBezTo>
                <a:cubicBezTo>
                  <a:pt x="12" y="15"/>
                  <a:pt x="18" y="16"/>
                  <a:pt x="14" y="15"/>
                </a:cubicBezTo>
                <a:cubicBezTo>
                  <a:pt x="14" y="14"/>
                  <a:pt x="15" y="13"/>
                  <a:pt x="14" y="13"/>
                </a:cubicBezTo>
                <a:cubicBezTo>
                  <a:pt x="14" y="13"/>
                  <a:pt x="14" y="13"/>
                  <a:pt x="13" y="13"/>
                </a:cubicBezTo>
                <a:cubicBezTo>
                  <a:pt x="13" y="13"/>
                  <a:pt x="14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2"/>
                  <a:pt x="11" y="12"/>
                  <a:pt x="11" y="12"/>
                </a:cubicBezTo>
                <a:cubicBezTo>
                  <a:pt x="11" y="11"/>
                  <a:pt x="10" y="11"/>
                  <a:pt x="10" y="11"/>
                </a:cubicBezTo>
                <a:cubicBezTo>
                  <a:pt x="10" y="10"/>
                  <a:pt x="10" y="10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7"/>
                  <a:pt x="12" y="6"/>
                  <a:pt x="13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4"/>
                  <a:pt x="15" y="4"/>
                  <a:pt x="15" y="4"/>
                </a:cubicBezTo>
                <a:cubicBezTo>
                  <a:pt x="15" y="4"/>
                  <a:pt x="16" y="4"/>
                  <a:pt x="17" y="4"/>
                </a:cubicBezTo>
                <a:cubicBezTo>
                  <a:pt x="17" y="4"/>
                  <a:pt x="18" y="4"/>
                  <a:pt x="19" y="5"/>
                </a:cubicBezTo>
                <a:cubicBezTo>
                  <a:pt x="19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0" y="6"/>
                  <a:pt x="21" y="6"/>
                </a:cubicBezTo>
                <a:cubicBezTo>
                  <a:pt x="20" y="6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8" y="7"/>
                  <a:pt x="18" y="7"/>
                </a:cubicBezTo>
                <a:cubicBezTo>
                  <a:pt x="18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5"/>
                  <a:pt x="16" y="5"/>
                  <a:pt x="16" y="5"/>
                </a:cubicBezTo>
                <a:cubicBezTo>
                  <a:pt x="15" y="5"/>
                  <a:pt x="15" y="5"/>
                  <a:pt x="15" y="6"/>
                </a:cubicBezTo>
                <a:cubicBezTo>
                  <a:pt x="15" y="6"/>
                  <a:pt x="15" y="6"/>
                  <a:pt x="15" y="8"/>
                </a:cubicBezTo>
                <a:cubicBezTo>
                  <a:pt x="15" y="8"/>
                  <a:pt x="16" y="8"/>
                  <a:pt x="16" y="9"/>
                </a:cubicBezTo>
                <a:cubicBezTo>
                  <a:pt x="16" y="9"/>
                  <a:pt x="16" y="9"/>
                  <a:pt x="17" y="9"/>
                </a:cubicBezTo>
                <a:cubicBezTo>
                  <a:pt x="18" y="9"/>
                  <a:pt x="18" y="10"/>
                  <a:pt x="19" y="10"/>
                </a:cubicBezTo>
                <a:cubicBezTo>
                  <a:pt x="20" y="10"/>
                  <a:pt x="21" y="10"/>
                  <a:pt x="2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61"/>
          <p:cNvSpPr>
            <a:spLocks/>
          </p:cNvSpPr>
          <p:nvPr/>
        </p:nvSpPr>
        <p:spPr bwMode="auto">
          <a:xfrm>
            <a:off x="10437654" y="1336994"/>
            <a:ext cx="228600" cy="188913"/>
          </a:xfrm>
          <a:custGeom>
            <a:avLst/>
            <a:gdLst>
              <a:gd name="T0" fmla="*/ 41 w 61"/>
              <a:gd name="T1" fmla="*/ 12 h 50"/>
              <a:gd name="T2" fmla="*/ 20 w 61"/>
              <a:gd name="T3" fmla="*/ 29 h 50"/>
              <a:gd name="T4" fmla="*/ 0 w 61"/>
              <a:gd name="T5" fmla="*/ 48 h 50"/>
              <a:gd name="T6" fmla="*/ 14 w 61"/>
              <a:gd name="T7" fmla="*/ 50 h 50"/>
              <a:gd name="T8" fmla="*/ 27 w 61"/>
              <a:gd name="T9" fmla="*/ 35 h 50"/>
              <a:gd name="T10" fmla="*/ 39 w 61"/>
              <a:gd name="T11" fmla="*/ 26 h 50"/>
              <a:gd name="T12" fmla="*/ 48 w 61"/>
              <a:gd name="T13" fmla="*/ 16 h 50"/>
              <a:gd name="T14" fmla="*/ 61 w 61"/>
              <a:gd name="T15" fmla="*/ 2 h 50"/>
              <a:gd name="T16" fmla="*/ 60 w 61"/>
              <a:gd name="T17" fmla="*/ 0 h 50"/>
              <a:gd name="T18" fmla="*/ 56 w 61"/>
              <a:gd name="T19" fmla="*/ 2 h 50"/>
              <a:gd name="T20" fmla="*/ 41 w 61"/>
              <a:gd name="T21" fmla="*/ 1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50">
                <a:moveTo>
                  <a:pt x="41" y="12"/>
                </a:moveTo>
                <a:cubicBezTo>
                  <a:pt x="33" y="16"/>
                  <a:pt x="28" y="25"/>
                  <a:pt x="20" y="29"/>
                </a:cubicBezTo>
                <a:cubicBezTo>
                  <a:pt x="12" y="35"/>
                  <a:pt x="7" y="43"/>
                  <a:pt x="0" y="48"/>
                </a:cubicBezTo>
                <a:cubicBezTo>
                  <a:pt x="4" y="49"/>
                  <a:pt x="9" y="49"/>
                  <a:pt x="14" y="50"/>
                </a:cubicBezTo>
                <a:cubicBezTo>
                  <a:pt x="19" y="45"/>
                  <a:pt x="22" y="38"/>
                  <a:pt x="27" y="35"/>
                </a:cubicBezTo>
                <a:cubicBezTo>
                  <a:pt x="32" y="32"/>
                  <a:pt x="35" y="29"/>
                  <a:pt x="39" y="26"/>
                </a:cubicBezTo>
                <a:cubicBezTo>
                  <a:pt x="43" y="23"/>
                  <a:pt x="44" y="18"/>
                  <a:pt x="48" y="16"/>
                </a:cubicBezTo>
                <a:cubicBezTo>
                  <a:pt x="53" y="14"/>
                  <a:pt x="57" y="7"/>
                  <a:pt x="61" y="2"/>
                </a:cubicBezTo>
                <a:cubicBezTo>
                  <a:pt x="61" y="2"/>
                  <a:pt x="60" y="1"/>
                  <a:pt x="60" y="0"/>
                </a:cubicBezTo>
                <a:cubicBezTo>
                  <a:pt x="58" y="1"/>
                  <a:pt x="57" y="1"/>
                  <a:pt x="56" y="2"/>
                </a:cubicBezTo>
                <a:cubicBezTo>
                  <a:pt x="51" y="4"/>
                  <a:pt x="47" y="10"/>
                  <a:pt x="4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62"/>
          <p:cNvSpPr>
            <a:spLocks/>
          </p:cNvSpPr>
          <p:nvPr/>
        </p:nvSpPr>
        <p:spPr bwMode="auto">
          <a:xfrm>
            <a:off x="10605929" y="1352869"/>
            <a:ext cx="112713" cy="225425"/>
          </a:xfrm>
          <a:custGeom>
            <a:avLst/>
            <a:gdLst>
              <a:gd name="T0" fmla="*/ 6 w 30"/>
              <a:gd name="T1" fmla="*/ 51 h 60"/>
              <a:gd name="T2" fmla="*/ 0 w 30"/>
              <a:gd name="T3" fmla="*/ 58 h 60"/>
              <a:gd name="T4" fmla="*/ 10 w 30"/>
              <a:gd name="T5" fmla="*/ 60 h 60"/>
              <a:gd name="T6" fmla="*/ 22 w 30"/>
              <a:gd name="T7" fmla="*/ 42 h 60"/>
              <a:gd name="T8" fmla="*/ 29 w 30"/>
              <a:gd name="T9" fmla="*/ 15 h 60"/>
              <a:gd name="T10" fmla="*/ 25 w 30"/>
              <a:gd name="T11" fmla="*/ 0 h 60"/>
              <a:gd name="T12" fmla="*/ 24 w 30"/>
              <a:gd name="T13" fmla="*/ 1 h 60"/>
              <a:gd name="T14" fmla="*/ 6 w 30"/>
              <a:gd name="T15" fmla="*/ 51 h 60"/>
              <a:gd name="T16" fmla="*/ 6 w 30"/>
              <a:gd name="T17" fmla="*/ 5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60">
                <a:moveTo>
                  <a:pt x="6" y="51"/>
                </a:moveTo>
                <a:cubicBezTo>
                  <a:pt x="5" y="52"/>
                  <a:pt x="3" y="55"/>
                  <a:pt x="0" y="58"/>
                </a:cubicBezTo>
                <a:cubicBezTo>
                  <a:pt x="3" y="59"/>
                  <a:pt x="6" y="60"/>
                  <a:pt x="10" y="60"/>
                </a:cubicBezTo>
                <a:cubicBezTo>
                  <a:pt x="15" y="55"/>
                  <a:pt x="19" y="48"/>
                  <a:pt x="22" y="42"/>
                </a:cubicBezTo>
                <a:cubicBezTo>
                  <a:pt x="26" y="33"/>
                  <a:pt x="29" y="24"/>
                  <a:pt x="29" y="15"/>
                </a:cubicBezTo>
                <a:cubicBezTo>
                  <a:pt x="29" y="10"/>
                  <a:pt x="27" y="5"/>
                  <a:pt x="25" y="0"/>
                </a:cubicBezTo>
                <a:cubicBezTo>
                  <a:pt x="24" y="1"/>
                  <a:pt x="24" y="1"/>
                  <a:pt x="24" y="1"/>
                </a:cubicBezTo>
                <a:cubicBezTo>
                  <a:pt x="30" y="17"/>
                  <a:pt x="16" y="41"/>
                  <a:pt x="6" y="51"/>
                </a:cubicBezTo>
                <a:cubicBezTo>
                  <a:pt x="7" y="50"/>
                  <a:pt x="6" y="50"/>
                  <a:pt x="6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63"/>
          <p:cNvSpPr>
            <a:spLocks/>
          </p:cNvSpPr>
          <p:nvPr/>
        </p:nvSpPr>
        <p:spPr bwMode="auto">
          <a:xfrm>
            <a:off x="10512267" y="1356044"/>
            <a:ext cx="169863" cy="192088"/>
          </a:xfrm>
          <a:custGeom>
            <a:avLst/>
            <a:gdLst>
              <a:gd name="T0" fmla="*/ 6 w 45"/>
              <a:gd name="T1" fmla="*/ 41 h 51"/>
              <a:gd name="T2" fmla="*/ 0 w 45"/>
              <a:gd name="T3" fmla="*/ 45 h 51"/>
              <a:gd name="T4" fmla="*/ 11 w 45"/>
              <a:gd name="T5" fmla="*/ 46 h 51"/>
              <a:gd name="T6" fmla="*/ 16 w 45"/>
              <a:gd name="T7" fmla="*/ 51 h 51"/>
              <a:gd name="T8" fmla="*/ 17 w 45"/>
              <a:gd name="T9" fmla="*/ 50 h 51"/>
              <a:gd name="T10" fmla="*/ 18 w 45"/>
              <a:gd name="T11" fmla="*/ 50 h 51"/>
              <a:gd name="T12" fmla="*/ 17 w 45"/>
              <a:gd name="T13" fmla="*/ 50 h 51"/>
              <a:gd name="T14" fmla="*/ 18 w 45"/>
              <a:gd name="T15" fmla="*/ 50 h 51"/>
              <a:gd name="T16" fmla="*/ 18 w 45"/>
              <a:gd name="T17" fmla="*/ 50 h 51"/>
              <a:gd name="T18" fmla="*/ 18 w 45"/>
              <a:gd name="T19" fmla="*/ 50 h 51"/>
              <a:gd name="T20" fmla="*/ 18 w 45"/>
              <a:gd name="T21" fmla="*/ 50 h 51"/>
              <a:gd name="T22" fmla="*/ 45 w 45"/>
              <a:gd name="T23" fmla="*/ 0 h 51"/>
              <a:gd name="T24" fmla="*/ 44 w 45"/>
              <a:gd name="T25" fmla="*/ 0 h 51"/>
              <a:gd name="T26" fmla="*/ 6 w 45"/>
              <a:gd name="T27" fmla="*/ 4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5" h="51">
                <a:moveTo>
                  <a:pt x="6" y="41"/>
                </a:moveTo>
                <a:cubicBezTo>
                  <a:pt x="4" y="42"/>
                  <a:pt x="2" y="44"/>
                  <a:pt x="0" y="45"/>
                </a:cubicBezTo>
                <a:cubicBezTo>
                  <a:pt x="4" y="46"/>
                  <a:pt x="7" y="46"/>
                  <a:pt x="11" y="46"/>
                </a:cubicBezTo>
                <a:cubicBezTo>
                  <a:pt x="13" y="48"/>
                  <a:pt x="14" y="50"/>
                  <a:pt x="16" y="51"/>
                </a:cubicBezTo>
                <a:cubicBezTo>
                  <a:pt x="16" y="51"/>
                  <a:pt x="17" y="51"/>
                  <a:pt x="17" y="50"/>
                </a:cubicBezTo>
                <a:cubicBezTo>
                  <a:pt x="17" y="51"/>
                  <a:pt x="17" y="50"/>
                  <a:pt x="18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34" y="38"/>
                  <a:pt x="44" y="20"/>
                  <a:pt x="45" y="0"/>
                </a:cubicBezTo>
                <a:cubicBezTo>
                  <a:pt x="45" y="0"/>
                  <a:pt x="45" y="0"/>
                  <a:pt x="44" y="0"/>
                </a:cubicBezTo>
                <a:cubicBezTo>
                  <a:pt x="34" y="15"/>
                  <a:pt x="22" y="31"/>
                  <a:pt x="6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64"/>
          <p:cNvSpPr>
            <a:spLocks noEditPoints="1"/>
          </p:cNvSpPr>
          <p:nvPr/>
        </p:nvSpPr>
        <p:spPr bwMode="auto">
          <a:xfrm>
            <a:off x="10339229" y="1529081"/>
            <a:ext cx="180975" cy="150813"/>
          </a:xfrm>
          <a:custGeom>
            <a:avLst/>
            <a:gdLst>
              <a:gd name="T0" fmla="*/ 22 w 48"/>
              <a:gd name="T1" fmla="*/ 0 h 40"/>
              <a:gd name="T2" fmla="*/ 1 w 48"/>
              <a:gd name="T3" fmla="*/ 27 h 40"/>
              <a:gd name="T4" fmla="*/ 1 w 48"/>
              <a:gd name="T5" fmla="*/ 27 h 40"/>
              <a:gd name="T6" fmla="*/ 0 w 48"/>
              <a:gd name="T7" fmla="*/ 27 h 40"/>
              <a:gd name="T8" fmla="*/ 19 w 48"/>
              <a:gd name="T9" fmla="*/ 38 h 40"/>
              <a:gd name="T10" fmla="*/ 47 w 48"/>
              <a:gd name="T11" fmla="*/ 35 h 40"/>
              <a:gd name="T12" fmla="*/ 48 w 48"/>
              <a:gd name="T13" fmla="*/ 35 h 40"/>
              <a:gd name="T14" fmla="*/ 37 w 48"/>
              <a:gd name="T15" fmla="*/ 27 h 40"/>
              <a:gd name="T16" fmla="*/ 37 w 48"/>
              <a:gd name="T17" fmla="*/ 27 h 40"/>
              <a:gd name="T18" fmla="*/ 24 w 48"/>
              <a:gd name="T19" fmla="*/ 32 h 40"/>
              <a:gd name="T20" fmla="*/ 0 w 48"/>
              <a:gd name="T21" fmla="*/ 28 h 40"/>
              <a:gd name="T22" fmla="*/ 10 w 48"/>
              <a:gd name="T23" fmla="*/ 24 h 40"/>
              <a:gd name="T24" fmla="*/ 16 w 48"/>
              <a:gd name="T25" fmla="*/ 18 h 40"/>
              <a:gd name="T26" fmla="*/ 26 w 48"/>
              <a:gd name="T27" fmla="*/ 12 h 40"/>
              <a:gd name="T28" fmla="*/ 26 w 48"/>
              <a:gd name="T29" fmla="*/ 12 h 40"/>
              <a:gd name="T30" fmla="*/ 22 w 48"/>
              <a:gd name="T31" fmla="*/ 0 h 40"/>
              <a:gd name="T32" fmla="*/ 22 w 48"/>
              <a:gd name="T33" fmla="*/ 0 h 40"/>
              <a:gd name="T34" fmla="*/ 1 w 48"/>
              <a:gd name="T35" fmla="*/ 26 h 40"/>
              <a:gd name="T36" fmla="*/ 1 w 48"/>
              <a:gd name="T37" fmla="*/ 2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" h="40">
                <a:moveTo>
                  <a:pt x="22" y="0"/>
                </a:moveTo>
                <a:cubicBezTo>
                  <a:pt x="11" y="6"/>
                  <a:pt x="9" y="19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5" y="33"/>
                  <a:pt x="11" y="37"/>
                  <a:pt x="19" y="38"/>
                </a:cubicBezTo>
                <a:cubicBezTo>
                  <a:pt x="28" y="40"/>
                  <a:pt x="37" y="38"/>
                  <a:pt x="47" y="35"/>
                </a:cubicBezTo>
                <a:cubicBezTo>
                  <a:pt x="47" y="35"/>
                  <a:pt x="48" y="35"/>
                  <a:pt x="48" y="35"/>
                </a:cubicBezTo>
                <a:cubicBezTo>
                  <a:pt x="44" y="33"/>
                  <a:pt x="41" y="30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2" y="29"/>
                  <a:pt x="29" y="31"/>
                  <a:pt x="24" y="32"/>
                </a:cubicBezTo>
                <a:cubicBezTo>
                  <a:pt x="14" y="34"/>
                  <a:pt x="8" y="36"/>
                  <a:pt x="0" y="28"/>
                </a:cubicBezTo>
                <a:cubicBezTo>
                  <a:pt x="3" y="26"/>
                  <a:pt x="7" y="26"/>
                  <a:pt x="10" y="24"/>
                </a:cubicBezTo>
                <a:cubicBezTo>
                  <a:pt x="13" y="22"/>
                  <a:pt x="13" y="20"/>
                  <a:pt x="16" y="18"/>
                </a:cubicBezTo>
                <a:cubicBezTo>
                  <a:pt x="21" y="16"/>
                  <a:pt x="19" y="13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4" y="8"/>
                  <a:pt x="22" y="4"/>
                  <a:pt x="22" y="0"/>
                </a:cubicBezTo>
                <a:cubicBezTo>
                  <a:pt x="22" y="0"/>
                  <a:pt x="22" y="0"/>
                  <a:pt x="22" y="0"/>
                </a:cubicBezTo>
                <a:close/>
                <a:moveTo>
                  <a:pt x="1" y="26"/>
                </a:moveTo>
                <a:cubicBezTo>
                  <a:pt x="1" y="26"/>
                  <a:pt x="1" y="26"/>
                  <a:pt x="1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65"/>
          <p:cNvSpPr>
            <a:spLocks/>
          </p:cNvSpPr>
          <p:nvPr/>
        </p:nvSpPr>
        <p:spPr bwMode="auto">
          <a:xfrm>
            <a:off x="10350342" y="1581469"/>
            <a:ext cx="117475" cy="71438"/>
          </a:xfrm>
          <a:custGeom>
            <a:avLst/>
            <a:gdLst>
              <a:gd name="T0" fmla="*/ 24 w 31"/>
              <a:gd name="T1" fmla="*/ 0 h 19"/>
              <a:gd name="T2" fmla="*/ 0 w 31"/>
              <a:gd name="T3" fmla="*/ 16 h 19"/>
              <a:gd name="T4" fmla="*/ 31 w 31"/>
              <a:gd name="T5" fmla="*/ 10 h 19"/>
              <a:gd name="T6" fmla="*/ 28 w 31"/>
              <a:gd name="T7" fmla="*/ 6 h 19"/>
              <a:gd name="T8" fmla="*/ 24 w 31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19">
                <a:moveTo>
                  <a:pt x="24" y="0"/>
                </a:moveTo>
                <a:cubicBezTo>
                  <a:pt x="16" y="5"/>
                  <a:pt x="9" y="11"/>
                  <a:pt x="0" y="16"/>
                </a:cubicBezTo>
                <a:cubicBezTo>
                  <a:pt x="9" y="19"/>
                  <a:pt x="20" y="16"/>
                  <a:pt x="31" y="10"/>
                </a:cubicBezTo>
                <a:cubicBezTo>
                  <a:pt x="30" y="8"/>
                  <a:pt x="29" y="7"/>
                  <a:pt x="28" y="6"/>
                </a:cubicBezTo>
                <a:cubicBezTo>
                  <a:pt x="26" y="4"/>
                  <a:pt x="25" y="2"/>
                  <a:pt x="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66"/>
          <p:cNvSpPr>
            <a:spLocks/>
          </p:cNvSpPr>
          <p:nvPr/>
        </p:nvSpPr>
        <p:spPr bwMode="auto">
          <a:xfrm>
            <a:off x="10580529" y="1540194"/>
            <a:ext cx="3175" cy="317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0"/>
                  <a:pt x="0" y="0"/>
                  <a:pt x="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67"/>
          <p:cNvSpPr>
            <a:spLocks/>
          </p:cNvSpPr>
          <p:nvPr/>
        </p:nvSpPr>
        <p:spPr bwMode="auto">
          <a:xfrm>
            <a:off x="10297954" y="1276669"/>
            <a:ext cx="357188" cy="338138"/>
          </a:xfrm>
          <a:custGeom>
            <a:avLst/>
            <a:gdLst>
              <a:gd name="T0" fmla="*/ 6 w 95"/>
              <a:gd name="T1" fmla="*/ 88 h 90"/>
              <a:gd name="T2" fmla="*/ 34 w 95"/>
              <a:gd name="T3" fmla="*/ 59 h 90"/>
              <a:gd name="T4" fmla="*/ 53 w 95"/>
              <a:gd name="T5" fmla="*/ 41 h 90"/>
              <a:gd name="T6" fmla="*/ 80 w 95"/>
              <a:gd name="T7" fmla="*/ 19 h 90"/>
              <a:gd name="T8" fmla="*/ 95 w 95"/>
              <a:gd name="T9" fmla="*/ 13 h 90"/>
              <a:gd name="T10" fmla="*/ 95 w 95"/>
              <a:gd name="T11" fmla="*/ 13 h 90"/>
              <a:gd name="T12" fmla="*/ 95 w 95"/>
              <a:gd name="T13" fmla="*/ 13 h 90"/>
              <a:gd name="T14" fmla="*/ 94 w 95"/>
              <a:gd name="T15" fmla="*/ 12 h 90"/>
              <a:gd name="T16" fmla="*/ 64 w 95"/>
              <a:gd name="T17" fmla="*/ 17 h 90"/>
              <a:gd name="T18" fmla="*/ 35 w 95"/>
              <a:gd name="T19" fmla="*/ 39 h 90"/>
              <a:gd name="T20" fmla="*/ 6 w 95"/>
              <a:gd name="T21" fmla="*/ 88 h 90"/>
              <a:gd name="T22" fmla="*/ 4 w 95"/>
              <a:gd name="T23" fmla="*/ 75 h 90"/>
              <a:gd name="T24" fmla="*/ 14 w 95"/>
              <a:gd name="T25" fmla="*/ 53 h 90"/>
              <a:gd name="T26" fmla="*/ 34 w 95"/>
              <a:gd name="T27" fmla="*/ 23 h 90"/>
              <a:gd name="T28" fmla="*/ 66 w 95"/>
              <a:gd name="T29" fmla="*/ 7 h 90"/>
              <a:gd name="T30" fmla="*/ 94 w 95"/>
              <a:gd name="T31" fmla="*/ 7 h 90"/>
              <a:gd name="T32" fmla="*/ 94 w 95"/>
              <a:gd name="T33" fmla="*/ 7 h 90"/>
              <a:gd name="T34" fmla="*/ 95 w 95"/>
              <a:gd name="T35" fmla="*/ 7 h 90"/>
              <a:gd name="T36" fmla="*/ 81 w 95"/>
              <a:gd name="T37" fmla="*/ 1 h 90"/>
              <a:gd name="T38" fmla="*/ 53 w 95"/>
              <a:gd name="T39" fmla="*/ 4 h 90"/>
              <a:gd name="T40" fmla="*/ 26 w 95"/>
              <a:gd name="T41" fmla="*/ 19 h 90"/>
              <a:gd name="T42" fmla="*/ 7 w 95"/>
              <a:gd name="T43" fmla="*/ 44 h 90"/>
              <a:gd name="T44" fmla="*/ 1 w 95"/>
              <a:gd name="T45" fmla="*/ 71 h 90"/>
              <a:gd name="T46" fmla="*/ 7 w 95"/>
              <a:gd name="T47" fmla="*/ 90 h 90"/>
              <a:gd name="T48" fmla="*/ 6 w 95"/>
              <a:gd name="T49" fmla="*/ 8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5" h="90">
                <a:moveTo>
                  <a:pt x="6" y="88"/>
                </a:moveTo>
                <a:cubicBezTo>
                  <a:pt x="8" y="77"/>
                  <a:pt x="27" y="66"/>
                  <a:pt x="34" y="59"/>
                </a:cubicBezTo>
                <a:cubicBezTo>
                  <a:pt x="40" y="54"/>
                  <a:pt x="48" y="47"/>
                  <a:pt x="53" y="41"/>
                </a:cubicBezTo>
                <a:cubicBezTo>
                  <a:pt x="60" y="32"/>
                  <a:pt x="70" y="25"/>
                  <a:pt x="80" y="19"/>
                </a:cubicBezTo>
                <a:cubicBezTo>
                  <a:pt x="82" y="18"/>
                  <a:pt x="89" y="15"/>
                  <a:pt x="95" y="13"/>
                </a:cubicBezTo>
                <a:cubicBezTo>
                  <a:pt x="95" y="13"/>
                  <a:pt x="95" y="13"/>
                  <a:pt x="95" y="13"/>
                </a:cubicBezTo>
                <a:cubicBezTo>
                  <a:pt x="95" y="13"/>
                  <a:pt x="95" y="13"/>
                  <a:pt x="95" y="13"/>
                </a:cubicBezTo>
                <a:cubicBezTo>
                  <a:pt x="94" y="13"/>
                  <a:pt x="94" y="12"/>
                  <a:pt x="94" y="12"/>
                </a:cubicBezTo>
                <a:cubicBezTo>
                  <a:pt x="83" y="12"/>
                  <a:pt x="75" y="12"/>
                  <a:pt x="64" y="17"/>
                </a:cubicBezTo>
                <a:cubicBezTo>
                  <a:pt x="56" y="20"/>
                  <a:pt x="37" y="28"/>
                  <a:pt x="35" y="39"/>
                </a:cubicBezTo>
                <a:cubicBezTo>
                  <a:pt x="25" y="48"/>
                  <a:pt x="1" y="73"/>
                  <a:pt x="6" y="88"/>
                </a:cubicBezTo>
                <a:cubicBezTo>
                  <a:pt x="5" y="83"/>
                  <a:pt x="4" y="77"/>
                  <a:pt x="4" y="75"/>
                </a:cubicBezTo>
                <a:cubicBezTo>
                  <a:pt x="5" y="70"/>
                  <a:pt x="15" y="58"/>
                  <a:pt x="14" y="53"/>
                </a:cubicBezTo>
                <a:cubicBezTo>
                  <a:pt x="14" y="48"/>
                  <a:pt x="29" y="25"/>
                  <a:pt x="34" y="23"/>
                </a:cubicBezTo>
                <a:cubicBezTo>
                  <a:pt x="44" y="19"/>
                  <a:pt x="54" y="8"/>
                  <a:pt x="66" y="7"/>
                </a:cubicBezTo>
                <a:cubicBezTo>
                  <a:pt x="73" y="6"/>
                  <a:pt x="85" y="4"/>
                  <a:pt x="94" y="7"/>
                </a:cubicBezTo>
                <a:cubicBezTo>
                  <a:pt x="94" y="7"/>
                  <a:pt x="94" y="7"/>
                  <a:pt x="94" y="7"/>
                </a:cubicBezTo>
                <a:cubicBezTo>
                  <a:pt x="95" y="7"/>
                  <a:pt x="95" y="7"/>
                  <a:pt x="95" y="7"/>
                </a:cubicBezTo>
                <a:cubicBezTo>
                  <a:pt x="91" y="4"/>
                  <a:pt x="86" y="2"/>
                  <a:pt x="81" y="1"/>
                </a:cubicBezTo>
                <a:cubicBezTo>
                  <a:pt x="73" y="0"/>
                  <a:pt x="63" y="1"/>
                  <a:pt x="53" y="4"/>
                </a:cubicBezTo>
                <a:cubicBezTo>
                  <a:pt x="44" y="7"/>
                  <a:pt x="35" y="12"/>
                  <a:pt x="26" y="19"/>
                </a:cubicBezTo>
                <a:cubicBezTo>
                  <a:pt x="18" y="27"/>
                  <a:pt x="12" y="35"/>
                  <a:pt x="7" y="44"/>
                </a:cubicBezTo>
                <a:cubicBezTo>
                  <a:pt x="3" y="53"/>
                  <a:pt x="0" y="63"/>
                  <a:pt x="1" y="71"/>
                </a:cubicBezTo>
                <a:cubicBezTo>
                  <a:pt x="1" y="78"/>
                  <a:pt x="3" y="85"/>
                  <a:pt x="7" y="90"/>
                </a:cubicBezTo>
                <a:cubicBezTo>
                  <a:pt x="7" y="89"/>
                  <a:pt x="7" y="89"/>
                  <a:pt x="6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68"/>
          <p:cNvSpPr>
            <a:spLocks/>
          </p:cNvSpPr>
          <p:nvPr/>
        </p:nvSpPr>
        <p:spPr bwMode="auto">
          <a:xfrm>
            <a:off x="10629742" y="1543369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69"/>
          <p:cNvSpPr>
            <a:spLocks/>
          </p:cNvSpPr>
          <p:nvPr/>
        </p:nvSpPr>
        <p:spPr bwMode="auto">
          <a:xfrm>
            <a:off x="10655142" y="1303656"/>
            <a:ext cx="79375" cy="44450"/>
          </a:xfrm>
          <a:custGeom>
            <a:avLst/>
            <a:gdLst>
              <a:gd name="T0" fmla="*/ 3 w 21"/>
              <a:gd name="T1" fmla="*/ 7 h 12"/>
              <a:gd name="T2" fmla="*/ 5 w 21"/>
              <a:gd name="T3" fmla="*/ 10 h 12"/>
              <a:gd name="T4" fmla="*/ 8 w 21"/>
              <a:gd name="T5" fmla="*/ 12 h 12"/>
              <a:gd name="T6" fmla="*/ 7 w 21"/>
              <a:gd name="T7" fmla="*/ 11 h 12"/>
              <a:gd name="T8" fmla="*/ 9 w 21"/>
              <a:gd name="T9" fmla="*/ 11 h 12"/>
              <a:gd name="T10" fmla="*/ 10 w 21"/>
              <a:gd name="T11" fmla="*/ 9 h 12"/>
              <a:gd name="T12" fmla="*/ 8 w 21"/>
              <a:gd name="T13" fmla="*/ 7 h 12"/>
              <a:gd name="T14" fmla="*/ 10 w 21"/>
              <a:gd name="T15" fmla="*/ 5 h 12"/>
              <a:gd name="T16" fmla="*/ 13 w 21"/>
              <a:gd name="T17" fmla="*/ 3 h 12"/>
              <a:gd name="T18" fmla="*/ 15 w 21"/>
              <a:gd name="T19" fmla="*/ 3 h 12"/>
              <a:gd name="T20" fmla="*/ 18 w 21"/>
              <a:gd name="T21" fmla="*/ 6 h 12"/>
              <a:gd name="T22" fmla="*/ 19 w 21"/>
              <a:gd name="T23" fmla="*/ 7 h 12"/>
              <a:gd name="T24" fmla="*/ 19 w 21"/>
              <a:gd name="T25" fmla="*/ 7 h 12"/>
              <a:gd name="T26" fmla="*/ 18 w 21"/>
              <a:gd name="T27" fmla="*/ 8 h 12"/>
              <a:gd name="T28" fmla="*/ 18 w 21"/>
              <a:gd name="T29" fmla="*/ 8 h 12"/>
              <a:gd name="T30" fmla="*/ 16 w 21"/>
              <a:gd name="T31" fmla="*/ 7 h 12"/>
              <a:gd name="T32" fmla="*/ 16 w 21"/>
              <a:gd name="T33" fmla="*/ 6 h 12"/>
              <a:gd name="T34" fmla="*/ 16 w 21"/>
              <a:gd name="T35" fmla="*/ 4 h 12"/>
              <a:gd name="T36" fmla="*/ 14 w 21"/>
              <a:gd name="T37" fmla="*/ 6 h 12"/>
              <a:gd name="T38" fmla="*/ 14 w 21"/>
              <a:gd name="T39" fmla="*/ 8 h 12"/>
              <a:gd name="T40" fmla="*/ 17 w 21"/>
              <a:gd name="T41" fmla="*/ 10 h 12"/>
              <a:gd name="T42" fmla="*/ 19 w 21"/>
              <a:gd name="T43" fmla="*/ 10 h 12"/>
              <a:gd name="T44" fmla="*/ 21 w 21"/>
              <a:gd name="T45" fmla="*/ 8 h 12"/>
              <a:gd name="T46" fmla="*/ 21 w 21"/>
              <a:gd name="T47" fmla="*/ 7 h 12"/>
              <a:gd name="T48" fmla="*/ 21 w 21"/>
              <a:gd name="T49" fmla="*/ 6 h 12"/>
              <a:gd name="T50" fmla="*/ 21 w 21"/>
              <a:gd name="T51" fmla="*/ 6 h 12"/>
              <a:gd name="T52" fmla="*/ 21 w 21"/>
              <a:gd name="T53" fmla="*/ 4 h 12"/>
              <a:gd name="T54" fmla="*/ 16 w 21"/>
              <a:gd name="T55" fmla="*/ 0 h 12"/>
              <a:gd name="T56" fmla="*/ 13 w 21"/>
              <a:gd name="T57" fmla="*/ 0 h 12"/>
              <a:gd name="T58" fmla="*/ 7 w 21"/>
              <a:gd name="T59" fmla="*/ 2 h 12"/>
              <a:gd name="T60" fmla="*/ 5 w 21"/>
              <a:gd name="T61" fmla="*/ 3 h 12"/>
              <a:gd name="T62" fmla="*/ 4 w 21"/>
              <a:gd name="T63" fmla="*/ 2 h 12"/>
              <a:gd name="T64" fmla="*/ 1 w 21"/>
              <a:gd name="T65" fmla="*/ 1 h 12"/>
              <a:gd name="T66" fmla="*/ 0 w 21"/>
              <a:gd name="T67" fmla="*/ 2 h 12"/>
              <a:gd name="T68" fmla="*/ 1 w 21"/>
              <a:gd name="T69" fmla="*/ 4 h 12"/>
              <a:gd name="T70" fmla="*/ 0 w 21"/>
              <a:gd name="T71" fmla="*/ 3 h 12"/>
              <a:gd name="T72" fmla="*/ 3 w 21"/>
              <a:gd name="T73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1" h="12"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8"/>
                  <a:pt x="4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6" y="10"/>
                  <a:pt x="7" y="12"/>
                  <a:pt x="7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7" y="11"/>
                  <a:pt x="7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8" y="11"/>
                  <a:pt x="9" y="12"/>
                  <a:pt x="10" y="12"/>
                </a:cubicBezTo>
                <a:cubicBezTo>
                  <a:pt x="10" y="12"/>
                  <a:pt x="10" y="12"/>
                  <a:pt x="9" y="11"/>
                </a:cubicBezTo>
                <a:cubicBezTo>
                  <a:pt x="10" y="11"/>
                  <a:pt x="10" y="10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9"/>
                  <a:pt x="10" y="9"/>
                  <a:pt x="10" y="8"/>
                </a:cubicBezTo>
                <a:cubicBezTo>
                  <a:pt x="9" y="8"/>
                  <a:pt x="9" y="7"/>
                  <a:pt x="8" y="7"/>
                </a:cubicBezTo>
                <a:cubicBezTo>
                  <a:pt x="8" y="7"/>
                  <a:pt x="8" y="6"/>
                  <a:pt x="8" y="6"/>
                </a:cubicBezTo>
                <a:cubicBezTo>
                  <a:pt x="8" y="6"/>
                  <a:pt x="9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1" y="4"/>
                  <a:pt x="12" y="3"/>
                  <a:pt x="13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5" y="3"/>
                  <a:pt x="15" y="3"/>
                </a:cubicBezTo>
                <a:cubicBezTo>
                  <a:pt x="16" y="3"/>
                  <a:pt x="16" y="4"/>
                  <a:pt x="17" y="4"/>
                </a:cubicBezTo>
                <a:cubicBezTo>
                  <a:pt x="17" y="4"/>
                  <a:pt x="18" y="5"/>
                  <a:pt x="18" y="6"/>
                </a:cubicBezTo>
                <a:cubicBezTo>
                  <a:pt x="18" y="6"/>
                  <a:pt x="19" y="6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8"/>
                  <a:pt x="19" y="8"/>
                  <a:pt x="19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6" y="7"/>
                  <a:pt x="16" y="7"/>
                </a:cubicBezTo>
                <a:cubicBezTo>
                  <a:pt x="16" y="7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5"/>
                  <a:pt x="16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5" y="4"/>
                  <a:pt x="14" y="4"/>
                  <a:pt x="14" y="5"/>
                </a:cubicBezTo>
                <a:cubicBezTo>
                  <a:pt x="14" y="5"/>
                  <a:pt x="14" y="5"/>
                  <a:pt x="14" y="6"/>
                </a:cubicBezTo>
                <a:cubicBezTo>
                  <a:pt x="14" y="6"/>
                  <a:pt x="14" y="7"/>
                  <a:pt x="14" y="7"/>
                </a:cubicBezTo>
                <a:cubicBezTo>
                  <a:pt x="14" y="8"/>
                  <a:pt x="14" y="8"/>
                  <a:pt x="14" y="8"/>
                </a:cubicBezTo>
                <a:cubicBezTo>
                  <a:pt x="15" y="9"/>
                  <a:pt x="15" y="9"/>
                  <a:pt x="16" y="10"/>
                </a:cubicBezTo>
                <a:cubicBezTo>
                  <a:pt x="16" y="10"/>
                  <a:pt x="17" y="10"/>
                  <a:pt x="17" y="10"/>
                </a:cubicBezTo>
                <a:cubicBezTo>
                  <a:pt x="18" y="11"/>
                  <a:pt x="18" y="11"/>
                  <a:pt x="18" y="11"/>
                </a:cubicBezTo>
                <a:cubicBezTo>
                  <a:pt x="19" y="11"/>
                  <a:pt x="18" y="10"/>
                  <a:pt x="19" y="10"/>
                </a:cubicBezTo>
                <a:cubicBezTo>
                  <a:pt x="20" y="10"/>
                  <a:pt x="20" y="10"/>
                  <a:pt x="20" y="9"/>
                </a:cubicBezTo>
                <a:cubicBezTo>
                  <a:pt x="21" y="9"/>
                  <a:pt x="21" y="8"/>
                  <a:pt x="21" y="8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5"/>
                  <a:pt x="21" y="5"/>
                  <a:pt x="21" y="4"/>
                </a:cubicBezTo>
                <a:cubicBezTo>
                  <a:pt x="20" y="3"/>
                  <a:pt x="20" y="3"/>
                  <a:pt x="19" y="2"/>
                </a:cubicBezTo>
                <a:cubicBezTo>
                  <a:pt x="18" y="1"/>
                  <a:pt x="17" y="0"/>
                  <a:pt x="16" y="0"/>
                </a:cubicBezTo>
                <a:cubicBezTo>
                  <a:pt x="15" y="0"/>
                  <a:pt x="15" y="0"/>
                  <a:pt x="14" y="0"/>
                </a:cubicBezTo>
                <a:cubicBezTo>
                  <a:pt x="14" y="0"/>
                  <a:pt x="13" y="0"/>
                  <a:pt x="13" y="0"/>
                </a:cubicBezTo>
                <a:cubicBezTo>
                  <a:pt x="11" y="0"/>
                  <a:pt x="9" y="1"/>
                  <a:pt x="8" y="2"/>
                </a:cubicBezTo>
                <a:cubicBezTo>
                  <a:pt x="8" y="2"/>
                  <a:pt x="7" y="2"/>
                  <a:pt x="7" y="2"/>
                </a:cubicBezTo>
                <a:cubicBezTo>
                  <a:pt x="7" y="3"/>
                  <a:pt x="6" y="3"/>
                  <a:pt x="6" y="4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3" y="2"/>
                </a:cubicBezTo>
                <a:cubicBezTo>
                  <a:pt x="3" y="2"/>
                  <a:pt x="2" y="1"/>
                  <a:pt x="1" y="1"/>
                </a:cubicBezTo>
                <a:cubicBezTo>
                  <a:pt x="1" y="1"/>
                  <a:pt x="1" y="1"/>
                  <a:pt x="1" y="2"/>
                </a:cubicBezTo>
                <a:cubicBezTo>
                  <a:pt x="1" y="2"/>
                  <a:pt x="1" y="2"/>
                  <a:pt x="0" y="2"/>
                </a:cubicBezTo>
                <a:cubicBezTo>
                  <a:pt x="0" y="2"/>
                  <a:pt x="1" y="3"/>
                  <a:pt x="1" y="3"/>
                </a:cubicBezTo>
                <a:cubicBezTo>
                  <a:pt x="1" y="3"/>
                  <a:pt x="1" y="4"/>
                  <a:pt x="1" y="4"/>
                </a:cubicBezTo>
                <a:cubicBezTo>
                  <a:pt x="1" y="4"/>
                  <a:pt x="1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2" y="5"/>
                  <a:pt x="2" y="5"/>
                </a:cubicBezTo>
                <a:cubicBezTo>
                  <a:pt x="2" y="6"/>
                  <a:pt x="2" y="7"/>
                  <a:pt x="3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70"/>
          <p:cNvSpPr>
            <a:spLocks/>
          </p:cNvSpPr>
          <p:nvPr/>
        </p:nvSpPr>
        <p:spPr bwMode="auto">
          <a:xfrm>
            <a:off x="10432892" y="1525906"/>
            <a:ext cx="447675" cy="157163"/>
          </a:xfrm>
          <a:custGeom>
            <a:avLst/>
            <a:gdLst>
              <a:gd name="T0" fmla="*/ 8 w 119"/>
              <a:gd name="T1" fmla="*/ 20 h 42"/>
              <a:gd name="T2" fmla="*/ 29 w 119"/>
              <a:gd name="T3" fmla="*/ 36 h 42"/>
              <a:gd name="T4" fmla="*/ 59 w 119"/>
              <a:gd name="T5" fmla="*/ 42 h 42"/>
              <a:gd name="T6" fmla="*/ 89 w 119"/>
              <a:gd name="T7" fmla="*/ 36 h 42"/>
              <a:gd name="T8" fmla="*/ 111 w 119"/>
              <a:gd name="T9" fmla="*/ 20 h 42"/>
              <a:gd name="T10" fmla="*/ 119 w 119"/>
              <a:gd name="T11" fmla="*/ 1 h 42"/>
              <a:gd name="T12" fmla="*/ 110 w 119"/>
              <a:gd name="T13" fmla="*/ 2 h 42"/>
              <a:gd name="T14" fmla="*/ 103 w 119"/>
              <a:gd name="T15" fmla="*/ 16 h 42"/>
              <a:gd name="T16" fmla="*/ 85 w 119"/>
              <a:gd name="T17" fmla="*/ 31 h 42"/>
              <a:gd name="T18" fmla="*/ 59 w 119"/>
              <a:gd name="T19" fmla="*/ 35 h 42"/>
              <a:gd name="T20" fmla="*/ 34 w 119"/>
              <a:gd name="T21" fmla="*/ 31 h 42"/>
              <a:gd name="T22" fmla="*/ 16 w 119"/>
              <a:gd name="T23" fmla="*/ 16 h 42"/>
              <a:gd name="T24" fmla="*/ 9 w 119"/>
              <a:gd name="T25" fmla="*/ 1 h 42"/>
              <a:gd name="T26" fmla="*/ 0 w 119"/>
              <a:gd name="T27" fmla="*/ 0 h 42"/>
              <a:gd name="T28" fmla="*/ 8 w 119"/>
              <a:gd name="T29" fmla="*/ 2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9" h="42">
                <a:moveTo>
                  <a:pt x="8" y="20"/>
                </a:moveTo>
                <a:cubicBezTo>
                  <a:pt x="13" y="26"/>
                  <a:pt x="20" y="32"/>
                  <a:pt x="29" y="36"/>
                </a:cubicBezTo>
                <a:cubicBezTo>
                  <a:pt x="38" y="40"/>
                  <a:pt x="49" y="42"/>
                  <a:pt x="59" y="42"/>
                </a:cubicBezTo>
                <a:cubicBezTo>
                  <a:pt x="70" y="42"/>
                  <a:pt x="80" y="40"/>
                  <a:pt x="89" y="36"/>
                </a:cubicBezTo>
                <a:cubicBezTo>
                  <a:pt x="98" y="32"/>
                  <a:pt x="105" y="26"/>
                  <a:pt x="111" y="20"/>
                </a:cubicBezTo>
                <a:cubicBezTo>
                  <a:pt x="115" y="14"/>
                  <a:pt x="118" y="8"/>
                  <a:pt x="119" y="1"/>
                </a:cubicBezTo>
                <a:cubicBezTo>
                  <a:pt x="116" y="1"/>
                  <a:pt x="113" y="2"/>
                  <a:pt x="110" y="2"/>
                </a:cubicBezTo>
                <a:cubicBezTo>
                  <a:pt x="109" y="7"/>
                  <a:pt x="106" y="12"/>
                  <a:pt x="103" y="16"/>
                </a:cubicBezTo>
                <a:cubicBezTo>
                  <a:pt x="98" y="22"/>
                  <a:pt x="92" y="27"/>
                  <a:pt x="85" y="31"/>
                </a:cubicBezTo>
                <a:cubicBezTo>
                  <a:pt x="77" y="34"/>
                  <a:pt x="69" y="35"/>
                  <a:pt x="59" y="35"/>
                </a:cubicBezTo>
                <a:cubicBezTo>
                  <a:pt x="50" y="35"/>
                  <a:pt x="41" y="34"/>
                  <a:pt x="34" y="31"/>
                </a:cubicBezTo>
                <a:cubicBezTo>
                  <a:pt x="26" y="27"/>
                  <a:pt x="20" y="22"/>
                  <a:pt x="16" y="16"/>
                </a:cubicBezTo>
                <a:cubicBezTo>
                  <a:pt x="12" y="12"/>
                  <a:pt x="10" y="7"/>
                  <a:pt x="9" y="1"/>
                </a:cubicBezTo>
                <a:cubicBezTo>
                  <a:pt x="6" y="1"/>
                  <a:pt x="3" y="1"/>
                  <a:pt x="0" y="0"/>
                </a:cubicBezTo>
                <a:cubicBezTo>
                  <a:pt x="0" y="7"/>
                  <a:pt x="4" y="14"/>
                  <a:pt x="8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71"/>
          <p:cNvSpPr>
            <a:spLocks/>
          </p:cNvSpPr>
          <p:nvPr/>
        </p:nvSpPr>
        <p:spPr bwMode="auto">
          <a:xfrm>
            <a:off x="10493217" y="1532256"/>
            <a:ext cx="323850" cy="106363"/>
          </a:xfrm>
          <a:custGeom>
            <a:avLst/>
            <a:gdLst>
              <a:gd name="T0" fmla="*/ 43 w 86"/>
              <a:gd name="T1" fmla="*/ 16 h 28"/>
              <a:gd name="T2" fmla="*/ 25 w 86"/>
              <a:gd name="T3" fmla="*/ 12 h 28"/>
              <a:gd name="T4" fmla="*/ 13 w 86"/>
              <a:gd name="T5" fmla="*/ 1 h 28"/>
              <a:gd name="T6" fmla="*/ 0 w 86"/>
              <a:gd name="T7" fmla="*/ 0 h 28"/>
              <a:gd name="T8" fmla="*/ 6 w 86"/>
              <a:gd name="T9" fmla="*/ 12 h 28"/>
              <a:gd name="T10" fmla="*/ 21 w 86"/>
              <a:gd name="T11" fmla="*/ 24 h 28"/>
              <a:gd name="T12" fmla="*/ 43 w 86"/>
              <a:gd name="T13" fmla="*/ 28 h 28"/>
              <a:gd name="T14" fmla="*/ 65 w 86"/>
              <a:gd name="T15" fmla="*/ 24 h 28"/>
              <a:gd name="T16" fmla="*/ 81 w 86"/>
              <a:gd name="T17" fmla="*/ 12 h 28"/>
              <a:gd name="T18" fmla="*/ 86 w 86"/>
              <a:gd name="T19" fmla="*/ 1 h 28"/>
              <a:gd name="T20" fmla="*/ 73 w 86"/>
              <a:gd name="T21" fmla="*/ 2 h 28"/>
              <a:gd name="T22" fmla="*/ 62 w 86"/>
              <a:gd name="T23" fmla="*/ 12 h 28"/>
              <a:gd name="T24" fmla="*/ 43 w 86"/>
              <a:gd name="T25" fmla="*/ 1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6" h="28">
                <a:moveTo>
                  <a:pt x="43" y="16"/>
                </a:moveTo>
                <a:cubicBezTo>
                  <a:pt x="37" y="16"/>
                  <a:pt x="30" y="14"/>
                  <a:pt x="25" y="12"/>
                </a:cubicBezTo>
                <a:cubicBezTo>
                  <a:pt x="20" y="9"/>
                  <a:pt x="16" y="5"/>
                  <a:pt x="13" y="1"/>
                </a:cubicBezTo>
                <a:cubicBezTo>
                  <a:pt x="9" y="1"/>
                  <a:pt x="4" y="1"/>
                  <a:pt x="0" y="0"/>
                </a:cubicBezTo>
                <a:cubicBezTo>
                  <a:pt x="1" y="4"/>
                  <a:pt x="3" y="8"/>
                  <a:pt x="6" y="12"/>
                </a:cubicBezTo>
                <a:cubicBezTo>
                  <a:pt x="10" y="17"/>
                  <a:pt x="15" y="21"/>
                  <a:pt x="21" y="24"/>
                </a:cubicBezTo>
                <a:cubicBezTo>
                  <a:pt x="28" y="27"/>
                  <a:pt x="35" y="28"/>
                  <a:pt x="43" y="28"/>
                </a:cubicBezTo>
                <a:cubicBezTo>
                  <a:pt x="51" y="28"/>
                  <a:pt x="59" y="27"/>
                  <a:pt x="65" y="24"/>
                </a:cubicBezTo>
                <a:cubicBezTo>
                  <a:pt x="72" y="21"/>
                  <a:pt x="77" y="17"/>
                  <a:pt x="81" y="12"/>
                </a:cubicBezTo>
                <a:cubicBezTo>
                  <a:pt x="83" y="8"/>
                  <a:pt x="85" y="5"/>
                  <a:pt x="86" y="1"/>
                </a:cubicBezTo>
                <a:cubicBezTo>
                  <a:pt x="82" y="1"/>
                  <a:pt x="78" y="1"/>
                  <a:pt x="73" y="2"/>
                </a:cubicBezTo>
                <a:cubicBezTo>
                  <a:pt x="70" y="6"/>
                  <a:pt x="66" y="9"/>
                  <a:pt x="62" y="12"/>
                </a:cubicBezTo>
                <a:cubicBezTo>
                  <a:pt x="56" y="14"/>
                  <a:pt x="50" y="16"/>
                  <a:pt x="43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72"/>
          <p:cNvSpPr>
            <a:spLocks noEditPoints="1"/>
          </p:cNvSpPr>
          <p:nvPr/>
        </p:nvSpPr>
        <p:spPr bwMode="auto">
          <a:xfrm>
            <a:off x="2173289" y="1232219"/>
            <a:ext cx="296863" cy="604838"/>
          </a:xfrm>
          <a:custGeom>
            <a:avLst/>
            <a:gdLst>
              <a:gd name="T0" fmla="*/ 0 w 79"/>
              <a:gd name="T1" fmla="*/ 122 h 161"/>
              <a:gd name="T2" fmla="*/ 0 w 79"/>
              <a:gd name="T3" fmla="*/ 123 h 161"/>
              <a:gd name="T4" fmla="*/ 2 w 79"/>
              <a:gd name="T5" fmla="*/ 133 h 161"/>
              <a:gd name="T6" fmla="*/ 35 w 79"/>
              <a:gd name="T7" fmla="*/ 157 h 161"/>
              <a:gd name="T8" fmla="*/ 36 w 79"/>
              <a:gd name="T9" fmla="*/ 156 h 161"/>
              <a:gd name="T10" fmla="*/ 36 w 79"/>
              <a:gd name="T11" fmla="*/ 157 h 161"/>
              <a:gd name="T12" fmla="*/ 69 w 79"/>
              <a:gd name="T13" fmla="*/ 133 h 161"/>
              <a:gd name="T14" fmla="*/ 71 w 79"/>
              <a:gd name="T15" fmla="*/ 120 h 161"/>
              <a:gd name="T16" fmla="*/ 71 w 79"/>
              <a:gd name="T17" fmla="*/ 119 h 161"/>
              <a:gd name="T18" fmla="*/ 55 w 79"/>
              <a:gd name="T19" fmla="*/ 82 h 161"/>
              <a:gd name="T20" fmla="*/ 43 w 79"/>
              <a:gd name="T21" fmla="*/ 46 h 161"/>
              <a:gd name="T22" fmla="*/ 39 w 79"/>
              <a:gd name="T23" fmla="*/ 45 h 161"/>
              <a:gd name="T24" fmla="*/ 38 w 79"/>
              <a:gd name="T25" fmla="*/ 37 h 161"/>
              <a:gd name="T26" fmla="*/ 40 w 79"/>
              <a:gd name="T27" fmla="*/ 32 h 161"/>
              <a:gd name="T28" fmla="*/ 45 w 79"/>
              <a:gd name="T29" fmla="*/ 28 h 161"/>
              <a:gd name="T30" fmla="*/ 50 w 79"/>
              <a:gd name="T31" fmla="*/ 27 h 161"/>
              <a:gd name="T32" fmla="*/ 79 w 79"/>
              <a:gd name="T33" fmla="*/ 7 h 161"/>
              <a:gd name="T34" fmla="*/ 53 w 79"/>
              <a:gd name="T35" fmla="*/ 7 h 161"/>
              <a:gd name="T36" fmla="*/ 42 w 79"/>
              <a:gd name="T37" fmla="*/ 24 h 161"/>
              <a:gd name="T38" fmla="*/ 55 w 79"/>
              <a:gd name="T39" fmla="*/ 12 h 161"/>
              <a:gd name="T40" fmla="*/ 67 w 79"/>
              <a:gd name="T41" fmla="*/ 7 h 161"/>
              <a:gd name="T42" fmla="*/ 38 w 79"/>
              <a:gd name="T43" fmla="*/ 33 h 161"/>
              <a:gd name="T44" fmla="*/ 35 w 79"/>
              <a:gd name="T45" fmla="*/ 22 h 161"/>
              <a:gd name="T46" fmla="*/ 31 w 79"/>
              <a:gd name="T47" fmla="*/ 22 h 161"/>
              <a:gd name="T48" fmla="*/ 28 w 79"/>
              <a:gd name="T49" fmla="*/ 24 h 161"/>
              <a:gd name="T50" fmla="*/ 34 w 79"/>
              <a:gd name="T51" fmla="*/ 45 h 161"/>
              <a:gd name="T52" fmla="*/ 29 w 79"/>
              <a:gd name="T53" fmla="*/ 45 h 161"/>
              <a:gd name="T54" fmla="*/ 18 w 79"/>
              <a:gd name="T55" fmla="*/ 77 h 161"/>
              <a:gd name="T56" fmla="*/ 0 w 79"/>
              <a:gd name="T57" fmla="*/ 119 h 161"/>
              <a:gd name="T58" fmla="*/ 0 w 79"/>
              <a:gd name="T59" fmla="*/ 120 h 161"/>
              <a:gd name="T60" fmla="*/ 0 w 79"/>
              <a:gd name="T61" fmla="*/ 122 h 161"/>
              <a:gd name="T62" fmla="*/ 9 w 79"/>
              <a:gd name="T63" fmla="*/ 107 h 161"/>
              <a:gd name="T64" fmla="*/ 17 w 79"/>
              <a:gd name="T65" fmla="*/ 91 h 161"/>
              <a:gd name="T66" fmla="*/ 24 w 79"/>
              <a:gd name="T67" fmla="*/ 86 h 161"/>
              <a:gd name="T68" fmla="*/ 22 w 79"/>
              <a:gd name="T69" fmla="*/ 93 h 161"/>
              <a:gd name="T70" fmla="*/ 16 w 79"/>
              <a:gd name="T71" fmla="*/ 109 h 161"/>
              <a:gd name="T72" fmla="*/ 12 w 79"/>
              <a:gd name="T73" fmla="*/ 123 h 161"/>
              <a:gd name="T74" fmla="*/ 10 w 79"/>
              <a:gd name="T75" fmla="*/ 130 h 161"/>
              <a:gd name="T76" fmla="*/ 6 w 79"/>
              <a:gd name="T77" fmla="*/ 124 h 161"/>
              <a:gd name="T78" fmla="*/ 9 w 79"/>
              <a:gd name="T79" fmla="*/ 10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9" h="161">
                <a:moveTo>
                  <a:pt x="0" y="122"/>
                </a:moveTo>
                <a:cubicBezTo>
                  <a:pt x="0" y="122"/>
                  <a:pt x="0" y="123"/>
                  <a:pt x="0" y="123"/>
                </a:cubicBezTo>
                <a:cubicBezTo>
                  <a:pt x="0" y="126"/>
                  <a:pt x="1" y="130"/>
                  <a:pt x="2" y="133"/>
                </a:cubicBezTo>
                <a:cubicBezTo>
                  <a:pt x="8" y="150"/>
                  <a:pt x="22" y="161"/>
                  <a:pt x="35" y="157"/>
                </a:cubicBezTo>
                <a:cubicBezTo>
                  <a:pt x="35" y="157"/>
                  <a:pt x="35" y="156"/>
                  <a:pt x="36" y="156"/>
                </a:cubicBezTo>
                <a:cubicBezTo>
                  <a:pt x="36" y="156"/>
                  <a:pt x="36" y="157"/>
                  <a:pt x="36" y="157"/>
                </a:cubicBezTo>
                <a:cubicBezTo>
                  <a:pt x="49" y="161"/>
                  <a:pt x="64" y="150"/>
                  <a:pt x="69" y="133"/>
                </a:cubicBezTo>
                <a:cubicBezTo>
                  <a:pt x="71" y="129"/>
                  <a:pt x="71" y="124"/>
                  <a:pt x="71" y="120"/>
                </a:cubicBezTo>
                <a:cubicBezTo>
                  <a:pt x="71" y="119"/>
                  <a:pt x="71" y="119"/>
                  <a:pt x="71" y="119"/>
                </a:cubicBezTo>
                <a:cubicBezTo>
                  <a:pt x="71" y="99"/>
                  <a:pt x="63" y="99"/>
                  <a:pt x="55" y="82"/>
                </a:cubicBezTo>
                <a:cubicBezTo>
                  <a:pt x="49" y="70"/>
                  <a:pt x="50" y="53"/>
                  <a:pt x="43" y="46"/>
                </a:cubicBezTo>
                <a:cubicBezTo>
                  <a:pt x="42" y="45"/>
                  <a:pt x="41" y="45"/>
                  <a:pt x="39" y="45"/>
                </a:cubicBezTo>
                <a:cubicBezTo>
                  <a:pt x="39" y="42"/>
                  <a:pt x="39" y="39"/>
                  <a:pt x="38" y="37"/>
                </a:cubicBezTo>
                <a:cubicBezTo>
                  <a:pt x="39" y="35"/>
                  <a:pt x="39" y="34"/>
                  <a:pt x="40" y="32"/>
                </a:cubicBezTo>
                <a:cubicBezTo>
                  <a:pt x="42" y="29"/>
                  <a:pt x="44" y="28"/>
                  <a:pt x="45" y="28"/>
                </a:cubicBezTo>
                <a:cubicBezTo>
                  <a:pt x="46" y="28"/>
                  <a:pt x="49" y="27"/>
                  <a:pt x="50" y="27"/>
                </a:cubicBezTo>
                <a:cubicBezTo>
                  <a:pt x="65" y="24"/>
                  <a:pt x="67" y="9"/>
                  <a:pt x="79" y="7"/>
                </a:cubicBezTo>
                <a:cubicBezTo>
                  <a:pt x="69" y="0"/>
                  <a:pt x="58" y="4"/>
                  <a:pt x="53" y="7"/>
                </a:cubicBezTo>
                <a:cubicBezTo>
                  <a:pt x="49" y="9"/>
                  <a:pt x="43" y="16"/>
                  <a:pt x="42" y="24"/>
                </a:cubicBezTo>
                <a:cubicBezTo>
                  <a:pt x="45" y="20"/>
                  <a:pt x="50" y="15"/>
                  <a:pt x="55" y="12"/>
                </a:cubicBezTo>
                <a:cubicBezTo>
                  <a:pt x="59" y="9"/>
                  <a:pt x="63" y="8"/>
                  <a:pt x="67" y="7"/>
                </a:cubicBezTo>
                <a:cubicBezTo>
                  <a:pt x="53" y="13"/>
                  <a:pt x="43" y="26"/>
                  <a:pt x="38" y="33"/>
                </a:cubicBezTo>
                <a:cubicBezTo>
                  <a:pt x="37" y="29"/>
                  <a:pt x="36" y="25"/>
                  <a:pt x="35" y="22"/>
                </a:cubicBezTo>
                <a:cubicBezTo>
                  <a:pt x="35" y="20"/>
                  <a:pt x="33" y="21"/>
                  <a:pt x="31" y="22"/>
                </a:cubicBezTo>
                <a:cubicBezTo>
                  <a:pt x="29" y="22"/>
                  <a:pt x="27" y="22"/>
                  <a:pt x="28" y="24"/>
                </a:cubicBezTo>
                <a:cubicBezTo>
                  <a:pt x="31" y="31"/>
                  <a:pt x="33" y="38"/>
                  <a:pt x="34" y="45"/>
                </a:cubicBezTo>
                <a:cubicBezTo>
                  <a:pt x="32" y="45"/>
                  <a:pt x="30" y="45"/>
                  <a:pt x="29" y="45"/>
                </a:cubicBezTo>
                <a:cubicBezTo>
                  <a:pt x="23" y="51"/>
                  <a:pt x="23" y="65"/>
                  <a:pt x="18" y="77"/>
                </a:cubicBezTo>
                <a:cubicBezTo>
                  <a:pt x="11" y="94"/>
                  <a:pt x="1" y="97"/>
                  <a:pt x="0" y="119"/>
                </a:cubicBezTo>
                <a:cubicBezTo>
                  <a:pt x="0" y="119"/>
                  <a:pt x="0" y="120"/>
                  <a:pt x="0" y="120"/>
                </a:cubicBezTo>
                <a:cubicBezTo>
                  <a:pt x="0" y="121"/>
                  <a:pt x="0" y="121"/>
                  <a:pt x="0" y="122"/>
                </a:cubicBezTo>
                <a:close/>
                <a:moveTo>
                  <a:pt x="9" y="107"/>
                </a:moveTo>
                <a:cubicBezTo>
                  <a:pt x="11" y="102"/>
                  <a:pt x="15" y="95"/>
                  <a:pt x="17" y="91"/>
                </a:cubicBezTo>
                <a:cubicBezTo>
                  <a:pt x="20" y="88"/>
                  <a:pt x="23" y="85"/>
                  <a:pt x="24" y="86"/>
                </a:cubicBezTo>
                <a:cubicBezTo>
                  <a:pt x="25" y="86"/>
                  <a:pt x="24" y="90"/>
                  <a:pt x="22" y="93"/>
                </a:cubicBezTo>
                <a:cubicBezTo>
                  <a:pt x="20" y="97"/>
                  <a:pt x="17" y="104"/>
                  <a:pt x="16" y="109"/>
                </a:cubicBezTo>
                <a:cubicBezTo>
                  <a:pt x="14" y="113"/>
                  <a:pt x="12" y="120"/>
                  <a:pt x="12" y="123"/>
                </a:cubicBezTo>
                <a:cubicBezTo>
                  <a:pt x="12" y="127"/>
                  <a:pt x="11" y="130"/>
                  <a:pt x="10" y="130"/>
                </a:cubicBezTo>
                <a:cubicBezTo>
                  <a:pt x="8" y="130"/>
                  <a:pt x="7" y="127"/>
                  <a:pt x="6" y="124"/>
                </a:cubicBezTo>
                <a:cubicBezTo>
                  <a:pt x="6" y="120"/>
                  <a:pt x="7" y="112"/>
                  <a:pt x="9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73"/>
          <p:cNvSpPr>
            <a:spLocks noEditPoints="1"/>
          </p:cNvSpPr>
          <p:nvPr/>
        </p:nvSpPr>
        <p:spPr bwMode="auto">
          <a:xfrm>
            <a:off x="1320801" y="1300482"/>
            <a:ext cx="409575" cy="468313"/>
          </a:xfrm>
          <a:custGeom>
            <a:avLst/>
            <a:gdLst>
              <a:gd name="T0" fmla="*/ 51 w 109"/>
              <a:gd name="T1" fmla="*/ 30 h 125"/>
              <a:gd name="T2" fmla="*/ 58 w 109"/>
              <a:gd name="T3" fmla="*/ 34 h 125"/>
              <a:gd name="T4" fmla="*/ 62 w 109"/>
              <a:gd name="T5" fmla="*/ 41 h 125"/>
              <a:gd name="T6" fmla="*/ 60 w 109"/>
              <a:gd name="T7" fmla="*/ 51 h 125"/>
              <a:gd name="T8" fmla="*/ 38 w 109"/>
              <a:gd name="T9" fmla="*/ 47 h 125"/>
              <a:gd name="T10" fmla="*/ 23 w 109"/>
              <a:gd name="T11" fmla="*/ 92 h 125"/>
              <a:gd name="T12" fmla="*/ 62 w 109"/>
              <a:gd name="T13" fmla="*/ 120 h 125"/>
              <a:gd name="T14" fmla="*/ 63 w 109"/>
              <a:gd name="T15" fmla="*/ 119 h 125"/>
              <a:gd name="T16" fmla="*/ 63 w 109"/>
              <a:gd name="T17" fmla="*/ 120 h 125"/>
              <a:gd name="T18" fmla="*/ 102 w 109"/>
              <a:gd name="T19" fmla="*/ 92 h 125"/>
              <a:gd name="T20" fmla="*/ 87 w 109"/>
              <a:gd name="T21" fmla="*/ 47 h 125"/>
              <a:gd name="T22" fmla="*/ 66 w 109"/>
              <a:gd name="T23" fmla="*/ 51 h 125"/>
              <a:gd name="T24" fmla="*/ 72 w 109"/>
              <a:gd name="T25" fmla="*/ 33 h 125"/>
              <a:gd name="T26" fmla="*/ 68 w 109"/>
              <a:gd name="T27" fmla="*/ 31 h 125"/>
              <a:gd name="T28" fmla="*/ 64 w 109"/>
              <a:gd name="T29" fmla="*/ 31 h 125"/>
              <a:gd name="T30" fmla="*/ 63 w 109"/>
              <a:gd name="T31" fmla="*/ 36 h 125"/>
              <a:gd name="T32" fmla="*/ 18 w 109"/>
              <a:gd name="T33" fmla="*/ 9 h 125"/>
              <a:gd name="T34" fmla="*/ 37 w 109"/>
              <a:gd name="T35" fmla="*/ 13 h 125"/>
              <a:gd name="T36" fmla="*/ 56 w 109"/>
              <a:gd name="T37" fmla="*/ 25 h 125"/>
              <a:gd name="T38" fmla="*/ 40 w 109"/>
              <a:gd name="T39" fmla="*/ 7 h 125"/>
              <a:gd name="T40" fmla="*/ 0 w 109"/>
              <a:gd name="T41" fmla="*/ 8 h 125"/>
              <a:gd name="T42" fmla="*/ 44 w 109"/>
              <a:gd name="T43" fmla="*/ 29 h 125"/>
              <a:gd name="T44" fmla="*/ 51 w 109"/>
              <a:gd name="T45" fmla="*/ 30 h 125"/>
              <a:gd name="T46" fmla="*/ 41 w 109"/>
              <a:gd name="T47" fmla="*/ 55 h 125"/>
              <a:gd name="T48" fmla="*/ 33 w 109"/>
              <a:gd name="T49" fmla="*/ 69 h 125"/>
              <a:gd name="T50" fmla="*/ 33 w 109"/>
              <a:gd name="T51" fmla="*/ 86 h 125"/>
              <a:gd name="T52" fmla="*/ 32 w 109"/>
              <a:gd name="T53" fmla="*/ 94 h 125"/>
              <a:gd name="T54" fmla="*/ 27 w 109"/>
              <a:gd name="T55" fmla="*/ 87 h 125"/>
              <a:gd name="T56" fmla="*/ 28 w 109"/>
              <a:gd name="T57" fmla="*/ 69 h 125"/>
              <a:gd name="T58" fmla="*/ 38 w 109"/>
              <a:gd name="T59" fmla="*/ 53 h 125"/>
              <a:gd name="T60" fmla="*/ 46 w 109"/>
              <a:gd name="T61" fmla="*/ 50 h 125"/>
              <a:gd name="T62" fmla="*/ 41 w 109"/>
              <a:gd name="T63" fmla="*/ 5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9" h="125">
                <a:moveTo>
                  <a:pt x="51" y="30"/>
                </a:moveTo>
                <a:cubicBezTo>
                  <a:pt x="53" y="30"/>
                  <a:pt x="55" y="31"/>
                  <a:pt x="58" y="34"/>
                </a:cubicBezTo>
                <a:cubicBezTo>
                  <a:pt x="60" y="37"/>
                  <a:pt x="61" y="39"/>
                  <a:pt x="62" y="41"/>
                </a:cubicBezTo>
                <a:cubicBezTo>
                  <a:pt x="61" y="45"/>
                  <a:pt x="61" y="48"/>
                  <a:pt x="60" y="51"/>
                </a:cubicBezTo>
                <a:cubicBezTo>
                  <a:pt x="53" y="47"/>
                  <a:pt x="46" y="45"/>
                  <a:pt x="38" y="47"/>
                </a:cubicBezTo>
                <a:cubicBezTo>
                  <a:pt x="23" y="52"/>
                  <a:pt x="17" y="72"/>
                  <a:pt x="23" y="92"/>
                </a:cubicBezTo>
                <a:cubicBezTo>
                  <a:pt x="30" y="112"/>
                  <a:pt x="47" y="125"/>
                  <a:pt x="62" y="120"/>
                </a:cubicBezTo>
                <a:cubicBezTo>
                  <a:pt x="62" y="120"/>
                  <a:pt x="62" y="120"/>
                  <a:pt x="63" y="119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78" y="125"/>
                  <a:pt x="96" y="112"/>
                  <a:pt x="102" y="92"/>
                </a:cubicBezTo>
                <a:cubicBezTo>
                  <a:pt x="109" y="72"/>
                  <a:pt x="102" y="52"/>
                  <a:pt x="87" y="47"/>
                </a:cubicBezTo>
                <a:cubicBezTo>
                  <a:pt x="80" y="45"/>
                  <a:pt x="73" y="47"/>
                  <a:pt x="66" y="51"/>
                </a:cubicBezTo>
                <a:cubicBezTo>
                  <a:pt x="67" y="45"/>
                  <a:pt x="69" y="39"/>
                  <a:pt x="72" y="33"/>
                </a:cubicBezTo>
                <a:cubicBezTo>
                  <a:pt x="72" y="31"/>
                  <a:pt x="70" y="31"/>
                  <a:pt x="68" y="31"/>
                </a:cubicBezTo>
                <a:cubicBezTo>
                  <a:pt x="66" y="30"/>
                  <a:pt x="64" y="29"/>
                  <a:pt x="64" y="31"/>
                </a:cubicBezTo>
                <a:cubicBezTo>
                  <a:pt x="63" y="33"/>
                  <a:pt x="63" y="34"/>
                  <a:pt x="63" y="36"/>
                </a:cubicBezTo>
                <a:cubicBezTo>
                  <a:pt x="56" y="28"/>
                  <a:pt x="41" y="14"/>
                  <a:pt x="18" y="9"/>
                </a:cubicBezTo>
                <a:cubicBezTo>
                  <a:pt x="25" y="9"/>
                  <a:pt x="31" y="10"/>
                  <a:pt x="37" y="13"/>
                </a:cubicBezTo>
                <a:cubicBezTo>
                  <a:pt x="44" y="16"/>
                  <a:pt x="51" y="21"/>
                  <a:pt x="56" y="25"/>
                </a:cubicBezTo>
                <a:cubicBezTo>
                  <a:pt x="54" y="16"/>
                  <a:pt x="46" y="10"/>
                  <a:pt x="40" y="7"/>
                </a:cubicBezTo>
                <a:cubicBezTo>
                  <a:pt x="33" y="5"/>
                  <a:pt x="17" y="0"/>
                  <a:pt x="0" y="8"/>
                </a:cubicBezTo>
                <a:cubicBezTo>
                  <a:pt x="18" y="11"/>
                  <a:pt x="22" y="27"/>
                  <a:pt x="44" y="29"/>
                </a:cubicBezTo>
                <a:cubicBezTo>
                  <a:pt x="45" y="29"/>
                  <a:pt x="49" y="30"/>
                  <a:pt x="51" y="30"/>
                </a:cubicBezTo>
                <a:close/>
                <a:moveTo>
                  <a:pt x="41" y="55"/>
                </a:moveTo>
                <a:cubicBezTo>
                  <a:pt x="38" y="58"/>
                  <a:pt x="34" y="64"/>
                  <a:pt x="33" y="69"/>
                </a:cubicBezTo>
                <a:cubicBezTo>
                  <a:pt x="33" y="75"/>
                  <a:pt x="33" y="82"/>
                  <a:pt x="33" y="86"/>
                </a:cubicBezTo>
                <a:cubicBezTo>
                  <a:pt x="34" y="90"/>
                  <a:pt x="34" y="94"/>
                  <a:pt x="32" y="94"/>
                </a:cubicBezTo>
                <a:cubicBezTo>
                  <a:pt x="31" y="94"/>
                  <a:pt x="29" y="91"/>
                  <a:pt x="27" y="87"/>
                </a:cubicBezTo>
                <a:cubicBezTo>
                  <a:pt x="26" y="83"/>
                  <a:pt x="26" y="75"/>
                  <a:pt x="28" y="69"/>
                </a:cubicBezTo>
                <a:cubicBezTo>
                  <a:pt x="30" y="63"/>
                  <a:pt x="34" y="56"/>
                  <a:pt x="38" y="53"/>
                </a:cubicBezTo>
                <a:cubicBezTo>
                  <a:pt x="42" y="51"/>
                  <a:pt x="45" y="49"/>
                  <a:pt x="46" y="50"/>
                </a:cubicBezTo>
                <a:cubicBezTo>
                  <a:pt x="47" y="50"/>
                  <a:pt x="45" y="53"/>
                  <a:pt x="41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74"/>
          <p:cNvSpPr>
            <a:spLocks noEditPoints="1"/>
          </p:cNvSpPr>
          <p:nvPr/>
        </p:nvSpPr>
        <p:spPr bwMode="auto">
          <a:xfrm>
            <a:off x="2860676" y="1330644"/>
            <a:ext cx="522288" cy="514350"/>
          </a:xfrm>
          <a:custGeom>
            <a:avLst/>
            <a:gdLst>
              <a:gd name="T0" fmla="*/ 104 w 139"/>
              <a:gd name="T1" fmla="*/ 129 h 137"/>
              <a:gd name="T2" fmla="*/ 129 w 139"/>
              <a:gd name="T3" fmla="*/ 34 h 137"/>
              <a:gd name="T4" fmla="*/ 79 w 139"/>
              <a:gd name="T5" fmla="*/ 1 h 137"/>
              <a:gd name="T6" fmla="*/ 82 w 139"/>
              <a:gd name="T7" fmla="*/ 6 h 137"/>
              <a:gd name="T8" fmla="*/ 86 w 139"/>
              <a:gd name="T9" fmla="*/ 15 h 137"/>
              <a:gd name="T10" fmla="*/ 86 w 139"/>
              <a:gd name="T11" fmla="*/ 24 h 137"/>
              <a:gd name="T12" fmla="*/ 79 w 139"/>
              <a:gd name="T13" fmla="*/ 28 h 137"/>
              <a:gd name="T14" fmla="*/ 72 w 139"/>
              <a:gd name="T15" fmla="*/ 28 h 137"/>
              <a:gd name="T16" fmla="*/ 62 w 139"/>
              <a:gd name="T17" fmla="*/ 24 h 137"/>
              <a:gd name="T18" fmla="*/ 61 w 139"/>
              <a:gd name="T19" fmla="*/ 17 h 137"/>
              <a:gd name="T20" fmla="*/ 65 w 139"/>
              <a:gd name="T21" fmla="*/ 8 h 137"/>
              <a:gd name="T22" fmla="*/ 34 w 139"/>
              <a:gd name="T23" fmla="*/ 8 h 137"/>
              <a:gd name="T24" fmla="*/ 10 w 139"/>
              <a:gd name="T25" fmla="*/ 103 h 137"/>
              <a:gd name="T26" fmla="*/ 121 w 139"/>
              <a:gd name="T27" fmla="*/ 90 h 137"/>
              <a:gd name="T28" fmla="*/ 121 w 139"/>
              <a:gd name="T29" fmla="*/ 98 h 137"/>
              <a:gd name="T30" fmla="*/ 115 w 139"/>
              <a:gd name="T31" fmla="*/ 96 h 137"/>
              <a:gd name="T32" fmla="*/ 87 w 139"/>
              <a:gd name="T33" fmla="*/ 99 h 137"/>
              <a:gd name="T34" fmla="*/ 90 w 139"/>
              <a:gd name="T35" fmla="*/ 90 h 137"/>
              <a:gd name="T36" fmla="*/ 90 w 139"/>
              <a:gd name="T37" fmla="*/ 98 h 137"/>
              <a:gd name="T38" fmla="*/ 110 w 139"/>
              <a:gd name="T39" fmla="*/ 52 h 137"/>
              <a:gd name="T40" fmla="*/ 109 w 139"/>
              <a:gd name="T41" fmla="*/ 60 h 137"/>
              <a:gd name="T42" fmla="*/ 104 w 139"/>
              <a:gd name="T43" fmla="*/ 58 h 137"/>
              <a:gd name="T44" fmla="*/ 99 w 139"/>
              <a:gd name="T45" fmla="*/ 16 h 137"/>
              <a:gd name="T46" fmla="*/ 98 w 139"/>
              <a:gd name="T47" fmla="*/ 24 h 137"/>
              <a:gd name="T48" fmla="*/ 93 w 139"/>
              <a:gd name="T49" fmla="*/ 22 h 137"/>
              <a:gd name="T50" fmla="*/ 92 w 139"/>
              <a:gd name="T51" fmla="*/ 36 h 137"/>
              <a:gd name="T52" fmla="*/ 91 w 139"/>
              <a:gd name="T53" fmla="*/ 45 h 137"/>
              <a:gd name="T54" fmla="*/ 86 w 139"/>
              <a:gd name="T55" fmla="*/ 42 h 137"/>
              <a:gd name="T56" fmla="*/ 88 w 139"/>
              <a:gd name="T57" fmla="*/ 65 h 137"/>
              <a:gd name="T58" fmla="*/ 87 w 139"/>
              <a:gd name="T59" fmla="*/ 74 h 137"/>
              <a:gd name="T60" fmla="*/ 81 w 139"/>
              <a:gd name="T61" fmla="*/ 72 h 137"/>
              <a:gd name="T62" fmla="*/ 45 w 139"/>
              <a:gd name="T63" fmla="*/ 67 h 137"/>
              <a:gd name="T64" fmla="*/ 46 w 139"/>
              <a:gd name="T65" fmla="*/ 71 h 137"/>
              <a:gd name="T66" fmla="*/ 46 w 139"/>
              <a:gd name="T67" fmla="*/ 74 h 137"/>
              <a:gd name="T68" fmla="*/ 52 w 139"/>
              <a:gd name="T69" fmla="*/ 120 h 137"/>
              <a:gd name="T70" fmla="*/ 54 w 139"/>
              <a:gd name="T71" fmla="*/ 111 h 137"/>
              <a:gd name="T72" fmla="*/ 54 w 139"/>
              <a:gd name="T73" fmla="*/ 119 h 137"/>
              <a:gd name="T74" fmla="*/ 66 w 139"/>
              <a:gd name="T75" fmla="*/ 39 h 137"/>
              <a:gd name="T76" fmla="*/ 65 w 139"/>
              <a:gd name="T77" fmla="*/ 48 h 137"/>
              <a:gd name="T78" fmla="*/ 60 w 139"/>
              <a:gd name="T79" fmla="*/ 46 h 137"/>
              <a:gd name="T80" fmla="*/ 17 w 139"/>
              <a:gd name="T81" fmla="*/ 42 h 137"/>
              <a:gd name="T82" fmla="*/ 55 w 139"/>
              <a:gd name="T83" fmla="*/ 8 h 137"/>
              <a:gd name="T84" fmla="*/ 27 w 139"/>
              <a:gd name="T85" fmla="*/ 47 h 137"/>
              <a:gd name="T86" fmla="*/ 24 w 139"/>
              <a:gd name="T87" fmla="*/ 104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9" h="137">
                <a:moveTo>
                  <a:pt x="34" y="129"/>
                </a:moveTo>
                <a:cubicBezTo>
                  <a:pt x="45" y="135"/>
                  <a:pt x="57" y="137"/>
                  <a:pt x="69" y="137"/>
                </a:cubicBezTo>
                <a:cubicBezTo>
                  <a:pt x="82" y="137"/>
                  <a:pt x="94" y="135"/>
                  <a:pt x="104" y="129"/>
                </a:cubicBezTo>
                <a:cubicBezTo>
                  <a:pt x="114" y="123"/>
                  <a:pt x="123" y="114"/>
                  <a:pt x="129" y="103"/>
                </a:cubicBezTo>
                <a:cubicBezTo>
                  <a:pt x="135" y="93"/>
                  <a:pt x="139" y="81"/>
                  <a:pt x="139" y="69"/>
                </a:cubicBezTo>
                <a:cubicBezTo>
                  <a:pt x="139" y="56"/>
                  <a:pt x="135" y="45"/>
                  <a:pt x="129" y="34"/>
                </a:cubicBezTo>
                <a:cubicBezTo>
                  <a:pt x="123" y="24"/>
                  <a:pt x="114" y="15"/>
                  <a:pt x="104" y="8"/>
                </a:cubicBezTo>
                <a:cubicBezTo>
                  <a:pt x="97" y="4"/>
                  <a:pt x="88" y="2"/>
                  <a:pt x="80" y="1"/>
                </a:cubicBezTo>
                <a:cubicBezTo>
                  <a:pt x="79" y="1"/>
                  <a:pt x="79" y="1"/>
                  <a:pt x="79" y="1"/>
                </a:cubicBezTo>
                <a:cubicBezTo>
                  <a:pt x="79" y="3"/>
                  <a:pt x="80" y="4"/>
                  <a:pt x="80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6"/>
                  <a:pt x="81" y="6"/>
                  <a:pt x="82" y="6"/>
                </a:cubicBezTo>
                <a:cubicBezTo>
                  <a:pt x="83" y="6"/>
                  <a:pt x="83" y="7"/>
                  <a:pt x="84" y="8"/>
                </a:cubicBezTo>
                <a:cubicBezTo>
                  <a:pt x="84" y="8"/>
                  <a:pt x="84" y="8"/>
                  <a:pt x="85" y="9"/>
                </a:cubicBezTo>
                <a:cubicBezTo>
                  <a:pt x="86" y="11"/>
                  <a:pt x="86" y="13"/>
                  <a:pt x="86" y="15"/>
                </a:cubicBezTo>
                <a:cubicBezTo>
                  <a:pt x="87" y="15"/>
                  <a:pt x="88" y="16"/>
                  <a:pt x="88" y="18"/>
                </a:cubicBezTo>
                <a:cubicBezTo>
                  <a:pt x="88" y="20"/>
                  <a:pt x="87" y="21"/>
                  <a:pt x="86" y="22"/>
                </a:cubicBezTo>
                <a:cubicBezTo>
                  <a:pt x="86" y="22"/>
                  <a:pt x="86" y="23"/>
                  <a:pt x="86" y="24"/>
                </a:cubicBezTo>
                <a:cubicBezTo>
                  <a:pt x="86" y="25"/>
                  <a:pt x="86" y="26"/>
                  <a:pt x="84" y="27"/>
                </a:cubicBezTo>
                <a:cubicBezTo>
                  <a:pt x="83" y="28"/>
                  <a:pt x="81" y="28"/>
                  <a:pt x="80" y="27"/>
                </a:cubicBezTo>
                <a:cubicBezTo>
                  <a:pt x="80" y="27"/>
                  <a:pt x="80" y="27"/>
                  <a:pt x="79" y="28"/>
                </a:cubicBezTo>
                <a:cubicBezTo>
                  <a:pt x="79" y="28"/>
                  <a:pt x="77" y="29"/>
                  <a:pt x="76" y="29"/>
                </a:cubicBezTo>
                <a:cubicBezTo>
                  <a:pt x="75" y="29"/>
                  <a:pt x="74" y="29"/>
                  <a:pt x="73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0" y="28"/>
                  <a:pt x="68" y="27"/>
                  <a:pt x="67" y="26"/>
                </a:cubicBezTo>
                <a:cubicBezTo>
                  <a:pt x="67" y="26"/>
                  <a:pt x="66" y="26"/>
                  <a:pt x="66" y="26"/>
                </a:cubicBezTo>
                <a:cubicBezTo>
                  <a:pt x="64" y="26"/>
                  <a:pt x="63" y="26"/>
                  <a:pt x="62" y="24"/>
                </a:cubicBezTo>
                <a:cubicBezTo>
                  <a:pt x="62" y="23"/>
                  <a:pt x="62" y="23"/>
                  <a:pt x="62" y="22"/>
                </a:cubicBezTo>
                <a:cubicBezTo>
                  <a:pt x="61" y="21"/>
                  <a:pt x="61" y="21"/>
                  <a:pt x="61" y="20"/>
                </a:cubicBezTo>
                <a:cubicBezTo>
                  <a:pt x="60" y="19"/>
                  <a:pt x="61" y="18"/>
                  <a:pt x="61" y="17"/>
                </a:cubicBezTo>
                <a:cubicBezTo>
                  <a:pt x="61" y="16"/>
                  <a:pt x="60" y="16"/>
                  <a:pt x="61" y="15"/>
                </a:cubicBezTo>
                <a:cubicBezTo>
                  <a:pt x="61" y="13"/>
                  <a:pt x="62" y="11"/>
                  <a:pt x="65" y="9"/>
                </a:cubicBezTo>
                <a:cubicBezTo>
                  <a:pt x="65" y="9"/>
                  <a:pt x="65" y="8"/>
                  <a:pt x="65" y="8"/>
                </a:cubicBezTo>
                <a:cubicBezTo>
                  <a:pt x="66" y="7"/>
                  <a:pt x="66" y="6"/>
                  <a:pt x="68" y="5"/>
                </a:cubicBezTo>
                <a:cubicBezTo>
                  <a:pt x="68" y="4"/>
                  <a:pt x="67" y="2"/>
                  <a:pt x="67" y="0"/>
                </a:cubicBezTo>
                <a:cubicBezTo>
                  <a:pt x="55" y="0"/>
                  <a:pt x="44" y="3"/>
                  <a:pt x="34" y="8"/>
                </a:cubicBezTo>
                <a:cubicBezTo>
                  <a:pt x="24" y="15"/>
                  <a:pt x="16" y="24"/>
                  <a:pt x="10" y="34"/>
                </a:cubicBezTo>
                <a:cubicBezTo>
                  <a:pt x="4" y="45"/>
                  <a:pt x="0" y="56"/>
                  <a:pt x="0" y="69"/>
                </a:cubicBezTo>
                <a:cubicBezTo>
                  <a:pt x="0" y="81"/>
                  <a:pt x="4" y="93"/>
                  <a:pt x="10" y="103"/>
                </a:cubicBezTo>
                <a:cubicBezTo>
                  <a:pt x="16" y="114"/>
                  <a:pt x="24" y="123"/>
                  <a:pt x="34" y="129"/>
                </a:cubicBezTo>
                <a:close/>
                <a:moveTo>
                  <a:pt x="118" y="91"/>
                </a:moveTo>
                <a:cubicBezTo>
                  <a:pt x="120" y="90"/>
                  <a:pt x="121" y="89"/>
                  <a:pt x="121" y="90"/>
                </a:cubicBezTo>
                <a:cubicBezTo>
                  <a:pt x="121" y="90"/>
                  <a:pt x="121" y="91"/>
                  <a:pt x="120" y="92"/>
                </a:cubicBezTo>
                <a:cubicBezTo>
                  <a:pt x="119" y="92"/>
                  <a:pt x="119" y="94"/>
                  <a:pt x="118" y="95"/>
                </a:cubicBezTo>
                <a:cubicBezTo>
                  <a:pt x="118" y="96"/>
                  <a:pt x="119" y="98"/>
                  <a:pt x="121" y="98"/>
                </a:cubicBezTo>
                <a:cubicBezTo>
                  <a:pt x="122" y="98"/>
                  <a:pt x="123" y="99"/>
                  <a:pt x="122" y="99"/>
                </a:cubicBezTo>
                <a:cubicBezTo>
                  <a:pt x="122" y="100"/>
                  <a:pt x="120" y="99"/>
                  <a:pt x="118" y="99"/>
                </a:cubicBezTo>
                <a:cubicBezTo>
                  <a:pt x="117" y="98"/>
                  <a:pt x="115" y="97"/>
                  <a:pt x="115" y="96"/>
                </a:cubicBezTo>
                <a:cubicBezTo>
                  <a:pt x="115" y="95"/>
                  <a:pt x="117" y="93"/>
                  <a:pt x="118" y="91"/>
                </a:cubicBezTo>
                <a:close/>
                <a:moveTo>
                  <a:pt x="91" y="100"/>
                </a:moveTo>
                <a:cubicBezTo>
                  <a:pt x="91" y="100"/>
                  <a:pt x="89" y="100"/>
                  <a:pt x="87" y="99"/>
                </a:cubicBezTo>
                <a:cubicBezTo>
                  <a:pt x="86" y="99"/>
                  <a:pt x="84" y="97"/>
                  <a:pt x="84" y="96"/>
                </a:cubicBezTo>
                <a:cubicBezTo>
                  <a:pt x="84" y="95"/>
                  <a:pt x="85" y="93"/>
                  <a:pt x="87" y="91"/>
                </a:cubicBezTo>
                <a:cubicBezTo>
                  <a:pt x="89" y="90"/>
                  <a:pt x="90" y="89"/>
                  <a:pt x="90" y="90"/>
                </a:cubicBezTo>
                <a:cubicBezTo>
                  <a:pt x="90" y="90"/>
                  <a:pt x="90" y="91"/>
                  <a:pt x="89" y="92"/>
                </a:cubicBezTo>
                <a:cubicBezTo>
                  <a:pt x="88" y="93"/>
                  <a:pt x="87" y="94"/>
                  <a:pt x="87" y="95"/>
                </a:cubicBezTo>
                <a:cubicBezTo>
                  <a:pt x="87" y="97"/>
                  <a:pt x="88" y="98"/>
                  <a:pt x="90" y="98"/>
                </a:cubicBezTo>
                <a:cubicBezTo>
                  <a:pt x="91" y="99"/>
                  <a:pt x="92" y="99"/>
                  <a:pt x="91" y="100"/>
                </a:cubicBezTo>
                <a:close/>
                <a:moveTo>
                  <a:pt x="107" y="53"/>
                </a:moveTo>
                <a:cubicBezTo>
                  <a:pt x="108" y="52"/>
                  <a:pt x="109" y="51"/>
                  <a:pt x="110" y="52"/>
                </a:cubicBezTo>
                <a:cubicBezTo>
                  <a:pt x="110" y="52"/>
                  <a:pt x="109" y="53"/>
                  <a:pt x="109" y="54"/>
                </a:cubicBezTo>
                <a:cubicBezTo>
                  <a:pt x="108" y="55"/>
                  <a:pt x="107" y="56"/>
                  <a:pt x="107" y="57"/>
                </a:cubicBezTo>
                <a:cubicBezTo>
                  <a:pt x="107" y="59"/>
                  <a:pt x="108" y="60"/>
                  <a:pt x="109" y="60"/>
                </a:cubicBezTo>
                <a:cubicBezTo>
                  <a:pt x="110" y="61"/>
                  <a:pt x="111" y="61"/>
                  <a:pt x="111" y="62"/>
                </a:cubicBezTo>
                <a:cubicBezTo>
                  <a:pt x="111" y="62"/>
                  <a:pt x="109" y="62"/>
                  <a:pt x="107" y="61"/>
                </a:cubicBezTo>
                <a:cubicBezTo>
                  <a:pt x="105" y="61"/>
                  <a:pt x="104" y="59"/>
                  <a:pt x="104" y="58"/>
                </a:cubicBezTo>
                <a:cubicBezTo>
                  <a:pt x="104" y="57"/>
                  <a:pt x="105" y="55"/>
                  <a:pt x="107" y="53"/>
                </a:cubicBezTo>
                <a:close/>
                <a:moveTo>
                  <a:pt x="96" y="17"/>
                </a:moveTo>
                <a:cubicBezTo>
                  <a:pt x="97" y="16"/>
                  <a:pt x="99" y="15"/>
                  <a:pt x="99" y="16"/>
                </a:cubicBezTo>
                <a:cubicBezTo>
                  <a:pt x="99" y="16"/>
                  <a:pt x="99" y="17"/>
                  <a:pt x="98" y="18"/>
                </a:cubicBezTo>
                <a:cubicBezTo>
                  <a:pt x="97" y="18"/>
                  <a:pt x="96" y="20"/>
                  <a:pt x="96" y="21"/>
                </a:cubicBezTo>
                <a:cubicBezTo>
                  <a:pt x="96" y="22"/>
                  <a:pt x="97" y="24"/>
                  <a:pt x="98" y="24"/>
                </a:cubicBezTo>
                <a:cubicBezTo>
                  <a:pt x="100" y="24"/>
                  <a:pt x="100" y="25"/>
                  <a:pt x="100" y="25"/>
                </a:cubicBezTo>
                <a:cubicBezTo>
                  <a:pt x="100" y="26"/>
                  <a:pt x="98" y="26"/>
                  <a:pt x="96" y="25"/>
                </a:cubicBezTo>
                <a:cubicBezTo>
                  <a:pt x="94" y="24"/>
                  <a:pt x="93" y="23"/>
                  <a:pt x="93" y="22"/>
                </a:cubicBezTo>
                <a:cubicBezTo>
                  <a:pt x="93" y="21"/>
                  <a:pt x="94" y="19"/>
                  <a:pt x="96" y="17"/>
                </a:cubicBezTo>
                <a:close/>
                <a:moveTo>
                  <a:pt x="89" y="38"/>
                </a:moveTo>
                <a:cubicBezTo>
                  <a:pt x="90" y="37"/>
                  <a:pt x="92" y="36"/>
                  <a:pt x="92" y="36"/>
                </a:cubicBezTo>
                <a:cubicBezTo>
                  <a:pt x="92" y="37"/>
                  <a:pt x="92" y="38"/>
                  <a:pt x="91" y="38"/>
                </a:cubicBezTo>
                <a:cubicBezTo>
                  <a:pt x="90" y="39"/>
                  <a:pt x="89" y="41"/>
                  <a:pt x="89" y="42"/>
                </a:cubicBezTo>
                <a:cubicBezTo>
                  <a:pt x="89" y="43"/>
                  <a:pt x="90" y="44"/>
                  <a:pt x="91" y="45"/>
                </a:cubicBezTo>
                <a:cubicBezTo>
                  <a:pt x="92" y="45"/>
                  <a:pt x="93" y="46"/>
                  <a:pt x="93" y="46"/>
                </a:cubicBezTo>
                <a:cubicBezTo>
                  <a:pt x="93" y="46"/>
                  <a:pt x="91" y="46"/>
                  <a:pt x="89" y="46"/>
                </a:cubicBezTo>
                <a:cubicBezTo>
                  <a:pt x="87" y="45"/>
                  <a:pt x="86" y="44"/>
                  <a:pt x="86" y="42"/>
                </a:cubicBezTo>
                <a:cubicBezTo>
                  <a:pt x="86" y="41"/>
                  <a:pt x="87" y="39"/>
                  <a:pt x="89" y="38"/>
                </a:cubicBezTo>
                <a:close/>
                <a:moveTo>
                  <a:pt x="84" y="67"/>
                </a:moveTo>
                <a:cubicBezTo>
                  <a:pt x="86" y="66"/>
                  <a:pt x="87" y="65"/>
                  <a:pt x="88" y="65"/>
                </a:cubicBezTo>
                <a:cubicBezTo>
                  <a:pt x="88" y="66"/>
                  <a:pt x="87" y="67"/>
                  <a:pt x="86" y="68"/>
                </a:cubicBezTo>
                <a:cubicBezTo>
                  <a:pt x="86" y="68"/>
                  <a:pt x="85" y="70"/>
                  <a:pt x="85" y="71"/>
                </a:cubicBezTo>
                <a:cubicBezTo>
                  <a:pt x="85" y="72"/>
                  <a:pt x="86" y="73"/>
                  <a:pt x="87" y="74"/>
                </a:cubicBezTo>
                <a:cubicBezTo>
                  <a:pt x="88" y="74"/>
                  <a:pt x="89" y="75"/>
                  <a:pt x="89" y="75"/>
                </a:cubicBezTo>
                <a:cubicBezTo>
                  <a:pt x="88" y="76"/>
                  <a:pt x="87" y="75"/>
                  <a:pt x="85" y="75"/>
                </a:cubicBezTo>
                <a:cubicBezTo>
                  <a:pt x="83" y="74"/>
                  <a:pt x="81" y="73"/>
                  <a:pt x="81" y="72"/>
                </a:cubicBezTo>
                <a:cubicBezTo>
                  <a:pt x="81" y="70"/>
                  <a:pt x="83" y="68"/>
                  <a:pt x="84" y="67"/>
                </a:cubicBezTo>
                <a:close/>
                <a:moveTo>
                  <a:pt x="42" y="71"/>
                </a:moveTo>
                <a:cubicBezTo>
                  <a:pt x="42" y="70"/>
                  <a:pt x="44" y="68"/>
                  <a:pt x="45" y="67"/>
                </a:cubicBezTo>
                <a:cubicBezTo>
                  <a:pt x="47" y="65"/>
                  <a:pt x="48" y="65"/>
                  <a:pt x="48" y="65"/>
                </a:cubicBezTo>
                <a:cubicBezTo>
                  <a:pt x="49" y="66"/>
                  <a:pt x="48" y="66"/>
                  <a:pt x="47" y="67"/>
                </a:cubicBezTo>
                <a:cubicBezTo>
                  <a:pt x="46" y="68"/>
                  <a:pt x="46" y="69"/>
                  <a:pt x="46" y="71"/>
                </a:cubicBezTo>
                <a:cubicBezTo>
                  <a:pt x="46" y="72"/>
                  <a:pt x="47" y="73"/>
                  <a:pt x="48" y="74"/>
                </a:cubicBezTo>
                <a:cubicBezTo>
                  <a:pt x="49" y="74"/>
                  <a:pt x="50" y="74"/>
                  <a:pt x="50" y="75"/>
                </a:cubicBezTo>
                <a:cubicBezTo>
                  <a:pt x="49" y="75"/>
                  <a:pt x="48" y="75"/>
                  <a:pt x="46" y="74"/>
                </a:cubicBezTo>
                <a:cubicBezTo>
                  <a:pt x="44" y="74"/>
                  <a:pt x="42" y="72"/>
                  <a:pt x="42" y="71"/>
                </a:cubicBezTo>
                <a:close/>
                <a:moveTo>
                  <a:pt x="56" y="120"/>
                </a:moveTo>
                <a:cubicBezTo>
                  <a:pt x="55" y="121"/>
                  <a:pt x="54" y="121"/>
                  <a:pt x="52" y="120"/>
                </a:cubicBezTo>
                <a:cubicBezTo>
                  <a:pt x="50" y="119"/>
                  <a:pt x="48" y="118"/>
                  <a:pt x="48" y="117"/>
                </a:cubicBezTo>
                <a:cubicBezTo>
                  <a:pt x="48" y="116"/>
                  <a:pt x="50" y="114"/>
                  <a:pt x="51" y="112"/>
                </a:cubicBezTo>
                <a:cubicBezTo>
                  <a:pt x="53" y="111"/>
                  <a:pt x="54" y="110"/>
                  <a:pt x="54" y="111"/>
                </a:cubicBezTo>
                <a:cubicBezTo>
                  <a:pt x="55" y="111"/>
                  <a:pt x="54" y="112"/>
                  <a:pt x="53" y="113"/>
                </a:cubicBezTo>
                <a:cubicBezTo>
                  <a:pt x="52" y="113"/>
                  <a:pt x="52" y="115"/>
                  <a:pt x="52" y="116"/>
                </a:cubicBezTo>
                <a:cubicBezTo>
                  <a:pt x="52" y="117"/>
                  <a:pt x="53" y="119"/>
                  <a:pt x="54" y="119"/>
                </a:cubicBezTo>
                <a:cubicBezTo>
                  <a:pt x="55" y="119"/>
                  <a:pt x="56" y="120"/>
                  <a:pt x="56" y="120"/>
                </a:cubicBezTo>
                <a:close/>
                <a:moveTo>
                  <a:pt x="62" y="41"/>
                </a:moveTo>
                <a:cubicBezTo>
                  <a:pt x="64" y="40"/>
                  <a:pt x="65" y="39"/>
                  <a:pt x="66" y="39"/>
                </a:cubicBezTo>
                <a:cubicBezTo>
                  <a:pt x="66" y="40"/>
                  <a:pt x="65" y="41"/>
                  <a:pt x="64" y="41"/>
                </a:cubicBezTo>
                <a:cubicBezTo>
                  <a:pt x="64" y="42"/>
                  <a:pt x="63" y="44"/>
                  <a:pt x="63" y="45"/>
                </a:cubicBezTo>
                <a:cubicBezTo>
                  <a:pt x="63" y="46"/>
                  <a:pt x="64" y="47"/>
                  <a:pt x="65" y="48"/>
                </a:cubicBezTo>
                <a:cubicBezTo>
                  <a:pt x="66" y="48"/>
                  <a:pt x="67" y="49"/>
                  <a:pt x="67" y="49"/>
                </a:cubicBezTo>
                <a:cubicBezTo>
                  <a:pt x="66" y="49"/>
                  <a:pt x="65" y="49"/>
                  <a:pt x="63" y="49"/>
                </a:cubicBezTo>
                <a:cubicBezTo>
                  <a:pt x="61" y="48"/>
                  <a:pt x="59" y="47"/>
                  <a:pt x="60" y="46"/>
                </a:cubicBezTo>
                <a:cubicBezTo>
                  <a:pt x="60" y="44"/>
                  <a:pt x="61" y="42"/>
                  <a:pt x="62" y="41"/>
                </a:cubicBezTo>
                <a:close/>
                <a:moveTo>
                  <a:pt x="12" y="56"/>
                </a:moveTo>
                <a:cubicBezTo>
                  <a:pt x="17" y="42"/>
                  <a:pt x="17" y="42"/>
                  <a:pt x="17" y="42"/>
                </a:cubicBezTo>
                <a:cubicBezTo>
                  <a:pt x="19" y="33"/>
                  <a:pt x="28" y="21"/>
                  <a:pt x="36" y="16"/>
                </a:cubicBezTo>
                <a:cubicBezTo>
                  <a:pt x="37" y="15"/>
                  <a:pt x="37" y="15"/>
                  <a:pt x="37" y="15"/>
                </a:cubicBezTo>
                <a:cubicBezTo>
                  <a:pt x="45" y="10"/>
                  <a:pt x="53" y="7"/>
                  <a:pt x="55" y="8"/>
                </a:cubicBezTo>
                <a:cubicBezTo>
                  <a:pt x="57" y="9"/>
                  <a:pt x="53" y="14"/>
                  <a:pt x="45" y="19"/>
                </a:cubicBezTo>
                <a:cubicBezTo>
                  <a:pt x="43" y="20"/>
                  <a:pt x="43" y="20"/>
                  <a:pt x="43" y="20"/>
                </a:cubicBezTo>
                <a:cubicBezTo>
                  <a:pt x="35" y="25"/>
                  <a:pt x="28" y="37"/>
                  <a:pt x="27" y="47"/>
                </a:cubicBezTo>
                <a:cubicBezTo>
                  <a:pt x="26" y="54"/>
                  <a:pt x="26" y="54"/>
                  <a:pt x="26" y="54"/>
                </a:cubicBezTo>
                <a:cubicBezTo>
                  <a:pt x="25" y="64"/>
                  <a:pt x="25" y="78"/>
                  <a:pt x="27" y="87"/>
                </a:cubicBezTo>
                <a:cubicBezTo>
                  <a:pt x="28" y="96"/>
                  <a:pt x="27" y="103"/>
                  <a:pt x="24" y="104"/>
                </a:cubicBezTo>
                <a:cubicBezTo>
                  <a:pt x="22" y="104"/>
                  <a:pt x="17" y="97"/>
                  <a:pt x="13" y="88"/>
                </a:cubicBezTo>
                <a:cubicBezTo>
                  <a:pt x="10" y="80"/>
                  <a:pt x="10" y="65"/>
                  <a:pt x="12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75"/>
          <p:cNvSpPr>
            <a:spLocks/>
          </p:cNvSpPr>
          <p:nvPr/>
        </p:nvSpPr>
        <p:spPr bwMode="auto">
          <a:xfrm>
            <a:off x="3094039" y="1209994"/>
            <a:ext cx="222250" cy="220663"/>
          </a:xfrm>
          <a:custGeom>
            <a:avLst/>
            <a:gdLst>
              <a:gd name="T0" fmla="*/ 10 w 59"/>
              <a:gd name="T1" fmla="*/ 41 h 59"/>
              <a:gd name="T2" fmla="*/ 8 w 59"/>
              <a:gd name="T3" fmla="*/ 41 h 59"/>
              <a:gd name="T4" fmla="*/ 6 w 59"/>
              <a:gd name="T5" fmla="*/ 41 h 59"/>
              <a:gd name="T6" fmla="*/ 5 w 59"/>
              <a:gd name="T7" fmla="*/ 44 h 59"/>
              <a:gd name="T8" fmla="*/ 2 w 59"/>
              <a:gd name="T9" fmla="*/ 48 h 59"/>
              <a:gd name="T10" fmla="*/ 2 w 59"/>
              <a:gd name="T11" fmla="*/ 51 h 59"/>
              <a:gd name="T12" fmla="*/ 4 w 59"/>
              <a:gd name="T13" fmla="*/ 52 h 59"/>
              <a:gd name="T14" fmla="*/ 3 w 59"/>
              <a:gd name="T15" fmla="*/ 55 h 59"/>
              <a:gd name="T16" fmla="*/ 7 w 59"/>
              <a:gd name="T17" fmla="*/ 56 h 59"/>
              <a:gd name="T18" fmla="*/ 10 w 59"/>
              <a:gd name="T19" fmla="*/ 56 h 59"/>
              <a:gd name="T20" fmla="*/ 16 w 59"/>
              <a:gd name="T21" fmla="*/ 56 h 59"/>
              <a:gd name="T22" fmla="*/ 20 w 59"/>
              <a:gd name="T23" fmla="*/ 56 h 59"/>
              <a:gd name="T24" fmla="*/ 19 w 59"/>
              <a:gd name="T25" fmla="*/ 54 h 59"/>
              <a:gd name="T26" fmla="*/ 21 w 59"/>
              <a:gd name="T27" fmla="*/ 49 h 59"/>
              <a:gd name="T28" fmla="*/ 20 w 59"/>
              <a:gd name="T29" fmla="*/ 42 h 59"/>
              <a:gd name="T30" fmla="*/ 19 w 59"/>
              <a:gd name="T31" fmla="*/ 44 h 59"/>
              <a:gd name="T32" fmla="*/ 18 w 59"/>
              <a:gd name="T33" fmla="*/ 41 h 59"/>
              <a:gd name="T34" fmla="*/ 15 w 59"/>
              <a:gd name="T35" fmla="*/ 42 h 59"/>
              <a:gd name="T36" fmla="*/ 15 w 59"/>
              <a:gd name="T37" fmla="*/ 41 h 59"/>
              <a:gd name="T38" fmla="*/ 14 w 59"/>
              <a:gd name="T39" fmla="*/ 33 h 59"/>
              <a:gd name="T40" fmla="*/ 17 w 59"/>
              <a:gd name="T41" fmla="*/ 28 h 59"/>
              <a:gd name="T42" fmla="*/ 22 w 59"/>
              <a:gd name="T43" fmla="*/ 25 h 59"/>
              <a:gd name="T44" fmla="*/ 27 w 59"/>
              <a:gd name="T45" fmla="*/ 25 h 59"/>
              <a:gd name="T46" fmla="*/ 59 w 59"/>
              <a:gd name="T47" fmla="*/ 9 h 59"/>
              <a:gd name="T48" fmla="*/ 33 w 59"/>
              <a:gd name="T49" fmla="*/ 5 h 59"/>
              <a:gd name="T50" fmla="*/ 20 w 59"/>
              <a:gd name="T51" fmla="*/ 20 h 59"/>
              <a:gd name="T52" fmla="*/ 34 w 59"/>
              <a:gd name="T53" fmla="*/ 11 h 59"/>
              <a:gd name="T54" fmla="*/ 47 w 59"/>
              <a:gd name="T55" fmla="*/ 8 h 59"/>
              <a:gd name="T56" fmla="*/ 14 w 59"/>
              <a:gd name="T57" fmla="*/ 30 h 59"/>
              <a:gd name="T58" fmla="*/ 11 w 59"/>
              <a:gd name="T59" fmla="*/ 16 h 59"/>
              <a:gd name="T60" fmla="*/ 7 w 59"/>
              <a:gd name="T61" fmla="*/ 16 h 59"/>
              <a:gd name="T62" fmla="*/ 3 w 59"/>
              <a:gd name="T63" fmla="*/ 18 h 59"/>
              <a:gd name="T64" fmla="*/ 10 w 59"/>
              <a:gd name="T65" fmla="*/ 4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9" h="59">
                <a:moveTo>
                  <a:pt x="10" y="41"/>
                </a:moveTo>
                <a:cubicBezTo>
                  <a:pt x="9" y="41"/>
                  <a:pt x="9" y="41"/>
                  <a:pt x="8" y="41"/>
                </a:cubicBezTo>
                <a:cubicBezTo>
                  <a:pt x="7" y="40"/>
                  <a:pt x="7" y="40"/>
                  <a:pt x="6" y="41"/>
                </a:cubicBezTo>
                <a:cubicBezTo>
                  <a:pt x="6" y="42"/>
                  <a:pt x="5" y="43"/>
                  <a:pt x="5" y="44"/>
                </a:cubicBezTo>
                <a:cubicBezTo>
                  <a:pt x="3" y="44"/>
                  <a:pt x="0" y="48"/>
                  <a:pt x="2" y="48"/>
                </a:cubicBezTo>
                <a:cubicBezTo>
                  <a:pt x="2" y="49"/>
                  <a:pt x="1" y="50"/>
                  <a:pt x="2" y="51"/>
                </a:cubicBezTo>
                <a:cubicBezTo>
                  <a:pt x="2" y="52"/>
                  <a:pt x="3" y="52"/>
                  <a:pt x="4" y="52"/>
                </a:cubicBezTo>
                <a:cubicBezTo>
                  <a:pt x="4" y="54"/>
                  <a:pt x="3" y="54"/>
                  <a:pt x="3" y="55"/>
                </a:cubicBezTo>
                <a:cubicBezTo>
                  <a:pt x="4" y="56"/>
                  <a:pt x="6" y="54"/>
                  <a:pt x="7" y="56"/>
                </a:cubicBezTo>
                <a:cubicBezTo>
                  <a:pt x="7" y="57"/>
                  <a:pt x="11" y="58"/>
                  <a:pt x="10" y="56"/>
                </a:cubicBezTo>
                <a:cubicBezTo>
                  <a:pt x="12" y="57"/>
                  <a:pt x="16" y="59"/>
                  <a:pt x="16" y="56"/>
                </a:cubicBezTo>
                <a:cubicBezTo>
                  <a:pt x="17" y="56"/>
                  <a:pt x="19" y="57"/>
                  <a:pt x="20" y="56"/>
                </a:cubicBezTo>
                <a:cubicBezTo>
                  <a:pt x="23" y="55"/>
                  <a:pt x="20" y="54"/>
                  <a:pt x="19" y="54"/>
                </a:cubicBezTo>
                <a:cubicBezTo>
                  <a:pt x="19" y="52"/>
                  <a:pt x="27" y="50"/>
                  <a:pt x="21" y="49"/>
                </a:cubicBezTo>
                <a:cubicBezTo>
                  <a:pt x="21" y="47"/>
                  <a:pt x="21" y="44"/>
                  <a:pt x="20" y="42"/>
                </a:cubicBezTo>
                <a:cubicBezTo>
                  <a:pt x="20" y="43"/>
                  <a:pt x="20" y="43"/>
                  <a:pt x="19" y="44"/>
                </a:cubicBezTo>
                <a:cubicBezTo>
                  <a:pt x="19" y="43"/>
                  <a:pt x="19" y="41"/>
                  <a:pt x="18" y="41"/>
                </a:cubicBezTo>
                <a:cubicBezTo>
                  <a:pt x="17" y="40"/>
                  <a:pt x="16" y="41"/>
                  <a:pt x="15" y="42"/>
                </a:cubicBezTo>
                <a:cubicBezTo>
                  <a:pt x="15" y="42"/>
                  <a:pt x="15" y="41"/>
                  <a:pt x="15" y="41"/>
                </a:cubicBezTo>
                <a:cubicBezTo>
                  <a:pt x="15" y="39"/>
                  <a:pt x="14" y="36"/>
                  <a:pt x="14" y="33"/>
                </a:cubicBezTo>
                <a:cubicBezTo>
                  <a:pt x="15" y="31"/>
                  <a:pt x="16" y="30"/>
                  <a:pt x="17" y="28"/>
                </a:cubicBezTo>
                <a:cubicBezTo>
                  <a:pt x="19" y="26"/>
                  <a:pt x="21" y="25"/>
                  <a:pt x="22" y="25"/>
                </a:cubicBezTo>
                <a:cubicBezTo>
                  <a:pt x="23" y="25"/>
                  <a:pt x="26" y="25"/>
                  <a:pt x="27" y="25"/>
                </a:cubicBezTo>
                <a:cubicBezTo>
                  <a:pt x="42" y="24"/>
                  <a:pt x="47" y="10"/>
                  <a:pt x="59" y="9"/>
                </a:cubicBezTo>
                <a:cubicBezTo>
                  <a:pt x="50" y="0"/>
                  <a:pt x="38" y="3"/>
                  <a:pt x="33" y="5"/>
                </a:cubicBezTo>
                <a:cubicBezTo>
                  <a:pt x="29" y="7"/>
                  <a:pt x="22" y="13"/>
                  <a:pt x="20" y="20"/>
                </a:cubicBezTo>
                <a:cubicBezTo>
                  <a:pt x="23" y="17"/>
                  <a:pt x="29" y="13"/>
                  <a:pt x="34" y="11"/>
                </a:cubicBezTo>
                <a:cubicBezTo>
                  <a:pt x="38" y="9"/>
                  <a:pt x="43" y="8"/>
                  <a:pt x="47" y="8"/>
                </a:cubicBezTo>
                <a:cubicBezTo>
                  <a:pt x="32" y="11"/>
                  <a:pt x="19" y="23"/>
                  <a:pt x="14" y="30"/>
                </a:cubicBezTo>
                <a:cubicBezTo>
                  <a:pt x="13" y="24"/>
                  <a:pt x="12" y="19"/>
                  <a:pt x="11" y="16"/>
                </a:cubicBezTo>
                <a:cubicBezTo>
                  <a:pt x="10" y="14"/>
                  <a:pt x="9" y="15"/>
                  <a:pt x="7" y="16"/>
                </a:cubicBezTo>
                <a:cubicBezTo>
                  <a:pt x="5" y="16"/>
                  <a:pt x="2" y="16"/>
                  <a:pt x="3" y="18"/>
                </a:cubicBezTo>
                <a:cubicBezTo>
                  <a:pt x="6" y="26"/>
                  <a:pt x="9" y="34"/>
                  <a:pt x="10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76"/>
          <p:cNvSpPr>
            <a:spLocks noEditPoints="1"/>
          </p:cNvSpPr>
          <p:nvPr/>
        </p:nvSpPr>
        <p:spPr bwMode="auto">
          <a:xfrm>
            <a:off x="5560854" y="4907281"/>
            <a:ext cx="495300" cy="473075"/>
          </a:xfrm>
          <a:custGeom>
            <a:avLst/>
            <a:gdLst>
              <a:gd name="T0" fmla="*/ 105 w 132"/>
              <a:gd name="T1" fmla="*/ 6 h 126"/>
              <a:gd name="T2" fmla="*/ 97 w 132"/>
              <a:gd name="T3" fmla="*/ 28 h 126"/>
              <a:gd name="T4" fmla="*/ 53 w 132"/>
              <a:gd name="T5" fmla="*/ 25 h 126"/>
              <a:gd name="T6" fmla="*/ 88 w 132"/>
              <a:gd name="T7" fmla="*/ 28 h 126"/>
              <a:gd name="T8" fmla="*/ 78 w 132"/>
              <a:gd name="T9" fmla="*/ 45 h 126"/>
              <a:gd name="T10" fmla="*/ 43 w 132"/>
              <a:gd name="T11" fmla="*/ 29 h 126"/>
              <a:gd name="T12" fmla="*/ 37 w 132"/>
              <a:gd name="T13" fmla="*/ 50 h 126"/>
              <a:gd name="T14" fmla="*/ 15 w 132"/>
              <a:gd name="T15" fmla="*/ 52 h 126"/>
              <a:gd name="T16" fmla="*/ 7 w 132"/>
              <a:gd name="T17" fmla="*/ 73 h 126"/>
              <a:gd name="T18" fmla="*/ 27 w 132"/>
              <a:gd name="T19" fmla="*/ 82 h 126"/>
              <a:gd name="T20" fmla="*/ 48 w 132"/>
              <a:gd name="T21" fmla="*/ 64 h 126"/>
              <a:gd name="T22" fmla="*/ 32 w 132"/>
              <a:gd name="T23" fmla="*/ 84 h 126"/>
              <a:gd name="T24" fmla="*/ 7 w 132"/>
              <a:gd name="T25" fmla="*/ 116 h 126"/>
              <a:gd name="T26" fmla="*/ 20 w 132"/>
              <a:gd name="T27" fmla="*/ 114 h 126"/>
              <a:gd name="T28" fmla="*/ 32 w 132"/>
              <a:gd name="T29" fmla="*/ 87 h 126"/>
              <a:gd name="T30" fmla="*/ 38 w 132"/>
              <a:gd name="T31" fmla="*/ 121 h 126"/>
              <a:gd name="T32" fmla="*/ 44 w 132"/>
              <a:gd name="T33" fmla="*/ 120 h 126"/>
              <a:gd name="T34" fmla="*/ 36 w 132"/>
              <a:gd name="T35" fmla="*/ 95 h 126"/>
              <a:gd name="T36" fmla="*/ 43 w 132"/>
              <a:gd name="T37" fmla="*/ 85 h 126"/>
              <a:gd name="T38" fmla="*/ 68 w 132"/>
              <a:gd name="T39" fmla="*/ 107 h 126"/>
              <a:gd name="T40" fmla="*/ 57 w 132"/>
              <a:gd name="T41" fmla="*/ 83 h 126"/>
              <a:gd name="T42" fmla="*/ 51 w 132"/>
              <a:gd name="T43" fmla="*/ 78 h 126"/>
              <a:gd name="T44" fmla="*/ 61 w 132"/>
              <a:gd name="T45" fmla="*/ 59 h 126"/>
              <a:gd name="T46" fmla="*/ 60 w 132"/>
              <a:gd name="T47" fmla="*/ 84 h 126"/>
              <a:gd name="T48" fmla="*/ 83 w 132"/>
              <a:gd name="T49" fmla="*/ 95 h 126"/>
              <a:gd name="T50" fmla="*/ 72 w 132"/>
              <a:gd name="T51" fmla="*/ 67 h 126"/>
              <a:gd name="T52" fmla="*/ 77 w 132"/>
              <a:gd name="T53" fmla="*/ 65 h 126"/>
              <a:gd name="T54" fmla="*/ 80 w 132"/>
              <a:gd name="T55" fmla="*/ 48 h 126"/>
              <a:gd name="T56" fmla="*/ 86 w 132"/>
              <a:gd name="T57" fmla="*/ 52 h 126"/>
              <a:gd name="T58" fmla="*/ 101 w 132"/>
              <a:gd name="T59" fmla="*/ 81 h 126"/>
              <a:gd name="T60" fmla="*/ 97 w 132"/>
              <a:gd name="T61" fmla="*/ 56 h 126"/>
              <a:gd name="T62" fmla="*/ 106 w 132"/>
              <a:gd name="T63" fmla="*/ 30 h 126"/>
              <a:gd name="T64" fmla="*/ 112 w 132"/>
              <a:gd name="T65" fmla="*/ 69 h 126"/>
              <a:gd name="T66" fmla="*/ 131 w 132"/>
              <a:gd name="T67" fmla="*/ 52 h 126"/>
              <a:gd name="T68" fmla="*/ 75 w 132"/>
              <a:gd name="T69" fmla="*/ 13 h 126"/>
              <a:gd name="T70" fmla="*/ 81 w 132"/>
              <a:gd name="T71" fmla="*/ 22 h 126"/>
              <a:gd name="T72" fmla="*/ 19 w 132"/>
              <a:gd name="T73" fmla="*/ 55 h 126"/>
              <a:gd name="T74" fmla="*/ 25 w 132"/>
              <a:gd name="T75" fmla="*/ 53 h 126"/>
              <a:gd name="T76" fmla="*/ 36 w 132"/>
              <a:gd name="T77" fmla="*/ 64 h 126"/>
              <a:gd name="T78" fmla="*/ 4 w 132"/>
              <a:gd name="T79" fmla="*/ 100 h 126"/>
              <a:gd name="T80" fmla="*/ 17 w 132"/>
              <a:gd name="T81" fmla="*/ 87 h 126"/>
              <a:gd name="T82" fmla="*/ 23 w 132"/>
              <a:gd name="T83" fmla="*/ 88 h 126"/>
              <a:gd name="T84" fmla="*/ 24 w 132"/>
              <a:gd name="T85" fmla="*/ 110 h 126"/>
              <a:gd name="T86" fmla="*/ 54 w 132"/>
              <a:gd name="T87" fmla="*/ 84 h 126"/>
              <a:gd name="T88" fmla="*/ 47 w 132"/>
              <a:gd name="T89" fmla="*/ 84 h 126"/>
              <a:gd name="T90" fmla="*/ 64 w 132"/>
              <a:gd name="T91" fmla="*/ 81 h 126"/>
              <a:gd name="T92" fmla="*/ 53 w 132"/>
              <a:gd name="T93" fmla="*/ 33 h 126"/>
              <a:gd name="T94" fmla="*/ 58 w 132"/>
              <a:gd name="T95" fmla="*/ 36 h 126"/>
              <a:gd name="T96" fmla="*/ 60 w 132"/>
              <a:gd name="T97" fmla="*/ 44 h 126"/>
              <a:gd name="T98" fmla="*/ 61 w 132"/>
              <a:gd name="T99" fmla="*/ 55 h 126"/>
              <a:gd name="T100" fmla="*/ 85 w 132"/>
              <a:gd name="T101" fmla="*/ 61 h 126"/>
              <a:gd name="T102" fmla="*/ 87 w 132"/>
              <a:gd name="T103" fmla="*/ 55 h 126"/>
              <a:gd name="T104" fmla="*/ 105 w 132"/>
              <a:gd name="T105" fmla="*/ 39 h 126"/>
              <a:gd name="T106" fmla="*/ 107 w 132"/>
              <a:gd name="T107" fmla="*/ 37 h 126"/>
              <a:gd name="T108" fmla="*/ 115 w 132"/>
              <a:gd name="T109" fmla="*/ 3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2" h="126">
                <a:moveTo>
                  <a:pt x="123" y="35"/>
                </a:moveTo>
                <a:cubicBezTo>
                  <a:pt x="121" y="34"/>
                  <a:pt x="119" y="34"/>
                  <a:pt x="116" y="34"/>
                </a:cubicBezTo>
                <a:cubicBezTo>
                  <a:pt x="115" y="34"/>
                  <a:pt x="115" y="34"/>
                  <a:pt x="114" y="34"/>
                </a:cubicBezTo>
                <a:cubicBezTo>
                  <a:pt x="113" y="33"/>
                  <a:pt x="113" y="32"/>
                  <a:pt x="112" y="31"/>
                </a:cubicBezTo>
                <a:cubicBezTo>
                  <a:pt x="111" y="30"/>
                  <a:pt x="110" y="29"/>
                  <a:pt x="109" y="28"/>
                </a:cubicBezTo>
                <a:cubicBezTo>
                  <a:pt x="107" y="26"/>
                  <a:pt x="106" y="24"/>
                  <a:pt x="104" y="23"/>
                </a:cubicBezTo>
                <a:cubicBezTo>
                  <a:pt x="105" y="17"/>
                  <a:pt x="105" y="11"/>
                  <a:pt x="105" y="6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1"/>
                  <a:pt x="104" y="0"/>
                  <a:pt x="103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2" y="0"/>
                  <a:pt x="101" y="1"/>
                  <a:pt x="101" y="2"/>
                </a:cubicBezTo>
                <a:cubicBezTo>
                  <a:pt x="101" y="6"/>
                  <a:pt x="101" y="6"/>
                  <a:pt x="101" y="6"/>
                </a:cubicBezTo>
                <a:cubicBezTo>
                  <a:pt x="101" y="14"/>
                  <a:pt x="101" y="22"/>
                  <a:pt x="98" y="28"/>
                </a:cubicBezTo>
                <a:cubicBezTo>
                  <a:pt x="98" y="28"/>
                  <a:pt x="97" y="28"/>
                  <a:pt x="97" y="28"/>
                </a:cubicBezTo>
                <a:cubicBezTo>
                  <a:pt x="95" y="29"/>
                  <a:pt x="93" y="27"/>
                  <a:pt x="91" y="25"/>
                </a:cubicBezTo>
                <a:cubicBezTo>
                  <a:pt x="89" y="25"/>
                  <a:pt x="88" y="24"/>
                  <a:pt x="87" y="23"/>
                </a:cubicBezTo>
                <a:cubicBezTo>
                  <a:pt x="86" y="22"/>
                  <a:pt x="85" y="22"/>
                  <a:pt x="83" y="22"/>
                </a:cubicBezTo>
                <a:cubicBezTo>
                  <a:pt x="82" y="18"/>
                  <a:pt x="80" y="15"/>
                  <a:pt x="77" y="13"/>
                </a:cubicBezTo>
                <a:cubicBezTo>
                  <a:pt x="75" y="11"/>
                  <a:pt x="73" y="10"/>
                  <a:pt x="70" y="10"/>
                </a:cubicBezTo>
                <a:cubicBezTo>
                  <a:pt x="66" y="10"/>
                  <a:pt x="62" y="12"/>
                  <a:pt x="58" y="15"/>
                </a:cubicBezTo>
                <a:cubicBezTo>
                  <a:pt x="55" y="18"/>
                  <a:pt x="54" y="22"/>
                  <a:pt x="53" y="25"/>
                </a:cubicBezTo>
                <a:cubicBezTo>
                  <a:pt x="58" y="26"/>
                  <a:pt x="63" y="29"/>
                  <a:pt x="64" y="34"/>
                </a:cubicBezTo>
                <a:cubicBezTo>
                  <a:pt x="65" y="37"/>
                  <a:pt x="66" y="40"/>
                  <a:pt x="66" y="43"/>
                </a:cubicBezTo>
                <a:cubicBezTo>
                  <a:pt x="67" y="43"/>
                  <a:pt x="68" y="43"/>
                  <a:pt x="69" y="43"/>
                </a:cubicBezTo>
                <a:cubicBezTo>
                  <a:pt x="70" y="43"/>
                  <a:pt x="71" y="43"/>
                  <a:pt x="72" y="43"/>
                </a:cubicBezTo>
                <a:cubicBezTo>
                  <a:pt x="81" y="42"/>
                  <a:pt x="86" y="36"/>
                  <a:pt x="86" y="30"/>
                </a:cubicBezTo>
                <a:cubicBezTo>
                  <a:pt x="85" y="28"/>
                  <a:pt x="85" y="27"/>
                  <a:pt x="85" y="25"/>
                </a:cubicBezTo>
                <a:cubicBezTo>
                  <a:pt x="86" y="26"/>
                  <a:pt x="87" y="27"/>
                  <a:pt x="88" y="28"/>
                </a:cubicBezTo>
                <a:cubicBezTo>
                  <a:pt x="88" y="28"/>
                  <a:pt x="89" y="28"/>
                  <a:pt x="89" y="28"/>
                </a:cubicBezTo>
                <a:cubicBezTo>
                  <a:pt x="91" y="30"/>
                  <a:pt x="93" y="31"/>
                  <a:pt x="96" y="31"/>
                </a:cubicBezTo>
                <a:cubicBezTo>
                  <a:pt x="96" y="32"/>
                  <a:pt x="96" y="32"/>
                  <a:pt x="96" y="32"/>
                </a:cubicBezTo>
                <a:cubicBezTo>
                  <a:pt x="94" y="34"/>
                  <a:pt x="91" y="36"/>
                  <a:pt x="88" y="38"/>
                </a:cubicBezTo>
                <a:cubicBezTo>
                  <a:pt x="87" y="38"/>
                  <a:pt x="86" y="39"/>
                  <a:pt x="85" y="39"/>
                </a:cubicBezTo>
                <a:cubicBezTo>
                  <a:pt x="85" y="40"/>
                  <a:pt x="84" y="40"/>
                  <a:pt x="84" y="40"/>
                </a:cubicBezTo>
                <a:cubicBezTo>
                  <a:pt x="82" y="41"/>
                  <a:pt x="80" y="43"/>
                  <a:pt x="78" y="45"/>
                </a:cubicBezTo>
                <a:cubicBezTo>
                  <a:pt x="78" y="45"/>
                  <a:pt x="78" y="45"/>
                  <a:pt x="78" y="45"/>
                </a:cubicBezTo>
                <a:cubicBezTo>
                  <a:pt x="77" y="46"/>
                  <a:pt x="76" y="46"/>
                  <a:pt x="75" y="47"/>
                </a:cubicBezTo>
                <a:cubicBezTo>
                  <a:pt x="72" y="47"/>
                  <a:pt x="69" y="47"/>
                  <a:pt x="66" y="46"/>
                </a:cubicBezTo>
                <a:cubicBezTo>
                  <a:pt x="65" y="46"/>
                  <a:pt x="64" y="46"/>
                  <a:pt x="63" y="45"/>
                </a:cubicBezTo>
                <a:cubicBezTo>
                  <a:pt x="63" y="42"/>
                  <a:pt x="62" y="38"/>
                  <a:pt x="61" y="35"/>
                </a:cubicBezTo>
                <a:cubicBezTo>
                  <a:pt x="60" y="31"/>
                  <a:pt x="55" y="28"/>
                  <a:pt x="49" y="28"/>
                </a:cubicBezTo>
                <a:cubicBezTo>
                  <a:pt x="47" y="28"/>
                  <a:pt x="45" y="28"/>
                  <a:pt x="43" y="29"/>
                </a:cubicBezTo>
                <a:cubicBezTo>
                  <a:pt x="36" y="31"/>
                  <a:pt x="32" y="37"/>
                  <a:pt x="32" y="42"/>
                </a:cubicBezTo>
                <a:cubicBezTo>
                  <a:pt x="31" y="42"/>
                  <a:pt x="30" y="42"/>
                  <a:pt x="28" y="40"/>
                </a:cubicBezTo>
                <a:cubicBezTo>
                  <a:pt x="29" y="43"/>
                  <a:pt x="30" y="44"/>
                  <a:pt x="30" y="44"/>
                </a:cubicBezTo>
                <a:cubicBezTo>
                  <a:pt x="30" y="44"/>
                  <a:pt x="29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5"/>
                  <a:pt x="28" y="45"/>
                  <a:pt x="29" y="45"/>
                </a:cubicBezTo>
                <a:cubicBezTo>
                  <a:pt x="32" y="46"/>
                  <a:pt x="35" y="47"/>
                  <a:pt x="37" y="50"/>
                </a:cubicBezTo>
                <a:cubicBezTo>
                  <a:pt x="39" y="52"/>
                  <a:pt x="41" y="56"/>
                  <a:pt x="42" y="59"/>
                </a:cubicBezTo>
                <a:cubicBezTo>
                  <a:pt x="42" y="59"/>
                  <a:pt x="42" y="59"/>
                  <a:pt x="41" y="59"/>
                </a:cubicBezTo>
                <a:cubicBezTo>
                  <a:pt x="41" y="59"/>
                  <a:pt x="40" y="60"/>
                  <a:pt x="39" y="60"/>
                </a:cubicBezTo>
                <a:cubicBezTo>
                  <a:pt x="39" y="60"/>
                  <a:pt x="39" y="60"/>
                  <a:pt x="39" y="60"/>
                </a:cubicBezTo>
                <a:cubicBezTo>
                  <a:pt x="38" y="57"/>
                  <a:pt x="36" y="54"/>
                  <a:pt x="34" y="52"/>
                </a:cubicBezTo>
                <a:cubicBezTo>
                  <a:pt x="32" y="49"/>
                  <a:pt x="29" y="48"/>
                  <a:pt x="26" y="48"/>
                </a:cubicBezTo>
                <a:cubicBezTo>
                  <a:pt x="23" y="48"/>
                  <a:pt x="19" y="50"/>
                  <a:pt x="15" y="52"/>
                </a:cubicBezTo>
                <a:cubicBezTo>
                  <a:pt x="10" y="57"/>
                  <a:pt x="8" y="64"/>
                  <a:pt x="10" y="69"/>
                </a:cubicBezTo>
                <a:cubicBezTo>
                  <a:pt x="10" y="69"/>
                  <a:pt x="9" y="70"/>
                  <a:pt x="9" y="70"/>
                </a:cubicBezTo>
                <a:cubicBezTo>
                  <a:pt x="8" y="70"/>
                  <a:pt x="7" y="69"/>
                  <a:pt x="5" y="69"/>
                </a:cubicBezTo>
                <a:cubicBezTo>
                  <a:pt x="7" y="71"/>
                  <a:pt x="8" y="71"/>
                  <a:pt x="9" y="71"/>
                </a:cubicBezTo>
                <a:cubicBezTo>
                  <a:pt x="9" y="71"/>
                  <a:pt x="9" y="71"/>
                  <a:pt x="9" y="71"/>
                </a:cubicBezTo>
                <a:cubicBezTo>
                  <a:pt x="9" y="71"/>
                  <a:pt x="8" y="73"/>
                  <a:pt x="7" y="73"/>
                </a:cubicBezTo>
                <a:cubicBezTo>
                  <a:pt x="7" y="73"/>
                  <a:pt x="7" y="73"/>
                  <a:pt x="7" y="73"/>
                </a:cubicBezTo>
                <a:cubicBezTo>
                  <a:pt x="9" y="74"/>
                  <a:pt x="10" y="74"/>
                  <a:pt x="10" y="74"/>
                </a:cubicBezTo>
                <a:cubicBezTo>
                  <a:pt x="10" y="74"/>
                  <a:pt x="10" y="77"/>
                  <a:pt x="11" y="78"/>
                </a:cubicBezTo>
                <a:cubicBezTo>
                  <a:pt x="11" y="78"/>
                  <a:pt x="12" y="76"/>
                  <a:pt x="12" y="75"/>
                </a:cubicBezTo>
                <a:cubicBezTo>
                  <a:pt x="14" y="77"/>
                  <a:pt x="16" y="79"/>
                  <a:pt x="19" y="80"/>
                </a:cubicBezTo>
                <a:cubicBezTo>
                  <a:pt x="21" y="81"/>
                  <a:pt x="22" y="81"/>
                  <a:pt x="23" y="81"/>
                </a:cubicBezTo>
                <a:cubicBezTo>
                  <a:pt x="24" y="82"/>
                  <a:pt x="25" y="82"/>
                  <a:pt x="26" y="82"/>
                </a:cubicBezTo>
                <a:cubicBezTo>
                  <a:pt x="26" y="82"/>
                  <a:pt x="27" y="82"/>
                  <a:pt x="27" y="82"/>
                </a:cubicBezTo>
                <a:cubicBezTo>
                  <a:pt x="35" y="81"/>
                  <a:pt x="41" y="76"/>
                  <a:pt x="41" y="69"/>
                </a:cubicBezTo>
                <a:cubicBezTo>
                  <a:pt x="41" y="67"/>
                  <a:pt x="41" y="65"/>
                  <a:pt x="40" y="63"/>
                </a:cubicBezTo>
                <a:cubicBezTo>
                  <a:pt x="40" y="63"/>
                  <a:pt x="40" y="63"/>
                  <a:pt x="41" y="63"/>
                </a:cubicBezTo>
                <a:cubicBezTo>
                  <a:pt x="41" y="62"/>
                  <a:pt x="42" y="62"/>
                  <a:pt x="42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6" y="61"/>
                  <a:pt x="48" y="61"/>
                  <a:pt x="51" y="61"/>
                </a:cubicBezTo>
                <a:cubicBezTo>
                  <a:pt x="50" y="62"/>
                  <a:pt x="49" y="63"/>
                  <a:pt x="48" y="64"/>
                </a:cubicBezTo>
                <a:cubicBezTo>
                  <a:pt x="47" y="65"/>
                  <a:pt x="46" y="66"/>
                  <a:pt x="45" y="67"/>
                </a:cubicBezTo>
                <a:cubicBezTo>
                  <a:pt x="45" y="68"/>
                  <a:pt x="45" y="68"/>
                  <a:pt x="44" y="68"/>
                </a:cubicBezTo>
                <a:cubicBezTo>
                  <a:pt x="44" y="69"/>
                  <a:pt x="44" y="69"/>
                  <a:pt x="43" y="70"/>
                </a:cubicBezTo>
                <a:cubicBezTo>
                  <a:pt x="40" y="73"/>
                  <a:pt x="38" y="77"/>
                  <a:pt x="37" y="82"/>
                </a:cubicBezTo>
                <a:cubicBezTo>
                  <a:pt x="37" y="82"/>
                  <a:pt x="37" y="83"/>
                  <a:pt x="36" y="83"/>
                </a:cubicBezTo>
                <a:cubicBezTo>
                  <a:pt x="36" y="83"/>
                  <a:pt x="35" y="83"/>
                  <a:pt x="33" y="83"/>
                </a:cubicBezTo>
                <a:cubicBezTo>
                  <a:pt x="33" y="83"/>
                  <a:pt x="32" y="83"/>
                  <a:pt x="32" y="84"/>
                </a:cubicBezTo>
                <a:cubicBezTo>
                  <a:pt x="31" y="84"/>
                  <a:pt x="30" y="84"/>
                  <a:pt x="29" y="84"/>
                </a:cubicBezTo>
                <a:cubicBezTo>
                  <a:pt x="26" y="84"/>
                  <a:pt x="25" y="84"/>
                  <a:pt x="23" y="85"/>
                </a:cubicBezTo>
                <a:cubicBezTo>
                  <a:pt x="20" y="83"/>
                  <a:pt x="17" y="83"/>
                  <a:pt x="13" y="83"/>
                </a:cubicBezTo>
                <a:cubicBezTo>
                  <a:pt x="12" y="83"/>
                  <a:pt x="12" y="83"/>
                  <a:pt x="11" y="83"/>
                </a:cubicBezTo>
                <a:cubicBezTo>
                  <a:pt x="5" y="83"/>
                  <a:pt x="0" y="90"/>
                  <a:pt x="0" y="99"/>
                </a:cubicBezTo>
                <a:cubicBezTo>
                  <a:pt x="1" y="106"/>
                  <a:pt x="5" y="112"/>
                  <a:pt x="11" y="113"/>
                </a:cubicBezTo>
                <a:cubicBezTo>
                  <a:pt x="10" y="114"/>
                  <a:pt x="9" y="115"/>
                  <a:pt x="7" y="116"/>
                </a:cubicBezTo>
                <a:cubicBezTo>
                  <a:pt x="11" y="116"/>
                  <a:pt x="11" y="115"/>
                  <a:pt x="11" y="115"/>
                </a:cubicBezTo>
                <a:cubicBezTo>
                  <a:pt x="11" y="115"/>
                  <a:pt x="13" y="117"/>
                  <a:pt x="12" y="118"/>
                </a:cubicBezTo>
                <a:cubicBezTo>
                  <a:pt x="14" y="117"/>
                  <a:pt x="14" y="116"/>
                  <a:pt x="14" y="116"/>
                </a:cubicBezTo>
                <a:cubicBezTo>
                  <a:pt x="14" y="116"/>
                  <a:pt x="17" y="118"/>
                  <a:pt x="18" y="118"/>
                </a:cubicBezTo>
                <a:cubicBezTo>
                  <a:pt x="18" y="117"/>
                  <a:pt x="17" y="116"/>
                  <a:pt x="17" y="114"/>
                </a:cubicBezTo>
                <a:cubicBezTo>
                  <a:pt x="17" y="114"/>
                  <a:pt x="18" y="114"/>
                  <a:pt x="18" y="114"/>
                </a:cubicBezTo>
                <a:cubicBezTo>
                  <a:pt x="19" y="114"/>
                  <a:pt x="19" y="114"/>
                  <a:pt x="20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15" y="105"/>
                  <a:pt x="17" y="95"/>
                  <a:pt x="24" y="91"/>
                </a:cubicBezTo>
                <a:cubicBezTo>
                  <a:pt x="26" y="90"/>
                  <a:pt x="28" y="89"/>
                  <a:pt x="30" y="88"/>
                </a:cubicBezTo>
                <a:cubicBezTo>
                  <a:pt x="30" y="88"/>
                  <a:pt x="30" y="88"/>
                  <a:pt x="29" y="88"/>
                </a:cubicBezTo>
                <a:cubicBezTo>
                  <a:pt x="29" y="88"/>
                  <a:pt x="28" y="87"/>
                  <a:pt x="28" y="87"/>
                </a:cubicBezTo>
                <a:cubicBezTo>
                  <a:pt x="29" y="87"/>
                  <a:pt x="31" y="87"/>
                  <a:pt x="32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34" y="86"/>
                  <a:pt x="35" y="86"/>
                  <a:pt x="35" y="86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8"/>
                  <a:pt x="35" y="89"/>
                  <a:pt x="35" y="91"/>
                </a:cubicBezTo>
                <a:cubicBezTo>
                  <a:pt x="32" y="91"/>
                  <a:pt x="28" y="92"/>
                  <a:pt x="25" y="94"/>
                </a:cubicBezTo>
                <a:cubicBezTo>
                  <a:pt x="20" y="97"/>
                  <a:pt x="19" y="105"/>
                  <a:pt x="22" y="112"/>
                </a:cubicBezTo>
                <a:cubicBezTo>
                  <a:pt x="25" y="118"/>
                  <a:pt x="30" y="121"/>
                  <a:pt x="35" y="121"/>
                </a:cubicBezTo>
                <a:cubicBezTo>
                  <a:pt x="36" y="121"/>
                  <a:pt x="37" y="121"/>
                  <a:pt x="38" y="121"/>
                </a:cubicBezTo>
                <a:cubicBezTo>
                  <a:pt x="38" y="122"/>
                  <a:pt x="37" y="124"/>
                  <a:pt x="36" y="126"/>
                </a:cubicBezTo>
                <a:cubicBezTo>
                  <a:pt x="39" y="124"/>
                  <a:pt x="39" y="123"/>
                  <a:pt x="39" y="123"/>
                </a:cubicBezTo>
                <a:cubicBezTo>
                  <a:pt x="39" y="123"/>
                  <a:pt x="41" y="124"/>
                  <a:pt x="41" y="125"/>
                </a:cubicBezTo>
                <a:cubicBezTo>
                  <a:pt x="42" y="124"/>
                  <a:pt x="42" y="122"/>
                  <a:pt x="42" y="122"/>
                </a:cubicBezTo>
                <a:cubicBezTo>
                  <a:pt x="42" y="122"/>
                  <a:pt x="43" y="123"/>
                  <a:pt x="45" y="123"/>
                </a:cubicBezTo>
                <a:cubicBezTo>
                  <a:pt x="45" y="123"/>
                  <a:pt x="46" y="123"/>
                  <a:pt x="47" y="122"/>
                </a:cubicBezTo>
                <a:cubicBezTo>
                  <a:pt x="46" y="122"/>
                  <a:pt x="44" y="121"/>
                  <a:pt x="44" y="120"/>
                </a:cubicBezTo>
                <a:cubicBezTo>
                  <a:pt x="47" y="119"/>
                  <a:pt x="50" y="116"/>
                  <a:pt x="52" y="111"/>
                </a:cubicBezTo>
                <a:cubicBezTo>
                  <a:pt x="49" y="110"/>
                  <a:pt x="46" y="108"/>
                  <a:pt x="44" y="106"/>
                </a:cubicBezTo>
                <a:cubicBezTo>
                  <a:pt x="41" y="103"/>
                  <a:pt x="39" y="99"/>
                  <a:pt x="38" y="96"/>
                </a:cubicBezTo>
                <a:cubicBezTo>
                  <a:pt x="38" y="96"/>
                  <a:pt x="37" y="96"/>
                  <a:pt x="37" y="96"/>
                </a:cubicBezTo>
                <a:cubicBezTo>
                  <a:pt x="35" y="97"/>
                  <a:pt x="33" y="96"/>
                  <a:pt x="33" y="95"/>
                </a:cubicBezTo>
                <a:cubicBezTo>
                  <a:pt x="32" y="94"/>
                  <a:pt x="33" y="94"/>
                  <a:pt x="34" y="93"/>
                </a:cubicBezTo>
                <a:cubicBezTo>
                  <a:pt x="34" y="94"/>
                  <a:pt x="35" y="95"/>
                  <a:pt x="36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7" y="95"/>
                  <a:pt x="37" y="95"/>
                  <a:pt x="38" y="94"/>
                </a:cubicBezTo>
                <a:cubicBezTo>
                  <a:pt x="37" y="90"/>
                  <a:pt x="38" y="86"/>
                  <a:pt x="41" y="83"/>
                </a:cubicBezTo>
                <a:cubicBezTo>
                  <a:pt x="42" y="81"/>
                  <a:pt x="43" y="78"/>
                  <a:pt x="44" y="76"/>
                </a:cubicBezTo>
                <a:cubicBezTo>
                  <a:pt x="45" y="77"/>
                  <a:pt x="46" y="78"/>
                  <a:pt x="47" y="78"/>
                </a:cubicBezTo>
                <a:cubicBezTo>
                  <a:pt x="47" y="79"/>
                  <a:pt x="48" y="80"/>
                  <a:pt x="49" y="81"/>
                </a:cubicBezTo>
                <a:cubicBezTo>
                  <a:pt x="47" y="82"/>
                  <a:pt x="45" y="83"/>
                  <a:pt x="43" y="85"/>
                </a:cubicBezTo>
                <a:cubicBezTo>
                  <a:pt x="39" y="90"/>
                  <a:pt x="40" y="98"/>
                  <a:pt x="46" y="104"/>
                </a:cubicBezTo>
                <a:cubicBezTo>
                  <a:pt x="49" y="107"/>
                  <a:pt x="54" y="109"/>
                  <a:pt x="58" y="109"/>
                </a:cubicBezTo>
                <a:cubicBezTo>
                  <a:pt x="60" y="109"/>
                  <a:pt x="62" y="109"/>
                  <a:pt x="63" y="108"/>
                </a:cubicBezTo>
                <a:cubicBezTo>
                  <a:pt x="64" y="109"/>
                  <a:pt x="64" y="110"/>
                  <a:pt x="63" y="112"/>
                </a:cubicBezTo>
                <a:cubicBezTo>
                  <a:pt x="65" y="110"/>
                  <a:pt x="65" y="109"/>
                  <a:pt x="65" y="109"/>
                </a:cubicBezTo>
                <a:cubicBezTo>
                  <a:pt x="65" y="109"/>
                  <a:pt x="67" y="109"/>
                  <a:pt x="67" y="110"/>
                </a:cubicBezTo>
                <a:cubicBezTo>
                  <a:pt x="68" y="109"/>
                  <a:pt x="68" y="107"/>
                  <a:pt x="68" y="107"/>
                </a:cubicBezTo>
                <a:cubicBezTo>
                  <a:pt x="68" y="107"/>
                  <a:pt x="71" y="107"/>
                  <a:pt x="72" y="106"/>
                </a:cubicBezTo>
                <a:cubicBezTo>
                  <a:pt x="71" y="106"/>
                  <a:pt x="70" y="105"/>
                  <a:pt x="69" y="105"/>
                </a:cubicBezTo>
                <a:cubicBezTo>
                  <a:pt x="70" y="104"/>
                  <a:pt x="71" y="102"/>
                  <a:pt x="72" y="101"/>
                </a:cubicBezTo>
                <a:cubicBezTo>
                  <a:pt x="72" y="100"/>
                  <a:pt x="71" y="100"/>
                  <a:pt x="71" y="100"/>
                </a:cubicBezTo>
                <a:cubicBezTo>
                  <a:pt x="70" y="99"/>
                  <a:pt x="70" y="97"/>
                  <a:pt x="71" y="96"/>
                </a:cubicBezTo>
                <a:cubicBezTo>
                  <a:pt x="65" y="95"/>
                  <a:pt x="60" y="91"/>
                  <a:pt x="58" y="85"/>
                </a:cubicBezTo>
                <a:cubicBezTo>
                  <a:pt x="57" y="84"/>
                  <a:pt x="57" y="83"/>
                  <a:pt x="57" y="83"/>
                </a:cubicBezTo>
                <a:cubicBezTo>
                  <a:pt x="57" y="83"/>
                  <a:pt x="56" y="83"/>
                  <a:pt x="55" y="84"/>
                </a:cubicBezTo>
                <a:cubicBezTo>
                  <a:pt x="56" y="83"/>
                  <a:pt x="56" y="82"/>
                  <a:pt x="55" y="82"/>
                </a:cubicBezTo>
                <a:cubicBezTo>
                  <a:pt x="55" y="81"/>
                  <a:pt x="54" y="81"/>
                  <a:pt x="54" y="80"/>
                </a:cubicBezTo>
                <a:cubicBezTo>
                  <a:pt x="55" y="80"/>
                  <a:pt x="56" y="80"/>
                  <a:pt x="56" y="80"/>
                </a:cubicBezTo>
                <a:cubicBezTo>
                  <a:pt x="56" y="79"/>
                  <a:pt x="56" y="78"/>
                  <a:pt x="56" y="77"/>
                </a:cubicBezTo>
                <a:cubicBezTo>
                  <a:pt x="55" y="78"/>
                  <a:pt x="53" y="78"/>
                  <a:pt x="52" y="79"/>
                </a:cubicBezTo>
                <a:cubicBezTo>
                  <a:pt x="52" y="79"/>
                  <a:pt x="51" y="78"/>
                  <a:pt x="51" y="78"/>
                </a:cubicBezTo>
                <a:cubicBezTo>
                  <a:pt x="51" y="78"/>
                  <a:pt x="50" y="77"/>
                  <a:pt x="49" y="77"/>
                </a:cubicBezTo>
                <a:cubicBezTo>
                  <a:pt x="48" y="76"/>
                  <a:pt x="47" y="75"/>
                  <a:pt x="46" y="73"/>
                </a:cubicBezTo>
                <a:cubicBezTo>
                  <a:pt x="46" y="73"/>
                  <a:pt x="46" y="72"/>
                  <a:pt x="47" y="72"/>
                </a:cubicBezTo>
                <a:cubicBezTo>
                  <a:pt x="47" y="71"/>
                  <a:pt x="48" y="71"/>
                  <a:pt x="49" y="70"/>
                </a:cubicBezTo>
                <a:cubicBezTo>
                  <a:pt x="51" y="67"/>
                  <a:pt x="52" y="65"/>
                  <a:pt x="55" y="63"/>
                </a:cubicBezTo>
                <a:cubicBezTo>
                  <a:pt x="55" y="63"/>
                  <a:pt x="56" y="62"/>
                  <a:pt x="57" y="62"/>
                </a:cubicBezTo>
                <a:cubicBezTo>
                  <a:pt x="58" y="60"/>
                  <a:pt x="60" y="60"/>
                  <a:pt x="61" y="59"/>
                </a:cubicBezTo>
                <a:cubicBezTo>
                  <a:pt x="62" y="59"/>
                  <a:pt x="63" y="59"/>
                  <a:pt x="63" y="59"/>
                </a:cubicBezTo>
                <a:cubicBezTo>
                  <a:pt x="64" y="58"/>
                  <a:pt x="65" y="58"/>
                  <a:pt x="67" y="57"/>
                </a:cubicBezTo>
                <a:cubicBezTo>
                  <a:pt x="67" y="59"/>
                  <a:pt x="67" y="60"/>
                  <a:pt x="68" y="61"/>
                </a:cubicBezTo>
                <a:cubicBezTo>
                  <a:pt x="68" y="61"/>
                  <a:pt x="69" y="62"/>
                  <a:pt x="69" y="62"/>
                </a:cubicBezTo>
                <a:cubicBezTo>
                  <a:pt x="69" y="63"/>
                  <a:pt x="70" y="63"/>
                  <a:pt x="71" y="63"/>
                </a:cubicBezTo>
                <a:cubicBezTo>
                  <a:pt x="69" y="64"/>
                  <a:pt x="67" y="64"/>
                  <a:pt x="65" y="65"/>
                </a:cubicBezTo>
                <a:cubicBezTo>
                  <a:pt x="59" y="68"/>
                  <a:pt x="57" y="76"/>
                  <a:pt x="60" y="84"/>
                </a:cubicBezTo>
                <a:cubicBezTo>
                  <a:pt x="63" y="90"/>
                  <a:pt x="68" y="93"/>
                  <a:pt x="73" y="93"/>
                </a:cubicBezTo>
                <a:cubicBezTo>
                  <a:pt x="74" y="93"/>
                  <a:pt x="74" y="93"/>
                  <a:pt x="75" y="93"/>
                </a:cubicBezTo>
                <a:cubicBezTo>
                  <a:pt x="75" y="94"/>
                  <a:pt x="75" y="96"/>
                  <a:pt x="73" y="98"/>
                </a:cubicBezTo>
                <a:cubicBezTo>
                  <a:pt x="76" y="96"/>
                  <a:pt x="77" y="95"/>
                  <a:pt x="77" y="95"/>
                </a:cubicBezTo>
                <a:cubicBezTo>
                  <a:pt x="77" y="95"/>
                  <a:pt x="78" y="96"/>
                  <a:pt x="78" y="97"/>
                </a:cubicBezTo>
                <a:cubicBezTo>
                  <a:pt x="79" y="96"/>
                  <a:pt x="80" y="95"/>
                  <a:pt x="80" y="95"/>
                </a:cubicBezTo>
                <a:cubicBezTo>
                  <a:pt x="80" y="95"/>
                  <a:pt x="81" y="95"/>
                  <a:pt x="83" y="95"/>
                </a:cubicBezTo>
                <a:cubicBezTo>
                  <a:pt x="83" y="95"/>
                  <a:pt x="84" y="95"/>
                  <a:pt x="84" y="95"/>
                </a:cubicBezTo>
                <a:cubicBezTo>
                  <a:pt x="83" y="95"/>
                  <a:pt x="82" y="94"/>
                  <a:pt x="81" y="93"/>
                </a:cubicBezTo>
                <a:cubicBezTo>
                  <a:pt x="85" y="92"/>
                  <a:pt x="89" y="88"/>
                  <a:pt x="91" y="83"/>
                </a:cubicBezTo>
                <a:cubicBezTo>
                  <a:pt x="86" y="81"/>
                  <a:pt x="81" y="77"/>
                  <a:pt x="79" y="71"/>
                </a:cubicBezTo>
                <a:cubicBezTo>
                  <a:pt x="78" y="70"/>
                  <a:pt x="78" y="69"/>
                  <a:pt x="78" y="68"/>
                </a:cubicBezTo>
                <a:cubicBezTo>
                  <a:pt x="77" y="68"/>
                  <a:pt x="76" y="68"/>
                  <a:pt x="76" y="69"/>
                </a:cubicBezTo>
                <a:cubicBezTo>
                  <a:pt x="74" y="69"/>
                  <a:pt x="72" y="68"/>
                  <a:pt x="72" y="67"/>
                </a:cubicBezTo>
                <a:cubicBezTo>
                  <a:pt x="72" y="66"/>
                  <a:pt x="72" y="66"/>
                  <a:pt x="74" y="65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7"/>
                  <a:pt x="74" y="68"/>
                  <a:pt x="75" y="68"/>
                </a:cubicBezTo>
                <a:cubicBezTo>
                  <a:pt x="75" y="68"/>
                  <a:pt x="75" y="68"/>
                  <a:pt x="75" y="68"/>
                </a:cubicBezTo>
                <a:cubicBezTo>
                  <a:pt x="76" y="68"/>
                  <a:pt x="77" y="67"/>
                  <a:pt x="77" y="67"/>
                </a:cubicBezTo>
                <a:cubicBezTo>
                  <a:pt x="77" y="66"/>
                  <a:pt x="77" y="65"/>
                  <a:pt x="77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4"/>
                  <a:pt x="77" y="63"/>
                  <a:pt x="77" y="62"/>
                </a:cubicBezTo>
                <a:cubicBezTo>
                  <a:pt x="76" y="62"/>
                  <a:pt x="76" y="63"/>
                  <a:pt x="75" y="63"/>
                </a:cubicBezTo>
                <a:cubicBezTo>
                  <a:pt x="74" y="62"/>
                  <a:pt x="73" y="61"/>
                  <a:pt x="73" y="61"/>
                </a:cubicBezTo>
                <a:cubicBezTo>
                  <a:pt x="72" y="60"/>
                  <a:pt x="72" y="60"/>
                  <a:pt x="71" y="60"/>
                </a:cubicBezTo>
                <a:cubicBezTo>
                  <a:pt x="71" y="60"/>
                  <a:pt x="71" y="60"/>
                  <a:pt x="71" y="60"/>
                </a:cubicBezTo>
                <a:cubicBezTo>
                  <a:pt x="70" y="59"/>
                  <a:pt x="70" y="58"/>
                  <a:pt x="70" y="56"/>
                </a:cubicBezTo>
                <a:cubicBezTo>
                  <a:pt x="73" y="54"/>
                  <a:pt x="77" y="51"/>
                  <a:pt x="80" y="48"/>
                </a:cubicBezTo>
                <a:cubicBezTo>
                  <a:pt x="82" y="47"/>
                  <a:pt x="85" y="45"/>
                  <a:pt x="87" y="44"/>
                </a:cubicBezTo>
                <a:cubicBezTo>
                  <a:pt x="88" y="43"/>
                  <a:pt x="89" y="42"/>
                  <a:pt x="90" y="41"/>
                </a:cubicBezTo>
                <a:cubicBezTo>
                  <a:pt x="90" y="41"/>
                  <a:pt x="91" y="41"/>
                  <a:pt x="91" y="41"/>
                </a:cubicBezTo>
                <a:cubicBezTo>
                  <a:pt x="91" y="41"/>
                  <a:pt x="91" y="42"/>
                  <a:pt x="92" y="42"/>
                </a:cubicBezTo>
                <a:cubicBezTo>
                  <a:pt x="92" y="44"/>
                  <a:pt x="92" y="45"/>
                  <a:pt x="92" y="47"/>
                </a:cubicBezTo>
                <a:cubicBezTo>
                  <a:pt x="93" y="48"/>
                  <a:pt x="93" y="49"/>
                  <a:pt x="93" y="49"/>
                </a:cubicBezTo>
                <a:cubicBezTo>
                  <a:pt x="91" y="50"/>
                  <a:pt x="88" y="51"/>
                  <a:pt x="86" y="52"/>
                </a:cubicBezTo>
                <a:cubicBezTo>
                  <a:pt x="80" y="54"/>
                  <a:pt x="78" y="62"/>
                  <a:pt x="81" y="70"/>
                </a:cubicBezTo>
                <a:cubicBezTo>
                  <a:pt x="84" y="76"/>
                  <a:pt x="89" y="80"/>
                  <a:pt x="94" y="80"/>
                </a:cubicBezTo>
                <a:cubicBezTo>
                  <a:pt x="95" y="80"/>
                  <a:pt x="96" y="80"/>
                  <a:pt x="96" y="80"/>
                </a:cubicBezTo>
                <a:cubicBezTo>
                  <a:pt x="96" y="81"/>
                  <a:pt x="96" y="83"/>
                  <a:pt x="94" y="84"/>
                </a:cubicBezTo>
                <a:cubicBezTo>
                  <a:pt x="97" y="83"/>
                  <a:pt x="98" y="82"/>
                  <a:pt x="98" y="82"/>
                </a:cubicBezTo>
                <a:cubicBezTo>
                  <a:pt x="98" y="82"/>
                  <a:pt x="99" y="83"/>
                  <a:pt x="99" y="84"/>
                </a:cubicBezTo>
                <a:cubicBezTo>
                  <a:pt x="100" y="83"/>
                  <a:pt x="101" y="81"/>
                  <a:pt x="101" y="81"/>
                </a:cubicBezTo>
                <a:cubicBezTo>
                  <a:pt x="101" y="81"/>
                  <a:pt x="102" y="82"/>
                  <a:pt x="104" y="82"/>
                </a:cubicBezTo>
                <a:cubicBezTo>
                  <a:pt x="104" y="82"/>
                  <a:pt x="105" y="82"/>
                  <a:pt x="105" y="82"/>
                </a:cubicBezTo>
                <a:cubicBezTo>
                  <a:pt x="104" y="81"/>
                  <a:pt x="103" y="80"/>
                  <a:pt x="102" y="79"/>
                </a:cubicBezTo>
                <a:cubicBezTo>
                  <a:pt x="106" y="78"/>
                  <a:pt x="109" y="76"/>
                  <a:pt x="111" y="72"/>
                </a:cubicBezTo>
                <a:cubicBezTo>
                  <a:pt x="110" y="71"/>
                  <a:pt x="110" y="71"/>
                  <a:pt x="110" y="71"/>
                </a:cubicBezTo>
                <a:cubicBezTo>
                  <a:pt x="109" y="70"/>
                  <a:pt x="109" y="68"/>
                  <a:pt x="110" y="67"/>
                </a:cubicBezTo>
                <a:cubicBezTo>
                  <a:pt x="104" y="66"/>
                  <a:pt x="99" y="62"/>
                  <a:pt x="97" y="56"/>
                </a:cubicBezTo>
                <a:cubicBezTo>
                  <a:pt x="96" y="56"/>
                  <a:pt x="96" y="55"/>
                  <a:pt x="96" y="55"/>
                </a:cubicBezTo>
                <a:cubicBezTo>
                  <a:pt x="95" y="51"/>
                  <a:pt x="94" y="48"/>
                  <a:pt x="95" y="44"/>
                </a:cubicBezTo>
                <a:cubicBezTo>
                  <a:pt x="95" y="43"/>
                  <a:pt x="95" y="43"/>
                  <a:pt x="95" y="42"/>
                </a:cubicBezTo>
                <a:cubicBezTo>
                  <a:pt x="94" y="41"/>
                  <a:pt x="94" y="40"/>
                  <a:pt x="94" y="39"/>
                </a:cubicBezTo>
                <a:cubicBezTo>
                  <a:pt x="96" y="38"/>
                  <a:pt x="98" y="36"/>
                  <a:pt x="99" y="34"/>
                </a:cubicBezTo>
                <a:cubicBezTo>
                  <a:pt x="101" y="32"/>
                  <a:pt x="102" y="29"/>
                  <a:pt x="103" y="26"/>
                </a:cubicBezTo>
                <a:cubicBezTo>
                  <a:pt x="104" y="27"/>
                  <a:pt x="105" y="29"/>
                  <a:pt x="106" y="30"/>
                </a:cubicBezTo>
                <a:cubicBezTo>
                  <a:pt x="107" y="30"/>
                  <a:pt x="108" y="31"/>
                  <a:pt x="108" y="32"/>
                </a:cubicBezTo>
                <a:cubicBezTo>
                  <a:pt x="109" y="32"/>
                  <a:pt x="110" y="33"/>
                  <a:pt x="111" y="34"/>
                </a:cubicBezTo>
                <a:cubicBezTo>
                  <a:pt x="108" y="35"/>
                  <a:pt x="106" y="35"/>
                  <a:pt x="104" y="36"/>
                </a:cubicBezTo>
                <a:cubicBezTo>
                  <a:pt x="98" y="39"/>
                  <a:pt x="96" y="47"/>
                  <a:pt x="99" y="55"/>
                </a:cubicBezTo>
                <a:cubicBezTo>
                  <a:pt x="102" y="61"/>
                  <a:pt x="107" y="65"/>
                  <a:pt x="112" y="65"/>
                </a:cubicBezTo>
                <a:cubicBezTo>
                  <a:pt x="113" y="65"/>
                  <a:pt x="113" y="65"/>
                  <a:pt x="114" y="64"/>
                </a:cubicBezTo>
                <a:cubicBezTo>
                  <a:pt x="114" y="66"/>
                  <a:pt x="114" y="67"/>
                  <a:pt x="112" y="69"/>
                </a:cubicBezTo>
                <a:cubicBezTo>
                  <a:pt x="115" y="68"/>
                  <a:pt x="116" y="66"/>
                  <a:pt x="116" y="66"/>
                </a:cubicBezTo>
                <a:cubicBezTo>
                  <a:pt x="116" y="66"/>
                  <a:pt x="117" y="67"/>
                  <a:pt x="117" y="69"/>
                </a:cubicBezTo>
                <a:cubicBezTo>
                  <a:pt x="118" y="67"/>
                  <a:pt x="119" y="66"/>
                  <a:pt x="119" y="66"/>
                </a:cubicBezTo>
                <a:cubicBezTo>
                  <a:pt x="119" y="66"/>
                  <a:pt x="120" y="67"/>
                  <a:pt x="122" y="67"/>
                </a:cubicBezTo>
                <a:cubicBezTo>
                  <a:pt x="122" y="67"/>
                  <a:pt x="123" y="67"/>
                  <a:pt x="123" y="66"/>
                </a:cubicBezTo>
                <a:cubicBezTo>
                  <a:pt x="122" y="66"/>
                  <a:pt x="121" y="65"/>
                  <a:pt x="120" y="64"/>
                </a:cubicBezTo>
                <a:cubicBezTo>
                  <a:pt x="125" y="63"/>
                  <a:pt x="129" y="58"/>
                  <a:pt x="131" y="52"/>
                </a:cubicBezTo>
                <a:cubicBezTo>
                  <a:pt x="132" y="44"/>
                  <a:pt x="129" y="36"/>
                  <a:pt x="123" y="35"/>
                </a:cubicBezTo>
                <a:close/>
                <a:moveTo>
                  <a:pt x="68" y="15"/>
                </a:moveTo>
                <a:cubicBezTo>
                  <a:pt x="66" y="15"/>
                  <a:pt x="64" y="17"/>
                  <a:pt x="62" y="18"/>
                </a:cubicBezTo>
                <a:cubicBezTo>
                  <a:pt x="61" y="19"/>
                  <a:pt x="60" y="19"/>
                  <a:pt x="59" y="19"/>
                </a:cubicBezTo>
                <a:cubicBezTo>
                  <a:pt x="59" y="18"/>
                  <a:pt x="60" y="17"/>
                  <a:pt x="61" y="16"/>
                </a:cubicBezTo>
                <a:cubicBezTo>
                  <a:pt x="62" y="14"/>
                  <a:pt x="65" y="13"/>
                  <a:pt x="67" y="13"/>
                </a:cubicBezTo>
                <a:cubicBezTo>
                  <a:pt x="70" y="12"/>
                  <a:pt x="73" y="13"/>
                  <a:pt x="75" y="13"/>
                </a:cubicBezTo>
                <a:cubicBezTo>
                  <a:pt x="76" y="14"/>
                  <a:pt x="77" y="15"/>
                  <a:pt x="77" y="16"/>
                </a:cubicBezTo>
                <a:cubicBezTo>
                  <a:pt x="77" y="16"/>
                  <a:pt x="76" y="16"/>
                  <a:pt x="75" y="15"/>
                </a:cubicBezTo>
                <a:cubicBezTo>
                  <a:pt x="73" y="14"/>
                  <a:pt x="70" y="14"/>
                  <a:pt x="68" y="15"/>
                </a:cubicBezTo>
                <a:close/>
                <a:moveTo>
                  <a:pt x="81" y="27"/>
                </a:moveTo>
                <a:cubicBezTo>
                  <a:pt x="80" y="27"/>
                  <a:pt x="79" y="26"/>
                  <a:pt x="78" y="24"/>
                </a:cubicBezTo>
                <a:cubicBezTo>
                  <a:pt x="77" y="22"/>
                  <a:pt x="77" y="20"/>
                  <a:pt x="78" y="20"/>
                </a:cubicBezTo>
                <a:cubicBezTo>
                  <a:pt x="79" y="19"/>
                  <a:pt x="80" y="20"/>
                  <a:pt x="81" y="22"/>
                </a:cubicBezTo>
                <a:cubicBezTo>
                  <a:pt x="80" y="22"/>
                  <a:pt x="80" y="22"/>
                  <a:pt x="79" y="22"/>
                </a:cubicBezTo>
                <a:cubicBezTo>
                  <a:pt x="79" y="23"/>
                  <a:pt x="78" y="23"/>
                  <a:pt x="79" y="24"/>
                </a:cubicBezTo>
                <a:cubicBezTo>
                  <a:pt x="79" y="25"/>
                  <a:pt x="80" y="25"/>
                  <a:pt x="81" y="25"/>
                </a:cubicBezTo>
                <a:cubicBezTo>
                  <a:pt x="81" y="25"/>
                  <a:pt x="81" y="25"/>
                  <a:pt x="82" y="25"/>
                </a:cubicBezTo>
                <a:cubicBezTo>
                  <a:pt x="82" y="26"/>
                  <a:pt x="82" y="26"/>
                  <a:pt x="81" y="27"/>
                </a:cubicBezTo>
                <a:close/>
                <a:moveTo>
                  <a:pt x="25" y="53"/>
                </a:moveTo>
                <a:cubicBezTo>
                  <a:pt x="23" y="53"/>
                  <a:pt x="21" y="55"/>
                  <a:pt x="19" y="55"/>
                </a:cubicBezTo>
                <a:cubicBezTo>
                  <a:pt x="18" y="56"/>
                  <a:pt x="17" y="57"/>
                  <a:pt x="16" y="56"/>
                </a:cubicBezTo>
                <a:cubicBezTo>
                  <a:pt x="16" y="56"/>
                  <a:pt x="17" y="54"/>
                  <a:pt x="18" y="53"/>
                </a:cubicBezTo>
                <a:cubicBezTo>
                  <a:pt x="19" y="52"/>
                  <a:pt x="22" y="51"/>
                  <a:pt x="25" y="51"/>
                </a:cubicBezTo>
                <a:cubicBezTo>
                  <a:pt x="27" y="51"/>
                  <a:pt x="31" y="51"/>
                  <a:pt x="32" y="52"/>
                </a:cubicBezTo>
                <a:cubicBezTo>
                  <a:pt x="33" y="53"/>
                  <a:pt x="35" y="54"/>
                  <a:pt x="35" y="55"/>
                </a:cubicBezTo>
                <a:cubicBezTo>
                  <a:pt x="35" y="55"/>
                  <a:pt x="33" y="55"/>
                  <a:pt x="32" y="54"/>
                </a:cubicBezTo>
                <a:cubicBezTo>
                  <a:pt x="30" y="53"/>
                  <a:pt x="27" y="52"/>
                  <a:pt x="25" y="53"/>
                </a:cubicBezTo>
                <a:close/>
                <a:moveTo>
                  <a:pt x="37" y="66"/>
                </a:moveTo>
                <a:cubicBezTo>
                  <a:pt x="36" y="66"/>
                  <a:pt x="35" y="65"/>
                  <a:pt x="34" y="63"/>
                </a:cubicBezTo>
                <a:cubicBezTo>
                  <a:pt x="33" y="61"/>
                  <a:pt x="33" y="59"/>
                  <a:pt x="34" y="59"/>
                </a:cubicBezTo>
                <a:cubicBezTo>
                  <a:pt x="35" y="58"/>
                  <a:pt x="36" y="59"/>
                  <a:pt x="37" y="61"/>
                </a:cubicBezTo>
                <a:cubicBezTo>
                  <a:pt x="37" y="61"/>
                  <a:pt x="36" y="61"/>
                  <a:pt x="36" y="61"/>
                </a:cubicBezTo>
                <a:cubicBezTo>
                  <a:pt x="35" y="61"/>
                  <a:pt x="34" y="61"/>
                  <a:pt x="34" y="62"/>
                </a:cubicBezTo>
                <a:cubicBezTo>
                  <a:pt x="34" y="63"/>
                  <a:pt x="35" y="64"/>
                  <a:pt x="36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37" y="64"/>
                  <a:pt x="37" y="64"/>
                  <a:pt x="38" y="64"/>
                </a:cubicBezTo>
                <a:cubicBezTo>
                  <a:pt x="38" y="65"/>
                  <a:pt x="38" y="66"/>
                  <a:pt x="37" y="66"/>
                </a:cubicBezTo>
                <a:close/>
                <a:moveTo>
                  <a:pt x="11" y="86"/>
                </a:moveTo>
                <a:cubicBezTo>
                  <a:pt x="9" y="87"/>
                  <a:pt x="7" y="89"/>
                  <a:pt x="7" y="91"/>
                </a:cubicBezTo>
                <a:cubicBezTo>
                  <a:pt x="6" y="93"/>
                  <a:pt x="5" y="96"/>
                  <a:pt x="5" y="97"/>
                </a:cubicBezTo>
                <a:cubicBezTo>
                  <a:pt x="5" y="99"/>
                  <a:pt x="4" y="100"/>
                  <a:pt x="4" y="100"/>
                </a:cubicBezTo>
                <a:cubicBezTo>
                  <a:pt x="3" y="100"/>
                  <a:pt x="3" y="99"/>
                  <a:pt x="3" y="97"/>
                </a:cubicBezTo>
                <a:cubicBezTo>
                  <a:pt x="2" y="95"/>
                  <a:pt x="3" y="92"/>
                  <a:pt x="5" y="90"/>
                </a:cubicBezTo>
                <a:cubicBezTo>
                  <a:pt x="6" y="88"/>
                  <a:pt x="8" y="86"/>
                  <a:pt x="10" y="85"/>
                </a:cubicBezTo>
                <a:cubicBezTo>
                  <a:pt x="12" y="85"/>
                  <a:pt x="13" y="84"/>
                  <a:pt x="14" y="85"/>
                </a:cubicBezTo>
                <a:cubicBezTo>
                  <a:pt x="14" y="85"/>
                  <a:pt x="13" y="86"/>
                  <a:pt x="11" y="86"/>
                </a:cubicBezTo>
                <a:close/>
                <a:moveTo>
                  <a:pt x="20" y="90"/>
                </a:moveTo>
                <a:cubicBezTo>
                  <a:pt x="18" y="89"/>
                  <a:pt x="16" y="88"/>
                  <a:pt x="17" y="87"/>
                </a:cubicBezTo>
                <a:cubicBezTo>
                  <a:pt x="17" y="86"/>
                  <a:pt x="18" y="86"/>
                  <a:pt x="20" y="86"/>
                </a:cubicBezTo>
                <a:cubicBezTo>
                  <a:pt x="20" y="86"/>
                  <a:pt x="20" y="86"/>
                  <a:pt x="19" y="86"/>
                </a:cubicBezTo>
                <a:cubicBezTo>
                  <a:pt x="19" y="87"/>
                  <a:pt x="19" y="88"/>
                  <a:pt x="19" y="88"/>
                </a:cubicBezTo>
                <a:cubicBezTo>
                  <a:pt x="19" y="89"/>
                  <a:pt x="20" y="90"/>
                  <a:pt x="20" y="90"/>
                </a:cubicBezTo>
                <a:cubicBezTo>
                  <a:pt x="21" y="90"/>
                  <a:pt x="21" y="90"/>
                  <a:pt x="21" y="90"/>
                </a:cubicBezTo>
                <a:cubicBezTo>
                  <a:pt x="21" y="89"/>
                  <a:pt x="22" y="89"/>
                  <a:pt x="22" y="88"/>
                </a:cubicBezTo>
                <a:cubicBezTo>
                  <a:pt x="22" y="88"/>
                  <a:pt x="23" y="88"/>
                  <a:pt x="23" y="88"/>
                </a:cubicBezTo>
                <a:cubicBezTo>
                  <a:pt x="24" y="88"/>
                  <a:pt x="24" y="89"/>
                  <a:pt x="24" y="89"/>
                </a:cubicBezTo>
                <a:cubicBezTo>
                  <a:pt x="24" y="90"/>
                  <a:pt x="22" y="90"/>
                  <a:pt x="20" y="90"/>
                </a:cubicBezTo>
                <a:close/>
                <a:moveTo>
                  <a:pt x="27" y="96"/>
                </a:moveTo>
                <a:cubicBezTo>
                  <a:pt x="26" y="98"/>
                  <a:pt x="25" y="100"/>
                  <a:pt x="25" y="103"/>
                </a:cubicBezTo>
                <a:cubicBezTo>
                  <a:pt x="25" y="105"/>
                  <a:pt x="25" y="108"/>
                  <a:pt x="26" y="109"/>
                </a:cubicBezTo>
                <a:cubicBezTo>
                  <a:pt x="27" y="111"/>
                  <a:pt x="27" y="112"/>
                  <a:pt x="26" y="112"/>
                </a:cubicBezTo>
                <a:cubicBezTo>
                  <a:pt x="26" y="112"/>
                  <a:pt x="24" y="111"/>
                  <a:pt x="24" y="110"/>
                </a:cubicBezTo>
                <a:cubicBezTo>
                  <a:pt x="23" y="108"/>
                  <a:pt x="22" y="105"/>
                  <a:pt x="23" y="103"/>
                </a:cubicBezTo>
                <a:cubicBezTo>
                  <a:pt x="23" y="100"/>
                  <a:pt x="24" y="97"/>
                  <a:pt x="26" y="96"/>
                </a:cubicBezTo>
                <a:cubicBezTo>
                  <a:pt x="27" y="95"/>
                  <a:pt x="28" y="94"/>
                  <a:pt x="29" y="94"/>
                </a:cubicBezTo>
                <a:cubicBezTo>
                  <a:pt x="29" y="94"/>
                  <a:pt x="28" y="95"/>
                  <a:pt x="27" y="96"/>
                </a:cubicBezTo>
                <a:close/>
                <a:moveTo>
                  <a:pt x="51" y="82"/>
                </a:moveTo>
                <a:cubicBezTo>
                  <a:pt x="52" y="83"/>
                  <a:pt x="53" y="83"/>
                  <a:pt x="53" y="84"/>
                </a:cubicBezTo>
                <a:cubicBezTo>
                  <a:pt x="53" y="84"/>
                  <a:pt x="54" y="84"/>
                  <a:pt x="54" y="84"/>
                </a:cubicBezTo>
                <a:cubicBezTo>
                  <a:pt x="53" y="85"/>
                  <a:pt x="51" y="85"/>
                  <a:pt x="51" y="84"/>
                </a:cubicBezTo>
                <a:cubicBezTo>
                  <a:pt x="50" y="84"/>
                  <a:pt x="51" y="83"/>
                  <a:pt x="51" y="82"/>
                </a:cubicBezTo>
                <a:close/>
                <a:moveTo>
                  <a:pt x="49" y="103"/>
                </a:moveTo>
                <a:cubicBezTo>
                  <a:pt x="49" y="103"/>
                  <a:pt x="48" y="102"/>
                  <a:pt x="46" y="101"/>
                </a:cubicBezTo>
                <a:cubicBezTo>
                  <a:pt x="45" y="100"/>
                  <a:pt x="44" y="97"/>
                  <a:pt x="43" y="95"/>
                </a:cubicBezTo>
                <a:cubicBezTo>
                  <a:pt x="43" y="92"/>
                  <a:pt x="43" y="89"/>
                  <a:pt x="44" y="87"/>
                </a:cubicBezTo>
                <a:cubicBezTo>
                  <a:pt x="45" y="86"/>
                  <a:pt x="46" y="84"/>
                  <a:pt x="47" y="84"/>
                </a:cubicBezTo>
                <a:cubicBezTo>
                  <a:pt x="47" y="84"/>
                  <a:pt x="47" y="86"/>
                  <a:pt x="46" y="87"/>
                </a:cubicBezTo>
                <a:cubicBezTo>
                  <a:pt x="45" y="89"/>
                  <a:pt x="45" y="92"/>
                  <a:pt x="45" y="94"/>
                </a:cubicBezTo>
                <a:cubicBezTo>
                  <a:pt x="46" y="96"/>
                  <a:pt x="48" y="98"/>
                  <a:pt x="48" y="100"/>
                </a:cubicBezTo>
                <a:cubicBezTo>
                  <a:pt x="49" y="101"/>
                  <a:pt x="50" y="102"/>
                  <a:pt x="49" y="103"/>
                </a:cubicBezTo>
                <a:close/>
                <a:moveTo>
                  <a:pt x="66" y="68"/>
                </a:moveTo>
                <a:cubicBezTo>
                  <a:pt x="65" y="69"/>
                  <a:pt x="64" y="72"/>
                  <a:pt x="64" y="74"/>
                </a:cubicBezTo>
                <a:cubicBezTo>
                  <a:pt x="64" y="76"/>
                  <a:pt x="64" y="79"/>
                  <a:pt x="64" y="81"/>
                </a:cubicBezTo>
                <a:cubicBezTo>
                  <a:pt x="65" y="82"/>
                  <a:pt x="65" y="84"/>
                  <a:pt x="64" y="84"/>
                </a:cubicBezTo>
                <a:cubicBezTo>
                  <a:pt x="64" y="84"/>
                  <a:pt x="63" y="83"/>
                  <a:pt x="62" y="81"/>
                </a:cubicBezTo>
                <a:cubicBezTo>
                  <a:pt x="61" y="80"/>
                  <a:pt x="61" y="76"/>
                  <a:pt x="61" y="74"/>
                </a:cubicBezTo>
                <a:cubicBezTo>
                  <a:pt x="62" y="72"/>
                  <a:pt x="63" y="69"/>
                  <a:pt x="65" y="68"/>
                </a:cubicBezTo>
                <a:cubicBezTo>
                  <a:pt x="66" y="66"/>
                  <a:pt x="68" y="66"/>
                  <a:pt x="68" y="66"/>
                </a:cubicBezTo>
                <a:cubicBezTo>
                  <a:pt x="68" y="66"/>
                  <a:pt x="68" y="67"/>
                  <a:pt x="66" y="68"/>
                </a:cubicBezTo>
                <a:close/>
                <a:moveTo>
                  <a:pt x="53" y="33"/>
                </a:moveTo>
                <a:cubicBezTo>
                  <a:pt x="50" y="33"/>
                  <a:pt x="47" y="33"/>
                  <a:pt x="46" y="33"/>
                </a:cubicBezTo>
                <a:cubicBezTo>
                  <a:pt x="44" y="33"/>
                  <a:pt x="43" y="33"/>
                  <a:pt x="43" y="32"/>
                </a:cubicBezTo>
                <a:cubicBezTo>
                  <a:pt x="43" y="32"/>
                  <a:pt x="44" y="31"/>
                  <a:pt x="46" y="30"/>
                </a:cubicBezTo>
                <a:cubicBezTo>
                  <a:pt x="47" y="30"/>
                  <a:pt x="50" y="30"/>
                  <a:pt x="53" y="31"/>
                </a:cubicBezTo>
                <a:cubicBezTo>
                  <a:pt x="55" y="31"/>
                  <a:pt x="58" y="33"/>
                  <a:pt x="59" y="35"/>
                </a:cubicBezTo>
                <a:cubicBezTo>
                  <a:pt x="60" y="36"/>
                  <a:pt x="60" y="38"/>
                  <a:pt x="60" y="38"/>
                </a:cubicBezTo>
                <a:cubicBezTo>
                  <a:pt x="60" y="39"/>
                  <a:pt x="59" y="38"/>
                  <a:pt x="58" y="36"/>
                </a:cubicBezTo>
                <a:cubicBezTo>
                  <a:pt x="57" y="35"/>
                  <a:pt x="55" y="33"/>
                  <a:pt x="53" y="33"/>
                </a:cubicBezTo>
                <a:close/>
                <a:moveTo>
                  <a:pt x="58" y="46"/>
                </a:moveTo>
                <a:cubicBezTo>
                  <a:pt x="59" y="47"/>
                  <a:pt x="59" y="47"/>
                  <a:pt x="60" y="48"/>
                </a:cubicBezTo>
                <a:cubicBezTo>
                  <a:pt x="60" y="49"/>
                  <a:pt x="59" y="49"/>
                  <a:pt x="59" y="49"/>
                </a:cubicBezTo>
                <a:cubicBezTo>
                  <a:pt x="58" y="49"/>
                  <a:pt x="57" y="48"/>
                  <a:pt x="57" y="45"/>
                </a:cubicBezTo>
                <a:cubicBezTo>
                  <a:pt x="57" y="43"/>
                  <a:pt x="58" y="42"/>
                  <a:pt x="59" y="42"/>
                </a:cubicBezTo>
                <a:cubicBezTo>
                  <a:pt x="59" y="42"/>
                  <a:pt x="60" y="43"/>
                  <a:pt x="60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59" y="43"/>
                  <a:pt x="58" y="43"/>
                  <a:pt x="58" y="44"/>
                </a:cubicBezTo>
                <a:cubicBezTo>
                  <a:pt x="57" y="45"/>
                  <a:pt x="57" y="46"/>
                  <a:pt x="58" y="46"/>
                </a:cubicBezTo>
                <a:close/>
                <a:moveTo>
                  <a:pt x="66" y="53"/>
                </a:moveTo>
                <a:cubicBezTo>
                  <a:pt x="65" y="53"/>
                  <a:pt x="65" y="53"/>
                  <a:pt x="64" y="54"/>
                </a:cubicBezTo>
                <a:cubicBezTo>
                  <a:pt x="64" y="54"/>
                  <a:pt x="63" y="54"/>
                  <a:pt x="62" y="54"/>
                </a:cubicBezTo>
                <a:cubicBezTo>
                  <a:pt x="61" y="55"/>
                  <a:pt x="61" y="55"/>
                  <a:pt x="61" y="55"/>
                </a:cubicBezTo>
                <a:cubicBezTo>
                  <a:pt x="61" y="55"/>
                  <a:pt x="61" y="54"/>
                  <a:pt x="61" y="54"/>
                </a:cubicBezTo>
                <a:cubicBezTo>
                  <a:pt x="62" y="53"/>
                  <a:pt x="62" y="51"/>
                  <a:pt x="62" y="49"/>
                </a:cubicBezTo>
                <a:cubicBezTo>
                  <a:pt x="63" y="49"/>
                  <a:pt x="64" y="49"/>
                  <a:pt x="65" y="49"/>
                </a:cubicBezTo>
                <a:cubicBezTo>
                  <a:pt x="67" y="50"/>
                  <a:pt x="69" y="50"/>
                  <a:pt x="71" y="50"/>
                </a:cubicBezTo>
                <a:cubicBezTo>
                  <a:pt x="69" y="51"/>
                  <a:pt x="67" y="52"/>
                  <a:pt x="66" y="53"/>
                </a:cubicBezTo>
                <a:close/>
                <a:moveTo>
                  <a:pt x="87" y="55"/>
                </a:moveTo>
                <a:cubicBezTo>
                  <a:pt x="86" y="56"/>
                  <a:pt x="85" y="59"/>
                  <a:pt x="85" y="61"/>
                </a:cubicBezTo>
                <a:cubicBezTo>
                  <a:pt x="85" y="63"/>
                  <a:pt x="85" y="66"/>
                  <a:pt x="85" y="67"/>
                </a:cubicBezTo>
                <a:cubicBezTo>
                  <a:pt x="86" y="69"/>
                  <a:pt x="86" y="70"/>
                  <a:pt x="85" y="70"/>
                </a:cubicBezTo>
                <a:cubicBezTo>
                  <a:pt x="85" y="70"/>
                  <a:pt x="84" y="69"/>
                  <a:pt x="83" y="68"/>
                </a:cubicBezTo>
                <a:cubicBezTo>
                  <a:pt x="82" y="66"/>
                  <a:pt x="82" y="63"/>
                  <a:pt x="82" y="61"/>
                </a:cubicBezTo>
                <a:cubicBezTo>
                  <a:pt x="83" y="58"/>
                  <a:pt x="84" y="55"/>
                  <a:pt x="86" y="54"/>
                </a:cubicBezTo>
                <a:cubicBezTo>
                  <a:pt x="87" y="53"/>
                  <a:pt x="89" y="52"/>
                  <a:pt x="89" y="52"/>
                </a:cubicBezTo>
                <a:cubicBezTo>
                  <a:pt x="89" y="53"/>
                  <a:pt x="89" y="54"/>
                  <a:pt x="87" y="55"/>
                </a:cubicBezTo>
                <a:close/>
                <a:moveTo>
                  <a:pt x="94" y="52"/>
                </a:moveTo>
                <a:cubicBezTo>
                  <a:pt x="95" y="52"/>
                  <a:pt x="95" y="53"/>
                  <a:pt x="95" y="54"/>
                </a:cubicBezTo>
                <a:cubicBezTo>
                  <a:pt x="95" y="54"/>
                  <a:pt x="95" y="54"/>
                  <a:pt x="95" y="54"/>
                </a:cubicBezTo>
                <a:cubicBezTo>
                  <a:pt x="95" y="55"/>
                  <a:pt x="96" y="55"/>
                  <a:pt x="96" y="55"/>
                </a:cubicBezTo>
                <a:cubicBezTo>
                  <a:pt x="94" y="55"/>
                  <a:pt x="93" y="55"/>
                  <a:pt x="93" y="54"/>
                </a:cubicBezTo>
                <a:cubicBezTo>
                  <a:pt x="93" y="53"/>
                  <a:pt x="93" y="52"/>
                  <a:pt x="94" y="52"/>
                </a:cubicBezTo>
                <a:close/>
                <a:moveTo>
                  <a:pt x="105" y="39"/>
                </a:moveTo>
                <a:cubicBezTo>
                  <a:pt x="104" y="41"/>
                  <a:pt x="103" y="43"/>
                  <a:pt x="103" y="45"/>
                </a:cubicBezTo>
                <a:cubicBezTo>
                  <a:pt x="102" y="47"/>
                  <a:pt x="103" y="50"/>
                  <a:pt x="103" y="52"/>
                </a:cubicBezTo>
                <a:cubicBezTo>
                  <a:pt x="104" y="53"/>
                  <a:pt x="104" y="55"/>
                  <a:pt x="103" y="55"/>
                </a:cubicBezTo>
                <a:cubicBezTo>
                  <a:pt x="103" y="55"/>
                  <a:pt x="102" y="54"/>
                  <a:pt x="101" y="52"/>
                </a:cubicBezTo>
                <a:cubicBezTo>
                  <a:pt x="100" y="51"/>
                  <a:pt x="100" y="48"/>
                  <a:pt x="100" y="45"/>
                </a:cubicBezTo>
                <a:cubicBezTo>
                  <a:pt x="101" y="43"/>
                  <a:pt x="102" y="40"/>
                  <a:pt x="104" y="39"/>
                </a:cubicBezTo>
                <a:cubicBezTo>
                  <a:pt x="105" y="38"/>
                  <a:pt x="107" y="37"/>
                  <a:pt x="107" y="37"/>
                </a:cubicBezTo>
                <a:cubicBezTo>
                  <a:pt x="107" y="37"/>
                  <a:pt x="107" y="38"/>
                  <a:pt x="105" y="39"/>
                </a:cubicBezTo>
                <a:close/>
                <a:moveTo>
                  <a:pt x="115" y="40"/>
                </a:moveTo>
                <a:cubicBezTo>
                  <a:pt x="113" y="40"/>
                  <a:pt x="111" y="39"/>
                  <a:pt x="111" y="38"/>
                </a:cubicBezTo>
                <a:cubicBezTo>
                  <a:pt x="111" y="38"/>
                  <a:pt x="111" y="37"/>
                  <a:pt x="112" y="37"/>
                </a:cubicBezTo>
                <a:cubicBezTo>
                  <a:pt x="112" y="37"/>
                  <a:pt x="113" y="38"/>
                  <a:pt x="113" y="38"/>
                </a:cubicBezTo>
                <a:cubicBezTo>
                  <a:pt x="113" y="39"/>
                  <a:pt x="114" y="39"/>
                  <a:pt x="114" y="39"/>
                </a:cubicBezTo>
                <a:cubicBezTo>
                  <a:pt x="115" y="39"/>
                  <a:pt x="115" y="39"/>
                  <a:pt x="115" y="39"/>
                </a:cubicBezTo>
                <a:cubicBezTo>
                  <a:pt x="116" y="39"/>
                  <a:pt x="116" y="38"/>
                  <a:pt x="116" y="37"/>
                </a:cubicBezTo>
                <a:cubicBezTo>
                  <a:pt x="116" y="37"/>
                  <a:pt x="115" y="36"/>
                  <a:pt x="115" y="36"/>
                </a:cubicBezTo>
                <a:cubicBezTo>
                  <a:pt x="117" y="36"/>
                  <a:pt x="118" y="37"/>
                  <a:pt x="118" y="37"/>
                </a:cubicBezTo>
                <a:cubicBezTo>
                  <a:pt x="118" y="39"/>
                  <a:pt x="117" y="40"/>
                  <a:pt x="115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77"/>
          <p:cNvSpPr>
            <a:spLocks noEditPoints="1"/>
          </p:cNvSpPr>
          <p:nvPr/>
        </p:nvSpPr>
        <p:spPr bwMode="auto">
          <a:xfrm>
            <a:off x="3666966" y="3357880"/>
            <a:ext cx="484188" cy="466725"/>
          </a:xfrm>
          <a:custGeom>
            <a:avLst/>
            <a:gdLst>
              <a:gd name="T0" fmla="*/ 34 w 129"/>
              <a:gd name="T1" fmla="*/ 34 h 124"/>
              <a:gd name="T2" fmla="*/ 51 w 129"/>
              <a:gd name="T3" fmla="*/ 32 h 124"/>
              <a:gd name="T4" fmla="*/ 74 w 129"/>
              <a:gd name="T5" fmla="*/ 27 h 124"/>
              <a:gd name="T6" fmla="*/ 69 w 129"/>
              <a:gd name="T7" fmla="*/ 40 h 124"/>
              <a:gd name="T8" fmla="*/ 68 w 129"/>
              <a:gd name="T9" fmla="*/ 45 h 124"/>
              <a:gd name="T10" fmla="*/ 39 w 129"/>
              <a:gd name="T11" fmla="*/ 45 h 124"/>
              <a:gd name="T12" fmla="*/ 19 w 129"/>
              <a:gd name="T13" fmla="*/ 88 h 124"/>
              <a:gd name="T14" fmla="*/ 41 w 129"/>
              <a:gd name="T15" fmla="*/ 124 h 124"/>
              <a:gd name="T16" fmla="*/ 83 w 129"/>
              <a:gd name="T17" fmla="*/ 84 h 124"/>
              <a:gd name="T18" fmla="*/ 71 w 129"/>
              <a:gd name="T19" fmla="*/ 47 h 124"/>
              <a:gd name="T20" fmla="*/ 72 w 129"/>
              <a:gd name="T21" fmla="*/ 42 h 124"/>
              <a:gd name="T22" fmla="*/ 76 w 129"/>
              <a:gd name="T23" fmla="*/ 32 h 124"/>
              <a:gd name="T24" fmla="*/ 79 w 129"/>
              <a:gd name="T25" fmla="*/ 25 h 124"/>
              <a:gd name="T26" fmla="*/ 87 w 129"/>
              <a:gd name="T27" fmla="*/ 31 h 124"/>
              <a:gd name="T28" fmla="*/ 89 w 129"/>
              <a:gd name="T29" fmla="*/ 35 h 124"/>
              <a:gd name="T30" fmla="*/ 86 w 129"/>
              <a:gd name="T31" fmla="*/ 54 h 124"/>
              <a:gd name="T32" fmla="*/ 85 w 129"/>
              <a:gd name="T33" fmla="*/ 85 h 124"/>
              <a:gd name="T34" fmla="*/ 88 w 129"/>
              <a:gd name="T35" fmla="*/ 90 h 124"/>
              <a:gd name="T36" fmla="*/ 121 w 129"/>
              <a:gd name="T37" fmla="*/ 98 h 124"/>
              <a:gd name="T38" fmla="*/ 122 w 129"/>
              <a:gd name="T39" fmla="*/ 48 h 124"/>
              <a:gd name="T40" fmla="*/ 101 w 129"/>
              <a:gd name="T41" fmla="*/ 31 h 124"/>
              <a:gd name="T42" fmla="*/ 90 w 129"/>
              <a:gd name="T43" fmla="*/ 31 h 124"/>
              <a:gd name="T44" fmla="*/ 85 w 129"/>
              <a:gd name="T45" fmla="*/ 22 h 124"/>
              <a:gd name="T46" fmla="*/ 105 w 129"/>
              <a:gd name="T47" fmla="*/ 12 h 124"/>
              <a:gd name="T48" fmla="*/ 113 w 129"/>
              <a:gd name="T49" fmla="*/ 7 h 124"/>
              <a:gd name="T50" fmla="*/ 111 w 129"/>
              <a:gd name="T51" fmla="*/ 14 h 124"/>
              <a:gd name="T52" fmla="*/ 118 w 129"/>
              <a:gd name="T53" fmla="*/ 16 h 124"/>
              <a:gd name="T54" fmla="*/ 115 w 129"/>
              <a:gd name="T55" fmla="*/ 6 h 124"/>
              <a:gd name="T56" fmla="*/ 117 w 129"/>
              <a:gd name="T57" fmla="*/ 1 h 124"/>
              <a:gd name="T58" fmla="*/ 103 w 129"/>
              <a:gd name="T59" fmla="*/ 9 h 124"/>
              <a:gd name="T60" fmla="*/ 77 w 129"/>
              <a:gd name="T61" fmla="*/ 6 h 124"/>
              <a:gd name="T62" fmla="*/ 58 w 129"/>
              <a:gd name="T63" fmla="*/ 14 h 124"/>
              <a:gd name="T64" fmla="*/ 91 w 129"/>
              <a:gd name="T65" fmla="*/ 13 h 124"/>
              <a:gd name="T66" fmla="*/ 86 w 129"/>
              <a:gd name="T67" fmla="*/ 19 h 124"/>
              <a:gd name="T68" fmla="*/ 36 w 129"/>
              <a:gd name="T69" fmla="*/ 29 h 124"/>
              <a:gd name="T70" fmla="*/ 36 w 129"/>
              <a:gd name="T71" fmla="*/ 32 h 124"/>
              <a:gd name="T72" fmla="*/ 26 w 129"/>
              <a:gd name="T73" fmla="*/ 35 h 124"/>
              <a:gd name="T74" fmla="*/ 28 w 129"/>
              <a:gd name="T75" fmla="*/ 43 h 124"/>
              <a:gd name="T76" fmla="*/ 80 w 129"/>
              <a:gd name="T77" fmla="*/ 71 h 124"/>
              <a:gd name="T78" fmla="*/ 60 w 129"/>
              <a:gd name="T79" fmla="*/ 105 h 124"/>
              <a:gd name="T80" fmla="*/ 75 w 129"/>
              <a:gd name="T81" fmla="*/ 70 h 124"/>
              <a:gd name="T82" fmla="*/ 119 w 129"/>
              <a:gd name="T83" fmla="*/ 54 h 124"/>
              <a:gd name="T84" fmla="*/ 118 w 129"/>
              <a:gd name="T85" fmla="*/ 69 h 124"/>
              <a:gd name="T86" fmla="*/ 107 w 129"/>
              <a:gd name="T87" fmla="*/ 4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9" h="124">
                <a:moveTo>
                  <a:pt x="28" y="43"/>
                </a:moveTo>
                <a:cubicBezTo>
                  <a:pt x="28" y="42"/>
                  <a:pt x="29" y="39"/>
                  <a:pt x="30" y="38"/>
                </a:cubicBezTo>
                <a:cubicBezTo>
                  <a:pt x="30" y="37"/>
                  <a:pt x="31" y="36"/>
                  <a:pt x="34" y="34"/>
                </a:cubicBezTo>
                <a:cubicBezTo>
                  <a:pt x="37" y="33"/>
                  <a:pt x="40" y="32"/>
                  <a:pt x="42" y="32"/>
                </a:cubicBezTo>
                <a:cubicBezTo>
                  <a:pt x="42" y="32"/>
                  <a:pt x="43" y="32"/>
                  <a:pt x="44" y="32"/>
                </a:cubicBezTo>
                <a:cubicBezTo>
                  <a:pt x="46" y="32"/>
                  <a:pt x="49" y="32"/>
                  <a:pt x="51" y="32"/>
                </a:cubicBezTo>
                <a:cubicBezTo>
                  <a:pt x="53" y="32"/>
                  <a:pt x="56" y="32"/>
                  <a:pt x="58" y="32"/>
                </a:cubicBezTo>
                <a:cubicBezTo>
                  <a:pt x="64" y="31"/>
                  <a:pt x="69" y="29"/>
                  <a:pt x="74" y="27"/>
                </a:cubicBezTo>
                <a:cubicBezTo>
                  <a:pt x="74" y="27"/>
                  <a:pt x="74" y="27"/>
                  <a:pt x="74" y="27"/>
                </a:cubicBezTo>
                <a:cubicBezTo>
                  <a:pt x="74" y="29"/>
                  <a:pt x="73" y="30"/>
                  <a:pt x="73" y="31"/>
                </a:cubicBezTo>
                <a:cubicBezTo>
                  <a:pt x="72" y="34"/>
                  <a:pt x="71" y="36"/>
                  <a:pt x="70" y="38"/>
                </a:cubicBezTo>
                <a:cubicBezTo>
                  <a:pt x="69" y="40"/>
                  <a:pt x="69" y="40"/>
                  <a:pt x="69" y="40"/>
                </a:cubicBezTo>
                <a:cubicBezTo>
                  <a:pt x="69" y="41"/>
                  <a:pt x="69" y="41"/>
                  <a:pt x="69" y="42"/>
                </a:cubicBezTo>
                <a:cubicBezTo>
                  <a:pt x="69" y="43"/>
                  <a:pt x="68" y="44"/>
                  <a:pt x="68" y="45"/>
                </a:cubicBezTo>
                <a:cubicBezTo>
                  <a:pt x="68" y="45"/>
                  <a:pt x="68" y="45"/>
                  <a:pt x="68" y="45"/>
                </a:cubicBezTo>
                <a:cubicBezTo>
                  <a:pt x="62" y="42"/>
                  <a:pt x="62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49" y="38"/>
                  <a:pt x="43" y="41"/>
                  <a:pt x="39" y="45"/>
                </a:cubicBezTo>
                <a:cubicBezTo>
                  <a:pt x="36" y="48"/>
                  <a:pt x="34" y="51"/>
                  <a:pt x="32" y="55"/>
                </a:cubicBezTo>
                <a:cubicBezTo>
                  <a:pt x="32" y="55"/>
                  <a:pt x="32" y="55"/>
                  <a:pt x="32" y="56"/>
                </a:cubicBezTo>
                <a:cubicBezTo>
                  <a:pt x="25" y="69"/>
                  <a:pt x="20" y="73"/>
                  <a:pt x="19" y="88"/>
                </a:cubicBezTo>
                <a:cubicBezTo>
                  <a:pt x="19" y="99"/>
                  <a:pt x="21" y="106"/>
                  <a:pt x="24" y="113"/>
                </a:cubicBezTo>
                <a:cubicBezTo>
                  <a:pt x="26" y="118"/>
                  <a:pt x="33" y="123"/>
                  <a:pt x="39" y="124"/>
                </a:cubicBezTo>
                <a:cubicBezTo>
                  <a:pt x="40" y="124"/>
                  <a:pt x="41" y="124"/>
                  <a:pt x="41" y="124"/>
                </a:cubicBezTo>
                <a:cubicBezTo>
                  <a:pt x="47" y="124"/>
                  <a:pt x="54" y="121"/>
                  <a:pt x="61" y="115"/>
                </a:cubicBezTo>
                <a:cubicBezTo>
                  <a:pt x="72" y="106"/>
                  <a:pt x="74" y="100"/>
                  <a:pt x="82" y="85"/>
                </a:cubicBezTo>
                <a:cubicBezTo>
                  <a:pt x="82" y="85"/>
                  <a:pt x="83" y="84"/>
                  <a:pt x="83" y="84"/>
                </a:cubicBezTo>
                <a:cubicBezTo>
                  <a:pt x="84" y="81"/>
                  <a:pt x="86" y="77"/>
                  <a:pt x="86" y="73"/>
                </a:cubicBezTo>
                <a:cubicBezTo>
                  <a:pt x="87" y="67"/>
                  <a:pt x="86" y="60"/>
                  <a:pt x="83" y="55"/>
                </a:cubicBezTo>
                <a:cubicBezTo>
                  <a:pt x="80" y="48"/>
                  <a:pt x="75" y="48"/>
                  <a:pt x="71" y="47"/>
                </a:cubicBezTo>
                <a:cubicBezTo>
                  <a:pt x="71" y="46"/>
                  <a:pt x="71" y="46"/>
                  <a:pt x="71" y="45"/>
                </a:cubicBezTo>
                <a:cubicBezTo>
                  <a:pt x="71" y="45"/>
                  <a:pt x="72" y="44"/>
                  <a:pt x="72" y="43"/>
                </a:cubicBezTo>
                <a:cubicBezTo>
                  <a:pt x="72" y="43"/>
                  <a:pt x="72" y="42"/>
                  <a:pt x="72" y="42"/>
                </a:cubicBezTo>
                <a:cubicBezTo>
                  <a:pt x="72" y="42"/>
                  <a:pt x="72" y="41"/>
                  <a:pt x="72" y="41"/>
                </a:cubicBezTo>
                <a:cubicBezTo>
                  <a:pt x="73" y="40"/>
                  <a:pt x="73" y="40"/>
                  <a:pt x="73" y="40"/>
                </a:cubicBezTo>
                <a:cubicBezTo>
                  <a:pt x="74" y="37"/>
                  <a:pt x="75" y="35"/>
                  <a:pt x="76" y="32"/>
                </a:cubicBezTo>
                <a:cubicBezTo>
                  <a:pt x="76" y="31"/>
                  <a:pt x="76" y="30"/>
                  <a:pt x="77" y="29"/>
                </a:cubicBezTo>
                <a:cubicBezTo>
                  <a:pt x="78" y="27"/>
                  <a:pt x="78" y="26"/>
                  <a:pt x="79" y="25"/>
                </a:cubicBezTo>
                <a:cubicBezTo>
                  <a:pt x="79" y="25"/>
                  <a:pt x="79" y="25"/>
                  <a:pt x="79" y="25"/>
                </a:cubicBezTo>
                <a:cubicBezTo>
                  <a:pt x="80" y="25"/>
                  <a:pt x="81" y="24"/>
                  <a:pt x="82" y="24"/>
                </a:cubicBezTo>
                <a:cubicBezTo>
                  <a:pt x="83" y="24"/>
                  <a:pt x="84" y="26"/>
                  <a:pt x="86" y="30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7" y="32"/>
                  <a:pt x="88" y="33"/>
                </a:cubicBezTo>
                <a:cubicBezTo>
                  <a:pt x="88" y="33"/>
                  <a:pt x="88" y="33"/>
                  <a:pt x="88" y="33"/>
                </a:cubicBezTo>
                <a:cubicBezTo>
                  <a:pt x="88" y="34"/>
                  <a:pt x="88" y="35"/>
                  <a:pt x="89" y="35"/>
                </a:cubicBezTo>
                <a:cubicBezTo>
                  <a:pt x="84" y="37"/>
                  <a:pt x="82" y="35"/>
                  <a:pt x="77" y="40"/>
                </a:cubicBezTo>
                <a:cubicBezTo>
                  <a:pt x="76" y="41"/>
                  <a:pt x="75" y="43"/>
                  <a:pt x="74" y="44"/>
                </a:cubicBezTo>
                <a:cubicBezTo>
                  <a:pt x="78" y="45"/>
                  <a:pt x="83" y="47"/>
                  <a:pt x="86" y="54"/>
                </a:cubicBezTo>
                <a:cubicBezTo>
                  <a:pt x="89" y="60"/>
                  <a:pt x="90" y="67"/>
                  <a:pt x="89" y="73"/>
                </a:cubicBezTo>
                <a:cubicBezTo>
                  <a:pt x="89" y="78"/>
                  <a:pt x="87" y="82"/>
                  <a:pt x="86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5" y="86"/>
                  <a:pt x="85" y="86"/>
                  <a:pt x="85" y="87"/>
                </a:cubicBezTo>
                <a:cubicBezTo>
                  <a:pt x="85" y="87"/>
                  <a:pt x="85" y="87"/>
                  <a:pt x="85" y="87"/>
                </a:cubicBezTo>
                <a:cubicBezTo>
                  <a:pt x="86" y="88"/>
                  <a:pt x="87" y="89"/>
                  <a:pt x="88" y="90"/>
                </a:cubicBezTo>
                <a:cubicBezTo>
                  <a:pt x="94" y="96"/>
                  <a:pt x="99" y="99"/>
                  <a:pt x="106" y="101"/>
                </a:cubicBezTo>
                <a:cubicBezTo>
                  <a:pt x="107" y="102"/>
                  <a:pt x="108" y="102"/>
                  <a:pt x="110" y="102"/>
                </a:cubicBezTo>
                <a:cubicBezTo>
                  <a:pt x="114" y="102"/>
                  <a:pt x="118" y="100"/>
                  <a:pt x="121" y="98"/>
                </a:cubicBezTo>
                <a:cubicBezTo>
                  <a:pt x="125" y="94"/>
                  <a:pt x="128" y="88"/>
                  <a:pt x="128" y="79"/>
                </a:cubicBezTo>
                <a:cubicBezTo>
                  <a:pt x="129" y="68"/>
                  <a:pt x="126" y="63"/>
                  <a:pt x="122" y="49"/>
                </a:cubicBezTo>
                <a:cubicBezTo>
                  <a:pt x="122" y="49"/>
                  <a:pt x="122" y="49"/>
                  <a:pt x="122" y="48"/>
                </a:cubicBezTo>
                <a:cubicBezTo>
                  <a:pt x="121" y="45"/>
                  <a:pt x="119" y="43"/>
                  <a:pt x="117" y="40"/>
                </a:cubicBezTo>
                <a:cubicBezTo>
                  <a:pt x="114" y="36"/>
                  <a:pt x="109" y="33"/>
                  <a:pt x="104" y="31"/>
                </a:cubicBezTo>
                <a:cubicBezTo>
                  <a:pt x="103" y="31"/>
                  <a:pt x="102" y="31"/>
                  <a:pt x="101" y="31"/>
                </a:cubicBezTo>
                <a:cubicBezTo>
                  <a:pt x="97" y="31"/>
                  <a:pt x="94" y="33"/>
                  <a:pt x="92" y="34"/>
                </a:cubicBezTo>
                <a:cubicBezTo>
                  <a:pt x="91" y="34"/>
                  <a:pt x="91" y="33"/>
                  <a:pt x="91" y="32"/>
                </a:cubicBezTo>
                <a:cubicBezTo>
                  <a:pt x="91" y="32"/>
                  <a:pt x="90" y="32"/>
                  <a:pt x="90" y="31"/>
                </a:cubicBezTo>
                <a:cubicBezTo>
                  <a:pt x="90" y="31"/>
                  <a:pt x="90" y="30"/>
                  <a:pt x="90" y="29"/>
                </a:cubicBezTo>
                <a:cubicBezTo>
                  <a:pt x="89" y="29"/>
                  <a:pt x="89" y="29"/>
                  <a:pt x="89" y="29"/>
                </a:cubicBezTo>
                <a:cubicBezTo>
                  <a:pt x="88" y="26"/>
                  <a:pt x="87" y="24"/>
                  <a:pt x="85" y="22"/>
                </a:cubicBezTo>
                <a:cubicBezTo>
                  <a:pt x="86" y="22"/>
                  <a:pt x="87" y="22"/>
                  <a:pt x="87" y="21"/>
                </a:cubicBezTo>
                <a:cubicBezTo>
                  <a:pt x="92" y="19"/>
                  <a:pt x="92" y="19"/>
                  <a:pt x="92" y="19"/>
                </a:cubicBezTo>
                <a:cubicBezTo>
                  <a:pt x="97" y="17"/>
                  <a:pt x="101" y="14"/>
                  <a:pt x="105" y="12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8" y="9"/>
                  <a:pt x="110" y="9"/>
                  <a:pt x="111" y="8"/>
                </a:cubicBezTo>
                <a:cubicBezTo>
                  <a:pt x="112" y="7"/>
                  <a:pt x="113" y="7"/>
                  <a:pt x="113" y="7"/>
                </a:cubicBezTo>
                <a:cubicBezTo>
                  <a:pt x="112" y="12"/>
                  <a:pt x="112" y="23"/>
                  <a:pt x="120" y="33"/>
                </a:cubicBezTo>
                <a:cubicBezTo>
                  <a:pt x="117" y="30"/>
                  <a:pt x="115" y="28"/>
                  <a:pt x="113" y="25"/>
                </a:cubicBezTo>
                <a:cubicBezTo>
                  <a:pt x="112" y="21"/>
                  <a:pt x="111" y="17"/>
                  <a:pt x="111" y="14"/>
                </a:cubicBezTo>
                <a:cubicBezTo>
                  <a:pt x="107" y="18"/>
                  <a:pt x="107" y="23"/>
                  <a:pt x="109" y="26"/>
                </a:cubicBezTo>
                <a:cubicBezTo>
                  <a:pt x="111" y="29"/>
                  <a:pt x="116" y="37"/>
                  <a:pt x="128" y="39"/>
                </a:cubicBezTo>
                <a:cubicBezTo>
                  <a:pt x="121" y="32"/>
                  <a:pt x="128" y="24"/>
                  <a:pt x="118" y="16"/>
                </a:cubicBezTo>
                <a:cubicBezTo>
                  <a:pt x="118" y="16"/>
                  <a:pt x="116" y="14"/>
                  <a:pt x="115" y="13"/>
                </a:cubicBezTo>
                <a:cubicBezTo>
                  <a:pt x="115" y="13"/>
                  <a:pt x="114" y="11"/>
                  <a:pt x="114" y="9"/>
                </a:cubicBezTo>
                <a:cubicBezTo>
                  <a:pt x="114" y="8"/>
                  <a:pt x="115" y="7"/>
                  <a:pt x="115" y="6"/>
                </a:cubicBezTo>
                <a:cubicBezTo>
                  <a:pt x="116" y="5"/>
                  <a:pt x="118" y="4"/>
                  <a:pt x="119" y="3"/>
                </a:cubicBezTo>
                <a:cubicBezTo>
                  <a:pt x="120" y="3"/>
                  <a:pt x="120" y="2"/>
                  <a:pt x="119" y="1"/>
                </a:cubicBezTo>
                <a:cubicBezTo>
                  <a:pt x="118" y="0"/>
                  <a:pt x="117" y="0"/>
                  <a:pt x="117" y="1"/>
                </a:cubicBezTo>
                <a:cubicBezTo>
                  <a:pt x="115" y="3"/>
                  <a:pt x="113" y="4"/>
                  <a:pt x="110" y="5"/>
                </a:cubicBezTo>
                <a:cubicBezTo>
                  <a:pt x="108" y="6"/>
                  <a:pt x="106" y="7"/>
                  <a:pt x="105" y="8"/>
                </a:cubicBezTo>
                <a:cubicBezTo>
                  <a:pt x="103" y="9"/>
                  <a:pt x="103" y="9"/>
                  <a:pt x="103" y="9"/>
                </a:cubicBezTo>
                <a:cubicBezTo>
                  <a:pt x="100" y="11"/>
                  <a:pt x="98" y="13"/>
                  <a:pt x="95" y="14"/>
                </a:cubicBezTo>
                <a:cubicBezTo>
                  <a:pt x="91" y="11"/>
                  <a:pt x="81" y="5"/>
                  <a:pt x="67" y="8"/>
                </a:cubicBezTo>
                <a:cubicBezTo>
                  <a:pt x="70" y="7"/>
                  <a:pt x="74" y="6"/>
                  <a:pt x="77" y="6"/>
                </a:cubicBezTo>
                <a:cubicBezTo>
                  <a:pt x="81" y="6"/>
                  <a:pt x="85" y="7"/>
                  <a:pt x="88" y="8"/>
                </a:cubicBezTo>
                <a:cubicBezTo>
                  <a:pt x="86" y="3"/>
                  <a:pt x="81" y="1"/>
                  <a:pt x="77" y="1"/>
                </a:cubicBezTo>
                <a:cubicBezTo>
                  <a:pt x="74" y="2"/>
                  <a:pt x="65" y="4"/>
                  <a:pt x="58" y="14"/>
                </a:cubicBezTo>
                <a:cubicBezTo>
                  <a:pt x="67" y="10"/>
                  <a:pt x="71" y="19"/>
                  <a:pt x="83" y="14"/>
                </a:cubicBezTo>
                <a:cubicBezTo>
                  <a:pt x="83" y="14"/>
                  <a:pt x="86" y="13"/>
                  <a:pt x="86" y="12"/>
                </a:cubicBezTo>
                <a:cubicBezTo>
                  <a:pt x="87" y="12"/>
                  <a:pt x="89" y="12"/>
                  <a:pt x="91" y="13"/>
                </a:cubicBezTo>
                <a:cubicBezTo>
                  <a:pt x="92" y="14"/>
                  <a:pt x="93" y="14"/>
                  <a:pt x="93" y="15"/>
                </a:cubicBezTo>
                <a:cubicBezTo>
                  <a:pt x="92" y="16"/>
                  <a:pt x="92" y="16"/>
                  <a:pt x="91" y="16"/>
                </a:cubicBezTo>
                <a:cubicBezTo>
                  <a:pt x="86" y="19"/>
                  <a:pt x="86" y="19"/>
                  <a:pt x="86" y="19"/>
                </a:cubicBezTo>
                <a:cubicBezTo>
                  <a:pt x="77" y="23"/>
                  <a:pt x="67" y="27"/>
                  <a:pt x="57" y="29"/>
                </a:cubicBezTo>
                <a:cubicBezTo>
                  <a:pt x="53" y="30"/>
                  <a:pt x="49" y="29"/>
                  <a:pt x="44" y="29"/>
                </a:cubicBezTo>
                <a:cubicBezTo>
                  <a:pt x="42" y="29"/>
                  <a:pt x="39" y="29"/>
                  <a:pt x="36" y="29"/>
                </a:cubicBezTo>
                <a:cubicBezTo>
                  <a:pt x="35" y="29"/>
                  <a:pt x="34" y="30"/>
                  <a:pt x="34" y="30"/>
                </a:cubicBezTo>
                <a:cubicBezTo>
                  <a:pt x="35" y="31"/>
                  <a:pt x="35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28" y="35"/>
                  <a:pt x="14" y="43"/>
                  <a:pt x="7" y="56"/>
                </a:cubicBezTo>
                <a:cubicBezTo>
                  <a:pt x="8" y="52"/>
                  <a:pt x="10" y="48"/>
                  <a:pt x="13" y="45"/>
                </a:cubicBezTo>
                <a:cubicBezTo>
                  <a:pt x="17" y="41"/>
                  <a:pt x="22" y="37"/>
                  <a:pt x="26" y="35"/>
                </a:cubicBezTo>
                <a:cubicBezTo>
                  <a:pt x="18" y="35"/>
                  <a:pt x="11" y="39"/>
                  <a:pt x="9" y="43"/>
                </a:cubicBezTo>
                <a:cubicBezTo>
                  <a:pt x="6" y="46"/>
                  <a:pt x="0" y="56"/>
                  <a:pt x="5" y="67"/>
                </a:cubicBezTo>
                <a:cubicBezTo>
                  <a:pt x="9" y="56"/>
                  <a:pt x="23" y="56"/>
                  <a:pt x="28" y="43"/>
                </a:cubicBezTo>
                <a:close/>
                <a:moveTo>
                  <a:pt x="75" y="70"/>
                </a:moveTo>
                <a:cubicBezTo>
                  <a:pt x="75" y="67"/>
                  <a:pt x="77" y="64"/>
                  <a:pt x="78" y="64"/>
                </a:cubicBezTo>
                <a:cubicBezTo>
                  <a:pt x="79" y="64"/>
                  <a:pt x="80" y="67"/>
                  <a:pt x="80" y="71"/>
                </a:cubicBezTo>
                <a:cubicBezTo>
                  <a:pt x="80" y="75"/>
                  <a:pt x="78" y="82"/>
                  <a:pt x="75" y="86"/>
                </a:cubicBezTo>
                <a:cubicBezTo>
                  <a:pt x="73" y="91"/>
                  <a:pt x="69" y="97"/>
                  <a:pt x="66" y="100"/>
                </a:cubicBezTo>
                <a:cubicBezTo>
                  <a:pt x="63" y="103"/>
                  <a:pt x="61" y="105"/>
                  <a:pt x="60" y="105"/>
                </a:cubicBezTo>
                <a:cubicBezTo>
                  <a:pt x="59" y="104"/>
                  <a:pt x="60" y="101"/>
                  <a:pt x="62" y="98"/>
                </a:cubicBezTo>
                <a:cubicBezTo>
                  <a:pt x="64" y="95"/>
                  <a:pt x="68" y="88"/>
                  <a:pt x="70" y="84"/>
                </a:cubicBezTo>
                <a:cubicBezTo>
                  <a:pt x="72" y="80"/>
                  <a:pt x="74" y="74"/>
                  <a:pt x="75" y="70"/>
                </a:cubicBezTo>
                <a:close/>
                <a:moveTo>
                  <a:pt x="107" y="40"/>
                </a:moveTo>
                <a:cubicBezTo>
                  <a:pt x="108" y="39"/>
                  <a:pt x="110" y="41"/>
                  <a:pt x="112" y="43"/>
                </a:cubicBezTo>
                <a:cubicBezTo>
                  <a:pt x="114" y="45"/>
                  <a:pt x="117" y="50"/>
                  <a:pt x="119" y="54"/>
                </a:cubicBezTo>
                <a:cubicBezTo>
                  <a:pt x="120" y="59"/>
                  <a:pt x="122" y="65"/>
                  <a:pt x="122" y="68"/>
                </a:cubicBezTo>
                <a:cubicBezTo>
                  <a:pt x="122" y="71"/>
                  <a:pt x="122" y="74"/>
                  <a:pt x="121" y="74"/>
                </a:cubicBezTo>
                <a:cubicBezTo>
                  <a:pt x="121" y="75"/>
                  <a:pt x="119" y="72"/>
                  <a:pt x="118" y="69"/>
                </a:cubicBezTo>
                <a:cubicBezTo>
                  <a:pt x="118" y="66"/>
                  <a:pt x="116" y="60"/>
                  <a:pt x="114" y="56"/>
                </a:cubicBezTo>
                <a:cubicBezTo>
                  <a:pt x="113" y="53"/>
                  <a:pt x="110" y="48"/>
                  <a:pt x="109" y="45"/>
                </a:cubicBezTo>
                <a:cubicBezTo>
                  <a:pt x="107" y="43"/>
                  <a:pt x="106" y="41"/>
                  <a:pt x="107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78"/>
          <p:cNvSpPr>
            <a:spLocks noEditPoints="1"/>
          </p:cNvSpPr>
          <p:nvPr/>
        </p:nvSpPr>
        <p:spPr bwMode="auto">
          <a:xfrm>
            <a:off x="7938929" y="1235394"/>
            <a:ext cx="530225" cy="508000"/>
          </a:xfrm>
          <a:custGeom>
            <a:avLst/>
            <a:gdLst>
              <a:gd name="T0" fmla="*/ 92 w 141"/>
              <a:gd name="T1" fmla="*/ 76 h 135"/>
              <a:gd name="T2" fmla="*/ 50 w 141"/>
              <a:gd name="T3" fmla="*/ 41 h 135"/>
              <a:gd name="T4" fmla="*/ 41 w 141"/>
              <a:gd name="T5" fmla="*/ 28 h 135"/>
              <a:gd name="T6" fmla="*/ 40 w 141"/>
              <a:gd name="T7" fmla="*/ 21 h 135"/>
              <a:gd name="T8" fmla="*/ 43 w 141"/>
              <a:gd name="T9" fmla="*/ 14 h 135"/>
              <a:gd name="T10" fmla="*/ 47 w 141"/>
              <a:gd name="T11" fmla="*/ 11 h 135"/>
              <a:gd name="T12" fmla="*/ 42 w 141"/>
              <a:gd name="T13" fmla="*/ 2 h 135"/>
              <a:gd name="T14" fmla="*/ 33 w 141"/>
              <a:gd name="T15" fmla="*/ 3 h 135"/>
              <a:gd name="T16" fmla="*/ 28 w 141"/>
              <a:gd name="T17" fmla="*/ 11 h 135"/>
              <a:gd name="T18" fmla="*/ 29 w 141"/>
              <a:gd name="T19" fmla="*/ 12 h 135"/>
              <a:gd name="T20" fmla="*/ 20 w 141"/>
              <a:gd name="T21" fmla="*/ 21 h 135"/>
              <a:gd name="T22" fmla="*/ 5 w 141"/>
              <a:gd name="T23" fmla="*/ 34 h 135"/>
              <a:gd name="T24" fmla="*/ 16 w 141"/>
              <a:gd name="T25" fmla="*/ 99 h 135"/>
              <a:gd name="T26" fmla="*/ 73 w 141"/>
              <a:gd name="T27" fmla="*/ 135 h 135"/>
              <a:gd name="T28" fmla="*/ 82 w 141"/>
              <a:gd name="T29" fmla="*/ 128 h 135"/>
              <a:gd name="T30" fmla="*/ 65 w 141"/>
              <a:gd name="T31" fmla="*/ 112 h 135"/>
              <a:gd name="T32" fmla="*/ 30 w 141"/>
              <a:gd name="T33" fmla="*/ 66 h 135"/>
              <a:gd name="T34" fmla="*/ 28 w 141"/>
              <a:gd name="T35" fmla="*/ 30 h 135"/>
              <a:gd name="T36" fmla="*/ 26 w 141"/>
              <a:gd name="T37" fmla="*/ 24 h 135"/>
              <a:gd name="T38" fmla="*/ 34 w 141"/>
              <a:gd name="T39" fmla="*/ 15 h 135"/>
              <a:gd name="T40" fmla="*/ 35 w 141"/>
              <a:gd name="T41" fmla="*/ 17 h 135"/>
              <a:gd name="T42" fmla="*/ 33 w 141"/>
              <a:gd name="T43" fmla="*/ 27 h 135"/>
              <a:gd name="T44" fmla="*/ 29 w 141"/>
              <a:gd name="T45" fmla="*/ 42 h 135"/>
              <a:gd name="T46" fmla="*/ 36 w 141"/>
              <a:gd name="T47" fmla="*/ 70 h 135"/>
              <a:gd name="T48" fmla="*/ 115 w 141"/>
              <a:gd name="T49" fmla="*/ 104 h 135"/>
              <a:gd name="T50" fmla="*/ 141 w 141"/>
              <a:gd name="T51" fmla="*/ 87 h 135"/>
              <a:gd name="T52" fmla="*/ 118 w 141"/>
              <a:gd name="T53" fmla="*/ 82 h 135"/>
              <a:gd name="T54" fmla="*/ 19 w 141"/>
              <a:gd name="T55" fmla="*/ 91 h 135"/>
              <a:gd name="T56" fmla="*/ 7 w 141"/>
              <a:gd name="T57" fmla="*/ 58 h 135"/>
              <a:gd name="T58" fmla="*/ 16 w 141"/>
              <a:gd name="T59" fmla="*/ 27 h 135"/>
              <a:gd name="T60" fmla="*/ 12 w 141"/>
              <a:gd name="T61" fmla="*/ 58 h 135"/>
              <a:gd name="T62" fmla="*/ 31 w 141"/>
              <a:gd name="T63" fmla="*/ 104 h 135"/>
              <a:gd name="T64" fmla="*/ 86 w 141"/>
              <a:gd name="T65" fmla="*/ 81 h 135"/>
              <a:gd name="T66" fmla="*/ 45 w 141"/>
              <a:gd name="T67" fmla="*/ 44 h 135"/>
              <a:gd name="T68" fmla="*/ 48 w 141"/>
              <a:gd name="T69" fmla="*/ 42 h 135"/>
              <a:gd name="T70" fmla="*/ 89 w 141"/>
              <a:gd name="T71" fmla="*/ 78 h 135"/>
              <a:gd name="T72" fmla="*/ 104 w 141"/>
              <a:gd name="T73" fmla="*/ 8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1" h="135">
                <a:moveTo>
                  <a:pt x="118" y="82"/>
                </a:moveTo>
                <a:cubicBezTo>
                  <a:pt x="112" y="82"/>
                  <a:pt x="100" y="79"/>
                  <a:pt x="92" y="76"/>
                </a:cubicBezTo>
                <a:cubicBezTo>
                  <a:pt x="83" y="73"/>
                  <a:pt x="71" y="66"/>
                  <a:pt x="64" y="60"/>
                </a:cubicBezTo>
                <a:cubicBezTo>
                  <a:pt x="58" y="54"/>
                  <a:pt x="51" y="46"/>
                  <a:pt x="50" y="41"/>
                </a:cubicBezTo>
                <a:cubicBezTo>
                  <a:pt x="48" y="36"/>
                  <a:pt x="46" y="31"/>
                  <a:pt x="44" y="31"/>
                </a:cubicBezTo>
                <a:cubicBezTo>
                  <a:pt x="43" y="30"/>
                  <a:pt x="41" y="29"/>
                  <a:pt x="41" y="28"/>
                </a:cubicBezTo>
                <a:cubicBezTo>
                  <a:pt x="40" y="28"/>
                  <a:pt x="40" y="27"/>
                  <a:pt x="40" y="26"/>
                </a:cubicBezTo>
                <a:cubicBezTo>
                  <a:pt x="40" y="26"/>
                  <a:pt x="40" y="23"/>
                  <a:pt x="40" y="21"/>
                </a:cubicBezTo>
                <a:cubicBezTo>
                  <a:pt x="41" y="19"/>
                  <a:pt x="41" y="16"/>
                  <a:pt x="42" y="14"/>
                </a:cubicBezTo>
                <a:cubicBezTo>
                  <a:pt x="43" y="14"/>
                  <a:pt x="43" y="14"/>
                  <a:pt x="43" y="14"/>
                </a:cubicBezTo>
                <a:cubicBezTo>
                  <a:pt x="44" y="15"/>
                  <a:pt x="45" y="16"/>
                  <a:pt x="46" y="15"/>
                </a:cubicBezTo>
                <a:cubicBezTo>
                  <a:pt x="46" y="14"/>
                  <a:pt x="46" y="12"/>
                  <a:pt x="47" y="11"/>
                </a:cubicBezTo>
                <a:cubicBezTo>
                  <a:pt x="44" y="9"/>
                  <a:pt x="52" y="5"/>
                  <a:pt x="47" y="3"/>
                </a:cubicBezTo>
                <a:cubicBezTo>
                  <a:pt x="45" y="3"/>
                  <a:pt x="43" y="2"/>
                  <a:pt x="42" y="2"/>
                </a:cubicBezTo>
                <a:cubicBezTo>
                  <a:pt x="41" y="1"/>
                  <a:pt x="37" y="1"/>
                  <a:pt x="37" y="1"/>
                </a:cubicBezTo>
                <a:cubicBezTo>
                  <a:pt x="35" y="0"/>
                  <a:pt x="34" y="1"/>
                  <a:pt x="33" y="3"/>
                </a:cubicBezTo>
                <a:cubicBezTo>
                  <a:pt x="32" y="5"/>
                  <a:pt x="31" y="6"/>
                  <a:pt x="30" y="8"/>
                </a:cubicBezTo>
                <a:cubicBezTo>
                  <a:pt x="29" y="9"/>
                  <a:pt x="28" y="9"/>
                  <a:pt x="2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28" y="11"/>
                  <a:pt x="28" y="12"/>
                  <a:pt x="29" y="12"/>
                </a:cubicBezTo>
                <a:cubicBezTo>
                  <a:pt x="27" y="13"/>
                  <a:pt x="25" y="15"/>
                  <a:pt x="24" y="16"/>
                </a:cubicBezTo>
                <a:cubicBezTo>
                  <a:pt x="22" y="18"/>
                  <a:pt x="20" y="20"/>
                  <a:pt x="20" y="21"/>
                </a:cubicBezTo>
                <a:cubicBezTo>
                  <a:pt x="19" y="22"/>
                  <a:pt x="17" y="23"/>
                  <a:pt x="14" y="23"/>
                </a:cubicBezTo>
                <a:cubicBezTo>
                  <a:pt x="12" y="24"/>
                  <a:pt x="8" y="28"/>
                  <a:pt x="5" y="34"/>
                </a:cubicBezTo>
                <a:cubicBezTo>
                  <a:pt x="3" y="39"/>
                  <a:pt x="0" y="51"/>
                  <a:pt x="0" y="60"/>
                </a:cubicBezTo>
                <a:cubicBezTo>
                  <a:pt x="0" y="69"/>
                  <a:pt x="7" y="86"/>
                  <a:pt x="16" y="99"/>
                </a:cubicBezTo>
                <a:cubicBezTo>
                  <a:pt x="25" y="111"/>
                  <a:pt x="41" y="124"/>
                  <a:pt x="51" y="129"/>
                </a:cubicBezTo>
                <a:cubicBezTo>
                  <a:pt x="59" y="133"/>
                  <a:pt x="68" y="135"/>
                  <a:pt x="73" y="135"/>
                </a:cubicBezTo>
                <a:cubicBezTo>
                  <a:pt x="74" y="135"/>
                  <a:pt x="76" y="134"/>
                  <a:pt x="76" y="134"/>
                </a:cubicBezTo>
                <a:cubicBezTo>
                  <a:pt x="79" y="132"/>
                  <a:pt x="82" y="129"/>
                  <a:pt x="82" y="128"/>
                </a:cubicBezTo>
                <a:cubicBezTo>
                  <a:pt x="82" y="127"/>
                  <a:pt x="80" y="124"/>
                  <a:pt x="78" y="122"/>
                </a:cubicBezTo>
                <a:cubicBezTo>
                  <a:pt x="76" y="119"/>
                  <a:pt x="70" y="115"/>
                  <a:pt x="65" y="112"/>
                </a:cubicBezTo>
                <a:cubicBezTo>
                  <a:pt x="60" y="108"/>
                  <a:pt x="51" y="100"/>
                  <a:pt x="45" y="93"/>
                </a:cubicBezTo>
                <a:cubicBezTo>
                  <a:pt x="40" y="87"/>
                  <a:pt x="33" y="74"/>
                  <a:pt x="30" y="66"/>
                </a:cubicBezTo>
                <a:cubicBezTo>
                  <a:pt x="27" y="57"/>
                  <a:pt x="26" y="47"/>
                  <a:pt x="27" y="42"/>
                </a:cubicBezTo>
                <a:cubicBezTo>
                  <a:pt x="28" y="37"/>
                  <a:pt x="29" y="32"/>
                  <a:pt x="28" y="30"/>
                </a:cubicBezTo>
                <a:cubicBezTo>
                  <a:pt x="27" y="29"/>
                  <a:pt x="26" y="27"/>
                  <a:pt x="26" y="26"/>
                </a:cubicBezTo>
                <a:cubicBezTo>
                  <a:pt x="25" y="26"/>
                  <a:pt x="26" y="25"/>
                  <a:pt x="26" y="24"/>
                </a:cubicBezTo>
                <a:cubicBezTo>
                  <a:pt x="27" y="24"/>
                  <a:pt x="28" y="22"/>
                  <a:pt x="29" y="20"/>
                </a:cubicBezTo>
                <a:cubicBezTo>
                  <a:pt x="30" y="18"/>
                  <a:pt x="32" y="17"/>
                  <a:pt x="34" y="15"/>
                </a:cubicBezTo>
                <a:cubicBezTo>
                  <a:pt x="34" y="16"/>
                  <a:pt x="34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8"/>
                  <a:pt x="34" y="19"/>
                  <a:pt x="34" y="20"/>
                </a:cubicBezTo>
                <a:cubicBezTo>
                  <a:pt x="34" y="23"/>
                  <a:pt x="33" y="26"/>
                  <a:pt x="33" y="27"/>
                </a:cubicBezTo>
                <a:cubicBezTo>
                  <a:pt x="33" y="28"/>
                  <a:pt x="31" y="30"/>
                  <a:pt x="30" y="31"/>
                </a:cubicBezTo>
                <a:cubicBezTo>
                  <a:pt x="30" y="34"/>
                  <a:pt x="30" y="39"/>
                  <a:pt x="29" y="42"/>
                </a:cubicBezTo>
                <a:cubicBezTo>
                  <a:pt x="28" y="45"/>
                  <a:pt x="28" y="49"/>
                  <a:pt x="29" y="54"/>
                </a:cubicBezTo>
                <a:cubicBezTo>
                  <a:pt x="31" y="60"/>
                  <a:pt x="33" y="65"/>
                  <a:pt x="36" y="70"/>
                </a:cubicBezTo>
                <a:cubicBezTo>
                  <a:pt x="40" y="78"/>
                  <a:pt x="55" y="90"/>
                  <a:pt x="69" y="95"/>
                </a:cubicBezTo>
                <a:cubicBezTo>
                  <a:pt x="83" y="101"/>
                  <a:pt x="104" y="105"/>
                  <a:pt x="115" y="104"/>
                </a:cubicBezTo>
                <a:cubicBezTo>
                  <a:pt x="127" y="102"/>
                  <a:pt x="137" y="98"/>
                  <a:pt x="139" y="95"/>
                </a:cubicBezTo>
                <a:cubicBezTo>
                  <a:pt x="141" y="92"/>
                  <a:pt x="141" y="88"/>
                  <a:pt x="141" y="87"/>
                </a:cubicBezTo>
                <a:cubicBezTo>
                  <a:pt x="140" y="87"/>
                  <a:pt x="137" y="85"/>
                  <a:pt x="134" y="84"/>
                </a:cubicBezTo>
                <a:cubicBezTo>
                  <a:pt x="131" y="83"/>
                  <a:pt x="124" y="82"/>
                  <a:pt x="118" y="82"/>
                </a:cubicBezTo>
                <a:close/>
                <a:moveTo>
                  <a:pt x="31" y="104"/>
                </a:moveTo>
                <a:cubicBezTo>
                  <a:pt x="30" y="104"/>
                  <a:pt x="25" y="99"/>
                  <a:pt x="19" y="91"/>
                </a:cubicBezTo>
                <a:cubicBezTo>
                  <a:pt x="13" y="83"/>
                  <a:pt x="8" y="69"/>
                  <a:pt x="7" y="60"/>
                </a:cubicBezTo>
                <a:cubicBezTo>
                  <a:pt x="7" y="58"/>
                  <a:pt x="7" y="58"/>
                  <a:pt x="7" y="58"/>
                </a:cubicBezTo>
                <a:cubicBezTo>
                  <a:pt x="6" y="49"/>
                  <a:pt x="7" y="38"/>
                  <a:pt x="10" y="34"/>
                </a:cubicBezTo>
                <a:cubicBezTo>
                  <a:pt x="12" y="30"/>
                  <a:pt x="15" y="27"/>
                  <a:pt x="16" y="27"/>
                </a:cubicBezTo>
                <a:cubicBezTo>
                  <a:pt x="17" y="27"/>
                  <a:pt x="16" y="31"/>
                  <a:pt x="14" y="34"/>
                </a:cubicBezTo>
                <a:cubicBezTo>
                  <a:pt x="11" y="38"/>
                  <a:pt x="10" y="49"/>
                  <a:pt x="12" y="58"/>
                </a:cubicBezTo>
                <a:cubicBezTo>
                  <a:pt x="14" y="66"/>
                  <a:pt x="20" y="80"/>
                  <a:pt x="24" y="88"/>
                </a:cubicBezTo>
                <a:cubicBezTo>
                  <a:pt x="29" y="96"/>
                  <a:pt x="32" y="103"/>
                  <a:pt x="31" y="104"/>
                </a:cubicBezTo>
                <a:close/>
                <a:moveTo>
                  <a:pt x="104" y="85"/>
                </a:moveTo>
                <a:cubicBezTo>
                  <a:pt x="103" y="85"/>
                  <a:pt x="95" y="83"/>
                  <a:pt x="86" y="81"/>
                </a:cubicBezTo>
                <a:cubicBezTo>
                  <a:pt x="77" y="78"/>
                  <a:pt x="64" y="70"/>
                  <a:pt x="58" y="64"/>
                </a:cubicBezTo>
                <a:cubicBezTo>
                  <a:pt x="52" y="57"/>
                  <a:pt x="46" y="48"/>
                  <a:pt x="45" y="44"/>
                </a:cubicBezTo>
                <a:cubicBezTo>
                  <a:pt x="43" y="40"/>
                  <a:pt x="43" y="36"/>
                  <a:pt x="44" y="36"/>
                </a:cubicBezTo>
                <a:cubicBezTo>
                  <a:pt x="45" y="35"/>
                  <a:pt x="47" y="38"/>
                  <a:pt x="48" y="42"/>
                </a:cubicBezTo>
                <a:cubicBezTo>
                  <a:pt x="49" y="46"/>
                  <a:pt x="55" y="54"/>
                  <a:pt x="61" y="61"/>
                </a:cubicBezTo>
                <a:cubicBezTo>
                  <a:pt x="67" y="67"/>
                  <a:pt x="80" y="75"/>
                  <a:pt x="89" y="78"/>
                </a:cubicBezTo>
                <a:cubicBezTo>
                  <a:pt x="90" y="78"/>
                  <a:pt x="90" y="78"/>
                  <a:pt x="90" y="78"/>
                </a:cubicBezTo>
                <a:cubicBezTo>
                  <a:pt x="99" y="81"/>
                  <a:pt x="105" y="84"/>
                  <a:pt x="104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79"/>
          <p:cNvSpPr>
            <a:spLocks noEditPoints="1"/>
          </p:cNvSpPr>
          <p:nvPr/>
        </p:nvSpPr>
        <p:spPr bwMode="auto">
          <a:xfrm>
            <a:off x="7235667" y="1265556"/>
            <a:ext cx="342900" cy="447675"/>
          </a:xfrm>
          <a:custGeom>
            <a:avLst/>
            <a:gdLst>
              <a:gd name="T0" fmla="*/ 91 w 91"/>
              <a:gd name="T1" fmla="*/ 83 h 119"/>
              <a:gd name="T2" fmla="*/ 91 w 91"/>
              <a:gd name="T3" fmla="*/ 77 h 119"/>
              <a:gd name="T4" fmla="*/ 90 w 91"/>
              <a:gd name="T5" fmla="*/ 75 h 119"/>
              <a:gd name="T6" fmla="*/ 78 w 91"/>
              <a:gd name="T7" fmla="*/ 56 h 119"/>
              <a:gd name="T8" fmla="*/ 76 w 91"/>
              <a:gd name="T9" fmla="*/ 55 h 119"/>
              <a:gd name="T10" fmla="*/ 68 w 91"/>
              <a:gd name="T11" fmla="*/ 24 h 119"/>
              <a:gd name="T12" fmla="*/ 76 w 91"/>
              <a:gd name="T13" fmla="*/ 9 h 119"/>
              <a:gd name="T14" fmla="*/ 70 w 91"/>
              <a:gd name="T15" fmla="*/ 17 h 119"/>
              <a:gd name="T16" fmla="*/ 74 w 91"/>
              <a:gd name="T17" fmla="*/ 5 h 119"/>
              <a:gd name="T18" fmla="*/ 67 w 91"/>
              <a:gd name="T19" fmla="*/ 15 h 119"/>
              <a:gd name="T20" fmla="*/ 63 w 91"/>
              <a:gd name="T21" fmla="*/ 0 h 119"/>
              <a:gd name="T22" fmla="*/ 62 w 91"/>
              <a:gd name="T23" fmla="*/ 9 h 119"/>
              <a:gd name="T24" fmla="*/ 61 w 91"/>
              <a:gd name="T25" fmla="*/ 11 h 119"/>
              <a:gd name="T26" fmla="*/ 56 w 91"/>
              <a:gd name="T27" fmla="*/ 23 h 119"/>
              <a:gd name="T28" fmla="*/ 26 w 91"/>
              <a:gd name="T29" fmla="*/ 50 h 119"/>
              <a:gd name="T30" fmla="*/ 1 w 91"/>
              <a:gd name="T31" fmla="*/ 72 h 119"/>
              <a:gd name="T32" fmla="*/ 4 w 91"/>
              <a:gd name="T33" fmla="*/ 97 h 119"/>
              <a:gd name="T34" fmla="*/ 23 w 91"/>
              <a:gd name="T35" fmla="*/ 106 h 119"/>
              <a:gd name="T36" fmla="*/ 35 w 91"/>
              <a:gd name="T37" fmla="*/ 114 h 119"/>
              <a:gd name="T38" fmla="*/ 42 w 91"/>
              <a:gd name="T39" fmla="*/ 112 h 119"/>
              <a:gd name="T40" fmla="*/ 55 w 91"/>
              <a:gd name="T41" fmla="*/ 119 h 119"/>
              <a:gd name="T42" fmla="*/ 68 w 91"/>
              <a:gd name="T43" fmla="*/ 111 h 119"/>
              <a:gd name="T44" fmla="*/ 73 w 91"/>
              <a:gd name="T45" fmla="*/ 112 h 119"/>
              <a:gd name="T46" fmla="*/ 91 w 91"/>
              <a:gd name="T47" fmla="*/ 83 h 119"/>
              <a:gd name="T48" fmla="*/ 15 w 91"/>
              <a:gd name="T49" fmla="*/ 64 h 119"/>
              <a:gd name="T50" fmla="*/ 10 w 91"/>
              <a:gd name="T51" fmla="*/ 73 h 119"/>
              <a:gd name="T52" fmla="*/ 10 w 91"/>
              <a:gd name="T53" fmla="*/ 83 h 119"/>
              <a:gd name="T54" fmla="*/ 9 w 91"/>
              <a:gd name="T55" fmla="*/ 87 h 119"/>
              <a:gd name="T56" fmla="*/ 6 w 91"/>
              <a:gd name="T57" fmla="*/ 83 h 119"/>
              <a:gd name="T58" fmla="*/ 7 w 91"/>
              <a:gd name="T59" fmla="*/ 72 h 119"/>
              <a:gd name="T60" fmla="*/ 13 w 91"/>
              <a:gd name="T61" fmla="*/ 63 h 119"/>
              <a:gd name="T62" fmla="*/ 18 w 91"/>
              <a:gd name="T63" fmla="*/ 61 h 119"/>
              <a:gd name="T64" fmla="*/ 15 w 91"/>
              <a:gd name="T65" fmla="*/ 64 h 119"/>
              <a:gd name="T66" fmla="*/ 32 w 91"/>
              <a:gd name="T67" fmla="*/ 72 h 119"/>
              <a:gd name="T68" fmla="*/ 27 w 91"/>
              <a:gd name="T69" fmla="*/ 86 h 119"/>
              <a:gd name="T70" fmla="*/ 27 w 91"/>
              <a:gd name="T71" fmla="*/ 96 h 119"/>
              <a:gd name="T72" fmla="*/ 26 w 91"/>
              <a:gd name="T73" fmla="*/ 101 h 119"/>
              <a:gd name="T74" fmla="*/ 23 w 91"/>
              <a:gd name="T75" fmla="*/ 96 h 119"/>
              <a:gd name="T76" fmla="*/ 23 w 91"/>
              <a:gd name="T77" fmla="*/ 86 h 119"/>
              <a:gd name="T78" fmla="*/ 28 w 91"/>
              <a:gd name="T79" fmla="*/ 74 h 119"/>
              <a:gd name="T80" fmla="*/ 33 w 91"/>
              <a:gd name="T81" fmla="*/ 66 h 119"/>
              <a:gd name="T82" fmla="*/ 32 w 91"/>
              <a:gd name="T83" fmla="*/ 72 h 119"/>
              <a:gd name="T84" fmla="*/ 46 w 91"/>
              <a:gd name="T85" fmla="*/ 108 h 119"/>
              <a:gd name="T86" fmla="*/ 43 w 91"/>
              <a:gd name="T87" fmla="*/ 105 h 119"/>
              <a:gd name="T88" fmla="*/ 40 w 91"/>
              <a:gd name="T89" fmla="*/ 97 h 119"/>
              <a:gd name="T90" fmla="*/ 41 w 91"/>
              <a:gd name="T91" fmla="*/ 86 h 119"/>
              <a:gd name="T92" fmla="*/ 43 w 91"/>
              <a:gd name="T93" fmla="*/ 79 h 119"/>
              <a:gd name="T94" fmla="*/ 43 w 91"/>
              <a:gd name="T95" fmla="*/ 84 h 119"/>
              <a:gd name="T96" fmla="*/ 43 w 91"/>
              <a:gd name="T97" fmla="*/ 96 h 119"/>
              <a:gd name="T98" fmla="*/ 46 w 91"/>
              <a:gd name="T99" fmla="*/ 104 h 119"/>
              <a:gd name="T100" fmla="*/ 46 w 91"/>
              <a:gd name="T101" fmla="*/ 108 h 119"/>
              <a:gd name="T102" fmla="*/ 84 w 91"/>
              <a:gd name="T103" fmla="*/ 78 h 119"/>
              <a:gd name="T104" fmla="*/ 84 w 91"/>
              <a:gd name="T105" fmla="*/ 73 h 119"/>
              <a:gd name="T106" fmla="*/ 87 w 91"/>
              <a:gd name="T107" fmla="*/ 80 h 119"/>
              <a:gd name="T108" fmla="*/ 88 w 91"/>
              <a:gd name="T109" fmla="*/ 89 h 119"/>
              <a:gd name="T110" fmla="*/ 86 w 91"/>
              <a:gd name="T111" fmla="*/ 98 h 119"/>
              <a:gd name="T112" fmla="*/ 83 w 91"/>
              <a:gd name="T113" fmla="*/ 102 h 119"/>
              <a:gd name="T114" fmla="*/ 83 w 91"/>
              <a:gd name="T115" fmla="*/ 98 h 119"/>
              <a:gd name="T116" fmla="*/ 84 w 91"/>
              <a:gd name="T117" fmla="*/ 90 h 119"/>
              <a:gd name="T118" fmla="*/ 84 w 91"/>
              <a:gd name="T119" fmla="*/ 7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1" h="119">
                <a:moveTo>
                  <a:pt x="91" y="83"/>
                </a:moveTo>
                <a:cubicBezTo>
                  <a:pt x="91" y="81"/>
                  <a:pt x="91" y="79"/>
                  <a:pt x="91" y="77"/>
                </a:cubicBezTo>
                <a:cubicBezTo>
                  <a:pt x="90" y="76"/>
                  <a:pt x="90" y="75"/>
                  <a:pt x="90" y="75"/>
                </a:cubicBezTo>
                <a:cubicBezTo>
                  <a:pt x="88" y="66"/>
                  <a:pt x="84" y="59"/>
                  <a:pt x="78" y="56"/>
                </a:cubicBezTo>
                <a:cubicBezTo>
                  <a:pt x="77" y="56"/>
                  <a:pt x="76" y="55"/>
                  <a:pt x="76" y="55"/>
                </a:cubicBezTo>
                <a:cubicBezTo>
                  <a:pt x="67" y="47"/>
                  <a:pt x="64" y="34"/>
                  <a:pt x="68" y="24"/>
                </a:cubicBezTo>
                <a:cubicBezTo>
                  <a:pt x="71" y="19"/>
                  <a:pt x="74" y="13"/>
                  <a:pt x="76" y="9"/>
                </a:cubicBezTo>
                <a:cubicBezTo>
                  <a:pt x="73" y="10"/>
                  <a:pt x="74" y="17"/>
                  <a:pt x="70" y="17"/>
                </a:cubicBezTo>
                <a:cubicBezTo>
                  <a:pt x="72" y="13"/>
                  <a:pt x="73" y="9"/>
                  <a:pt x="74" y="5"/>
                </a:cubicBezTo>
                <a:cubicBezTo>
                  <a:pt x="73" y="6"/>
                  <a:pt x="69" y="16"/>
                  <a:pt x="67" y="15"/>
                </a:cubicBezTo>
                <a:cubicBezTo>
                  <a:pt x="65" y="13"/>
                  <a:pt x="63" y="2"/>
                  <a:pt x="63" y="0"/>
                </a:cubicBezTo>
                <a:cubicBezTo>
                  <a:pt x="61" y="0"/>
                  <a:pt x="63" y="7"/>
                  <a:pt x="62" y="9"/>
                </a:cubicBezTo>
                <a:cubicBezTo>
                  <a:pt x="62" y="10"/>
                  <a:pt x="62" y="10"/>
                  <a:pt x="61" y="11"/>
                </a:cubicBezTo>
                <a:cubicBezTo>
                  <a:pt x="60" y="14"/>
                  <a:pt x="58" y="18"/>
                  <a:pt x="56" y="23"/>
                </a:cubicBezTo>
                <a:cubicBezTo>
                  <a:pt x="52" y="33"/>
                  <a:pt x="39" y="45"/>
                  <a:pt x="26" y="50"/>
                </a:cubicBezTo>
                <a:cubicBezTo>
                  <a:pt x="13" y="55"/>
                  <a:pt x="2" y="65"/>
                  <a:pt x="1" y="72"/>
                </a:cubicBezTo>
                <a:cubicBezTo>
                  <a:pt x="0" y="79"/>
                  <a:pt x="2" y="90"/>
                  <a:pt x="4" y="97"/>
                </a:cubicBezTo>
                <a:cubicBezTo>
                  <a:pt x="7" y="102"/>
                  <a:pt x="14" y="106"/>
                  <a:pt x="23" y="106"/>
                </a:cubicBezTo>
                <a:cubicBezTo>
                  <a:pt x="26" y="111"/>
                  <a:pt x="30" y="114"/>
                  <a:pt x="35" y="114"/>
                </a:cubicBezTo>
                <a:cubicBezTo>
                  <a:pt x="38" y="114"/>
                  <a:pt x="40" y="113"/>
                  <a:pt x="42" y="112"/>
                </a:cubicBezTo>
                <a:cubicBezTo>
                  <a:pt x="46" y="117"/>
                  <a:pt x="50" y="119"/>
                  <a:pt x="55" y="119"/>
                </a:cubicBezTo>
                <a:cubicBezTo>
                  <a:pt x="60" y="119"/>
                  <a:pt x="65" y="116"/>
                  <a:pt x="68" y="111"/>
                </a:cubicBezTo>
                <a:cubicBezTo>
                  <a:pt x="69" y="111"/>
                  <a:pt x="71" y="112"/>
                  <a:pt x="73" y="112"/>
                </a:cubicBezTo>
                <a:cubicBezTo>
                  <a:pt x="83" y="112"/>
                  <a:pt x="91" y="99"/>
                  <a:pt x="91" y="83"/>
                </a:cubicBezTo>
                <a:close/>
                <a:moveTo>
                  <a:pt x="15" y="64"/>
                </a:moveTo>
                <a:cubicBezTo>
                  <a:pt x="13" y="66"/>
                  <a:pt x="10" y="69"/>
                  <a:pt x="10" y="73"/>
                </a:cubicBezTo>
                <a:cubicBezTo>
                  <a:pt x="10" y="76"/>
                  <a:pt x="10" y="80"/>
                  <a:pt x="10" y="83"/>
                </a:cubicBezTo>
                <a:cubicBezTo>
                  <a:pt x="11" y="85"/>
                  <a:pt x="10" y="87"/>
                  <a:pt x="9" y="87"/>
                </a:cubicBezTo>
                <a:cubicBezTo>
                  <a:pt x="9" y="87"/>
                  <a:pt x="7" y="85"/>
                  <a:pt x="6" y="83"/>
                </a:cubicBezTo>
                <a:cubicBezTo>
                  <a:pt x="5" y="81"/>
                  <a:pt x="6" y="76"/>
                  <a:pt x="7" y="72"/>
                </a:cubicBezTo>
                <a:cubicBezTo>
                  <a:pt x="8" y="69"/>
                  <a:pt x="10" y="65"/>
                  <a:pt x="13" y="63"/>
                </a:cubicBezTo>
                <a:cubicBezTo>
                  <a:pt x="15" y="62"/>
                  <a:pt x="17" y="61"/>
                  <a:pt x="18" y="61"/>
                </a:cubicBezTo>
                <a:cubicBezTo>
                  <a:pt x="18" y="61"/>
                  <a:pt x="17" y="63"/>
                  <a:pt x="15" y="64"/>
                </a:cubicBezTo>
                <a:close/>
                <a:moveTo>
                  <a:pt x="32" y="72"/>
                </a:moveTo>
                <a:cubicBezTo>
                  <a:pt x="29" y="77"/>
                  <a:pt x="27" y="83"/>
                  <a:pt x="27" y="86"/>
                </a:cubicBezTo>
                <a:cubicBezTo>
                  <a:pt x="27" y="89"/>
                  <a:pt x="27" y="93"/>
                  <a:pt x="27" y="96"/>
                </a:cubicBezTo>
                <a:cubicBezTo>
                  <a:pt x="27" y="98"/>
                  <a:pt x="27" y="100"/>
                  <a:pt x="26" y="101"/>
                </a:cubicBezTo>
                <a:cubicBezTo>
                  <a:pt x="25" y="101"/>
                  <a:pt x="24" y="99"/>
                  <a:pt x="23" y="96"/>
                </a:cubicBezTo>
                <a:cubicBezTo>
                  <a:pt x="22" y="94"/>
                  <a:pt x="22" y="89"/>
                  <a:pt x="23" y="86"/>
                </a:cubicBezTo>
                <a:cubicBezTo>
                  <a:pt x="24" y="82"/>
                  <a:pt x="26" y="77"/>
                  <a:pt x="28" y="74"/>
                </a:cubicBezTo>
                <a:cubicBezTo>
                  <a:pt x="30" y="71"/>
                  <a:pt x="32" y="68"/>
                  <a:pt x="33" y="66"/>
                </a:cubicBezTo>
                <a:cubicBezTo>
                  <a:pt x="35" y="65"/>
                  <a:pt x="34" y="67"/>
                  <a:pt x="32" y="72"/>
                </a:cubicBezTo>
                <a:close/>
                <a:moveTo>
                  <a:pt x="46" y="108"/>
                </a:moveTo>
                <a:cubicBezTo>
                  <a:pt x="46" y="108"/>
                  <a:pt x="44" y="107"/>
                  <a:pt x="43" y="105"/>
                </a:cubicBezTo>
                <a:cubicBezTo>
                  <a:pt x="41" y="104"/>
                  <a:pt x="40" y="100"/>
                  <a:pt x="40" y="97"/>
                </a:cubicBezTo>
                <a:cubicBezTo>
                  <a:pt x="40" y="94"/>
                  <a:pt x="40" y="89"/>
                  <a:pt x="41" y="86"/>
                </a:cubicBezTo>
                <a:cubicBezTo>
                  <a:pt x="41" y="84"/>
                  <a:pt x="42" y="80"/>
                  <a:pt x="43" y="79"/>
                </a:cubicBezTo>
                <a:cubicBezTo>
                  <a:pt x="44" y="77"/>
                  <a:pt x="44" y="79"/>
                  <a:pt x="43" y="84"/>
                </a:cubicBezTo>
                <a:cubicBezTo>
                  <a:pt x="42" y="88"/>
                  <a:pt x="42" y="94"/>
                  <a:pt x="43" y="96"/>
                </a:cubicBezTo>
                <a:cubicBezTo>
                  <a:pt x="44" y="98"/>
                  <a:pt x="45" y="102"/>
                  <a:pt x="46" y="104"/>
                </a:cubicBezTo>
                <a:cubicBezTo>
                  <a:pt x="47" y="105"/>
                  <a:pt x="47" y="107"/>
                  <a:pt x="46" y="108"/>
                </a:cubicBezTo>
                <a:close/>
                <a:moveTo>
                  <a:pt x="84" y="78"/>
                </a:moveTo>
                <a:cubicBezTo>
                  <a:pt x="83" y="74"/>
                  <a:pt x="83" y="72"/>
                  <a:pt x="84" y="73"/>
                </a:cubicBezTo>
                <a:cubicBezTo>
                  <a:pt x="85" y="75"/>
                  <a:pt x="86" y="78"/>
                  <a:pt x="87" y="80"/>
                </a:cubicBezTo>
                <a:cubicBezTo>
                  <a:pt x="88" y="82"/>
                  <a:pt x="88" y="86"/>
                  <a:pt x="88" y="89"/>
                </a:cubicBezTo>
                <a:cubicBezTo>
                  <a:pt x="88" y="91"/>
                  <a:pt x="87" y="96"/>
                  <a:pt x="86" y="98"/>
                </a:cubicBezTo>
                <a:cubicBezTo>
                  <a:pt x="85" y="101"/>
                  <a:pt x="84" y="103"/>
                  <a:pt x="83" y="102"/>
                </a:cubicBezTo>
                <a:cubicBezTo>
                  <a:pt x="83" y="102"/>
                  <a:pt x="82" y="101"/>
                  <a:pt x="83" y="98"/>
                </a:cubicBezTo>
                <a:cubicBezTo>
                  <a:pt x="83" y="96"/>
                  <a:pt x="83" y="92"/>
                  <a:pt x="84" y="90"/>
                </a:cubicBezTo>
                <a:cubicBezTo>
                  <a:pt x="84" y="87"/>
                  <a:pt x="85" y="82"/>
                  <a:pt x="84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80"/>
          <p:cNvSpPr>
            <a:spLocks noEditPoints="1"/>
          </p:cNvSpPr>
          <p:nvPr/>
        </p:nvSpPr>
        <p:spPr bwMode="auto">
          <a:xfrm>
            <a:off x="1320801" y="2284732"/>
            <a:ext cx="409575" cy="469900"/>
          </a:xfrm>
          <a:custGeom>
            <a:avLst/>
            <a:gdLst>
              <a:gd name="T0" fmla="*/ 51 w 109"/>
              <a:gd name="T1" fmla="*/ 30 h 125"/>
              <a:gd name="T2" fmla="*/ 58 w 109"/>
              <a:gd name="T3" fmla="*/ 34 h 125"/>
              <a:gd name="T4" fmla="*/ 62 w 109"/>
              <a:gd name="T5" fmla="*/ 42 h 125"/>
              <a:gd name="T6" fmla="*/ 60 w 109"/>
              <a:gd name="T7" fmla="*/ 51 h 125"/>
              <a:gd name="T8" fmla="*/ 38 w 109"/>
              <a:gd name="T9" fmla="*/ 48 h 125"/>
              <a:gd name="T10" fmla="*/ 23 w 109"/>
              <a:gd name="T11" fmla="*/ 93 h 125"/>
              <a:gd name="T12" fmla="*/ 62 w 109"/>
              <a:gd name="T13" fmla="*/ 120 h 125"/>
              <a:gd name="T14" fmla="*/ 63 w 109"/>
              <a:gd name="T15" fmla="*/ 120 h 125"/>
              <a:gd name="T16" fmla="*/ 63 w 109"/>
              <a:gd name="T17" fmla="*/ 120 h 125"/>
              <a:gd name="T18" fmla="*/ 102 w 109"/>
              <a:gd name="T19" fmla="*/ 93 h 125"/>
              <a:gd name="T20" fmla="*/ 87 w 109"/>
              <a:gd name="T21" fmla="*/ 48 h 125"/>
              <a:gd name="T22" fmla="*/ 66 w 109"/>
              <a:gd name="T23" fmla="*/ 51 h 125"/>
              <a:gd name="T24" fmla="*/ 72 w 109"/>
              <a:gd name="T25" fmla="*/ 33 h 125"/>
              <a:gd name="T26" fmla="*/ 68 w 109"/>
              <a:gd name="T27" fmla="*/ 31 h 125"/>
              <a:gd name="T28" fmla="*/ 64 w 109"/>
              <a:gd name="T29" fmla="*/ 31 h 125"/>
              <a:gd name="T30" fmla="*/ 63 w 109"/>
              <a:gd name="T31" fmla="*/ 37 h 125"/>
              <a:gd name="T32" fmla="*/ 18 w 109"/>
              <a:gd name="T33" fmla="*/ 9 h 125"/>
              <a:gd name="T34" fmla="*/ 37 w 109"/>
              <a:gd name="T35" fmla="*/ 13 h 125"/>
              <a:gd name="T36" fmla="*/ 56 w 109"/>
              <a:gd name="T37" fmla="*/ 25 h 125"/>
              <a:gd name="T38" fmla="*/ 40 w 109"/>
              <a:gd name="T39" fmla="*/ 7 h 125"/>
              <a:gd name="T40" fmla="*/ 0 w 109"/>
              <a:gd name="T41" fmla="*/ 8 h 125"/>
              <a:gd name="T42" fmla="*/ 44 w 109"/>
              <a:gd name="T43" fmla="*/ 29 h 125"/>
              <a:gd name="T44" fmla="*/ 51 w 109"/>
              <a:gd name="T45" fmla="*/ 30 h 125"/>
              <a:gd name="T46" fmla="*/ 68 w 109"/>
              <a:gd name="T47" fmla="*/ 60 h 125"/>
              <a:gd name="T48" fmla="*/ 84 w 109"/>
              <a:gd name="T49" fmla="*/ 56 h 125"/>
              <a:gd name="T50" fmla="*/ 94 w 109"/>
              <a:gd name="T51" fmla="*/ 90 h 125"/>
              <a:gd name="T52" fmla="*/ 70 w 109"/>
              <a:gd name="T53" fmla="*/ 112 h 125"/>
              <a:gd name="T54" fmla="*/ 67 w 109"/>
              <a:gd name="T55" fmla="*/ 111 h 125"/>
              <a:gd name="T56" fmla="*/ 66 w 109"/>
              <a:gd name="T57" fmla="*/ 111 h 125"/>
              <a:gd name="T58" fmla="*/ 63 w 109"/>
              <a:gd name="T59" fmla="*/ 110 h 125"/>
              <a:gd name="T60" fmla="*/ 60 w 109"/>
              <a:gd name="T61" fmla="*/ 111 h 125"/>
              <a:gd name="T62" fmla="*/ 59 w 109"/>
              <a:gd name="T63" fmla="*/ 111 h 125"/>
              <a:gd name="T64" fmla="*/ 32 w 109"/>
              <a:gd name="T65" fmla="*/ 90 h 125"/>
              <a:gd name="T66" fmla="*/ 41 w 109"/>
              <a:gd name="T67" fmla="*/ 56 h 125"/>
              <a:gd name="T68" fmla="*/ 57 w 109"/>
              <a:gd name="T69" fmla="*/ 60 h 125"/>
              <a:gd name="T70" fmla="*/ 68 w 109"/>
              <a:gd name="T71" fmla="*/ 6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9" h="125">
                <a:moveTo>
                  <a:pt x="51" y="30"/>
                </a:moveTo>
                <a:cubicBezTo>
                  <a:pt x="53" y="30"/>
                  <a:pt x="55" y="32"/>
                  <a:pt x="58" y="34"/>
                </a:cubicBezTo>
                <a:cubicBezTo>
                  <a:pt x="60" y="37"/>
                  <a:pt x="61" y="40"/>
                  <a:pt x="62" y="42"/>
                </a:cubicBezTo>
                <a:cubicBezTo>
                  <a:pt x="61" y="45"/>
                  <a:pt x="61" y="48"/>
                  <a:pt x="60" y="51"/>
                </a:cubicBezTo>
                <a:cubicBezTo>
                  <a:pt x="53" y="47"/>
                  <a:pt x="46" y="45"/>
                  <a:pt x="38" y="48"/>
                </a:cubicBezTo>
                <a:cubicBezTo>
                  <a:pt x="23" y="52"/>
                  <a:pt x="17" y="73"/>
                  <a:pt x="23" y="93"/>
                </a:cubicBezTo>
                <a:cubicBezTo>
                  <a:pt x="30" y="113"/>
                  <a:pt x="47" y="125"/>
                  <a:pt x="62" y="120"/>
                </a:cubicBezTo>
                <a:cubicBezTo>
                  <a:pt x="62" y="120"/>
                  <a:pt x="62" y="120"/>
                  <a:pt x="63" y="120"/>
                </a:cubicBezTo>
                <a:cubicBezTo>
                  <a:pt x="63" y="120"/>
                  <a:pt x="63" y="120"/>
                  <a:pt x="63" y="120"/>
                </a:cubicBezTo>
                <a:cubicBezTo>
                  <a:pt x="78" y="125"/>
                  <a:pt x="96" y="113"/>
                  <a:pt x="102" y="93"/>
                </a:cubicBezTo>
                <a:cubicBezTo>
                  <a:pt x="109" y="73"/>
                  <a:pt x="102" y="52"/>
                  <a:pt x="87" y="48"/>
                </a:cubicBezTo>
                <a:cubicBezTo>
                  <a:pt x="80" y="45"/>
                  <a:pt x="73" y="47"/>
                  <a:pt x="66" y="51"/>
                </a:cubicBezTo>
                <a:cubicBezTo>
                  <a:pt x="67" y="45"/>
                  <a:pt x="69" y="39"/>
                  <a:pt x="72" y="33"/>
                </a:cubicBezTo>
                <a:cubicBezTo>
                  <a:pt x="72" y="31"/>
                  <a:pt x="70" y="32"/>
                  <a:pt x="68" y="31"/>
                </a:cubicBezTo>
                <a:cubicBezTo>
                  <a:pt x="66" y="31"/>
                  <a:pt x="64" y="29"/>
                  <a:pt x="64" y="31"/>
                </a:cubicBezTo>
                <a:cubicBezTo>
                  <a:pt x="63" y="33"/>
                  <a:pt x="63" y="35"/>
                  <a:pt x="63" y="37"/>
                </a:cubicBezTo>
                <a:cubicBezTo>
                  <a:pt x="56" y="29"/>
                  <a:pt x="41" y="14"/>
                  <a:pt x="18" y="9"/>
                </a:cubicBezTo>
                <a:cubicBezTo>
                  <a:pt x="25" y="9"/>
                  <a:pt x="31" y="11"/>
                  <a:pt x="37" y="13"/>
                </a:cubicBezTo>
                <a:cubicBezTo>
                  <a:pt x="44" y="16"/>
                  <a:pt x="51" y="21"/>
                  <a:pt x="56" y="25"/>
                </a:cubicBezTo>
                <a:cubicBezTo>
                  <a:pt x="54" y="17"/>
                  <a:pt x="46" y="10"/>
                  <a:pt x="40" y="7"/>
                </a:cubicBezTo>
                <a:cubicBezTo>
                  <a:pt x="33" y="5"/>
                  <a:pt x="17" y="0"/>
                  <a:pt x="0" y="8"/>
                </a:cubicBezTo>
                <a:cubicBezTo>
                  <a:pt x="18" y="11"/>
                  <a:pt x="22" y="27"/>
                  <a:pt x="44" y="29"/>
                </a:cubicBezTo>
                <a:cubicBezTo>
                  <a:pt x="45" y="30"/>
                  <a:pt x="49" y="30"/>
                  <a:pt x="51" y="30"/>
                </a:cubicBezTo>
                <a:close/>
                <a:moveTo>
                  <a:pt x="68" y="60"/>
                </a:moveTo>
                <a:cubicBezTo>
                  <a:pt x="74" y="56"/>
                  <a:pt x="79" y="55"/>
                  <a:pt x="84" y="56"/>
                </a:cubicBezTo>
                <a:cubicBezTo>
                  <a:pt x="94" y="60"/>
                  <a:pt x="98" y="75"/>
                  <a:pt x="94" y="90"/>
                </a:cubicBezTo>
                <a:cubicBezTo>
                  <a:pt x="89" y="103"/>
                  <a:pt x="80" y="112"/>
                  <a:pt x="70" y="112"/>
                </a:cubicBezTo>
                <a:cubicBezTo>
                  <a:pt x="69" y="112"/>
                  <a:pt x="68" y="112"/>
                  <a:pt x="67" y="111"/>
                </a:cubicBezTo>
                <a:cubicBezTo>
                  <a:pt x="67" y="111"/>
                  <a:pt x="66" y="111"/>
                  <a:pt x="66" y="111"/>
                </a:cubicBezTo>
                <a:cubicBezTo>
                  <a:pt x="65" y="111"/>
                  <a:pt x="64" y="110"/>
                  <a:pt x="63" y="110"/>
                </a:cubicBezTo>
                <a:cubicBezTo>
                  <a:pt x="62" y="110"/>
                  <a:pt x="61" y="111"/>
                  <a:pt x="60" y="111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49" y="114"/>
                  <a:pt x="37" y="104"/>
                  <a:pt x="32" y="90"/>
                </a:cubicBezTo>
                <a:cubicBezTo>
                  <a:pt x="27" y="75"/>
                  <a:pt x="31" y="60"/>
                  <a:pt x="41" y="56"/>
                </a:cubicBezTo>
                <a:cubicBezTo>
                  <a:pt x="46" y="55"/>
                  <a:pt x="52" y="56"/>
                  <a:pt x="57" y="60"/>
                </a:cubicBezTo>
                <a:cubicBezTo>
                  <a:pt x="60" y="63"/>
                  <a:pt x="65" y="63"/>
                  <a:pt x="68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Oval 81"/>
          <p:cNvSpPr>
            <a:spLocks noChangeArrowheads="1"/>
          </p:cNvSpPr>
          <p:nvPr/>
        </p:nvSpPr>
        <p:spPr bwMode="auto">
          <a:xfrm>
            <a:off x="1500189" y="2573657"/>
            <a:ext cx="34925" cy="603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Oval 82"/>
          <p:cNvSpPr>
            <a:spLocks noChangeArrowheads="1"/>
          </p:cNvSpPr>
          <p:nvPr/>
        </p:nvSpPr>
        <p:spPr bwMode="auto">
          <a:xfrm>
            <a:off x="1571626" y="2573657"/>
            <a:ext cx="34925" cy="603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83"/>
          <p:cNvSpPr>
            <a:spLocks noEditPoints="1"/>
          </p:cNvSpPr>
          <p:nvPr/>
        </p:nvSpPr>
        <p:spPr bwMode="auto">
          <a:xfrm>
            <a:off x="2173289" y="2216469"/>
            <a:ext cx="296863" cy="604838"/>
          </a:xfrm>
          <a:custGeom>
            <a:avLst/>
            <a:gdLst>
              <a:gd name="T0" fmla="*/ 0 w 79"/>
              <a:gd name="T1" fmla="*/ 120 h 161"/>
              <a:gd name="T2" fmla="*/ 0 w 79"/>
              <a:gd name="T3" fmla="*/ 122 h 161"/>
              <a:gd name="T4" fmla="*/ 0 w 79"/>
              <a:gd name="T5" fmla="*/ 123 h 161"/>
              <a:gd name="T6" fmla="*/ 2 w 79"/>
              <a:gd name="T7" fmla="*/ 134 h 161"/>
              <a:gd name="T8" fmla="*/ 35 w 79"/>
              <a:gd name="T9" fmla="*/ 157 h 161"/>
              <a:gd name="T10" fmla="*/ 36 w 79"/>
              <a:gd name="T11" fmla="*/ 156 h 161"/>
              <a:gd name="T12" fmla="*/ 36 w 79"/>
              <a:gd name="T13" fmla="*/ 157 h 161"/>
              <a:gd name="T14" fmla="*/ 69 w 79"/>
              <a:gd name="T15" fmla="*/ 134 h 161"/>
              <a:gd name="T16" fmla="*/ 71 w 79"/>
              <a:gd name="T17" fmla="*/ 120 h 161"/>
              <a:gd name="T18" fmla="*/ 71 w 79"/>
              <a:gd name="T19" fmla="*/ 119 h 161"/>
              <a:gd name="T20" fmla="*/ 55 w 79"/>
              <a:gd name="T21" fmla="*/ 82 h 161"/>
              <a:gd name="T22" fmla="*/ 43 w 79"/>
              <a:gd name="T23" fmla="*/ 46 h 161"/>
              <a:gd name="T24" fmla="*/ 39 w 79"/>
              <a:gd name="T25" fmla="*/ 45 h 161"/>
              <a:gd name="T26" fmla="*/ 38 w 79"/>
              <a:gd name="T27" fmla="*/ 37 h 161"/>
              <a:gd name="T28" fmla="*/ 40 w 79"/>
              <a:gd name="T29" fmla="*/ 32 h 161"/>
              <a:gd name="T30" fmla="*/ 45 w 79"/>
              <a:gd name="T31" fmla="*/ 28 h 161"/>
              <a:gd name="T32" fmla="*/ 50 w 79"/>
              <a:gd name="T33" fmla="*/ 27 h 161"/>
              <a:gd name="T34" fmla="*/ 79 w 79"/>
              <a:gd name="T35" fmla="*/ 7 h 161"/>
              <a:gd name="T36" fmla="*/ 53 w 79"/>
              <a:gd name="T37" fmla="*/ 7 h 161"/>
              <a:gd name="T38" fmla="*/ 42 w 79"/>
              <a:gd name="T39" fmla="*/ 24 h 161"/>
              <a:gd name="T40" fmla="*/ 55 w 79"/>
              <a:gd name="T41" fmla="*/ 12 h 161"/>
              <a:gd name="T42" fmla="*/ 67 w 79"/>
              <a:gd name="T43" fmla="*/ 8 h 161"/>
              <a:gd name="T44" fmla="*/ 38 w 79"/>
              <a:gd name="T45" fmla="*/ 34 h 161"/>
              <a:gd name="T46" fmla="*/ 35 w 79"/>
              <a:gd name="T47" fmla="*/ 22 h 161"/>
              <a:gd name="T48" fmla="*/ 31 w 79"/>
              <a:gd name="T49" fmla="*/ 22 h 161"/>
              <a:gd name="T50" fmla="*/ 28 w 79"/>
              <a:gd name="T51" fmla="*/ 24 h 161"/>
              <a:gd name="T52" fmla="*/ 34 w 79"/>
              <a:gd name="T53" fmla="*/ 45 h 161"/>
              <a:gd name="T54" fmla="*/ 29 w 79"/>
              <a:gd name="T55" fmla="*/ 46 h 161"/>
              <a:gd name="T56" fmla="*/ 18 w 79"/>
              <a:gd name="T57" fmla="*/ 78 h 161"/>
              <a:gd name="T58" fmla="*/ 0 w 79"/>
              <a:gd name="T59" fmla="*/ 119 h 161"/>
              <a:gd name="T60" fmla="*/ 0 w 79"/>
              <a:gd name="T61" fmla="*/ 120 h 161"/>
              <a:gd name="T62" fmla="*/ 17 w 79"/>
              <a:gd name="T63" fmla="*/ 97 h 161"/>
              <a:gd name="T64" fmla="*/ 26 w 79"/>
              <a:gd name="T65" fmla="*/ 81 h 161"/>
              <a:gd name="T66" fmla="*/ 31 w 79"/>
              <a:gd name="T67" fmla="*/ 65 h 161"/>
              <a:gd name="T68" fmla="*/ 34 w 79"/>
              <a:gd name="T69" fmla="*/ 55 h 161"/>
              <a:gd name="T70" fmla="*/ 38 w 79"/>
              <a:gd name="T71" fmla="*/ 55 h 161"/>
              <a:gd name="T72" fmla="*/ 41 w 79"/>
              <a:gd name="T73" fmla="*/ 67 h 161"/>
              <a:gd name="T74" fmla="*/ 47 w 79"/>
              <a:gd name="T75" fmla="*/ 86 h 161"/>
              <a:gd name="T76" fmla="*/ 56 w 79"/>
              <a:gd name="T77" fmla="*/ 101 h 161"/>
              <a:gd name="T78" fmla="*/ 62 w 79"/>
              <a:gd name="T79" fmla="*/ 119 h 161"/>
              <a:gd name="T80" fmla="*/ 62 w 79"/>
              <a:gd name="T81" fmla="*/ 120 h 161"/>
              <a:gd name="T82" fmla="*/ 61 w 79"/>
              <a:gd name="T83" fmla="*/ 131 h 161"/>
              <a:gd name="T84" fmla="*/ 42 w 79"/>
              <a:gd name="T85" fmla="*/ 149 h 161"/>
              <a:gd name="T86" fmla="*/ 40 w 79"/>
              <a:gd name="T87" fmla="*/ 148 h 161"/>
              <a:gd name="T88" fmla="*/ 39 w 79"/>
              <a:gd name="T89" fmla="*/ 148 h 161"/>
              <a:gd name="T90" fmla="*/ 33 w 79"/>
              <a:gd name="T91" fmla="*/ 148 h 161"/>
              <a:gd name="T92" fmla="*/ 32 w 79"/>
              <a:gd name="T93" fmla="*/ 148 h 161"/>
              <a:gd name="T94" fmla="*/ 29 w 79"/>
              <a:gd name="T95" fmla="*/ 149 h 161"/>
              <a:gd name="T96" fmla="*/ 11 w 79"/>
              <a:gd name="T97" fmla="*/ 131 h 161"/>
              <a:gd name="T98" fmla="*/ 9 w 79"/>
              <a:gd name="T99" fmla="*/ 122 h 161"/>
              <a:gd name="T100" fmla="*/ 9 w 79"/>
              <a:gd name="T101" fmla="*/ 120 h 161"/>
              <a:gd name="T102" fmla="*/ 9 w 79"/>
              <a:gd name="T103" fmla="*/ 119 h 161"/>
              <a:gd name="T104" fmla="*/ 17 w 79"/>
              <a:gd name="T105" fmla="*/ 9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9" h="161">
                <a:moveTo>
                  <a:pt x="0" y="120"/>
                </a:moveTo>
                <a:cubicBezTo>
                  <a:pt x="0" y="121"/>
                  <a:pt x="0" y="121"/>
                  <a:pt x="0" y="122"/>
                </a:cubicBezTo>
                <a:cubicBezTo>
                  <a:pt x="0" y="122"/>
                  <a:pt x="0" y="123"/>
                  <a:pt x="0" y="123"/>
                </a:cubicBezTo>
                <a:cubicBezTo>
                  <a:pt x="0" y="127"/>
                  <a:pt x="1" y="130"/>
                  <a:pt x="2" y="134"/>
                </a:cubicBezTo>
                <a:cubicBezTo>
                  <a:pt x="8" y="151"/>
                  <a:pt x="22" y="161"/>
                  <a:pt x="35" y="157"/>
                </a:cubicBezTo>
                <a:cubicBezTo>
                  <a:pt x="35" y="157"/>
                  <a:pt x="35" y="157"/>
                  <a:pt x="36" y="156"/>
                </a:cubicBezTo>
                <a:cubicBezTo>
                  <a:pt x="36" y="157"/>
                  <a:pt x="36" y="157"/>
                  <a:pt x="36" y="157"/>
                </a:cubicBezTo>
                <a:cubicBezTo>
                  <a:pt x="49" y="161"/>
                  <a:pt x="64" y="151"/>
                  <a:pt x="69" y="134"/>
                </a:cubicBezTo>
                <a:cubicBezTo>
                  <a:pt x="71" y="129"/>
                  <a:pt x="71" y="124"/>
                  <a:pt x="71" y="120"/>
                </a:cubicBezTo>
                <a:cubicBezTo>
                  <a:pt x="71" y="120"/>
                  <a:pt x="71" y="119"/>
                  <a:pt x="71" y="119"/>
                </a:cubicBezTo>
                <a:cubicBezTo>
                  <a:pt x="71" y="99"/>
                  <a:pt x="63" y="99"/>
                  <a:pt x="55" y="82"/>
                </a:cubicBezTo>
                <a:cubicBezTo>
                  <a:pt x="49" y="70"/>
                  <a:pt x="50" y="53"/>
                  <a:pt x="43" y="46"/>
                </a:cubicBezTo>
                <a:cubicBezTo>
                  <a:pt x="42" y="45"/>
                  <a:pt x="41" y="45"/>
                  <a:pt x="39" y="45"/>
                </a:cubicBezTo>
                <a:cubicBezTo>
                  <a:pt x="39" y="42"/>
                  <a:pt x="39" y="40"/>
                  <a:pt x="38" y="37"/>
                </a:cubicBezTo>
                <a:cubicBezTo>
                  <a:pt x="39" y="35"/>
                  <a:pt x="39" y="34"/>
                  <a:pt x="40" y="32"/>
                </a:cubicBezTo>
                <a:cubicBezTo>
                  <a:pt x="42" y="30"/>
                  <a:pt x="44" y="28"/>
                  <a:pt x="45" y="28"/>
                </a:cubicBezTo>
                <a:cubicBezTo>
                  <a:pt x="46" y="28"/>
                  <a:pt x="49" y="27"/>
                  <a:pt x="50" y="27"/>
                </a:cubicBezTo>
                <a:cubicBezTo>
                  <a:pt x="65" y="25"/>
                  <a:pt x="67" y="9"/>
                  <a:pt x="79" y="7"/>
                </a:cubicBezTo>
                <a:cubicBezTo>
                  <a:pt x="69" y="0"/>
                  <a:pt x="58" y="4"/>
                  <a:pt x="53" y="7"/>
                </a:cubicBezTo>
                <a:cubicBezTo>
                  <a:pt x="49" y="9"/>
                  <a:pt x="43" y="16"/>
                  <a:pt x="42" y="24"/>
                </a:cubicBezTo>
                <a:cubicBezTo>
                  <a:pt x="45" y="20"/>
                  <a:pt x="50" y="15"/>
                  <a:pt x="55" y="12"/>
                </a:cubicBezTo>
                <a:cubicBezTo>
                  <a:pt x="59" y="10"/>
                  <a:pt x="63" y="8"/>
                  <a:pt x="67" y="8"/>
                </a:cubicBezTo>
                <a:cubicBezTo>
                  <a:pt x="53" y="13"/>
                  <a:pt x="43" y="26"/>
                  <a:pt x="38" y="34"/>
                </a:cubicBezTo>
                <a:cubicBezTo>
                  <a:pt x="37" y="29"/>
                  <a:pt x="36" y="25"/>
                  <a:pt x="35" y="22"/>
                </a:cubicBezTo>
                <a:cubicBezTo>
                  <a:pt x="35" y="20"/>
                  <a:pt x="33" y="21"/>
                  <a:pt x="31" y="22"/>
                </a:cubicBezTo>
                <a:cubicBezTo>
                  <a:pt x="29" y="22"/>
                  <a:pt x="27" y="22"/>
                  <a:pt x="28" y="24"/>
                </a:cubicBezTo>
                <a:cubicBezTo>
                  <a:pt x="31" y="31"/>
                  <a:pt x="33" y="38"/>
                  <a:pt x="34" y="45"/>
                </a:cubicBezTo>
                <a:cubicBezTo>
                  <a:pt x="32" y="45"/>
                  <a:pt x="30" y="45"/>
                  <a:pt x="29" y="46"/>
                </a:cubicBezTo>
                <a:cubicBezTo>
                  <a:pt x="23" y="51"/>
                  <a:pt x="23" y="65"/>
                  <a:pt x="18" y="78"/>
                </a:cubicBezTo>
                <a:cubicBezTo>
                  <a:pt x="11" y="94"/>
                  <a:pt x="1" y="97"/>
                  <a:pt x="0" y="119"/>
                </a:cubicBezTo>
                <a:cubicBezTo>
                  <a:pt x="0" y="119"/>
                  <a:pt x="0" y="120"/>
                  <a:pt x="0" y="120"/>
                </a:cubicBezTo>
                <a:close/>
                <a:moveTo>
                  <a:pt x="17" y="97"/>
                </a:moveTo>
                <a:cubicBezTo>
                  <a:pt x="20" y="93"/>
                  <a:pt x="24" y="88"/>
                  <a:pt x="26" y="81"/>
                </a:cubicBezTo>
                <a:cubicBezTo>
                  <a:pt x="29" y="75"/>
                  <a:pt x="30" y="70"/>
                  <a:pt x="31" y="65"/>
                </a:cubicBezTo>
                <a:cubicBezTo>
                  <a:pt x="32" y="62"/>
                  <a:pt x="33" y="58"/>
                  <a:pt x="34" y="55"/>
                </a:cubicBezTo>
                <a:cubicBezTo>
                  <a:pt x="35" y="55"/>
                  <a:pt x="37" y="55"/>
                  <a:pt x="38" y="55"/>
                </a:cubicBezTo>
                <a:cubicBezTo>
                  <a:pt x="39" y="58"/>
                  <a:pt x="40" y="63"/>
                  <a:pt x="41" y="67"/>
                </a:cubicBezTo>
                <a:cubicBezTo>
                  <a:pt x="42" y="73"/>
                  <a:pt x="44" y="80"/>
                  <a:pt x="47" y="86"/>
                </a:cubicBezTo>
                <a:cubicBezTo>
                  <a:pt x="50" y="93"/>
                  <a:pt x="53" y="98"/>
                  <a:pt x="56" y="101"/>
                </a:cubicBezTo>
                <a:cubicBezTo>
                  <a:pt x="60" y="107"/>
                  <a:pt x="62" y="109"/>
                  <a:pt x="62" y="119"/>
                </a:cubicBezTo>
                <a:cubicBezTo>
                  <a:pt x="62" y="119"/>
                  <a:pt x="62" y="120"/>
                  <a:pt x="62" y="120"/>
                </a:cubicBezTo>
                <a:cubicBezTo>
                  <a:pt x="62" y="124"/>
                  <a:pt x="62" y="127"/>
                  <a:pt x="61" y="131"/>
                </a:cubicBezTo>
                <a:cubicBezTo>
                  <a:pt x="57" y="142"/>
                  <a:pt x="48" y="149"/>
                  <a:pt x="42" y="149"/>
                </a:cubicBezTo>
                <a:cubicBezTo>
                  <a:pt x="41" y="149"/>
                  <a:pt x="40" y="148"/>
                  <a:pt x="40" y="148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7" y="147"/>
                  <a:pt x="35" y="147"/>
                  <a:pt x="33" y="148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1" y="148"/>
                  <a:pt x="30" y="149"/>
                  <a:pt x="29" y="149"/>
                </a:cubicBezTo>
                <a:cubicBezTo>
                  <a:pt x="23" y="149"/>
                  <a:pt x="15" y="142"/>
                  <a:pt x="11" y="131"/>
                </a:cubicBezTo>
                <a:cubicBezTo>
                  <a:pt x="10" y="128"/>
                  <a:pt x="9" y="126"/>
                  <a:pt x="9" y="122"/>
                </a:cubicBezTo>
                <a:cubicBezTo>
                  <a:pt x="9" y="120"/>
                  <a:pt x="9" y="120"/>
                  <a:pt x="9" y="120"/>
                </a:cubicBezTo>
                <a:cubicBezTo>
                  <a:pt x="9" y="120"/>
                  <a:pt x="9" y="119"/>
                  <a:pt x="9" y="119"/>
                </a:cubicBezTo>
                <a:cubicBezTo>
                  <a:pt x="9" y="108"/>
                  <a:pt x="13" y="104"/>
                  <a:pt x="17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Oval 84"/>
          <p:cNvSpPr>
            <a:spLocks noChangeArrowheads="1"/>
          </p:cNvSpPr>
          <p:nvPr/>
        </p:nvSpPr>
        <p:spPr bwMode="auto">
          <a:xfrm>
            <a:off x="2278064" y="2667319"/>
            <a:ext cx="19050" cy="333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Oval 85"/>
          <p:cNvSpPr>
            <a:spLocks noChangeArrowheads="1"/>
          </p:cNvSpPr>
          <p:nvPr/>
        </p:nvSpPr>
        <p:spPr bwMode="auto">
          <a:xfrm>
            <a:off x="2316164" y="2667319"/>
            <a:ext cx="19050" cy="333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86"/>
          <p:cNvSpPr>
            <a:spLocks noEditPoints="1"/>
          </p:cNvSpPr>
          <p:nvPr/>
        </p:nvSpPr>
        <p:spPr bwMode="auto">
          <a:xfrm>
            <a:off x="10432892" y="4046856"/>
            <a:ext cx="433388" cy="544513"/>
          </a:xfrm>
          <a:custGeom>
            <a:avLst/>
            <a:gdLst>
              <a:gd name="T0" fmla="*/ 106 w 115"/>
              <a:gd name="T1" fmla="*/ 28 h 145"/>
              <a:gd name="T2" fmla="*/ 99 w 115"/>
              <a:gd name="T3" fmla="*/ 30 h 145"/>
              <a:gd name="T4" fmla="*/ 69 w 115"/>
              <a:gd name="T5" fmla="*/ 7 h 145"/>
              <a:gd name="T6" fmla="*/ 69 w 115"/>
              <a:gd name="T7" fmla="*/ 2 h 145"/>
              <a:gd name="T8" fmla="*/ 68 w 115"/>
              <a:gd name="T9" fmla="*/ 1 h 145"/>
              <a:gd name="T10" fmla="*/ 67 w 115"/>
              <a:gd name="T11" fmla="*/ 1 h 145"/>
              <a:gd name="T12" fmla="*/ 65 w 115"/>
              <a:gd name="T13" fmla="*/ 0 h 145"/>
              <a:gd name="T14" fmla="*/ 64 w 115"/>
              <a:gd name="T15" fmla="*/ 4 h 145"/>
              <a:gd name="T16" fmla="*/ 63 w 115"/>
              <a:gd name="T17" fmla="*/ 3 h 145"/>
              <a:gd name="T18" fmla="*/ 61 w 115"/>
              <a:gd name="T19" fmla="*/ 0 h 145"/>
              <a:gd name="T20" fmla="*/ 60 w 115"/>
              <a:gd name="T21" fmla="*/ 1 h 145"/>
              <a:gd name="T22" fmla="*/ 59 w 115"/>
              <a:gd name="T23" fmla="*/ 14 h 145"/>
              <a:gd name="T24" fmla="*/ 24 w 115"/>
              <a:gd name="T25" fmla="*/ 37 h 145"/>
              <a:gd name="T26" fmla="*/ 1 w 115"/>
              <a:gd name="T27" fmla="*/ 82 h 145"/>
              <a:gd name="T28" fmla="*/ 0 w 115"/>
              <a:gd name="T29" fmla="*/ 95 h 145"/>
              <a:gd name="T30" fmla="*/ 34 w 115"/>
              <a:gd name="T31" fmla="*/ 136 h 145"/>
              <a:gd name="T32" fmla="*/ 35 w 115"/>
              <a:gd name="T33" fmla="*/ 136 h 145"/>
              <a:gd name="T34" fmla="*/ 86 w 115"/>
              <a:gd name="T35" fmla="*/ 109 h 145"/>
              <a:gd name="T36" fmla="*/ 88 w 115"/>
              <a:gd name="T37" fmla="*/ 103 h 145"/>
              <a:gd name="T38" fmla="*/ 90 w 115"/>
              <a:gd name="T39" fmla="*/ 56 h 145"/>
              <a:gd name="T40" fmla="*/ 67 w 115"/>
              <a:gd name="T41" fmla="*/ 16 h 145"/>
              <a:gd name="T42" fmla="*/ 75 w 115"/>
              <a:gd name="T43" fmla="*/ 13 h 145"/>
              <a:gd name="T44" fmla="*/ 81 w 115"/>
              <a:gd name="T45" fmla="*/ 25 h 145"/>
              <a:gd name="T46" fmla="*/ 28 w 115"/>
              <a:gd name="T47" fmla="*/ 55 h 145"/>
              <a:gd name="T48" fmla="*/ 14 w 115"/>
              <a:gd name="T49" fmla="*/ 99 h 145"/>
              <a:gd name="T50" fmla="*/ 6 w 115"/>
              <a:gd name="T51" fmla="*/ 98 h 145"/>
              <a:gd name="T52" fmla="*/ 22 w 115"/>
              <a:gd name="T53" fmla="*/ 52 h 145"/>
              <a:gd name="T54" fmla="*/ 28 w 115"/>
              <a:gd name="T55" fmla="*/ 55 h 145"/>
              <a:gd name="T56" fmla="*/ 38 w 115"/>
              <a:gd name="T57" fmla="*/ 73 h 145"/>
              <a:gd name="T58" fmla="*/ 40 w 115"/>
              <a:gd name="T59" fmla="*/ 74 h 145"/>
              <a:gd name="T60" fmla="*/ 39 w 115"/>
              <a:gd name="T61" fmla="*/ 82 h 145"/>
              <a:gd name="T62" fmla="*/ 36 w 115"/>
              <a:gd name="T63" fmla="*/ 82 h 145"/>
              <a:gd name="T64" fmla="*/ 43 w 115"/>
              <a:gd name="T65" fmla="*/ 113 h 145"/>
              <a:gd name="T66" fmla="*/ 42 w 115"/>
              <a:gd name="T67" fmla="*/ 121 h 145"/>
              <a:gd name="T68" fmla="*/ 39 w 115"/>
              <a:gd name="T69" fmla="*/ 121 h 145"/>
              <a:gd name="T70" fmla="*/ 41 w 115"/>
              <a:gd name="T71" fmla="*/ 112 h 145"/>
              <a:gd name="T72" fmla="*/ 43 w 115"/>
              <a:gd name="T73" fmla="*/ 113 h 145"/>
              <a:gd name="T74" fmla="*/ 63 w 115"/>
              <a:gd name="T75" fmla="*/ 87 h 145"/>
              <a:gd name="T76" fmla="*/ 67 w 115"/>
              <a:gd name="T77" fmla="*/ 93 h 145"/>
              <a:gd name="T78" fmla="*/ 59 w 115"/>
              <a:gd name="T79" fmla="*/ 86 h 145"/>
              <a:gd name="T80" fmla="*/ 68 w 115"/>
              <a:gd name="T81" fmla="*/ 81 h 145"/>
              <a:gd name="T82" fmla="*/ 68 w 115"/>
              <a:gd name="T83" fmla="*/ 37 h 145"/>
              <a:gd name="T84" fmla="*/ 70 w 115"/>
              <a:gd name="T85" fmla="*/ 38 h 145"/>
              <a:gd name="T86" fmla="*/ 69 w 115"/>
              <a:gd name="T87" fmla="*/ 46 h 145"/>
              <a:gd name="T88" fmla="*/ 66 w 115"/>
              <a:gd name="T89" fmla="*/ 46 h 145"/>
              <a:gd name="T90" fmla="*/ 68 w 115"/>
              <a:gd name="T91" fmla="*/ 3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5" h="145">
                <a:moveTo>
                  <a:pt x="107" y="61"/>
                </a:moveTo>
                <a:cubicBezTo>
                  <a:pt x="115" y="48"/>
                  <a:pt x="109" y="34"/>
                  <a:pt x="106" y="28"/>
                </a:cubicBezTo>
                <a:cubicBezTo>
                  <a:pt x="103" y="24"/>
                  <a:pt x="95" y="16"/>
                  <a:pt x="85" y="15"/>
                </a:cubicBezTo>
                <a:cubicBezTo>
                  <a:pt x="90" y="19"/>
                  <a:pt x="96" y="25"/>
                  <a:pt x="99" y="30"/>
                </a:cubicBezTo>
                <a:cubicBezTo>
                  <a:pt x="103" y="36"/>
                  <a:pt x="105" y="41"/>
                  <a:pt x="105" y="46"/>
                </a:cubicBezTo>
                <a:cubicBezTo>
                  <a:pt x="98" y="25"/>
                  <a:pt x="77" y="12"/>
                  <a:pt x="69" y="7"/>
                </a:cubicBezTo>
                <a:cubicBezTo>
                  <a:pt x="69" y="5"/>
                  <a:pt x="69" y="4"/>
                  <a:pt x="69" y="3"/>
                </a:cubicBezTo>
                <a:cubicBezTo>
                  <a:pt x="70" y="2"/>
                  <a:pt x="69" y="2"/>
                  <a:pt x="69" y="2"/>
                </a:cubicBezTo>
                <a:cubicBezTo>
                  <a:pt x="69" y="2"/>
                  <a:pt x="69" y="3"/>
                  <a:pt x="69" y="3"/>
                </a:cubicBezTo>
                <a:cubicBezTo>
                  <a:pt x="69" y="3"/>
                  <a:pt x="69" y="2"/>
                  <a:pt x="68" y="1"/>
                </a:cubicBezTo>
                <a:cubicBezTo>
                  <a:pt x="68" y="2"/>
                  <a:pt x="68" y="3"/>
                  <a:pt x="68" y="4"/>
                </a:cubicBezTo>
                <a:cubicBezTo>
                  <a:pt x="67" y="3"/>
                  <a:pt x="67" y="2"/>
                  <a:pt x="67" y="1"/>
                </a:cubicBezTo>
                <a:cubicBezTo>
                  <a:pt x="66" y="2"/>
                  <a:pt x="66" y="2"/>
                  <a:pt x="66" y="3"/>
                </a:cubicBezTo>
                <a:cubicBezTo>
                  <a:pt x="65" y="3"/>
                  <a:pt x="66" y="1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1"/>
                  <a:pt x="65" y="3"/>
                  <a:pt x="64" y="4"/>
                </a:cubicBezTo>
                <a:cubicBezTo>
                  <a:pt x="64" y="3"/>
                  <a:pt x="64" y="1"/>
                  <a:pt x="63" y="0"/>
                </a:cubicBezTo>
                <a:cubicBezTo>
                  <a:pt x="63" y="1"/>
                  <a:pt x="63" y="2"/>
                  <a:pt x="63" y="3"/>
                </a:cubicBezTo>
                <a:cubicBezTo>
                  <a:pt x="62" y="2"/>
                  <a:pt x="62" y="1"/>
                  <a:pt x="61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1"/>
                  <a:pt x="61" y="2"/>
                  <a:pt x="60" y="3"/>
                </a:cubicBezTo>
                <a:cubicBezTo>
                  <a:pt x="60" y="2"/>
                  <a:pt x="60" y="2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5"/>
                  <a:pt x="59" y="10"/>
                  <a:pt x="59" y="14"/>
                </a:cubicBezTo>
                <a:cubicBezTo>
                  <a:pt x="56" y="13"/>
                  <a:pt x="53" y="14"/>
                  <a:pt x="50" y="15"/>
                </a:cubicBezTo>
                <a:cubicBezTo>
                  <a:pt x="41" y="19"/>
                  <a:pt x="33" y="24"/>
                  <a:pt x="24" y="37"/>
                </a:cubicBezTo>
                <a:cubicBezTo>
                  <a:pt x="12" y="52"/>
                  <a:pt x="8" y="58"/>
                  <a:pt x="3" y="78"/>
                </a:cubicBezTo>
                <a:cubicBezTo>
                  <a:pt x="2" y="79"/>
                  <a:pt x="2" y="81"/>
                  <a:pt x="1" y="82"/>
                </a:cubicBezTo>
                <a:cubicBezTo>
                  <a:pt x="1" y="82"/>
                  <a:pt x="1" y="82"/>
                  <a:pt x="1" y="82"/>
                </a:cubicBezTo>
                <a:cubicBezTo>
                  <a:pt x="0" y="87"/>
                  <a:pt x="0" y="91"/>
                  <a:pt x="0" y="95"/>
                </a:cubicBezTo>
                <a:cubicBezTo>
                  <a:pt x="0" y="96"/>
                  <a:pt x="0" y="97"/>
                  <a:pt x="0" y="98"/>
                </a:cubicBezTo>
                <a:cubicBezTo>
                  <a:pt x="2" y="120"/>
                  <a:pt x="17" y="137"/>
                  <a:pt x="34" y="136"/>
                </a:cubicBezTo>
                <a:cubicBezTo>
                  <a:pt x="34" y="136"/>
                  <a:pt x="34" y="136"/>
                  <a:pt x="35" y="136"/>
                </a:cubicBezTo>
                <a:cubicBezTo>
                  <a:pt x="35" y="136"/>
                  <a:pt x="35" y="136"/>
                  <a:pt x="35" y="136"/>
                </a:cubicBezTo>
                <a:cubicBezTo>
                  <a:pt x="49" y="145"/>
                  <a:pt x="70" y="136"/>
                  <a:pt x="82" y="117"/>
                </a:cubicBezTo>
                <a:cubicBezTo>
                  <a:pt x="84" y="115"/>
                  <a:pt x="85" y="112"/>
                  <a:pt x="86" y="109"/>
                </a:cubicBezTo>
                <a:cubicBezTo>
                  <a:pt x="87" y="107"/>
                  <a:pt x="88" y="105"/>
                  <a:pt x="88" y="103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93" y="81"/>
                  <a:pt x="95" y="77"/>
                  <a:pt x="90" y="56"/>
                </a:cubicBezTo>
                <a:cubicBezTo>
                  <a:pt x="86" y="41"/>
                  <a:pt x="83" y="29"/>
                  <a:pt x="75" y="21"/>
                </a:cubicBezTo>
                <a:cubicBezTo>
                  <a:pt x="73" y="19"/>
                  <a:pt x="70" y="17"/>
                  <a:pt x="67" y="16"/>
                </a:cubicBezTo>
                <a:cubicBezTo>
                  <a:pt x="67" y="14"/>
                  <a:pt x="68" y="12"/>
                  <a:pt x="68" y="10"/>
                </a:cubicBezTo>
                <a:cubicBezTo>
                  <a:pt x="70" y="10"/>
                  <a:pt x="72" y="11"/>
                  <a:pt x="75" y="13"/>
                </a:cubicBezTo>
                <a:cubicBezTo>
                  <a:pt x="78" y="15"/>
                  <a:pt x="79" y="17"/>
                  <a:pt x="80" y="19"/>
                </a:cubicBezTo>
                <a:cubicBezTo>
                  <a:pt x="80" y="20"/>
                  <a:pt x="80" y="24"/>
                  <a:pt x="81" y="25"/>
                </a:cubicBezTo>
                <a:cubicBezTo>
                  <a:pt x="84" y="43"/>
                  <a:pt x="103" y="46"/>
                  <a:pt x="107" y="61"/>
                </a:cubicBezTo>
                <a:close/>
                <a:moveTo>
                  <a:pt x="28" y="55"/>
                </a:moveTo>
                <a:cubicBezTo>
                  <a:pt x="25" y="60"/>
                  <a:pt x="21" y="70"/>
                  <a:pt x="19" y="77"/>
                </a:cubicBezTo>
                <a:cubicBezTo>
                  <a:pt x="16" y="84"/>
                  <a:pt x="14" y="94"/>
                  <a:pt x="14" y="99"/>
                </a:cubicBezTo>
                <a:cubicBezTo>
                  <a:pt x="14" y="104"/>
                  <a:pt x="12" y="108"/>
                  <a:pt x="10" y="108"/>
                </a:cubicBezTo>
                <a:cubicBezTo>
                  <a:pt x="8" y="108"/>
                  <a:pt x="7" y="104"/>
                  <a:pt x="6" y="98"/>
                </a:cubicBezTo>
                <a:cubicBezTo>
                  <a:pt x="6" y="93"/>
                  <a:pt x="8" y="82"/>
                  <a:pt x="10" y="75"/>
                </a:cubicBezTo>
                <a:cubicBezTo>
                  <a:pt x="13" y="68"/>
                  <a:pt x="18" y="57"/>
                  <a:pt x="22" y="52"/>
                </a:cubicBezTo>
                <a:cubicBezTo>
                  <a:pt x="25" y="47"/>
                  <a:pt x="29" y="44"/>
                  <a:pt x="30" y="44"/>
                </a:cubicBezTo>
                <a:cubicBezTo>
                  <a:pt x="31" y="45"/>
                  <a:pt x="30" y="50"/>
                  <a:pt x="28" y="55"/>
                </a:cubicBezTo>
                <a:close/>
                <a:moveTo>
                  <a:pt x="33" y="77"/>
                </a:moveTo>
                <a:cubicBezTo>
                  <a:pt x="33" y="76"/>
                  <a:pt x="36" y="74"/>
                  <a:pt x="38" y="73"/>
                </a:cubicBezTo>
                <a:cubicBezTo>
                  <a:pt x="40" y="72"/>
                  <a:pt x="42" y="71"/>
                  <a:pt x="42" y="72"/>
                </a:cubicBezTo>
                <a:cubicBezTo>
                  <a:pt x="42" y="72"/>
                  <a:pt x="41" y="73"/>
                  <a:pt x="40" y="74"/>
                </a:cubicBezTo>
                <a:cubicBezTo>
                  <a:pt x="39" y="75"/>
                  <a:pt x="38" y="76"/>
                  <a:pt x="37" y="78"/>
                </a:cubicBezTo>
                <a:cubicBezTo>
                  <a:pt x="37" y="79"/>
                  <a:pt x="38" y="81"/>
                  <a:pt x="39" y="82"/>
                </a:cubicBezTo>
                <a:cubicBezTo>
                  <a:pt x="41" y="83"/>
                  <a:pt x="41" y="84"/>
                  <a:pt x="41" y="84"/>
                </a:cubicBezTo>
                <a:cubicBezTo>
                  <a:pt x="40" y="84"/>
                  <a:pt x="38" y="84"/>
                  <a:pt x="36" y="82"/>
                </a:cubicBezTo>
                <a:cubicBezTo>
                  <a:pt x="34" y="81"/>
                  <a:pt x="33" y="79"/>
                  <a:pt x="33" y="77"/>
                </a:cubicBezTo>
                <a:close/>
                <a:moveTo>
                  <a:pt x="43" y="113"/>
                </a:moveTo>
                <a:cubicBezTo>
                  <a:pt x="42" y="114"/>
                  <a:pt x="41" y="115"/>
                  <a:pt x="41" y="117"/>
                </a:cubicBezTo>
                <a:cubicBezTo>
                  <a:pt x="40" y="118"/>
                  <a:pt x="41" y="120"/>
                  <a:pt x="42" y="121"/>
                </a:cubicBezTo>
                <a:cubicBezTo>
                  <a:pt x="44" y="122"/>
                  <a:pt x="45" y="123"/>
                  <a:pt x="44" y="123"/>
                </a:cubicBezTo>
                <a:cubicBezTo>
                  <a:pt x="44" y="123"/>
                  <a:pt x="42" y="123"/>
                  <a:pt x="39" y="121"/>
                </a:cubicBezTo>
                <a:cubicBezTo>
                  <a:pt x="37" y="120"/>
                  <a:pt x="36" y="118"/>
                  <a:pt x="36" y="117"/>
                </a:cubicBezTo>
                <a:cubicBezTo>
                  <a:pt x="37" y="115"/>
                  <a:pt x="39" y="113"/>
                  <a:pt x="41" y="112"/>
                </a:cubicBezTo>
                <a:cubicBezTo>
                  <a:pt x="43" y="111"/>
                  <a:pt x="45" y="110"/>
                  <a:pt x="45" y="111"/>
                </a:cubicBezTo>
                <a:cubicBezTo>
                  <a:pt x="46" y="111"/>
                  <a:pt x="45" y="112"/>
                  <a:pt x="43" y="113"/>
                </a:cubicBezTo>
                <a:close/>
                <a:moveTo>
                  <a:pt x="66" y="83"/>
                </a:moveTo>
                <a:cubicBezTo>
                  <a:pt x="65" y="84"/>
                  <a:pt x="63" y="85"/>
                  <a:pt x="63" y="87"/>
                </a:cubicBezTo>
                <a:cubicBezTo>
                  <a:pt x="63" y="88"/>
                  <a:pt x="63" y="90"/>
                  <a:pt x="65" y="91"/>
                </a:cubicBezTo>
                <a:cubicBezTo>
                  <a:pt x="66" y="92"/>
                  <a:pt x="67" y="93"/>
                  <a:pt x="67" y="93"/>
                </a:cubicBezTo>
                <a:cubicBezTo>
                  <a:pt x="66" y="93"/>
                  <a:pt x="64" y="93"/>
                  <a:pt x="62" y="91"/>
                </a:cubicBezTo>
                <a:cubicBezTo>
                  <a:pt x="60" y="90"/>
                  <a:pt x="58" y="88"/>
                  <a:pt x="59" y="86"/>
                </a:cubicBezTo>
                <a:cubicBezTo>
                  <a:pt x="59" y="85"/>
                  <a:pt x="61" y="83"/>
                  <a:pt x="64" y="82"/>
                </a:cubicBezTo>
                <a:cubicBezTo>
                  <a:pt x="66" y="81"/>
                  <a:pt x="68" y="80"/>
                  <a:pt x="68" y="81"/>
                </a:cubicBezTo>
                <a:cubicBezTo>
                  <a:pt x="68" y="81"/>
                  <a:pt x="67" y="82"/>
                  <a:pt x="66" y="83"/>
                </a:cubicBezTo>
                <a:close/>
                <a:moveTo>
                  <a:pt x="68" y="37"/>
                </a:moveTo>
                <a:cubicBezTo>
                  <a:pt x="70" y="35"/>
                  <a:pt x="72" y="35"/>
                  <a:pt x="72" y="36"/>
                </a:cubicBezTo>
                <a:cubicBezTo>
                  <a:pt x="72" y="36"/>
                  <a:pt x="71" y="37"/>
                  <a:pt x="70" y="38"/>
                </a:cubicBezTo>
                <a:cubicBezTo>
                  <a:pt x="69" y="38"/>
                  <a:pt x="68" y="40"/>
                  <a:pt x="67" y="42"/>
                </a:cubicBezTo>
                <a:cubicBezTo>
                  <a:pt x="67" y="43"/>
                  <a:pt x="68" y="45"/>
                  <a:pt x="69" y="46"/>
                </a:cubicBezTo>
                <a:cubicBezTo>
                  <a:pt x="70" y="46"/>
                  <a:pt x="71" y="47"/>
                  <a:pt x="71" y="48"/>
                </a:cubicBezTo>
                <a:cubicBezTo>
                  <a:pt x="70" y="48"/>
                  <a:pt x="68" y="47"/>
                  <a:pt x="66" y="46"/>
                </a:cubicBezTo>
                <a:cubicBezTo>
                  <a:pt x="64" y="45"/>
                  <a:pt x="63" y="43"/>
                  <a:pt x="63" y="41"/>
                </a:cubicBezTo>
                <a:cubicBezTo>
                  <a:pt x="63" y="40"/>
                  <a:pt x="66" y="38"/>
                  <a:pt x="68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87"/>
          <p:cNvSpPr>
            <a:spLocks/>
          </p:cNvSpPr>
          <p:nvPr/>
        </p:nvSpPr>
        <p:spPr bwMode="auto">
          <a:xfrm>
            <a:off x="4830604" y="2202181"/>
            <a:ext cx="334963" cy="385763"/>
          </a:xfrm>
          <a:custGeom>
            <a:avLst/>
            <a:gdLst>
              <a:gd name="T0" fmla="*/ 6 w 89"/>
              <a:gd name="T1" fmla="*/ 74 h 103"/>
              <a:gd name="T2" fmla="*/ 38 w 89"/>
              <a:gd name="T3" fmla="*/ 102 h 103"/>
              <a:gd name="T4" fmla="*/ 23 w 89"/>
              <a:gd name="T5" fmla="*/ 74 h 103"/>
              <a:gd name="T6" fmla="*/ 40 w 89"/>
              <a:gd name="T7" fmla="*/ 34 h 103"/>
              <a:gd name="T8" fmla="*/ 41 w 89"/>
              <a:gd name="T9" fmla="*/ 34 h 103"/>
              <a:gd name="T10" fmla="*/ 31 w 89"/>
              <a:gd name="T11" fmla="*/ 69 h 103"/>
              <a:gd name="T12" fmla="*/ 45 w 89"/>
              <a:gd name="T13" fmla="*/ 97 h 103"/>
              <a:gd name="T14" fmla="*/ 49 w 89"/>
              <a:gd name="T15" fmla="*/ 100 h 103"/>
              <a:gd name="T16" fmla="*/ 49 w 89"/>
              <a:gd name="T17" fmla="*/ 100 h 103"/>
              <a:gd name="T18" fmla="*/ 63 w 89"/>
              <a:gd name="T19" fmla="*/ 103 h 103"/>
              <a:gd name="T20" fmla="*/ 87 w 89"/>
              <a:gd name="T21" fmla="*/ 61 h 103"/>
              <a:gd name="T22" fmla="*/ 54 w 89"/>
              <a:gd name="T23" fmla="*/ 27 h 103"/>
              <a:gd name="T24" fmla="*/ 44 w 89"/>
              <a:gd name="T25" fmla="*/ 31 h 103"/>
              <a:gd name="T26" fmla="*/ 43 w 89"/>
              <a:gd name="T27" fmla="*/ 27 h 103"/>
              <a:gd name="T28" fmla="*/ 46 w 89"/>
              <a:gd name="T29" fmla="*/ 22 h 103"/>
              <a:gd name="T30" fmla="*/ 50 w 89"/>
              <a:gd name="T31" fmla="*/ 19 h 103"/>
              <a:gd name="T32" fmla="*/ 55 w 89"/>
              <a:gd name="T33" fmla="*/ 19 h 103"/>
              <a:gd name="T34" fmla="*/ 83 w 89"/>
              <a:gd name="T35" fmla="*/ 5 h 103"/>
              <a:gd name="T36" fmla="*/ 57 w 89"/>
              <a:gd name="T37" fmla="*/ 5 h 103"/>
              <a:gd name="T38" fmla="*/ 47 w 89"/>
              <a:gd name="T39" fmla="*/ 16 h 103"/>
              <a:gd name="T40" fmla="*/ 59 w 89"/>
              <a:gd name="T41" fmla="*/ 8 h 103"/>
              <a:gd name="T42" fmla="*/ 71 w 89"/>
              <a:gd name="T43" fmla="*/ 5 h 103"/>
              <a:gd name="T44" fmla="*/ 43 w 89"/>
              <a:gd name="T45" fmla="*/ 24 h 103"/>
              <a:gd name="T46" fmla="*/ 42 w 89"/>
              <a:gd name="T47" fmla="*/ 20 h 103"/>
              <a:gd name="T48" fmla="*/ 39 w 89"/>
              <a:gd name="T49" fmla="*/ 20 h 103"/>
              <a:gd name="T50" fmla="*/ 37 w 89"/>
              <a:gd name="T51" fmla="*/ 21 h 103"/>
              <a:gd name="T52" fmla="*/ 40 w 89"/>
              <a:gd name="T53" fmla="*/ 30 h 103"/>
              <a:gd name="T54" fmla="*/ 22 w 89"/>
              <a:gd name="T55" fmla="*/ 29 h 103"/>
              <a:gd name="T56" fmla="*/ 6 w 89"/>
              <a:gd name="T57" fmla="*/ 74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9" h="103">
                <a:moveTo>
                  <a:pt x="6" y="74"/>
                </a:moveTo>
                <a:cubicBezTo>
                  <a:pt x="12" y="90"/>
                  <a:pt x="25" y="102"/>
                  <a:pt x="38" y="102"/>
                </a:cubicBezTo>
                <a:cubicBezTo>
                  <a:pt x="30" y="96"/>
                  <a:pt x="25" y="86"/>
                  <a:pt x="23" y="74"/>
                </a:cubicBezTo>
                <a:cubicBezTo>
                  <a:pt x="21" y="56"/>
                  <a:pt x="29" y="40"/>
                  <a:pt x="40" y="34"/>
                </a:cubicBezTo>
                <a:cubicBezTo>
                  <a:pt x="40" y="34"/>
                  <a:pt x="41" y="34"/>
                  <a:pt x="41" y="34"/>
                </a:cubicBezTo>
                <a:cubicBezTo>
                  <a:pt x="33" y="41"/>
                  <a:pt x="29" y="54"/>
                  <a:pt x="31" y="69"/>
                </a:cubicBezTo>
                <a:cubicBezTo>
                  <a:pt x="32" y="80"/>
                  <a:pt x="38" y="90"/>
                  <a:pt x="45" y="97"/>
                </a:cubicBezTo>
                <a:cubicBezTo>
                  <a:pt x="46" y="98"/>
                  <a:pt x="47" y="99"/>
                  <a:pt x="49" y="100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53" y="102"/>
                  <a:pt x="58" y="103"/>
                  <a:pt x="63" y="103"/>
                </a:cubicBezTo>
                <a:cubicBezTo>
                  <a:pt x="79" y="101"/>
                  <a:pt x="89" y="82"/>
                  <a:pt x="87" y="61"/>
                </a:cubicBezTo>
                <a:cubicBezTo>
                  <a:pt x="84" y="41"/>
                  <a:pt x="70" y="25"/>
                  <a:pt x="54" y="27"/>
                </a:cubicBezTo>
                <a:cubicBezTo>
                  <a:pt x="50" y="28"/>
                  <a:pt x="47" y="29"/>
                  <a:pt x="44" y="31"/>
                </a:cubicBezTo>
                <a:cubicBezTo>
                  <a:pt x="44" y="30"/>
                  <a:pt x="43" y="28"/>
                  <a:pt x="43" y="27"/>
                </a:cubicBezTo>
                <a:cubicBezTo>
                  <a:pt x="44" y="26"/>
                  <a:pt x="44" y="24"/>
                  <a:pt x="46" y="22"/>
                </a:cubicBezTo>
                <a:cubicBezTo>
                  <a:pt x="48" y="20"/>
                  <a:pt x="49" y="20"/>
                  <a:pt x="50" y="19"/>
                </a:cubicBezTo>
                <a:cubicBezTo>
                  <a:pt x="51" y="19"/>
                  <a:pt x="54" y="19"/>
                  <a:pt x="55" y="19"/>
                </a:cubicBezTo>
                <a:cubicBezTo>
                  <a:pt x="69" y="17"/>
                  <a:pt x="71" y="7"/>
                  <a:pt x="83" y="5"/>
                </a:cubicBezTo>
                <a:cubicBezTo>
                  <a:pt x="73" y="0"/>
                  <a:pt x="62" y="3"/>
                  <a:pt x="57" y="5"/>
                </a:cubicBezTo>
                <a:cubicBezTo>
                  <a:pt x="54" y="6"/>
                  <a:pt x="48" y="11"/>
                  <a:pt x="47" y="16"/>
                </a:cubicBezTo>
                <a:cubicBezTo>
                  <a:pt x="50" y="14"/>
                  <a:pt x="55" y="10"/>
                  <a:pt x="59" y="8"/>
                </a:cubicBezTo>
                <a:cubicBezTo>
                  <a:pt x="63" y="7"/>
                  <a:pt x="67" y="6"/>
                  <a:pt x="71" y="5"/>
                </a:cubicBezTo>
                <a:cubicBezTo>
                  <a:pt x="57" y="9"/>
                  <a:pt x="47" y="18"/>
                  <a:pt x="43" y="24"/>
                </a:cubicBezTo>
                <a:cubicBezTo>
                  <a:pt x="42" y="22"/>
                  <a:pt x="42" y="21"/>
                  <a:pt x="42" y="20"/>
                </a:cubicBezTo>
                <a:cubicBezTo>
                  <a:pt x="41" y="19"/>
                  <a:pt x="40" y="20"/>
                  <a:pt x="39" y="20"/>
                </a:cubicBezTo>
                <a:cubicBezTo>
                  <a:pt x="38" y="20"/>
                  <a:pt x="36" y="20"/>
                  <a:pt x="37" y="21"/>
                </a:cubicBezTo>
                <a:cubicBezTo>
                  <a:pt x="38" y="24"/>
                  <a:pt x="39" y="27"/>
                  <a:pt x="40" y="30"/>
                </a:cubicBezTo>
                <a:cubicBezTo>
                  <a:pt x="34" y="28"/>
                  <a:pt x="28" y="27"/>
                  <a:pt x="22" y="29"/>
                </a:cubicBezTo>
                <a:cubicBezTo>
                  <a:pt x="7" y="34"/>
                  <a:pt x="0" y="54"/>
                  <a:pt x="6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88"/>
          <p:cNvSpPr>
            <a:spLocks/>
          </p:cNvSpPr>
          <p:nvPr/>
        </p:nvSpPr>
        <p:spPr bwMode="auto">
          <a:xfrm>
            <a:off x="9494679" y="3156269"/>
            <a:ext cx="277813" cy="379413"/>
          </a:xfrm>
          <a:custGeom>
            <a:avLst/>
            <a:gdLst>
              <a:gd name="T0" fmla="*/ 36 w 74"/>
              <a:gd name="T1" fmla="*/ 32 h 101"/>
              <a:gd name="T2" fmla="*/ 20 w 74"/>
              <a:gd name="T3" fmla="*/ 52 h 101"/>
              <a:gd name="T4" fmla="*/ 20 w 74"/>
              <a:gd name="T5" fmla="*/ 88 h 101"/>
              <a:gd name="T6" fmla="*/ 22 w 74"/>
              <a:gd name="T7" fmla="*/ 92 h 101"/>
              <a:gd name="T8" fmla="*/ 23 w 74"/>
              <a:gd name="T9" fmla="*/ 92 h 101"/>
              <a:gd name="T10" fmla="*/ 31 w 74"/>
              <a:gd name="T11" fmla="*/ 99 h 101"/>
              <a:gd name="T12" fmla="*/ 51 w 74"/>
              <a:gd name="T13" fmla="*/ 98 h 101"/>
              <a:gd name="T14" fmla="*/ 41 w 74"/>
              <a:gd name="T15" fmla="*/ 78 h 101"/>
              <a:gd name="T16" fmla="*/ 42 w 74"/>
              <a:gd name="T17" fmla="*/ 47 h 101"/>
              <a:gd name="T18" fmla="*/ 62 w 74"/>
              <a:gd name="T19" fmla="*/ 29 h 101"/>
              <a:gd name="T20" fmla="*/ 62 w 74"/>
              <a:gd name="T21" fmla="*/ 29 h 101"/>
              <a:gd name="T22" fmla="*/ 61 w 74"/>
              <a:gd name="T23" fmla="*/ 28 h 101"/>
              <a:gd name="T24" fmla="*/ 54 w 74"/>
              <a:gd name="T25" fmla="*/ 27 h 101"/>
              <a:gd name="T26" fmla="*/ 73 w 74"/>
              <a:gd name="T27" fmla="*/ 4 h 101"/>
              <a:gd name="T28" fmla="*/ 72 w 74"/>
              <a:gd name="T29" fmla="*/ 2 h 101"/>
              <a:gd name="T30" fmla="*/ 70 w 74"/>
              <a:gd name="T31" fmla="*/ 1 h 101"/>
              <a:gd name="T32" fmla="*/ 51 w 74"/>
              <a:gd name="T33" fmla="*/ 24 h 101"/>
              <a:gd name="T34" fmla="*/ 41 w 74"/>
              <a:gd name="T35" fmla="*/ 18 h 101"/>
              <a:gd name="T36" fmla="*/ 4 w 74"/>
              <a:gd name="T37" fmla="*/ 48 h 101"/>
              <a:gd name="T38" fmla="*/ 10 w 74"/>
              <a:gd name="T39" fmla="*/ 84 h 101"/>
              <a:gd name="T40" fmla="*/ 13 w 74"/>
              <a:gd name="T41" fmla="*/ 56 h 101"/>
              <a:gd name="T42" fmla="*/ 36 w 74"/>
              <a:gd name="T43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4" h="101">
                <a:moveTo>
                  <a:pt x="36" y="32"/>
                </a:moveTo>
                <a:cubicBezTo>
                  <a:pt x="29" y="36"/>
                  <a:pt x="23" y="44"/>
                  <a:pt x="20" y="52"/>
                </a:cubicBezTo>
                <a:cubicBezTo>
                  <a:pt x="14" y="65"/>
                  <a:pt x="15" y="79"/>
                  <a:pt x="20" y="88"/>
                </a:cubicBezTo>
                <a:cubicBezTo>
                  <a:pt x="21" y="90"/>
                  <a:pt x="21" y="91"/>
                  <a:pt x="22" y="92"/>
                </a:cubicBezTo>
                <a:cubicBezTo>
                  <a:pt x="22" y="92"/>
                  <a:pt x="22" y="92"/>
                  <a:pt x="23" y="92"/>
                </a:cubicBezTo>
                <a:cubicBezTo>
                  <a:pt x="25" y="95"/>
                  <a:pt x="28" y="97"/>
                  <a:pt x="31" y="99"/>
                </a:cubicBezTo>
                <a:cubicBezTo>
                  <a:pt x="37" y="101"/>
                  <a:pt x="44" y="101"/>
                  <a:pt x="51" y="98"/>
                </a:cubicBezTo>
                <a:cubicBezTo>
                  <a:pt x="46" y="92"/>
                  <a:pt x="43" y="86"/>
                  <a:pt x="41" y="78"/>
                </a:cubicBezTo>
                <a:cubicBezTo>
                  <a:pt x="38" y="67"/>
                  <a:pt x="39" y="56"/>
                  <a:pt x="42" y="47"/>
                </a:cubicBezTo>
                <a:cubicBezTo>
                  <a:pt x="46" y="38"/>
                  <a:pt x="53" y="31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62" y="29"/>
                  <a:pt x="61" y="29"/>
                  <a:pt x="61" y="28"/>
                </a:cubicBezTo>
                <a:cubicBezTo>
                  <a:pt x="58" y="27"/>
                  <a:pt x="56" y="27"/>
                  <a:pt x="54" y="27"/>
                </a:cubicBezTo>
                <a:cubicBezTo>
                  <a:pt x="60" y="19"/>
                  <a:pt x="69" y="8"/>
                  <a:pt x="73" y="4"/>
                </a:cubicBezTo>
                <a:cubicBezTo>
                  <a:pt x="74" y="3"/>
                  <a:pt x="73" y="3"/>
                  <a:pt x="72" y="2"/>
                </a:cubicBezTo>
                <a:cubicBezTo>
                  <a:pt x="71" y="1"/>
                  <a:pt x="71" y="0"/>
                  <a:pt x="70" y="1"/>
                </a:cubicBezTo>
                <a:cubicBezTo>
                  <a:pt x="66" y="4"/>
                  <a:pt x="57" y="16"/>
                  <a:pt x="51" y="24"/>
                </a:cubicBezTo>
                <a:cubicBezTo>
                  <a:pt x="49" y="22"/>
                  <a:pt x="45" y="19"/>
                  <a:pt x="41" y="18"/>
                </a:cubicBezTo>
                <a:cubicBezTo>
                  <a:pt x="26" y="14"/>
                  <a:pt x="9" y="27"/>
                  <a:pt x="4" y="48"/>
                </a:cubicBezTo>
                <a:cubicBezTo>
                  <a:pt x="0" y="62"/>
                  <a:pt x="3" y="76"/>
                  <a:pt x="10" y="84"/>
                </a:cubicBezTo>
                <a:cubicBezTo>
                  <a:pt x="8" y="76"/>
                  <a:pt x="8" y="66"/>
                  <a:pt x="13" y="56"/>
                </a:cubicBezTo>
                <a:cubicBezTo>
                  <a:pt x="18" y="44"/>
                  <a:pt x="26" y="35"/>
                  <a:pt x="36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89"/>
          <p:cNvSpPr>
            <a:spLocks/>
          </p:cNvSpPr>
          <p:nvPr/>
        </p:nvSpPr>
        <p:spPr bwMode="auto">
          <a:xfrm>
            <a:off x="9640729" y="3164206"/>
            <a:ext cx="304800" cy="396875"/>
          </a:xfrm>
          <a:custGeom>
            <a:avLst/>
            <a:gdLst>
              <a:gd name="T0" fmla="*/ 55 w 81"/>
              <a:gd name="T1" fmla="*/ 106 h 106"/>
              <a:gd name="T2" fmla="*/ 78 w 81"/>
              <a:gd name="T3" fmla="*/ 65 h 106"/>
              <a:gd name="T4" fmla="*/ 46 w 81"/>
              <a:gd name="T5" fmla="*/ 30 h 106"/>
              <a:gd name="T6" fmla="*/ 39 w 81"/>
              <a:gd name="T7" fmla="*/ 32 h 106"/>
              <a:gd name="T8" fmla="*/ 45 w 81"/>
              <a:gd name="T9" fmla="*/ 3 h 106"/>
              <a:gd name="T10" fmla="*/ 42 w 81"/>
              <a:gd name="T11" fmla="*/ 1 h 106"/>
              <a:gd name="T12" fmla="*/ 40 w 81"/>
              <a:gd name="T13" fmla="*/ 2 h 106"/>
              <a:gd name="T14" fmla="*/ 36 w 81"/>
              <a:gd name="T15" fmla="*/ 31 h 106"/>
              <a:gd name="T16" fmla="*/ 24 w 81"/>
              <a:gd name="T17" fmla="*/ 31 h 106"/>
              <a:gd name="T18" fmla="*/ 6 w 81"/>
              <a:gd name="T19" fmla="*/ 75 h 106"/>
              <a:gd name="T20" fmla="*/ 29 w 81"/>
              <a:gd name="T21" fmla="*/ 104 h 106"/>
              <a:gd name="T22" fmla="*/ 17 w 81"/>
              <a:gd name="T23" fmla="*/ 78 h 106"/>
              <a:gd name="T24" fmla="*/ 26 w 81"/>
              <a:gd name="T25" fmla="*/ 45 h 106"/>
              <a:gd name="T26" fmla="*/ 22 w 81"/>
              <a:gd name="T27" fmla="*/ 71 h 106"/>
              <a:gd name="T28" fmla="*/ 40 w 81"/>
              <a:gd name="T29" fmla="*/ 102 h 106"/>
              <a:gd name="T30" fmla="*/ 43 w 81"/>
              <a:gd name="T31" fmla="*/ 105 h 106"/>
              <a:gd name="T32" fmla="*/ 44 w 81"/>
              <a:gd name="T33" fmla="*/ 104 h 106"/>
              <a:gd name="T34" fmla="*/ 55 w 81"/>
              <a:gd name="T35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" h="106">
                <a:moveTo>
                  <a:pt x="55" y="106"/>
                </a:moveTo>
                <a:cubicBezTo>
                  <a:pt x="70" y="104"/>
                  <a:pt x="81" y="85"/>
                  <a:pt x="78" y="65"/>
                </a:cubicBezTo>
                <a:cubicBezTo>
                  <a:pt x="76" y="44"/>
                  <a:pt x="61" y="28"/>
                  <a:pt x="46" y="30"/>
                </a:cubicBezTo>
                <a:cubicBezTo>
                  <a:pt x="43" y="30"/>
                  <a:pt x="41" y="31"/>
                  <a:pt x="39" y="32"/>
                </a:cubicBezTo>
                <a:cubicBezTo>
                  <a:pt x="40" y="22"/>
                  <a:pt x="42" y="8"/>
                  <a:pt x="45" y="3"/>
                </a:cubicBezTo>
                <a:cubicBezTo>
                  <a:pt x="45" y="2"/>
                  <a:pt x="44" y="2"/>
                  <a:pt x="42" y="1"/>
                </a:cubicBezTo>
                <a:cubicBezTo>
                  <a:pt x="41" y="1"/>
                  <a:pt x="40" y="0"/>
                  <a:pt x="40" y="2"/>
                </a:cubicBezTo>
                <a:cubicBezTo>
                  <a:pt x="39" y="6"/>
                  <a:pt x="36" y="21"/>
                  <a:pt x="36" y="31"/>
                </a:cubicBezTo>
                <a:cubicBezTo>
                  <a:pt x="32" y="30"/>
                  <a:pt x="28" y="30"/>
                  <a:pt x="24" y="31"/>
                </a:cubicBezTo>
                <a:cubicBezTo>
                  <a:pt x="9" y="35"/>
                  <a:pt x="0" y="55"/>
                  <a:pt x="6" y="75"/>
                </a:cubicBezTo>
                <a:cubicBezTo>
                  <a:pt x="9" y="89"/>
                  <a:pt x="18" y="100"/>
                  <a:pt x="29" y="104"/>
                </a:cubicBezTo>
                <a:cubicBezTo>
                  <a:pt x="23" y="98"/>
                  <a:pt x="19" y="89"/>
                  <a:pt x="17" y="78"/>
                </a:cubicBezTo>
                <a:cubicBezTo>
                  <a:pt x="16" y="65"/>
                  <a:pt x="19" y="53"/>
                  <a:pt x="26" y="45"/>
                </a:cubicBezTo>
                <a:cubicBezTo>
                  <a:pt x="22" y="53"/>
                  <a:pt x="21" y="62"/>
                  <a:pt x="22" y="71"/>
                </a:cubicBezTo>
                <a:cubicBezTo>
                  <a:pt x="24" y="85"/>
                  <a:pt x="31" y="97"/>
                  <a:pt x="40" y="102"/>
                </a:cubicBezTo>
                <a:cubicBezTo>
                  <a:pt x="41" y="103"/>
                  <a:pt x="42" y="104"/>
                  <a:pt x="43" y="105"/>
                </a:cubicBezTo>
                <a:cubicBezTo>
                  <a:pt x="44" y="105"/>
                  <a:pt x="44" y="105"/>
                  <a:pt x="44" y="104"/>
                </a:cubicBezTo>
                <a:cubicBezTo>
                  <a:pt x="47" y="106"/>
                  <a:pt x="51" y="106"/>
                  <a:pt x="55" y="1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90"/>
          <p:cNvSpPr>
            <a:spLocks noEditPoints="1"/>
          </p:cNvSpPr>
          <p:nvPr/>
        </p:nvSpPr>
        <p:spPr bwMode="auto">
          <a:xfrm>
            <a:off x="3717926" y="2216469"/>
            <a:ext cx="417513" cy="615950"/>
          </a:xfrm>
          <a:custGeom>
            <a:avLst/>
            <a:gdLst>
              <a:gd name="T0" fmla="*/ 88 w 111"/>
              <a:gd name="T1" fmla="*/ 107 h 164"/>
              <a:gd name="T2" fmla="*/ 80 w 111"/>
              <a:gd name="T3" fmla="*/ 106 h 164"/>
              <a:gd name="T4" fmla="*/ 79 w 111"/>
              <a:gd name="T5" fmla="*/ 84 h 164"/>
              <a:gd name="T6" fmla="*/ 72 w 111"/>
              <a:gd name="T7" fmla="*/ 55 h 164"/>
              <a:gd name="T8" fmla="*/ 73 w 111"/>
              <a:gd name="T9" fmla="*/ 52 h 164"/>
              <a:gd name="T10" fmla="*/ 81 w 111"/>
              <a:gd name="T11" fmla="*/ 39 h 164"/>
              <a:gd name="T12" fmla="*/ 75 w 111"/>
              <a:gd name="T13" fmla="*/ 39 h 164"/>
              <a:gd name="T14" fmla="*/ 66 w 111"/>
              <a:gd name="T15" fmla="*/ 16 h 164"/>
              <a:gd name="T16" fmla="*/ 70 w 111"/>
              <a:gd name="T17" fmla="*/ 13 h 164"/>
              <a:gd name="T18" fmla="*/ 65 w 111"/>
              <a:gd name="T19" fmla="*/ 28 h 164"/>
              <a:gd name="T20" fmla="*/ 73 w 111"/>
              <a:gd name="T21" fmla="*/ 36 h 164"/>
              <a:gd name="T22" fmla="*/ 66 w 111"/>
              <a:gd name="T23" fmla="*/ 50 h 164"/>
              <a:gd name="T24" fmla="*/ 59 w 111"/>
              <a:gd name="T25" fmla="*/ 58 h 164"/>
              <a:gd name="T26" fmla="*/ 26 w 111"/>
              <a:gd name="T27" fmla="*/ 95 h 164"/>
              <a:gd name="T28" fmla="*/ 24 w 111"/>
              <a:gd name="T29" fmla="*/ 110 h 164"/>
              <a:gd name="T30" fmla="*/ 8 w 111"/>
              <a:gd name="T31" fmla="*/ 146 h 164"/>
              <a:gd name="T32" fmla="*/ 39 w 111"/>
              <a:gd name="T33" fmla="*/ 158 h 164"/>
              <a:gd name="T34" fmla="*/ 53 w 111"/>
              <a:gd name="T35" fmla="*/ 152 h 164"/>
              <a:gd name="T36" fmla="*/ 47 w 111"/>
              <a:gd name="T37" fmla="*/ 118 h 164"/>
              <a:gd name="T38" fmla="*/ 43 w 111"/>
              <a:gd name="T39" fmla="*/ 105 h 164"/>
              <a:gd name="T40" fmla="*/ 30 w 111"/>
              <a:gd name="T41" fmla="*/ 96 h 164"/>
              <a:gd name="T42" fmla="*/ 61 w 111"/>
              <a:gd name="T43" fmla="*/ 63 h 164"/>
              <a:gd name="T44" fmla="*/ 67 w 111"/>
              <a:gd name="T45" fmla="*/ 57 h 164"/>
              <a:gd name="T46" fmla="*/ 76 w 111"/>
              <a:gd name="T47" fmla="*/ 85 h 164"/>
              <a:gd name="T48" fmla="*/ 76 w 111"/>
              <a:gd name="T49" fmla="*/ 106 h 164"/>
              <a:gd name="T50" fmla="*/ 69 w 111"/>
              <a:gd name="T51" fmla="*/ 107 h 164"/>
              <a:gd name="T52" fmla="*/ 51 w 111"/>
              <a:gd name="T53" fmla="*/ 139 h 164"/>
              <a:gd name="T54" fmla="*/ 78 w 111"/>
              <a:gd name="T55" fmla="*/ 158 h 164"/>
              <a:gd name="T56" fmla="*/ 79 w 111"/>
              <a:gd name="T57" fmla="*/ 158 h 164"/>
              <a:gd name="T58" fmla="*/ 106 w 111"/>
              <a:gd name="T59" fmla="*/ 139 h 164"/>
              <a:gd name="T60" fmla="*/ 10 w 111"/>
              <a:gd name="T61" fmla="*/ 129 h 164"/>
              <a:gd name="T62" fmla="*/ 14 w 111"/>
              <a:gd name="T63" fmla="*/ 146 h 164"/>
              <a:gd name="T64" fmla="*/ 7 w 111"/>
              <a:gd name="T65" fmla="*/ 130 h 164"/>
              <a:gd name="T66" fmla="*/ 16 w 111"/>
              <a:gd name="T67" fmla="*/ 114 h 164"/>
              <a:gd name="T68" fmla="*/ 10 w 111"/>
              <a:gd name="T69" fmla="*/ 129 h 164"/>
              <a:gd name="T70" fmla="*/ 58 w 111"/>
              <a:gd name="T71" fmla="*/ 123 h 164"/>
              <a:gd name="T72" fmla="*/ 58 w 111"/>
              <a:gd name="T73" fmla="*/ 140 h 164"/>
              <a:gd name="T74" fmla="*/ 54 w 111"/>
              <a:gd name="T75" fmla="*/ 123 h 164"/>
              <a:gd name="T76" fmla="*/ 67 w 111"/>
              <a:gd name="T77" fmla="*/ 109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1" h="164">
                <a:moveTo>
                  <a:pt x="95" y="108"/>
                </a:moveTo>
                <a:cubicBezTo>
                  <a:pt x="93" y="107"/>
                  <a:pt x="91" y="107"/>
                  <a:pt x="88" y="107"/>
                </a:cubicBezTo>
                <a:cubicBezTo>
                  <a:pt x="85" y="107"/>
                  <a:pt x="82" y="107"/>
                  <a:pt x="80" y="108"/>
                </a:cubicBezTo>
                <a:cubicBezTo>
                  <a:pt x="80" y="108"/>
                  <a:pt x="80" y="107"/>
                  <a:pt x="80" y="106"/>
                </a:cubicBezTo>
                <a:cubicBezTo>
                  <a:pt x="80" y="105"/>
                  <a:pt x="80" y="105"/>
                  <a:pt x="80" y="104"/>
                </a:cubicBezTo>
                <a:cubicBezTo>
                  <a:pt x="81" y="97"/>
                  <a:pt x="80" y="89"/>
                  <a:pt x="79" y="84"/>
                </a:cubicBezTo>
                <a:cubicBezTo>
                  <a:pt x="78" y="79"/>
                  <a:pt x="75" y="71"/>
                  <a:pt x="73" y="67"/>
                </a:cubicBezTo>
                <a:cubicBezTo>
                  <a:pt x="72" y="63"/>
                  <a:pt x="71" y="58"/>
                  <a:pt x="72" y="55"/>
                </a:cubicBezTo>
                <a:cubicBezTo>
                  <a:pt x="72" y="54"/>
                  <a:pt x="72" y="53"/>
                  <a:pt x="73" y="52"/>
                </a:cubicBezTo>
                <a:cubicBezTo>
                  <a:pt x="73" y="52"/>
                  <a:pt x="73" y="52"/>
                  <a:pt x="73" y="52"/>
                </a:cubicBezTo>
                <a:cubicBezTo>
                  <a:pt x="76" y="49"/>
                  <a:pt x="80" y="45"/>
                  <a:pt x="84" y="43"/>
                </a:cubicBezTo>
                <a:cubicBezTo>
                  <a:pt x="86" y="42"/>
                  <a:pt x="83" y="41"/>
                  <a:pt x="81" y="39"/>
                </a:cubicBezTo>
                <a:cubicBezTo>
                  <a:pt x="80" y="38"/>
                  <a:pt x="78" y="36"/>
                  <a:pt x="77" y="37"/>
                </a:cubicBezTo>
                <a:cubicBezTo>
                  <a:pt x="77" y="38"/>
                  <a:pt x="76" y="38"/>
                  <a:pt x="75" y="39"/>
                </a:cubicBezTo>
                <a:cubicBezTo>
                  <a:pt x="73" y="32"/>
                  <a:pt x="69" y="17"/>
                  <a:pt x="56" y="7"/>
                </a:cubicBezTo>
                <a:cubicBezTo>
                  <a:pt x="60" y="9"/>
                  <a:pt x="63" y="12"/>
                  <a:pt x="66" y="16"/>
                </a:cubicBezTo>
                <a:cubicBezTo>
                  <a:pt x="70" y="20"/>
                  <a:pt x="73" y="25"/>
                  <a:pt x="74" y="30"/>
                </a:cubicBezTo>
                <a:cubicBezTo>
                  <a:pt x="76" y="23"/>
                  <a:pt x="73" y="16"/>
                  <a:pt x="70" y="13"/>
                </a:cubicBezTo>
                <a:cubicBezTo>
                  <a:pt x="67" y="9"/>
                  <a:pt x="58" y="1"/>
                  <a:pt x="44" y="0"/>
                </a:cubicBezTo>
                <a:cubicBezTo>
                  <a:pt x="55" y="8"/>
                  <a:pt x="52" y="19"/>
                  <a:pt x="65" y="28"/>
                </a:cubicBezTo>
                <a:cubicBezTo>
                  <a:pt x="66" y="29"/>
                  <a:pt x="69" y="30"/>
                  <a:pt x="69" y="31"/>
                </a:cubicBezTo>
                <a:cubicBezTo>
                  <a:pt x="71" y="32"/>
                  <a:pt x="72" y="33"/>
                  <a:pt x="73" y="36"/>
                </a:cubicBezTo>
                <a:cubicBezTo>
                  <a:pt x="73" y="38"/>
                  <a:pt x="73" y="40"/>
                  <a:pt x="73" y="41"/>
                </a:cubicBezTo>
                <a:cubicBezTo>
                  <a:pt x="71" y="44"/>
                  <a:pt x="68" y="47"/>
                  <a:pt x="66" y="50"/>
                </a:cubicBezTo>
                <a:cubicBezTo>
                  <a:pt x="65" y="52"/>
                  <a:pt x="65" y="53"/>
                  <a:pt x="64" y="54"/>
                </a:cubicBezTo>
                <a:cubicBezTo>
                  <a:pt x="63" y="55"/>
                  <a:pt x="61" y="56"/>
                  <a:pt x="59" y="58"/>
                </a:cubicBezTo>
                <a:cubicBezTo>
                  <a:pt x="53" y="64"/>
                  <a:pt x="44" y="73"/>
                  <a:pt x="39" y="78"/>
                </a:cubicBezTo>
                <a:cubicBezTo>
                  <a:pt x="33" y="83"/>
                  <a:pt x="28" y="90"/>
                  <a:pt x="26" y="95"/>
                </a:cubicBezTo>
                <a:cubicBezTo>
                  <a:pt x="24" y="99"/>
                  <a:pt x="23" y="105"/>
                  <a:pt x="24" y="110"/>
                </a:cubicBezTo>
                <a:cubicBezTo>
                  <a:pt x="24" y="110"/>
                  <a:pt x="24" y="110"/>
                  <a:pt x="24" y="110"/>
                </a:cubicBezTo>
                <a:cubicBezTo>
                  <a:pt x="20" y="110"/>
                  <a:pt x="14" y="111"/>
                  <a:pt x="10" y="114"/>
                </a:cubicBezTo>
                <a:cubicBezTo>
                  <a:pt x="1" y="119"/>
                  <a:pt x="0" y="134"/>
                  <a:pt x="8" y="146"/>
                </a:cubicBezTo>
                <a:cubicBezTo>
                  <a:pt x="16" y="159"/>
                  <a:pt x="29" y="164"/>
                  <a:pt x="39" y="158"/>
                </a:cubicBezTo>
                <a:cubicBezTo>
                  <a:pt x="39" y="158"/>
                  <a:pt x="39" y="158"/>
                  <a:pt x="39" y="158"/>
                </a:cubicBezTo>
                <a:cubicBezTo>
                  <a:pt x="39" y="158"/>
                  <a:pt x="39" y="158"/>
                  <a:pt x="40" y="158"/>
                </a:cubicBezTo>
                <a:cubicBezTo>
                  <a:pt x="45" y="158"/>
                  <a:pt x="49" y="156"/>
                  <a:pt x="53" y="152"/>
                </a:cubicBezTo>
                <a:cubicBezTo>
                  <a:pt x="51" y="148"/>
                  <a:pt x="48" y="145"/>
                  <a:pt x="47" y="140"/>
                </a:cubicBezTo>
                <a:cubicBezTo>
                  <a:pt x="45" y="133"/>
                  <a:pt x="44" y="125"/>
                  <a:pt x="47" y="118"/>
                </a:cubicBezTo>
                <a:cubicBezTo>
                  <a:pt x="48" y="115"/>
                  <a:pt x="50" y="111"/>
                  <a:pt x="52" y="109"/>
                </a:cubicBezTo>
                <a:cubicBezTo>
                  <a:pt x="49" y="107"/>
                  <a:pt x="46" y="105"/>
                  <a:pt x="43" y="105"/>
                </a:cubicBezTo>
                <a:cubicBezTo>
                  <a:pt x="38" y="105"/>
                  <a:pt x="33" y="106"/>
                  <a:pt x="29" y="108"/>
                </a:cubicBezTo>
                <a:cubicBezTo>
                  <a:pt x="28" y="105"/>
                  <a:pt x="28" y="99"/>
                  <a:pt x="30" y="96"/>
                </a:cubicBezTo>
                <a:cubicBezTo>
                  <a:pt x="31" y="92"/>
                  <a:pt x="37" y="85"/>
                  <a:pt x="41" y="80"/>
                </a:cubicBezTo>
                <a:cubicBezTo>
                  <a:pt x="46" y="75"/>
                  <a:pt x="55" y="67"/>
                  <a:pt x="61" y="63"/>
                </a:cubicBezTo>
                <a:cubicBezTo>
                  <a:pt x="63" y="61"/>
                  <a:pt x="65" y="59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60"/>
                  <a:pt x="68" y="63"/>
                  <a:pt x="69" y="67"/>
                </a:cubicBezTo>
                <a:cubicBezTo>
                  <a:pt x="71" y="72"/>
                  <a:pt x="74" y="80"/>
                  <a:pt x="76" y="85"/>
                </a:cubicBezTo>
                <a:cubicBezTo>
                  <a:pt x="77" y="90"/>
                  <a:pt x="77" y="97"/>
                  <a:pt x="76" y="104"/>
                </a:cubicBezTo>
                <a:cubicBezTo>
                  <a:pt x="76" y="104"/>
                  <a:pt x="76" y="105"/>
                  <a:pt x="76" y="106"/>
                </a:cubicBezTo>
                <a:cubicBezTo>
                  <a:pt x="76" y="106"/>
                  <a:pt x="76" y="107"/>
                  <a:pt x="76" y="108"/>
                </a:cubicBezTo>
                <a:cubicBezTo>
                  <a:pt x="73" y="107"/>
                  <a:pt x="71" y="107"/>
                  <a:pt x="69" y="107"/>
                </a:cubicBezTo>
                <a:cubicBezTo>
                  <a:pt x="66" y="107"/>
                  <a:pt x="64" y="107"/>
                  <a:pt x="62" y="108"/>
                </a:cubicBezTo>
                <a:cubicBezTo>
                  <a:pt x="51" y="111"/>
                  <a:pt x="47" y="125"/>
                  <a:pt x="51" y="139"/>
                </a:cubicBezTo>
                <a:cubicBezTo>
                  <a:pt x="55" y="151"/>
                  <a:pt x="64" y="159"/>
                  <a:pt x="73" y="159"/>
                </a:cubicBezTo>
                <a:cubicBezTo>
                  <a:pt x="75" y="159"/>
                  <a:pt x="77" y="159"/>
                  <a:pt x="78" y="158"/>
                </a:cubicBezTo>
                <a:cubicBezTo>
                  <a:pt x="78" y="158"/>
                  <a:pt x="79" y="158"/>
                  <a:pt x="79" y="158"/>
                </a:cubicBezTo>
                <a:cubicBezTo>
                  <a:pt x="79" y="158"/>
                  <a:pt x="79" y="158"/>
                  <a:pt x="79" y="158"/>
                </a:cubicBezTo>
                <a:cubicBezTo>
                  <a:pt x="81" y="158"/>
                  <a:pt x="82" y="159"/>
                  <a:pt x="84" y="159"/>
                </a:cubicBezTo>
                <a:cubicBezTo>
                  <a:pt x="93" y="159"/>
                  <a:pt x="102" y="151"/>
                  <a:pt x="106" y="139"/>
                </a:cubicBezTo>
                <a:cubicBezTo>
                  <a:pt x="111" y="125"/>
                  <a:pt x="106" y="111"/>
                  <a:pt x="95" y="108"/>
                </a:cubicBezTo>
                <a:close/>
                <a:moveTo>
                  <a:pt x="10" y="129"/>
                </a:moveTo>
                <a:cubicBezTo>
                  <a:pt x="11" y="133"/>
                  <a:pt x="12" y="138"/>
                  <a:pt x="14" y="140"/>
                </a:cubicBezTo>
                <a:cubicBezTo>
                  <a:pt x="15" y="143"/>
                  <a:pt x="15" y="145"/>
                  <a:pt x="14" y="146"/>
                </a:cubicBezTo>
                <a:cubicBezTo>
                  <a:pt x="13" y="146"/>
                  <a:pt x="11" y="144"/>
                  <a:pt x="9" y="142"/>
                </a:cubicBezTo>
                <a:cubicBezTo>
                  <a:pt x="8" y="140"/>
                  <a:pt x="6" y="134"/>
                  <a:pt x="7" y="130"/>
                </a:cubicBezTo>
                <a:cubicBezTo>
                  <a:pt x="7" y="125"/>
                  <a:pt x="9" y="120"/>
                  <a:pt x="11" y="118"/>
                </a:cubicBezTo>
                <a:cubicBezTo>
                  <a:pt x="13" y="115"/>
                  <a:pt x="15" y="113"/>
                  <a:pt x="16" y="114"/>
                </a:cubicBezTo>
                <a:cubicBezTo>
                  <a:pt x="17" y="114"/>
                  <a:pt x="16" y="116"/>
                  <a:pt x="13" y="118"/>
                </a:cubicBezTo>
                <a:cubicBezTo>
                  <a:pt x="11" y="121"/>
                  <a:pt x="10" y="126"/>
                  <a:pt x="10" y="129"/>
                </a:cubicBezTo>
                <a:close/>
                <a:moveTo>
                  <a:pt x="64" y="113"/>
                </a:moveTo>
                <a:cubicBezTo>
                  <a:pt x="61" y="115"/>
                  <a:pt x="58" y="119"/>
                  <a:pt x="58" y="123"/>
                </a:cubicBezTo>
                <a:cubicBezTo>
                  <a:pt x="58" y="127"/>
                  <a:pt x="58" y="132"/>
                  <a:pt x="58" y="135"/>
                </a:cubicBezTo>
                <a:cubicBezTo>
                  <a:pt x="59" y="138"/>
                  <a:pt x="58" y="140"/>
                  <a:pt x="58" y="140"/>
                </a:cubicBezTo>
                <a:cubicBezTo>
                  <a:pt x="57" y="140"/>
                  <a:pt x="55" y="138"/>
                  <a:pt x="54" y="135"/>
                </a:cubicBezTo>
                <a:cubicBezTo>
                  <a:pt x="53" y="133"/>
                  <a:pt x="53" y="127"/>
                  <a:pt x="54" y="123"/>
                </a:cubicBezTo>
                <a:cubicBezTo>
                  <a:pt x="55" y="119"/>
                  <a:pt x="59" y="114"/>
                  <a:pt x="61" y="112"/>
                </a:cubicBezTo>
                <a:cubicBezTo>
                  <a:pt x="64" y="110"/>
                  <a:pt x="66" y="109"/>
                  <a:pt x="67" y="109"/>
                </a:cubicBezTo>
                <a:cubicBezTo>
                  <a:pt x="68" y="110"/>
                  <a:pt x="66" y="111"/>
                  <a:pt x="64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91"/>
          <p:cNvSpPr>
            <a:spLocks noEditPoints="1"/>
          </p:cNvSpPr>
          <p:nvPr/>
        </p:nvSpPr>
        <p:spPr bwMode="auto">
          <a:xfrm>
            <a:off x="3698876" y="1367157"/>
            <a:ext cx="338138" cy="436563"/>
          </a:xfrm>
          <a:custGeom>
            <a:avLst/>
            <a:gdLst>
              <a:gd name="T0" fmla="*/ 87 w 90"/>
              <a:gd name="T1" fmla="*/ 8 h 116"/>
              <a:gd name="T2" fmla="*/ 86 w 90"/>
              <a:gd name="T3" fmla="*/ 11 h 116"/>
              <a:gd name="T4" fmla="*/ 83 w 90"/>
              <a:gd name="T5" fmla="*/ 13 h 116"/>
              <a:gd name="T6" fmla="*/ 79 w 90"/>
              <a:gd name="T7" fmla="*/ 13 h 116"/>
              <a:gd name="T8" fmla="*/ 77 w 90"/>
              <a:gd name="T9" fmla="*/ 12 h 116"/>
              <a:gd name="T10" fmla="*/ 75 w 90"/>
              <a:gd name="T11" fmla="*/ 10 h 116"/>
              <a:gd name="T12" fmla="*/ 73 w 90"/>
              <a:gd name="T13" fmla="*/ 8 h 116"/>
              <a:gd name="T14" fmla="*/ 72 w 90"/>
              <a:gd name="T15" fmla="*/ 4 h 116"/>
              <a:gd name="T16" fmla="*/ 73 w 90"/>
              <a:gd name="T17" fmla="*/ 1 h 116"/>
              <a:gd name="T18" fmla="*/ 59 w 90"/>
              <a:gd name="T19" fmla="*/ 7 h 116"/>
              <a:gd name="T20" fmla="*/ 86 w 90"/>
              <a:gd name="T21" fmla="*/ 26 h 116"/>
              <a:gd name="T22" fmla="*/ 26 w 90"/>
              <a:gd name="T23" fmla="*/ 68 h 116"/>
              <a:gd name="T24" fmla="*/ 46 w 90"/>
              <a:gd name="T25" fmla="*/ 31 h 116"/>
              <a:gd name="T26" fmla="*/ 69 w 90"/>
              <a:gd name="T27" fmla="*/ 3 h 116"/>
              <a:gd name="T28" fmla="*/ 68 w 90"/>
              <a:gd name="T29" fmla="*/ 11 h 116"/>
              <a:gd name="T30" fmla="*/ 67 w 90"/>
              <a:gd name="T31" fmla="*/ 13 h 116"/>
              <a:gd name="T32" fmla="*/ 66 w 90"/>
              <a:gd name="T33" fmla="*/ 16 h 116"/>
              <a:gd name="T34" fmla="*/ 65 w 90"/>
              <a:gd name="T35" fmla="*/ 18 h 116"/>
              <a:gd name="T36" fmla="*/ 63 w 90"/>
              <a:gd name="T37" fmla="*/ 20 h 116"/>
              <a:gd name="T38" fmla="*/ 62 w 90"/>
              <a:gd name="T39" fmla="*/ 22 h 116"/>
              <a:gd name="T40" fmla="*/ 59 w 90"/>
              <a:gd name="T41" fmla="*/ 22 h 116"/>
              <a:gd name="T42" fmla="*/ 58 w 90"/>
              <a:gd name="T43" fmla="*/ 24 h 116"/>
              <a:gd name="T44" fmla="*/ 59 w 90"/>
              <a:gd name="T45" fmla="*/ 27 h 116"/>
              <a:gd name="T46" fmla="*/ 58 w 90"/>
              <a:gd name="T47" fmla="*/ 29 h 116"/>
              <a:gd name="T48" fmla="*/ 55 w 90"/>
              <a:gd name="T49" fmla="*/ 29 h 116"/>
              <a:gd name="T50" fmla="*/ 54 w 90"/>
              <a:gd name="T51" fmla="*/ 31 h 116"/>
              <a:gd name="T52" fmla="*/ 55 w 90"/>
              <a:gd name="T53" fmla="*/ 33 h 116"/>
              <a:gd name="T54" fmla="*/ 54 w 90"/>
              <a:gd name="T55" fmla="*/ 35 h 116"/>
              <a:gd name="T56" fmla="*/ 53 w 90"/>
              <a:gd name="T57" fmla="*/ 39 h 116"/>
              <a:gd name="T58" fmla="*/ 52 w 90"/>
              <a:gd name="T59" fmla="*/ 41 h 116"/>
              <a:gd name="T60" fmla="*/ 48 w 90"/>
              <a:gd name="T61" fmla="*/ 41 h 116"/>
              <a:gd name="T62" fmla="*/ 48 w 90"/>
              <a:gd name="T63" fmla="*/ 44 h 116"/>
              <a:gd name="T64" fmla="*/ 46 w 90"/>
              <a:gd name="T65" fmla="*/ 45 h 116"/>
              <a:gd name="T66" fmla="*/ 46 w 90"/>
              <a:gd name="T67" fmla="*/ 47 h 116"/>
              <a:gd name="T68" fmla="*/ 44 w 90"/>
              <a:gd name="T69" fmla="*/ 49 h 116"/>
              <a:gd name="T70" fmla="*/ 43 w 90"/>
              <a:gd name="T71" fmla="*/ 51 h 116"/>
              <a:gd name="T72" fmla="*/ 40 w 90"/>
              <a:gd name="T73" fmla="*/ 52 h 116"/>
              <a:gd name="T74" fmla="*/ 39 w 90"/>
              <a:gd name="T75" fmla="*/ 53 h 116"/>
              <a:gd name="T76" fmla="*/ 38 w 90"/>
              <a:gd name="T77" fmla="*/ 55 h 116"/>
              <a:gd name="T78" fmla="*/ 37 w 90"/>
              <a:gd name="T79" fmla="*/ 59 h 116"/>
              <a:gd name="T80" fmla="*/ 36 w 90"/>
              <a:gd name="T81" fmla="*/ 61 h 116"/>
              <a:gd name="T82" fmla="*/ 34 w 90"/>
              <a:gd name="T83" fmla="*/ 64 h 116"/>
              <a:gd name="T84" fmla="*/ 33 w 90"/>
              <a:gd name="T85" fmla="*/ 66 h 116"/>
              <a:gd name="T86" fmla="*/ 32 w 90"/>
              <a:gd name="T87" fmla="*/ 67 h 116"/>
              <a:gd name="T88" fmla="*/ 31 w 90"/>
              <a:gd name="T89" fmla="*/ 69 h 116"/>
              <a:gd name="T90" fmla="*/ 30 w 90"/>
              <a:gd name="T91" fmla="*/ 70 h 116"/>
              <a:gd name="T92" fmla="*/ 29 w 90"/>
              <a:gd name="T93" fmla="*/ 72 h 116"/>
              <a:gd name="T94" fmla="*/ 28 w 90"/>
              <a:gd name="T95" fmla="*/ 73 h 116"/>
              <a:gd name="T96" fmla="*/ 27 w 90"/>
              <a:gd name="T97" fmla="*/ 75 h 116"/>
              <a:gd name="T98" fmla="*/ 25 w 90"/>
              <a:gd name="T99" fmla="*/ 77 h 116"/>
              <a:gd name="T100" fmla="*/ 27 w 90"/>
              <a:gd name="T101" fmla="*/ 80 h 116"/>
              <a:gd name="T102" fmla="*/ 23 w 90"/>
              <a:gd name="T103" fmla="*/ 80 h 116"/>
              <a:gd name="T104" fmla="*/ 25 w 90"/>
              <a:gd name="T105" fmla="*/ 85 h 116"/>
              <a:gd name="T106" fmla="*/ 23 w 90"/>
              <a:gd name="T107" fmla="*/ 86 h 116"/>
              <a:gd name="T108" fmla="*/ 20 w 90"/>
              <a:gd name="T109" fmla="*/ 86 h 116"/>
              <a:gd name="T110" fmla="*/ 21 w 90"/>
              <a:gd name="T111" fmla="*/ 90 h 116"/>
              <a:gd name="T112" fmla="*/ 17 w 90"/>
              <a:gd name="T113" fmla="*/ 90 h 116"/>
              <a:gd name="T114" fmla="*/ 19 w 90"/>
              <a:gd name="T115" fmla="*/ 94 h 116"/>
              <a:gd name="T116" fmla="*/ 15 w 90"/>
              <a:gd name="T117" fmla="*/ 97 h 116"/>
              <a:gd name="T118" fmla="*/ 17 w 90"/>
              <a:gd name="T119" fmla="*/ 8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0" h="116">
                <a:moveTo>
                  <a:pt x="86" y="26"/>
                </a:moveTo>
                <a:cubicBezTo>
                  <a:pt x="90" y="21"/>
                  <a:pt x="90" y="14"/>
                  <a:pt x="87" y="8"/>
                </a:cubicBezTo>
                <a:cubicBezTo>
                  <a:pt x="87" y="8"/>
                  <a:pt x="87" y="8"/>
                  <a:pt x="86" y="9"/>
                </a:cubicBezTo>
                <a:cubicBezTo>
                  <a:pt x="87" y="9"/>
                  <a:pt x="87" y="10"/>
                  <a:pt x="86" y="11"/>
                </a:cubicBezTo>
                <a:cubicBezTo>
                  <a:pt x="86" y="12"/>
                  <a:pt x="85" y="12"/>
                  <a:pt x="84" y="12"/>
                </a:cubicBezTo>
                <a:cubicBezTo>
                  <a:pt x="84" y="12"/>
                  <a:pt x="84" y="13"/>
                  <a:pt x="83" y="13"/>
                </a:cubicBezTo>
                <a:cubicBezTo>
                  <a:pt x="83" y="14"/>
                  <a:pt x="82" y="14"/>
                  <a:pt x="81" y="14"/>
                </a:cubicBezTo>
                <a:cubicBezTo>
                  <a:pt x="80" y="14"/>
                  <a:pt x="80" y="13"/>
                  <a:pt x="79" y="13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3"/>
                  <a:pt x="77" y="13"/>
                  <a:pt x="77" y="12"/>
                </a:cubicBezTo>
                <a:cubicBezTo>
                  <a:pt x="76" y="12"/>
                  <a:pt x="76" y="11"/>
                  <a:pt x="75" y="11"/>
                </a:cubicBezTo>
                <a:cubicBezTo>
                  <a:pt x="75" y="11"/>
                  <a:pt x="75" y="11"/>
                  <a:pt x="75" y="10"/>
                </a:cubicBezTo>
                <a:cubicBezTo>
                  <a:pt x="74" y="10"/>
                  <a:pt x="73" y="9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2" y="7"/>
                  <a:pt x="71" y="6"/>
                  <a:pt x="72" y="5"/>
                </a:cubicBezTo>
                <a:cubicBezTo>
                  <a:pt x="72" y="5"/>
                  <a:pt x="72" y="4"/>
                  <a:pt x="72" y="4"/>
                </a:cubicBezTo>
                <a:cubicBezTo>
                  <a:pt x="72" y="4"/>
                  <a:pt x="72" y="3"/>
                  <a:pt x="72" y="3"/>
                </a:cubicBezTo>
                <a:cubicBezTo>
                  <a:pt x="73" y="2"/>
                  <a:pt x="73" y="2"/>
                  <a:pt x="73" y="1"/>
                </a:cubicBezTo>
                <a:cubicBezTo>
                  <a:pt x="73" y="1"/>
                  <a:pt x="74" y="1"/>
                  <a:pt x="74" y="0"/>
                </a:cubicBezTo>
                <a:cubicBezTo>
                  <a:pt x="68" y="0"/>
                  <a:pt x="62" y="2"/>
                  <a:pt x="59" y="7"/>
                </a:cubicBezTo>
                <a:cubicBezTo>
                  <a:pt x="54" y="15"/>
                  <a:pt x="0" y="105"/>
                  <a:pt x="7" y="111"/>
                </a:cubicBezTo>
                <a:cubicBezTo>
                  <a:pt x="15" y="116"/>
                  <a:pt x="81" y="34"/>
                  <a:pt x="86" y="26"/>
                </a:cubicBezTo>
                <a:close/>
                <a:moveTo>
                  <a:pt x="17" y="86"/>
                </a:moveTo>
                <a:cubicBezTo>
                  <a:pt x="19" y="82"/>
                  <a:pt x="23" y="74"/>
                  <a:pt x="26" y="68"/>
                </a:cubicBezTo>
                <a:cubicBezTo>
                  <a:pt x="30" y="62"/>
                  <a:pt x="36" y="50"/>
                  <a:pt x="41" y="41"/>
                </a:cubicBezTo>
                <a:cubicBezTo>
                  <a:pt x="46" y="31"/>
                  <a:pt x="46" y="31"/>
                  <a:pt x="46" y="31"/>
                </a:cubicBezTo>
                <a:cubicBezTo>
                  <a:pt x="51" y="23"/>
                  <a:pt x="58" y="13"/>
                  <a:pt x="61" y="9"/>
                </a:cubicBezTo>
                <a:cubicBezTo>
                  <a:pt x="64" y="5"/>
                  <a:pt x="68" y="2"/>
                  <a:pt x="69" y="3"/>
                </a:cubicBezTo>
                <a:cubicBezTo>
                  <a:pt x="70" y="4"/>
                  <a:pt x="70" y="6"/>
                  <a:pt x="69" y="7"/>
                </a:cubicBezTo>
                <a:cubicBezTo>
                  <a:pt x="68" y="9"/>
                  <a:pt x="68" y="11"/>
                  <a:pt x="68" y="11"/>
                </a:cubicBezTo>
                <a:cubicBezTo>
                  <a:pt x="69" y="11"/>
                  <a:pt x="69" y="12"/>
                  <a:pt x="69" y="13"/>
                </a:cubicBezTo>
                <a:cubicBezTo>
                  <a:pt x="68" y="13"/>
                  <a:pt x="68" y="13"/>
                  <a:pt x="67" y="13"/>
                </a:cubicBezTo>
                <a:cubicBezTo>
                  <a:pt x="66" y="12"/>
                  <a:pt x="66" y="13"/>
                  <a:pt x="66" y="14"/>
                </a:cubicBezTo>
                <a:cubicBezTo>
                  <a:pt x="66" y="15"/>
                  <a:pt x="66" y="16"/>
                  <a:pt x="66" y="16"/>
                </a:cubicBezTo>
                <a:cubicBezTo>
                  <a:pt x="67" y="16"/>
                  <a:pt x="67" y="17"/>
                  <a:pt x="66" y="17"/>
                </a:cubicBezTo>
                <a:cubicBezTo>
                  <a:pt x="66" y="18"/>
                  <a:pt x="65" y="18"/>
                  <a:pt x="65" y="18"/>
                </a:cubicBezTo>
                <a:cubicBezTo>
                  <a:pt x="64" y="17"/>
                  <a:pt x="63" y="17"/>
                  <a:pt x="62" y="17"/>
                </a:cubicBezTo>
                <a:cubicBezTo>
                  <a:pt x="61" y="18"/>
                  <a:pt x="62" y="19"/>
                  <a:pt x="63" y="20"/>
                </a:cubicBezTo>
                <a:cubicBezTo>
                  <a:pt x="64" y="21"/>
                  <a:pt x="65" y="22"/>
                  <a:pt x="65" y="23"/>
                </a:cubicBezTo>
                <a:cubicBezTo>
                  <a:pt x="65" y="23"/>
                  <a:pt x="63" y="23"/>
                  <a:pt x="62" y="22"/>
                </a:cubicBezTo>
                <a:cubicBezTo>
                  <a:pt x="60" y="21"/>
                  <a:pt x="59" y="20"/>
                  <a:pt x="58" y="20"/>
                </a:cubicBezTo>
                <a:cubicBezTo>
                  <a:pt x="58" y="21"/>
                  <a:pt x="58" y="21"/>
                  <a:pt x="59" y="22"/>
                </a:cubicBezTo>
                <a:cubicBezTo>
                  <a:pt x="60" y="23"/>
                  <a:pt x="60" y="23"/>
                  <a:pt x="60" y="24"/>
                </a:cubicBezTo>
                <a:cubicBezTo>
                  <a:pt x="60" y="25"/>
                  <a:pt x="59" y="25"/>
                  <a:pt x="58" y="24"/>
                </a:cubicBezTo>
                <a:cubicBezTo>
                  <a:pt x="57" y="24"/>
                  <a:pt x="56" y="23"/>
                  <a:pt x="56" y="24"/>
                </a:cubicBezTo>
                <a:cubicBezTo>
                  <a:pt x="56" y="24"/>
                  <a:pt x="57" y="26"/>
                  <a:pt x="59" y="27"/>
                </a:cubicBezTo>
                <a:cubicBezTo>
                  <a:pt x="61" y="29"/>
                  <a:pt x="63" y="30"/>
                  <a:pt x="62" y="31"/>
                </a:cubicBezTo>
                <a:cubicBezTo>
                  <a:pt x="62" y="32"/>
                  <a:pt x="60" y="31"/>
                  <a:pt x="58" y="29"/>
                </a:cubicBezTo>
                <a:cubicBezTo>
                  <a:pt x="56" y="28"/>
                  <a:pt x="54" y="27"/>
                  <a:pt x="54" y="27"/>
                </a:cubicBezTo>
                <a:cubicBezTo>
                  <a:pt x="54" y="28"/>
                  <a:pt x="55" y="28"/>
                  <a:pt x="55" y="29"/>
                </a:cubicBezTo>
                <a:cubicBezTo>
                  <a:pt x="56" y="29"/>
                  <a:pt x="57" y="30"/>
                  <a:pt x="56" y="31"/>
                </a:cubicBezTo>
                <a:cubicBezTo>
                  <a:pt x="56" y="31"/>
                  <a:pt x="55" y="31"/>
                  <a:pt x="54" y="31"/>
                </a:cubicBezTo>
                <a:cubicBezTo>
                  <a:pt x="53" y="30"/>
                  <a:pt x="53" y="30"/>
                  <a:pt x="52" y="30"/>
                </a:cubicBezTo>
                <a:cubicBezTo>
                  <a:pt x="52" y="31"/>
                  <a:pt x="53" y="32"/>
                  <a:pt x="55" y="33"/>
                </a:cubicBezTo>
                <a:cubicBezTo>
                  <a:pt x="57" y="34"/>
                  <a:pt x="58" y="35"/>
                  <a:pt x="57" y="35"/>
                </a:cubicBezTo>
                <a:cubicBezTo>
                  <a:pt x="57" y="36"/>
                  <a:pt x="55" y="36"/>
                  <a:pt x="54" y="35"/>
                </a:cubicBezTo>
                <a:cubicBezTo>
                  <a:pt x="52" y="34"/>
                  <a:pt x="50" y="34"/>
                  <a:pt x="50" y="35"/>
                </a:cubicBezTo>
                <a:cubicBezTo>
                  <a:pt x="49" y="36"/>
                  <a:pt x="51" y="38"/>
                  <a:pt x="53" y="39"/>
                </a:cubicBezTo>
                <a:cubicBezTo>
                  <a:pt x="55" y="40"/>
                  <a:pt x="57" y="42"/>
                  <a:pt x="56" y="43"/>
                </a:cubicBezTo>
                <a:cubicBezTo>
                  <a:pt x="56" y="43"/>
                  <a:pt x="54" y="42"/>
                  <a:pt x="52" y="41"/>
                </a:cubicBezTo>
                <a:cubicBezTo>
                  <a:pt x="50" y="40"/>
                  <a:pt x="48" y="39"/>
                  <a:pt x="47" y="39"/>
                </a:cubicBezTo>
                <a:cubicBezTo>
                  <a:pt x="47" y="40"/>
                  <a:pt x="48" y="41"/>
                  <a:pt x="48" y="41"/>
                </a:cubicBezTo>
                <a:cubicBezTo>
                  <a:pt x="49" y="42"/>
                  <a:pt x="49" y="42"/>
                  <a:pt x="49" y="43"/>
                </a:cubicBezTo>
                <a:cubicBezTo>
                  <a:pt x="49" y="44"/>
                  <a:pt x="48" y="44"/>
                  <a:pt x="48" y="44"/>
                </a:cubicBezTo>
                <a:cubicBezTo>
                  <a:pt x="48" y="44"/>
                  <a:pt x="48" y="44"/>
                  <a:pt x="47" y="45"/>
                </a:cubicBezTo>
                <a:cubicBezTo>
                  <a:pt x="47" y="45"/>
                  <a:pt x="46" y="45"/>
                  <a:pt x="46" y="45"/>
                </a:cubicBezTo>
                <a:cubicBezTo>
                  <a:pt x="45" y="44"/>
                  <a:pt x="45" y="44"/>
                  <a:pt x="44" y="45"/>
                </a:cubicBezTo>
                <a:cubicBezTo>
                  <a:pt x="44" y="45"/>
                  <a:pt x="45" y="46"/>
                  <a:pt x="46" y="47"/>
                </a:cubicBezTo>
                <a:cubicBezTo>
                  <a:pt x="46" y="47"/>
                  <a:pt x="47" y="48"/>
                  <a:pt x="46" y="49"/>
                </a:cubicBezTo>
                <a:cubicBezTo>
                  <a:pt x="46" y="49"/>
                  <a:pt x="45" y="49"/>
                  <a:pt x="44" y="49"/>
                </a:cubicBezTo>
                <a:cubicBezTo>
                  <a:pt x="43" y="48"/>
                  <a:pt x="42" y="48"/>
                  <a:pt x="42" y="49"/>
                </a:cubicBezTo>
                <a:cubicBezTo>
                  <a:pt x="42" y="49"/>
                  <a:pt x="42" y="50"/>
                  <a:pt x="43" y="51"/>
                </a:cubicBezTo>
                <a:cubicBezTo>
                  <a:pt x="43" y="51"/>
                  <a:pt x="44" y="52"/>
                  <a:pt x="43" y="53"/>
                </a:cubicBezTo>
                <a:cubicBezTo>
                  <a:pt x="43" y="53"/>
                  <a:pt x="42" y="53"/>
                  <a:pt x="40" y="52"/>
                </a:cubicBezTo>
                <a:cubicBezTo>
                  <a:pt x="39" y="52"/>
                  <a:pt x="38" y="51"/>
                  <a:pt x="38" y="52"/>
                </a:cubicBezTo>
                <a:cubicBezTo>
                  <a:pt x="38" y="52"/>
                  <a:pt x="38" y="53"/>
                  <a:pt x="39" y="53"/>
                </a:cubicBezTo>
                <a:cubicBezTo>
                  <a:pt x="40" y="54"/>
                  <a:pt x="41" y="55"/>
                  <a:pt x="40" y="55"/>
                </a:cubicBezTo>
                <a:cubicBezTo>
                  <a:pt x="40" y="56"/>
                  <a:pt x="39" y="56"/>
                  <a:pt x="38" y="55"/>
                </a:cubicBezTo>
                <a:cubicBezTo>
                  <a:pt x="37" y="55"/>
                  <a:pt x="36" y="55"/>
                  <a:pt x="36" y="56"/>
                </a:cubicBezTo>
                <a:cubicBezTo>
                  <a:pt x="35" y="57"/>
                  <a:pt x="36" y="58"/>
                  <a:pt x="37" y="59"/>
                </a:cubicBezTo>
                <a:cubicBezTo>
                  <a:pt x="38" y="60"/>
                  <a:pt x="39" y="61"/>
                  <a:pt x="38" y="62"/>
                </a:cubicBezTo>
                <a:cubicBezTo>
                  <a:pt x="38" y="62"/>
                  <a:pt x="37" y="62"/>
                  <a:pt x="36" y="61"/>
                </a:cubicBezTo>
                <a:cubicBezTo>
                  <a:pt x="34" y="60"/>
                  <a:pt x="33" y="60"/>
                  <a:pt x="33" y="61"/>
                </a:cubicBezTo>
                <a:cubicBezTo>
                  <a:pt x="32" y="62"/>
                  <a:pt x="33" y="64"/>
                  <a:pt x="34" y="64"/>
                </a:cubicBezTo>
                <a:cubicBezTo>
                  <a:pt x="35" y="65"/>
                  <a:pt x="35" y="66"/>
                  <a:pt x="35" y="67"/>
                </a:cubicBezTo>
                <a:cubicBezTo>
                  <a:pt x="35" y="67"/>
                  <a:pt x="34" y="67"/>
                  <a:pt x="33" y="66"/>
                </a:cubicBezTo>
                <a:cubicBezTo>
                  <a:pt x="32" y="66"/>
                  <a:pt x="31" y="65"/>
                  <a:pt x="31" y="66"/>
                </a:cubicBezTo>
                <a:cubicBezTo>
                  <a:pt x="30" y="66"/>
                  <a:pt x="31" y="67"/>
                  <a:pt x="32" y="67"/>
                </a:cubicBezTo>
                <a:cubicBezTo>
                  <a:pt x="33" y="68"/>
                  <a:pt x="33" y="69"/>
                  <a:pt x="33" y="69"/>
                </a:cubicBezTo>
                <a:cubicBezTo>
                  <a:pt x="32" y="70"/>
                  <a:pt x="31" y="70"/>
                  <a:pt x="31" y="69"/>
                </a:cubicBezTo>
                <a:cubicBezTo>
                  <a:pt x="30" y="69"/>
                  <a:pt x="29" y="69"/>
                  <a:pt x="29" y="69"/>
                </a:cubicBezTo>
                <a:cubicBezTo>
                  <a:pt x="29" y="69"/>
                  <a:pt x="29" y="70"/>
                  <a:pt x="30" y="70"/>
                </a:cubicBezTo>
                <a:cubicBezTo>
                  <a:pt x="31" y="70"/>
                  <a:pt x="31" y="71"/>
                  <a:pt x="30" y="72"/>
                </a:cubicBezTo>
                <a:cubicBezTo>
                  <a:pt x="30" y="72"/>
                  <a:pt x="29" y="73"/>
                  <a:pt x="29" y="72"/>
                </a:cubicBezTo>
                <a:cubicBezTo>
                  <a:pt x="28" y="72"/>
                  <a:pt x="28" y="72"/>
                  <a:pt x="27" y="72"/>
                </a:cubicBezTo>
                <a:cubicBezTo>
                  <a:pt x="27" y="72"/>
                  <a:pt x="28" y="73"/>
                  <a:pt x="28" y="73"/>
                </a:cubicBezTo>
                <a:cubicBezTo>
                  <a:pt x="29" y="74"/>
                  <a:pt x="29" y="75"/>
                  <a:pt x="29" y="75"/>
                </a:cubicBezTo>
                <a:cubicBezTo>
                  <a:pt x="28" y="76"/>
                  <a:pt x="27" y="76"/>
                  <a:pt x="27" y="75"/>
                </a:cubicBezTo>
                <a:cubicBezTo>
                  <a:pt x="26" y="75"/>
                  <a:pt x="26" y="75"/>
                  <a:pt x="26" y="76"/>
                </a:cubicBezTo>
                <a:cubicBezTo>
                  <a:pt x="26" y="76"/>
                  <a:pt x="25" y="76"/>
                  <a:pt x="25" y="77"/>
                </a:cubicBezTo>
                <a:cubicBezTo>
                  <a:pt x="25" y="77"/>
                  <a:pt x="26" y="78"/>
                  <a:pt x="26" y="78"/>
                </a:cubicBezTo>
                <a:cubicBezTo>
                  <a:pt x="27" y="79"/>
                  <a:pt x="28" y="80"/>
                  <a:pt x="27" y="80"/>
                </a:cubicBezTo>
                <a:cubicBezTo>
                  <a:pt x="27" y="81"/>
                  <a:pt x="26" y="81"/>
                  <a:pt x="25" y="80"/>
                </a:cubicBezTo>
                <a:cubicBezTo>
                  <a:pt x="24" y="80"/>
                  <a:pt x="23" y="80"/>
                  <a:pt x="23" y="80"/>
                </a:cubicBezTo>
                <a:cubicBezTo>
                  <a:pt x="23" y="81"/>
                  <a:pt x="23" y="82"/>
                  <a:pt x="24" y="83"/>
                </a:cubicBezTo>
                <a:cubicBezTo>
                  <a:pt x="25" y="83"/>
                  <a:pt x="25" y="84"/>
                  <a:pt x="25" y="85"/>
                </a:cubicBezTo>
                <a:cubicBezTo>
                  <a:pt x="25" y="85"/>
                  <a:pt x="24" y="86"/>
                  <a:pt x="24" y="85"/>
                </a:cubicBezTo>
                <a:cubicBezTo>
                  <a:pt x="24" y="85"/>
                  <a:pt x="23" y="86"/>
                  <a:pt x="23" y="86"/>
                </a:cubicBezTo>
                <a:cubicBezTo>
                  <a:pt x="22" y="87"/>
                  <a:pt x="22" y="87"/>
                  <a:pt x="21" y="86"/>
                </a:cubicBezTo>
                <a:cubicBezTo>
                  <a:pt x="20" y="86"/>
                  <a:pt x="20" y="86"/>
                  <a:pt x="20" y="86"/>
                </a:cubicBezTo>
                <a:cubicBezTo>
                  <a:pt x="19" y="87"/>
                  <a:pt x="20" y="88"/>
                  <a:pt x="21" y="88"/>
                </a:cubicBezTo>
                <a:cubicBezTo>
                  <a:pt x="21" y="89"/>
                  <a:pt x="22" y="90"/>
                  <a:pt x="21" y="90"/>
                </a:cubicBezTo>
                <a:cubicBezTo>
                  <a:pt x="21" y="91"/>
                  <a:pt x="20" y="91"/>
                  <a:pt x="19" y="90"/>
                </a:cubicBezTo>
                <a:cubicBezTo>
                  <a:pt x="19" y="90"/>
                  <a:pt x="18" y="90"/>
                  <a:pt x="17" y="90"/>
                </a:cubicBezTo>
                <a:cubicBezTo>
                  <a:pt x="17" y="91"/>
                  <a:pt x="17" y="91"/>
                  <a:pt x="18" y="92"/>
                </a:cubicBezTo>
                <a:cubicBezTo>
                  <a:pt x="19" y="92"/>
                  <a:pt x="19" y="93"/>
                  <a:pt x="19" y="94"/>
                </a:cubicBezTo>
                <a:cubicBezTo>
                  <a:pt x="18" y="94"/>
                  <a:pt x="17" y="94"/>
                  <a:pt x="17" y="94"/>
                </a:cubicBezTo>
                <a:cubicBezTo>
                  <a:pt x="16" y="94"/>
                  <a:pt x="15" y="95"/>
                  <a:pt x="15" y="97"/>
                </a:cubicBezTo>
                <a:cubicBezTo>
                  <a:pt x="15" y="99"/>
                  <a:pt x="14" y="99"/>
                  <a:pt x="14" y="97"/>
                </a:cubicBezTo>
                <a:cubicBezTo>
                  <a:pt x="14" y="95"/>
                  <a:pt x="15" y="90"/>
                  <a:pt x="17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92"/>
          <p:cNvSpPr>
            <a:spLocks/>
          </p:cNvSpPr>
          <p:nvPr/>
        </p:nvSpPr>
        <p:spPr bwMode="auto">
          <a:xfrm>
            <a:off x="3916364" y="1281432"/>
            <a:ext cx="211138" cy="173038"/>
          </a:xfrm>
          <a:custGeom>
            <a:avLst/>
            <a:gdLst>
              <a:gd name="T0" fmla="*/ 16 w 56"/>
              <a:gd name="T1" fmla="*/ 11 h 46"/>
              <a:gd name="T2" fmla="*/ 19 w 56"/>
              <a:gd name="T3" fmla="*/ 18 h 46"/>
              <a:gd name="T4" fmla="*/ 18 w 56"/>
              <a:gd name="T5" fmla="*/ 22 h 46"/>
              <a:gd name="T6" fmla="*/ 17 w 56"/>
              <a:gd name="T7" fmla="*/ 24 h 46"/>
              <a:gd name="T8" fmla="*/ 17 w 56"/>
              <a:gd name="T9" fmla="*/ 29 h 46"/>
              <a:gd name="T10" fmla="*/ 22 w 56"/>
              <a:gd name="T11" fmla="*/ 33 h 46"/>
              <a:gd name="T12" fmla="*/ 27 w 56"/>
              <a:gd name="T13" fmla="*/ 31 h 46"/>
              <a:gd name="T14" fmla="*/ 30 w 56"/>
              <a:gd name="T15" fmla="*/ 28 h 46"/>
              <a:gd name="T16" fmla="*/ 30 w 56"/>
              <a:gd name="T17" fmla="*/ 27 h 46"/>
              <a:gd name="T18" fmla="*/ 35 w 56"/>
              <a:gd name="T19" fmla="*/ 28 h 46"/>
              <a:gd name="T20" fmla="*/ 40 w 56"/>
              <a:gd name="T21" fmla="*/ 33 h 46"/>
              <a:gd name="T22" fmla="*/ 39 w 56"/>
              <a:gd name="T23" fmla="*/ 41 h 46"/>
              <a:gd name="T24" fmla="*/ 38 w 56"/>
              <a:gd name="T25" fmla="*/ 46 h 46"/>
              <a:gd name="T26" fmla="*/ 43 w 56"/>
              <a:gd name="T27" fmla="*/ 43 h 46"/>
              <a:gd name="T28" fmla="*/ 47 w 56"/>
              <a:gd name="T29" fmla="*/ 34 h 46"/>
              <a:gd name="T30" fmla="*/ 39 w 56"/>
              <a:gd name="T31" fmla="*/ 24 h 46"/>
              <a:gd name="T32" fmla="*/ 41 w 56"/>
              <a:gd name="T33" fmla="*/ 21 h 46"/>
              <a:gd name="T34" fmla="*/ 53 w 56"/>
              <a:gd name="T35" fmla="*/ 25 h 46"/>
              <a:gd name="T36" fmla="*/ 55 w 56"/>
              <a:gd name="T37" fmla="*/ 29 h 46"/>
              <a:gd name="T38" fmla="*/ 55 w 56"/>
              <a:gd name="T39" fmla="*/ 23 h 46"/>
              <a:gd name="T40" fmla="*/ 49 w 56"/>
              <a:gd name="T41" fmla="*/ 15 h 46"/>
              <a:gd name="T42" fmla="*/ 36 w 56"/>
              <a:gd name="T43" fmla="*/ 16 h 46"/>
              <a:gd name="T44" fmla="*/ 34 w 56"/>
              <a:gd name="T45" fmla="*/ 12 h 46"/>
              <a:gd name="T46" fmla="*/ 34 w 56"/>
              <a:gd name="T47" fmla="*/ 3 h 46"/>
              <a:gd name="T48" fmla="*/ 30 w 56"/>
              <a:gd name="T49" fmla="*/ 1 h 46"/>
              <a:gd name="T50" fmla="*/ 32 w 56"/>
              <a:gd name="T51" fmla="*/ 3 h 46"/>
              <a:gd name="T52" fmla="*/ 29 w 56"/>
              <a:gd name="T53" fmla="*/ 11 h 46"/>
              <a:gd name="T54" fmla="*/ 25 w 56"/>
              <a:gd name="T55" fmla="*/ 12 h 46"/>
              <a:gd name="T56" fmla="*/ 18 w 56"/>
              <a:gd name="T57" fmla="*/ 3 h 46"/>
              <a:gd name="T58" fmla="*/ 4 w 56"/>
              <a:gd name="T59" fmla="*/ 4 h 46"/>
              <a:gd name="T60" fmla="*/ 5 w 56"/>
              <a:gd name="T61" fmla="*/ 7 h 46"/>
              <a:gd name="T62" fmla="*/ 16 w 56"/>
              <a:gd name="T63" fmla="*/ 1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6" h="46">
                <a:moveTo>
                  <a:pt x="16" y="11"/>
                </a:moveTo>
                <a:cubicBezTo>
                  <a:pt x="18" y="13"/>
                  <a:pt x="19" y="17"/>
                  <a:pt x="19" y="18"/>
                </a:cubicBezTo>
                <a:cubicBezTo>
                  <a:pt x="19" y="20"/>
                  <a:pt x="18" y="21"/>
                  <a:pt x="18" y="22"/>
                </a:cubicBezTo>
                <a:cubicBezTo>
                  <a:pt x="18" y="23"/>
                  <a:pt x="17" y="24"/>
                  <a:pt x="17" y="24"/>
                </a:cubicBezTo>
                <a:cubicBezTo>
                  <a:pt x="16" y="26"/>
                  <a:pt x="16" y="28"/>
                  <a:pt x="17" y="29"/>
                </a:cubicBezTo>
                <a:cubicBezTo>
                  <a:pt x="18" y="31"/>
                  <a:pt x="20" y="33"/>
                  <a:pt x="22" y="33"/>
                </a:cubicBezTo>
                <a:cubicBezTo>
                  <a:pt x="24" y="33"/>
                  <a:pt x="26" y="32"/>
                  <a:pt x="27" y="31"/>
                </a:cubicBezTo>
                <a:cubicBezTo>
                  <a:pt x="27" y="29"/>
                  <a:pt x="29" y="28"/>
                  <a:pt x="30" y="28"/>
                </a:cubicBezTo>
                <a:cubicBezTo>
                  <a:pt x="30" y="28"/>
                  <a:pt x="30" y="27"/>
                  <a:pt x="30" y="27"/>
                </a:cubicBezTo>
                <a:cubicBezTo>
                  <a:pt x="31" y="27"/>
                  <a:pt x="34" y="27"/>
                  <a:pt x="35" y="28"/>
                </a:cubicBezTo>
                <a:cubicBezTo>
                  <a:pt x="37" y="29"/>
                  <a:pt x="39" y="31"/>
                  <a:pt x="40" y="33"/>
                </a:cubicBezTo>
                <a:cubicBezTo>
                  <a:pt x="41" y="34"/>
                  <a:pt x="40" y="38"/>
                  <a:pt x="39" y="41"/>
                </a:cubicBezTo>
                <a:cubicBezTo>
                  <a:pt x="38" y="44"/>
                  <a:pt x="38" y="46"/>
                  <a:pt x="38" y="46"/>
                </a:cubicBezTo>
                <a:cubicBezTo>
                  <a:pt x="39" y="46"/>
                  <a:pt x="41" y="44"/>
                  <a:pt x="43" y="43"/>
                </a:cubicBezTo>
                <a:cubicBezTo>
                  <a:pt x="45" y="41"/>
                  <a:pt x="47" y="37"/>
                  <a:pt x="47" y="34"/>
                </a:cubicBezTo>
                <a:cubicBezTo>
                  <a:pt x="47" y="31"/>
                  <a:pt x="44" y="26"/>
                  <a:pt x="39" y="24"/>
                </a:cubicBezTo>
                <a:cubicBezTo>
                  <a:pt x="35" y="21"/>
                  <a:pt x="36" y="20"/>
                  <a:pt x="41" y="21"/>
                </a:cubicBezTo>
                <a:cubicBezTo>
                  <a:pt x="46" y="22"/>
                  <a:pt x="51" y="24"/>
                  <a:pt x="53" y="25"/>
                </a:cubicBezTo>
                <a:cubicBezTo>
                  <a:pt x="54" y="27"/>
                  <a:pt x="55" y="29"/>
                  <a:pt x="55" y="29"/>
                </a:cubicBezTo>
                <a:cubicBezTo>
                  <a:pt x="56" y="29"/>
                  <a:pt x="56" y="27"/>
                  <a:pt x="55" y="23"/>
                </a:cubicBezTo>
                <a:cubicBezTo>
                  <a:pt x="55" y="20"/>
                  <a:pt x="52" y="16"/>
                  <a:pt x="49" y="15"/>
                </a:cubicBezTo>
                <a:cubicBezTo>
                  <a:pt x="46" y="14"/>
                  <a:pt x="40" y="15"/>
                  <a:pt x="36" y="16"/>
                </a:cubicBezTo>
                <a:cubicBezTo>
                  <a:pt x="32" y="17"/>
                  <a:pt x="31" y="15"/>
                  <a:pt x="34" y="12"/>
                </a:cubicBezTo>
                <a:cubicBezTo>
                  <a:pt x="37" y="9"/>
                  <a:pt x="37" y="5"/>
                  <a:pt x="34" y="3"/>
                </a:cubicBezTo>
                <a:cubicBezTo>
                  <a:pt x="32" y="1"/>
                  <a:pt x="30" y="0"/>
                  <a:pt x="30" y="1"/>
                </a:cubicBezTo>
                <a:cubicBezTo>
                  <a:pt x="31" y="1"/>
                  <a:pt x="31" y="2"/>
                  <a:pt x="32" y="3"/>
                </a:cubicBezTo>
                <a:cubicBezTo>
                  <a:pt x="32" y="4"/>
                  <a:pt x="31" y="8"/>
                  <a:pt x="29" y="11"/>
                </a:cubicBezTo>
                <a:cubicBezTo>
                  <a:pt x="27" y="15"/>
                  <a:pt x="25" y="15"/>
                  <a:pt x="25" y="12"/>
                </a:cubicBezTo>
                <a:cubicBezTo>
                  <a:pt x="24" y="8"/>
                  <a:pt x="21" y="4"/>
                  <a:pt x="18" y="3"/>
                </a:cubicBezTo>
                <a:cubicBezTo>
                  <a:pt x="14" y="2"/>
                  <a:pt x="8" y="3"/>
                  <a:pt x="4" y="4"/>
                </a:cubicBezTo>
                <a:cubicBezTo>
                  <a:pt x="0" y="6"/>
                  <a:pt x="1" y="7"/>
                  <a:pt x="5" y="7"/>
                </a:cubicBezTo>
                <a:cubicBezTo>
                  <a:pt x="10" y="7"/>
                  <a:pt x="15" y="9"/>
                  <a:pt x="16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93"/>
          <p:cNvSpPr>
            <a:spLocks noEditPoints="1"/>
          </p:cNvSpPr>
          <p:nvPr/>
        </p:nvSpPr>
        <p:spPr bwMode="auto">
          <a:xfrm>
            <a:off x="4786154" y="3216594"/>
            <a:ext cx="434975" cy="428625"/>
          </a:xfrm>
          <a:custGeom>
            <a:avLst/>
            <a:gdLst>
              <a:gd name="T0" fmla="*/ 108 w 116"/>
              <a:gd name="T1" fmla="*/ 20 h 114"/>
              <a:gd name="T2" fmla="*/ 86 w 116"/>
              <a:gd name="T3" fmla="*/ 4 h 114"/>
              <a:gd name="T4" fmla="*/ 80 w 116"/>
              <a:gd name="T5" fmla="*/ 8 h 114"/>
              <a:gd name="T6" fmla="*/ 78 w 116"/>
              <a:gd name="T7" fmla="*/ 25 h 114"/>
              <a:gd name="T8" fmla="*/ 68 w 116"/>
              <a:gd name="T9" fmla="*/ 16 h 114"/>
              <a:gd name="T10" fmla="*/ 67 w 116"/>
              <a:gd name="T11" fmla="*/ 19 h 114"/>
              <a:gd name="T12" fmla="*/ 60 w 116"/>
              <a:gd name="T13" fmla="*/ 26 h 114"/>
              <a:gd name="T14" fmla="*/ 50 w 116"/>
              <a:gd name="T15" fmla="*/ 11 h 114"/>
              <a:gd name="T16" fmla="*/ 45 w 116"/>
              <a:gd name="T17" fmla="*/ 11 h 114"/>
              <a:gd name="T18" fmla="*/ 45 w 116"/>
              <a:gd name="T19" fmla="*/ 21 h 114"/>
              <a:gd name="T20" fmla="*/ 36 w 116"/>
              <a:gd name="T21" fmla="*/ 22 h 114"/>
              <a:gd name="T22" fmla="*/ 33 w 116"/>
              <a:gd name="T23" fmla="*/ 0 h 114"/>
              <a:gd name="T24" fmla="*/ 16 w 116"/>
              <a:gd name="T25" fmla="*/ 5 h 114"/>
              <a:gd name="T26" fmla="*/ 1 w 116"/>
              <a:gd name="T27" fmla="*/ 28 h 114"/>
              <a:gd name="T28" fmla="*/ 4 w 116"/>
              <a:gd name="T29" fmla="*/ 57 h 114"/>
              <a:gd name="T30" fmla="*/ 108 w 116"/>
              <a:gd name="T31" fmla="*/ 65 h 114"/>
              <a:gd name="T32" fmla="*/ 13 w 116"/>
              <a:gd name="T33" fmla="*/ 31 h 114"/>
              <a:gd name="T34" fmla="*/ 16 w 116"/>
              <a:gd name="T35" fmla="*/ 21 h 114"/>
              <a:gd name="T36" fmla="*/ 17 w 116"/>
              <a:gd name="T37" fmla="*/ 32 h 114"/>
              <a:gd name="T38" fmla="*/ 19 w 116"/>
              <a:gd name="T39" fmla="*/ 63 h 114"/>
              <a:gd name="T40" fmla="*/ 20 w 116"/>
              <a:gd name="T41" fmla="*/ 48 h 114"/>
              <a:gd name="T42" fmla="*/ 29 w 116"/>
              <a:gd name="T43" fmla="*/ 86 h 114"/>
              <a:gd name="T44" fmla="*/ 25 w 116"/>
              <a:gd name="T45" fmla="*/ 78 h 114"/>
              <a:gd name="T46" fmla="*/ 29 w 116"/>
              <a:gd name="T47" fmla="*/ 86 h 114"/>
              <a:gd name="T48" fmla="*/ 31 w 116"/>
              <a:gd name="T49" fmla="*/ 45 h 114"/>
              <a:gd name="T50" fmla="*/ 28 w 116"/>
              <a:gd name="T51" fmla="*/ 33 h 114"/>
              <a:gd name="T52" fmla="*/ 33 w 116"/>
              <a:gd name="T53" fmla="*/ 41 h 114"/>
              <a:gd name="T54" fmla="*/ 36 w 116"/>
              <a:gd name="T55" fmla="*/ 66 h 114"/>
              <a:gd name="T56" fmla="*/ 41 w 116"/>
              <a:gd name="T57" fmla="*/ 59 h 114"/>
              <a:gd name="T58" fmla="*/ 45 w 116"/>
              <a:gd name="T59" fmla="*/ 96 h 114"/>
              <a:gd name="T60" fmla="*/ 46 w 116"/>
              <a:gd name="T61" fmla="*/ 81 h 114"/>
              <a:gd name="T62" fmla="*/ 50 w 116"/>
              <a:gd name="T63" fmla="*/ 43 h 114"/>
              <a:gd name="T64" fmla="*/ 46 w 116"/>
              <a:gd name="T65" fmla="*/ 35 h 114"/>
              <a:gd name="T66" fmla="*/ 50 w 116"/>
              <a:gd name="T67" fmla="*/ 43 h 114"/>
              <a:gd name="T68" fmla="*/ 53 w 116"/>
              <a:gd name="T69" fmla="*/ 107 h 114"/>
              <a:gd name="T70" fmla="*/ 59 w 116"/>
              <a:gd name="T71" fmla="*/ 100 h 114"/>
              <a:gd name="T72" fmla="*/ 56 w 116"/>
              <a:gd name="T73" fmla="*/ 73 h 114"/>
              <a:gd name="T74" fmla="*/ 57 w 116"/>
              <a:gd name="T75" fmla="*/ 58 h 114"/>
              <a:gd name="T76" fmla="*/ 67 w 116"/>
              <a:gd name="T77" fmla="*/ 91 h 114"/>
              <a:gd name="T78" fmla="*/ 63 w 116"/>
              <a:gd name="T79" fmla="*/ 83 h 114"/>
              <a:gd name="T80" fmla="*/ 67 w 116"/>
              <a:gd name="T81" fmla="*/ 91 h 114"/>
              <a:gd name="T82" fmla="*/ 67 w 116"/>
              <a:gd name="T83" fmla="*/ 41 h 114"/>
              <a:gd name="T84" fmla="*/ 73 w 116"/>
              <a:gd name="T85" fmla="*/ 34 h 114"/>
              <a:gd name="T86" fmla="*/ 77 w 116"/>
              <a:gd name="T87" fmla="*/ 73 h 114"/>
              <a:gd name="T88" fmla="*/ 78 w 116"/>
              <a:gd name="T89" fmla="*/ 58 h 114"/>
              <a:gd name="T90" fmla="*/ 89 w 116"/>
              <a:gd name="T91" fmla="*/ 84 h 114"/>
              <a:gd name="T92" fmla="*/ 84 w 116"/>
              <a:gd name="T93" fmla="*/ 76 h 114"/>
              <a:gd name="T94" fmla="*/ 89 w 116"/>
              <a:gd name="T95" fmla="*/ 84 h 114"/>
              <a:gd name="T96" fmla="*/ 87 w 116"/>
              <a:gd name="T97" fmla="*/ 46 h 114"/>
              <a:gd name="T98" fmla="*/ 84 w 116"/>
              <a:gd name="T99" fmla="*/ 33 h 114"/>
              <a:gd name="T100" fmla="*/ 89 w 116"/>
              <a:gd name="T101" fmla="*/ 40 h 114"/>
              <a:gd name="T102" fmla="*/ 87 w 116"/>
              <a:gd name="T103" fmla="*/ 19 h 114"/>
              <a:gd name="T104" fmla="*/ 93 w 116"/>
              <a:gd name="T105" fmla="*/ 12 h 114"/>
              <a:gd name="T106" fmla="*/ 98 w 116"/>
              <a:gd name="T107" fmla="*/ 67 h 114"/>
              <a:gd name="T108" fmla="*/ 100 w 116"/>
              <a:gd name="T109" fmla="*/ 52 h 114"/>
              <a:gd name="T110" fmla="*/ 104 w 116"/>
              <a:gd name="T111" fmla="*/ 35 h 114"/>
              <a:gd name="T112" fmla="*/ 108 w 116"/>
              <a:gd name="T113" fmla="*/ 25 h 114"/>
              <a:gd name="T114" fmla="*/ 109 w 116"/>
              <a:gd name="T115" fmla="*/ 35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6" h="114">
                <a:moveTo>
                  <a:pt x="112" y="57"/>
                </a:moveTo>
                <a:cubicBezTo>
                  <a:pt x="116" y="43"/>
                  <a:pt x="116" y="29"/>
                  <a:pt x="112" y="18"/>
                </a:cubicBezTo>
                <a:cubicBezTo>
                  <a:pt x="111" y="20"/>
                  <a:pt x="109" y="20"/>
                  <a:pt x="108" y="20"/>
                </a:cubicBezTo>
                <a:cubicBezTo>
                  <a:pt x="104" y="20"/>
                  <a:pt x="103" y="17"/>
                  <a:pt x="103" y="15"/>
                </a:cubicBezTo>
                <a:cubicBezTo>
                  <a:pt x="102" y="13"/>
                  <a:pt x="99" y="9"/>
                  <a:pt x="96" y="7"/>
                </a:cubicBezTo>
                <a:cubicBezTo>
                  <a:pt x="93" y="5"/>
                  <a:pt x="89" y="4"/>
                  <a:pt x="86" y="4"/>
                </a:cubicBezTo>
                <a:cubicBezTo>
                  <a:pt x="85" y="4"/>
                  <a:pt x="84" y="4"/>
                  <a:pt x="83" y="4"/>
                </a:cubicBezTo>
                <a:cubicBezTo>
                  <a:pt x="81" y="4"/>
                  <a:pt x="80" y="5"/>
                  <a:pt x="79" y="5"/>
                </a:cubicBezTo>
                <a:cubicBezTo>
                  <a:pt x="79" y="6"/>
                  <a:pt x="79" y="7"/>
                  <a:pt x="80" y="8"/>
                </a:cubicBezTo>
                <a:cubicBezTo>
                  <a:pt x="80" y="11"/>
                  <a:pt x="81" y="15"/>
                  <a:pt x="81" y="19"/>
                </a:cubicBezTo>
                <a:cubicBezTo>
                  <a:pt x="81" y="20"/>
                  <a:pt x="81" y="22"/>
                  <a:pt x="79" y="24"/>
                </a:cubicBezTo>
                <a:cubicBezTo>
                  <a:pt x="78" y="25"/>
                  <a:pt x="78" y="25"/>
                  <a:pt x="78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3" y="25"/>
                  <a:pt x="71" y="22"/>
                  <a:pt x="69" y="17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16"/>
                  <a:pt x="68" y="16"/>
                  <a:pt x="68" y="16"/>
                </a:cubicBezTo>
                <a:cubicBezTo>
                  <a:pt x="67" y="14"/>
                  <a:pt x="67" y="13"/>
                  <a:pt x="66" y="12"/>
                </a:cubicBezTo>
                <a:cubicBezTo>
                  <a:pt x="66" y="14"/>
                  <a:pt x="66" y="17"/>
                  <a:pt x="67" y="19"/>
                </a:cubicBezTo>
                <a:cubicBezTo>
                  <a:pt x="68" y="20"/>
                  <a:pt x="69" y="23"/>
                  <a:pt x="68" y="25"/>
                </a:cubicBezTo>
                <a:cubicBezTo>
                  <a:pt x="67" y="27"/>
                  <a:pt x="65" y="28"/>
                  <a:pt x="64" y="28"/>
                </a:cubicBezTo>
                <a:cubicBezTo>
                  <a:pt x="62" y="28"/>
                  <a:pt x="61" y="27"/>
                  <a:pt x="60" y="26"/>
                </a:cubicBezTo>
                <a:cubicBezTo>
                  <a:pt x="58" y="24"/>
                  <a:pt x="55" y="21"/>
                  <a:pt x="54" y="19"/>
                </a:cubicBezTo>
                <a:cubicBezTo>
                  <a:pt x="52" y="17"/>
                  <a:pt x="51" y="14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0"/>
                  <a:pt x="50" y="8"/>
                  <a:pt x="50" y="7"/>
                </a:cubicBezTo>
                <a:cubicBezTo>
                  <a:pt x="50" y="7"/>
                  <a:pt x="50" y="7"/>
                  <a:pt x="50" y="7"/>
                </a:cubicBezTo>
                <a:cubicBezTo>
                  <a:pt x="48" y="7"/>
                  <a:pt x="46" y="9"/>
                  <a:pt x="45" y="11"/>
                </a:cubicBezTo>
                <a:cubicBezTo>
                  <a:pt x="44" y="12"/>
                  <a:pt x="44" y="14"/>
                  <a:pt x="44" y="15"/>
                </a:cubicBezTo>
                <a:cubicBezTo>
                  <a:pt x="45" y="16"/>
                  <a:pt x="45" y="17"/>
                  <a:pt x="45" y="17"/>
                </a:cubicBezTo>
                <a:cubicBezTo>
                  <a:pt x="46" y="19"/>
                  <a:pt x="45" y="20"/>
                  <a:pt x="45" y="21"/>
                </a:cubicBezTo>
                <a:cubicBezTo>
                  <a:pt x="44" y="22"/>
                  <a:pt x="43" y="23"/>
                  <a:pt x="42" y="23"/>
                </a:cubicBezTo>
                <a:cubicBezTo>
                  <a:pt x="42" y="23"/>
                  <a:pt x="41" y="24"/>
                  <a:pt x="41" y="24"/>
                </a:cubicBezTo>
                <a:cubicBezTo>
                  <a:pt x="39" y="24"/>
                  <a:pt x="38" y="23"/>
                  <a:pt x="36" y="22"/>
                </a:cubicBezTo>
                <a:cubicBezTo>
                  <a:pt x="32" y="20"/>
                  <a:pt x="30" y="14"/>
                  <a:pt x="30" y="9"/>
                </a:cubicBezTo>
                <a:cubicBezTo>
                  <a:pt x="31" y="6"/>
                  <a:pt x="32" y="3"/>
                  <a:pt x="3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3" y="0"/>
                  <a:pt x="32" y="0"/>
                  <a:pt x="32" y="0"/>
                </a:cubicBezTo>
                <a:cubicBezTo>
                  <a:pt x="29" y="0"/>
                  <a:pt x="25" y="1"/>
                  <a:pt x="22" y="3"/>
                </a:cubicBezTo>
                <a:cubicBezTo>
                  <a:pt x="18" y="5"/>
                  <a:pt x="17" y="5"/>
                  <a:pt x="16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6" y="10"/>
                  <a:pt x="2" y="18"/>
                  <a:pt x="1" y="28"/>
                </a:cubicBezTo>
                <a:cubicBezTo>
                  <a:pt x="0" y="30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42"/>
                  <a:pt x="1" y="50"/>
                  <a:pt x="4" y="57"/>
                </a:cubicBezTo>
                <a:cubicBezTo>
                  <a:pt x="4" y="60"/>
                  <a:pt x="5" y="62"/>
                  <a:pt x="6" y="64"/>
                </a:cubicBezTo>
                <a:cubicBezTo>
                  <a:pt x="15" y="89"/>
                  <a:pt x="35" y="114"/>
                  <a:pt x="57" y="114"/>
                </a:cubicBezTo>
                <a:cubicBezTo>
                  <a:pt x="80" y="114"/>
                  <a:pt x="99" y="90"/>
                  <a:pt x="108" y="65"/>
                </a:cubicBezTo>
                <a:cubicBezTo>
                  <a:pt x="110" y="63"/>
                  <a:pt x="111" y="60"/>
                  <a:pt x="112" y="57"/>
                </a:cubicBezTo>
                <a:close/>
                <a:moveTo>
                  <a:pt x="15" y="36"/>
                </a:moveTo>
                <a:cubicBezTo>
                  <a:pt x="15" y="36"/>
                  <a:pt x="14" y="34"/>
                  <a:pt x="13" y="31"/>
                </a:cubicBezTo>
                <a:cubicBezTo>
                  <a:pt x="13" y="30"/>
                  <a:pt x="12" y="29"/>
                  <a:pt x="12" y="29"/>
                </a:cubicBezTo>
                <a:cubicBezTo>
                  <a:pt x="12" y="26"/>
                  <a:pt x="12" y="24"/>
                  <a:pt x="13" y="23"/>
                </a:cubicBezTo>
                <a:cubicBezTo>
                  <a:pt x="13" y="22"/>
                  <a:pt x="15" y="21"/>
                  <a:pt x="16" y="21"/>
                </a:cubicBezTo>
                <a:cubicBezTo>
                  <a:pt x="18" y="21"/>
                  <a:pt x="19" y="22"/>
                  <a:pt x="18" y="24"/>
                </a:cubicBezTo>
                <a:cubicBezTo>
                  <a:pt x="18" y="26"/>
                  <a:pt x="18" y="29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6" y="34"/>
                  <a:pt x="16" y="36"/>
                  <a:pt x="15" y="36"/>
                </a:cubicBezTo>
                <a:close/>
                <a:moveTo>
                  <a:pt x="21" y="59"/>
                </a:moveTo>
                <a:cubicBezTo>
                  <a:pt x="20" y="61"/>
                  <a:pt x="19" y="63"/>
                  <a:pt x="19" y="63"/>
                </a:cubicBezTo>
                <a:cubicBezTo>
                  <a:pt x="18" y="63"/>
                  <a:pt x="17" y="61"/>
                  <a:pt x="16" y="58"/>
                </a:cubicBezTo>
                <a:cubicBezTo>
                  <a:pt x="16" y="56"/>
                  <a:pt x="16" y="52"/>
                  <a:pt x="16" y="51"/>
                </a:cubicBezTo>
                <a:cubicBezTo>
                  <a:pt x="17" y="49"/>
                  <a:pt x="18" y="48"/>
                  <a:pt x="20" y="48"/>
                </a:cubicBezTo>
                <a:cubicBezTo>
                  <a:pt x="21" y="48"/>
                  <a:pt x="22" y="50"/>
                  <a:pt x="22" y="52"/>
                </a:cubicBezTo>
                <a:cubicBezTo>
                  <a:pt x="22" y="53"/>
                  <a:pt x="21" y="57"/>
                  <a:pt x="21" y="59"/>
                </a:cubicBezTo>
                <a:close/>
                <a:moveTo>
                  <a:pt x="29" y="86"/>
                </a:moveTo>
                <a:cubicBezTo>
                  <a:pt x="29" y="89"/>
                  <a:pt x="28" y="91"/>
                  <a:pt x="27" y="91"/>
                </a:cubicBezTo>
                <a:cubicBezTo>
                  <a:pt x="27" y="91"/>
                  <a:pt x="25" y="89"/>
                  <a:pt x="25" y="86"/>
                </a:cubicBezTo>
                <a:cubicBezTo>
                  <a:pt x="24" y="83"/>
                  <a:pt x="24" y="80"/>
                  <a:pt x="25" y="78"/>
                </a:cubicBezTo>
                <a:cubicBezTo>
                  <a:pt x="25" y="77"/>
                  <a:pt x="27" y="76"/>
                  <a:pt x="28" y="76"/>
                </a:cubicBezTo>
                <a:cubicBezTo>
                  <a:pt x="30" y="76"/>
                  <a:pt x="31" y="77"/>
                  <a:pt x="30" y="79"/>
                </a:cubicBezTo>
                <a:cubicBezTo>
                  <a:pt x="30" y="81"/>
                  <a:pt x="30" y="84"/>
                  <a:pt x="29" y="86"/>
                </a:cubicBezTo>
                <a:close/>
                <a:moveTo>
                  <a:pt x="33" y="41"/>
                </a:moveTo>
                <a:cubicBezTo>
                  <a:pt x="32" y="42"/>
                  <a:pt x="32" y="43"/>
                  <a:pt x="32" y="44"/>
                </a:cubicBezTo>
                <a:cubicBezTo>
                  <a:pt x="31" y="44"/>
                  <a:pt x="31" y="45"/>
                  <a:pt x="31" y="45"/>
                </a:cubicBezTo>
                <a:cubicBezTo>
                  <a:pt x="30" y="45"/>
                  <a:pt x="30" y="44"/>
                  <a:pt x="29" y="42"/>
                </a:cubicBezTo>
                <a:cubicBezTo>
                  <a:pt x="29" y="41"/>
                  <a:pt x="29" y="41"/>
                  <a:pt x="28" y="40"/>
                </a:cubicBezTo>
                <a:cubicBezTo>
                  <a:pt x="28" y="37"/>
                  <a:pt x="28" y="34"/>
                  <a:pt x="28" y="33"/>
                </a:cubicBezTo>
                <a:cubicBezTo>
                  <a:pt x="29" y="31"/>
                  <a:pt x="30" y="30"/>
                  <a:pt x="32" y="30"/>
                </a:cubicBezTo>
                <a:cubicBezTo>
                  <a:pt x="33" y="30"/>
                  <a:pt x="34" y="32"/>
                  <a:pt x="34" y="33"/>
                </a:cubicBezTo>
                <a:cubicBezTo>
                  <a:pt x="34" y="35"/>
                  <a:pt x="33" y="38"/>
                  <a:pt x="33" y="41"/>
                </a:cubicBezTo>
                <a:close/>
                <a:moveTo>
                  <a:pt x="40" y="67"/>
                </a:moveTo>
                <a:cubicBezTo>
                  <a:pt x="39" y="69"/>
                  <a:pt x="39" y="71"/>
                  <a:pt x="38" y="71"/>
                </a:cubicBezTo>
                <a:cubicBezTo>
                  <a:pt x="37" y="71"/>
                  <a:pt x="36" y="69"/>
                  <a:pt x="36" y="66"/>
                </a:cubicBezTo>
                <a:cubicBezTo>
                  <a:pt x="35" y="63"/>
                  <a:pt x="35" y="60"/>
                  <a:pt x="35" y="58"/>
                </a:cubicBezTo>
                <a:cubicBezTo>
                  <a:pt x="36" y="57"/>
                  <a:pt x="38" y="56"/>
                  <a:pt x="39" y="56"/>
                </a:cubicBezTo>
                <a:cubicBezTo>
                  <a:pt x="40" y="56"/>
                  <a:pt x="41" y="58"/>
                  <a:pt x="41" y="59"/>
                </a:cubicBezTo>
                <a:cubicBezTo>
                  <a:pt x="41" y="61"/>
                  <a:pt x="40" y="64"/>
                  <a:pt x="40" y="67"/>
                </a:cubicBezTo>
                <a:close/>
                <a:moveTo>
                  <a:pt x="47" y="91"/>
                </a:moveTo>
                <a:cubicBezTo>
                  <a:pt x="46" y="94"/>
                  <a:pt x="45" y="96"/>
                  <a:pt x="45" y="96"/>
                </a:cubicBezTo>
                <a:cubicBezTo>
                  <a:pt x="44" y="96"/>
                  <a:pt x="43" y="94"/>
                  <a:pt x="42" y="91"/>
                </a:cubicBezTo>
                <a:cubicBezTo>
                  <a:pt x="42" y="88"/>
                  <a:pt x="42" y="85"/>
                  <a:pt x="42" y="83"/>
                </a:cubicBezTo>
                <a:cubicBezTo>
                  <a:pt x="43" y="82"/>
                  <a:pt x="44" y="81"/>
                  <a:pt x="46" y="81"/>
                </a:cubicBezTo>
                <a:cubicBezTo>
                  <a:pt x="47" y="81"/>
                  <a:pt x="48" y="82"/>
                  <a:pt x="48" y="84"/>
                </a:cubicBezTo>
                <a:cubicBezTo>
                  <a:pt x="48" y="86"/>
                  <a:pt x="47" y="89"/>
                  <a:pt x="47" y="91"/>
                </a:cubicBezTo>
                <a:close/>
                <a:moveTo>
                  <a:pt x="50" y="43"/>
                </a:moveTo>
                <a:cubicBezTo>
                  <a:pt x="50" y="45"/>
                  <a:pt x="49" y="47"/>
                  <a:pt x="48" y="48"/>
                </a:cubicBezTo>
                <a:cubicBezTo>
                  <a:pt x="48" y="48"/>
                  <a:pt x="47" y="46"/>
                  <a:pt x="46" y="43"/>
                </a:cubicBezTo>
                <a:cubicBezTo>
                  <a:pt x="45" y="40"/>
                  <a:pt x="45" y="37"/>
                  <a:pt x="46" y="35"/>
                </a:cubicBezTo>
                <a:cubicBezTo>
                  <a:pt x="46" y="34"/>
                  <a:pt x="48" y="33"/>
                  <a:pt x="49" y="33"/>
                </a:cubicBezTo>
                <a:cubicBezTo>
                  <a:pt x="51" y="33"/>
                  <a:pt x="52" y="34"/>
                  <a:pt x="52" y="36"/>
                </a:cubicBezTo>
                <a:cubicBezTo>
                  <a:pt x="51" y="38"/>
                  <a:pt x="51" y="41"/>
                  <a:pt x="50" y="43"/>
                </a:cubicBezTo>
                <a:close/>
                <a:moveTo>
                  <a:pt x="57" y="107"/>
                </a:moveTo>
                <a:cubicBezTo>
                  <a:pt x="57" y="109"/>
                  <a:pt x="56" y="111"/>
                  <a:pt x="56" y="111"/>
                </a:cubicBezTo>
                <a:cubicBezTo>
                  <a:pt x="55" y="112"/>
                  <a:pt x="54" y="110"/>
                  <a:pt x="53" y="107"/>
                </a:cubicBezTo>
                <a:cubicBezTo>
                  <a:pt x="52" y="104"/>
                  <a:pt x="52" y="100"/>
                  <a:pt x="53" y="99"/>
                </a:cubicBezTo>
                <a:cubicBezTo>
                  <a:pt x="54" y="97"/>
                  <a:pt x="55" y="96"/>
                  <a:pt x="57" y="96"/>
                </a:cubicBezTo>
                <a:cubicBezTo>
                  <a:pt x="58" y="96"/>
                  <a:pt x="59" y="98"/>
                  <a:pt x="59" y="100"/>
                </a:cubicBezTo>
                <a:cubicBezTo>
                  <a:pt x="59" y="101"/>
                  <a:pt x="58" y="105"/>
                  <a:pt x="57" y="107"/>
                </a:cubicBezTo>
                <a:close/>
                <a:moveTo>
                  <a:pt x="57" y="68"/>
                </a:moveTo>
                <a:cubicBezTo>
                  <a:pt x="57" y="70"/>
                  <a:pt x="56" y="72"/>
                  <a:pt x="56" y="73"/>
                </a:cubicBezTo>
                <a:cubicBezTo>
                  <a:pt x="55" y="73"/>
                  <a:pt x="54" y="71"/>
                  <a:pt x="53" y="68"/>
                </a:cubicBezTo>
                <a:cubicBezTo>
                  <a:pt x="52" y="65"/>
                  <a:pt x="52" y="62"/>
                  <a:pt x="53" y="60"/>
                </a:cubicBezTo>
                <a:cubicBezTo>
                  <a:pt x="54" y="59"/>
                  <a:pt x="55" y="58"/>
                  <a:pt x="57" y="58"/>
                </a:cubicBezTo>
                <a:cubicBezTo>
                  <a:pt x="58" y="58"/>
                  <a:pt x="59" y="59"/>
                  <a:pt x="59" y="61"/>
                </a:cubicBezTo>
                <a:cubicBezTo>
                  <a:pt x="59" y="63"/>
                  <a:pt x="58" y="66"/>
                  <a:pt x="57" y="68"/>
                </a:cubicBezTo>
                <a:close/>
                <a:moveTo>
                  <a:pt x="67" y="91"/>
                </a:moveTo>
                <a:cubicBezTo>
                  <a:pt x="67" y="94"/>
                  <a:pt x="66" y="96"/>
                  <a:pt x="66" y="96"/>
                </a:cubicBezTo>
                <a:cubicBezTo>
                  <a:pt x="65" y="96"/>
                  <a:pt x="64" y="94"/>
                  <a:pt x="63" y="91"/>
                </a:cubicBezTo>
                <a:cubicBezTo>
                  <a:pt x="62" y="88"/>
                  <a:pt x="62" y="85"/>
                  <a:pt x="63" y="83"/>
                </a:cubicBezTo>
                <a:cubicBezTo>
                  <a:pt x="64" y="82"/>
                  <a:pt x="65" y="81"/>
                  <a:pt x="67" y="81"/>
                </a:cubicBezTo>
                <a:cubicBezTo>
                  <a:pt x="68" y="81"/>
                  <a:pt x="69" y="82"/>
                  <a:pt x="69" y="84"/>
                </a:cubicBezTo>
                <a:cubicBezTo>
                  <a:pt x="69" y="86"/>
                  <a:pt x="68" y="89"/>
                  <a:pt x="67" y="91"/>
                </a:cubicBezTo>
                <a:close/>
                <a:moveTo>
                  <a:pt x="72" y="41"/>
                </a:moveTo>
                <a:cubicBezTo>
                  <a:pt x="71" y="43"/>
                  <a:pt x="70" y="45"/>
                  <a:pt x="70" y="46"/>
                </a:cubicBezTo>
                <a:cubicBezTo>
                  <a:pt x="69" y="46"/>
                  <a:pt x="68" y="44"/>
                  <a:pt x="67" y="41"/>
                </a:cubicBezTo>
                <a:cubicBezTo>
                  <a:pt x="67" y="38"/>
                  <a:pt x="67" y="35"/>
                  <a:pt x="67" y="33"/>
                </a:cubicBezTo>
                <a:cubicBezTo>
                  <a:pt x="68" y="32"/>
                  <a:pt x="69" y="31"/>
                  <a:pt x="71" y="31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6"/>
                  <a:pt x="72" y="39"/>
                  <a:pt x="72" y="41"/>
                </a:cubicBezTo>
                <a:close/>
                <a:moveTo>
                  <a:pt x="79" y="68"/>
                </a:moveTo>
                <a:cubicBezTo>
                  <a:pt x="78" y="70"/>
                  <a:pt x="78" y="72"/>
                  <a:pt x="77" y="73"/>
                </a:cubicBezTo>
                <a:cubicBezTo>
                  <a:pt x="76" y="73"/>
                  <a:pt x="75" y="71"/>
                  <a:pt x="75" y="68"/>
                </a:cubicBezTo>
                <a:cubicBezTo>
                  <a:pt x="74" y="65"/>
                  <a:pt x="74" y="62"/>
                  <a:pt x="74" y="60"/>
                </a:cubicBezTo>
                <a:cubicBezTo>
                  <a:pt x="75" y="59"/>
                  <a:pt x="77" y="58"/>
                  <a:pt x="78" y="58"/>
                </a:cubicBezTo>
                <a:cubicBezTo>
                  <a:pt x="80" y="58"/>
                  <a:pt x="81" y="59"/>
                  <a:pt x="80" y="61"/>
                </a:cubicBezTo>
                <a:cubicBezTo>
                  <a:pt x="80" y="63"/>
                  <a:pt x="79" y="66"/>
                  <a:pt x="79" y="68"/>
                </a:cubicBezTo>
                <a:close/>
                <a:moveTo>
                  <a:pt x="89" y="84"/>
                </a:moveTo>
                <a:cubicBezTo>
                  <a:pt x="88" y="86"/>
                  <a:pt x="88" y="88"/>
                  <a:pt x="87" y="89"/>
                </a:cubicBezTo>
                <a:cubicBezTo>
                  <a:pt x="86" y="89"/>
                  <a:pt x="85" y="87"/>
                  <a:pt x="85" y="84"/>
                </a:cubicBezTo>
                <a:cubicBezTo>
                  <a:pt x="84" y="81"/>
                  <a:pt x="84" y="78"/>
                  <a:pt x="84" y="76"/>
                </a:cubicBezTo>
                <a:cubicBezTo>
                  <a:pt x="85" y="75"/>
                  <a:pt x="87" y="74"/>
                  <a:pt x="88" y="74"/>
                </a:cubicBezTo>
                <a:cubicBezTo>
                  <a:pt x="89" y="74"/>
                  <a:pt x="90" y="75"/>
                  <a:pt x="90" y="77"/>
                </a:cubicBezTo>
                <a:cubicBezTo>
                  <a:pt x="90" y="79"/>
                  <a:pt x="89" y="82"/>
                  <a:pt x="89" y="84"/>
                </a:cubicBezTo>
                <a:close/>
                <a:moveTo>
                  <a:pt x="89" y="40"/>
                </a:moveTo>
                <a:cubicBezTo>
                  <a:pt x="89" y="40"/>
                  <a:pt x="89" y="41"/>
                  <a:pt x="89" y="41"/>
                </a:cubicBezTo>
                <a:cubicBezTo>
                  <a:pt x="88" y="43"/>
                  <a:pt x="88" y="45"/>
                  <a:pt x="87" y="46"/>
                </a:cubicBezTo>
                <a:cubicBezTo>
                  <a:pt x="87" y="46"/>
                  <a:pt x="86" y="45"/>
                  <a:pt x="85" y="43"/>
                </a:cubicBezTo>
                <a:cubicBezTo>
                  <a:pt x="85" y="42"/>
                  <a:pt x="85" y="42"/>
                  <a:pt x="85" y="41"/>
                </a:cubicBezTo>
                <a:cubicBezTo>
                  <a:pt x="84" y="38"/>
                  <a:pt x="84" y="35"/>
                  <a:pt x="84" y="33"/>
                </a:cubicBezTo>
                <a:cubicBezTo>
                  <a:pt x="85" y="32"/>
                  <a:pt x="87" y="31"/>
                  <a:pt x="88" y="31"/>
                </a:cubicBezTo>
                <a:cubicBezTo>
                  <a:pt x="89" y="31"/>
                  <a:pt x="90" y="32"/>
                  <a:pt x="90" y="34"/>
                </a:cubicBezTo>
                <a:cubicBezTo>
                  <a:pt x="90" y="35"/>
                  <a:pt x="90" y="38"/>
                  <a:pt x="89" y="40"/>
                </a:cubicBezTo>
                <a:close/>
                <a:moveTo>
                  <a:pt x="91" y="19"/>
                </a:moveTo>
                <a:cubicBezTo>
                  <a:pt x="91" y="22"/>
                  <a:pt x="90" y="24"/>
                  <a:pt x="89" y="24"/>
                </a:cubicBezTo>
                <a:cubicBezTo>
                  <a:pt x="89" y="24"/>
                  <a:pt x="88" y="22"/>
                  <a:pt x="87" y="19"/>
                </a:cubicBezTo>
                <a:cubicBezTo>
                  <a:pt x="86" y="16"/>
                  <a:pt x="86" y="13"/>
                  <a:pt x="87" y="11"/>
                </a:cubicBezTo>
                <a:cubicBezTo>
                  <a:pt x="87" y="10"/>
                  <a:pt x="89" y="9"/>
                  <a:pt x="90" y="9"/>
                </a:cubicBezTo>
                <a:cubicBezTo>
                  <a:pt x="92" y="9"/>
                  <a:pt x="93" y="10"/>
                  <a:pt x="93" y="12"/>
                </a:cubicBezTo>
                <a:cubicBezTo>
                  <a:pt x="92" y="14"/>
                  <a:pt x="92" y="17"/>
                  <a:pt x="91" y="19"/>
                </a:cubicBezTo>
                <a:close/>
                <a:moveTo>
                  <a:pt x="100" y="62"/>
                </a:moveTo>
                <a:cubicBezTo>
                  <a:pt x="100" y="65"/>
                  <a:pt x="99" y="67"/>
                  <a:pt x="98" y="67"/>
                </a:cubicBezTo>
                <a:cubicBezTo>
                  <a:pt x="98" y="67"/>
                  <a:pt x="97" y="65"/>
                  <a:pt x="96" y="62"/>
                </a:cubicBezTo>
                <a:cubicBezTo>
                  <a:pt x="95" y="59"/>
                  <a:pt x="95" y="56"/>
                  <a:pt x="96" y="54"/>
                </a:cubicBezTo>
                <a:cubicBezTo>
                  <a:pt x="96" y="53"/>
                  <a:pt x="98" y="52"/>
                  <a:pt x="100" y="52"/>
                </a:cubicBezTo>
                <a:cubicBezTo>
                  <a:pt x="101" y="52"/>
                  <a:pt x="102" y="53"/>
                  <a:pt x="102" y="55"/>
                </a:cubicBezTo>
                <a:cubicBezTo>
                  <a:pt x="101" y="57"/>
                  <a:pt x="101" y="60"/>
                  <a:pt x="100" y="62"/>
                </a:cubicBezTo>
                <a:close/>
                <a:moveTo>
                  <a:pt x="104" y="35"/>
                </a:moveTo>
                <a:cubicBezTo>
                  <a:pt x="104" y="32"/>
                  <a:pt x="104" y="29"/>
                  <a:pt x="104" y="27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5" y="26"/>
                  <a:pt x="106" y="25"/>
                  <a:pt x="108" y="25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9" y="25"/>
                  <a:pt x="110" y="27"/>
                  <a:pt x="110" y="28"/>
                </a:cubicBezTo>
                <a:cubicBezTo>
                  <a:pt x="110" y="30"/>
                  <a:pt x="109" y="33"/>
                  <a:pt x="109" y="35"/>
                </a:cubicBezTo>
                <a:cubicBezTo>
                  <a:pt x="108" y="38"/>
                  <a:pt x="107" y="40"/>
                  <a:pt x="107" y="40"/>
                </a:cubicBezTo>
                <a:cubicBezTo>
                  <a:pt x="106" y="40"/>
                  <a:pt x="105" y="38"/>
                  <a:pt x="104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94"/>
          <p:cNvSpPr>
            <a:spLocks/>
          </p:cNvSpPr>
          <p:nvPr/>
        </p:nvSpPr>
        <p:spPr bwMode="auto">
          <a:xfrm>
            <a:off x="4816317" y="3080069"/>
            <a:ext cx="379413" cy="222250"/>
          </a:xfrm>
          <a:custGeom>
            <a:avLst/>
            <a:gdLst>
              <a:gd name="T0" fmla="*/ 4 w 101"/>
              <a:gd name="T1" fmla="*/ 27 h 59"/>
              <a:gd name="T2" fmla="*/ 18 w 101"/>
              <a:gd name="T3" fmla="*/ 25 h 59"/>
              <a:gd name="T4" fmla="*/ 9 w 101"/>
              <a:gd name="T5" fmla="*/ 35 h 59"/>
              <a:gd name="T6" fmla="*/ 12 w 101"/>
              <a:gd name="T7" fmla="*/ 35 h 59"/>
              <a:gd name="T8" fmla="*/ 26 w 101"/>
              <a:gd name="T9" fmla="*/ 32 h 59"/>
              <a:gd name="T10" fmla="*/ 27 w 101"/>
              <a:gd name="T11" fmla="*/ 45 h 59"/>
              <a:gd name="T12" fmla="*/ 33 w 101"/>
              <a:gd name="T13" fmla="*/ 55 h 59"/>
              <a:gd name="T14" fmla="*/ 33 w 101"/>
              <a:gd name="T15" fmla="*/ 45 h 59"/>
              <a:gd name="T16" fmla="*/ 43 w 101"/>
              <a:gd name="T17" fmla="*/ 38 h 59"/>
              <a:gd name="T18" fmla="*/ 46 w 101"/>
              <a:gd name="T19" fmla="*/ 47 h 59"/>
              <a:gd name="T20" fmla="*/ 54 w 101"/>
              <a:gd name="T21" fmla="*/ 59 h 59"/>
              <a:gd name="T22" fmla="*/ 55 w 101"/>
              <a:gd name="T23" fmla="*/ 57 h 59"/>
              <a:gd name="T24" fmla="*/ 54 w 101"/>
              <a:gd name="T25" fmla="*/ 42 h 59"/>
              <a:gd name="T26" fmla="*/ 58 w 101"/>
              <a:gd name="T27" fmla="*/ 42 h 59"/>
              <a:gd name="T28" fmla="*/ 65 w 101"/>
              <a:gd name="T29" fmla="*/ 51 h 59"/>
              <a:gd name="T30" fmla="*/ 68 w 101"/>
              <a:gd name="T31" fmla="*/ 57 h 59"/>
              <a:gd name="T32" fmla="*/ 67 w 101"/>
              <a:gd name="T33" fmla="*/ 45 h 59"/>
              <a:gd name="T34" fmla="*/ 75 w 101"/>
              <a:gd name="T35" fmla="*/ 36 h 59"/>
              <a:gd name="T36" fmla="*/ 90 w 101"/>
              <a:gd name="T37" fmla="*/ 39 h 59"/>
              <a:gd name="T38" fmla="*/ 100 w 101"/>
              <a:gd name="T39" fmla="*/ 52 h 59"/>
              <a:gd name="T40" fmla="*/ 96 w 101"/>
              <a:gd name="T41" fmla="*/ 37 h 59"/>
              <a:gd name="T42" fmla="*/ 80 w 101"/>
              <a:gd name="T43" fmla="*/ 28 h 59"/>
              <a:gd name="T44" fmla="*/ 84 w 101"/>
              <a:gd name="T45" fmla="*/ 28 h 59"/>
              <a:gd name="T46" fmla="*/ 95 w 101"/>
              <a:gd name="T47" fmla="*/ 27 h 59"/>
              <a:gd name="T48" fmla="*/ 100 w 101"/>
              <a:gd name="T49" fmla="*/ 29 h 59"/>
              <a:gd name="T50" fmla="*/ 90 w 101"/>
              <a:gd name="T51" fmla="*/ 23 h 59"/>
              <a:gd name="T52" fmla="*/ 76 w 101"/>
              <a:gd name="T53" fmla="*/ 23 h 59"/>
              <a:gd name="T54" fmla="*/ 67 w 101"/>
              <a:gd name="T55" fmla="*/ 21 h 59"/>
              <a:gd name="T56" fmla="*/ 70 w 101"/>
              <a:gd name="T57" fmla="*/ 18 h 59"/>
              <a:gd name="T58" fmla="*/ 57 w 101"/>
              <a:gd name="T59" fmla="*/ 19 h 59"/>
              <a:gd name="T60" fmla="*/ 71 w 101"/>
              <a:gd name="T61" fmla="*/ 9 h 59"/>
              <a:gd name="T62" fmla="*/ 61 w 101"/>
              <a:gd name="T63" fmla="*/ 1 h 59"/>
              <a:gd name="T64" fmla="*/ 47 w 101"/>
              <a:gd name="T65" fmla="*/ 15 h 59"/>
              <a:gd name="T66" fmla="*/ 40 w 101"/>
              <a:gd name="T67" fmla="*/ 17 h 59"/>
              <a:gd name="T68" fmla="*/ 37 w 101"/>
              <a:gd name="T69" fmla="*/ 18 h 59"/>
              <a:gd name="T70" fmla="*/ 37 w 101"/>
              <a:gd name="T71" fmla="*/ 22 h 59"/>
              <a:gd name="T72" fmla="*/ 24 w 101"/>
              <a:gd name="T73" fmla="*/ 19 h 59"/>
              <a:gd name="T74" fmla="*/ 2 w 101"/>
              <a:gd name="T75" fmla="*/ 2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1" h="59">
                <a:moveTo>
                  <a:pt x="2" y="27"/>
                </a:moveTo>
                <a:cubicBezTo>
                  <a:pt x="2" y="27"/>
                  <a:pt x="3" y="27"/>
                  <a:pt x="4" y="27"/>
                </a:cubicBezTo>
                <a:cubicBezTo>
                  <a:pt x="8" y="26"/>
                  <a:pt x="14" y="25"/>
                  <a:pt x="17" y="25"/>
                </a:cubicBezTo>
                <a:cubicBezTo>
                  <a:pt x="17" y="25"/>
                  <a:pt x="17" y="25"/>
                  <a:pt x="18" y="25"/>
                </a:cubicBezTo>
                <a:cubicBezTo>
                  <a:pt x="20" y="25"/>
                  <a:pt x="21" y="27"/>
                  <a:pt x="19" y="28"/>
                </a:cubicBezTo>
                <a:cubicBezTo>
                  <a:pt x="17" y="29"/>
                  <a:pt x="13" y="32"/>
                  <a:pt x="9" y="35"/>
                </a:cubicBezTo>
                <a:cubicBezTo>
                  <a:pt x="8" y="36"/>
                  <a:pt x="7" y="37"/>
                  <a:pt x="8" y="37"/>
                </a:cubicBezTo>
                <a:cubicBezTo>
                  <a:pt x="8" y="37"/>
                  <a:pt x="10" y="36"/>
                  <a:pt x="12" y="35"/>
                </a:cubicBezTo>
                <a:cubicBezTo>
                  <a:pt x="16" y="33"/>
                  <a:pt x="20" y="32"/>
                  <a:pt x="24" y="32"/>
                </a:cubicBezTo>
                <a:cubicBezTo>
                  <a:pt x="25" y="32"/>
                  <a:pt x="25" y="32"/>
                  <a:pt x="26" y="32"/>
                </a:cubicBezTo>
                <a:cubicBezTo>
                  <a:pt x="29" y="33"/>
                  <a:pt x="31" y="35"/>
                  <a:pt x="30" y="36"/>
                </a:cubicBezTo>
                <a:cubicBezTo>
                  <a:pt x="29" y="38"/>
                  <a:pt x="27" y="42"/>
                  <a:pt x="27" y="45"/>
                </a:cubicBezTo>
                <a:cubicBezTo>
                  <a:pt x="26" y="49"/>
                  <a:pt x="28" y="53"/>
                  <a:pt x="30" y="54"/>
                </a:cubicBezTo>
                <a:cubicBezTo>
                  <a:pt x="31" y="55"/>
                  <a:pt x="32" y="55"/>
                  <a:pt x="33" y="55"/>
                </a:cubicBezTo>
                <a:cubicBezTo>
                  <a:pt x="33" y="55"/>
                  <a:pt x="34" y="55"/>
                  <a:pt x="33" y="53"/>
                </a:cubicBezTo>
                <a:cubicBezTo>
                  <a:pt x="32" y="51"/>
                  <a:pt x="32" y="47"/>
                  <a:pt x="33" y="45"/>
                </a:cubicBezTo>
                <a:cubicBezTo>
                  <a:pt x="34" y="42"/>
                  <a:pt x="38" y="39"/>
                  <a:pt x="41" y="39"/>
                </a:cubicBezTo>
                <a:cubicBezTo>
                  <a:pt x="42" y="38"/>
                  <a:pt x="42" y="38"/>
                  <a:pt x="43" y="38"/>
                </a:cubicBezTo>
                <a:cubicBezTo>
                  <a:pt x="45" y="38"/>
                  <a:pt x="46" y="39"/>
                  <a:pt x="46" y="40"/>
                </a:cubicBezTo>
                <a:cubicBezTo>
                  <a:pt x="46" y="42"/>
                  <a:pt x="46" y="45"/>
                  <a:pt x="46" y="47"/>
                </a:cubicBezTo>
                <a:cubicBezTo>
                  <a:pt x="47" y="48"/>
                  <a:pt x="48" y="51"/>
                  <a:pt x="49" y="53"/>
                </a:cubicBezTo>
                <a:cubicBezTo>
                  <a:pt x="50" y="55"/>
                  <a:pt x="53" y="57"/>
                  <a:pt x="54" y="59"/>
                </a:cubicBezTo>
                <a:cubicBezTo>
                  <a:pt x="55" y="59"/>
                  <a:pt x="55" y="59"/>
                  <a:pt x="56" y="59"/>
                </a:cubicBezTo>
                <a:cubicBezTo>
                  <a:pt x="56" y="59"/>
                  <a:pt x="56" y="58"/>
                  <a:pt x="55" y="57"/>
                </a:cubicBezTo>
                <a:cubicBezTo>
                  <a:pt x="54" y="54"/>
                  <a:pt x="53" y="50"/>
                  <a:pt x="54" y="48"/>
                </a:cubicBezTo>
                <a:cubicBezTo>
                  <a:pt x="54" y="45"/>
                  <a:pt x="54" y="43"/>
                  <a:pt x="54" y="42"/>
                </a:cubicBezTo>
                <a:cubicBezTo>
                  <a:pt x="54" y="41"/>
                  <a:pt x="54" y="41"/>
                  <a:pt x="55" y="41"/>
                </a:cubicBezTo>
                <a:cubicBezTo>
                  <a:pt x="56" y="41"/>
                  <a:pt x="57" y="41"/>
                  <a:pt x="58" y="42"/>
                </a:cubicBezTo>
                <a:cubicBezTo>
                  <a:pt x="59" y="43"/>
                  <a:pt x="63" y="47"/>
                  <a:pt x="65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5" y="51"/>
                  <a:pt x="65" y="51"/>
                  <a:pt x="65" y="51"/>
                </a:cubicBezTo>
                <a:cubicBezTo>
                  <a:pt x="66" y="55"/>
                  <a:pt x="67" y="57"/>
                  <a:pt x="68" y="57"/>
                </a:cubicBezTo>
                <a:cubicBezTo>
                  <a:pt x="68" y="57"/>
                  <a:pt x="69" y="56"/>
                  <a:pt x="68" y="55"/>
                </a:cubicBezTo>
                <a:cubicBezTo>
                  <a:pt x="68" y="52"/>
                  <a:pt x="68" y="47"/>
                  <a:pt x="67" y="45"/>
                </a:cubicBezTo>
                <a:cubicBezTo>
                  <a:pt x="67" y="43"/>
                  <a:pt x="66" y="41"/>
                  <a:pt x="66" y="39"/>
                </a:cubicBezTo>
                <a:cubicBezTo>
                  <a:pt x="66" y="38"/>
                  <a:pt x="70" y="36"/>
                  <a:pt x="75" y="36"/>
                </a:cubicBezTo>
                <a:cubicBezTo>
                  <a:pt x="76" y="35"/>
                  <a:pt x="77" y="35"/>
                  <a:pt x="78" y="35"/>
                </a:cubicBezTo>
                <a:cubicBezTo>
                  <a:pt x="82" y="35"/>
                  <a:pt x="87" y="37"/>
                  <a:pt x="90" y="39"/>
                </a:cubicBezTo>
                <a:cubicBezTo>
                  <a:pt x="94" y="42"/>
                  <a:pt x="98" y="47"/>
                  <a:pt x="99" y="50"/>
                </a:cubicBezTo>
                <a:cubicBezTo>
                  <a:pt x="99" y="51"/>
                  <a:pt x="100" y="52"/>
                  <a:pt x="100" y="52"/>
                </a:cubicBezTo>
                <a:cubicBezTo>
                  <a:pt x="100" y="52"/>
                  <a:pt x="101" y="51"/>
                  <a:pt x="101" y="49"/>
                </a:cubicBezTo>
                <a:cubicBezTo>
                  <a:pt x="101" y="46"/>
                  <a:pt x="99" y="40"/>
                  <a:pt x="96" y="37"/>
                </a:cubicBezTo>
                <a:cubicBezTo>
                  <a:pt x="93" y="33"/>
                  <a:pt x="88" y="30"/>
                  <a:pt x="84" y="29"/>
                </a:cubicBezTo>
                <a:cubicBezTo>
                  <a:pt x="81" y="29"/>
                  <a:pt x="79" y="28"/>
                  <a:pt x="80" y="28"/>
                </a:cubicBezTo>
                <a:cubicBezTo>
                  <a:pt x="81" y="28"/>
                  <a:pt x="81" y="28"/>
                  <a:pt x="82" y="28"/>
                </a:cubicBezTo>
                <a:cubicBezTo>
                  <a:pt x="83" y="28"/>
                  <a:pt x="83" y="28"/>
                  <a:pt x="84" y="28"/>
                </a:cubicBezTo>
                <a:cubicBezTo>
                  <a:pt x="87" y="28"/>
                  <a:pt x="90" y="28"/>
                  <a:pt x="92" y="27"/>
                </a:cubicBezTo>
                <a:cubicBezTo>
                  <a:pt x="93" y="27"/>
                  <a:pt x="94" y="27"/>
                  <a:pt x="95" y="27"/>
                </a:cubicBezTo>
                <a:cubicBezTo>
                  <a:pt x="96" y="27"/>
                  <a:pt x="98" y="27"/>
                  <a:pt x="99" y="28"/>
                </a:cubicBezTo>
                <a:cubicBezTo>
                  <a:pt x="99" y="29"/>
                  <a:pt x="100" y="29"/>
                  <a:pt x="100" y="29"/>
                </a:cubicBezTo>
                <a:cubicBezTo>
                  <a:pt x="100" y="29"/>
                  <a:pt x="99" y="28"/>
                  <a:pt x="98" y="26"/>
                </a:cubicBezTo>
                <a:cubicBezTo>
                  <a:pt x="96" y="24"/>
                  <a:pt x="92" y="23"/>
                  <a:pt x="90" y="23"/>
                </a:cubicBezTo>
                <a:cubicBezTo>
                  <a:pt x="90" y="23"/>
                  <a:pt x="89" y="23"/>
                  <a:pt x="89" y="23"/>
                </a:cubicBezTo>
                <a:cubicBezTo>
                  <a:pt x="86" y="23"/>
                  <a:pt x="81" y="23"/>
                  <a:pt x="76" y="23"/>
                </a:cubicBezTo>
                <a:cubicBezTo>
                  <a:pt x="76" y="23"/>
                  <a:pt x="76" y="23"/>
                  <a:pt x="75" y="23"/>
                </a:cubicBezTo>
                <a:cubicBezTo>
                  <a:pt x="71" y="23"/>
                  <a:pt x="67" y="22"/>
                  <a:pt x="67" y="21"/>
                </a:cubicBezTo>
                <a:cubicBezTo>
                  <a:pt x="67" y="20"/>
                  <a:pt x="68" y="19"/>
                  <a:pt x="71" y="18"/>
                </a:cubicBezTo>
                <a:cubicBezTo>
                  <a:pt x="72" y="18"/>
                  <a:pt x="72" y="18"/>
                  <a:pt x="70" y="18"/>
                </a:cubicBezTo>
                <a:cubicBezTo>
                  <a:pt x="69" y="18"/>
                  <a:pt x="68" y="18"/>
                  <a:pt x="67" y="18"/>
                </a:cubicBezTo>
                <a:cubicBezTo>
                  <a:pt x="64" y="18"/>
                  <a:pt x="60" y="19"/>
                  <a:pt x="57" y="19"/>
                </a:cubicBezTo>
                <a:cubicBezTo>
                  <a:pt x="59" y="17"/>
                  <a:pt x="61" y="15"/>
                  <a:pt x="63" y="14"/>
                </a:cubicBezTo>
                <a:cubicBezTo>
                  <a:pt x="65" y="12"/>
                  <a:pt x="68" y="11"/>
                  <a:pt x="71" y="9"/>
                </a:cubicBezTo>
                <a:cubicBezTo>
                  <a:pt x="72" y="8"/>
                  <a:pt x="70" y="5"/>
                  <a:pt x="68" y="3"/>
                </a:cubicBezTo>
                <a:cubicBezTo>
                  <a:pt x="65" y="1"/>
                  <a:pt x="63" y="0"/>
                  <a:pt x="61" y="1"/>
                </a:cubicBezTo>
                <a:cubicBezTo>
                  <a:pt x="57" y="5"/>
                  <a:pt x="51" y="9"/>
                  <a:pt x="47" y="15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6"/>
                  <a:pt x="46" y="18"/>
                  <a:pt x="46" y="19"/>
                </a:cubicBezTo>
                <a:cubicBezTo>
                  <a:pt x="44" y="18"/>
                  <a:pt x="42" y="18"/>
                  <a:pt x="40" y="17"/>
                </a:cubicBezTo>
                <a:cubicBezTo>
                  <a:pt x="39" y="17"/>
                  <a:pt x="38" y="17"/>
                  <a:pt x="38" y="17"/>
                </a:cubicBezTo>
                <a:cubicBezTo>
                  <a:pt x="36" y="17"/>
                  <a:pt x="36" y="17"/>
                  <a:pt x="37" y="18"/>
                </a:cubicBezTo>
                <a:cubicBezTo>
                  <a:pt x="38" y="19"/>
                  <a:pt x="39" y="20"/>
                  <a:pt x="39" y="21"/>
                </a:cubicBezTo>
                <a:cubicBezTo>
                  <a:pt x="38" y="22"/>
                  <a:pt x="38" y="22"/>
                  <a:pt x="37" y="22"/>
                </a:cubicBezTo>
                <a:cubicBezTo>
                  <a:pt x="35" y="22"/>
                  <a:pt x="32" y="21"/>
                  <a:pt x="29" y="20"/>
                </a:cubicBezTo>
                <a:cubicBezTo>
                  <a:pt x="28" y="20"/>
                  <a:pt x="26" y="19"/>
                  <a:pt x="24" y="19"/>
                </a:cubicBezTo>
                <a:cubicBezTo>
                  <a:pt x="19" y="19"/>
                  <a:pt x="13" y="21"/>
                  <a:pt x="8" y="23"/>
                </a:cubicBezTo>
                <a:cubicBezTo>
                  <a:pt x="2" y="25"/>
                  <a:pt x="0" y="27"/>
                  <a:pt x="2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95"/>
          <p:cNvSpPr>
            <a:spLocks/>
          </p:cNvSpPr>
          <p:nvPr/>
        </p:nvSpPr>
        <p:spPr bwMode="auto">
          <a:xfrm>
            <a:off x="6457792" y="3178494"/>
            <a:ext cx="123825" cy="458788"/>
          </a:xfrm>
          <a:custGeom>
            <a:avLst/>
            <a:gdLst>
              <a:gd name="T0" fmla="*/ 15 w 33"/>
              <a:gd name="T1" fmla="*/ 11 h 122"/>
              <a:gd name="T2" fmla="*/ 7 w 33"/>
              <a:gd name="T3" fmla="*/ 26 h 122"/>
              <a:gd name="T4" fmla="*/ 0 w 33"/>
              <a:gd name="T5" fmla="*/ 47 h 122"/>
              <a:gd name="T6" fmla="*/ 1 w 33"/>
              <a:gd name="T7" fmla="*/ 55 h 122"/>
              <a:gd name="T8" fmla="*/ 4 w 33"/>
              <a:gd name="T9" fmla="*/ 65 h 122"/>
              <a:gd name="T10" fmla="*/ 3 w 33"/>
              <a:gd name="T11" fmla="*/ 73 h 122"/>
              <a:gd name="T12" fmla="*/ 5 w 33"/>
              <a:gd name="T13" fmla="*/ 76 h 122"/>
              <a:gd name="T14" fmla="*/ 6 w 33"/>
              <a:gd name="T15" fmla="*/ 82 h 122"/>
              <a:gd name="T16" fmla="*/ 9 w 33"/>
              <a:gd name="T17" fmla="*/ 88 h 122"/>
              <a:gd name="T18" fmla="*/ 10 w 33"/>
              <a:gd name="T19" fmla="*/ 96 h 122"/>
              <a:gd name="T20" fmla="*/ 16 w 33"/>
              <a:gd name="T21" fmla="*/ 110 h 122"/>
              <a:gd name="T22" fmla="*/ 20 w 33"/>
              <a:gd name="T23" fmla="*/ 115 h 122"/>
              <a:gd name="T24" fmla="*/ 26 w 33"/>
              <a:gd name="T25" fmla="*/ 120 h 122"/>
              <a:gd name="T26" fmla="*/ 30 w 33"/>
              <a:gd name="T27" fmla="*/ 122 h 122"/>
              <a:gd name="T28" fmla="*/ 28 w 33"/>
              <a:gd name="T29" fmla="*/ 118 h 122"/>
              <a:gd name="T30" fmla="*/ 24 w 33"/>
              <a:gd name="T31" fmla="*/ 108 h 122"/>
              <a:gd name="T32" fmla="*/ 27 w 33"/>
              <a:gd name="T33" fmla="*/ 100 h 122"/>
              <a:gd name="T34" fmla="*/ 25 w 33"/>
              <a:gd name="T35" fmla="*/ 93 h 122"/>
              <a:gd name="T36" fmla="*/ 26 w 33"/>
              <a:gd name="T37" fmla="*/ 87 h 122"/>
              <a:gd name="T38" fmla="*/ 25 w 33"/>
              <a:gd name="T39" fmla="*/ 80 h 122"/>
              <a:gd name="T40" fmla="*/ 25 w 33"/>
              <a:gd name="T41" fmla="*/ 73 h 122"/>
              <a:gd name="T42" fmla="*/ 22 w 33"/>
              <a:gd name="T43" fmla="*/ 65 h 122"/>
              <a:gd name="T44" fmla="*/ 24 w 33"/>
              <a:gd name="T45" fmla="*/ 56 h 122"/>
              <a:gd name="T46" fmla="*/ 22 w 33"/>
              <a:gd name="T47" fmla="*/ 48 h 122"/>
              <a:gd name="T48" fmla="*/ 23 w 33"/>
              <a:gd name="T49" fmla="*/ 32 h 122"/>
              <a:gd name="T50" fmla="*/ 24 w 33"/>
              <a:gd name="T51" fmla="*/ 21 h 122"/>
              <a:gd name="T52" fmla="*/ 29 w 33"/>
              <a:gd name="T53" fmla="*/ 7 h 122"/>
              <a:gd name="T54" fmla="*/ 33 w 33"/>
              <a:gd name="T55" fmla="*/ 1 h 122"/>
              <a:gd name="T56" fmla="*/ 33 w 33"/>
              <a:gd name="T57" fmla="*/ 1 h 122"/>
              <a:gd name="T58" fmla="*/ 32 w 33"/>
              <a:gd name="T59" fmla="*/ 1 h 122"/>
              <a:gd name="T60" fmla="*/ 31 w 33"/>
              <a:gd name="T61" fmla="*/ 2 h 122"/>
              <a:gd name="T62" fmla="*/ 28 w 33"/>
              <a:gd name="T63" fmla="*/ 0 h 122"/>
              <a:gd name="T64" fmla="*/ 27 w 33"/>
              <a:gd name="T65" fmla="*/ 0 h 122"/>
              <a:gd name="T66" fmla="*/ 15 w 33"/>
              <a:gd name="T67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3" h="122">
                <a:moveTo>
                  <a:pt x="15" y="11"/>
                </a:moveTo>
                <a:cubicBezTo>
                  <a:pt x="10" y="15"/>
                  <a:pt x="10" y="21"/>
                  <a:pt x="7" y="26"/>
                </a:cubicBezTo>
                <a:cubicBezTo>
                  <a:pt x="4" y="33"/>
                  <a:pt x="0" y="40"/>
                  <a:pt x="0" y="47"/>
                </a:cubicBezTo>
                <a:cubicBezTo>
                  <a:pt x="0" y="50"/>
                  <a:pt x="1" y="52"/>
                  <a:pt x="1" y="55"/>
                </a:cubicBezTo>
                <a:cubicBezTo>
                  <a:pt x="1" y="59"/>
                  <a:pt x="1" y="62"/>
                  <a:pt x="4" y="65"/>
                </a:cubicBezTo>
                <a:cubicBezTo>
                  <a:pt x="4" y="68"/>
                  <a:pt x="3" y="71"/>
                  <a:pt x="3" y="73"/>
                </a:cubicBezTo>
                <a:cubicBezTo>
                  <a:pt x="4" y="74"/>
                  <a:pt x="5" y="75"/>
                  <a:pt x="5" y="76"/>
                </a:cubicBezTo>
                <a:cubicBezTo>
                  <a:pt x="6" y="78"/>
                  <a:pt x="5" y="80"/>
                  <a:pt x="6" y="82"/>
                </a:cubicBezTo>
                <a:cubicBezTo>
                  <a:pt x="6" y="84"/>
                  <a:pt x="8" y="86"/>
                  <a:pt x="9" y="88"/>
                </a:cubicBezTo>
                <a:cubicBezTo>
                  <a:pt x="9" y="91"/>
                  <a:pt x="9" y="93"/>
                  <a:pt x="10" y="96"/>
                </a:cubicBezTo>
                <a:cubicBezTo>
                  <a:pt x="13" y="100"/>
                  <a:pt x="13" y="105"/>
                  <a:pt x="16" y="110"/>
                </a:cubicBezTo>
                <a:cubicBezTo>
                  <a:pt x="17" y="112"/>
                  <a:pt x="19" y="113"/>
                  <a:pt x="20" y="115"/>
                </a:cubicBezTo>
                <a:cubicBezTo>
                  <a:pt x="20" y="117"/>
                  <a:pt x="25" y="119"/>
                  <a:pt x="26" y="120"/>
                </a:cubicBezTo>
                <a:cubicBezTo>
                  <a:pt x="27" y="122"/>
                  <a:pt x="29" y="122"/>
                  <a:pt x="30" y="122"/>
                </a:cubicBezTo>
                <a:cubicBezTo>
                  <a:pt x="29" y="121"/>
                  <a:pt x="28" y="120"/>
                  <a:pt x="28" y="118"/>
                </a:cubicBezTo>
                <a:cubicBezTo>
                  <a:pt x="26" y="115"/>
                  <a:pt x="24" y="112"/>
                  <a:pt x="24" y="108"/>
                </a:cubicBezTo>
                <a:cubicBezTo>
                  <a:pt x="25" y="105"/>
                  <a:pt x="27" y="103"/>
                  <a:pt x="27" y="100"/>
                </a:cubicBezTo>
                <a:cubicBezTo>
                  <a:pt x="27" y="98"/>
                  <a:pt x="25" y="96"/>
                  <a:pt x="25" y="93"/>
                </a:cubicBezTo>
                <a:cubicBezTo>
                  <a:pt x="25" y="91"/>
                  <a:pt x="25" y="89"/>
                  <a:pt x="26" y="87"/>
                </a:cubicBezTo>
                <a:cubicBezTo>
                  <a:pt x="26" y="84"/>
                  <a:pt x="25" y="82"/>
                  <a:pt x="25" y="80"/>
                </a:cubicBezTo>
                <a:cubicBezTo>
                  <a:pt x="25" y="77"/>
                  <a:pt x="26" y="75"/>
                  <a:pt x="25" y="73"/>
                </a:cubicBezTo>
                <a:cubicBezTo>
                  <a:pt x="24" y="70"/>
                  <a:pt x="22" y="68"/>
                  <a:pt x="22" y="65"/>
                </a:cubicBezTo>
                <a:cubicBezTo>
                  <a:pt x="22" y="62"/>
                  <a:pt x="24" y="59"/>
                  <a:pt x="24" y="56"/>
                </a:cubicBezTo>
                <a:cubicBezTo>
                  <a:pt x="24" y="53"/>
                  <a:pt x="22" y="51"/>
                  <a:pt x="22" y="48"/>
                </a:cubicBezTo>
                <a:cubicBezTo>
                  <a:pt x="23" y="43"/>
                  <a:pt x="21" y="37"/>
                  <a:pt x="23" y="32"/>
                </a:cubicBezTo>
                <a:cubicBezTo>
                  <a:pt x="23" y="28"/>
                  <a:pt x="23" y="24"/>
                  <a:pt x="24" y="21"/>
                </a:cubicBezTo>
                <a:cubicBezTo>
                  <a:pt x="25" y="16"/>
                  <a:pt x="26" y="11"/>
                  <a:pt x="29" y="7"/>
                </a:cubicBezTo>
                <a:cubicBezTo>
                  <a:pt x="30" y="5"/>
                  <a:pt x="31" y="3"/>
                  <a:pt x="33" y="1"/>
                </a:cubicBezTo>
                <a:cubicBezTo>
                  <a:pt x="33" y="1"/>
                  <a:pt x="33" y="1"/>
                  <a:pt x="33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1"/>
                  <a:pt x="31" y="2"/>
                  <a:pt x="31" y="2"/>
                </a:cubicBezTo>
                <a:cubicBezTo>
                  <a:pt x="30" y="2"/>
                  <a:pt x="29" y="2"/>
                  <a:pt x="28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2" y="3"/>
                  <a:pt x="19" y="7"/>
                  <a:pt x="15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96"/>
          <p:cNvSpPr>
            <a:spLocks/>
          </p:cNvSpPr>
          <p:nvPr/>
        </p:nvSpPr>
        <p:spPr bwMode="auto">
          <a:xfrm>
            <a:off x="6567329" y="3186431"/>
            <a:ext cx="82550" cy="450850"/>
          </a:xfrm>
          <a:custGeom>
            <a:avLst/>
            <a:gdLst>
              <a:gd name="T0" fmla="*/ 11 w 22"/>
              <a:gd name="T1" fmla="*/ 115 h 120"/>
              <a:gd name="T2" fmla="*/ 13 w 22"/>
              <a:gd name="T3" fmla="*/ 120 h 120"/>
              <a:gd name="T4" fmla="*/ 13 w 22"/>
              <a:gd name="T5" fmla="*/ 120 h 120"/>
              <a:gd name="T6" fmla="*/ 14 w 22"/>
              <a:gd name="T7" fmla="*/ 120 h 120"/>
              <a:gd name="T8" fmla="*/ 15 w 22"/>
              <a:gd name="T9" fmla="*/ 117 h 120"/>
              <a:gd name="T10" fmla="*/ 19 w 22"/>
              <a:gd name="T11" fmla="*/ 111 h 120"/>
              <a:gd name="T12" fmla="*/ 17 w 22"/>
              <a:gd name="T13" fmla="*/ 105 h 120"/>
              <a:gd name="T14" fmla="*/ 19 w 22"/>
              <a:gd name="T15" fmla="*/ 98 h 120"/>
              <a:gd name="T16" fmla="*/ 17 w 22"/>
              <a:gd name="T17" fmla="*/ 96 h 120"/>
              <a:gd name="T18" fmla="*/ 18 w 22"/>
              <a:gd name="T19" fmla="*/ 92 h 120"/>
              <a:gd name="T20" fmla="*/ 21 w 22"/>
              <a:gd name="T21" fmla="*/ 87 h 120"/>
              <a:gd name="T22" fmla="*/ 19 w 22"/>
              <a:gd name="T23" fmla="*/ 85 h 120"/>
              <a:gd name="T24" fmla="*/ 19 w 22"/>
              <a:gd name="T25" fmla="*/ 82 h 120"/>
              <a:gd name="T26" fmla="*/ 20 w 22"/>
              <a:gd name="T27" fmla="*/ 75 h 120"/>
              <a:gd name="T28" fmla="*/ 20 w 22"/>
              <a:gd name="T29" fmla="*/ 71 h 120"/>
              <a:gd name="T30" fmla="*/ 18 w 22"/>
              <a:gd name="T31" fmla="*/ 62 h 120"/>
              <a:gd name="T32" fmla="*/ 19 w 22"/>
              <a:gd name="T33" fmla="*/ 57 h 120"/>
              <a:gd name="T34" fmla="*/ 16 w 22"/>
              <a:gd name="T35" fmla="*/ 52 h 120"/>
              <a:gd name="T36" fmla="*/ 17 w 22"/>
              <a:gd name="T37" fmla="*/ 43 h 120"/>
              <a:gd name="T38" fmla="*/ 18 w 22"/>
              <a:gd name="T39" fmla="*/ 39 h 120"/>
              <a:gd name="T40" fmla="*/ 17 w 22"/>
              <a:gd name="T41" fmla="*/ 33 h 120"/>
              <a:gd name="T42" fmla="*/ 19 w 22"/>
              <a:gd name="T43" fmla="*/ 26 h 120"/>
              <a:gd name="T44" fmla="*/ 15 w 22"/>
              <a:gd name="T45" fmla="*/ 22 h 120"/>
              <a:gd name="T46" fmla="*/ 18 w 22"/>
              <a:gd name="T47" fmla="*/ 15 h 120"/>
              <a:gd name="T48" fmla="*/ 15 w 22"/>
              <a:gd name="T49" fmla="*/ 8 h 120"/>
              <a:gd name="T50" fmla="*/ 13 w 22"/>
              <a:gd name="T51" fmla="*/ 1 h 120"/>
              <a:gd name="T52" fmla="*/ 13 w 22"/>
              <a:gd name="T53" fmla="*/ 0 h 120"/>
              <a:gd name="T54" fmla="*/ 11 w 22"/>
              <a:gd name="T55" fmla="*/ 1 h 120"/>
              <a:gd name="T56" fmla="*/ 8 w 22"/>
              <a:gd name="T57" fmla="*/ 0 h 120"/>
              <a:gd name="T58" fmla="*/ 7 w 22"/>
              <a:gd name="T59" fmla="*/ 0 h 120"/>
              <a:gd name="T60" fmla="*/ 6 w 22"/>
              <a:gd name="T61" fmla="*/ 2 h 120"/>
              <a:gd name="T62" fmla="*/ 6 w 22"/>
              <a:gd name="T63" fmla="*/ 8 h 120"/>
              <a:gd name="T64" fmla="*/ 5 w 22"/>
              <a:gd name="T65" fmla="*/ 13 h 120"/>
              <a:gd name="T66" fmla="*/ 5 w 22"/>
              <a:gd name="T67" fmla="*/ 16 h 120"/>
              <a:gd name="T68" fmla="*/ 2 w 22"/>
              <a:gd name="T69" fmla="*/ 26 h 120"/>
              <a:gd name="T70" fmla="*/ 3 w 22"/>
              <a:gd name="T71" fmla="*/ 31 h 120"/>
              <a:gd name="T72" fmla="*/ 2 w 22"/>
              <a:gd name="T73" fmla="*/ 42 h 120"/>
              <a:gd name="T74" fmla="*/ 3 w 22"/>
              <a:gd name="T75" fmla="*/ 50 h 120"/>
              <a:gd name="T76" fmla="*/ 3 w 22"/>
              <a:gd name="T77" fmla="*/ 60 h 120"/>
              <a:gd name="T78" fmla="*/ 5 w 22"/>
              <a:gd name="T79" fmla="*/ 65 h 120"/>
              <a:gd name="T80" fmla="*/ 6 w 22"/>
              <a:gd name="T81" fmla="*/ 74 h 120"/>
              <a:gd name="T82" fmla="*/ 3 w 22"/>
              <a:gd name="T83" fmla="*/ 94 h 120"/>
              <a:gd name="T84" fmla="*/ 7 w 22"/>
              <a:gd name="T85" fmla="*/ 105 h 120"/>
              <a:gd name="T86" fmla="*/ 11 w 22"/>
              <a:gd name="T87" fmla="*/ 11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2" h="120">
                <a:moveTo>
                  <a:pt x="11" y="115"/>
                </a:moveTo>
                <a:cubicBezTo>
                  <a:pt x="12" y="116"/>
                  <a:pt x="13" y="118"/>
                  <a:pt x="13" y="120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3" y="120"/>
                  <a:pt x="14" y="120"/>
                  <a:pt x="14" y="120"/>
                </a:cubicBezTo>
                <a:cubicBezTo>
                  <a:pt x="14" y="119"/>
                  <a:pt x="14" y="118"/>
                  <a:pt x="15" y="117"/>
                </a:cubicBezTo>
                <a:cubicBezTo>
                  <a:pt x="16" y="115"/>
                  <a:pt x="19" y="113"/>
                  <a:pt x="19" y="111"/>
                </a:cubicBezTo>
                <a:cubicBezTo>
                  <a:pt x="19" y="109"/>
                  <a:pt x="17" y="107"/>
                  <a:pt x="17" y="105"/>
                </a:cubicBezTo>
                <a:cubicBezTo>
                  <a:pt x="17" y="103"/>
                  <a:pt x="20" y="100"/>
                  <a:pt x="19" y="98"/>
                </a:cubicBezTo>
                <a:cubicBezTo>
                  <a:pt x="19" y="97"/>
                  <a:pt x="17" y="97"/>
                  <a:pt x="17" y="96"/>
                </a:cubicBezTo>
                <a:cubicBezTo>
                  <a:pt x="16" y="95"/>
                  <a:pt x="17" y="93"/>
                  <a:pt x="18" y="92"/>
                </a:cubicBezTo>
                <a:cubicBezTo>
                  <a:pt x="19" y="90"/>
                  <a:pt x="22" y="89"/>
                  <a:pt x="21" y="87"/>
                </a:cubicBezTo>
                <a:cubicBezTo>
                  <a:pt x="21" y="86"/>
                  <a:pt x="19" y="86"/>
                  <a:pt x="19" y="85"/>
                </a:cubicBezTo>
                <a:cubicBezTo>
                  <a:pt x="18" y="84"/>
                  <a:pt x="19" y="83"/>
                  <a:pt x="19" y="82"/>
                </a:cubicBezTo>
                <a:cubicBezTo>
                  <a:pt x="19" y="80"/>
                  <a:pt x="20" y="78"/>
                  <a:pt x="20" y="75"/>
                </a:cubicBezTo>
                <a:cubicBezTo>
                  <a:pt x="20" y="74"/>
                  <a:pt x="20" y="73"/>
                  <a:pt x="20" y="71"/>
                </a:cubicBezTo>
                <a:cubicBezTo>
                  <a:pt x="20" y="67"/>
                  <a:pt x="18" y="66"/>
                  <a:pt x="18" y="62"/>
                </a:cubicBezTo>
                <a:cubicBezTo>
                  <a:pt x="18" y="61"/>
                  <a:pt x="19" y="59"/>
                  <a:pt x="19" y="57"/>
                </a:cubicBezTo>
                <a:cubicBezTo>
                  <a:pt x="18" y="55"/>
                  <a:pt x="17" y="54"/>
                  <a:pt x="16" y="52"/>
                </a:cubicBezTo>
                <a:cubicBezTo>
                  <a:pt x="15" y="49"/>
                  <a:pt x="16" y="46"/>
                  <a:pt x="17" y="43"/>
                </a:cubicBezTo>
                <a:cubicBezTo>
                  <a:pt x="18" y="41"/>
                  <a:pt x="18" y="41"/>
                  <a:pt x="18" y="39"/>
                </a:cubicBezTo>
                <a:cubicBezTo>
                  <a:pt x="17" y="37"/>
                  <a:pt x="16" y="35"/>
                  <a:pt x="17" y="33"/>
                </a:cubicBezTo>
                <a:cubicBezTo>
                  <a:pt x="17" y="31"/>
                  <a:pt x="19" y="27"/>
                  <a:pt x="19" y="26"/>
                </a:cubicBezTo>
                <a:cubicBezTo>
                  <a:pt x="18" y="24"/>
                  <a:pt x="15" y="24"/>
                  <a:pt x="15" y="22"/>
                </a:cubicBezTo>
                <a:cubicBezTo>
                  <a:pt x="14" y="19"/>
                  <a:pt x="16" y="16"/>
                  <a:pt x="18" y="15"/>
                </a:cubicBezTo>
                <a:cubicBezTo>
                  <a:pt x="14" y="14"/>
                  <a:pt x="15" y="11"/>
                  <a:pt x="15" y="8"/>
                </a:cubicBezTo>
                <a:cubicBezTo>
                  <a:pt x="13" y="7"/>
                  <a:pt x="14" y="2"/>
                  <a:pt x="13" y="1"/>
                </a:cubicBezTo>
                <a:cubicBezTo>
                  <a:pt x="13" y="1"/>
                  <a:pt x="13" y="0"/>
                  <a:pt x="13" y="0"/>
                </a:cubicBezTo>
                <a:cubicBezTo>
                  <a:pt x="13" y="0"/>
                  <a:pt x="12" y="1"/>
                  <a:pt x="11" y="1"/>
                </a:cubicBezTo>
                <a:cubicBezTo>
                  <a:pt x="10" y="1"/>
                  <a:pt x="9" y="0"/>
                  <a:pt x="8" y="0"/>
                </a:cubicBezTo>
                <a:cubicBezTo>
                  <a:pt x="8" y="0"/>
                  <a:pt x="8" y="0"/>
                  <a:pt x="7" y="0"/>
                </a:cubicBezTo>
                <a:cubicBezTo>
                  <a:pt x="7" y="1"/>
                  <a:pt x="7" y="1"/>
                  <a:pt x="6" y="2"/>
                </a:cubicBezTo>
                <a:cubicBezTo>
                  <a:pt x="6" y="4"/>
                  <a:pt x="7" y="6"/>
                  <a:pt x="6" y="8"/>
                </a:cubicBezTo>
                <a:cubicBezTo>
                  <a:pt x="6" y="10"/>
                  <a:pt x="5" y="11"/>
                  <a:pt x="5" y="13"/>
                </a:cubicBezTo>
                <a:cubicBezTo>
                  <a:pt x="5" y="15"/>
                  <a:pt x="5" y="15"/>
                  <a:pt x="5" y="16"/>
                </a:cubicBezTo>
                <a:cubicBezTo>
                  <a:pt x="6" y="20"/>
                  <a:pt x="3" y="22"/>
                  <a:pt x="2" y="26"/>
                </a:cubicBezTo>
                <a:cubicBezTo>
                  <a:pt x="2" y="28"/>
                  <a:pt x="3" y="29"/>
                  <a:pt x="3" y="31"/>
                </a:cubicBezTo>
                <a:cubicBezTo>
                  <a:pt x="3" y="34"/>
                  <a:pt x="1" y="38"/>
                  <a:pt x="2" y="42"/>
                </a:cubicBezTo>
                <a:cubicBezTo>
                  <a:pt x="3" y="45"/>
                  <a:pt x="4" y="47"/>
                  <a:pt x="3" y="50"/>
                </a:cubicBezTo>
                <a:cubicBezTo>
                  <a:pt x="2" y="53"/>
                  <a:pt x="2" y="57"/>
                  <a:pt x="3" y="60"/>
                </a:cubicBezTo>
                <a:cubicBezTo>
                  <a:pt x="4" y="62"/>
                  <a:pt x="5" y="63"/>
                  <a:pt x="5" y="65"/>
                </a:cubicBezTo>
                <a:cubicBezTo>
                  <a:pt x="5" y="68"/>
                  <a:pt x="6" y="71"/>
                  <a:pt x="6" y="74"/>
                </a:cubicBezTo>
                <a:cubicBezTo>
                  <a:pt x="6" y="80"/>
                  <a:pt x="0" y="88"/>
                  <a:pt x="3" y="94"/>
                </a:cubicBezTo>
                <a:cubicBezTo>
                  <a:pt x="5" y="98"/>
                  <a:pt x="6" y="101"/>
                  <a:pt x="7" y="105"/>
                </a:cubicBezTo>
                <a:cubicBezTo>
                  <a:pt x="7" y="109"/>
                  <a:pt x="8" y="112"/>
                  <a:pt x="11" y="1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97"/>
          <p:cNvSpPr>
            <a:spLocks/>
          </p:cNvSpPr>
          <p:nvPr/>
        </p:nvSpPr>
        <p:spPr bwMode="auto">
          <a:xfrm>
            <a:off x="6634004" y="3175319"/>
            <a:ext cx="117475" cy="461963"/>
          </a:xfrm>
          <a:custGeom>
            <a:avLst/>
            <a:gdLst>
              <a:gd name="T0" fmla="*/ 11 w 31"/>
              <a:gd name="T1" fmla="*/ 116 h 123"/>
              <a:gd name="T2" fmla="*/ 15 w 31"/>
              <a:gd name="T3" fmla="*/ 111 h 123"/>
              <a:gd name="T4" fmla="*/ 21 w 31"/>
              <a:gd name="T5" fmla="*/ 97 h 123"/>
              <a:gd name="T6" fmla="*/ 22 w 31"/>
              <a:gd name="T7" fmla="*/ 89 h 123"/>
              <a:gd name="T8" fmla="*/ 25 w 31"/>
              <a:gd name="T9" fmla="*/ 83 h 123"/>
              <a:gd name="T10" fmla="*/ 26 w 31"/>
              <a:gd name="T11" fmla="*/ 77 h 123"/>
              <a:gd name="T12" fmla="*/ 27 w 31"/>
              <a:gd name="T13" fmla="*/ 74 h 123"/>
              <a:gd name="T14" fmla="*/ 27 w 31"/>
              <a:gd name="T15" fmla="*/ 66 h 123"/>
              <a:gd name="T16" fmla="*/ 30 w 31"/>
              <a:gd name="T17" fmla="*/ 56 h 123"/>
              <a:gd name="T18" fmla="*/ 31 w 31"/>
              <a:gd name="T19" fmla="*/ 48 h 123"/>
              <a:gd name="T20" fmla="*/ 24 w 31"/>
              <a:gd name="T21" fmla="*/ 27 h 123"/>
              <a:gd name="T22" fmla="*/ 16 w 31"/>
              <a:gd name="T23" fmla="*/ 12 h 123"/>
              <a:gd name="T24" fmla="*/ 3 w 31"/>
              <a:gd name="T25" fmla="*/ 0 h 123"/>
              <a:gd name="T26" fmla="*/ 1 w 31"/>
              <a:gd name="T27" fmla="*/ 3 h 123"/>
              <a:gd name="T28" fmla="*/ 5 w 31"/>
              <a:gd name="T29" fmla="*/ 8 h 123"/>
              <a:gd name="T30" fmla="*/ 8 w 31"/>
              <a:gd name="T31" fmla="*/ 22 h 123"/>
              <a:gd name="T32" fmla="*/ 8 w 31"/>
              <a:gd name="T33" fmla="*/ 30 h 123"/>
              <a:gd name="T34" fmla="*/ 8 w 31"/>
              <a:gd name="T35" fmla="*/ 41 h 123"/>
              <a:gd name="T36" fmla="*/ 9 w 31"/>
              <a:gd name="T37" fmla="*/ 46 h 123"/>
              <a:gd name="T38" fmla="*/ 10 w 31"/>
              <a:gd name="T39" fmla="*/ 48 h 123"/>
              <a:gd name="T40" fmla="*/ 9 w 31"/>
              <a:gd name="T41" fmla="*/ 60 h 123"/>
              <a:gd name="T42" fmla="*/ 9 w 31"/>
              <a:gd name="T43" fmla="*/ 69 h 123"/>
              <a:gd name="T44" fmla="*/ 7 w 31"/>
              <a:gd name="T45" fmla="*/ 78 h 123"/>
              <a:gd name="T46" fmla="*/ 6 w 31"/>
              <a:gd name="T47" fmla="*/ 87 h 123"/>
              <a:gd name="T48" fmla="*/ 7 w 31"/>
              <a:gd name="T49" fmla="*/ 92 h 123"/>
              <a:gd name="T50" fmla="*/ 4 w 31"/>
              <a:gd name="T51" fmla="*/ 102 h 123"/>
              <a:gd name="T52" fmla="*/ 4 w 31"/>
              <a:gd name="T53" fmla="*/ 106 h 123"/>
              <a:gd name="T54" fmla="*/ 1 w 31"/>
              <a:gd name="T55" fmla="*/ 118 h 123"/>
              <a:gd name="T56" fmla="*/ 0 w 31"/>
              <a:gd name="T57" fmla="*/ 123 h 123"/>
              <a:gd name="T58" fmla="*/ 6 w 31"/>
              <a:gd name="T59" fmla="*/ 121 h 123"/>
              <a:gd name="T60" fmla="*/ 11 w 31"/>
              <a:gd name="T61" fmla="*/ 11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1" h="123">
                <a:moveTo>
                  <a:pt x="11" y="116"/>
                </a:moveTo>
                <a:cubicBezTo>
                  <a:pt x="12" y="114"/>
                  <a:pt x="14" y="113"/>
                  <a:pt x="15" y="111"/>
                </a:cubicBezTo>
                <a:cubicBezTo>
                  <a:pt x="17" y="106"/>
                  <a:pt x="18" y="101"/>
                  <a:pt x="21" y="97"/>
                </a:cubicBezTo>
                <a:cubicBezTo>
                  <a:pt x="22" y="94"/>
                  <a:pt x="21" y="92"/>
                  <a:pt x="22" y="89"/>
                </a:cubicBezTo>
                <a:cubicBezTo>
                  <a:pt x="23" y="87"/>
                  <a:pt x="25" y="85"/>
                  <a:pt x="25" y="83"/>
                </a:cubicBezTo>
                <a:cubicBezTo>
                  <a:pt x="25" y="81"/>
                  <a:pt x="25" y="79"/>
                  <a:pt x="26" y="77"/>
                </a:cubicBezTo>
                <a:cubicBezTo>
                  <a:pt x="26" y="76"/>
                  <a:pt x="27" y="75"/>
                  <a:pt x="27" y="74"/>
                </a:cubicBezTo>
                <a:cubicBezTo>
                  <a:pt x="28" y="72"/>
                  <a:pt x="27" y="69"/>
                  <a:pt x="27" y="66"/>
                </a:cubicBezTo>
                <a:cubicBezTo>
                  <a:pt x="30" y="63"/>
                  <a:pt x="29" y="60"/>
                  <a:pt x="30" y="56"/>
                </a:cubicBezTo>
                <a:cubicBezTo>
                  <a:pt x="30" y="53"/>
                  <a:pt x="31" y="51"/>
                  <a:pt x="31" y="48"/>
                </a:cubicBezTo>
                <a:cubicBezTo>
                  <a:pt x="30" y="41"/>
                  <a:pt x="26" y="34"/>
                  <a:pt x="24" y="27"/>
                </a:cubicBezTo>
                <a:cubicBezTo>
                  <a:pt x="21" y="22"/>
                  <a:pt x="21" y="16"/>
                  <a:pt x="16" y="12"/>
                </a:cubicBezTo>
                <a:cubicBezTo>
                  <a:pt x="12" y="7"/>
                  <a:pt x="8" y="4"/>
                  <a:pt x="3" y="0"/>
                </a:cubicBezTo>
                <a:cubicBezTo>
                  <a:pt x="3" y="1"/>
                  <a:pt x="2" y="2"/>
                  <a:pt x="1" y="3"/>
                </a:cubicBezTo>
                <a:cubicBezTo>
                  <a:pt x="2" y="5"/>
                  <a:pt x="4" y="6"/>
                  <a:pt x="5" y="8"/>
                </a:cubicBezTo>
                <a:cubicBezTo>
                  <a:pt x="7" y="12"/>
                  <a:pt x="8" y="18"/>
                  <a:pt x="8" y="22"/>
                </a:cubicBezTo>
                <a:cubicBezTo>
                  <a:pt x="8" y="25"/>
                  <a:pt x="8" y="27"/>
                  <a:pt x="8" y="30"/>
                </a:cubicBezTo>
                <a:cubicBezTo>
                  <a:pt x="8" y="34"/>
                  <a:pt x="8" y="37"/>
                  <a:pt x="8" y="41"/>
                </a:cubicBezTo>
                <a:cubicBezTo>
                  <a:pt x="8" y="42"/>
                  <a:pt x="8" y="45"/>
                  <a:pt x="9" y="46"/>
                </a:cubicBezTo>
                <a:cubicBezTo>
                  <a:pt x="9" y="47"/>
                  <a:pt x="10" y="47"/>
                  <a:pt x="10" y="48"/>
                </a:cubicBezTo>
                <a:cubicBezTo>
                  <a:pt x="12" y="51"/>
                  <a:pt x="10" y="56"/>
                  <a:pt x="9" y="60"/>
                </a:cubicBezTo>
                <a:cubicBezTo>
                  <a:pt x="8" y="63"/>
                  <a:pt x="9" y="65"/>
                  <a:pt x="9" y="69"/>
                </a:cubicBezTo>
                <a:cubicBezTo>
                  <a:pt x="9" y="72"/>
                  <a:pt x="7" y="75"/>
                  <a:pt x="7" y="78"/>
                </a:cubicBezTo>
                <a:cubicBezTo>
                  <a:pt x="7" y="81"/>
                  <a:pt x="6" y="84"/>
                  <a:pt x="6" y="87"/>
                </a:cubicBezTo>
                <a:cubicBezTo>
                  <a:pt x="6" y="89"/>
                  <a:pt x="7" y="90"/>
                  <a:pt x="7" y="92"/>
                </a:cubicBezTo>
                <a:cubicBezTo>
                  <a:pt x="7" y="95"/>
                  <a:pt x="4" y="98"/>
                  <a:pt x="4" y="102"/>
                </a:cubicBezTo>
                <a:cubicBezTo>
                  <a:pt x="4" y="103"/>
                  <a:pt x="4" y="105"/>
                  <a:pt x="4" y="106"/>
                </a:cubicBezTo>
                <a:cubicBezTo>
                  <a:pt x="4" y="110"/>
                  <a:pt x="3" y="115"/>
                  <a:pt x="1" y="118"/>
                </a:cubicBezTo>
                <a:cubicBezTo>
                  <a:pt x="2" y="119"/>
                  <a:pt x="1" y="121"/>
                  <a:pt x="0" y="123"/>
                </a:cubicBezTo>
                <a:cubicBezTo>
                  <a:pt x="2" y="122"/>
                  <a:pt x="5" y="121"/>
                  <a:pt x="6" y="121"/>
                </a:cubicBezTo>
                <a:cubicBezTo>
                  <a:pt x="7" y="119"/>
                  <a:pt x="10" y="118"/>
                  <a:pt x="11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98"/>
          <p:cNvSpPr>
            <a:spLocks/>
          </p:cNvSpPr>
          <p:nvPr/>
        </p:nvSpPr>
        <p:spPr bwMode="auto">
          <a:xfrm>
            <a:off x="6360954" y="3159444"/>
            <a:ext cx="195263" cy="473075"/>
          </a:xfrm>
          <a:custGeom>
            <a:avLst/>
            <a:gdLst>
              <a:gd name="T0" fmla="*/ 0 w 52"/>
              <a:gd name="T1" fmla="*/ 63 h 126"/>
              <a:gd name="T2" fmla="*/ 9 w 52"/>
              <a:gd name="T3" fmla="*/ 95 h 126"/>
              <a:gd name="T4" fmla="*/ 33 w 52"/>
              <a:gd name="T5" fmla="*/ 120 h 126"/>
              <a:gd name="T6" fmla="*/ 48 w 52"/>
              <a:gd name="T7" fmla="*/ 126 h 126"/>
              <a:gd name="T8" fmla="*/ 38 w 52"/>
              <a:gd name="T9" fmla="*/ 116 h 126"/>
              <a:gd name="T10" fmla="*/ 28 w 52"/>
              <a:gd name="T11" fmla="*/ 103 h 126"/>
              <a:gd name="T12" fmla="*/ 28 w 52"/>
              <a:gd name="T13" fmla="*/ 98 h 126"/>
              <a:gd name="T14" fmla="*/ 24 w 52"/>
              <a:gd name="T15" fmla="*/ 95 h 126"/>
              <a:gd name="T16" fmla="*/ 20 w 52"/>
              <a:gd name="T17" fmla="*/ 88 h 126"/>
              <a:gd name="T18" fmla="*/ 20 w 52"/>
              <a:gd name="T19" fmla="*/ 83 h 126"/>
              <a:gd name="T20" fmla="*/ 14 w 52"/>
              <a:gd name="T21" fmla="*/ 66 h 126"/>
              <a:gd name="T22" fmla="*/ 16 w 52"/>
              <a:gd name="T23" fmla="*/ 52 h 126"/>
              <a:gd name="T24" fmla="*/ 15 w 52"/>
              <a:gd name="T25" fmla="*/ 50 h 126"/>
              <a:gd name="T26" fmla="*/ 18 w 52"/>
              <a:gd name="T27" fmla="*/ 45 h 126"/>
              <a:gd name="T28" fmla="*/ 17 w 52"/>
              <a:gd name="T29" fmla="*/ 38 h 126"/>
              <a:gd name="T30" fmla="*/ 21 w 52"/>
              <a:gd name="T31" fmla="*/ 27 h 126"/>
              <a:gd name="T32" fmla="*/ 28 w 52"/>
              <a:gd name="T33" fmla="*/ 20 h 126"/>
              <a:gd name="T34" fmla="*/ 34 w 52"/>
              <a:gd name="T35" fmla="*/ 12 h 126"/>
              <a:gd name="T36" fmla="*/ 52 w 52"/>
              <a:gd name="T37" fmla="*/ 2 h 126"/>
              <a:gd name="T38" fmla="*/ 52 w 52"/>
              <a:gd name="T39" fmla="*/ 1 h 126"/>
              <a:gd name="T40" fmla="*/ 52 w 52"/>
              <a:gd name="T41" fmla="*/ 0 h 126"/>
              <a:gd name="T42" fmla="*/ 33 w 52"/>
              <a:gd name="T43" fmla="*/ 7 h 126"/>
              <a:gd name="T44" fmla="*/ 9 w 52"/>
              <a:gd name="T45" fmla="*/ 31 h 126"/>
              <a:gd name="T46" fmla="*/ 0 w 52"/>
              <a:gd name="T47" fmla="*/ 63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126">
                <a:moveTo>
                  <a:pt x="0" y="63"/>
                </a:moveTo>
                <a:cubicBezTo>
                  <a:pt x="0" y="75"/>
                  <a:pt x="4" y="86"/>
                  <a:pt x="9" y="95"/>
                </a:cubicBezTo>
                <a:cubicBezTo>
                  <a:pt x="15" y="105"/>
                  <a:pt x="23" y="114"/>
                  <a:pt x="33" y="120"/>
                </a:cubicBezTo>
                <a:cubicBezTo>
                  <a:pt x="37" y="122"/>
                  <a:pt x="42" y="124"/>
                  <a:pt x="48" y="126"/>
                </a:cubicBezTo>
                <a:cubicBezTo>
                  <a:pt x="44" y="123"/>
                  <a:pt x="40" y="120"/>
                  <a:pt x="38" y="116"/>
                </a:cubicBezTo>
                <a:cubicBezTo>
                  <a:pt x="35" y="112"/>
                  <a:pt x="31" y="108"/>
                  <a:pt x="28" y="103"/>
                </a:cubicBezTo>
                <a:cubicBezTo>
                  <a:pt x="28" y="101"/>
                  <a:pt x="28" y="99"/>
                  <a:pt x="28" y="98"/>
                </a:cubicBezTo>
                <a:cubicBezTo>
                  <a:pt x="27" y="96"/>
                  <a:pt x="25" y="96"/>
                  <a:pt x="24" y="95"/>
                </a:cubicBezTo>
                <a:cubicBezTo>
                  <a:pt x="21" y="94"/>
                  <a:pt x="19" y="91"/>
                  <a:pt x="20" y="88"/>
                </a:cubicBezTo>
                <a:cubicBezTo>
                  <a:pt x="20" y="86"/>
                  <a:pt x="21" y="85"/>
                  <a:pt x="20" y="83"/>
                </a:cubicBezTo>
                <a:cubicBezTo>
                  <a:pt x="19" y="77"/>
                  <a:pt x="12" y="73"/>
                  <a:pt x="14" y="66"/>
                </a:cubicBezTo>
                <a:cubicBezTo>
                  <a:pt x="6" y="66"/>
                  <a:pt x="15" y="55"/>
                  <a:pt x="16" y="52"/>
                </a:cubicBezTo>
                <a:cubicBezTo>
                  <a:pt x="16" y="51"/>
                  <a:pt x="15" y="51"/>
                  <a:pt x="15" y="50"/>
                </a:cubicBezTo>
                <a:cubicBezTo>
                  <a:pt x="15" y="48"/>
                  <a:pt x="17" y="46"/>
                  <a:pt x="18" y="45"/>
                </a:cubicBezTo>
                <a:cubicBezTo>
                  <a:pt x="19" y="42"/>
                  <a:pt x="17" y="41"/>
                  <a:pt x="17" y="38"/>
                </a:cubicBezTo>
                <a:cubicBezTo>
                  <a:pt x="18" y="34"/>
                  <a:pt x="20" y="30"/>
                  <a:pt x="21" y="27"/>
                </a:cubicBezTo>
                <a:cubicBezTo>
                  <a:pt x="23" y="24"/>
                  <a:pt x="25" y="22"/>
                  <a:pt x="28" y="20"/>
                </a:cubicBezTo>
                <a:cubicBezTo>
                  <a:pt x="30" y="18"/>
                  <a:pt x="32" y="15"/>
                  <a:pt x="34" y="12"/>
                </a:cubicBezTo>
                <a:cubicBezTo>
                  <a:pt x="38" y="7"/>
                  <a:pt x="46" y="5"/>
                  <a:pt x="52" y="2"/>
                </a:cubicBezTo>
                <a:cubicBezTo>
                  <a:pt x="52" y="2"/>
                  <a:pt x="52" y="2"/>
                  <a:pt x="52" y="1"/>
                </a:cubicBezTo>
                <a:cubicBezTo>
                  <a:pt x="52" y="1"/>
                  <a:pt x="52" y="1"/>
                  <a:pt x="52" y="0"/>
                </a:cubicBezTo>
                <a:cubicBezTo>
                  <a:pt x="45" y="1"/>
                  <a:pt x="38" y="4"/>
                  <a:pt x="33" y="7"/>
                </a:cubicBezTo>
                <a:cubicBezTo>
                  <a:pt x="23" y="13"/>
                  <a:pt x="15" y="21"/>
                  <a:pt x="9" y="31"/>
                </a:cubicBezTo>
                <a:cubicBezTo>
                  <a:pt x="4" y="41"/>
                  <a:pt x="0" y="51"/>
                  <a:pt x="0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99"/>
          <p:cNvSpPr>
            <a:spLocks/>
          </p:cNvSpPr>
          <p:nvPr/>
        </p:nvSpPr>
        <p:spPr bwMode="auto">
          <a:xfrm>
            <a:off x="6649879" y="3159444"/>
            <a:ext cx="198438" cy="473075"/>
          </a:xfrm>
          <a:custGeom>
            <a:avLst/>
            <a:gdLst>
              <a:gd name="T0" fmla="*/ 0 w 53"/>
              <a:gd name="T1" fmla="*/ 0 h 126"/>
              <a:gd name="T2" fmla="*/ 1 w 53"/>
              <a:gd name="T3" fmla="*/ 1 h 126"/>
              <a:gd name="T4" fmla="*/ 1 w 53"/>
              <a:gd name="T5" fmla="*/ 2 h 126"/>
              <a:gd name="T6" fmla="*/ 1 w 53"/>
              <a:gd name="T7" fmla="*/ 2 h 126"/>
              <a:gd name="T8" fmla="*/ 19 w 53"/>
              <a:gd name="T9" fmla="*/ 12 h 126"/>
              <a:gd name="T10" fmla="*/ 25 w 53"/>
              <a:gd name="T11" fmla="*/ 20 h 126"/>
              <a:gd name="T12" fmla="*/ 31 w 53"/>
              <a:gd name="T13" fmla="*/ 27 h 126"/>
              <a:gd name="T14" fmla="*/ 36 w 53"/>
              <a:gd name="T15" fmla="*/ 38 h 126"/>
              <a:gd name="T16" fmla="*/ 35 w 53"/>
              <a:gd name="T17" fmla="*/ 45 h 126"/>
              <a:gd name="T18" fmla="*/ 38 w 53"/>
              <a:gd name="T19" fmla="*/ 50 h 126"/>
              <a:gd name="T20" fmla="*/ 37 w 53"/>
              <a:gd name="T21" fmla="*/ 52 h 126"/>
              <a:gd name="T22" fmla="*/ 39 w 53"/>
              <a:gd name="T23" fmla="*/ 66 h 126"/>
              <a:gd name="T24" fmla="*/ 33 w 53"/>
              <a:gd name="T25" fmla="*/ 83 h 126"/>
              <a:gd name="T26" fmla="*/ 33 w 53"/>
              <a:gd name="T27" fmla="*/ 88 h 126"/>
              <a:gd name="T28" fmla="*/ 29 w 53"/>
              <a:gd name="T29" fmla="*/ 95 h 126"/>
              <a:gd name="T30" fmla="*/ 25 w 53"/>
              <a:gd name="T31" fmla="*/ 98 h 126"/>
              <a:gd name="T32" fmla="*/ 24 w 53"/>
              <a:gd name="T33" fmla="*/ 103 h 126"/>
              <a:gd name="T34" fmla="*/ 15 w 53"/>
              <a:gd name="T35" fmla="*/ 116 h 126"/>
              <a:gd name="T36" fmla="*/ 5 w 53"/>
              <a:gd name="T37" fmla="*/ 126 h 126"/>
              <a:gd name="T38" fmla="*/ 21 w 53"/>
              <a:gd name="T39" fmla="*/ 120 h 126"/>
              <a:gd name="T40" fmla="*/ 44 w 53"/>
              <a:gd name="T41" fmla="*/ 95 h 126"/>
              <a:gd name="T42" fmla="*/ 53 w 53"/>
              <a:gd name="T43" fmla="*/ 63 h 126"/>
              <a:gd name="T44" fmla="*/ 44 w 53"/>
              <a:gd name="T45" fmla="*/ 31 h 126"/>
              <a:gd name="T46" fmla="*/ 21 w 53"/>
              <a:gd name="T47" fmla="*/ 7 h 126"/>
              <a:gd name="T48" fmla="*/ 0 w 53"/>
              <a:gd name="T49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3" h="126">
                <a:moveTo>
                  <a:pt x="0" y="0"/>
                </a:moveTo>
                <a:cubicBezTo>
                  <a:pt x="1" y="0"/>
                  <a:pt x="1" y="1"/>
                  <a:pt x="1" y="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7" y="5"/>
                  <a:pt x="15" y="7"/>
                  <a:pt x="19" y="12"/>
                </a:cubicBezTo>
                <a:cubicBezTo>
                  <a:pt x="21" y="15"/>
                  <a:pt x="22" y="18"/>
                  <a:pt x="25" y="20"/>
                </a:cubicBezTo>
                <a:cubicBezTo>
                  <a:pt x="28" y="22"/>
                  <a:pt x="30" y="24"/>
                  <a:pt x="31" y="27"/>
                </a:cubicBezTo>
                <a:cubicBezTo>
                  <a:pt x="33" y="30"/>
                  <a:pt x="35" y="34"/>
                  <a:pt x="36" y="38"/>
                </a:cubicBezTo>
                <a:cubicBezTo>
                  <a:pt x="36" y="41"/>
                  <a:pt x="34" y="42"/>
                  <a:pt x="35" y="45"/>
                </a:cubicBezTo>
                <a:cubicBezTo>
                  <a:pt x="36" y="46"/>
                  <a:pt x="38" y="48"/>
                  <a:pt x="38" y="50"/>
                </a:cubicBezTo>
                <a:cubicBezTo>
                  <a:pt x="38" y="51"/>
                  <a:pt x="37" y="51"/>
                  <a:pt x="37" y="52"/>
                </a:cubicBezTo>
                <a:cubicBezTo>
                  <a:pt x="37" y="55"/>
                  <a:pt x="46" y="66"/>
                  <a:pt x="39" y="66"/>
                </a:cubicBezTo>
                <a:cubicBezTo>
                  <a:pt x="40" y="73"/>
                  <a:pt x="34" y="77"/>
                  <a:pt x="33" y="83"/>
                </a:cubicBezTo>
                <a:cubicBezTo>
                  <a:pt x="32" y="85"/>
                  <a:pt x="33" y="86"/>
                  <a:pt x="33" y="88"/>
                </a:cubicBezTo>
                <a:cubicBezTo>
                  <a:pt x="34" y="91"/>
                  <a:pt x="32" y="94"/>
                  <a:pt x="29" y="95"/>
                </a:cubicBezTo>
                <a:cubicBezTo>
                  <a:pt x="28" y="96"/>
                  <a:pt x="26" y="96"/>
                  <a:pt x="25" y="98"/>
                </a:cubicBezTo>
                <a:cubicBezTo>
                  <a:pt x="25" y="99"/>
                  <a:pt x="25" y="101"/>
                  <a:pt x="24" y="103"/>
                </a:cubicBezTo>
                <a:cubicBezTo>
                  <a:pt x="22" y="108"/>
                  <a:pt x="18" y="112"/>
                  <a:pt x="15" y="116"/>
                </a:cubicBezTo>
                <a:cubicBezTo>
                  <a:pt x="14" y="119"/>
                  <a:pt x="9" y="123"/>
                  <a:pt x="5" y="126"/>
                </a:cubicBezTo>
                <a:cubicBezTo>
                  <a:pt x="11" y="124"/>
                  <a:pt x="16" y="122"/>
                  <a:pt x="21" y="120"/>
                </a:cubicBezTo>
                <a:cubicBezTo>
                  <a:pt x="31" y="114"/>
                  <a:pt x="38" y="105"/>
                  <a:pt x="44" y="95"/>
                </a:cubicBezTo>
                <a:cubicBezTo>
                  <a:pt x="49" y="86"/>
                  <a:pt x="53" y="75"/>
                  <a:pt x="53" y="63"/>
                </a:cubicBezTo>
                <a:cubicBezTo>
                  <a:pt x="53" y="51"/>
                  <a:pt x="49" y="41"/>
                  <a:pt x="44" y="31"/>
                </a:cubicBezTo>
                <a:cubicBezTo>
                  <a:pt x="38" y="21"/>
                  <a:pt x="31" y="13"/>
                  <a:pt x="21" y="7"/>
                </a:cubicBezTo>
                <a:cubicBezTo>
                  <a:pt x="15" y="3"/>
                  <a:pt x="8" y="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00"/>
          <p:cNvSpPr>
            <a:spLocks/>
          </p:cNvSpPr>
          <p:nvPr/>
        </p:nvSpPr>
        <p:spPr bwMode="auto">
          <a:xfrm>
            <a:off x="6559392" y="3088006"/>
            <a:ext cx="109538" cy="87313"/>
          </a:xfrm>
          <a:custGeom>
            <a:avLst/>
            <a:gdLst>
              <a:gd name="T0" fmla="*/ 12 w 29"/>
              <a:gd name="T1" fmla="*/ 3 h 23"/>
              <a:gd name="T2" fmla="*/ 8 w 29"/>
              <a:gd name="T3" fmla="*/ 12 h 23"/>
              <a:gd name="T4" fmla="*/ 8 w 29"/>
              <a:gd name="T5" fmla="*/ 17 h 23"/>
              <a:gd name="T6" fmla="*/ 7 w 29"/>
              <a:gd name="T7" fmla="*/ 16 h 23"/>
              <a:gd name="T8" fmla="*/ 5 w 29"/>
              <a:gd name="T9" fmla="*/ 18 h 23"/>
              <a:gd name="T10" fmla="*/ 2 w 29"/>
              <a:gd name="T11" fmla="*/ 19 h 23"/>
              <a:gd name="T12" fmla="*/ 4 w 29"/>
              <a:gd name="T13" fmla="*/ 21 h 23"/>
              <a:gd name="T14" fmla="*/ 4 w 29"/>
              <a:gd name="T15" fmla="*/ 22 h 23"/>
              <a:gd name="T16" fmla="*/ 7 w 29"/>
              <a:gd name="T17" fmla="*/ 23 h 23"/>
              <a:gd name="T18" fmla="*/ 10 w 29"/>
              <a:gd name="T19" fmla="*/ 23 h 23"/>
              <a:gd name="T20" fmla="*/ 15 w 29"/>
              <a:gd name="T21" fmla="*/ 23 h 23"/>
              <a:gd name="T22" fmla="*/ 19 w 29"/>
              <a:gd name="T23" fmla="*/ 23 h 23"/>
              <a:gd name="T24" fmla="*/ 18 w 29"/>
              <a:gd name="T25" fmla="*/ 22 h 23"/>
              <a:gd name="T26" fmla="*/ 19 w 29"/>
              <a:gd name="T27" fmla="*/ 17 h 23"/>
              <a:gd name="T28" fmla="*/ 17 w 29"/>
              <a:gd name="T29" fmla="*/ 17 h 23"/>
              <a:gd name="T30" fmla="*/ 14 w 29"/>
              <a:gd name="T31" fmla="*/ 17 h 23"/>
              <a:gd name="T32" fmla="*/ 13 w 29"/>
              <a:gd name="T33" fmla="*/ 13 h 23"/>
              <a:gd name="T34" fmla="*/ 15 w 29"/>
              <a:gd name="T35" fmla="*/ 8 h 23"/>
              <a:gd name="T36" fmla="*/ 17 w 29"/>
              <a:gd name="T37" fmla="*/ 6 h 23"/>
              <a:gd name="T38" fmla="*/ 23 w 29"/>
              <a:gd name="T39" fmla="*/ 5 h 23"/>
              <a:gd name="T40" fmla="*/ 24 w 29"/>
              <a:gd name="T41" fmla="*/ 5 h 23"/>
              <a:gd name="T42" fmla="*/ 25 w 29"/>
              <a:gd name="T43" fmla="*/ 6 h 23"/>
              <a:gd name="T44" fmla="*/ 25 w 29"/>
              <a:gd name="T45" fmla="*/ 7 h 23"/>
              <a:gd name="T46" fmla="*/ 25 w 29"/>
              <a:gd name="T47" fmla="*/ 8 h 23"/>
              <a:gd name="T48" fmla="*/ 22 w 29"/>
              <a:gd name="T49" fmla="*/ 8 h 23"/>
              <a:gd name="T50" fmla="*/ 21 w 29"/>
              <a:gd name="T51" fmla="*/ 8 h 23"/>
              <a:gd name="T52" fmla="*/ 18 w 29"/>
              <a:gd name="T53" fmla="*/ 6 h 23"/>
              <a:gd name="T54" fmla="*/ 19 w 29"/>
              <a:gd name="T55" fmla="*/ 10 h 23"/>
              <a:gd name="T56" fmla="*/ 22 w 29"/>
              <a:gd name="T57" fmla="*/ 11 h 23"/>
              <a:gd name="T58" fmla="*/ 27 w 29"/>
              <a:gd name="T59" fmla="*/ 10 h 23"/>
              <a:gd name="T60" fmla="*/ 28 w 29"/>
              <a:gd name="T61" fmla="*/ 9 h 23"/>
              <a:gd name="T62" fmla="*/ 28 w 29"/>
              <a:gd name="T63" fmla="*/ 3 h 23"/>
              <a:gd name="T64" fmla="*/ 27 w 29"/>
              <a:gd name="T65" fmla="*/ 2 h 23"/>
              <a:gd name="T66" fmla="*/ 26 w 29"/>
              <a:gd name="T67" fmla="*/ 2 h 23"/>
              <a:gd name="T68" fmla="*/ 26 w 29"/>
              <a:gd name="T69" fmla="*/ 2 h 23"/>
              <a:gd name="T70" fmla="*/ 23 w 29"/>
              <a:gd name="T71" fmla="*/ 1 h 23"/>
              <a:gd name="T72" fmla="*/ 14 w 29"/>
              <a:gd name="T73" fmla="*/ 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" h="23">
                <a:moveTo>
                  <a:pt x="14" y="2"/>
                </a:moveTo>
                <a:cubicBezTo>
                  <a:pt x="13" y="3"/>
                  <a:pt x="13" y="3"/>
                  <a:pt x="12" y="3"/>
                </a:cubicBezTo>
                <a:cubicBezTo>
                  <a:pt x="12" y="4"/>
                  <a:pt x="11" y="5"/>
                  <a:pt x="11" y="5"/>
                </a:cubicBezTo>
                <a:cubicBezTo>
                  <a:pt x="9" y="8"/>
                  <a:pt x="9" y="10"/>
                  <a:pt x="8" y="12"/>
                </a:cubicBezTo>
                <a:cubicBezTo>
                  <a:pt x="8" y="13"/>
                  <a:pt x="8" y="13"/>
                  <a:pt x="8" y="14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6"/>
                  <a:pt x="7" y="16"/>
                  <a:pt x="7" y="16"/>
                </a:cubicBezTo>
                <a:cubicBezTo>
                  <a:pt x="6" y="16"/>
                  <a:pt x="6" y="16"/>
                  <a:pt x="6" y="17"/>
                </a:cubicBezTo>
                <a:cubicBezTo>
                  <a:pt x="5" y="17"/>
                  <a:pt x="5" y="17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3" y="18"/>
                  <a:pt x="0" y="19"/>
                  <a:pt x="2" y="19"/>
                </a:cubicBezTo>
                <a:cubicBezTo>
                  <a:pt x="2" y="20"/>
                  <a:pt x="2" y="20"/>
                  <a:pt x="2" y="21"/>
                </a:cubicBezTo>
                <a:cubicBezTo>
                  <a:pt x="2" y="21"/>
                  <a:pt x="3" y="21"/>
                  <a:pt x="4" y="21"/>
                </a:cubicBezTo>
                <a:cubicBezTo>
                  <a:pt x="4" y="22"/>
                  <a:pt x="3" y="22"/>
                  <a:pt x="3" y="22"/>
                </a:cubicBezTo>
                <a:cubicBezTo>
                  <a:pt x="3" y="22"/>
                  <a:pt x="3" y="22"/>
                  <a:pt x="4" y="22"/>
                </a:cubicBezTo>
                <a:cubicBezTo>
                  <a:pt x="4" y="22"/>
                  <a:pt x="5" y="22"/>
                  <a:pt x="6" y="22"/>
                </a:cubicBezTo>
                <a:cubicBezTo>
                  <a:pt x="6" y="22"/>
                  <a:pt x="7" y="22"/>
                  <a:pt x="7" y="23"/>
                </a:cubicBezTo>
                <a:cubicBezTo>
                  <a:pt x="7" y="23"/>
                  <a:pt x="8" y="23"/>
                  <a:pt x="9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1" y="23"/>
                  <a:pt x="12" y="23"/>
                  <a:pt x="13" y="23"/>
                </a:cubicBezTo>
                <a:cubicBezTo>
                  <a:pt x="14" y="23"/>
                  <a:pt x="15" y="23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6" y="23"/>
                  <a:pt x="18" y="23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21" y="22"/>
                  <a:pt x="19" y="22"/>
                  <a:pt x="18" y="22"/>
                </a:cubicBezTo>
                <a:cubicBezTo>
                  <a:pt x="18" y="21"/>
                  <a:pt x="25" y="20"/>
                  <a:pt x="20" y="20"/>
                </a:cubicBezTo>
                <a:cubicBezTo>
                  <a:pt x="20" y="19"/>
                  <a:pt x="20" y="18"/>
                  <a:pt x="19" y="17"/>
                </a:cubicBezTo>
                <a:cubicBezTo>
                  <a:pt x="19" y="17"/>
                  <a:pt x="19" y="18"/>
                  <a:pt x="18" y="18"/>
                </a:cubicBezTo>
                <a:cubicBezTo>
                  <a:pt x="18" y="17"/>
                  <a:pt x="18" y="17"/>
                  <a:pt x="17" y="17"/>
                </a:cubicBezTo>
                <a:cubicBezTo>
                  <a:pt x="17" y="16"/>
                  <a:pt x="17" y="16"/>
                  <a:pt x="17" y="16"/>
                </a:cubicBezTo>
                <a:cubicBezTo>
                  <a:pt x="16" y="16"/>
                  <a:pt x="15" y="17"/>
                  <a:pt x="14" y="17"/>
                </a:cubicBezTo>
                <a:cubicBezTo>
                  <a:pt x="14" y="17"/>
                  <a:pt x="14" y="16"/>
                  <a:pt x="13" y="16"/>
                </a:cubicBezTo>
                <a:cubicBezTo>
                  <a:pt x="13" y="16"/>
                  <a:pt x="13" y="15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1"/>
                  <a:pt x="14" y="9"/>
                  <a:pt x="15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6"/>
                  <a:pt x="17" y="6"/>
                  <a:pt x="17" y="6"/>
                </a:cubicBezTo>
                <a:cubicBezTo>
                  <a:pt x="17" y="5"/>
                  <a:pt x="18" y="5"/>
                  <a:pt x="19" y="5"/>
                </a:cubicBezTo>
                <a:cubicBezTo>
                  <a:pt x="20" y="5"/>
                  <a:pt x="21" y="5"/>
                  <a:pt x="23" y="5"/>
                </a:cubicBezTo>
                <a:cubicBezTo>
                  <a:pt x="23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8"/>
                  <a:pt x="25" y="8"/>
                  <a:pt x="25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3" y="8"/>
                  <a:pt x="22" y="8"/>
                  <a:pt x="22" y="8"/>
                </a:cubicBezTo>
                <a:cubicBezTo>
                  <a:pt x="22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0" y="7"/>
                  <a:pt x="20" y="7"/>
                </a:cubicBezTo>
                <a:cubicBezTo>
                  <a:pt x="20" y="6"/>
                  <a:pt x="19" y="6"/>
                  <a:pt x="18" y="6"/>
                </a:cubicBezTo>
                <a:cubicBezTo>
                  <a:pt x="17" y="6"/>
                  <a:pt x="17" y="7"/>
                  <a:pt x="17" y="8"/>
                </a:cubicBezTo>
                <a:cubicBezTo>
                  <a:pt x="18" y="8"/>
                  <a:pt x="18" y="9"/>
                  <a:pt x="19" y="10"/>
                </a:cubicBezTo>
                <a:cubicBezTo>
                  <a:pt x="19" y="11"/>
                  <a:pt x="20" y="11"/>
                  <a:pt x="20" y="11"/>
                </a:cubicBezTo>
                <a:cubicBezTo>
                  <a:pt x="21" y="11"/>
                  <a:pt x="20" y="11"/>
                  <a:pt x="22" y="11"/>
                </a:cubicBezTo>
                <a:cubicBezTo>
                  <a:pt x="22" y="12"/>
                  <a:pt x="23" y="11"/>
                  <a:pt x="25" y="11"/>
                </a:cubicBezTo>
                <a:cubicBezTo>
                  <a:pt x="25" y="11"/>
                  <a:pt x="26" y="11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8" y="9"/>
                  <a:pt x="28" y="9"/>
                  <a:pt x="28" y="9"/>
                </a:cubicBezTo>
                <a:cubicBezTo>
                  <a:pt x="29" y="8"/>
                  <a:pt x="29" y="7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5" y="1"/>
                  <a:pt x="24" y="1"/>
                  <a:pt x="23" y="1"/>
                </a:cubicBezTo>
                <a:cubicBezTo>
                  <a:pt x="22" y="1"/>
                  <a:pt x="20" y="0"/>
                  <a:pt x="19" y="0"/>
                </a:cubicBezTo>
                <a:cubicBezTo>
                  <a:pt x="17" y="1"/>
                  <a:pt x="16" y="1"/>
                  <a:pt x="14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01"/>
          <p:cNvSpPr>
            <a:spLocks noEditPoints="1"/>
          </p:cNvSpPr>
          <p:nvPr/>
        </p:nvSpPr>
        <p:spPr bwMode="auto">
          <a:xfrm>
            <a:off x="2095341" y="3264218"/>
            <a:ext cx="376238" cy="579438"/>
          </a:xfrm>
          <a:custGeom>
            <a:avLst/>
            <a:gdLst>
              <a:gd name="T0" fmla="*/ 27 w 100"/>
              <a:gd name="T1" fmla="*/ 147 h 154"/>
              <a:gd name="T2" fmla="*/ 67 w 100"/>
              <a:gd name="T3" fmla="*/ 115 h 154"/>
              <a:gd name="T4" fmla="*/ 84 w 100"/>
              <a:gd name="T5" fmla="*/ 69 h 154"/>
              <a:gd name="T6" fmla="*/ 77 w 100"/>
              <a:gd name="T7" fmla="*/ 35 h 154"/>
              <a:gd name="T8" fmla="*/ 99 w 100"/>
              <a:gd name="T9" fmla="*/ 6 h 154"/>
              <a:gd name="T10" fmla="*/ 94 w 100"/>
              <a:gd name="T11" fmla="*/ 2 h 154"/>
              <a:gd name="T12" fmla="*/ 67 w 100"/>
              <a:gd name="T13" fmla="*/ 37 h 154"/>
              <a:gd name="T14" fmla="*/ 58 w 100"/>
              <a:gd name="T15" fmla="*/ 72 h 154"/>
              <a:gd name="T16" fmla="*/ 43 w 100"/>
              <a:gd name="T17" fmla="*/ 113 h 154"/>
              <a:gd name="T18" fmla="*/ 15 w 100"/>
              <a:gd name="T19" fmla="*/ 141 h 154"/>
              <a:gd name="T20" fmla="*/ 17 w 100"/>
              <a:gd name="T21" fmla="*/ 150 h 154"/>
              <a:gd name="T22" fmla="*/ 43 w 100"/>
              <a:gd name="T23" fmla="*/ 119 h 154"/>
              <a:gd name="T24" fmla="*/ 61 w 100"/>
              <a:gd name="T25" fmla="*/ 78 h 154"/>
              <a:gd name="T26" fmla="*/ 63 w 100"/>
              <a:gd name="T27" fmla="*/ 52 h 154"/>
              <a:gd name="T28" fmla="*/ 67 w 100"/>
              <a:gd name="T29" fmla="*/ 51 h 154"/>
              <a:gd name="T30" fmla="*/ 69 w 100"/>
              <a:gd name="T31" fmla="*/ 56 h 154"/>
              <a:gd name="T32" fmla="*/ 66 w 100"/>
              <a:gd name="T33" fmla="*/ 59 h 154"/>
              <a:gd name="T34" fmla="*/ 69 w 100"/>
              <a:gd name="T35" fmla="*/ 63 h 154"/>
              <a:gd name="T36" fmla="*/ 66 w 100"/>
              <a:gd name="T37" fmla="*/ 66 h 154"/>
              <a:gd name="T38" fmla="*/ 69 w 100"/>
              <a:gd name="T39" fmla="*/ 68 h 154"/>
              <a:gd name="T40" fmla="*/ 65 w 100"/>
              <a:gd name="T41" fmla="*/ 74 h 154"/>
              <a:gd name="T42" fmla="*/ 69 w 100"/>
              <a:gd name="T43" fmla="*/ 78 h 154"/>
              <a:gd name="T44" fmla="*/ 65 w 100"/>
              <a:gd name="T45" fmla="*/ 83 h 154"/>
              <a:gd name="T46" fmla="*/ 67 w 100"/>
              <a:gd name="T47" fmla="*/ 89 h 154"/>
              <a:gd name="T48" fmla="*/ 62 w 100"/>
              <a:gd name="T49" fmla="*/ 93 h 154"/>
              <a:gd name="T50" fmla="*/ 62 w 100"/>
              <a:gd name="T51" fmla="*/ 97 h 154"/>
              <a:gd name="T52" fmla="*/ 58 w 100"/>
              <a:gd name="T53" fmla="*/ 102 h 154"/>
              <a:gd name="T54" fmla="*/ 57 w 100"/>
              <a:gd name="T55" fmla="*/ 108 h 154"/>
              <a:gd name="T56" fmla="*/ 54 w 100"/>
              <a:gd name="T57" fmla="*/ 109 h 154"/>
              <a:gd name="T58" fmla="*/ 50 w 100"/>
              <a:gd name="T59" fmla="*/ 117 h 154"/>
              <a:gd name="T60" fmla="*/ 49 w 100"/>
              <a:gd name="T61" fmla="*/ 119 h 154"/>
              <a:gd name="T62" fmla="*/ 45 w 100"/>
              <a:gd name="T63" fmla="*/ 124 h 154"/>
              <a:gd name="T64" fmla="*/ 43 w 100"/>
              <a:gd name="T65" fmla="*/ 127 h 154"/>
              <a:gd name="T66" fmla="*/ 38 w 100"/>
              <a:gd name="T67" fmla="*/ 132 h 154"/>
              <a:gd name="T68" fmla="*/ 37 w 100"/>
              <a:gd name="T69" fmla="*/ 134 h 154"/>
              <a:gd name="T70" fmla="*/ 32 w 100"/>
              <a:gd name="T71" fmla="*/ 136 h 154"/>
              <a:gd name="T72" fmla="*/ 30 w 100"/>
              <a:gd name="T73" fmla="*/ 139 h 154"/>
              <a:gd name="T74" fmla="*/ 25 w 100"/>
              <a:gd name="T75" fmla="*/ 140 h 154"/>
              <a:gd name="T76" fmla="*/ 23 w 100"/>
              <a:gd name="T77" fmla="*/ 144 h 154"/>
              <a:gd name="T78" fmla="*/ 18 w 100"/>
              <a:gd name="T79" fmla="*/ 145 h 154"/>
              <a:gd name="T80" fmla="*/ 24 w 100"/>
              <a:gd name="T81" fmla="*/ 138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0" h="154">
                <a:moveTo>
                  <a:pt x="17" y="150"/>
                </a:moveTo>
                <a:cubicBezTo>
                  <a:pt x="27" y="147"/>
                  <a:pt x="27" y="147"/>
                  <a:pt x="27" y="147"/>
                </a:cubicBezTo>
                <a:cubicBezTo>
                  <a:pt x="36" y="145"/>
                  <a:pt x="48" y="137"/>
                  <a:pt x="55" y="129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74" y="107"/>
                  <a:pt x="80" y="94"/>
                  <a:pt x="81" y="84"/>
                </a:cubicBezTo>
                <a:cubicBezTo>
                  <a:pt x="84" y="69"/>
                  <a:pt x="84" y="69"/>
                  <a:pt x="84" y="69"/>
                </a:cubicBezTo>
                <a:cubicBezTo>
                  <a:pt x="85" y="59"/>
                  <a:pt x="85" y="48"/>
                  <a:pt x="84" y="44"/>
                </a:cubicBezTo>
                <a:cubicBezTo>
                  <a:pt x="82" y="40"/>
                  <a:pt x="80" y="36"/>
                  <a:pt x="77" y="35"/>
                </a:cubicBezTo>
                <a:cubicBezTo>
                  <a:pt x="77" y="35"/>
                  <a:pt x="76" y="35"/>
                  <a:pt x="76" y="35"/>
                </a:cubicBezTo>
                <a:cubicBezTo>
                  <a:pt x="79" y="22"/>
                  <a:pt x="90" y="16"/>
                  <a:pt x="99" y="6"/>
                </a:cubicBezTo>
                <a:cubicBezTo>
                  <a:pt x="100" y="5"/>
                  <a:pt x="98" y="4"/>
                  <a:pt x="97" y="3"/>
                </a:cubicBezTo>
                <a:cubicBezTo>
                  <a:pt x="96" y="2"/>
                  <a:pt x="96" y="0"/>
                  <a:pt x="94" y="2"/>
                </a:cubicBezTo>
                <a:cubicBezTo>
                  <a:pt x="88" y="11"/>
                  <a:pt x="75" y="25"/>
                  <a:pt x="73" y="35"/>
                </a:cubicBezTo>
                <a:cubicBezTo>
                  <a:pt x="71" y="36"/>
                  <a:pt x="69" y="36"/>
                  <a:pt x="67" y="37"/>
                </a:cubicBezTo>
                <a:cubicBezTo>
                  <a:pt x="64" y="39"/>
                  <a:pt x="60" y="44"/>
                  <a:pt x="59" y="49"/>
                </a:cubicBezTo>
                <a:cubicBezTo>
                  <a:pt x="58" y="54"/>
                  <a:pt x="58" y="64"/>
                  <a:pt x="58" y="72"/>
                </a:cubicBezTo>
                <a:cubicBezTo>
                  <a:pt x="58" y="80"/>
                  <a:pt x="55" y="94"/>
                  <a:pt x="50" y="102"/>
                </a:cubicBezTo>
                <a:cubicBezTo>
                  <a:pt x="43" y="113"/>
                  <a:pt x="43" y="113"/>
                  <a:pt x="43" y="113"/>
                </a:cubicBezTo>
                <a:cubicBezTo>
                  <a:pt x="39" y="121"/>
                  <a:pt x="28" y="133"/>
                  <a:pt x="20" y="138"/>
                </a:cubicBezTo>
                <a:cubicBezTo>
                  <a:pt x="15" y="141"/>
                  <a:pt x="15" y="141"/>
                  <a:pt x="15" y="141"/>
                </a:cubicBezTo>
                <a:cubicBezTo>
                  <a:pt x="7" y="147"/>
                  <a:pt x="0" y="152"/>
                  <a:pt x="0" y="153"/>
                </a:cubicBezTo>
                <a:cubicBezTo>
                  <a:pt x="0" y="154"/>
                  <a:pt x="8" y="153"/>
                  <a:pt x="17" y="150"/>
                </a:cubicBezTo>
                <a:close/>
                <a:moveTo>
                  <a:pt x="24" y="138"/>
                </a:moveTo>
                <a:cubicBezTo>
                  <a:pt x="30" y="134"/>
                  <a:pt x="39" y="125"/>
                  <a:pt x="43" y="119"/>
                </a:cubicBezTo>
                <a:cubicBezTo>
                  <a:pt x="47" y="113"/>
                  <a:pt x="52" y="104"/>
                  <a:pt x="55" y="98"/>
                </a:cubicBezTo>
                <a:cubicBezTo>
                  <a:pt x="58" y="92"/>
                  <a:pt x="61" y="83"/>
                  <a:pt x="61" y="78"/>
                </a:cubicBezTo>
                <a:cubicBezTo>
                  <a:pt x="62" y="73"/>
                  <a:pt x="62" y="66"/>
                  <a:pt x="62" y="62"/>
                </a:cubicBezTo>
                <a:cubicBezTo>
                  <a:pt x="62" y="58"/>
                  <a:pt x="63" y="53"/>
                  <a:pt x="63" y="52"/>
                </a:cubicBezTo>
                <a:cubicBezTo>
                  <a:pt x="63" y="50"/>
                  <a:pt x="64" y="48"/>
                  <a:pt x="65" y="48"/>
                </a:cubicBezTo>
                <a:cubicBezTo>
                  <a:pt x="67" y="48"/>
                  <a:pt x="67" y="50"/>
                  <a:pt x="67" y="51"/>
                </a:cubicBezTo>
                <a:cubicBezTo>
                  <a:pt x="67" y="53"/>
                  <a:pt x="67" y="54"/>
                  <a:pt x="68" y="54"/>
                </a:cubicBezTo>
                <a:cubicBezTo>
                  <a:pt x="69" y="54"/>
                  <a:pt x="70" y="55"/>
                  <a:pt x="69" y="56"/>
                </a:cubicBezTo>
                <a:cubicBezTo>
                  <a:pt x="69" y="57"/>
                  <a:pt x="69" y="57"/>
                  <a:pt x="68" y="57"/>
                </a:cubicBezTo>
                <a:cubicBezTo>
                  <a:pt x="67" y="57"/>
                  <a:pt x="66" y="58"/>
                  <a:pt x="66" y="59"/>
                </a:cubicBezTo>
                <a:cubicBezTo>
                  <a:pt x="66" y="60"/>
                  <a:pt x="67" y="61"/>
                  <a:pt x="68" y="61"/>
                </a:cubicBezTo>
                <a:cubicBezTo>
                  <a:pt x="69" y="61"/>
                  <a:pt x="69" y="62"/>
                  <a:pt x="69" y="63"/>
                </a:cubicBezTo>
                <a:cubicBezTo>
                  <a:pt x="69" y="63"/>
                  <a:pt x="69" y="64"/>
                  <a:pt x="68" y="64"/>
                </a:cubicBezTo>
                <a:cubicBezTo>
                  <a:pt x="67" y="64"/>
                  <a:pt x="66" y="65"/>
                  <a:pt x="66" y="66"/>
                </a:cubicBezTo>
                <a:cubicBezTo>
                  <a:pt x="66" y="67"/>
                  <a:pt x="66" y="67"/>
                  <a:pt x="67" y="67"/>
                </a:cubicBezTo>
                <a:cubicBezTo>
                  <a:pt x="68" y="67"/>
                  <a:pt x="68" y="67"/>
                  <a:pt x="69" y="68"/>
                </a:cubicBezTo>
                <a:cubicBezTo>
                  <a:pt x="69" y="69"/>
                  <a:pt x="68" y="70"/>
                  <a:pt x="67" y="70"/>
                </a:cubicBezTo>
                <a:cubicBezTo>
                  <a:pt x="66" y="70"/>
                  <a:pt x="65" y="72"/>
                  <a:pt x="65" y="74"/>
                </a:cubicBezTo>
                <a:cubicBezTo>
                  <a:pt x="65" y="75"/>
                  <a:pt x="66" y="77"/>
                  <a:pt x="67" y="77"/>
                </a:cubicBezTo>
                <a:cubicBezTo>
                  <a:pt x="68" y="77"/>
                  <a:pt x="69" y="78"/>
                  <a:pt x="69" y="78"/>
                </a:cubicBezTo>
                <a:cubicBezTo>
                  <a:pt x="69" y="79"/>
                  <a:pt x="68" y="80"/>
                  <a:pt x="67" y="80"/>
                </a:cubicBezTo>
                <a:cubicBezTo>
                  <a:pt x="66" y="80"/>
                  <a:pt x="65" y="82"/>
                  <a:pt x="65" y="83"/>
                </a:cubicBezTo>
                <a:cubicBezTo>
                  <a:pt x="64" y="85"/>
                  <a:pt x="65" y="87"/>
                  <a:pt x="66" y="87"/>
                </a:cubicBezTo>
                <a:cubicBezTo>
                  <a:pt x="67" y="88"/>
                  <a:pt x="68" y="88"/>
                  <a:pt x="67" y="89"/>
                </a:cubicBezTo>
                <a:cubicBezTo>
                  <a:pt x="67" y="90"/>
                  <a:pt x="66" y="90"/>
                  <a:pt x="65" y="90"/>
                </a:cubicBezTo>
                <a:cubicBezTo>
                  <a:pt x="64" y="90"/>
                  <a:pt x="63" y="91"/>
                  <a:pt x="62" y="93"/>
                </a:cubicBezTo>
                <a:cubicBezTo>
                  <a:pt x="61" y="94"/>
                  <a:pt x="61" y="96"/>
                  <a:pt x="61" y="96"/>
                </a:cubicBezTo>
                <a:cubicBezTo>
                  <a:pt x="62" y="96"/>
                  <a:pt x="62" y="97"/>
                  <a:pt x="62" y="97"/>
                </a:cubicBezTo>
                <a:cubicBezTo>
                  <a:pt x="62" y="98"/>
                  <a:pt x="61" y="99"/>
                  <a:pt x="60" y="99"/>
                </a:cubicBezTo>
                <a:cubicBezTo>
                  <a:pt x="60" y="99"/>
                  <a:pt x="59" y="100"/>
                  <a:pt x="58" y="102"/>
                </a:cubicBezTo>
                <a:cubicBezTo>
                  <a:pt x="57" y="104"/>
                  <a:pt x="56" y="106"/>
                  <a:pt x="57" y="106"/>
                </a:cubicBezTo>
                <a:cubicBezTo>
                  <a:pt x="57" y="106"/>
                  <a:pt x="58" y="107"/>
                  <a:pt x="57" y="108"/>
                </a:cubicBezTo>
                <a:cubicBezTo>
                  <a:pt x="57" y="108"/>
                  <a:pt x="56" y="109"/>
                  <a:pt x="56" y="109"/>
                </a:cubicBezTo>
                <a:cubicBezTo>
                  <a:pt x="55" y="109"/>
                  <a:pt x="54" y="109"/>
                  <a:pt x="54" y="109"/>
                </a:cubicBezTo>
                <a:cubicBezTo>
                  <a:pt x="54" y="110"/>
                  <a:pt x="53" y="111"/>
                  <a:pt x="52" y="113"/>
                </a:cubicBezTo>
                <a:cubicBezTo>
                  <a:pt x="50" y="115"/>
                  <a:pt x="50" y="116"/>
                  <a:pt x="50" y="117"/>
                </a:cubicBezTo>
                <a:cubicBezTo>
                  <a:pt x="51" y="117"/>
                  <a:pt x="51" y="117"/>
                  <a:pt x="51" y="118"/>
                </a:cubicBezTo>
                <a:cubicBezTo>
                  <a:pt x="50" y="119"/>
                  <a:pt x="50" y="119"/>
                  <a:pt x="49" y="119"/>
                </a:cubicBezTo>
                <a:cubicBezTo>
                  <a:pt x="48" y="119"/>
                  <a:pt x="47" y="120"/>
                  <a:pt x="46" y="121"/>
                </a:cubicBezTo>
                <a:cubicBezTo>
                  <a:pt x="45" y="123"/>
                  <a:pt x="44" y="124"/>
                  <a:pt x="45" y="124"/>
                </a:cubicBezTo>
                <a:cubicBezTo>
                  <a:pt x="45" y="124"/>
                  <a:pt x="45" y="125"/>
                  <a:pt x="45" y="125"/>
                </a:cubicBezTo>
                <a:cubicBezTo>
                  <a:pt x="45" y="126"/>
                  <a:pt x="44" y="127"/>
                  <a:pt x="43" y="127"/>
                </a:cubicBezTo>
                <a:cubicBezTo>
                  <a:pt x="43" y="126"/>
                  <a:pt x="41" y="128"/>
                  <a:pt x="40" y="129"/>
                </a:cubicBezTo>
                <a:cubicBezTo>
                  <a:pt x="39" y="131"/>
                  <a:pt x="38" y="132"/>
                  <a:pt x="38" y="132"/>
                </a:cubicBezTo>
                <a:cubicBezTo>
                  <a:pt x="38" y="133"/>
                  <a:pt x="37" y="133"/>
                  <a:pt x="38" y="133"/>
                </a:cubicBezTo>
                <a:cubicBezTo>
                  <a:pt x="38" y="133"/>
                  <a:pt x="37" y="133"/>
                  <a:pt x="37" y="134"/>
                </a:cubicBezTo>
                <a:cubicBezTo>
                  <a:pt x="37" y="135"/>
                  <a:pt x="36" y="135"/>
                  <a:pt x="35" y="135"/>
                </a:cubicBezTo>
                <a:cubicBezTo>
                  <a:pt x="35" y="135"/>
                  <a:pt x="33" y="135"/>
                  <a:pt x="32" y="136"/>
                </a:cubicBezTo>
                <a:cubicBezTo>
                  <a:pt x="31" y="137"/>
                  <a:pt x="30" y="137"/>
                  <a:pt x="30" y="138"/>
                </a:cubicBezTo>
                <a:cubicBezTo>
                  <a:pt x="30" y="138"/>
                  <a:pt x="30" y="138"/>
                  <a:pt x="30" y="139"/>
                </a:cubicBezTo>
                <a:cubicBezTo>
                  <a:pt x="29" y="140"/>
                  <a:pt x="28" y="140"/>
                  <a:pt x="28" y="140"/>
                </a:cubicBezTo>
                <a:cubicBezTo>
                  <a:pt x="28" y="139"/>
                  <a:pt x="26" y="140"/>
                  <a:pt x="25" y="140"/>
                </a:cubicBezTo>
                <a:cubicBezTo>
                  <a:pt x="24" y="141"/>
                  <a:pt x="24" y="142"/>
                  <a:pt x="24" y="142"/>
                </a:cubicBezTo>
                <a:cubicBezTo>
                  <a:pt x="24" y="143"/>
                  <a:pt x="24" y="144"/>
                  <a:pt x="23" y="144"/>
                </a:cubicBezTo>
                <a:cubicBezTo>
                  <a:pt x="23" y="145"/>
                  <a:pt x="22" y="144"/>
                  <a:pt x="21" y="144"/>
                </a:cubicBezTo>
                <a:cubicBezTo>
                  <a:pt x="21" y="143"/>
                  <a:pt x="20" y="144"/>
                  <a:pt x="18" y="145"/>
                </a:cubicBezTo>
                <a:cubicBezTo>
                  <a:pt x="17" y="146"/>
                  <a:pt x="15" y="146"/>
                  <a:pt x="14" y="146"/>
                </a:cubicBezTo>
                <a:cubicBezTo>
                  <a:pt x="14" y="146"/>
                  <a:pt x="18" y="143"/>
                  <a:pt x="24" y="1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02"/>
          <p:cNvSpPr>
            <a:spLocks/>
          </p:cNvSpPr>
          <p:nvPr/>
        </p:nvSpPr>
        <p:spPr bwMode="auto">
          <a:xfrm>
            <a:off x="4890929" y="1435419"/>
            <a:ext cx="158750" cy="338138"/>
          </a:xfrm>
          <a:custGeom>
            <a:avLst/>
            <a:gdLst>
              <a:gd name="T0" fmla="*/ 1 w 42"/>
              <a:gd name="T1" fmla="*/ 72 h 90"/>
              <a:gd name="T2" fmla="*/ 10 w 42"/>
              <a:gd name="T3" fmla="*/ 87 h 90"/>
              <a:gd name="T4" fmla="*/ 32 w 42"/>
              <a:gd name="T5" fmla="*/ 86 h 90"/>
              <a:gd name="T6" fmla="*/ 42 w 42"/>
              <a:gd name="T7" fmla="*/ 66 h 90"/>
              <a:gd name="T8" fmla="*/ 42 w 42"/>
              <a:gd name="T9" fmla="*/ 59 h 90"/>
              <a:gd name="T10" fmla="*/ 37 w 42"/>
              <a:gd name="T11" fmla="*/ 60 h 90"/>
              <a:gd name="T12" fmla="*/ 29 w 42"/>
              <a:gd name="T13" fmla="*/ 50 h 90"/>
              <a:gd name="T14" fmla="*/ 41 w 42"/>
              <a:gd name="T15" fmla="*/ 27 h 90"/>
              <a:gd name="T16" fmla="*/ 37 w 42"/>
              <a:gd name="T17" fmla="*/ 11 h 90"/>
              <a:gd name="T18" fmla="*/ 34 w 42"/>
              <a:gd name="T19" fmla="*/ 1 h 90"/>
              <a:gd name="T20" fmla="*/ 23 w 42"/>
              <a:gd name="T21" fmla="*/ 0 h 90"/>
              <a:gd name="T22" fmla="*/ 13 w 42"/>
              <a:gd name="T23" fmla="*/ 1 h 90"/>
              <a:gd name="T24" fmla="*/ 15 w 42"/>
              <a:gd name="T25" fmla="*/ 22 h 90"/>
              <a:gd name="T26" fmla="*/ 10 w 42"/>
              <a:gd name="T27" fmla="*/ 49 h 90"/>
              <a:gd name="T28" fmla="*/ 1 w 42"/>
              <a:gd name="T29" fmla="*/ 7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" h="90">
                <a:moveTo>
                  <a:pt x="1" y="72"/>
                </a:moveTo>
                <a:cubicBezTo>
                  <a:pt x="0" y="77"/>
                  <a:pt x="4" y="84"/>
                  <a:pt x="10" y="87"/>
                </a:cubicBezTo>
                <a:cubicBezTo>
                  <a:pt x="17" y="90"/>
                  <a:pt x="26" y="89"/>
                  <a:pt x="32" y="86"/>
                </a:cubicBezTo>
                <a:cubicBezTo>
                  <a:pt x="37" y="83"/>
                  <a:pt x="42" y="74"/>
                  <a:pt x="42" y="66"/>
                </a:cubicBezTo>
                <a:cubicBezTo>
                  <a:pt x="42" y="64"/>
                  <a:pt x="42" y="61"/>
                  <a:pt x="42" y="59"/>
                </a:cubicBezTo>
                <a:cubicBezTo>
                  <a:pt x="40" y="59"/>
                  <a:pt x="38" y="60"/>
                  <a:pt x="37" y="60"/>
                </a:cubicBezTo>
                <a:cubicBezTo>
                  <a:pt x="34" y="60"/>
                  <a:pt x="29" y="58"/>
                  <a:pt x="29" y="50"/>
                </a:cubicBezTo>
                <a:cubicBezTo>
                  <a:pt x="29" y="40"/>
                  <a:pt x="34" y="32"/>
                  <a:pt x="41" y="27"/>
                </a:cubicBezTo>
                <a:cubicBezTo>
                  <a:pt x="40" y="21"/>
                  <a:pt x="39" y="15"/>
                  <a:pt x="37" y="11"/>
                </a:cubicBezTo>
                <a:cubicBezTo>
                  <a:pt x="36" y="8"/>
                  <a:pt x="35" y="5"/>
                  <a:pt x="34" y="1"/>
                </a:cubicBezTo>
                <a:cubicBezTo>
                  <a:pt x="30" y="1"/>
                  <a:pt x="27" y="0"/>
                  <a:pt x="23" y="0"/>
                </a:cubicBezTo>
                <a:cubicBezTo>
                  <a:pt x="20" y="0"/>
                  <a:pt x="16" y="1"/>
                  <a:pt x="13" y="1"/>
                </a:cubicBezTo>
                <a:cubicBezTo>
                  <a:pt x="14" y="8"/>
                  <a:pt x="15" y="16"/>
                  <a:pt x="15" y="22"/>
                </a:cubicBezTo>
                <a:cubicBezTo>
                  <a:pt x="15" y="31"/>
                  <a:pt x="13" y="43"/>
                  <a:pt x="10" y="49"/>
                </a:cubicBezTo>
                <a:cubicBezTo>
                  <a:pt x="7" y="56"/>
                  <a:pt x="3" y="66"/>
                  <a:pt x="1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03"/>
          <p:cNvSpPr>
            <a:spLocks/>
          </p:cNvSpPr>
          <p:nvPr/>
        </p:nvSpPr>
        <p:spPr bwMode="auto">
          <a:xfrm>
            <a:off x="5071904" y="1638619"/>
            <a:ext cx="74613" cy="130175"/>
          </a:xfrm>
          <a:custGeom>
            <a:avLst/>
            <a:gdLst>
              <a:gd name="T0" fmla="*/ 11 w 20"/>
              <a:gd name="T1" fmla="*/ 0 h 35"/>
              <a:gd name="T2" fmla="*/ 1 w 20"/>
              <a:gd name="T3" fmla="*/ 2 h 35"/>
              <a:gd name="T4" fmla="*/ 0 w 20"/>
              <a:gd name="T5" fmla="*/ 10 h 35"/>
              <a:gd name="T6" fmla="*/ 0 w 20"/>
              <a:gd name="T7" fmla="*/ 24 h 35"/>
              <a:gd name="T8" fmla="*/ 5 w 20"/>
              <a:gd name="T9" fmla="*/ 34 h 35"/>
              <a:gd name="T10" fmla="*/ 15 w 20"/>
              <a:gd name="T11" fmla="*/ 34 h 35"/>
              <a:gd name="T12" fmla="*/ 20 w 20"/>
              <a:gd name="T13" fmla="*/ 26 h 35"/>
              <a:gd name="T14" fmla="*/ 15 w 20"/>
              <a:gd name="T15" fmla="*/ 16 h 35"/>
              <a:gd name="T16" fmla="*/ 13 w 20"/>
              <a:gd name="T17" fmla="*/ 2 h 35"/>
              <a:gd name="T18" fmla="*/ 13 w 20"/>
              <a:gd name="T19" fmla="*/ 0 h 35"/>
              <a:gd name="T20" fmla="*/ 11 w 20"/>
              <a:gd name="T2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35">
                <a:moveTo>
                  <a:pt x="11" y="0"/>
                </a:moveTo>
                <a:cubicBezTo>
                  <a:pt x="8" y="0"/>
                  <a:pt x="4" y="1"/>
                  <a:pt x="1" y="2"/>
                </a:cubicBezTo>
                <a:cubicBezTo>
                  <a:pt x="0" y="5"/>
                  <a:pt x="0" y="8"/>
                  <a:pt x="0" y="10"/>
                </a:cubicBezTo>
                <a:cubicBezTo>
                  <a:pt x="0" y="14"/>
                  <a:pt x="0" y="20"/>
                  <a:pt x="0" y="24"/>
                </a:cubicBezTo>
                <a:cubicBezTo>
                  <a:pt x="0" y="28"/>
                  <a:pt x="2" y="32"/>
                  <a:pt x="5" y="34"/>
                </a:cubicBezTo>
                <a:cubicBezTo>
                  <a:pt x="7" y="35"/>
                  <a:pt x="12" y="35"/>
                  <a:pt x="15" y="34"/>
                </a:cubicBezTo>
                <a:cubicBezTo>
                  <a:pt x="19" y="33"/>
                  <a:pt x="20" y="29"/>
                  <a:pt x="20" y="26"/>
                </a:cubicBezTo>
                <a:cubicBezTo>
                  <a:pt x="19" y="24"/>
                  <a:pt x="17" y="19"/>
                  <a:pt x="15" y="16"/>
                </a:cubicBezTo>
                <a:cubicBezTo>
                  <a:pt x="14" y="13"/>
                  <a:pt x="13" y="7"/>
                  <a:pt x="13" y="2"/>
                </a:cubicBezTo>
                <a:cubicBezTo>
                  <a:pt x="13" y="2"/>
                  <a:pt x="13" y="1"/>
                  <a:pt x="13" y="0"/>
                </a:cubicBezTo>
                <a:cubicBezTo>
                  <a:pt x="12" y="0"/>
                  <a:pt x="11" y="0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104"/>
          <p:cNvSpPr>
            <a:spLocks noEditPoints="1"/>
          </p:cNvSpPr>
          <p:nvPr/>
        </p:nvSpPr>
        <p:spPr bwMode="auto">
          <a:xfrm>
            <a:off x="4736942" y="1209994"/>
            <a:ext cx="530225" cy="261938"/>
          </a:xfrm>
          <a:custGeom>
            <a:avLst/>
            <a:gdLst>
              <a:gd name="T0" fmla="*/ 10 w 141"/>
              <a:gd name="T1" fmla="*/ 70 h 70"/>
              <a:gd name="T2" fmla="*/ 64 w 141"/>
              <a:gd name="T3" fmla="*/ 57 h 70"/>
              <a:gd name="T4" fmla="*/ 127 w 141"/>
              <a:gd name="T5" fmla="*/ 70 h 70"/>
              <a:gd name="T6" fmla="*/ 141 w 141"/>
              <a:gd name="T7" fmla="*/ 55 h 70"/>
              <a:gd name="T8" fmla="*/ 64 w 141"/>
              <a:gd name="T9" fmla="*/ 0 h 70"/>
              <a:gd name="T10" fmla="*/ 0 w 141"/>
              <a:gd name="T11" fmla="*/ 56 h 70"/>
              <a:gd name="T12" fmla="*/ 10 w 141"/>
              <a:gd name="T13" fmla="*/ 70 h 70"/>
              <a:gd name="T14" fmla="*/ 9 w 141"/>
              <a:gd name="T15" fmla="*/ 39 h 70"/>
              <a:gd name="T16" fmla="*/ 19 w 141"/>
              <a:gd name="T17" fmla="*/ 23 h 70"/>
              <a:gd name="T18" fmla="*/ 28 w 141"/>
              <a:gd name="T19" fmla="*/ 20 h 70"/>
              <a:gd name="T20" fmla="*/ 23 w 141"/>
              <a:gd name="T21" fmla="*/ 25 h 70"/>
              <a:gd name="T22" fmla="*/ 15 w 141"/>
              <a:gd name="T23" fmla="*/ 39 h 70"/>
              <a:gd name="T24" fmla="*/ 15 w 141"/>
              <a:gd name="T25" fmla="*/ 56 h 70"/>
              <a:gd name="T26" fmla="*/ 14 w 141"/>
              <a:gd name="T27" fmla="*/ 64 h 70"/>
              <a:gd name="T28" fmla="*/ 9 w 141"/>
              <a:gd name="T29" fmla="*/ 57 h 70"/>
              <a:gd name="T30" fmla="*/ 9 w 141"/>
              <a:gd name="T31" fmla="*/ 3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1" h="70">
                <a:moveTo>
                  <a:pt x="10" y="70"/>
                </a:moveTo>
                <a:cubicBezTo>
                  <a:pt x="22" y="70"/>
                  <a:pt x="43" y="57"/>
                  <a:pt x="64" y="57"/>
                </a:cubicBezTo>
                <a:cubicBezTo>
                  <a:pt x="84" y="57"/>
                  <a:pt x="111" y="70"/>
                  <a:pt x="127" y="70"/>
                </a:cubicBezTo>
                <a:cubicBezTo>
                  <a:pt x="136" y="70"/>
                  <a:pt x="141" y="66"/>
                  <a:pt x="141" y="55"/>
                </a:cubicBezTo>
                <a:cubicBezTo>
                  <a:pt x="141" y="24"/>
                  <a:pt x="95" y="0"/>
                  <a:pt x="64" y="0"/>
                </a:cubicBezTo>
                <a:cubicBezTo>
                  <a:pt x="32" y="0"/>
                  <a:pt x="0" y="24"/>
                  <a:pt x="0" y="56"/>
                </a:cubicBezTo>
                <a:cubicBezTo>
                  <a:pt x="0" y="66"/>
                  <a:pt x="4" y="70"/>
                  <a:pt x="10" y="70"/>
                </a:cubicBezTo>
                <a:close/>
                <a:moveTo>
                  <a:pt x="9" y="39"/>
                </a:moveTo>
                <a:cubicBezTo>
                  <a:pt x="11" y="33"/>
                  <a:pt x="16" y="26"/>
                  <a:pt x="19" y="23"/>
                </a:cubicBezTo>
                <a:cubicBezTo>
                  <a:pt x="23" y="21"/>
                  <a:pt x="27" y="19"/>
                  <a:pt x="28" y="20"/>
                </a:cubicBezTo>
                <a:cubicBezTo>
                  <a:pt x="29" y="20"/>
                  <a:pt x="27" y="23"/>
                  <a:pt x="23" y="25"/>
                </a:cubicBezTo>
                <a:cubicBezTo>
                  <a:pt x="19" y="28"/>
                  <a:pt x="15" y="34"/>
                  <a:pt x="15" y="39"/>
                </a:cubicBezTo>
                <a:cubicBezTo>
                  <a:pt x="14" y="45"/>
                  <a:pt x="14" y="52"/>
                  <a:pt x="15" y="56"/>
                </a:cubicBezTo>
                <a:cubicBezTo>
                  <a:pt x="16" y="60"/>
                  <a:pt x="15" y="64"/>
                  <a:pt x="14" y="64"/>
                </a:cubicBezTo>
                <a:cubicBezTo>
                  <a:pt x="13" y="64"/>
                  <a:pt x="10" y="61"/>
                  <a:pt x="9" y="57"/>
                </a:cubicBezTo>
                <a:cubicBezTo>
                  <a:pt x="7" y="53"/>
                  <a:pt x="7" y="45"/>
                  <a:pt x="9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105"/>
          <p:cNvSpPr>
            <a:spLocks noEditPoints="1"/>
          </p:cNvSpPr>
          <p:nvPr/>
        </p:nvSpPr>
        <p:spPr bwMode="auto">
          <a:xfrm>
            <a:off x="5011579" y="1521144"/>
            <a:ext cx="184150" cy="128588"/>
          </a:xfrm>
          <a:custGeom>
            <a:avLst/>
            <a:gdLst>
              <a:gd name="T0" fmla="*/ 27 w 49"/>
              <a:gd name="T1" fmla="*/ 0 h 34"/>
              <a:gd name="T2" fmla="*/ 0 w 49"/>
              <a:gd name="T3" fmla="*/ 27 h 34"/>
              <a:gd name="T4" fmla="*/ 5 w 49"/>
              <a:gd name="T5" fmla="*/ 34 h 34"/>
              <a:gd name="T6" fmla="*/ 27 w 49"/>
              <a:gd name="T7" fmla="*/ 28 h 34"/>
              <a:gd name="T8" fmla="*/ 45 w 49"/>
              <a:gd name="T9" fmla="*/ 34 h 34"/>
              <a:gd name="T10" fmla="*/ 49 w 49"/>
              <a:gd name="T11" fmla="*/ 27 h 34"/>
              <a:gd name="T12" fmla="*/ 27 w 49"/>
              <a:gd name="T13" fmla="*/ 0 h 34"/>
              <a:gd name="T14" fmla="*/ 20 w 49"/>
              <a:gd name="T15" fmla="*/ 8 h 34"/>
              <a:gd name="T16" fmla="*/ 11 w 49"/>
              <a:gd name="T17" fmla="*/ 16 h 34"/>
              <a:gd name="T18" fmla="*/ 11 w 49"/>
              <a:gd name="T19" fmla="*/ 25 h 34"/>
              <a:gd name="T20" fmla="*/ 10 w 49"/>
              <a:gd name="T21" fmla="*/ 30 h 34"/>
              <a:gd name="T22" fmla="*/ 5 w 49"/>
              <a:gd name="T23" fmla="*/ 26 h 34"/>
              <a:gd name="T24" fmla="*/ 5 w 49"/>
              <a:gd name="T25" fmla="*/ 15 h 34"/>
              <a:gd name="T26" fmla="*/ 16 w 49"/>
              <a:gd name="T27" fmla="*/ 7 h 34"/>
              <a:gd name="T28" fmla="*/ 25 w 49"/>
              <a:gd name="T29" fmla="*/ 4 h 34"/>
              <a:gd name="T30" fmla="*/ 20 w 49"/>
              <a:gd name="T31" fmla="*/ 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" h="34">
                <a:moveTo>
                  <a:pt x="27" y="0"/>
                </a:moveTo>
                <a:cubicBezTo>
                  <a:pt x="16" y="0"/>
                  <a:pt x="0" y="11"/>
                  <a:pt x="0" y="27"/>
                </a:cubicBezTo>
                <a:cubicBezTo>
                  <a:pt x="0" y="32"/>
                  <a:pt x="2" y="34"/>
                  <a:pt x="5" y="34"/>
                </a:cubicBezTo>
                <a:cubicBezTo>
                  <a:pt x="10" y="34"/>
                  <a:pt x="20" y="28"/>
                  <a:pt x="27" y="28"/>
                </a:cubicBezTo>
                <a:cubicBezTo>
                  <a:pt x="34" y="28"/>
                  <a:pt x="41" y="34"/>
                  <a:pt x="45" y="34"/>
                </a:cubicBezTo>
                <a:cubicBezTo>
                  <a:pt x="47" y="34"/>
                  <a:pt x="49" y="32"/>
                  <a:pt x="49" y="27"/>
                </a:cubicBezTo>
                <a:cubicBezTo>
                  <a:pt x="49" y="12"/>
                  <a:pt x="38" y="0"/>
                  <a:pt x="27" y="0"/>
                </a:cubicBezTo>
                <a:close/>
                <a:moveTo>
                  <a:pt x="20" y="8"/>
                </a:moveTo>
                <a:cubicBezTo>
                  <a:pt x="16" y="9"/>
                  <a:pt x="12" y="13"/>
                  <a:pt x="11" y="16"/>
                </a:cubicBezTo>
                <a:cubicBezTo>
                  <a:pt x="10" y="19"/>
                  <a:pt x="11" y="23"/>
                  <a:pt x="11" y="25"/>
                </a:cubicBezTo>
                <a:cubicBezTo>
                  <a:pt x="12" y="28"/>
                  <a:pt x="12" y="30"/>
                  <a:pt x="10" y="30"/>
                </a:cubicBezTo>
                <a:cubicBezTo>
                  <a:pt x="9" y="30"/>
                  <a:pt x="6" y="28"/>
                  <a:pt x="5" y="26"/>
                </a:cubicBezTo>
                <a:cubicBezTo>
                  <a:pt x="3" y="23"/>
                  <a:pt x="3" y="19"/>
                  <a:pt x="5" y="15"/>
                </a:cubicBezTo>
                <a:cubicBezTo>
                  <a:pt x="7" y="12"/>
                  <a:pt x="12" y="8"/>
                  <a:pt x="16" y="7"/>
                </a:cubicBezTo>
                <a:cubicBezTo>
                  <a:pt x="20" y="5"/>
                  <a:pt x="24" y="4"/>
                  <a:pt x="25" y="4"/>
                </a:cubicBezTo>
                <a:cubicBezTo>
                  <a:pt x="26" y="5"/>
                  <a:pt x="24" y="6"/>
                  <a:pt x="20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106"/>
          <p:cNvSpPr>
            <a:spLocks/>
          </p:cNvSpPr>
          <p:nvPr/>
        </p:nvSpPr>
        <p:spPr bwMode="auto">
          <a:xfrm>
            <a:off x="6476842" y="4264344"/>
            <a:ext cx="300038" cy="300038"/>
          </a:xfrm>
          <a:custGeom>
            <a:avLst/>
            <a:gdLst>
              <a:gd name="T0" fmla="*/ 80 w 80"/>
              <a:gd name="T1" fmla="*/ 56 h 80"/>
              <a:gd name="T2" fmla="*/ 80 w 80"/>
              <a:gd name="T3" fmla="*/ 27 h 80"/>
              <a:gd name="T4" fmla="*/ 75 w 80"/>
              <a:gd name="T5" fmla="*/ 10 h 80"/>
              <a:gd name="T6" fmla="*/ 68 w 80"/>
              <a:gd name="T7" fmla="*/ 8 h 80"/>
              <a:gd name="T8" fmla="*/ 33 w 80"/>
              <a:gd name="T9" fmla="*/ 0 h 80"/>
              <a:gd name="T10" fmla="*/ 16 w 80"/>
              <a:gd name="T11" fmla="*/ 3 h 80"/>
              <a:gd name="T12" fmla="*/ 17 w 80"/>
              <a:gd name="T13" fmla="*/ 11 h 80"/>
              <a:gd name="T14" fmla="*/ 6 w 80"/>
              <a:gd name="T15" fmla="*/ 37 h 80"/>
              <a:gd name="T16" fmla="*/ 10 w 80"/>
              <a:gd name="T17" fmla="*/ 56 h 80"/>
              <a:gd name="T18" fmla="*/ 0 w 80"/>
              <a:gd name="T19" fmla="*/ 71 h 80"/>
              <a:gd name="T20" fmla="*/ 0 w 80"/>
              <a:gd name="T21" fmla="*/ 71 h 80"/>
              <a:gd name="T22" fmla="*/ 3 w 80"/>
              <a:gd name="T23" fmla="*/ 75 h 80"/>
              <a:gd name="T24" fmla="*/ 3 w 80"/>
              <a:gd name="T25" fmla="*/ 76 h 80"/>
              <a:gd name="T26" fmla="*/ 15 w 80"/>
              <a:gd name="T27" fmla="*/ 79 h 80"/>
              <a:gd name="T28" fmla="*/ 49 w 80"/>
              <a:gd name="T29" fmla="*/ 78 h 80"/>
              <a:gd name="T30" fmla="*/ 63 w 80"/>
              <a:gd name="T31" fmla="*/ 74 h 80"/>
              <a:gd name="T32" fmla="*/ 80 w 80"/>
              <a:gd name="T33" fmla="*/ 5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" h="80">
                <a:moveTo>
                  <a:pt x="80" y="56"/>
                </a:moveTo>
                <a:cubicBezTo>
                  <a:pt x="80" y="48"/>
                  <a:pt x="80" y="35"/>
                  <a:pt x="80" y="27"/>
                </a:cubicBezTo>
                <a:cubicBezTo>
                  <a:pt x="80" y="23"/>
                  <a:pt x="78" y="16"/>
                  <a:pt x="75" y="10"/>
                </a:cubicBezTo>
                <a:cubicBezTo>
                  <a:pt x="72" y="9"/>
                  <a:pt x="70" y="8"/>
                  <a:pt x="68" y="8"/>
                </a:cubicBezTo>
                <a:cubicBezTo>
                  <a:pt x="56" y="4"/>
                  <a:pt x="44" y="0"/>
                  <a:pt x="33" y="0"/>
                </a:cubicBezTo>
                <a:cubicBezTo>
                  <a:pt x="28" y="0"/>
                  <a:pt x="22" y="1"/>
                  <a:pt x="16" y="3"/>
                </a:cubicBezTo>
                <a:cubicBezTo>
                  <a:pt x="16" y="6"/>
                  <a:pt x="17" y="9"/>
                  <a:pt x="17" y="11"/>
                </a:cubicBezTo>
                <a:cubicBezTo>
                  <a:pt x="17" y="19"/>
                  <a:pt x="12" y="30"/>
                  <a:pt x="6" y="37"/>
                </a:cubicBezTo>
                <a:cubicBezTo>
                  <a:pt x="8" y="43"/>
                  <a:pt x="10" y="49"/>
                  <a:pt x="10" y="56"/>
                </a:cubicBezTo>
                <a:cubicBezTo>
                  <a:pt x="10" y="60"/>
                  <a:pt x="1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1" y="73"/>
                  <a:pt x="2" y="74"/>
                  <a:pt x="3" y="75"/>
                </a:cubicBezTo>
                <a:cubicBezTo>
                  <a:pt x="3" y="76"/>
                  <a:pt x="3" y="76"/>
                  <a:pt x="3" y="76"/>
                </a:cubicBezTo>
                <a:cubicBezTo>
                  <a:pt x="15" y="79"/>
                  <a:pt x="15" y="79"/>
                  <a:pt x="15" y="79"/>
                </a:cubicBezTo>
                <a:cubicBezTo>
                  <a:pt x="25" y="80"/>
                  <a:pt x="40" y="80"/>
                  <a:pt x="49" y="78"/>
                </a:cubicBezTo>
                <a:cubicBezTo>
                  <a:pt x="63" y="74"/>
                  <a:pt x="63" y="74"/>
                  <a:pt x="63" y="74"/>
                </a:cubicBezTo>
                <a:cubicBezTo>
                  <a:pt x="72" y="72"/>
                  <a:pt x="80" y="64"/>
                  <a:pt x="80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07"/>
          <p:cNvSpPr>
            <a:spLocks/>
          </p:cNvSpPr>
          <p:nvPr/>
        </p:nvSpPr>
        <p:spPr bwMode="auto">
          <a:xfrm>
            <a:off x="6349842" y="4511994"/>
            <a:ext cx="134938" cy="71438"/>
          </a:xfrm>
          <a:custGeom>
            <a:avLst/>
            <a:gdLst>
              <a:gd name="T0" fmla="*/ 34 w 36"/>
              <a:gd name="T1" fmla="*/ 11 h 19"/>
              <a:gd name="T2" fmla="*/ 30 w 36"/>
              <a:gd name="T3" fmla="*/ 4 h 19"/>
              <a:gd name="T4" fmla="*/ 25 w 36"/>
              <a:gd name="T5" fmla="*/ 3 h 19"/>
              <a:gd name="T6" fmla="*/ 16 w 36"/>
              <a:gd name="T7" fmla="*/ 0 h 19"/>
              <a:gd name="T8" fmla="*/ 7 w 36"/>
              <a:gd name="T9" fmla="*/ 3 h 19"/>
              <a:gd name="T10" fmla="*/ 0 w 36"/>
              <a:gd name="T11" fmla="*/ 5 h 19"/>
              <a:gd name="T12" fmla="*/ 0 w 36"/>
              <a:gd name="T13" fmla="*/ 8 h 19"/>
              <a:gd name="T14" fmla="*/ 8 w 36"/>
              <a:gd name="T15" fmla="*/ 18 h 19"/>
              <a:gd name="T16" fmla="*/ 18 w 36"/>
              <a:gd name="T17" fmla="*/ 19 h 19"/>
              <a:gd name="T18" fmla="*/ 27 w 36"/>
              <a:gd name="T19" fmla="*/ 18 h 19"/>
              <a:gd name="T20" fmla="*/ 34 w 36"/>
              <a:gd name="T21" fmla="*/ 1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6" h="19">
                <a:moveTo>
                  <a:pt x="34" y="11"/>
                </a:moveTo>
                <a:cubicBezTo>
                  <a:pt x="33" y="9"/>
                  <a:pt x="32" y="7"/>
                  <a:pt x="30" y="4"/>
                </a:cubicBezTo>
                <a:cubicBezTo>
                  <a:pt x="29" y="4"/>
                  <a:pt x="27" y="3"/>
                  <a:pt x="25" y="3"/>
                </a:cubicBezTo>
                <a:cubicBezTo>
                  <a:pt x="22" y="2"/>
                  <a:pt x="19" y="0"/>
                  <a:pt x="16" y="0"/>
                </a:cubicBezTo>
                <a:cubicBezTo>
                  <a:pt x="13" y="0"/>
                  <a:pt x="10" y="1"/>
                  <a:pt x="7" y="3"/>
                </a:cubicBezTo>
                <a:cubicBezTo>
                  <a:pt x="4" y="4"/>
                  <a:pt x="2" y="4"/>
                  <a:pt x="0" y="5"/>
                </a:cubicBezTo>
                <a:cubicBezTo>
                  <a:pt x="0" y="6"/>
                  <a:pt x="0" y="7"/>
                  <a:pt x="0" y="8"/>
                </a:cubicBezTo>
                <a:cubicBezTo>
                  <a:pt x="0" y="12"/>
                  <a:pt x="4" y="16"/>
                  <a:pt x="8" y="18"/>
                </a:cubicBezTo>
                <a:cubicBezTo>
                  <a:pt x="11" y="18"/>
                  <a:pt x="14" y="19"/>
                  <a:pt x="18" y="19"/>
                </a:cubicBezTo>
                <a:cubicBezTo>
                  <a:pt x="21" y="19"/>
                  <a:pt x="24" y="19"/>
                  <a:pt x="27" y="18"/>
                </a:cubicBezTo>
                <a:cubicBezTo>
                  <a:pt x="32" y="17"/>
                  <a:pt x="36" y="13"/>
                  <a:pt x="34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08"/>
          <p:cNvSpPr>
            <a:spLocks noEditPoints="1"/>
          </p:cNvSpPr>
          <p:nvPr/>
        </p:nvSpPr>
        <p:spPr bwMode="auto">
          <a:xfrm>
            <a:off x="6364129" y="3994469"/>
            <a:ext cx="530225" cy="314325"/>
          </a:xfrm>
          <a:custGeom>
            <a:avLst/>
            <a:gdLst>
              <a:gd name="T0" fmla="*/ 141 w 141"/>
              <a:gd name="T1" fmla="*/ 66 h 84"/>
              <a:gd name="T2" fmla="*/ 63 w 141"/>
              <a:gd name="T3" fmla="*/ 0 h 84"/>
              <a:gd name="T4" fmla="*/ 0 w 141"/>
              <a:gd name="T5" fmla="*/ 67 h 84"/>
              <a:gd name="T6" fmla="*/ 10 w 141"/>
              <a:gd name="T7" fmla="*/ 84 h 84"/>
              <a:gd name="T8" fmla="*/ 63 w 141"/>
              <a:gd name="T9" fmla="*/ 69 h 84"/>
              <a:gd name="T10" fmla="*/ 127 w 141"/>
              <a:gd name="T11" fmla="*/ 84 h 84"/>
              <a:gd name="T12" fmla="*/ 141 w 141"/>
              <a:gd name="T13" fmla="*/ 66 h 84"/>
              <a:gd name="T14" fmla="*/ 20 w 141"/>
              <a:gd name="T15" fmla="*/ 37 h 84"/>
              <a:gd name="T16" fmla="*/ 12 w 141"/>
              <a:gd name="T17" fmla="*/ 51 h 84"/>
              <a:gd name="T18" fmla="*/ 12 w 141"/>
              <a:gd name="T19" fmla="*/ 68 h 84"/>
              <a:gd name="T20" fmla="*/ 11 w 141"/>
              <a:gd name="T21" fmla="*/ 76 h 84"/>
              <a:gd name="T22" fmla="*/ 6 w 141"/>
              <a:gd name="T23" fmla="*/ 69 h 84"/>
              <a:gd name="T24" fmla="*/ 6 w 141"/>
              <a:gd name="T25" fmla="*/ 50 h 84"/>
              <a:gd name="T26" fmla="*/ 16 w 141"/>
              <a:gd name="T27" fmla="*/ 35 h 84"/>
              <a:gd name="T28" fmla="*/ 25 w 141"/>
              <a:gd name="T29" fmla="*/ 31 h 84"/>
              <a:gd name="T30" fmla="*/ 20 w 141"/>
              <a:gd name="T31" fmla="*/ 3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1" h="84">
                <a:moveTo>
                  <a:pt x="141" y="66"/>
                </a:moveTo>
                <a:cubicBezTo>
                  <a:pt x="141" y="29"/>
                  <a:pt x="95" y="0"/>
                  <a:pt x="63" y="0"/>
                </a:cubicBezTo>
                <a:cubicBezTo>
                  <a:pt x="32" y="0"/>
                  <a:pt x="0" y="29"/>
                  <a:pt x="0" y="67"/>
                </a:cubicBezTo>
                <a:cubicBezTo>
                  <a:pt x="0" y="80"/>
                  <a:pt x="3" y="84"/>
                  <a:pt x="10" y="84"/>
                </a:cubicBezTo>
                <a:cubicBezTo>
                  <a:pt x="22" y="84"/>
                  <a:pt x="43" y="69"/>
                  <a:pt x="63" y="69"/>
                </a:cubicBezTo>
                <a:cubicBezTo>
                  <a:pt x="84" y="69"/>
                  <a:pt x="111" y="84"/>
                  <a:pt x="127" y="84"/>
                </a:cubicBezTo>
                <a:cubicBezTo>
                  <a:pt x="135" y="84"/>
                  <a:pt x="141" y="79"/>
                  <a:pt x="141" y="66"/>
                </a:cubicBezTo>
                <a:close/>
                <a:moveTo>
                  <a:pt x="20" y="37"/>
                </a:moveTo>
                <a:cubicBezTo>
                  <a:pt x="16" y="39"/>
                  <a:pt x="13" y="46"/>
                  <a:pt x="12" y="51"/>
                </a:cubicBezTo>
                <a:cubicBezTo>
                  <a:pt x="11" y="56"/>
                  <a:pt x="11" y="64"/>
                  <a:pt x="12" y="68"/>
                </a:cubicBezTo>
                <a:cubicBezTo>
                  <a:pt x="13" y="72"/>
                  <a:pt x="12" y="75"/>
                  <a:pt x="11" y="76"/>
                </a:cubicBezTo>
                <a:cubicBezTo>
                  <a:pt x="10" y="76"/>
                  <a:pt x="7" y="73"/>
                  <a:pt x="6" y="69"/>
                </a:cubicBezTo>
                <a:cubicBezTo>
                  <a:pt x="4" y="65"/>
                  <a:pt x="5" y="56"/>
                  <a:pt x="6" y="50"/>
                </a:cubicBezTo>
                <a:cubicBezTo>
                  <a:pt x="8" y="45"/>
                  <a:pt x="13" y="38"/>
                  <a:pt x="16" y="35"/>
                </a:cubicBezTo>
                <a:cubicBezTo>
                  <a:pt x="20" y="33"/>
                  <a:pt x="24" y="31"/>
                  <a:pt x="25" y="31"/>
                </a:cubicBezTo>
                <a:cubicBezTo>
                  <a:pt x="26" y="32"/>
                  <a:pt x="24" y="34"/>
                  <a:pt x="20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09"/>
          <p:cNvSpPr>
            <a:spLocks noEditPoints="1"/>
          </p:cNvSpPr>
          <p:nvPr/>
        </p:nvSpPr>
        <p:spPr bwMode="auto">
          <a:xfrm>
            <a:off x="6319679" y="4335781"/>
            <a:ext cx="184150" cy="184150"/>
          </a:xfrm>
          <a:custGeom>
            <a:avLst/>
            <a:gdLst>
              <a:gd name="T0" fmla="*/ 6 w 49"/>
              <a:gd name="T1" fmla="*/ 49 h 49"/>
              <a:gd name="T2" fmla="*/ 24 w 49"/>
              <a:gd name="T3" fmla="*/ 44 h 49"/>
              <a:gd name="T4" fmla="*/ 42 w 49"/>
              <a:gd name="T5" fmla="*/ 49 h 49"/>
              <a:gd name="T6" fmla="*/ 49 w 49"/>
              <a:gd name="T7" fmla="*/ 37 h 49"/>
              <a:gd name="T8" fmla="*/ 26 w 49"/>
              <a:gd name="T9" fmla="*/ 0 h 49"/>
              <a:gd name="T10" fmla="*/ 0 w 49"/>
              <a:gd name="T11" fmla="*/ 37 h 49"/>
              <a:gd name="T12" fmla="*/ 6 w 49"/>
              <a:gd name="T13" fmla="*/ 49 h 49"/>
              <a:gd name="T14" fmla="*/ 5 w 49"/>
              <a:gd name="T15" fmla="*/ 21 h 49"/>
              <a:gd name="T16" fmla="*/ 16 w 49"/>
              <a:gd name="T17" fmla="*/ 9 h 49"/>
              <a:gd name="T18" fmla="*/ 25 w 49"/>
              <a:gd name="T19" fmla="*/ 6 h 49"/>
              <a:gd name="T20" fmla="*/ 20 w 49"/>
              <a:gd name="T21" fmla="*/ 11 h 49"/>
              <a:gd name="T22" fmla="*/ 11 w 49"/>
              <a:gd name="T23" fmla="*/ 22 h 49"/>
              <a:gd name="T24" fmla="*/ 11 w 49"/>
              <a:gd name="T25" fmla="*/ 35 h 49"/>
              <a:gd name="T26" fmla="*/ 10 w 49"/>
              <a:gd name="T27" fmla="*/ 41 h 49"/>
              <a:gd name="T28" fmla="*/ 4 w 49"/>
              <a:gd name="T29" fmla="*/ 36 h 49"/>
              <a:gd name="T30" fmla="*/ 5 w 49"/>
              <a:gd name="T31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" h="49">
                <a:moveTo>
                  <a:pt x="6" y="49"/>
                </a:moveTo>
                <a:cubicBezTo>
                  <a:pt x="11" y="49"/>
                  <a:pt x="18" y="44"/>
                  <a:pt x="24" y="44"/>
                </a:cubicBezTo>
                <a:cubicBezTo>
                  <a:pt x="30" y="44"/>
                  <a:pt x="38" y="49"/>
                  <a:pt x="42" y="49"/>
                </a:cubicBezTo>
                <a:cubicBezTo>
                  <a:pt x="46" y="49"/>
                  <a:pt x="49" y="46"/>
                  <a:pt x="49" y="37"/>
                </a:cubicBezTo>
                <a:cubicBezTo>
                  <a:pt x="49" y="16"/>
                  <a:pt x="37" y="0"/>
                  <a:pt x="26" y="0"/>
                </a:cubicBezTo>
                <a:cubicBezTo>
                  <a:pt x="15" y="0"/>
                  <a:pt x="0" y="16"/>
                  <a:pt x="0" y="37"/>
                </a:cubicBezTo>
                <a:cubicBezTo>
                  <a:pt x="0" y="46"/>
                  <a:pt x="2" y="49"/>
                  <a:pt x="6" y="49"/>
                </a:cubicBezTo>
                <a:close/>
                <a:moveTo>
                  <a:pt x="5" y="21"/>
                </a:moveTo>
                <a:cubicBezTo>
                  <a:pt x="7" y="17"/>
                  <a:pt x="12" y="11"/>
                  <a:pt x="16" y="9"/>
                </a:cubicBezTo>
                <a:cubicBezTo>
                  <a:pt x="20" y="7"/>
                  <a:pt x="24" y="6"/>
                  <a:pt x="25" y="6"/>
                </a:cubicBezTo>
                <a:cubicBezTo>
                  <a:pt x="26" y="7"/>
                  <a:pt x="24" y="9"/>
                  <a:pt x="20" y="11"/>
                </a:cubicBezTo>
                <a:cubicBezTo>
                  <a:pt x="15" y="13"/>
                  <a:pt x="12" y="18"/>
                  <a:pt x="11" y="22"/>
                </a:cubicBezTo>
                <a:cubicBezTo>
                  <a:pt x="10" y="26"/>
                  <a:pt x="10" y="32"/>
                  <a:pt x="11" y="35"/>
                </a:cubicBezTo>
                <a:cubicBezTo>
                  <a:pt x="12" y="38"/>
                  <a:pt x="11" y="41"/>
                  <a:pt x="10" y="41"/>
                </a:cubicBezTo>
                <a:cubicBezTo>
                  <a:pt x="8" y="42"/>
                  <a:pt x="6" y="39"/>
                  <a:pt x="4" y="36"/>
                </a:cubicBezTo>
                <a:cubicBezTo>
                  <a:pt x="3" y="33"/>
                  <a:pt x="3" y="26"/>
                  <a:pt x="5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10"/>
          <p:cNvSpPr>
            <a:spLocks noEditPoints="1"/>
          </p:cNvSpPr>
          <p:nvPr/>
        </p:nvSpPr>
        <p:spPr bwMode="auto">
          <a:xfrm>
            <a:off x="5605304" y="1287781"/>
            <a:ext cx="401638" cy="403225"/>
          </a:xfrm>
          <a:custGeom>
            <a:avLst/>
            <a:gdLst>
              <a:gd name="T0" fmla="*/ 78 w 107"/>
              <a:gd name="T1" fmla="*/ 4 h 107"/>
              <a:gd name="T2" fmla="*/ 24 w 107"/>
              <a:gd name="T3" fmla="*/ 23 h 107"/>
              <a:gd name="T4" fmla="*/ 4 w 107"/>
              <a:gd name="T5" fmla="*/ 79 h 107"/>
              <a:gd name="T6" fmla="*/ 5 w 107"/>
              <a:gd name="T7" fmla="*/ 82 h 107"/>
              <a:gd name="T8" fmla="*/ 8 w 107"/>
              <a:gd name="T9" fmla="*/ 94 h 107"/>
              <a:gd name="T10" fmla="*/ 11 w 107"/>
              <a:gd name="T11" fmla="*/ 100 h 107"/>
              <a:gd name="T12" fmla="*/ 25 w 107"/>
              <a:gd name="T13" fmla="*/ 102 h 107"/>
              <a:gd name="T14" fmla="*/ 29 w 107"/>
              <a:gd name="T15" fmla="*/ 103 h 107"/>
              <a:gd name="T16" fmla="*/ 84 w 107"/>
              <a:gd name="T17" fmla="*/ 84 h 107"/>
              <a:gd name="T18" fmla="*/ 103 w 107"/>
              <a:gd name="T19" fmla="*/ 30 h 107"/>
              <a:gd name="T20" fmla="*/ 102 w 107"/>
              <a:gd name="T21" fmla="*/ 26 h 107"/>
              <a:gd name="T22" fmla="*/ 101 w 107"/>
              <a:gd name="T23" fmla="*/ 11 h 107"/>
              <a:gd name="T24" fmla="*/ 96 w 107"/>
              <a:gd name="T25" fmla="*/ 7 h 107"/>
              <a:gd name="T26" fmla="*/ 82 w 107"/>
              <a:gd name="T27" fmla="*/ 5 h 107"/>
              <a:gd name="T28" fmla="*/ 78 w 107"/>
              <a:gd name="T29" fmla="*/ 4 h 107"/>
              <a:gd name="T30" fmla="*/ 35 w 107"/>
              <a:gd name="T31" fmla="*/ 27 h 107"/>
              <a:gd name="T32" fmla="*/ 24 w 107"/>
              <a:gd name="T33" fmla="*/ 41 h 107"/>
              <a:gd name="T34" fmla="*/ 21 w 107"/>
              <a:gd name="T35" fmla="*/ 60 h 107"/>
              <a:gd name="T36" fmla="*/ 18 w 107"/>
              <a:gd name="T37" fmla="*/ 69 h 107"/>
              <a:gd name="T38" fmla="*/ 14 w 107"/>
              <a:gd name="T39" fmla="*/ 60 h 107"/>
              <a:gd name="T40" fmla="*/ 18 w 107"/>
              <a:gd name="T41" fmla="*/ 40 h 107"/>
              <a:gd name="T42" fmla="*/ 32 w 107"/>
              <a:gd name="T43" fmla="*/ 24 h 107"/>
              <a:gd name="T44" fmla="*/ 42 w 107"/>
              <a:gd name="T45" fmla="*/ 22 h 107"/>
              <a:gd name="T46" fmla="*/ 35 w 107"/>
              <a:gd name="T47" fmla="*/ 2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7" h="107">
                <a:moveTo>
                  <a:pt x="78" y="4"/>
                </a:moveTo>
                <a:cubicBezTo>
                  <a:pt x="61" y="0"/>
                  <a:pt x="40" y="7"/>
                  <a:pt x="24" y="23"/>
                </a:cubicBezTo>
                <a:cubicBezTo>
                  <a:pt x="7" y="40"/>
                  <a:pt x="0" y="62"/>
                  <a:pt x="4" y="79"/>
                </a:cubicBezTo>
                <a:cubicBezTo>
                  <a:pt x="5" y="82"/>
                  <a:pt x="5" y="82"/>
                  <a:pt x="5" y="82"/>
                </a:cubicBezTo>
                <a:cubicBezTo>
                  <a:pt x="7" y="86"/>
                  <a:pt x="8" y="91"/>
                  <a:pt x="8" y="94"/>
                </a:cubicBezTo>
                <a:cubicBezTo>
                  <a:pt x="8" y="97"/>
                  <a:pt x="9" y="100"/>
                  <a:pt x="11" y="100"/>
                </a:cubicBezTo>
                <a:cubicBezTo>
                  <a:pt x="13" y="101"/>
                  <a:pt x="22" y="100"/>
                  <a:pt x="25" y="102"/>
                </a:cubicBezTo>
                <a:cubicBezTo>
                  <a:pt x="25" y="102"/>
                  <a:pt x="25" y="102"/>
                  <a:pt x="29" y="103"/>
                </a:cubicBezTo>
                <a:cubicBezTo>
                  <a:pt x="46" y="107"/>
                  <a:pt x="67" y="100"/>
                  <a:pt x="84" y="84"/>
                </a:cubicBezTo>
                <a:cubicBezTo>
                  <a:pt x="100" y="68"/>
                  <a:pt x="107" y="47"/>
                  <a:pt x="103" y="30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0" y="22"/>
                  <a:pt x="101" y="13"/>
                  <a:pt x="101" y="11"/>
                </a:cubicBezTo>
                <a:cubicBezTo>
                  <a:pt x="100" y="9"/>
                  <a:pt x="98" y="7"/>
                  <a:pt x="96" y="7"/>
                </a:cubicBezTo>
                <a:cubicBezTo>
                  <a:pt x="94" y="6"/>
                  <a:pt x="86" y="7"/>
                  <a:pt x="82" y="5"/>
                </a:cubicBezTo>
                <a:cubicBezTo>
                  <a:pt x="82" y="5"/>
                  <a:pt x="82" y="5"/>
                  <a:pt x="78" y="4"/>
                </a:cubicBezTo>
                <a:close/>
                <a:moveTo>
                  <a:pt x="35" y="27"/>
                </a:moveTo>
                <a:cubicBezTo>
                  <a:pt x="30" y="29"/>
                  <a:pt x="25" y="36"/>
                  <a:pt x="24" y="41"/>
                </a:cubicBezTo>
                <a:cubicBezTo>
                  <a:pt x="22" y="47"/>
                  <a:pt x="21" y="56"/>
                  <a:pt x="21" y="60"/>
                </a:cubicBezTo>
                <a:cubicBezTo>
                  <a:pt x="21" y="65"/>
                  <a:pt x="20" y="69"/>
                  <a:pt x="18" y="69"/>
                </a:cubicBezTo>
                <a:cubicBezTo>
                  <a:pt x="17" y="69"/>
                  <a:pt x="15" y="65"/>
                  <a:pt x="14" y="60"/>
                </a:cubicBezTo>
                <a:cubicBezTo>
                  <a:pt x="13" y="55"/>
                  <a:pt x="15" y="46"/>
                  <a:pt x="18" y="40"/>
                </a:cubicBezTo>
                <a:cubicBezTo>
                  <a:pt x="21" y="33"/>
                  <a:pt x="27" y="27"/>
                  <a:pt x="32" y="24"/>
                </a:cubicBezTo>
                <a:cubicBezTo>
                  <a:pt x="36" y="22"/>
                  <a:pt x="41" y="21"/>
                  <a:pt x="42" y="22"/>
                </a:cubicBezTo>
                <a:cubicBezTo>
                  <a:pt x="43" y="22"/>
                  <a:pt x="40" y="25"/>
                  <a:pt x="35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111"/>
          <p:cNvSpPr>
            <a:spLocks noEditPoints="1"/>
          </p:cNvSpPr>
          <p:nvPr/>
        </p:nvSpPr>
        <p:spPr bwMode="auto">
          <a:xfrm>
            <a:off x="6391117" y="1352869"/>
            <a:ext cx="431800" cy="374650"/>
          </a:xfrm>
          <a:custGeom>
            <a:avLst/>
            <a:gdLst>
              <a:gd name="T0" fmla="*/ 111 w 115"/>
              <a:gd name="T1" fmla="*/ 65 h 100"/>
              <a:gd name="T2" fmla="*/ 115 w 115"/>
              <a:gd name="T3" fmla="*/ 47 h 100"/>
              <a:gd name="T4" fmla="*/ 111 w 115"/>
              <a:gd name="T5" fmla="*/ 29 h 100"/>
              <a:gd name="T6" fmla="*/ 102 w 115"/>
              <a:gd name="T7" fmla="*/ 14 h 100"/>
              <a:gd name="T8" fmla="*/ 90 w 115"/>
              <a:gd name="T9" fmla="*/ 2 h 100"/>
              <a:gd name="T10" fmla="*/ 86 w 115"/>
              <a:gd name="T11" fmla="*/ 0 h 100"/>
              <a:gd name="T12" fmla="*/ 83 w 115"/>
              <a:gd name="T13" fmla="*/ 4 h 100"/>
              <a:gd name="T14" fmla="*/ 76 w 115"/>
              <a:gd name="T15" fmla="*/ 9 h 100"/>
              <a:gd name="T16" fmla="*/ 71 w 115"/>
              <a:gd name="T17" fmla="*/ 11 h 100"/>
              <a:gd name="T18" fmla="*/ 69 w 115"/>
              <a:gd name="T19" fmla="*/ 12 h 100"/>
              <a:gd name="T20" fmla="*/ 69 w 115"/>
              <a:gd name="T21" fmla="*/ 12 h 100"/>
              <a:gd name="T22" fmla="*/ 69 w 115"/>
              <a:gd name="T23" fmla="*/ 12 h 100"/>
              <a:gd name="T24" fmla="*/ 69 w 115"/>
              <a:gd name="T25" fmla="*/ 12 h 100"/>
              <a:gd name="T26" fmla="*/ 64 w 115"/>
              <a:gd name="T27" fmla="*/ 17 h 100"/>
              <a:gd name="T28" fmla="*/ 61 w 115"/>
              <a:gd name="T29" fmla="*/ 17 h 100"/>
              <a:gd name="T30" fmla="*/ 59 w 115"/>
              <a:gd name="T31" fmla="*/ 17 h 100"/>
              <a:gd name="T32" fmla="*/ 57 w 115"/>
              <a:gd name="T33" fmla="*/ 17 h 100"/>
              <a:gd name="T34" fmla="*/ 57 w 115"/>
              <a:gd name="T35" fmla="*/ 17 h 100"/>
              <a:gd name="T36" fmla="*/ 57 w 115"/>
              <a:gd name="T37" fmla="*/ 17 h 100"/>
              <a:gd name="T38" fmla="*/ 56 w 115"/>
              <a:gd name="T39" fmla="*/ 17 h 100"/>
              <a:gd name="T40" fmla="*/ 51 w 115"/>
              <a:gd name="T41" fmla="*/ 16 h 100"/>
              <a:gd name="T42" fmla="*/ 49 w 115"/>
              <a:gd name="T43" fmla="*/ 15 h 100"/>
              <a:gd name="T44" fmla="*/ 48 w 115"/>
              <a:gd name="T45" fmla="*/ 15 h 100"/>
              <a:gd name="T46" fmla="*/ 48 w 115"/>
              <a:gd name="T47" fmla="*/ 15 h 100"/>
              <a:gd name="T48" fmla="*/ 45 w 115"/>
              <a:gd name="T49" fmla="*/ 12 h 100"/>
              <a:gd name="T50" fmla="*/ 45 w 115"/>
              <a:gd name="T51" fmla="*/ 11 h 100"/>
              <a:gd name="T52" fmla="*/ 44 w 115"/>
              <a:gd name="T53" fmla="*/ 12 h 100"/>
              <a:gd name="T54" fmla="*/ 44 w 115"/>
              <a:gd name="T55" fmla="*/ 12 h 100"/>
              <a:gd name="T56" fmla="*/ 44 w 115"/>
              <a:gd name="T57" fmla="*/ 12 h 100"/>
              <a:gd name="T58" fmla="*/ 43 w 115"/>
              <a:gd name="T59" fmla="*/ 12 h 100"/>
              <a:gd name="T60" fmla="*/ 41 w 115"/>
              <a:gd name="T61" fmla="*/ 11 h 100"/>
              <a:gd name="T62" fmla="*/ 35 w 115"/>
              <a:gd name="T63" fmla="*/ 10 h 100"/>
              <a:gd name="T64" fmla="*/ 35 w 115"/>
              <a:gd name="T65" fmla="*/ 9 h 100"/>
              <a:gd name="T66" fmla="*/ 32 w 115"/>
              <a:gd name="T67" fmla="*/ 8 h 100"/>
              <a:gd name="T68" fmla="*/ 25 w 115"/>
              <a:gd name="T69" fmla="*/ 4 h 100"/>
              <a:gd name="T70" fmla="*/ 25 w 115"/>
              <a:gd name="T71" fmla="*/ 4 h 100"/>
              <a:gd name="T72" fmla="*/ 24 w 115"/>
              <a:gd name="T73" fmla="*/ 4 h 100"/>
              <a:gd name="T74" fmla="*/ 24 w 115"/>
              <a:gd name="T75" fmla="*/ 4 h 100"/>
              <a:gd name="T76" fmla="*/ 13 w 115"/>
              <a:gd name="T77" fmla="*/ 14 h 100"/>
              <a:gd name="T78" fmla="*/ 4 w 115"/>
              <a:gd name="T79" fmla="*/ 29 h 100"/>
              <a:gd name="T80" fmla="*/ 0 w 115"/>
              <a:gd name="T81" fmla="*/ 47 h 100"/>
              <a:gd name="T82" fmla="*/ 4 w 115"/>
              <a:gd name="T83" fmla="*/ 65 h 100"/>
              <a:gd name="T84" fmla="*/ 13 w 115"/>
              <a:gd name="T85" fmla="*/ 81 h 100"/>
              <a:gd name="T86" fmla="*/ 26 w 115"/>
              <a:gd name="T87" fmla="*/ 91 h 100"/>
              <a:gd name="T88" fmla="*/ 41 w 115"/>
              <a:gd name="T89" fmla="*/ 98 h 100"/>
              <a:gd name="T90" fmla="*/ 57 w 115"/>
              <a:gd name="T91" fmla="*/ 99 h 100"/>
              <a:gd name="T92" fmla="*/ 73 w 115"/>
              <a:gd name="T93" fmla="*/ 98 h 100"/>
              <a:gd name="T94" fmla="*/ 88 w 115"/>
              <a:gd name="T95" fmla="*/ 91 h 100"/>
              <a:gd name="T96" fmla="*/ 102 w 115"/>
              <a:gd name="T97" fmla="*/ 81 h 100"/>
              <a:gd name="T98" fmla="*/ 111 w 115"/>
              <a:gd name="T99" fmla="*/ 65 h 100"/>
              <a:gd name="T100" fmla="*/ 30 w 115"/>
              <a:gd name="T101" fmla="*/ 23 h 100"/>
              <a:gd name="T102" fmla="*/ 20 w 115"/>
              <a:gd name="T103" fmla="*/ 36 h 100"/>
              <a:gd name="T104" fmla="*/ 21 w 115"/>
              <a:gd name="T105" fmla="*/ 53 h 100"/>
              <a:gd name="T106" fmla="*/ 18 w 115"/>
              <a:gd name="T107" fmla="*/ 60 h 100"/>
              <a:gd name="T108" fmla="*/ 9 w 115"/>
              <a:gd name="T109" fmla="*/ 52 h 100"/>
              <a:gd name="T110" fmla="*/ 10 w 115"/>
              <a:gd name="T111" fmla="*/ 33 h 100"/>
              <a:gd name="T112" fmla="*/ 23 w 115"/>
              <a:gd name="T113" fmla="*/ 17 h 100"/>
              <a:gd name="T114" fmla="*/ 35 w 115"/>
              <a:gd name="T115" fmla="*/ 16 h 100"/>
              <a:gd name="T116" fmla="*/ 30 w 115"/>
              <a:gd name="T117" fmla="*/ 2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5" h="100">
                <a:moveTo>
                  <a:pt x="111" y="65"/>
                </a:moveTo>
                <a:cubicBezTo>
                  <a:pt x="113" y="59"/>
                  <a:pt x="115" y="54"/>
                  <a:pt x="115" y="47"/>
                </a:cubicBezTo>
                <a:cubicBezTo>
                  <a:pt x="115" y="41"/>
                  <a:pt x="113" y="35"/>
                  <a:pt x="111" y="29"/>
                </a:cubicBezTo>
                <a:cubicBezTo>
                  <a:pt x="108" y="24"/>
                  <a:pt x="106" y="18"/>
                  <a:pt x="102" y="14"/>
                </a:cubicBezTo>
                <a:cubicBezTo>
                  <a:pt x="98" y="9"/>
                  <a:pt x="95" y="5"/>
                  <a:pt x="90" y="2"/>
                </a:cubicBezTo>
                <a:cubicBezTo>
                  <a:pt x="89" y="1"/>
                  <a:pt x="87" y="0"/>
                  <a:pt x="86" y="0"/>
                </a:cubicBezTo>
                <a:cubicBezTo>
                  <a:pt x="85" y="2"/>
                  <a:pt x="84" y="3"/>
                  <a:pt x="83" y="4"/>
                </a:cubicBezTo>
                <a:cubicBezTo>
                  <a:pt x="81" y="6"/>
                  <a:pt x="78" y="8"/>
                  <a:pt x="76" y="9"/>
                </a:cubicBezTo>
                <a:cubicBezTo>
                  <a:pt x="74" y="10"/>
                  <a:pt x="73" y="11"/>
                  <a:pt x="71" y="11"/>
                </a:cubicBezTo>
                <a:cubicBezTo>
                  <a:pt x="70" y="12"/>
                  <a:pt x="70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9" y="12"/>
                  <a:pt x="69" y="12"/>
                  <a:pt x="69" y="12"/>
                </a:cubicBezTo>
                <a:cubicBezTo>
                  <a:pt x="68" y="15"/>
                  <a:pt x="66" y="16"/>
                  <a:pt x="64" y="17"/>
                </a:cubicBezTo>
                <a:cubicBezTo>
                  <a:pt x="61" y="17"/>
                  <a:pt x="61" y="17"/>
                  <a:pt x="61" y="17"/>
                </a:cubicBezTo>
                <a:cubicBezTo>
                  <a:pt x="59" y="17"/>
                  <a:pt x="59" y="17"/>
                  <a:pt x="59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5" y="17"/>
                  <a:pt x="53" y="17"/>
                  <a:pt x="51" y="16"/>
                </a:cubicBezTo>
                <a:cubicBezTo>
                  <a:pt x="50" y="16"/>
                  <a:pt x="49" y="16"/>
                  <a:pt x="49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6" y="14"/>
                  <a:pt x="46" y="13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2" y="11"/>
                  <a:pt x="41" y="11"/>
                  <a:pt x="41" y="11"/>
                </a:cubicBezTo>
                <a:cubicBezTo>
                  <a:pt x="39" y="11"/>
                  <a:pt x="37" y="10"/>
                  <a:pt x="35" y="10"/>
                </a:cubicBezTo>
                <a:cubicBezTo>
                  <a:pt x="35" y="9"/>
                  <a:pt x="35" y="9"/>
                  <a:pt x="35" y="9"/>
                </a:cubicBezTo>
                <a:cubicBezTo>
                  <a:pt x="32" y="8"/>
                  <a:pt x="32" y="8"/>
                  <a:pt x="32" y="8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19" y="6"/>
                  <a:pt x="16" y="10"/>
                  <a:pt x="13" y="14"/>
                </a:cubicBezTo>
                <a:cubicBezTo>
                  <a:pt x="9" y="18"/>
                  <a:pt x="6" y="24"/>
                  <a:pt x="4" y="29"/>
                </a:cubicBezTo>
                <a:cubicBezTo>
                  <a:pt x="1" y="35"/>
                  <a:pt x="0" y="41"/>
                  <a:pt x="0" y="47"/>
                </a:cubicBezTo>
                <a:cubicBezTo>
                  <a:pt x="0" y="54"/>
                  <a:pt x="1" y="59"/>
                  <a:pt x="4" y="65"/>
                </a:cubicBezTo>
                <a:cubicBezTo>
                  <a:pt x="6" y="71"/>
                  <a:pt x="9" y="76"/>
                  <a:pt x="13" y="81"/>
                </a:cubicBezTo>
                <a:cubicBezTo>
                  <a:pt x="16" y="85"/>
                  <a:pt x="21" y="88"/>
                  <a:pt x="26" y="91"/>
                </a:cubicBezTo>
                <a:cubicBezTo>
                  <a:pt x="31" y="94"/>
                  <a:pt x="36" y="97"/>
                  <a:pt x="41" y="98"/>
                </a:cubicBezTo>
                <a:cubicBezTo>
                  <a:pt x="46" y="100"/>
                  <a:pt x="52" y="99"/>
                  <a:pt x="57" y="99"/>
                </a:cubicBezTo>
                <a:cubicBezTo>
                  <a:pt x="63" y="99"/>
                  <a:pt x="68" y="100"/>
                  <a:pt x="73" y="98"/>
                </a:cubicBezTo>
                <a:cubicBezTo>
                  <a:pt x="79" y="97"/>
                  <a:pt x="84" y="94"/>
                  <a:pt x="88" y="91"/>
                </a:cubicBezTo>
                <a:cubicBezTo>
                  <a:pt x="93" y="88"/>
                  <a:pt x="98" y="85"/>
                  <a:pt x="102" y="81"/>
                </a:cubicBezTo>
                <a:cubicBezTo>
                  <a:pt x="106" y="76"/>
                  <a:pt x="108" y="71"/>
                  <a:pt x="111" y="65"/>
                </a:cubicBezTo>
                <a:close/>
                <a:moveTo>
                  <a:pt x="30" y="23"/>
                </a:moveTo>
                <a:cubicBezTo>
                  <a:pt x="25" y="24"/>
                  <a:pt x="21" y="30"/>
                  <a:pt x="20" y="36"/>
                </a:cubicBezTo>
                <a:cubicBezTo>
                  <a:pt x="19" y="41"/>
                  <a:pt x="20" y="49"/>
                  <a:pt x="21" y="53"/>
                </a:cubicBezTo>
                <a:cubicBezTo>
                  <a:pt x="22" y="57"/>
                  <a:pt x="20" y="60"/>
                  <a:pt x="18" y="60"/>
                </a:cubicBezTo>
                <a:cubicBezTo>
                  <a:pt x="15" y="60"/>
                  <a:pt x="11" y="57"/>
                  <a:pt x="9" y="52"/>
                </a:cubicBezTo>
                <a:cubicBezTo>
                  <a:pt x="7" y="48"/>
                  <a:pt x="7" y="40"/>
                  <a:pt x="10" y="33"/>
                </a:cubicBezTo>
                <a:cubicBezTo>
                  <a:pt x="12" y="27"/>
                  <a:pt x="18" y="20"/>
                  <a:pt x="23" y="17"/>
                </a:cubicBezTo>
                <a:cubicBezTo>
                  <a:pt x="28" y="15"/>
                  <a:pt x="33" y="14"/>
                  <a:pt x="35" y="16"/>
                </a:cubicBezTo>
                <a:cubicBezTo>
                  <a:pt x="37" y="18"/>
                  <a:pt x="34" y="21"/>
                  <a:pt x="30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12"/>
          <p:cNvSpPr>
            <a:spLocks/>
          </p:cNvSpPr>
          <p:nvPr/>
        </p:nvSpPr>
        <p:spPr bwMode="auto">
          <a:xfrm>
            <a:off x="6646704" y="1341756"/>
            <a:ext cx="11113" cy="6350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2 h 2"/>
              <a:gd name="T6" fmla="*/ 0 w 3"/>
              <a:gd name="T7" fmla="*/ 2 h 2"/>
              <a:gd name="T8" fmla="*/ 1 w 3"/>
              <a:gd name="T9" fmla="*/ 2 h 2"/>
              <a:gd name="T10" fmla="*/ 3 w 3"/>
              <a:gd name="T11" fmla="*/ 1 h 2"/>
              <a:gd name="T12" fmla="*/ 3 w 3"/>
              <a:gd name="T13" fmla="*/ 1 h 2"/>
              <a:gd name="T14" fmla="*/ 2 w 3"/>
              <a:gd name="T15" fmla="*/ 0 h 2"/>
              <a:gd name="T16" fmla="*/ 0 w 3"/>
              <a:gd name="T1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" h="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2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2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13"/>
          <p:cNvSpPr>
            <a:spLocks noEditPoints="1"/>
          </p:cNvSpPr>
          <p:nvPr/>
        </p:nvSpPr>
        <p:spPr bwMode="auto">
          <a:xfrm>
            <a:off x="6449854" y="1254444"/>
            <a:ext cx="301625" cy="142875"/>
          </a:xfrm>
          <a:custGeom>
            <a:avLst/>
            <a:gdLst>
              <a:gd name="T0" fmla="*/ 23 w 80"/>
              <a:gd name="T1" fmla="*/ 14 h 38"/>
              <a:gd name="T2" fmla="*/ 5 w 80"/>
              <a:gd name="T3" fmla="*/ 3 h 38"/>
              <a:gd name="T4" fmla="*/ 0 w 80"/>
              <a:gd name="T5" fmla="*/ 3 h 38"/>
              <a:gd name="T6" fmla="*/ 3 w 80"/>
              <a:gd name="T7" fmla="*/ 10 h 38"/>
              <a:gd name="T8" fmla="*/ 2 w 80"/>
              <a:gd name="T9" fmla="*/ 3 h 38"/>
              <a:gd name="T10" fmla="*/ 20 w 80"/>
              <a:gd name="T11" fmla="*/ 17 h 38"/>
              <a:gd name="T12" fmla="*/ 21 w 80"/>
              <a:gd name="T13" fmla="*/ 18 h 38"/>
              <a:gd name="T14" fmla="*/ 31 w 80"/>
              <a:gd name="T15" fmla="*/ 27 h 38"/>
              <a:gd name="T16" fmla="*/ 27 w 80"/>
              <a:gd name="T17" fmla="*/ 29 h 38"/>
              <a:gd name="T18" fmla="*/ 23 w 80"/>
              <a:gd name="T19" fmla="*/ 28 h 38"/>
              <a:gd name="T20" fmla="*/ 5 w 80"/>
              <a:gd name="T21" fmla="*/ 22 h 38"/>
              <a:gd name="T22" fmla="*/ 2 w 80"/>
              <a:gd name="T23" fmla="*/ 27 h 38"/>
              <a:gd name="T24" fmla="*/ 5 w 80"/>
              <a:gd name="T25" fmla="*/ 23 h 38"/>
              <a:gd name="T26" fmla="*/ 22 w 80"/>
              <a:gd name="T27" fmla="*/ 31 h 38"/>
              <a:gd name="T28" fmla="*/ 31 w 80"/>
              <a:gd name="T29" fmla="*/ 32 h 38"/>
              <a:gd name="T30" fmla="*/ 35 w 80"/>
              <a:gd name="T31" fmla="*/ 32 h 38"/>
              <a:gd name="T32" fmla="*/ 34 w 80"/>
              <a:gd name="T33" fmla="*/ 37 h 38"/>
              <a:gd name="T34" fmla="*/ 44 w 80"/>
              <a:gd name="T35" fmla="*/ 38 h 38"/>
              <a:gd name="T36" fmla="*/ 38 w 80"/>
              <a:gd name="T37" fmla="*/ 35 h 38"/>
              <a:gd name="T38" fmla="*/ 41 w 80"/>
              <a:gd name="T39" fmla="*/ 34 h 38"/>
              <a:gd name="T40" fmla="*/ 42 w 80"/>
              <a:gd name="T41" fmla="*/ 33 h 38"/>
              <a:gd name="T42" fmla="*/ 45 w 80"/>
              <a:gd name="T43" fmla="*/ 32 h 38"/>
              <a:gd name="T44" fmla="*/ 49 w 80"/>
              <a:gd name="T45" fmla="*/ 33 h 38"/>
              <a:gd name="T46" fmla="*/ 57 w 80"/>
              <a:gd name="T47" fmla="*/ 31 h 38"/>
              <a:gd name="T48" fmla="*/ 62 w 80"/>
              <a:gd name="T49" fmla="*/ 20 h 38"/>
              <a:gd name="T50" fmla="*/ 60 w 80"/>
              <a:gd name="T51" fmla="*/ 20 h 38"/>
              <a:gd name="T52" fmla="*/ 62 w 80"/>
              <a:gd name="T53" fmla="*/ 25 h 38"/>
              <a:gd name="T54" fmla="*/ 51 w 80"/>
              <a:gd name="T55" fmla="*/ 29 h 38"/>
              <a:gd name="T56" fmla="*/ 47 w 80"/>
              <a:gd name="T57" fmla="*/ 28 h 38"/>
              <a:gd name="T58" fmla="*/ 46 w 80"/>
              <a:gd name="T59" fmla="*/ 27 h 38"/>
              <a:gd name="T60" fmla="*/ 47 w 80"/>
              <a:gd name="T61" fmla="*/ 20 h 38"/>
              <a:gd name="T62" fmla="*/ 48 w 80"/>
              <a:gd name="T63" fmla="*/ 18 h 38"/>
              <a:gd name="T64" fmla="*/ 65 w 80"/>
              <a:gd name="T65" fmla="*/ 7 h 38"/>
              <a:gd name="T66" fmla="*/ 77 w 80"/>
              <a:gd name="T67" fmla="*/ 2 h 38"/>
              <a:gd name="T68" fmla="*/ 76 w 80"/>
              <a:gd name="T69" fmla="*/ 7 h 38"/>
              <a:gd name="T70" fmla="*/ 80 w 80"/>
              <a:gd name="T71" fmla="*/ 4 h 38"/>
              <a:gd name="T72" fmla="*/ 75 w 80"/>
              <a:gd name="T73" fmla="*/ 0 h 38"/>
              <a:gd name="T74" fmla="*/ 58 w 80"/>
              <a:gd name="T75" fmla="*/ 7 h 38"/>
              <a:gd name="T76" fmla="*/ 43 w 80"/>
              <a:gd name="T77" fmla="*/ 19 h 38"/>
              <a:gd name="T78" fmla="*/ 43 w 80"/>
              <a:gd name="T79" fmla="*/ 20 h 38"/>
              <a:gd name="T80" fmla="*/ 43 w 80"/>
              <a:gd name="T81" fmla="*/ 22 h 38"/>
              <a:gd name="T82" fmla="*/ 42 w 80"/>
              <a:gd name="T83" fmla="*/ 24 h 38"/>
              <a:gd name="T84" fmla="*/ 40 w 80"/>
              <a:gd name="T85" fmla="*/ 21 h 38"/>
              <a:gd name="T86" fmla="*/ 35 w 80"/>
              <a:gd name="T87" fmla="*/ 6 h 38"/>
              <a:gd name="T88" fmla="*/ 46 w 80"/>
              <a:gd name="T89" fmla="*/ 4 h 38"/>
              <a:gd name="T90" fmla="*/ 42 w 80"/>
              <a:gd name="T91" fmla="*/ 5 h 38"/>
              <a:gd name="T92" fmla="*/ 44 w 80"/>
              <a:gd name="T93" fmla="*/ 7 h 38"/>
              <a:gd name="T94" fmla="*/ 44 w 80"/>
              <a:gd name="T95" fmla="*/ 1 h 38"/>
              <a:gd name="T96" fmla="*/ 33 w 80"/>
              <a:gd name="T97" fmla="*/ 3 h 38"/>
              <a:gd name="T98" fmla="*/ 32 w 80"/>
              <a:gd name="T99" fmla="*/ 14 h 38"/>
              <a:gd name="T100" fmla="*/ 26 w 80"/>
              <a:gd name="T101" fmla="*/ 5 h 38"/>
              <a:gd name="T102" fmla="*/ 19 w 80"/>
              <a:gd name="T103" fmla="*/ 1 h 38"/>
              <a:gd name="T104" fmla="*/ 19 w 80"/>
              <a:gd name="T105" fmla="*/ 1 h 38"/>
              <a:gd name="T106" fmla="*/ 25 w 80"/>
              <a:gd name="T107" fmla="*/ 6 h 38"/>
              <a:gd name="T108" fmla="*/ 29 w 80"/>
              <a:gd name="T109" fmla="*/ 18 h 38"/>
              <a:gd name="T110" fmla="*/ 30 w 80"/>
              <a:gd name="T111" fmla="*/ 20 h 38"/>
              <a:gd name="T112" fmla="*/ 37 w 80"/>
              <a:gd name="T113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0" h="38">
                <a:moveTo>
                  <a:pt x="24" y="15"/>
                </a:moveTo>
                <a:cubicBezTo>
                  <a:pt x="24" y="15"/>
                  <a:pt x="24" y="15"/>
                  <a:pt x="24" y="15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0" y="13"/>
                  <a:pt x="19" y="12"/>
                  <a:pt x="17" y="11"/>
                </a:cubicBezTo>
                <a:cubicBezTo>
                  <a:pt x="14" y="9"/>
                  <a:pt x="12" y="8"/>
                  <a:pt x="9" y="6"/>
                </a:cubicBezTo>
                <a:cubicBezTo>
                  <a:pt x="8" y="5"/>
                  <a:pt x="6" y="4"/>
                  <a:pt x="5" y="3"/>
                </a:cubicBezTo>
                <a:cubicBezTo>
                  <a:pt x="5" y="3"/>
                  <a:pt x="4" y="3"/>
                  <a:pt x="3" y="2"/>
                </a:cubicBezTo>
                <a:cubicBezTo>
                  <a:pt x="3" y="2"/>
                  <a:pt x="3" y="2"/>
                  <a:pt x="2" y="2"/>
                </a:cubicBezTo>
                <a:cubicBezTo>
                  <a:pt x="2" y="2"/>
                  <a:pt x="1" y="2"/>
                  <a:pt x="1" y="2"/>
                </a:cubicBezTo>
                <a:cubicBezTo>
                  <a:pt x="1" y="2"/>
                  <a:pt x="0" y="3"/>
                  <a:pt x="0" y="3"/>
                </a:cubicBezTo>
                <a:cubicBezTo>
                  <a:pt x="0" y="3"/>
                  <a:pt x="0" y="3"/>
                  <a:pt x="0" y="4"/>
                </a:cubicBezTo>
                <a:cubicBezTo>
                  <a:pt x="0" y="5"/>
                  <a:pt x="0" y="5"/>
                  <a:pt x="0" y="6"/>
                </a:cubicBezTo>
                <a:cubicBezTo>
                  <a:pt x="1" y="6"/>
                  <a:pt x="1" y="7"/>
                  <a:pt x="2" y="8"/>
                </a:cubicBezTo>
                <a:cubicBezTo>
                  <a:pt x="3" y="9"/>
                  <a:pt x="3" y="10"/>
                  <a:pt x="3" y="10"/>
                </a:cubicBezTo>
                <a:cubicBezTo>
                  <a:pt x="3" y="10"/>
                  <a:pt x="3" y="9"/>
                  <a:pt x="2" y="8"/>
                </a:cubicBezTo>
                <a:cubicBezTo>
                  <a:pt x="2" y="7"/>
                  <a:pt x="1" y="6"/>
                  <a:pt x="1" y="5"/>
                </a:cubicBezTo>
                <a:cubicBezTo>
                  <a:pt x="0" y="4"/>
                  <a:pt x="0" y="3"/>
                  <a:pt x="1" y="3"/>
                </a:cubicBezTo>
                <a:cubicBezTo>
                  <a:pt x="1" y="3"/>
                  <a:pt x="2" y="3"/>
                  <a:pt x="2" y="3"/>
                </a:cubicBezTo>
                <a:cubicBezTo>
                  <a:pt x="3" y="3"/>
                  <a:pt x="3" y="4"/>
                  <a:pt x="4" y="4"/>
                </a:cubicBezTo>
                <a:cubicBezTo>
                  <a:pt x="5" y="5"/>
                  <a:pt x="7" y="6"/>
                  <a:pt x="8" y="7"/>
                </a:cubicBezTo>
                <a:cubicBezTo>
                  <a:pt x="10" y="9"/>
                  <a:pt x="13" y="12"/>
                  <a:pt x="16" y="14"/>
                </a:cubicBezTo>
                <a:cubicBezTo>
                  <a:pt x="17" y="15"/>
                  <a:pt x="18" y="16"/>
                  <a:pt x="20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3" y="20"/>
                  <a:pt x="23" y="20"/>
                  <a:pt x="23" y="20"/>
                </a:cubicBezTo>
                <a:cubicBezTo>
                  <a:pt x="26" y="22"/>
                  <a:pt x="28" y="24"/>
                  <a:pt x="30" y="26"/>
                </a:cubicBezTo>
                <a:cubicBezTo>
                  <a:pt x="30" y="26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30" y="28"/>
                </a:cubicBezTo>
                <a:cubicBezTo>
                  <a:pt x="30" y="28"/>
                  <a:pt x="29" y="28"/>
                  <a:pt x="29" y="28"/>
                </a:cubicBezTo>
                <a:cubicBezTo>
                  <a:pt x="29" y="28"/>
                  <a:pt x="28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5" y="29"/>
                  <a:pt x="24" y="28"/>
                  <a:pt x="23" y="28"/>
                </a:cubicBezTo>
                <a:cubicBezTo>
                  <a:pt x="22" y="28"/>
                  <a:pt x="20" y="27"/>
                  <a:pt x="19" y="27"/>
                </a:cubicBezTo>
                <a:cubicBezTo>
                  <a:pt x="17" y="26"/>
                  <a:pt x="14" y="25"/>
                  <a:pt x="12" y="25"/>
                </a:cubicBezTo>
                <a:cubicBezTo>
                  <a:pt x="11" y="24"/>
                  <a:pt x="10" y="24"/>
                  <a:pt x="9" y="23"/>
                </a:cubicBezTo>
                <a:cubicBezTo>
                  <a:pt x="8" y="23"/>
                  <a:pt x="7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2"/>
                  <a:pt x="3" y="23"/>
                  <a:pt x="3" y="23"/>
                </a:cubicBezTo>
                <a:cubicBezTo>
                  <a:pt x="3" y="24"/>
                  <a:pt x="2" y="25"/>
                  <a:pt x="2" y="26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7"/>
                  <a:pt x="2" y="27"/>
                  <a:pt x="3" y="26"/>
                </a:cubicBezTo>
                <a:cubicBezTo>
                  <a:pt x="3" y="25"/>
                  <a:pt x="3" y="24"/>
                  <a:pt x="3" y="24"/>
                </a:cubicBezTo>
                <a:cubicBezTo>
                  <a:pt x="4" y="23"/>
                  <a:pt x="4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6" y="23"/>
                  <a:pt x="7" y="24"/>
                  <a:pt x="8" y="24"/>
                </a:cubicBezTo>
                <a:cubicBezTo>
                  <a:pt x="9" y="25"/>
                  <a:pt x="10" y="26"/>
                  <a:pt x="11" y="26"/>
                </a:cubicBezTo>
                <a:cubicBezTo>
                  <a:pt x="13" y="27"/>
                  <a:pt x="16" y="29"/>
                  <a:pt x="18" y="30"/>
                </a:cubicBezTo>
                <a:cubicBezTo>
                  <a:pt x="19" y="30"/>
                  <a:pt x="20" y="31"/>
                  <a:pt x="22" y="31"/>
                </a:cubicBezTo>
                <a:cubicBezTo>
                  <a:pt x="23" y="32"/>
                  <a:pt x="24" y="32"/>
                  <a:pt x="26" y="33"/>
                </a:cubicBezTo>
                <a:cubicBezTo>
                  <a:pt x="26" y="33"/>
                  <a:pt x="27" y="33"/>
                  <a:pt x="28" y="33"/>
                </a:cubicBezTo>
                <a:cubicBezTo>
                  <a:pt x="29" y="33"/>
                  <a:pt x="29" y="33"/>
                  <a:pt x="30" y="33"/>
                </a:cubicBezTo>
                <a:cubicBezTo>
                  <a:pt x="30" y="33"/>
                  <a:pt x="31" y="32"/>
                  <a:pt x="31" y="32"/>
                </a:cubicBezTo>
                <a:cubicBezTo>
                  <a:pt x="31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2"/>
                  <a:pt x="34" y="32"/>
                  <a:pt x="35" y="32"/>
                </a:cubicBezTo>
                <a:cubicBezTo>
                  <a:pt x="35" y="32"/>
                  <a:pt x="35" y="33"/>
                  <a:pt x="34" y="33"/>
                </a:cubicBezTo>
                <a:cubicBezTo>
                  <a:pt x="34" y="33"/>
                  <a:pt x="34" y="33"/>
                  <a:pt x="34" y="34"/>
                </a:cubicBezTo>
                <a:cubicBezTo>
                  <a:pt x="33" y="34"/>
                  <a:pt x="33" y="35"/>
                  <a:pt x="33" y="36"/>
                </a:cubicBezTo>
                <a:cubicBezTo>
                  <a:pt x="34" y="36"/>
                  <a:pt x="34" y="37"/>
                  <a:pt x="34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6" y="38"/>
                  <a:pt x="36" y="38"/>
                </a:cubicBezTo>
                <a:cubicBezTo>
                  <a:pt x="38" y="38"/>
                  <a:pt x="39" y="38"/>
                  <a:pt x="41" y="38"/>
                </a:cubicBezTo>
                <a:cubicBezTo>
                  <a:pt x="42" y="38"/>
                  <a:pt x="43" y="38"/>
                  <a:pt x="44" y="38"/>
                </a:cubicBezTo>
                <a:cubicBezTo>
                  <a:pt x="47" y="38"/>
                  <a:pt x="48" y="38"/>
                  <a:pt x="48" y="38"/>
                </a:cubicBezTo>
                <a:cubicBezTo>
                  <a:pt x="48" y="38"/>
                  <a:pt x="47" y="38"/>
                  <a:pt x="44" y="37"/>
                </a:cubicBezTo>
                <a:cubicBezTo>
                  <a:pt x="43" y="37"/>
                  <a:pt x="42" y="37"/>
                  <a:pt x="41" y="36"/>
                </a:cubicBezTo>
                <a:cubicBezTo>
                  <a:pt x="40" y="36"/>
                  <a:pt x="39" y="36"/>
                  <a:pt x="38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40" y="35"/>
                  <a:pt x="40" y="35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2" y="33"/>
                  <a:pt x="42" y="32"/>
                </a:cubicBezTo>
                <a:cubicBezTo>
                  <a:pt x="42" y="32"/>
                  <a:pt x="43" y="32"/>
                  <a:pt x="44" y="32"/>
                </a:cubicBezTo>
                <a:cubicBezTo>
                  <a:pt x="44" y="32"/>
                  <a:pt x="44" y="32"/>
                  <a:pt x="45" y="32"/>
                </a:cubicBezTo>
                <a:cubicBezTo>
                  <a:pt x="45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7" y="33"/>
                  <a:pt x="47" y="33"/>
                  <a:pt x="47" y="33"/>
                </a:cubicBezTo>
                <a:cubicBezTo>
                  <a:pt x="48" y="33"/>
                  <a:pt x="48" y="33"/>
                  <a:pt x="49" y="33"/>
                </a:cubicBezTo>
                <a:cubicBezTo>
                  <a:pt x="50" y="33"/>
                  <a:pt x="50" y="33"/>
                  <a:pt x="51" y="33"/>
                </a:cubicBezTo>
                <a:cubicBezTo>
                  <a:pt x="51" y="33"/>
                  <a:pt x="51" y="33"/>
                  <a:pt x="52" y="33"/>
                </a:cubicBezTo>
                <a:cubicBezTo>
                  <a:pt x="52" y="33"/>
                  <a:pt x="53" y="33"/>
                  <a:pt x="53" y="33"/>
                </a:cubicBezTo>
                <a:cubicBezTo>
                  <a:pt x="55" y="33"/>
                  <a:pt x="56" y="32"/>
                  <a:pt x="57" y="31"/>
                </a:cubicBezTo>
                <a:cubicBezTo>
                  <a:pt x="60" y="30"/>
                  <a:pt x="62" y="29"/>
                  <a:pt x="64" y="27"/>
                </a:cubicBezTo>
                <a:cubicBezTo>
                  <a:pt x="64" y="26"/>
                  <a:pt x="65" y="25"/>
                  <a:pt x="66" y="24"/>
                </a:cubicBezTo>
                <a:cubicBezTo>
                  <a:pt x="66" y="22"/>
                  <a:pt x="65" y="21"/>
                  <a:pt x="64" y="21"/>
                </a:cubicBezTo>
                <a:cubicBezTo>
                  <a:pt x="64" y="20"/>
                  <a:pt x="63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1" y="20"/>
                  <a:pt x="60" y="20"/>
                  <a:pt x="60" y="20"/>
                </a:cubicBezTo>
                <a:cubicBezTo>
                  <a:pt x="59" y="21"/>
                  <a:pt x="58" y="21"/>
                  <a:pt x="58" y="21"/>
                </a:cubicBezTo>
                <a:cubicBezTo>
                  <a:pt x="58" y="21"/>
                  <a:pt x="59" y="21"/>
                  <a:pt x="60" y="20"/>
                </a:cubicBezTo>
                <a:cubicBezTo>
                  <a:pt x="60" y="20"/>
                  <a:pt x="61" y="20"/>
                  <a:pt x="62" y="20"/>
                </a:cubicBezTo>
                <a:cubicBezTo>
                  <a:pt x="62" y="20"/>
                  <a:pt x="63" y="20"/>
                  <a:pt x="64" y="21"/>
                </a:cubicBezTo>
                <a:cubicBezTo>
                  <a:pt x="64" y="22"/>
                  <a:pt x="65" y="23"/>
                  <a:pt x="64" y="23"/>
                </a:cubicBezTo>
                <a:cubicBezTo>
                  <a:pt x="64" y="24"/>
                  <a:pt x="63" y="25"/>
                  <a:pt x="62" y="25"/>
                </a:cubicBezTo>
                <a:cubicBezTo>
                  <a:pt x="61" y="27"/>
                  <a:pt x="58" y="28"/>
                  <a:pt x="56" y="29"/>
                </a:cubicBezTo>
                <a:cubicBezTo>
                  <a:pt x="55" y="29"/>
                  <a:pt x="54" y="29"/>
                  <a:pt x="53" y="29"/>
                </a:cubicBezTo>
                <a:cubicBezTo>
                  <a:pt x="53" y="29"/>
                  <a:pt x="52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0" y="29"/>
                </a:cubicBezTo>
                <a:cubicBezTo>
                  <a:pt x="50" y="29"/>
                  <a:pt x="50" y="29"/>
                  <a:pt x="49" y="29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8" y="28"/>
                  <a:pt x="47" y="28"/>
                </a:cubicBezTo>
                <a:cubicBezTo>
                  <a:pt x="47" y="28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8" y="24"/>
                  <a:pt x="48" y="23"/>
                </a:cubicBezTo>
                <a:cubicBezTo>
                  <a:pt x="48" y="22"/>
                  <a:pt x="48" y="21"/>
                  <a:pt x="48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7" y="20"/>
                  <a:pt x="47" y="20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9" y="17"/>
                  <a:pt x="50" y="16"/>
                </a:cubicBezTo>
                <a:cubicBezTo>
                  <a:pt x="52" y="15"/>
                  <a:pt x="53" y="14"/>
                  <a:pt x="55" y="13"/>
                </a:cubicBezTo>
                <a:cubicBezTo>
                  <a:pt x="56" y="11"/>
                  <a:pt x="58" y="10"/>
                  <a:pt x="60" y="9"/>
                </a:cubicBezTo>
                <a:cubicBezTo>
                  <a:pt x="61" y="8"/>
                  <a:pt x="63" y="7"/>
                  <a:pt x="65" y="7"/>
                </a:cubicBezTo>
                <a:cubicBezTo>
                  <a:pt x="66" y="6"/>
                  <a:pt x="68" y="5"/>
                  <a:pt x="70" y="4"/>
                </a:cubicBezTo>
                <a:cubicBezTo>
                  <a:pt x="71" y="3"/>
                  <a:pt x="73" y="2"/>
                  <a:pt x="74" y="2"/>
                </a:cubicBezTo>
                <a:cubicBezTo>
                  <a:pt x="75" y="2"/>
                  <a:pt x="75" y="2"/>
                  <a:pt x="76" y="2"/>
                </a:cubicBezTo>
                <a:cubicBezTo>
                  <a:pt x="76" y="2"/>
                  <a:pt x="76" y="2"/>
                  <a:pt x="77" y="2"/>
                </a:cubicBezTo>
                <a:cubicBezTo>
                  <a:pt x="77" y="2"/>
                  <a:pt x="78" y="2"/>
                  <a:pt x="79" y="2"/>
                </a:cubicBezTo>
                <a:cubicBezTo>
                  <a:pt x="79" y="3"/>
                  <a:pt x="79" y="3"/>
                  <a:pt x="79" y="3"/>
                </a:cubicBezTo>
                <a:cubicBezTo>
                  <a:pt x="79" y="4"/>
                  <a:pt x="78" y="4"/>
                  <a:pt x="78" y="5"/>
                </a:cubicBezTo>
                <a:cubicBezTo>
                  <a:pt x="77" y="5"/>
                  <a:pt x="76" y="6"/>
                  <a:pt x="76" y="7"/>
                </a:cubicBezTo>
                <a:cubicBezTo>
                  <a:pt x="74" y="7"/>
                  <a:pt x="73" y="8"/>
                  <a:pt x="73" y="8"/>
                </a:cubicBezTo>
                <a:cubicBezTo>
                  <a:pt x="73" y="8"/>
                  <a:pt x="74" y="8"/>
                  <a:pt x="76" y="7"/>
                </a:cubicBezTo>
                <a:cubicBezTo>
                  <a:pt x="77" y="6"/>
                  <a:pt x="77" y="6"/>
                  <a:pt x="78" y="5"/>
                </a:cubicBezTo>
                <a:cubicBezTo>
                  <a:pt x="79" y="5"/>
                  <a:pt x="79" y="4"/>
                  <a:pt x="80" y="4"/>
                </a:cubicBezTo>
                <a:cubicBezTo>
                  <a:pt x="80" y="3"/>
                  <a:pt x="80" y="3"/>
                  <a:pt x="80" y="2"/>
                </a:cubicBezTo>
                <a:cubicBezTo>
                  <a:pt x="80" y="2"/>
                  <a:pt x="80" y="2"/>
                  <a:pt x="79" y="1"/>
                </a:cubicBezTo>
                <a:cubicBezTo>
                  <a:pt x="78" y="1"/>
                  <a:pt x="78" y="1"/>
                  <a:pt x="77" y="1"/>
                </a:cubicBezTo>
                <a:cubicBezTo>
                  <a:pt x="76" y="1"/>
                  <a:pt x="76" y="0"/>
                  <a:pt x="75" y="0"/>
                </a:cubicBezTo>
                <a:cubicBezTo>
                  <a:pt x="75" y="0"/>
                  <a:pt x="74" y="0"/>
                  <a:pt x="74" y="1"/>
                </a:cubicBezTo>
                <a:cubicBezTo>
                  <a:pt x="72" y="1"/>
                  <a:pt x="71" y="1"/>
                  <a:pt x="69" y="2"/>
                </a:cubicBezTo>
                <a:cubicBezTo>
                  <a:pt x="67" y="3"/>
                  <a:pt x="66" y="4"/>
                  <a:pt x="64" y="4"/>
                </a:cubicBezTo>
                <a:cubicBezTo>
                  <a:pt x="62" y="5"/>
                  <a:pt x="60" y="6"/>
                  <a:pt x="58" y="7"/>
                </a:cubicBezTo>
                <a:cubicBezTo>
                  <a:pt x="56" y="8"/>
                  <a:pt x="54" y="8"/>
                  <a:pt x="53" y="9"/>
                </a:cubicBezTo>
                <a:cubicBezTo>
                  <a:pt x="51" y="10"/>
                  <a:pt x="50" y="12"/>
                  <a:pt x="48" y="12"/>
                </a:cubicBezTo>
                <a:cubicBezTo>
                  <a:pt x="46" y="13"/>
                  <a:pt x="44" y="15"/>
                  <a:pt x="43" y="17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3" y="23"/>
                  <a:pt x="42" y="23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3"/>
                  <a:pt x="40" y="22"/>
                  <a:pt x="40" y="21"/>
                </a:cubicBezTo>
                <a:cubicBezTo>
                  <a:pt x="39" y="19"/>
                  <a:pt x="37" y="17"/>
                  <a:pt x="36" y="14"/>
                </a:cubicBezTo>
                <a:cubicBezTo>
                  <a:pt x="36" y="13"/>
                  <a:pt x="35" y="12"/>
                  <a:pt x="35" y="10"/>
                </a:cubicBezTo>
                <a:cubicBezTo>
                  <a:pt x="34" y="9"/>
                  <a:pt x="34" y="9"/>
                  <a:pt x="34" y="9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5"/>
                  <a:pt x="35" y="4"/>
                  <a:pt x="36" y="3"/>
                </a:cubicBezTo>
                <a:cubicBezTo>
                  <a:pt x="37" y="3"/>
                  <a:pt x="39" y="2"/>
                  <a:pt x="40" y="2"/>
                </a:cubicBezTo>
                <a:cubicBezTo>
                  <a:pt x="40" y="1"/>
                  <a:pt x="41" y="1"/>
                  <a:pt x="41" y="1"/>
                </a:cubicBezTo>
                <a:cubicBezTo>
                  <a:pt x="43" y="1"/>
                  <a:pt x="45" y="3"/>
                  <a:pt x="46" y="4"/>
                </a:cubicBezTo>
                <a:cubicBezTo>
                  <a:pt x="47" y="5"/>
                  <a:pt x="46" y="6"/>
                  <a:pt x="45" y="6"/>
                </a:cubicBezTo>
                <a:cubicBezTo>
                  <a:pt x="44" y="6"/>
                  <a:pt x="44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6"/>
                  <a:pt x="42" y="6"/>
                  <a:pt x="42" y="5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1" y="5"/>
                  <a:pt x="41" y="5"/>
                </a:cubicBezTo>
                <a:cubicBezTo>
                  <a:pt x="41" y="6"/>
                  <a:pt x="42" y="6"/>
                  <a:pt x="43" y="7"/>
                </a:cubicBezTo>
                <a:cubicBezTo>
                  <a:pt x="43" y="7"/>
                  <a:pt x="43" y="7"/>
                  <a:pt x="44" y="7"/>
                </a:cubicBezTo>
                <a:cubicBezTo>
                  <a:pt x="44" y="7"/>
                  <a:pt x="45" y="7"/>
                  <a:pt x="45" y="6"/>
                </a:cubicBezTo>
                <a:cubicBezTo>
                  <a:pt x="46" y="6"/>
                  <a:pt x="46" y="6"/>
                  <a:pt x="47" y="6"/>
                </a:cubicBezTo>
                <a:cubicBezTo>
                  <a:pt x="47" y="5"/>
                  <a:pt x="47" y="4"/>
                  <a:pt x="47" y="4"/>
                </a:cubicBezTo>
                <a:cubicBezTo>
                  <a:pt x="47" y="2"/>
                  <a:pt x="45" y="1"/>
                  <a:pt x="44" y="1"/>
                </a:cubicBezTo>
                <a:cubicBezTo>
                  <a:pt x="43" y="0"/>
                  <a:pt x="42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0"/>
                  <a:pt x="37" y="0"/>
                  <a:pt x="35" y="1"/>
                </a:cubicBezTo>
                <a:cubicBezTo>
                  <a:pt x="34" y="2"/>
                  <a:pt x="34" y="2"/>
                  <a:pt x="33" y="3"/>
                </a:cubicBezTo>
                <a:cubicBezTo>
                  <a:pt x="32" y="4"/>
                  <a:pt x="32" y="5"/>
                  <a:pt x="32" y="6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9"/>
                  <a:pt x="31" y="10"/>
                  <a:pt x="31" y="11"/>
                </a:cubicBezTo>
                <a:cubicBezTo>
                  <a:pt x="31" y="12"/>
                  <a:pt x="31" y="13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1" y="13"/>
                  <a:pt x="31" y="13"/>
                  <a:pt x="30" y="11"/>
                </a:cubicBezTo>
                <a:cubicBezTo>
                  <a:pt x="30" y="10"/>
                  <a:pt x="29" y="9"/>
                  <a:pt x="29" y="8"/>
                </a:cubicBezTo>
                <a:cubicBezTo>
                  <a:pt x="28" y="7"/>
                  <a:pt x="27" y="6"/>
                  <a:pt x="26" y="5"/>
                </a:cubicBezTo>
                <a:cubicBezTo>
                  <a:pt x="26" y="4"/>
                  <a:pt x="25" y="3"/>
                  <a:pt x="24" y="3"/>
                </a:cubicBezTo>
                <a:cubicBezTo>
                  <a:pt x="23" y="2"/>
                  <a:pt x="22" y="1"/>
                  <a:pt x="21" y="1"/>
                </a:cubicBezTo>
                <a:cubicBezTo>
                  <a:pt x="21" y="0"/>
                  <a:pt x="20" y="0"/>
                  <a:pt x="20" y="0"/>
                </a:cubicBezTo>
                <a:cubicBezTo>
                  <a:pt x="19" y="0"/>
                  <a:pt x="19" y="0"/>
                  <a:pt x="19" y="1"/>
                </a:cubicBezTo>
                <a:cubicBezTo>
                  <a:pt x="18" y="1"/>
                  <a:pt x="18" y="2"/>
                  <a:pt x="18" y="2"/>
                </a:cubicBezTo>
                <a:cubicBezTo>
                  <a:pt x="17" y="3"/>
                  <a:pt x="17" y="4"/>
                  <a:pt x="17" y="4"/>
                </a:cubicBezTo>
                <a:cubicBezTo>
                  <a:pt x="17" y="4"/>
                  <a:pt x="17" y="3"/>
                  <a:pt x="18" y="3"/>
                </a:cubicBezTo>
                <a:cubicBezTo>
                  <a:pt x="18" y="2"/>
                  <a:pt x="19" y="1"/>
                  <a:pt x="19" y="1"/>
                </a:cubicBezTo>
                <a:cubicBezTo>
                  <a:pt x="19" y="1"/>
                  <a:pt x="19" y="1"/>
                  <a:pt x="20" y="1"/>
                </a:cubicBezTo>
                <a:cubicBezTo>
                  <a:pt x="20" y="1"/>
                  <a:pt x="20" y="1"/>
                  <a:pt x="21" y="1"/>
                </a:cubicBezTo>
                <a:cubicBezTo>
                  <a:pt x="22" y="2"/>
                  <a:pt x="22" y="3"/>
                  <a:pt x="23" y="4"/>
                </a:cubicBezTo>
                <a:cubicBezTo>
                  <a:pt x="24" y="4"/>
                  <a:pt x="24" y="5"/>
                  <a:pt x="25" y="6"/>
                </a:cubicBezTo>
                <a:cubicBezTo>
                  <a:pt x="25" y="7"/>
                  <a:pt x="26" y="8"/>
                  <a:pt x="26" y="9"/>
                </a:cubicBezTo>
                <a:cubicBezTo>
                  <a:pt x="27" y="10"/>
                  <a:pt x="27" y="11"/>
                  <a:pt x="28" y="12"/>
                </a:cubicBezTo>
                <a:cubicBezTo>
                  <a:pt x="28" y="13"/>
                  <a:pt x="28" y="15"/>
                  <a:pt x="28" y="16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20"/>
                </a:cubicBezTo>
                <a:cubicBezTo>
                  <a:pt x="29" y="19"/>
                  <a:pt x="27" y="18"/>
                  <a:pt x="26" y="16"/>
                </a:cubicBezTo>
                <a:lnTo>
                  <a:pt x="24" y="15"/>
                </a:lnTo>
                <a:close/>
                <a:moveTo>
                  <a:pt x="37" y="35"/>
                </a:moveTo>
                <a:cubicBezTo>
                  <a:pt x="37" y="35"/>
                  <a:pt x="37" y="35"/>
                  <a:pt x="37" y="35"/>
                </a:cubicBezTo>
                <a:cubicBezTo>
                  <a:pt x="36" y="34"/>
                  <a:pt x="36" y="34"/>
                  <a:pt x="36" y="34"/>
                </a:cubicBezTo>
                <a:cubicBezTo>
                  <a:pt x="37" y="34"/>
                  <a:pt x="37" y="34"/>
                  <a:pt x="37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114"/>
          <p:cNvSpPr>
            <a:spLocks noEditPoints="1"/>
          </p:cNvSpPr>
          <p:nvPr/>
        </p:nvSpPr>
        <p:spPr bwMode="auto">
          <a:xfrm>
            <a:off x="5489417" y="2197419"/>
            <a:ext cx="638175" cy="398463"/>
          </a:xfrm>
          <a:custGeom>
            <a:avLst/>
            <a:gdLst>
              <a:gd name="T0" fmla="*/ 151 w 170"/>
              <a:gd name="T1" fmla="*/ 23 h 106"/>
              <a:gd name="T2" fmla="*/ 108 w 170"/>
              <a:gd name="T3" fmla="*/ 2 h 106"/>
              <a:gd name="T4" fmla="*/ 63 w 170"/>
              <a:gd name="T5" fmla="*/ 2 h 106"/>
              <a:gd name="T6" fmla="*/ 19 w 170"/>
              <a:gd name="T7" fmla="*/ 18 h 106"/>
              <a:gd name="T8" fmla="*/ 0 w 170"/>
              <a:gd name="T9" fmla="*/ 51 h 106"/>
              <a:gd name="T10" fmla="*/ 20 w 170"/>
              <a:gd name="T11" fmla="*/ 82 h 106"/>
              <a:gd name="T12" fmla="*/ 61 w 170"/>
              <a:gd name="T13" fmla="*/ 102 h 106"/>
              <a:gd name="T14" fmla="*/ 108 w 170"/>
              <a:gd name="T15" fmla="*/ 102 h 106"/>
              <a:gd name="T16" fmla="*/ 150 w 170"/>
              <a:gd name="T17" fmla="*/ 85 h 106"/>
              <a:gd name="T18" fmla="*/ 169 w 170"/>
              <a:gd name="T19" fmla="*/ 51 h 106"/>
              <a:gd name="T20" fmla="*/ 21 w 170"/>
              <a:gd name="T21" fmla="*/ 37 h 106"/>
              <a:gd name="T22" fmla="*/ 16 w 170"/>
              <a:gd name="T23" fmla="*/ 64 h 106"/>
              <a:gd name="T24" fmla="*/ 16 w 170"/>
              <a:gd name="T25" fmla="*/ 35 h 106"/>
              <a:gd name="T26" fmla="*/ 40 w 170"/>
              <a:gd name="T27" fmla="*/ 17 h 106"/>
              <a:gd name="T28" fmla="*/ 21 w 170"/>
              <a:gd name="T29" fmla="*/ 37 h 106"/>
              <a:gd name="T30" fmla="*/ 46 w 170"/>
              <a:gd name="T31" fmla="*/ 62 h 106"/>
              <a:gd name="T32" fmla="*/ 40 w 170"/>
              <a:gd name="T33" fmla="*/ 60 h 106"/>
              <a:gd name="T34" fmla="*/ 50 w 170"/>
              <a:gd name="T35" fmla="*/ 53 h 106"/>
              <a:gd name="T36" fmla="*/ 56 w 170"/>
              <a:gd name="T37" fmla="*/ 21 h 106"/>
              <a:gd name="T38" fmla="*/ 51 w 170"/>
              <a:gd name="T39" fmla="*/ 24 h 106"/>
              <a:gd name="T40" fmla="*/ 55 w 170"/>
              <a:gd name="T41" fmla="*/ 12 h 106"/>
              <a:gd name="T42" fmla="*/ 56 w 170"/>
              <a:gd name="T43" fmla="*/ 21 h 106"/>
              <a:gd name="T44" fmla="*/ 77 w 170"/>
              <a:gd name="T45" fmla="*/ 93 h 106"/>
              <a:gd name="T46" fmla="*/ 72 w 170"/>
              <a:gd name="T47" fmla="*/ 91 h 106"/>
              <a:gd name="T48" fmla="*/ 83 w 170"/>
              <a:gd name="T49" fmla="*/ 86 h 106"/>
              <a:gd name="T50" fmla="*/ 96 w 170"/>
              <a:gd name="T51" fmla="*/ 35 h 106"/>
              <a:gd name="T52" fmla="*/ 90 w 170"/>
              <a:gd name="T53" fmla="*/ 26 h 106"/>
              <a:gd name="T54" fmla="*/ 93 w 170"/>
              <a:gd name="T55" fmla="*/ 23 h 106"/>
              <a:gd name="T56" fmla="*/ 96 w 170"/>
              <a:gd name="T57" fmla="*/ 35 h 106"/>
              <a:gd name="T58" fmla="*/ 115 w 170"/>
              <a:gd name="T59" fmla="*/ 79 h 106"/>
              <a:gd name="T60" fmla="*/ 117 w 170"/>
              <a:gd name="T61" fmla="*/ 67 h 106"/>
              <a:gd name="T62" fmla="*/ 120 w 170"/>
              <a:gd name="T63" fmla="*/ 76 h 106"/>
              <a:gd name="T64" fmla="*/ 142 w 170"/>
              <a:gd name="T65" fmla="*/ 37 h 106"/>
              <a:gd name="T66" fmla="*/ 134 w 170"/>
              <a:gd name="T67" fmla="*/ 48 h 106"/>
              <a:gd name="T68" fmla="*/ 137 w 170"/>
              <a:gd name="T69" fmla="*/ 37 h 106"/>
              <a:gd name="T70" fmla="*/ 142 w 170"/>
              <a:gd name="T71" fmla="*/ 3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0" h="106">
                <a:moveTo>
                  <a:pt x="161" y="39"/>
                </a:moveTo>
                <a:cubicBezTo>
                  <a:pt x="158" y="34"/>
                  <a:pt x="156" y="27"/>
                  <a:pt x="151" y="23"/>
                </a:cubicBezTo>
                <a:cubicBezTo>
                  <a:pt x="145" y="19"/>
                  <a:pt x="140" y="9"/>
                  <a:pt x="133" y="6"/>
                </a:cubicBezTo>
                <a:cubicBezTo>
                  <a:pt x="126" y="3"/>
                  <a:pt x="116" y="3"/>
                  <a:pt x="108" y="2"/>
                </a:cubicBezTo>
                <a:cubicBezTo>
                  <a:pt x="100" y="0"/>
                  <a:pt x="95" y="7"/>
                  <a:pt x="87" y="7"/>
                </a:cubicBezTo>
                <a:cubicBezTo>
                  <a:pt x="79" y="7"/>
                  <a:pt x="70" y="1"/>
                  <a:pt x="63" y="2"/>
                </a:cubicBezTo>
                <a:cubicBezTo>
                  <a:pt x="55" y="4"/>
                  <a:pt x="42" y="2"/>
                  <a:pt x="36" y="5"/>
                </a:cubicBezTo>
                <a:cubicBezTo>
                  <a:pt x="28" y="8"/>
                  <a:pt x="25" y="13"/>
                  <a:pt x="19" y="18"/>
                </a:cubicBezTo>
                <a:cubicBezTo>
                  <a:pt x="13" y="22"/>
                  <a:pt x="9" y="28"/>
                  <a:pt x="6" y="33"/>
                </a:cubicBezTo>
                <a:cubicBezTo>
                  <a:pt x="3" y="39"/>
                  <a:pt x="0" y="45"/>
                  <a:pt x="0" y="51"/>
                </a:cubicBezTo>
                <a:cubicBezTo>
                  <a:pt x="0" y="58"/>
                  <a:pt x="3" y="63"/>
                  <a:pt x="6" y="69"/>
                </a:cubicBezTo>
                <a:cubicBezTo>
                  <a:pt x="9" y="75"/>
                  <a:pt x="14" y="78"/>
                  <a:pt x="20" y="82"/>
                </a:cubicBezTo>
                <a:cubicBezTo>
                  <a:pt x="26" y="86"/>
                  <a:pt x="35" y="87"/>
                  <a:pt x="42" y="90"/>
                </a:cubicBezTo>
                <a:cubicBezTo>
                  <a:pt x="49" y="92"/>
                  <a:pt x="53" y="101"/>
                  <a:pt x="61" y="102"/>
                </a:cubicBezTo>
                <a:cubicBezTo>
                  <a:pt x="68" y="103"/>
                  <a:pt x="75" y="106"/>
                  <a:pt x="83" y="106"/>
                </a:cubicBezTo>
                <a:cubicBezTo>
                  <a:pt x="91" y="106"/>
                  <a:pt x="101" y="103"/>
                  <a:pt x="108" y="102"/>
                </a:cubicBezTo>
                <a:cubicBezTo>
                  <a:pt x="116" y="101"/>
                  <a:pt x="123" y="96"/>
                  <a:pt x="129" y="93"/>
                </a:cubicBezTo>
                <a:cubicBezTo>
                  <a:pt x="137" y="90"/>
                  <a:pt x="145" y="89"/>
                  <a:pt x="150" y="85"/>
                </a:cubicBezTo>
                <a:cubicBezTo>
                  <a:pt x="156" y="80"/>
                  <a:pt x="164" y="78"/>
                  <a:pt x="167" y="72"/>
                </a:cubicBezTo>
                <a:cubicBezTo>
                  <a:pt x="170" y="67"/>
                  <a:pt x="169" y="58"/>
                  <a:pt x="169" y="51"/>
                </a:cubicBezTo>
                <a:cubicBezTo>
                  <a:pt x="169" y="45"/>
                  <a:pt x="165" y="45"/>
                  <a:pt x="161" y="39"/>
                </a:cubicBezTo>
                <a:close/>
                <a:moveTo>
                  <a:pt x="21" y="37"/>
                </a:moveTo>
                <a:cubicBezTo>
                  <a:pt x="20" y="43"/>
                  <a:pt x="19" y="51"/>
                  <a:pt x="19" y="56"/>
                </a:cubicBezTo>
                <a:cubicBezTo>
                  <a:pt x="19" y="60"/>
                  <a:pt x="18" y="64"/>
                  <a:pt x="16" y="64"/>
                </a:cubicBezTo>
                <a:cubicBezTo>
                  <a:pt x="15" y="64"/>
                  <a:pt x="13" y="60"/>
                  <a:pt x="12" y="55"/>
                </a:cubicBezTo>
                <a:cubicBezTo>
                  <a:pt x="11" y="51"/>
                  <a:pt x="12" y="42"/>
                  <a:pt x="16" y="35"/>
                </a:cubicBezTo>
                <a:cubicBezTo>
                  <a:pt x="19" y="29"/>
                  <a:pt x="25" y="22"/>
                  <a:pt x="29" y="20"/>
                </a:cubicBezTo>
                <a:cubicBezTo>
                  <a:pt x="34" y="18"/>
                  <a:pt x="39" y="16"/>
                  <a:pt x="40" y="17"/>
                </a:cubicBezTo>
                <a:cubicBezTo>
                  <a:pt x="41" y="18"/>
                  <a:pt x="38" y="20"/>
                  <a:pt x="33" y="22"/>
                </a:cubicBezTo>
                <a:cubicBezTo>
                  <a:pt x="28" y="25"/>
                  <a:pt x="23" y="31"/>
                  <a:pt x="21" y="37"/>
                </a:cubicBezTo>
                <a:close/>
                <a:moveTo>
                  <a:pt x="50" y="56"/>
                </a:moveTo>
                <a:cubicBezTo>
                  <a:pt x="49" y="58"/>
                  <a:pt x="48" y="60"/>
                  <a:pt x="46" y="62"/>
                </a:cubicBezTo>
                <a:cubicBezTo>
                  <a:pt x="45" y="63"/>
                  <a:pt x="42" y="64"/>
                  <a:pt x="40" y="64"/>
                </a:cubicBezTo>
                <a:cubicBezTo>
                  <a:pt x="38" y="64"/>
                  <a:pt x="39" y="62"/>
                  <a:pt x="40" y="60"/>
                </a:cubicBezTo>
                <a:cubicBezTo>
                  <a:pt x="42" y="59"/>
                  <a:pt x="45" y="56"/>
                  <a:pt x="46" y="55"/>
                </a:cubicBezTo>
                <a:cubicBezTo>
                  <a:pt x="48" y="53"/>
                  <a:pt x="49" y="53"/>
                  <a:pt x="50" y="53"/>
                </a:cubicBezTo>
                <a:cubicBezTo>
                  <a:pt x="51" y="53"/>
                  <a:pt x="51" y="55"/>
                  <a:pt x="50" y="56"/>
                </a:cubicBezTo>
                <a:close/>
                <a:moveTo>
                  <a:pt x="56" y="21"/>
                </a:moveTo>
                <a:cubicBezTo>
                  <a:pt x="56" y="24"/>
                  <a:pt x="54" y="26"/>
                  <a:pt x="52" y="27"/>
                </a:cubicBezTo>
                <a:cubicBezTo>
                  <a:pt x="51" y="28"/>
                  <a:pt x="50" y="26"/>
                  <a:pt x="51" y="24"/>
                </a:cubicBezTo>
                <a:cubicBezTo>
                  <a:pt x="51" y="21"/>
                  <a:pt x="52" y="18"/>
                  <a:pt x="52" y="16"/>
                </a:cubicBezTo>
                <a:cubicBezTo>
                  <a:pt x="53" y="14"/>
                  <a:pt x="54" y="12"/>
                  <a:pt x="55" y="12"/>
                </a:cubicBezTo>
                <a:cubicBezTo>
                  <a:pt x="56" y="12"/>
                  <a:pt x="56" y="13"/>
                  <a:pt x="56" y="15"/>
                </a:cubicBezTo>
                <a:cubicBezTo>
                  <a:pt x="57" y="16"/>
                  <a:pt x="56" y="19"/>
                  <a:pt x="56" y="21"/>
                </a:cubicBezTo>
                <a:close/>
                <a:moveTo>
                  <a:pt x="82" y="89"/>
                </a:moveTo>
                <a:cubicBezTo>
                  <a:pt x="81" y="90"/>
                  <a:pt x="79" y="92"/>
                  <a:pt x="77" y="93"/>
                </a:cubicBezTo>
                <a:cubicBezTo>
                  <a:pt x="75" y="95"/>
                  <a:pt x="72" y="95"/>
                  <a:pt x="71" y="94"/>
                </a:cubicBezTo>
                <a:cubicBezTo>
                  <a:pt x="69" y="94"/>
                  <a:pt x="69" y="92"/>
                  <a:pt x="72" y="91"/>
                </a:cubicBezTo>
                <a:cubicBezTo>
                  <a:pt x="74" y="90"/>
                  <a:pt x="77" y="88"/>
                  <a:pt x="79" y="87"/>
                </a:cubicBezTo>
                <a:cubicBezTo>
                  <a:pt x="80" y="86"/>
                  <a:pt x="82" y="85"/>
                  <a:pt x="83" y="86"/>
                </a:cubicBezTo>
                <a:cubicBezTo>
                  <a:pt x="84" y="86"/>
                  <a:pt x="83" y="88"/>
                  <a:pt x="82" y="89"/>
                </a:cubicBezTo>
                <a:close/>
                <a:moveTo>
                  <a:pt x="96" y="35"/>
                </a:moveTo>
                <a:cubicBezTo>
                  <a:pt x="95" y="37"/>
                  <a:pt x="94" y="36"/>
                  <a:pt x="93" y="34"/>
                </a:cubicBezTo>
                <a:cubicBezTo>
                  <a:pt x="92" y="31"/>
                  <a:pt x="91" y="28"/>
                  <a:pt x="90" y="26"/>
                </a:cubicBezTo>
                <a:cubicBezTo>
                  <a:pt x="90" y="24"/>
                  <a:pt x="89" y="22"/>
                  <a:pt x="90" y="21"/>
                </a:cubicBezTo>
                <a:cubicBezTo>
                  <a:pt x="91" y="21"/>
                  <a:pt x="92" y="21"/>
                  <a:pt x="93" y="23"/>
                </a:cubicBezTo>
                <a:cubicBezTo>
                  <a:pt x="94" y="24"/>
                  <a:pt x="95" y="27"/>
                  <a:pt x="96" y="29"/>
                </a:cubicBezTo>
                <a:cubicBezTo>
                  <a:pt x="97" y="31"/>
                  <a:pt x="97" y="34"/>
                  <a:pt x="96" y="35"/>
                </a:cubicBezTo>
                <a:close/>
                <a:moveTo>
                  <a:pt x="117" y="82"/>
                </a:moveTo>
                <a:cubicBezTo>
                  <a:pt x="115" y="83"/>
                  <a:pt x="114" y="82"/>
                  <a:pt x="115" y="79"/>
                </a:cubicBezTo>
                <a:cubicBezTo>
                  <a:pt x="115" y="77"/>
                  <a:pt x="115" y="73"/>
                  <a:pt x="116" y="71"/>
                </a:cubicBezTo>
                <a:cubicBezTo>
                  <a:pt x="116" y="69"/>
                  <a:pt x="116" y="67"/>
                  <a:pt x="117" y="67"/>
                </a:cubicBezTo>
                <a:cubicBezTo>
                  <a:pt x="118" y="67"/>
                  <a:pt x="119" y="68"/>
                  <a:pt x="119" y="69"/>
                </a:cubicBezTo>
                <a:cubicBezTo>
                  <a:pt x="120" y="71"/>
                  <a:pt x="120" y="74"/>
                  <a:pt x="120" y="76"/>
                </a:cubicBezTo>
                <a:cubicBezTo>
                  <a:pt x="120" y="78"/>
                  <a:pt x="119" y="81"/>
                  <a:pt x="117" y="82"/>
                </a:cubicBezTo>
                <a:close/>
                <a:moveTo>
                  <a:pt x="142" y="37"/>
                </a:moveTo>
                <a:cubicBezTo>
                  <a:pt x="141" y="39"/>
                  <a:pt x="140" y="42"/>
                  <a:pt x="139" y="44"/>
                </a:cubicBezTo>
                <a:cubicBezTo>
                  <a:pt x="138" y="46"/>
                  <a:pt x="136" y="48"/>
                  <a:pt x="134" y="48"/>
                </a:cubicBezTo>
                <a:cubicBezTo>
                  <a:pt x="133" y="48"/>
                  <a:pt x="132" y="47"/>
                  <a:pt x="133" y="45"/>
                </a:cubicBezTo>
                <a:cubicBezTo>
                  <a:pt x="135" y="42"/>
                  <a:pt x="137" y="39"/>
                  <a:pt x="137" y="37"/>
                </a:cubicBezTo>
                <a:cubicBezTo>
                  <a:pt x="138" y="36"/>
                  <a:pt x="140" y="34"/>
                  <a:pt x="141" y="34"/>
                </a:cubicBezTo>
                <a:cubicBezTo>
                  <a:pt x="142" y="34"/>
                  <a:pt x="142" y="36"/>
                  <a:pt x="142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115"/>
          <p:cNvSpPr>
            <a:spLocks noEditPoints="1"/>
          </p:cNvSpPr>
          <p:nvPr/>
        </p:nvSpPr>
        <p:spPr bwMode="auto">
          <a:xfrm>
            <a:off x="8794592" y="3118169"/>
            <a:ext cx="433388" cy="492125"/>
          </a:xfrm>
          <a:custGeom>
            <a:avLst/>
            <a:gdLst>
              <a:gd name="T0" fmla="*/ 115 w 115"/>
              <a:gd name="T1" fmla="*/ 78 h 131"/>
              <a:gd name="T2" fmla="*/ 102 w 115"/>
              <a:gd name="T3" fmla="*/ 45 h 131"/>
              <a:gd name="T4" fmla="*/ 74 w 115"/>
              <a:gd name="T5" fmla="*/ 29 h 131"/>
              <a:gd name="T6" fmla="*/ 72 w 115"/>
              <a:gd name="T7" fmla="*/ 8 h 131"/>
              <a:gd name="T8" fmla="*/ 66 w 115"/>
              <a:gd name="T9" fmla="*/ 5 h 131"/>
              <a:gd name="T10" fmla="*/ 61 w 115"/>
              <a:gd name="T11" fmla="*/ 10 h 131"/>
              <a:gd name="T12" fmla="*/ 60 w 115"/>
              <a:gd name="T13" fmla="*/ 9 h 131"/>
              <a:gd name="T14" fmla="*/ 59 w 115"/>
              <a:gd name="T15" fmla="*/ 8 h 131"/>
              <a:gd name="T16" fmla="*/ 54 w 115"/>
              <a:gd name="T17" fmla="*/ 4 h 131"/>
              <a:gd name="T18" fmla="*/ 55 w 115"/>
              <a:gd name="T19" fmla="*/ 8 h 131"/>
              <a:gd name="T20" fmla="*/ 50 w 115"/>
              <a:gd name="T21" fmla="*/ 6 h 131"/>
              <a:gd name="T22" fmla="*/ 48 w 115"/>
              <a:gd name="T23" fmla="*/ 6 h 131"/>
              <a:gd name="T24" fmla="*/ 49 w 115"/>
              <a:gd name="T25" fmla="*/ 12 h 131"/>
              <a:gd name="T26" fmla="*/ 47 w 115"/>
              <a:gd name="T27" fmla="*/ 12 h 131"/>
              <a:gd name="T28" fmla="*/ 47 w 115"/>
              <a:gd name="T29" fmla="*/ 27 h 131"/>
              <a:gd name="T30" fmla="*/ 13 w 115"/>
              <a:gd name="T31" fmla="*/ 45 h 131"/>
              <a:gd name="T32" fmla="*/ 0 w 115"/>
              <a:gd name="T33" fmla="*/ 78 h 131"/>
              <a:gd name="T34" fmla="*/ 13 w 115"/>
              <a:gd name="T35" fmla="*/ 112 h 131"/>
              <a:gd name="T36" fmla="*/ 42 w 115"/>
              <a:gd name="T37" fmla="*/ 129 h 131"/>
              <a:gd name="T38" fmla="*/ 74 w 115"/>
              <a:gd name="T39" fmla="*/ 129 h 131"/>
              <a:gd name="T40" fmla="*/ 102 w 115"/>
              <a:gd name="T41" fmla="*/ 112 h 131"/>
              <a:gd name="T42" fmla="*/ 31 w 115"/>
              <a:gd name="T43" fmla="*/ 54 h 131"/>
              <a:gd name="T44" fmla="*/ 21 w 115"/>
              <a:gd name="T45" fmla="*/ 84 h 131"/>
              <a:gd name="T46" fmla="*/ 10 w 115"/>
              <a:gd name="T47" fmla="*/ 84 h 131"/>
              <a:gd name="T48" fmla="*/ 23 w 115"/>
              <a:gd name="T49" fmla="*/ 48 h 131"/>
              <a:gd name="T50" fmla="*/ 31 w 115"/>
              <a:gd name="T51" fmla="*/ 54 h 131"/>
              <a:gd name="T52" fmla="*/ 51 w 115"/>
              <a:gd name="T53" fmla="*/ 10 h 131"/>
              <a:gd name="T54" fmla="*/ 51 w 115"/>
              <a:gd name="T55" fmla="*/ 7 h 131"/>
              <a:gd name="T56" fmla="*/ 52 w 115"/>
              <a:gd name="T57" fmla="*/ 12 h 131"/>
              <a:gd name="T58" fmla="*/ 55 w 115"/>
              <a:gd name="T59" fmla="*/ 22 h 131"/>
              <a:gd name="T60" fmla="*/ 55 w 115"/>
              <a:gd name="T61" fmla="*/ 22 h 131"/>
              <a:gd name="T62" fmla="*/ 56 w 115"/>
              <a:gd name="T63" fmla="*/ 8 h 131"/>
              <a:gd name="T64" fmla="*/ 55 w 115"/>
              <a:gd name="T65" fmla="*/ 9 h 131"/>
              <a:gd name="T66" fmla="*/ 58 w 115"/>
              <a:gd name="T67" fmla="*/ 10 h 131"/>
              <a:gd name="T68" fmla="*/ 59 w 115"/>
              <a:gd name="T69" fmla="*/ 10 h 131"/>
              <a:gd name="T70" fmla="*/ 61 w 115"/>
              <a:gd name="T71" fmla="*/ 12 h 131"/>
              <a:gd name="T72" fmla="*/ 62 w 115"/>
              <a:gd name="T73" fmla="*/ 1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31">
                <a:moveTo>
                  <a:pt x="111" y="96"/>
                </a:moveTo>
                <a:cubicBezTo>
                  <a:pt x="113" y="91"/>
                  <a:pt x="115" y="85"/>
                  <a:pt x="115" y="78"/>
                </a:cubicBezTo>
                <a:cubicBezTo>
                  <a:pt x="115" y="72"/>
                  <a:pt x="113" y="66"/>
                  <a:pt x="111" y="60"/>
                </a:cubicBezTo>
                <a:cubicBezTo>
                  <a:pt x="109" y="55"/>
                  <a:pt x="106" y="49"/>
                  <a:pt x="102" y="45"/>
                </a:cubicBezTo>
                <a:cubicBezTo>
                  <a:pt x="99" y="41"/>
                  <a:pt x="96" y="36"/>
                  <a:pt x="91" y="33"/>
                </a:cubicBezTo>
                <a:cubicBezTo>
                  <a:pt x="86" y="30"/>
                  <a:pt x="79" y="30"/>
                  <a:pt x="74" y="29"/>
                </a:cubicBezTo>
                <a:cubicBezTo>
                  <a:pt x="69" y="27"/>
                  <a:pt x="62" y="28"/>
                  <a:pt x="63" y="26"/>
                </a:cubicBezTo>
                <a:cubicBezTo>
                  <a:pt x="63" y="26"/>
                  <a:pt x="63" y="13"/>
                  <a:pt x="72" y="8"/>
                </a:cubicBezTo>
                <a:cubicBezTo>
                  <a:pt x="68" y="7"/>
                  <a:pt x="65" y="9"/>
                  <a:pt x="63" y="11"/>
                </a:cubicBezTo>
                <a:cubicBezTo>
                  <a:pt x="64" y="9"/>
                  <a:pt x="65" y="7"/>
                  <a:pt x="66" y="5"/>
                </a:cubicBezTo>
                <a:cubicBezTo>
                  <a:pt x="64" y="5"/>
                  <a:pt x="63" y="8"/>
                  <a:pt x="62" y="10"/>
                </a:cubicBezTo>
                <a:cubicBezTo>
                  <a:pt x="62" y="10"/>
                  <a:pt x="61" y="10"/>
                  <a:pt x="61" y="10"/>
                </a:cubicBezTo>
                <a:cubicBezTo>
                  <a:pt x="61" y="9"/>
                  <a:pt x="62" y="8"/>
                  <a:pt x="62" y="7"/>
                </a:cubicBezTo>
                <a:cubicBezTo>
                  <a:pt x="62" y="8"/>
                  <a:pt x="61" y="8"/>
                  <a:pt x="60" y="9"/>
                </a:cubicBezTo>
                <a:cubicBezTo>
                  <a:pt x="60" y="6"/>
                  <a:pt x="60" y="4"/>
                  <a:pt x="61" y="3"/>
                </a:cubicBezTo>
                <a:cubicBezTo>
                  <a:pt x="59" y="3"/>
                  <a:pt x="59" y="6"/>
                  <a:pt x="59" y="8"/>
                </a:cubicBezTo>
                <a:cubicBezTo>
                  <a:pt x="58" y="8"/>
                  <a:pt x="58" y="8"/>
                  <a:pt x="58" y="8"/>
                </a:cubicBezTo>
                <a:cubicBezTo>
                  <a:pt x="57" y="6"/>
                  <a:pt x="55" y="3"/>
                  <a:pt x="54" y="4"/>
                </a:cubicBezTo>
                <a:cubicBezTo>
                  <a:pt x="55" y="4"/>
                  <a:pt x="55" y="6"/>
                  <a:pt x="56" y="7"/>
                </a:cubicBezTo>
                <a:cubicBezTo>
                  <a:pt x="55" y="7"/>
                  <a:pt x="55" y="8"/>
                  <a:pt x="55" y="8"/>
                </a:cubicBezTo>
                <a:cubicBezTo>
                  <a:pt x="52" y="4"/>
                  <a:pt x="48" y="1"/>
                  <a:pt x="46" y="0"/>
                </a:cubicBezTo>
                <a:cubicBezTo>
                  <a:pt x="47" y="1"/>
                  <a:pt x="48" y="4"/>
                  <a:pt x="50" y="6"/>
                </a:cubicBezTo>
                <a:cubicBezTo>
                  <a:pt x="50" y="6"/>
                  <a:pt x="49" y="7"/>
                  <a:pt x="49" y="7"/>
                </a:cubicBezTo>
                <a:cubicBezTo>
                  <a:pt x="49" y="7"/>
                  <a:pt x="48" y="6"/>
                  <a:pt x="48" y="6"/>
                </a:cubicBezTo>
                <a:cubicBezTo>
                  <a:pt x="48" y="7"/>
                  <a:pt x="49" y="8"/>
                  <a:pt x="49" y="10"/>
                </a:cubicBezTo>
                <a:cubicBezTo>
                  <a:pt x="49" y="11"/>
                  <a:pt x="49" y="12"/>
                  <a:pt x="49" y="12"/>
                </a:cubicBezTo>
                <a:cubicBezTo>
                  <a:pt x="48" y="9"/>
                  <a:pt x="46" y="6"/>
                  <a:pt x="45" y="6"/>
                </a:cubicBezTo>
                <a:cubicBezTo>
                  <a:pt x="45" y="7"/>
                  <a:pt x="46" y="9"/>
                  <a:pt x="47" y="12"/>
                </a:cubicBezTo>
                <a:cubicBezTo>
                  <a:pt x="44" y="8"/>
                  <a:pt x="39" y="3"/>
                  <a:pt x="36" y="2"/>
                </a:cubicBezTo>
                <a:cubicBezTo>
                  <a:pt x="39" y="6"/>
                  <a:pt x="47" y="16"/>
                  <a:pt x="47" y="27"/>
                </a:cubicBezTo>
                <a:cubicBezTo>
                  <a:pt x="47" y="31"/>
                  <a:pt x="30" y="31"/>
                  <a:pt x="25" y="34"/>
                </a:cubicBezTo>
                <a:cubicBezTo>
                  <a:pt x="20" y="37"/>
                  <a:pt x="17" y="41"/>
                  <a:pt x="13" y="45"/>
                </a:cubicBezTo>
                <a:cubicBezTo>
                  <a:pt x="9" y="49"/>
                  <a:pt x="7" y="55"/>
                  <a:pt x="4" y="60"/>
                </a:cubicBezTo>
                <a:cubicBezTo>
                  <a:pt x="2" y="66"/>
                  <a:pt x="0" y="72"/>
                  <a:pt x="0" y="78"/>
                </a:cubicBezTo>
                <a:cubicBezTo>
                  <a:pt x="0" y="85"/>
                  <a:pt x="2" y="91"/>
                  <a:pt x="4" y="96"/>
                </a:cubicBezTo>
                <a:cubicBezTo>
                  <a:pt x="7" y="102"/>
                  <a:pt x="9" y="107"/>
                  <a:pt x="13" y="112"/>
                </a:cubicBezTo>
                <a:cubicBezTo>
                  <a:pt x="17" y="116"/>
                  <a:pt x="22" y="119"/>
                  <a:pt x="27" y="122"/>
                </a:cubicBezTo>
                <a:cubicBezTo>
                  <a:pt x="31" y="125"/>
                  <a:pt x="36" y="128"/>
                  <a:pt x="42" y="129"/>
                </a:cubicBezTo>
                <a:cubicBezTo>
                  <a:pt x="47" y="131"/>
                  <a:pt x="52" y="131"/>
                  <a:pt x="58" y="131"/>
                </a:cubicBezTo>
                <a:cubicBezTo>
                  <a:pt x="63" y="131"/>
                  <a:pt x="69" y="131"/>
                  <a:pt x="74" y="129"/>
                </a:cubicBezTo>
                <a:cubicBezTo>
                  <a:pt x="79" y="128"/>
                  <a:pt x="84" y="125"/>
                  <a:pt x="89" y="122"/>
                </a:cubicBezTo>
                <a:cubicBezTo>
                  <a:pt x="94" y="119"/>
                  <a:pt x="99" y="116"/>
                  <a:pt x="102" y="112"/>
                </a:cubicBezTo>
                <a:cubicBezTo>
                  <a:pt x="106" y="107"/>
                  <a:pt x="109" y="102"/>
                  <a:pt x="111" y="96"/>
                </a:cubicBezTo>
                <a:close/>
                <a:moveTo>
                  <a:pt x="31" y="54"/>
                </a:moveTo>
                <a:cubicBezTo>
                  <a:pt x="26" y="56"/>
                  <a:pt x="22" y="62"/>
                  <a:pt x="21" y="67"/>
                </a:cubicBezTo>
                <a:cubicBezTo>
                  <a:pt x="20" y="72"/>
                  <a:pt x="20" y="80"/>
                  <a:pt x="21" y="84"/>
                </a:cubicBezTo>
                <a:cubicBezTo>
                  <a:pt x="22" y="88"/>
                  <a:pt x="21" y="92"/>
                  <a:pt x="18" y="92"/>
                </a:cubicBezTo>
                <a:cubicBezTo>
                  <a:pt x="15" y="92"/>
                  <a:pt x="12" y="88"/>
                  <a:pt x="10" y="84"/>
                </a:cubicBezTo>
                <a:cubicBezTo>
                  <a:pt x="8" y="80"/>
                  <a:pt x="8" y="71"/>
                  <a:pt x="10" y="65"/>
                </a:cubicBezTo>
                <a:cubicBezTo>
                  <a:pt x="13" y="58"/>
                  <a:pt x="19" y="51"/>
                  <a:pt x="23" y="48"/>
                </a:cubicBezTo>
                <a:cubicBezTo>
                  <a:pt x="28" y="46"/>
                  <a:pt x="34" y="45"/>
                  <a:pt x="35" y="47"/>
                </a:cubicBezTo>
                <a:cubicBezTo>
                  <a:pt x="37" y="49"/>
                  <a:pt x="35" y="52"/>
                  <a:pt x="31" y="54"/>
                </a:cubicBezTo>
                <a:close/>
                <a:moveTo>
                  <a:pt x="52" y="12"/>
                </a:moveTo>
                <a:cubicBezTo>
                  <a:pt x="52" y="11"/>
                  <a:pt x="51" y="10"/>
                  <a:pt x="51" y="10"/>
                </a:cubicBezTo>
                <a:cubicBezTo>
                  <a:pt x="51" y="9"/>
                  <a:pt x="51" y="8"/>
                  <a:pt x="51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8"/>
                  <a:pt x="52" y="10"/>
                  <a:pt x="52" y="12"/>
                </a:cubicBezTo>
                <a:cubicBezTo>
                  <a:pt x="52" y="12"/>
                  <a:pt x="52" y="12"/>
                  <a:pt x="52" y="12"/>
                </a:cubicBezTo>
                <a:close/>
                <a:moveTo>
                  <a:pt x="55" y="22"/>
                </a:move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1"/>
                </a:cubicBezTo>
                <a:cubicBezTo>
                  <a:pt x="55" y="22"/>
                  <a:pt x="55" y="22"/>
                  <a:pt x="55" y="22"/>
                </a:cubicBezTo>
                <a:close/>
                <a:moveTo>
                  <a:pt x="55" y="9"/>
                </a:moveTo>
                <a:cubicBezTo>
                  <a:pt x="56" y="8"/>
                  <a:pt x="56" y="8"/>
                  <a:pt x="56" y="8"/>
                </a:cubicBezTo>
                <a:cubicBezTo>
                  <a:pt x="56" y="9"/>
                  <a:pt x="56" y="9"/>
                  <a:pt x="57" y="10"/>
                </a:cubicBezTo>
                <a:cubicBezTo>
                  <a:pt x="56" y="10"/>
                  <a:pt x="56" y="9"/>
                  <a:pt x="55" y="9"/>
                </a:cubicBezTo>
                <a:close/>
                <a:moveTo>
                  <a:pt x="59" y="10"/>
                </a:moveTo>
                <a:cubicBezTo>
                  <a:pt x="59" y="10"/>
                  <a:pt x="59" y="10"/>
                  <a:pt x="58" y="10"/>
                </a:cubicBezTo>
                <a:cubicBezTo>
                  <a:pt x="59" y="9"/>
                  <a:pt x="59" y="9"/>
                  <a:pt x="59" y="9"/>
                </a:cubicBezTo>
                <a:cubicBezTo>
                  <a:pt x="59" y="9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lose/>
                <a:moveTo>
                  <a:pt x="61" y="12"/>
                </a:moveTo>
                <a:cubicBezTo>
                  <a:pt x="61" y="12"/>
                  <a:pt x="61" y="12"/>
                  <a:pt x="61" y="11"/>
                </a:cubicBezTo>
                <a:cubicBezTo>
                  <a:pt x="61" y="11"/>
                  <a:pt x="61" y="10"/>
                  <a:pt x="62" y="10"/>
                </a:cubicBezTo>
                <a:cubicBezTo>
                  <a:pt x="61" y="11"/>
                  <a:pt x="61" y="12"/>
                  <a:pt x="61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116"/>
          <p:cNvSpPr>
            <a:spLocks/>
          </p:cNvSpPr>
          <p:nvPr/>
        </p:nvSpPr>
        <p:spPr bwMode="auto">
          <a:xfrm>
            <a:off x="1453991" y="4253230"/>
            <a:ext cx="273050" cy="231775"/>
          </a:xfrm>
          <a:custGeom>
            <a:avLst/>
            <a:gdLst>
              <a:gd name="T0" fmla="*/ 32 w 73"/>
              <a:gd name="T1" fmla="*/ 8 h 62"/>
              <a:gd name="T2" fmla="*/ 33 w 73"/>
              <a:gd name="T3" fmla="*/ 20 h 62"/>
              <a:gd name="T4" fmla="*/ 36 w 73"/>
              <a:gd name="T5" fmla="*/ 25 h 62"/>
              <a:gd name="T6" fmla="*/ 40 w 73"/>
              <a:gd name="T7" fmla="*/ 28 h 62"/>
              <a:gd name="T8" fmla="*/ 0 w 73"/>
              <a:gd name="T9" fmla="*/ 32 h 62"/>
              <a:gd name="T10" fmla="*/ 31 w 73"/>
              <a:gd name="T11" fmla="*/ 32 h 62"/>
              <a:gd name="T12" fmla="*/ 16 w 73"/>
              <a:gd name="T13" fmla="*/ 41 h 62"/>
              <a:gd name="T14" fmla="*/ 19 w 73"/>
              <a:gd name="T15" fmla="*/ 44 h 62"/>
              <a:gd name="T16" fmla="*/ 49 w 73"/>
              <a:gd name="T17" fmla="*/ 33 h 62"/>
              <a:gd name="T18" fmla="*/ 64 w 73"/>
              <a:gd name="T19" fmla="*/ 29 h 62"/>
              <a:gd name="T20" fmla="*/ 57 w 73"/>
              <a:gd name="T21" fmla="*/ 36 h 62"/>
              <a:gd name="T22" fmla="*/ 27 w 73"/>
              <a:gd name="T23" fmla="*/ 55 h 62"/>
              <a:gd name="T24" fmla="*/ 60 w 73"/>
              <a:gd name="T25" fmla="*/ 40 h 62"/>
              <a:gd name="T26" fmla="*/ 37 w 73"/>
              <a:gd name="T27" fmla="*/ 55 h 62"/>
              <a:gd name="T28" fmla="*/ 73 w 73"/>
              <a:gd name="T29" fmla="*/ 27 h 62"/>
              <a:gd name="T30" fmla="*/ 60 w 73"/>
              <a:gd name="T31" fmla="*/ 26 h 62"/>
              <a:gd name="T32" fmla="*/ 46 w 73"/>
              <a:gd name="T33" fmla="*/ 29 h 62"/>
              <a:gd name="T34" fmla="*/ 40 w 73"/>
              <a:gd name="T35" fmla="*/ 26 h 62"/>
              <a:gd name="T36" fmla="*/ 37 w 73"/>
              <a:gd name="T37" fmla="*/ 24 h 62"/>
              <a:gd name="T38" fmla="*/ 34 w 73"/>
              <a:gd name="T39" fmla="*/ 20 h 62"/>
              <a:gd name="T40" fmla="*/ 33 w 73"/>
              <a:gd name="T41" fmla="*/ 8 h 62"/>
              <a:gd name="T42" fmla="*/ 46 w 73"/>
              <a:gd name="T43" fmla="*/ 4 h 62"/>
              <a:gd name="T44" fmla="*/ 52 w 73"/>
              <a:gd name="T45" fmla="*/ 14 h 62"/>
              <a:gd name="T46" fmla="*/ 51 w 73"/>
              <a:gd name="T47" fmla="*/ 16 h 62"/>
              <a:gd name="T48" fmla="*/ 43 w 73"/>
              <a:gd name="T49" fmla="*/ 17 h 62"/>
              <a:gd name="T50" fmla="*/ 45 w 73"/>
              <a:gd name="T51" fmla="*/ 11 h 62"/>
              <a:gd name="T52" fmla="*/ 47 w 73"/>
              <a:gd name="T53" fmla="*/ 13 h 62"/>
              <a:gd name="T54" fmla="*/ 44 w 73"/>
              <a:gd name="T55" fmla="*/ 15 h 62"/>
              <a:gd name="T56" fmla="*/ 44 w 73"/>
              <a:gd name="T57" fmla="*/ 15 h 62"/>
              <a:gd name="T58" fmla="*/ 48 w 73"/>
              <a:gd name="T59" fmla="*/ 13 h 62"/>
              <a:gd name="T60" fmla="*/ 46 w 73"/>
              <a:gd name="T61" fmla="*/ 10 h 62"/>
              <a:gd name="T62" fmla="*/ 39 w 73"/>
              <a:gd name="T63" fmla="*/ 13 h 62"/>
              <a:gd name="T64" fmla="*/ 42 w 73"/>
              <a:gd name="T65" fmla="*/ 18 h 62"/>
              <a:gd name="T66" fmla="*/ 53 w 73"/>
              <a:gd name="T67" fmla="*/ 10 h 62"/>
              <a:gd name="T68" fmla="*/ 43 w 73"/>
              <a:gd name="T6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3" h="62">
                <a:moveTo>
                  <a:pt x="38" y="1"/>
                </a:moveTo>
                <a:cubicBezTo>
                  <a:pt x="35" y="2"/>
                  <a:pt x="33" y="5"/>
                  <a:pt x="32" y="8"/>
                </a:cubicBezTo>
                <a:cubicBezTo>
                  <a:pt x="31" y="11"/>
                  <a:pt x="31" y="14"/>
                  <a:pt x="31" y="17"/>
                </a:cubicBezTo>
                <a:cubicBezTo>
                  <a:pt x="32" y="18"/>
                  <a:pt x="32" y="19"/>
                  <a:pt x="33" y="20"/>
                </a:cubicBezTo>
                <a:cubicBezTo>
                  <a:pt x="33" y="22"/>
                  <a:pt x="34" y="23"/>
                  <a:pt x="35" y="24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7" y="26"/>
                  <a:pt x="37" y="26"/>
                </a:cubicBezTo>
                <a:cubicBezTo>
                  <a:pt x="38" y="27"/>
                  <a:pt x="39" y="27"/>
                  <a:pt x="40" y="28"/>
                </a:cubicBezTo>
                <a:cubicBezTo>
                  <a:pt x="40" y="28"/>
                  <a:pt x="40" y="28"/>
                  <a:pt x="41" y="28"/>
                </a:cubicBezTo>
                <a:cubicBezTo>
                  <a:pt x="30" y="27"/>
                  <a:pt x="11" y="26"/>
                  <a:pt x="0" y="32"/>
                </a:cubicBezTo>
                <a:cubicBezTo>
                  <a:pt x="2" y="33"/>
                  <a:pt x="3" y="34"/>
                  <a:pt x="4" y="35"/>
                </a:cubicBezTo>
                <a:cubicBezTo>
                  <a:pt x="10" y="32"/>
                  <a:pt x="20" y="31"/>
                  <a:pt x="31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25" y="34"/>
                  <a:pt x="21" y="37"/>
                  <a:pt x="16" y="41"/>
                </a:cubicBezTo>
                <a:cubicBezTo>
                  <a:pt x="17" y="42"/>
                  <a:pt x="18" y="43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23" y="41"/>
                  <a:pt x="27" y="38"/>
                  <a:pt x="31" y="36"/>
                </a:cubicBezTo>
                <a:cubicBezTo>
                  <a:pt x="37" y="34"/>
                  <a:pt x="44" y="33"/>
                  <a:pt x="49" y="33"/>
                </a:cubicBezTo>
                <a:cubicBezTo>
                  <a:pt x="54" y="33"/>
                  <a:pt x="58" y="31"/>
                  <a:pt x="62" y="29"/>
                </a:cubicBezTo>
                <a:cubicBezTo>
                  <a:pt x="62" y="29"/>
                  <a:pt x="63" y="29"/>
                  <a:pt x="64" y="29"/>
                </a:cubicBezTo>
                <a:cubicBezTo>
                  <a:pt x="63" y="30"/>
                  <a:pt x="63" y="31"/>
                  <a:pt x="62" y="33"/>
                </a:cubicBezTo>
                <a:cubicBezTo>
                  <a:pt x="60" y="35"/>
                  <a:pt x="58" y="36"/>
                  <a:pt x="57" y="36"/>
                </a:cubicBezTo>
                <a:cubicBezTo>
                  <a:pt x="56" y="37"/>
                  <a:pt x="54" y="37"/>
                  <a:pt x="53" y="37"/>
                </a:cubicBezTo>
                <a:cubicBezTo>
                  <a:pt x="40" y="40"/>
                  <a:pt x="37" y="53"/>
                  <a:pt x="27" y="55"/>
                </a:cubicBezTo>
                <a:cubicBezTo>
                  <a:pt x="36" y="62"/>
                  <a:pt x="46" y="58"/>
                  <a:pt x="50" y="55"/>
                </a:cubicBezTo>
                <a:cubicBezTo>
                  <a:pt x="54" y="53"/>
                  <a:pt x="59" y="47"/>
                  <a:pt x="60" y="40"/>
                </a:cubicBezTo>
                <a:cubicBezTo>
                  <a:pt x="57" y="44"/>
                  <a:pt x="53" y="48"/>
                  <a:pt x="49" y="51"/>
                </a:cubicBezTo>
                <a:cubicBezTo>
                  <a:pt x="45" y="53"/>
                  <a:pt x="41" y="54"/>
                  <a:pt x="37" y="55"/>
                </a:cubicBezTo>
                <a:cubicBezTo>
                  <a:pt x="54" y="49"/>
                  <a:pt x="64" y="33"/>
                  <a:pt x="67" y="28"/>
                </a:cubicBezTo>
                <a:cubicBezTo>
                  <a:pt x="69" y="27"/>
                  <a:pt x="71" y="27"/>
                  <a:pt x="73" y="27"/>
                </a:cubicBezTo>
                <a:cubicBezTo>
                  <a:pt x="73" y="22"/>
                  <a:pt x="73" y="22"/>
                  <a:pt x="73" y="22"/>
                </a:cubicBezTo>
                <a:cubicBezTo>
                  <a:pt x="68" y="22"/>
                  <a:pt x="64" y="24"/>
                  <a:pt x="60" y="26"/>
                </a:cubicBezTo>
                <a:cubicBezTo>
                  <a:pt x="56" y="27"/>
                  <a:pt x="53" y="28"/>
                  <a:pt x="49" y="28"/>
                </a:cubicBezTo>
                <a:cubicBezTo>
                  <a:pt x="48" y="28"/>
                  <a:pt x="47" y="28"/>
                  <a:pt x="46" y="29"/>
                </a:cubicBezTo>
                <a:cubicBezTo>
                  <a:pt x="46" y="28"/>
                  <a:pt x="45" y="28"/>
                  <a:pt x="45" y="28"/>
                </a:cubicBezTo>
                <a:cubicBezTo>
                  <a:pt x="43" y="28"/>
                  <a:pt x="42" y="27"/>
                  <a:pt x="40" y="26"/>
                </a:cubicBezTo>
                <a:cubicBezTo>
                  <a:pt x="40" y="26"/>
                  <a:pt x="39" y="25"/>
                  <a:pt x="38" y="25"/>
                </a:cubicBezTo>
                <a:cubicBezTo>
                  <a:pt x="38" y="24"/>
                  <a:pt x="37" y="24"/>
                  <a:pt x="37" y="24"/>
                </a:cubicBezTo>
                <a:cubicBezTo>
                  <a:pt x="36" y="22"/>
                  <a:pt x="36" y="22"/>
                  <a:pt x="36" y="22"/>
                </a:cubicBezTo>
                <a:cubicBezTo>
                  <a:pt x="35" y="22"/>
                  <a:pt x="34" y="21"/>
                  <a:pt x="34" y="20"/>
                </a:cubicBezTo>
                <a:cubicBezTo>
                  <a:pt x="33" y="19"/>
                  <a:pt x="33" y="17"/>
                  <a:pt x="33" y="16"/>
                </a:cubicBezTo>
                <a:cubicBezTo>
                  <a:pt x="32" y="14"/>
                  <a:pt x="32" y="11"/>
                  <a:pt x="33" y="8"/>
                </a:cubicBezTo>
                <a:cubicBezTo>
                  <a:pt x="34" y="6"/>
                  <a:pt x="36" y="3"/>
                  <a:pt x="38" y="2"/>
                </a:cubicBezTo>
                <a:cubicBezTo>
                  <a:pt x="41" y="1"/>
                  <a:pt x="44" y="2"/>
                  <a:pt x="46" y="4"/>
                </a:cubicBezTo>
                <a:cubicBezTo>
                  <a:pt x="49" y="5"/>
                  <a:pt x="51" y="8"/>
                  <a:pt x="52" y="10"/>
                </a:cubicBezTo>
                <a:cubicBezTo>
                  <a:pt x="52" y="12"/>
                  <a:pt x="52" y="13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7"/>
                  <a:pt x="50" y="17"/>
                  <a:pt x="50" y="17"/>
                </a:cubicBezTo>
                <a:cubicBezTo>
                  <a:pt x="48" y="19"/>
                  <a:pt x="45" y="18"/>
                  <a:pt x="43" y="17"/>
                </a:cubicBezTo>
                <a:cubicBezTo>
                  <a:pt x="41" y="16"/>
                  <a:pt x="39" y="13"/>
                  <a:pt x="41" y="12"/>
                </a:cubicBezTo>
                <a:cubicBezTo>
                  <a:pt x="41" y="10"/>
                  <a:pt x="44" y="10"/>
                  <a:pt x="45" y="11"/>
                </a:cubicBezTo>
                <a:cubicBezTo>
                  <a:pt x="46" y="11"/>
                  <a:pt x="47" y="12"/>
                  <a:pt x="47" y="12"/>
                </a:cubicBezTo>
                <a:cubicBezTo>
                  <a:pt x="47" y="12"/>
                  <a:pt x="47" y="13"/>
                  <a:pt x="47" y="13"/>
                </a:cubicBezTo>
                <a:cubicBezTo>
                  <a:pt x="47" y="13"/>
                  <a:pt x="47" y="14"/>
                  <a:pt x="47" y="14"/>
                </a:cubicBezTo>
                <a:cubicBezTo>
                  <a:pt x="46" y="15"/>
                  <a:pt x="45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4" y="15"/>
                </a:cubicBezTo>
                <a:cubicBezTo>
                  <a:pt x="45" y="15"/>
                  <a:pt x="46" y="15"/>
                  <a:pt x="47" y="14"/>
                </a:cubicBezTo>
                <a:cubicBezTo>
                  <a:pt x="47" y="14"/>
                  <a:pt x="48" y="14"/>
                  <a:pt x="48" y="13"/>
                </a:cubicBezTo>
                <a:cubicBezTo>
                  <a:pt x="48" y="13"/>
                  <a:pt x="48" y="12"/>
                  <a:pt x="48" y="12"/>
                </a:cubicBezTo>
                <a:cubicBezTo>
                  <a:pt x="48" y="11"/>
                  <a:pt x="47" y="10"/>
                  <a:pt x="46" y="10"/>
                </a:cubicBezTo>
                <a:cubicBezTo>
                  <a:pt x="44" y="9"/>
                  <a:pt x="41" y="9"/>
                  <a:pt x="39" y="11"/>
                </a:cubicBezTo>
                <a:cubicBezTo>
                  <a:pt x="39" y="12"/>
                  <a:pt x="39" y="12"/>
                  <a:pt x="39" y="13"/>
                </a:cubicBezTo>
                <a:cubicBezTo>
                  <a:pt x="39" y="14"/>
                  <a:pt x="39" y="14"/>
                  <a:pt x="39" y="15"/>
                </a:cubicBezTo>
                <a:cubicBezTo>
                  <a:pt x="40" y="16"/>
                  <a:pt x="41" y="17"/>
                  <a:pt x="42" y="18"/>
                </a:cubicBezTo>
                <a:cubicBezTo>
                  <a:pt x="44" y="20"/>
                  <a:pt x="48" y="21"/>
                  <a:pt x="51" y="19"/>
                </a:cubicBezTo>
                <a:cubicBezTo>
                  <a:pt x="54" y="17"/>
                  <a:pt x="54" y="13"/>
                  <a:pt x="53" y="10"/>
                </a:cubicBezTo>
                <a:cubicBezTo>
                  <a:pt x="52" y="7"/>
                  <a:pt x="50" y="4"/>
                  <a:pt x="47" y="2"/>
                </a:cubicBezTo>
                <a:cubicBezTo>
                  <a:pt x="46" y="1"/>
                  <a:pt x="44" y="1"/>
                  <a:pt x="43" y="0"/>
                </a:cubicBezTo>
                <a:cubicBezTo>
                  <a:pt x="41" y="0"/>
                  <a:pt x="39" y="0"/>
                  <a:pt x="38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117"/>
          <p:cNvSpPr>
            <a:spLocks/>
          </p:cNvSpPr>
          <p:nvPr/>
        </p:nvSpPr>
        <p:spPr bwMode="auto">
          <a:xfrm>
            <a:off x="1344454" y="4369118"/>
            <a:ext cx="60325" cy="33338"/>
          </a:xfrm>
          <a:custGeom>
            <a:avLst/>
            <a:gdLst>
              <a:gd name="T0" fmla="*/ 10 w 16"/>
              <a:gd name="T1" fmla="*/ 0 h 9"/>
              <a:gd name="T2" fmla="*/ 0 w 16"/>
              <a:gd name="T3" fmla="*/ 7 h 9"/>
              <a:gd name="T4" fmla="*/ 2 w 16"/>
              <a:gd name="T5" fmla="*/ 9 h 9"/>
              <a:gd name="T6" fmla="*/ 5 w 16"/>
              <a:gd name="T7" fmla="*/ 3 h 9"/>
              <a:gd name="T8" fmla="*/ 14 w 16"/>
              <a:gd name="T9" fmla="*/ 3 h 9"/>
              <a:gd name="T10" fmla="*/ 16 w 16"/>
              <a:gd name="T11" fmla="*/ 1 h 9"/>
              <a:gd name="T12" fmla="*/ 12 w 16"/>
              <a:gd name="T13" fmla="*/ 0 h 9"/>
              <a:gd name="T14" fmla="*/ 10 w 16"/>
              <a:gd name="T1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9">
                <a:moveTo>
                  <a:pt x="10" y="0"/>
                </a:moveTo>
                <a:cubicBezTo>
                  <a:pt x="5" y="0"/>
                  <a:pt x="1" y="3"/>
                  <a:pt x="0" y="7"/>
                </a:cubicBezTo>
                <a:cubicBezTo>
                  <a:pt x="0" y="8"/>
                  <a:pt x="1" y="8"/>
                  <a:pt x="2" y="9"/>
                </a:cubicBezTo>
                <a:cubicBezTo>
                  <a:pt x="2" y="6"/>
                  <a:pt x="3" y="4"/>
                  <a:pt x="5" y="3"/>
                </a:cubicBezTo>
                <a:cubicBezTo>
                  <a:pt x="8" y="1"/>
                  <a:pt x="11" y="1"/>
                  <a:pt x="14" y="3"/>
                </a:cubicBezTo>
                <a:cubicBezTo>
                  <a:pt x="14" y="2"/>
                  <a:pt x="15" y="2"/>
                  <a:pt x="16" y="1"/>
                </a:cubicBezTo>
                <a:cubicBezTo>
                  <a:pt x="15" y="1"/>
                  <a:pt x="13" y="0"/>
                  <a:pt x="12" y="0"/>
                </a:cubicBezTo>
                <a:cubicBezTo>
                  <a:pt x="11" y="0"/>
                  <a:pt x="11" y="0"/>
                  <a:pt x="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118"/>
          <p:cNvSpPr>
            <a:spLocks/>
          </p:cNvSpPr>
          <p:nvPr/>
        </p:nvSpPr>
        <p:spPr bwMode="auto">
          <a:xfrm>
            <a:off x="1355566" y="4383405"/>
            <a:ext cx="33338" cy="26988"/>
          </a:xfrm>
          <a:custGeom>
            <a:avLst/>
            <a:gdLst>
              <a:gd name="T0" fmla="*/ 5 w 9"/>
              <a:gd name="T1" fmla="*/ 7 h 7"/>
              <a:gd name="T2" fmla="*/ 7 w 9"/>
              <a:gd name="T3" fmla="*/ 7 h 7"/>
              <a:gd name="T4" fmla="*/ 8 w 9"/>
              <a:gd name="T5" fmla="*/ 5 h 7"/>
              <a:gd name="T6" fmla="*/ 9 w 9"/>
              <a:gd name="T7" fmla="*/ 1 h 7"/>
              <a:gd name="T8" fmla="*/ 9 w 9"/>
              <a:gd name="T9" fmla="*/ 1 h 7"/>
              <a:gd name="T10" fmla="*/ 3 w 9"/>
              <a:gd name="T11" fmla="*/ 2 h 7"/>
              <a:gd name="T12" fmla="*/ 1 w 9"/>
              <a:gd name="T13" fmla="*/ 5 h 7"/>
              <a:gd name="T14" fmla="*/ 0 w 9"/>
              <a:gd name="T15" fmla="*/ 6 h 7"/>
              <a:gd name="T16" fmla="*/ 1 w 9"/>
              <a:gd name="T17" fmla="*/ 7 h 7"/>
              <a:gd name="T18" fmla="*/ 3 w 9"/>
              <a:gd name="T19" fmla="*/ 7 h 7"/>
              <a:gd name="T20" fmla="*/ 5 w 9"/>
              <a:gd name="T2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" h="7">
                <a:moveTo>
                  <a:pt x="5" y="7"/>
                </a:moveTo>
                <a:cubicBezTo>
                  <a:pt x="6" y="7"/>
                  <a:pt x="7" y="7"/>
                  <a:pt x="7" y="7"/>
                </a:cubicBezTo>
                <a:cubicBezTo>
                  <a:pt x="7" y="7"/>
                  <a:pt x="7" y="6"/>
                  <a:pt x="8" y="5"/>
                </a:cubicBezTo>
                <a:cubicBezTo>
                  <a:pt x="8" y="4"/>
                  <a:pt x="9" y="2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7" y="0"/>
                  <a:pt x="5" y="1"/>
                  <a:pt x="3" y="2"/>
                </a:cubicBezTo>
                <a:cubicBezTo>
                  <a:pt x="2" y="3"/>
                  <a:pt x="2" y="4"/>
                  <a:pt x="1" y="5"/>
                </a:cubicBezTo>
                <a:cubicBezTo>
                  <a:pt x="1" y="5"/>
                  <a:pt x="0" y="6"/>
                  <a:pt x="0" y="6"/>
                </a:cubicBezTo>
                <a:cubicBezTo>
                  <a:pt x="1" y="6"/>
                  <a:pt x="1" y="6"/>
                  <a:pt x="1" y="7"/>
                </a:cubicBezTo>
                <a:cubicBezTo>
                  <a:pt x="2" y="7"/>
                  <a:pt x="2" y="7"/>
                  <a:pt x="3" y="7"/>
                </a:cubicBezTo>
                <a:cubicBezTo>
                  <a:pt x="4" y="7"/>
                  <a:pt x="5" y="7"/>
                  <a:pt x="5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119"/>
          <p:cNvSpPr>
            <a:spLocks/>
          </p:cNvSpPr>
          <p:nvPr/>
        </p:nvSpPr>
        <p:spPr bwMode="auto">
          <a:xfrm>
            <a:off x="1284129" y="4399280"/>
            <a:ext cx="68263" cy="49213"/>
          </a:xfrm>
          <a:custGeom>
            <a:avLst/>
            <a:gdLst>
              <a:gd name="T0" fmla="*/ 6 w 18"/>
              <a:gd name="T1" fmla="*/ 3 h 13"/>
              <a:gd name="T2" fmla="*/ 15 w 18"/>
              <a:gd name="T3" fmla="*/ 4 h 13"/>
              <a:gd name="T4" fmla="*/ 18 w 18"/>
              <a:gd name="T5" fmla="*/ 3 h 13"/>
              <a:gd name="T6" fmla="*/ 13 w 18"/>
              <a:gd name="T7" fmla="*/ 0 h 13"/>
              <a:gd name="T8" fmla="*/ 11 w 18"/>
              <a:gd name="T9" fmla="*/ 0 h 13"/>
              <a:gd name="T10" fmla="*/ 0 w 18"/>
              <a:gd name="T11" fmla="*/ 9 h 13"/>
              <a:gd name="T12" fmla="*/ 0 w 18"/>
              <a:gd name="T13" fmla="*/ 12 h 13"/>
              <a:gd name="T14" fmla="*/ 3 w 18"/>
              <a:gd name="T15" fmla="*/ 13 h 13"/>
              <a:gd name="T16" fmla="*/ 6 w 18"/>
              <a:gd name="T17" fmla="*/ 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13">
                <a:moveTo>
                  <a:pt x="6" y="3"/>
                </a:moveTo>
                <a:cubicBezTo>
                  <a:pt x="9" y="1"/>
                  <a:pt x="13" y="2"/>
                  <a:pt x="15" y="4"/>
                </a:cubicBezTo>
                <a:cubicBezTo>
                  <a:pt x="16" y="4"/>
                  <a:pt x="17" y="3"/>
                  <a:pt x="18" y="3"/>
                </a:cubicBezTo>
                <a:cubicBezTo>
                  <a:pt x="17" y="2"/>
                  <a:pt x="15" y="0"/>
                  <a:pt x="13" y="0"/>
                </a:cubicBezTo>
                <a:cubicBezTo>
                  <a:pt x="12" y="0"/>
                  <a:pt x="11" y="0"/>
                  <a:pt x="11" y="0"/>
                </a:cubicBezTo>
                <a:cubicBezTo>
                  <a:pt x="5" y="0"/>
                  <a:pt x="1" y="4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1" y="12"/>
                  <a:pt x="2" y="13"/>
                  <a:pt x="3" y="13"/>
                </a:cubicBezTo>
                <a:cubicBezTo>
                  <a:pt x="1" y="10"/>
                  <a:pt x="2" y="5"/>
                  <a:pt x="6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120"/>
          <p:cNvSpPr>
            <a:spLocks/>
          </p:cNvSpPr>
          <p:nvPr/>
        </p:nvSpPr>
        <p:spPr bwMode="auto">
          <a:xfrm>
            <a:off x="1300004" y="4418330"/>
            <a:ext cx="36513" cy="44450"/>
          </a:xfrm>
          <a:custGeom>
            <a:avLst/>
            <a:gdLst>
              <a:gd name="T0" fmla="*/ 3 w 10"/>
              <a:gd name="T1" fmla="*/ 12 h 12"/>
              <a:gd name="T2" fmla="*/ 5 w 10"/>
              <a:gd name="T3" fmla="*/ 10 h 12"/>
              <a:gd name="T4" fmla="*/ 6 w 10"/>
              <a:gd name="T5" fmla="*/ 8 h 12"/>
              <a:gd name="T6" fmla="*/ 10 w 10"/>
              <a:gd name="T7" fmla="*/ 0 h 12"/>
              <a:gd name="T8" fmla="*/ 9 w 10"/>
              <a:gd name="T9" fmla="*/ 0 h 12"/>
              <a:gd name="T10" fmla="*/ 3 w 10"/>
              <a:gd name="T11" fmla="*/ 1 h 12"/>
              <a:gd name="T12" fmla="*/ 1 w 10"/>
              <a:gd name="T13" fmla="*/ 4 h 12"/>
              <a:gd name="T14" fmla="*/ 0 w 10"/>
              <a:gd name="T15" fmla="*/ 6 h 12"/>
              <a:gd name="T16" fmla="*/ 0 w 10"/>
              <a:gd name="T17" fmla="*/ 8 h 12"/>
              <a:gd name="T18" fmla="*/ 3 w 10"/>
              <a:gd name="T1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" h="12">
                <a:moveTo>
                  <a:pt x="3" y="12"/>
                </a:moveTo>
                <a:cubicBezTo>
                  <a:pt x="4" y="11"/>
                  <a:pt x="5" y="11"/>
                  <a:pt x="5" y="10"/>
                </a:cubicBezTo>
                <a:cubicBezTo>
                  <a:pt x="5" y="10"/>
                  <a:pt x="5" y="9"/>
                  <a:pt x="6" y="8"/>
                </a:cubicBezTo>
                <a:cubicBezTo>
                  <a:pt x="6" y="5"/>
                  <a:pt x="8" y="2"/>
                  <a:pt x="10" y="0"/>
                </a:cubicBezTo>
                <a:cubicBezTo>
                  <a:pt x="10" y="0"/>
                  <a:pt x="9" y="0"/>
                  <a:pt x="9" y="0"/>
                </a:cubicBezTo>
                <a:cubicBezTo>
                  <a:pt x="7" y="0"/>
                  <a:pt x="5" y="0"/>
                  <a:pt x="3" y="1"/>
                </a:cubicBezTo>
                <a:cubicBezTo>
                  <a:pt x="2" y="2"/>
                  <a:pt x="1" y="3"/>
                  <a:pt x="1" y="4"/>
                </a:cubicBezTo>
                <a:cubicBezTo>
                  <a:pt x="0" y="6"/>
                  <a:pt x="0" y="6"/>
                  <a:pt x="0" y="6"/>
                </a:cubicBezTo>
                <a:cubicBezTo>
                  <a:pt x="0" y="7"/>
                  <a:pt x="0" y="8"/>
                  <a:pt x="0" y="8"/>
                </a:cubicBezTo>
                <a:cubicBezTo>
                  <a:pt x="1" y="9"/>
                  <a:pt x="2" y="11"/>
                  <a:pt x="3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121"/>
          <p:cNvSpPr>
            <a:spLocks/>
          </p:cNvSpPr>
          <p:nvPr/>
        </p:nvSpPr>
        <p:spPr bwMode="auto">
          <a:xfrm>
            <a:off x="1231741" y="4448493"/>
            <a:ext cx="74613" cy="47625"/>
          </a:xfrm>
          <a:custGeom>
            <a:avLst/>
            <a:gdLst>
              <a:gd name="T0" fmla="*/ 0 w 20"/>
              <a:gd name="T1" fmla="*/ 13 h 13"/>
              <a:gd name="T2" fmla="*/ 3 w 20"/>
              <a:gd name="T3" fmla="*/ 11 h 13"/>
              <a:gd name="T4" fmla="*/ 6 w 20"/>
              <a:gd name="T5" fmla="*/ 3 h 13"/>
              <a:gd name="T6" fmla="*/ 17 w 20"/>
              <a:gd name="T7" fmla="*/ 5 h 13"/>
              <a:gd name="T8" fmla="*/ 17 w 20"/>
              <a:gd name="T9" fmla="*/ 6 h 13"/>
              <a:gd name="T10" fmla="*/ 15 w 20"/>
              <a:gd name="T11" fmla="*/ 6 h 13"/>
              <a:gd name="T12" fmla="*/ 13 w 20"/>
              <a:gd name="T13" fmla="*/ 5 h 13"/>
              <a:gd name="T14" fmla="*/ 7 w 20"/>
              <a:gd name="T15" fmla="*/ 6 h 13"/>
              <a:gd name="T16" fmla="*/ 5 w 20"/>
              <a:gd name="T17" fmla="*/ 9 h 13"/>
              <a:gd name="T18" fmla="*/ 4 w 20"/>
              <a:gd name="T19" fmla="*/ 11 h 13"/>
              <a:gd name="T20" fmla="*/ 4 w 20"/>
              <a:gd name="T21" fmla="*/ 11 h 13"/>
              <a:gd name="T22" fmla="*/ 9 w 20"/>
              <a:gd name="T23" fmla="*/ 10 h 13"/>
              <a:gd name="T24" fmla="*/ 11 w 20"/>
              <a:gd name="T25" fmla="*/ 10 h 13"/>
              <a:gd name="T26" fmla="*/ 17 w 20"/>
              <a:gd name="T27" fmla="*/ 13 h 13"/>
              <a:gd name="T28" fmla="*/ 17 w 20"/>
              <a:gd name="T29" fmla="*/ 11 h 13"/>
              <a:gd name="T30" fmla="*/ 20 w 20"/>
              <a:gd name="T31" fmla="*/ 5 h 13"/>
              <a:gd name="T32" fmla="*/ 13 w 20"/>
              <a:gd name="T33" fmla="*/ 0 h 13"/>
              <a:gd name="T34" fmla="*/ 11 w 20"/>
              <a:gd name="T35" fmla="*/ 0 h 13"/>
              <a:gd name="T36" fmla="*/ 0 w 20"/>
              <a:gd name="T37" fmla="*/ 9 h 13"/>
              <a:gd name="T38" fmla="*/ 0 w 20"/>
              <a:gd name="T3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0" h="13">
                <a:moveTo>
                  <a:pt x="0" y="13"/>
                </a:moveTo>
                <a:cubicBezTo>
                  <a:pt x="1" y="13"/>
                  <a:pt x="2" y="12"/>
                  <a:pt x="3" y="11"/>
                </a:cubicBezTo>
                <a:cubicBezTo>
                  <a:pt x="2" y="8"/>
                  <a:pt x="3" y="5"/>
                  <a:pt x="6" y="3"/>
                </a:cubicBezTo>
                <a:cubicBezTo>
                  <a:pt x="9" y="1"/>
                  <a:pt x="14" y="2"/>
                  <a:pt x="17" y="5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6" y="7"/>
                  <a:pt x="15" y="6"/>
                </a:cubicBezTo>
                <a:cubicBezTo>
                  <a:pt x="15" y="6"/>
                  <a:pt x="15" y="6"/>
                  <a:pt x="13" y="5"/>
                </a:cubicBezTo>
                <a:cubicBezTo>
                  <a:pt x="11" y="5"/>
                  <a:pt x="9" y="5"/>
                  <a:pt x="7" y="6"/>
                </a:cubicBezTo>
                <a:cubicBezTo>
                  <a:pt x="6" y="7"/>
                  <a:pt x="5" y="8"/>
                  <a:pt x="5" y="9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5" y="10"/>
                  <a:pt x="7" y="10"/>
                  <a:pt x="9" y="10"/>
                </a:cubicBezTo>
                <a:cubicBezTo>
                  <a:pt x="9" y="10"/>
                  <a:pt x="10" y="10"/>
                  <a:pt x="11" y="10"/>
                </a:cubicBezTo>
                <a:cubicBezTo>
                  <a:pt x="13" y="11"/>
                  <a:pt x="16" y="12"/>
                  <a:pt x="17" y="13"/>
                </a:cubicBezTo>
                <a:cubicBezTo>
                  <a:pt x="17" y="13"/>
                  <a:pt x="17" y="12"/>
                  <a:pt x="17" y="11"/>
                </a:cubicBezTo>
                <a:cubicBezTo>
                  <a:pt x="18" y="9"/>
                  <a:pt x="19" y="7"/>
                  <a:pt x="20" y="5"/>
                </a:cubicBezTo>
                <a:cubicBezTo>
                  <a:pt x="19" y="3"/>
                  <a:pt x="16" y="1"/>
                  <a:pt x="13" y="0"/>
                </a:cubicBezTo>
                <a:cubicBezTo>
                  <a:pt x="12" y="0"/>
                  <a:pt x="12" y="0"/>
                  <a:pt x="11" y="0"/>
                </a:cubicBezTo>
                <a:cubicBezTo>
                  <a:pt x="6" y="0"/>
                  <a:pt x="1" y="4"/>
                  <a:pt x="0" y="9"/>
                </a:cubicBezTo>
                <a:cubicBezTo>
                  <a:pt x="0" y="10"/>
                  <a:pt x="0" y="12"/>
                  <a:pt x="0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122"/>
          <p:cNvSpPr>
            <a:spLocks/>
          </p:cNvSpPr>
          <p:nvPr/>
        </p:nvSpPr>
        <p:spPr bwMode="auto">
          <a:xfrm>
            <a:off x="1220629" y="4492943"/>
            <a:ext cx="74613" cy="68263"/>
          </a:xfrm>
          <a:custGeom>
            <a:avLst/>
            <a:gdLst>
              <a:gd name="T0" fmla="*/ 14 w 20"/>
              <a:gd name="T1" fmla="*/ 0 h 18"/>
              <a:gd name="T2" fmla="*/ 12 w 20"/>
              <a:gd name="T3" fmla="*/ 0 h 18"/>
              <a:gd name="T4" fmla="*/ 1 w 20"/>
              <a:gd name="T5" fmla="*/ 9 h 18"/>
              <a:gd name="T6" fmla="*/ 4 w 20"/>
              <a:gd name="T7" fmla="*/ 18 h 18"/>
              <a:gd name="T8" fmla="*/ 9 w 20"/>
              <a:gd name="T9" fmla="*/ 17 h 18"/>
              <a:gd name="T10" fmla="*/ 9 w 20"/>
              <a:gd name="T11" fmla="*/ 14 h 18"/>
              <a:gd name="T12" fmla="*/ 15 w 20"/>
              <a:gd name="T13" fmla="*/ 5 h 18"/>
              <a:gd name="T14" fmla="*/ 14 w 20"/>
              <a:gd name="T15" fmla="*/ 5 h 18"/>
              <a:gd name="T16" fmla="*/ 8 w 20"/>
              <a:gd name="T17" fmla="*/ 6 h 18"/>
              <a:gd name="T18" fmla="*/ 6 w 20"/>
              <a:gd name="T19" fmla="*/ 9 h 18"/>
              <a:gd name="T20" fmla="*/ 5 w 20"/>
              <a:gd name="T21" fmla="*/ 10 h 18"/>
              <a:gd name="T22" fmla="*/ 5 w 20"/>
              <a:gd name="T23" fmla="*/ 14 h 18"/>
              <a:gd name="T24" fmla="*/ 5 w 20"/>
              <a:gd name="T25" fmla="*/ 14 h 18"/>
              <a:gd name="T26" fmla="*/ 7 w 20"/>
              <a:gd name="T27" fmla="*/ 3 h 18"/>
              <a:gd name="T28" fmla="*/ 17 w 20"/>
              <a:gd name="T29" fmla="*/ 4 h 18"/>
              <a:gd name="T30" fmla="*/ 20 w 20"/>
              <a:gd name="T31" fmla="*/ 4 h 18"/>
              <a:gd name="T32" fmla="*/ 14 w 20"/>
              <a:gd name="T3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18">
                <a:moveTo>
                  <a:pt x="14" y="0"/>
                </a:moveTo>
                <a:cubicBezTo>
                  <a:pt x="13" y="0"/>
                  <a:pt x="12" y="0"/>
                  <a:pt x="12" y="0"/>
                </a:cubicBezTo>
                <a:cubicBezTo>
                  <a:pt x="6" y="0"/>
                  <a:pt x="2" y="3"/>
                  <a:pt x="1" y="9"/>
                </a:cubicBezTo>
                <a:cubicBezTo>
                  <a:pt x="0" y="12"/>
                  <a:pt x="1" y="16"/>
                  <a:pt x="4" y="18"/>
                </a:cubicBezTo>
                <a:cubicBezTo>
                  <a:pt x="5" y="17"/>
                  <a:pt x="7" y="17"/>
                  <a:pt x="9" y="17"/>
                </a:cubicBezTo>
                <a:cubicBezTo>
                  <a:pt x="9" y="16"/>
                  <a:pt x="9" y="15"/>
                  <a:pt x="9" y="14"/>
                </a:cubicBezTo>
                <a:cubicBezTo>
                  <a:pt x="10" y="10"/>
                  <a:pt x="12" y="7"/>
                  <a:pt x="15" y="5"/>
                </a:cubicBezTo>
                <a:cubicBezTo>
                  <a:pt x="15" y="5"/>
                  <a:pt x="14" y="5"/>
                  <a:pt x="14" y="5"/>
                </a:cubicBezTo>
                <a:cubicBezTo>
                  <a:pt x="12" y="4"/>
                  <a:pt x="10" y="5"/>
                  <a:pt x="8" y="6"/>
                </a:cubicBezTo>
                <a:cubicBezTo>
                  <a:pt x="7" y="7"/>
                  <a:pt x="6" y="8"/>
                  <a:pt x="6" y="9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2"/>
                  <a:pt x="5" y="14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0"/>
                  <a:pt x="3" y="5"/>
                  <a:pt x="7" y="3"/>
                </a:cubicBezTo>
                <a:cubicBezTo>
                  <a:pt x="10" y="1"/>
                  <a:pt x="14" y="1"/>
                  <a:pt x="17" y="4"/>
                </a:cubicBezTo>
                <a:cubicBezTo>
                  <a:pt x="18" y="4"/>
                  <a:pt x="19" y="4"/>
                  <a:pt x="20" y="4"/>
                </a:cubicBezTo>
                <a:cubicBezTo>
                  <a:pt x="19" y="2"/>
                  <a:pt x="16" y="0"/>
                  <a:pt x="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123"/>
          <p:cNvSpPr>
            <a:spLocks/>
          </p:cNvSpPr>
          <p:nvPr/>
        </p:nvSpPr>
        <p:spPr bwMode="auto">
          <a:xfrm>
            <a:off x="1217454" y="4561205"/>
            <a:ext cx="58738" cy="74613"/>
          </a:xfrm>
          <a:custGeom>
            <a:avLst/>
            <a:gdLst>
              <a:gd name="T0" fmla="*/ 5 w 16"/>
              <a:gd name="T1" fmla="*/ 20 h 20"/>
              <a:gd name="T2" fmla="*/ 14 w 16"/>
              <a:gd name="T3" fmla="*/ 17 h 20"/>
              <a:gd name="T4" fmla="*/ 16 w 16"/>
              <a:gd name="T5" fmla="*/ 17 h 20"/>
              <a:gd name="T6" fmla="*/ 16 w 16"/>
              <a:gd name="T7" fmla="*/ 17 h 20"/>
              <a:gd name="T8" fmla="*/ 16 w 16"/>
              <a:gd name="T9" fmla="*/ 11 h 20"/>
              <a:gd name="T10" fmla="*/ 16 w 16"/>
              <a:gd name="T11" fmla="*/ 9 h 20"/>
              <a:gd name="T12" fmla="*/ 12 w 16"/>
              <a:gd name="T13" fmla="*/ 5 h 20"/>
              <a:gd name="T14" fmla="*/ 8 w 16"/>
              <a:gd name="T15" fmla="*/ 6 h 20"/>
              <a:gd name="T16" fmla="*/ 6 w 16"/>
              <a:gd name="T17" fmla="*/ 9 h 20"/>
              <a:gd name="T18" fmla="*/ 5 w 16"/>
              <a:gd name="T19" fmla="*/ 11 h 20"/>
              <a:gd name="T20" fmla="*/ 5 w 16"/>
              <a:gd name="T21" fmla="*/ 14 h 20"/>
              <a:gd name="T22" fmla="*/ 5 w 16"/>
              <a:gd name="T23" fmla="*/ 14 h 20"/>
              <a:gd name="T24" fmla="*/ 7 w 16"/>
              <a:gd name="T25" fmla="*/ 3 h 20"/>
              <a:gd name="T26" fmla="*/ 10 w 16"/>
              <a:gd name="T27" fmla="*/ 2 h 20"/>
              <a:gd name="T28" fmla="*/ 10 w 16"/>
              <a:gd name="T29" fmla="*/ 0 h 20"/>
              <a:gd name="T30" fmla="*/ 1 w 16"/>
              <a:gd name="T31" fmla="*/ 9 h 20"/>
              <a:gd name="T32" fmla="*/ 5 w 16"/>
              <a:gd name="T3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" h="20">
                <a:moveTo>
                  <a:pt x="5" y="20"/>
                </a:moveTo>
                <a:cubicBezTo>
                  <a:pt x="8" y="18"/>
                  <a:pt x="11" y="17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5"/>
                  <a:pt x="15" y="13"/>
                  <a:pt x="16" y="11"/>
                </a:cubicBezTo>
                <a:cubicBezTo>
                  <a:pt x="16" y="10"/>
                  <a:pt x="16" y="10"/>
                  <a:pt x="16" y="9"/>
                </a:cubicBezTo>
                <a:cubicBezTo>
                  <a:pt x="15" y="8"/>
                  <a:pt x="13" y="7"/>
                  <a:pt x="12" y="5"/>
                </a:cubicBezTo>
                <a:cubicBezTo>
                  <a:pt x="11" y="5"/>
                  <a:pt x="9" y="6"/>
                  <a:pt x="8" y="6"/>
                </a:cubicBezTo>
                <a:cubicBezTo>
                  <a:pt x="7" y="7"/>
                  <a:pt x="6" y="8"/>
                  <a:pt x="6" y="9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3"/>
                  <a:pt x="5" y="14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0"/>
                  <a:pt x="3" y="6"/>
                  <a:pt x="7" y="3"/>
                </a:cubicBezTo>
                <a:cubicBezTo>
                  <a:pt x="8" y="3"/>
                  <a:pt x="9" y="2"/>
                  <a:pt x="10" y="2"/>
                </a:cubicBezTo>
                <a:cubicBezTo>
                  <a:pt x="10" y="2"/>
                  <a:pt x="10" y="1"/>
                  <a:pt x="10" y="0"/>
                </a:cubicBezTo>
                <a:cubicBezTo>
                  <a:pt x="6" y="1"/>
                  <a:pt x="2" y="4"/>
                  <a:pt x="1" y="9"/>
                </a:cubicBezTo>
                <a:cubicBezTo>
                  <a:pt x="0" y="13"/>
                  <a:pt x="2" y="18"/>
                  <a:pt x="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124"/>
          <p:cNvSpPr>
            <a:spLocks/>
          </p:cNvSpPr>
          <p:nvPr/>
        </p:nvSpPr>
        <p:spPr bwMode="auto">
          <a:xfrm>
            <a:off x="1223804" y="4632643"/>
            <a:ext cx="71438" cy="82550"/>
          </a:xfrm>
          <a:custGeom>
            <a:avLst/>
            <a:gdLst>
              <a:gd name="T0" fmla="*/ 12 w 19"/>
              <a:gd name="T1" fmla="*/ 0 h 22"/>
              <a:gd name="T2" fmla="*/ 1 w 19"/>
              <a:gd name="T3" fmla="*/ 9 h 22"/>
              <a:gd name="T4" fmla="*/ 10 w 19"/>
              <a:gd name="T5" fmla="*/ 21 h 22"/>
              <a:gd name="T6" fmla="*/ 11 w 19"/>
              <a:gd name="T7" fmla="*/ 22 h 22"/>
              <a:gd name="T8" fmla="*/ 16 w 19"/>
              <a:gd name="T9" fmla="*/ 16 h 22"/>
              <a:gd name="T10" fmla="*/ 16 w 19"/>
              <a:gd name="T11" fmla="*/ 11 h 22"/>
              <a:gd name="T12" fmla="*/ 18 w 19"/>
              <a:gd name="T13" fmla="*/ 6 h 22"/>
              <a:gd name="T14" fmla="*/ 16 w 19"/>
              <a:gd name="T15" fmla="*/ 5 h 22"/>
              <a:gd name="T16" fmla="*/ 14 w 19"/>
              <a:gd name="T17" fmla="*/ 5 h 22"/>
              <a:gd name="T18" fmla="*/ 8 w 19"/>
              <a:gd name="T19" fmla="*/ 6 h 22"/>
              <a:gd name="T20" fmla="*/ 6 w 19"/>
              <a:gd name="T21" fmla="*/ 9 h 22"/>
              <a:gd name="T22" fmla="*/ 5 w 19"/>
              <a:gd name="T23" fmla="*/ 10 h 22"/>
              <a:gd name="T24" fmla="*/ 5 w 19"/>
              <a:gd name="T25" fmla="*/ 14 h 22"/>
              <a:gd name="T26" fmla="*/ 5 w 19"/>
              <a:gd name="T27" fmla="*/ 14 h 22"/>
              <a:gd name="T28" fmla="*/ 7 w 19"/>
              <a:gd name="T29" fmla="*/ 3 h 22"/>
              <a:gd name="T30" fmla="*/ 17 w 19"/>
              <a:gd name="T31" fmla="*/ 5 h 22"/>
              <a:gd name="T32" fmla="*/ 18 w 19"/>
              <a:gd name="T33" fmla="*/ 6 h 22"/>
              <a:gd name="T34" fmla="*/ 18 w 19"/>
              <a:gd name="T35" fmla="*/ 6 h 22"/>
              <a:gd name="T36" fmla="*/ 19 w 19"/>
              <a:gd name="T37" fmla="*/ 4 h 22"/>
              <a:gd name="T38" fmla="*/ 15 w 19"/>
              <a:gd name="T39" fmla="*/ 0 h 22"/>
              <a:gd name="T40" fmla="*/ 14 w 19"/>
              <a:gd name="T41" fmla="*/ 0 h 22"/>
              <a:gd name="T42" fmla="*/ 12 w 19"/>
              <a:gd name="T4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" h="22">
                <a:moveTo>
                  <a:pt x="12" y="0"/>
                </a:moveTo>
                <a:cubicBezTo>
                  <a:pt x="6" y="0"/>
                  <a:pt x="2" y="3"/>
                  <a:pt x="1" y="9"/>
                </a:cubicBezTo>
                <a:cubicBezTo>
                  <a:pt x="0" y="15"/>
                  <a:pt x="4" y="20"/>
                  <a:pt x="10" y="21"/>
                </a:cubicBezTo>
                <a:cubicBezTo>
                  <a:pt x="10" y="21"/>
                  <a:pt x="10" y="21"/>
                  <a:pt x="11" y="22"/>
                </a:cubicBezTo>
                <a:cubicBezTo>
                  <a:pt x="12" y="19"/>
                  <a:pt x="14" y="17"/>
                  <a:pt x="16" y="16"/>
                </a:cubicBezTo>
                <a:cubicBezTo>
                  <a:pt x="16" y="14"/>
                  <a:pt x="16" y="12"/>
                  <a:pt x="16" y="11"/>
                </a:cubicBezTo>
                <a:cubicBezTo>
                  <a:pt x="16" y="9"/>
                  <a:pt x="17" y="8"/>
                  <a:pt x="18" y="6"/>
                </a:cubicBezTo>
                <a:cubicBezTo>
                  <a:pt x="17" y="6"/>
                  <a:pt x="16" y="6"/>
                  <a:pt x="16" y="5"/>
                </a:cubicBezTo>
                <a:cubicBezTo>
                  <a:pt x="16" y="5"/>
                  <a:pt x="16" y="5"/>
                  <a:pt x="14" y="5"/>
                </a:cubicBezTo>
                <a:cubicBezTo>
                  <a:pt x="12" y="4"/>
                  <a:pt x="10" y="5"/>
                  <a:pt x="8" y="6"/>
                </a:cubicBezTo>
                <a:cubicBezTo>
                  <a:pt x="7" y="7"/>
                  <a:pt x="6" y="8"/>
                  <a:pt x="6" y="9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2"/>
                  <a:pt x="5" y="14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0"/>
                  <a:pt x="3" y="5"/>
                  <a:pt x="7" y="3"/>
                </a:cubicBezTo>
                <a:cubicBezTo>
                  <a:pt x="10" y="0"/>
                  <a:pt x="15" y="1"/>
                  <a:pt x="17" y="5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9" y="5"/>
                  <a:pt x="19" y="4"/>
                </a:cubicBezTo>
                <a:cubicBezTo>
                  <a:pt x="17" y="3"/>
                  <a:pt x="16" y="2"/>
                  <a:pt x="15" y="0"/>
                </a:cubicBezTo>
                <a:cubicBezTo>
                  <a:pt x="15" y="0"/>
                  <a:pt x="14" y="0"/>
                  <a:pt x="14" y="0"/>
                </a:cubicBezTo>
                <a:cubicBezTo>
                  <a:pt x="13" y="0"/>
                  <a:pt x="12" y="0"/>
                  <a:pt x="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125"/>
          <p:cNvSpPr>
            <a:spLocks/>
          </p:cNvSpPr>
          <p:nvPr/>
        </p:nvSpPr>
        <p:spPr bwMode="auto">
          <a:xfrm>
            <a:off x="1261904" y="4696143"/>
            <a:ext cx="60325" cy="79375"/>
          </a:xfrm>
          <a:custGeom>
            <a:avLst/>
            <a:gdLst>
              <a:gd name="T0" fmla="*/ 10 w 16"/>
              <a:gd name="T1" fmla="*/ 21 h 21"/>
              <a:gd name="T2" fmla="*/ 12 w 16"/>
              <a:gd name="T3" fmla="*/ 21 h 21"/>
              <a:gd name="T4" fmla="*/ 13 w 16"/>
              <a:gd name="T5" fmla="*/ 21 h 21"/>
              <a:gd name="T6" fmla="*/ 13 w 16"/>
              <a:gd name="T7" fmla="*/ 15 h 21"/>
              <a:gd name="T8" fmla="*/ 16 w 16"/>
              <a:gd name="T9" fmla="*/ 8 h 21"/>
              <a:gd name="T10" fmla="*/ 16 w 16"/>
              <a:gd name="T11" fmla="*/ 8 h 21"/>
              <a:gd name="T12" fmla="*/ 10 w 16"/>
              <a:gd name="T13" fmla="*/ 5 h 21"/>
              <a:gd name="T14" fmla="*/ 9 w 16"/>
              <a:gd name="T15" fmla="*/ 5 h 21"/>
              <a:gd name="T16" fmla="*/ 6 w 16"/>
              <a:gd name="T17" fmla="*/ 8 h 21"/>
              <a:gd name="T18" fmla="*/ 5 w 16"/>
              <a:gd name="T19" fmla="*/ 10 h 21"/>
              <a:gd name="T20" fmla="*/ 5 w 16"/>
              <a:gd name="T21" fmla="*/ 13 h 21"/>
              <a:gd name="T22" fmla="*/ 5 w 16"/>
              <a:gd name="T23" fmla="*/ 13 h 21"/>
              <a:gd name="T24" fmla="*/ 7 w 16"/>
              <a:gd name="T25" fmla="*/ 2 h 21"/>
              <a:gd name="T26" fmla="*/ 7 w 16"/>
              <a:gd name="T27" fmla="*/ 2 h 21"/>
              <a:gd name="T28" fmla="*/ 7 w 16"/>
              <a:gd name="T29" fmla="*/ 0 h 21"/>
              <a:gd name="T30" fmla="*/ 1 w 16"/>
              <a:gd name="T31" fmla="*/ 8 h 21"/>
              <a:gd name="T32" fmla="*/ 10 w 16"/>
              <a:gd name="T33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" h="21">
                <a:moveTo>
                  <a:pt x="10" y="21"/>
                </a:moveTo>
                <a:cubicBezTo>
                  <a:pt x="11" y="21"/>
                  <a:pt x="12" y="21"/>
                  <a:pt x="12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19"/>
                  <a:pt x="13" y="17"/>
                  <a:pt x="13" y="15"/>
                </a:cubicBezTo>
                <a:cubicBezTo>
                  <a:pt x="13" y="12"/>
                  <a:pt x="15" y="10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4" y="8"/>
                  <a:pt x="11" y="7"/>
                  <a:pt x="10" y="5"/>
                </a:cubicBezTo>
                <a:cubicBezTo>
                  <a:pt x="9" y="5"/>
                  <a:pt x="9" y="5"/>
                  <a:pt x="9" y="5"/>
                </a:cubicBezTo>
                <a:cubicBezTo>
                  <a:pt x="8" y="6"/>
                  <a:pt x="7" y="7"/>
                  <a:pt x="6" y="8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2"/>
                  <a:pt x="5" y="13"/>
                  <a:pt x="5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3" y="9"/>
                  <a:pt x="4" y="5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1"/>
                  <a:pt x="7" y="0"/>
                </a:cubicBezTo>
                <a:cubicBezTo>
                  <a:pt x="4" y="2"/>
                  <a:pt x="2" y="5"/>
                  <a:pt x="1" y="8"/>
                </a:cubicBezTo>
                <a:cubicBezTo>
                  <a:pt x="0" y="14"/>
                  <a:pt x="4" y="20"/>
                  <a:pt x="10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26"/>
          <p:cNvSpPr>
            <a:spLocks/>
          </p:cNvSpPr>
          <p:nvPr/>
        </p:nvSpPr>
        <p:spPr bwMode="auto">
          <a:xfrm>
            <a:off x="1366679" y="4751705"/>
            <a:ext cx="79375" cy="71438"/>
          </a:xfrm>
          <a:custGeom>
            <a:avLst/>
            <a:gdLst>
              <a:gd name="T0" fmla="*/ 21 w 21"/>
              <a:gd name="T1" fmla="*/ 10 h 19"/>
              <a:gd name="T2" fmla="*/ 17 w 21"/>
              <a:gd name="T3" fmla="*/ 0 h 19"/>
              <a:gd name="T4" fmla="*/ 10 w 21"/>
              <a:gd name="T5" fmla="*/ 4 h 19"/>
              <a:gd name="T6" fmla="*/ 10 w 21"/>
              <a:gd name="T7" fmla="*/ 4 h 19"/>
              <a:gd name="T8" fmla="*/ 0 w 21"/>
              <a:gd name="T9" fmla="*/ 14 h 19"/>
              <a:gd name="T10" fmla="*/ 8 w 21"/>
              <a:gd name="T11" fmla="*/ 19 h 19"/>
              <a:gd name="T12" fmla="*/ 10 w 21"/>
              <a:gd name="T13" fmla="*/ 19 h 19"/>
              <a:gd name="T14" fmla="*/ 21 w 21"/>
              <a:gd name="T15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19">
                <a:moveTo>
                  <a:pt x="21" y="10"/>
                </a:moveTo>
                <a:cubicBezTo>
                  <a:pt x="21" y="6"/>
                  <a:pt x="20" y="2"/>
                  <a:pt x="17" y="0"/>
                </a:cubicBezTo>
                <a:cubicBezTo>
                  <a:pt x="15" y="2"/>
                  <a:pt x="12" y="3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9" y="9"/>
                  <a:pt x="5" y="13"/>
                  <a:pt x="0" y="14"/>
                </a:cubicBezTo>
                <a:cubicBezTo>
                  <a:pt x="2" y="17"/>
                  <a:pt x="4" y="19"/>
                  <a:pt x="8" y="19"/>
                </a:cubicBezTo>
                <a:cubicBezTo>
                  <a:pt x="8" y="19"/>
                  <a:pt x="9" y="19"/>
                  <a:pt x="10" y="19"/>
                </a:cubicBezTo>
                <a:cubicBezTo>
                  <a:pt x="15" y="19"/>
                  <a:pt x="20" y="16"/>
                  <a:pt x="21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27"/>
          <p:cNvSpPr>
            <a:spLocks/>
          </p:cNvSpPr>
          <p:nvPr/>
        </p:nvSpPr>
        <p:spPr bwMode="auto">
          <a:xfrm>
            <a:off x="1311116" y="4726305"/>
            <a:ext cx="85725" cy="74613"/>
          </a:xfrm>
          <a:custGeom>
            <a:avLst/>
            <a:gdLst>
              <a:gd name="T0" fmla="*/ 12 w 23"/>
              <a:gd name="T1" fmla="*/ 20 h 20"/>
              <a:gd name="T2" fmla="*/ 23 w 23"/>
              <a:gd name="T3" fmla="*/ 11 h 20"/>
              <a:gd name="T4" fmla="*/ 23 w 23"/>
              <a:gd name="T5" fmla="*/ 11 h 20"/>
              <a:gd name="T6" fmla="*/ 22 w 23"/>
              <a:gd name="T7" fmla="*/ 11 h 20"/>
              <a:gd name="T8" fmla="*/ 20 w 23"/>
              <a:gd name="T9" fmla="*/ 11 h 20"/>
              <a:gd name="T10" fmla="*/ 10 w 23"/>
              <a:gd name="T11" fmla="*/ 0 h 20"/>
              <a:gd name="T12" fmla="*/ 5 w 23"/>
              <a:gd name="T13" fmla="*/ 0 h 20"/>
              <a:gd name="T14" fmla="*/ 1 w 23"/>
              <a:gd name="T15" fmla="*/ 7 h 20"/>
              <a:gd name="T16" fmla="*/ 10 w 23"/>
              <a:gd name="T17" fmla="*/ 20 h 20"/>
              <a:gd name="T18" fmla="*/ 12 w 23"/>
              <a:gd name="T1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" h="20">
                <a:moveTo>
                  <a:pt x="12" y="20"/>
                </a:moveTo>
                <a:cubicBezTo>
                  <a:pt x="18" y="20"/>
                  <a:pt x="22" y="16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2" y="11"/>
                </a:cubicBezTo>
                <a:cubicBezTo>
                  <a:pt x="22" y="11"/>
                  <a:pt x="21" y="11"/>
                  <a:pt x="20" y="11"/>
                </a:cubicBezTo>
                <a:cubicBezTo>
                  <a:pt x="14" y="10"/>
                  <a:pt x="10" y="5"/>
                  <a:pt x="10" y="0"/>
                </a:cubicBezTo>
                <a:cubicBezTo>
                  <a:pt x="8" y="0"/>
                  <a:pt x="7" y="0"/>
                  <a:pt x="5" y="0"/>
                </a:cubicBezTo>
                <a:cubicBezTo>
                  <a:pt x="3" y="2"/>
                  <a:pt x="2" y="4"/>
                  <a:pt x="1" y="7"/>
                </a:cubicBezTo>
                <a:cubicBezTo>
                  <a:pt x="0" y="13"/>
                  <a:pt x="4" y="19"/>
                  <a:pt x="10" y="20"/>
                </a:cubicBezTo>
                <a:cubicBezTo>
                  <a:pt x="11" y="20"/>
                  <a:pt x="12" y="20"/>
                  <a:pt x="12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28"/>
          <p:cNvSpPr>
            <a:spLocks/>
          </p:cNvSpPr>
          <p:nvPr/>
        </p:nvSpPr>
        <p:spPr bwMode="auto">
          <a:xfrm>
            <a:off x="1352391" y="4680268"/>
            <a:ext cx="85725" cy="84138"/>
          </a:xfrm>
          <a:custGeom>
            <a:avLst/>
            <a:gdLst>
              <a:gd name="T0" fmla="*/ 9 w 23"/>
              <a:gd name="T1" fmla="*/ 21 h 22"/>
              <a:gd name="T2" fmla="*/ 11 w 23"/>
              <a:gd name="T3" fmla="*/ 22 h 22"/>
              <a:gd name="T4" fmla="*/ 22 w 23"/>
              <a:gd name="T5" fmla="*/ 13 h 22"/>
              <a:gd name="T6" fmla="*/ 20 w 23"/>
              <a:gd name="T7" fmla="*/ 4 h 22"/>
              <a:gd name="T8" fmla="*/ 14 w 23"/>
              <a:gd name="T9" fmla="*/ 0 h 22"/>
              <a:gd name="T10" fmla="*/ 6 w 23"/>
              <a:gd name="T11" fmla="*/ 3 h 22"/>
              <a:gd name="T12" fmla="*/ 0 w 23"/>
              <a:gd name="T13" fmla="*/ 11 h 22"/>
              <a:gd name="T14" fmla="*/ 9 w 23"/>
              <a:gd name="T15" fmla="*/ 2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22">
                <a:moveTo>
                  <a:pt x="9" y="21"/>
                </a:moveTo>
                <a:cubicBezTo>
                  <a:pt x="10" y="21"/>
                  <a:pt x="11" y="22"/>
                  <a:pt x="11" y="22"/>
                </a:cubicBezTo>
                <a:cubicBezTo>
                  <a:pt x="16" y="22"/>
                  <a:pt x="21" y="18"/>
                  <a:pt x="22" y="13"/>
                </a:cubicBezTo>
                <a:cubicBezTo>
                  <a:pt x="23" y="9"/>
                  <a:pt x="22" y="6"/>
                  <a:pt x="20" y="4"/>
                </a:cubicBezTo>
                <a:cubicBezTo>
                  <a:pt x="18" y="3"/>
                  <a:pt x="16" y="2"/>
                  <a:pt x="14" y="0"/>
                </a:cubicBezTo>
                <a:cubicBezTo>
                  <a:pt x="12" y="2"/>
                  <a:pt x="9" y="3"/>
                  <a:pt x="6" y="3"/>
                </a:cubicBezTo>
                <a:cubicBezTo>
                  <a:pt x="5" y="7"/>
                  <a:pt x="3" y="9"/>
                  <a:pt x="0" y="11"/>
                </a:cubicBezTo>
                <a:cubicBezTo>
                  <a:pt x="0" y="16"/>
                  <a:pt x="4" y="20"/>
                  <a:pt x="9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129"/>
          <p:cNvSpPr>
            <a:spLocks/>
          </p:cNvSpPr>
          <p:nvPr/>
        </p:nvSpPr>
        <p:spPr bwMode="auto">
          <a:xfrm>
            <a:off x="1284129" y="4650105"/>
            <a:ext cx="87313" cy="71438"/>
          </a:xfrm>
          <a:custGeom>
            <a:avLst/>
            <a:gdLst>
              <a:gd name="T0" fmla="*/ 4 w 23"/>
              <a:gd name="T1" fmla="*/ 0 h 19"/>
              <a:gd name="T2" fmla="*/ 1 w 23"/>
              <a:gd name="T3" fmla="*/ 6 h 19"/>
              <a:gd name="T4" fmla="*/ 10 w 23"/>
              <a:gd name="T5" fmla="*/ 19 h 19"/>
              <a:gd name="T6" fmla="*/ 12 w 23"/>
              <a:gd name="T7" fmla="*/ 19 h 19"/>
              <a:gd name="T8" fmla="*/ 23 w 23"/>
              <a:gd name="T9" fmla="*/ 11 h 19"/>
              <a:gd name="T10" fmla="*/ 21 w 23"/>
              <a:gd name="T11" fmla="*/ 11 h 19"/>
              <a:gd name="T12" fmla="*/ 13 w 23"/>
              <a:gd name="T13" fmla="*/ 6 h 19"/>
              <a:gd name="T14" fmla="*/ 12 w 23"/>
              <a:gd name="T15" fmla="*/ 2 h 19"/>
              <a:gd name="T16" fmla="*/ 9 w 23"/>
              <a:gd name="T17" fmla="*/ 3 h 19"/>
              <a:gd name="T18" fmla="*/ 6 w 23"/>
              <a:gd name="T19" fmla="*/ 6 h 19"/>
              <a:gd name="T20" fmla="*/ 5 w 23"/>
              <a:gd name="T21" fmla="*/ 8 h 19"/>
              <a:gd name="T22" fmla="*/ 5 w 23"/>
              <a:gd name="T23" fmla="*/ 11 h 19"/>
              <a:gd name="T24" fmla="*/ 5 w 23"/>
              <a:gd name="T25" fmla="*/ 11 h 19"/>
              <a:gd name="T26" fmla="*/ 6 w 23"/>
              <a:gd name="T27" fmla="*/ 1 h 19"/>
              <a:gd name="T28" fmla="*/ 4 w 23"/>
              <a:gd name="T2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" h="19">
                <a:moveTo>
                  <a:pt x="4" y="0"/>
                </a:moveTo>
                <a:cubicBezTo>
                  <a:pt x="3" y="2"/>
                  <a:pt x="2" y="4"/>
                  <a:pt x="1" y="6"/>
                </a:cubicBezTo>
                <a:cubicBezTo>
                  <a:pt x="0" y="12"/>
                  <a:pt x="4" y="18"/>
                  <a:pt x="10" y="19"/>
                </a:cubicBezTo>
                <a:cubicBezTo>
                  <a:pt x="11" y="19"/>
                  <a:pt x="12" y="19"/>
                  <a:pt x="12" y="19"/>
                </a:cubicBezTo>
                <a:cubicBezTo>
                  <a:pt x="17" y="19"/>
                  <a:pt x="21" y="16"/>
                  <a:pt x="23" y="11"/>
                </a:cubicBezTo>
                <a:cubicBezTo>
                  <a:pt x="22" y="11"/>
                  <a:pt x="22" y="11"/>
                  <a:pt x="21" y="11"/>
                </a:cubicBezTo>
                <a:cubicBezTo>
                  <a:pt x="18" y="11"/>
                  <a:pt x="15" y="9"/>
                  <a:pt x="13" y="6"/>
                </a:cubicBezTo>
                <a:cubicBezTo>
                  <a:pt x="13" y="5"/>
                  <a:pt x="12" y="3"/>
                  <a:pt x="12" y="2"/>
                </a:cubicBezTo>
                <a:cubicBezTo>
                  <a:pt x="11" y="2"/>
                  <a:pt x="10" y="3"/>
                  <a:pt x="9" y="3"/>
                </a:cubicBezTo>
                <a:cubicBezTo>
                  <a:pt x="8" y="4"/>
                  <a:pt x="7" y="5"/>
                  <a:pt x="6" y="6"/>
                </a:cubicBezTo>
                <a:cubicBezTo>
                  <a:pt x="5" y="8"/>
                  <a:pt x="5" y="8"/>
                  <a:pt x="5" y="8"/>
                </a:cubicBezTo>
                <a:cubicBezTo>
                  <a:pt x="5" y="10"/>
                  <a:pt x="5" y="11"/>
                  <a:pt x="5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3" y="8"/>
                  <a:pt x="4" y="4"/>
                  <a:pt x="6" y="1"/>
                </a:cubicBezTo>
                <a:cubicBezTo>
                  <a:pt x="6" y="1"/>
                  <a:pt x="5" y="1"/>
                  <a:pt x="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30"/>
          <p:cNvSpPr>
            <a:spLocks/>
          </p:cNvSpPr>
          <p:nvPr/>
        </p:nvSpPr>
        <p:spPr bwMode="auto">
          <a:xfrm>
            <a:off x="1407954" y="4638993"/>
            <a:ext cx="71438" cy="53975"/>
          </a:xfrm>
          <a:custGeom>
            <a:avLst/>
            <a:gdLst>
              <a:gd name="T0" fmla="*/ 19 w 19"/>
              <a:gd name="T1" fmla="*/ 5 h 14"/>
              <a:gd name="T2" fmla="*/ 19 w 19"/>
              <a:gd name="T3" fmla="*/ 2 h 14"/>
              <a:gd name="T4" fmla="*/ 19 w 19"/>
              <a:gd name="T5" fmla="*/ 2 h 14"/>
              <a:gd name="T6" fmla="*/ 13 w 19"/>
              <a:gd name="T7" fmla="*/ 0 h 14"/>
              <a:gd name="T8" fmla="*/ 7 w 19"/>
              <a:gd name="T9" fmla="*/ 2 h 14"/>
              <a:gd name="T10" fmla="*/ 4 w 19"/>
              <a:gd name="T11" fmla="*/ 2 h 14"/>
              <a:gd name="T12" fmla="*/ 3 w 19"/>
              <a:gd name="T13" fmla="*/ 1 h 14"/>
              <a:gd name="T14" fmla="*/ 3 w 19"/>
              <a:gd name="T15" fmla="*/ 4 h 14"/>
              <a:gd name="T16" fmla="*/ 0 w 19"/>
              <a:gd name="T17" fmla="*/ 10 h 14"/>
              <a:gd name="T18" fmla="*/ 6 w 19"/>
              <a:gd name="T19" fmla="*/ 13 h 14"/>
              <a:gd name="T20" fmla="*/ 8 w 19"/>
              <a:gd name="T21" fmla="*/ 14 h 14"/>
              <a:gd name="T22" fmla="*/ 19 w 19"/>
              <a:gd name="T23" fmla="*/ 5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" h="14">
                <a:moveTo>
                  <a:pt x="19" y="5"/>
                </a:moveTo>
                <a:cubicBezTo>
                  <a:pt x="19" y="4"/>
                  <a:pt x="19" y="3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7" y="2"/>
                  <a:pt x="15" y="1"/>
                  <a:pt x="13" y="0"/>
                </a:cubicBezTo>
                <a:cubicBezTo>
                  <a:pt x="11" y="1"/>
                  <a:pt x="9" y="2"/>
                  <a:pt x="7" y="2"/>
                </a:cubicBezTo>
                <a:cubicBezTo>
                  <a:pt x="6" y="2"/>
                  <a:pt x="5" y="2"/>
                  <a:pt x="4" y="2"/>
                </a:cubicBezTo>
                <a:cubicBezTo>
                  <a:pt x="4" y="1"/>
                  <a:pt x="4" y="1"/>
                  <a:pt x="3" y="1"/>
                </a:cubicBezTo>
                <a:cubicBezTo>
                  <a:pt x="3" y="2"/>
                  <a:pt x="3" y="3"/>
                  <a:pt x="3" y="4"/>
                </a:cubicBezTo>
                <a:cubicBezTo>
                  <a:pt x="3" y="6"/>
                  <a:pt x="2" y="8"/>
                  <a:pt x="0" y="10"/>
                </a:cubicBezTo>
                <a:cubicBezTo>
                  <a:pt x="2" y="12"/>
                  <a:pt x="4" y="13"/>
                  <a:pt x="6" y="13"/>
                </a:cubicBezTo>
                <a:cubicBezTo>
                  <a:pt x="7" y="14"/>
                  <a:pt x="8" y="14"/>
                  <a:pt x="8" y="14"/>
                </a:cubicBezTo>
                <a:cubicBezTo>
                  <a:pt x="13" y="14"/>
                  <a:pt x="18" y="10"/>
                  <a:pt x="19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131"/>
          <p:cNvSpPr>
            <a:spLocks/>
          </p:cNvSpPr>
          <p:nvPr/>
        </p:nvSpPr>
        <p:spPr bwMode="auto">
          <a:xfrm>
            <a:off x="1465104" y="4575493"/>
            <a:ext cx="63500" cy="68263"/>
          </a:xfrm>
          <a:custGeom>
            <a:avLst/>
            <a:gdLst>
              <a:gd name="T0" fmla="*/ 17 w 17"/>
              <a:gd name="T1" fmla="*/ 9 h 18"/>
              <a:gd name="T2" fmla="*/ 17 w 17"/>
              <a:gd name="T3" fmla="*/ 7 h 18"/>
              <a:gd name="T4" fmla="*/ 16 w 17"/>
              <a:gd name="T5" fmla="*/ 7 h 18"/>
              <a:gd name="T6" fmla="*/ 7 w 17"/>
              <a:gd name="T7" fmla="*/ 0 h 18"/>
              <a:gd name="T8" fmla="*/ 3 w 17"/>
              <a:gd name="T9" fmla="*/ 2 h 18"/>
              <a:gd name="T10" fmla="*/ 4 w 17"/>
              <a:gd name="T11" fmla="*/ 9 h 18"/>
              <a:gd name="T12" fmla="*/ 0 w 17"/>
              <a:gd name="T13" fmla="*/ 16 h 18"/>
              <a:gd name="T14" fmla="*/ 4 w 17"/>
              <a:gd name="T15" fmla="*/ 18 h 18"/>
              <a:gd name="T16" fmla="*/ 6 w 17"/>
              <a:gd name="T17" fmla="*/ 18 h 18"/>
              <a:gd name="T18" fmla="*/ 17 w 17"/>
              <a:gd name="T19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" h="18">
                <a:moveTo>
                  <a:pt x="17" y="9"/>
                </a:moveTo>
                <a:cubicBezTo>
                  <a:pt x="17" y="8"/>
                  <a:pt x="17" y="8"/>
                  <a:pt x="17" y="7"/>
                </a:cubicBezTo>
                <a:cubicBezTo>
                  <a:pt x="17" y="7"/>
                  <a:pt x="16" y="7"/>
                  <a:pt x="16" y="7"/>
                </a:cubicBezTo>
                <a:cubicBezTo>
                  <a:pt x="12" y="6"/>
                  <a:pt x="8" y="3"/>
                  <a:pt x="7" y="0"/>
                </a:cubicBezTo>
                <a:cubicBezTo>
                  <a:pt x="6" y="0"/>
                  <a:pt x="5" y="1"/>
                  <a:pt x="3" y="2"/>
                </a:cubicBezTo>
                <a:cubicBezTo>
                  <a:pt x="4" y="4"/>
                  <a:pt x="4" y="6"/>
                  <a:pt x="4" y="9"/>
                </a:cubicBezTo>
                <a:cubicBezTo>
                  <a:pt x="3" y="12"/>
                  <a:pt x="2" y="14"/>
                  <a:pt x="0" y="16"/>
                </a:cubicBezTo>
                <a:cubicBezTo>
                  <a:pt x="1" y="17"/>
                  <a:pt x="2" y="18"/>
                  <a:pt x="4" y="18"/>
                </a:cubicBezTo>
                <a:cubicBezTo>
                  <a:pt x="5" y="18"/>
                  <a:pt x="5" y="18"/>
                  <a:pt x="6" y="18"/>
                </a:cubicBezTo>
                <a:cubicBezTo>
                  <a:pt x="11" y="18"/>
                  <a:pt x="16" y="14"/>
                  <a:pt x="17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132"/>
          <p:cNvSpPr>
            <a:spLocks/>
          </p:cNvSpPr>
          <p:nvPr/>
        </p:nvSpPr>
        <p:spPr bwMode="auto">
          <a:xfrm>
            <a:off x="1495266" y="4519930"/>
            <a:ext cx="82550" cy="74613"/>
          </a:xfrm>
          <a:custGeom>
            <a:avLst/>
            <a:gdLst>
              <a:gd name="T0" fmla="*/ 21 w 22"/>
              <a:gd name="T1" fmla="*/ 11 h 20"/>
              <a:gd name="T2" fmla="*/ 16 w 22"/>
              <a:gd name="T3" fmla="*/ 0 h 20"/>
              <a:gd name="T4" fmla="*/ 6 w 22"/>
              <a:gd name="T5" fmla="*/ 6 h 20"/>
              <a:gd name="T6" fmla="*/ 4 w 22"/>
              <a:gd name="T7" fmla="*/ 5 h 20"/>
              <a:gd name="T8" fmla="*/ 2 w 22"/>
              <a:gd name="T9" fmla="*/ 5 h 20"/>
              <a:gd name="T10" fmla="*/ 2 w 22"/>
              <a:gd name="T11" fmla="*/ 8 h 20"/>
              <a:gd name="T12" fmla="*/ 0 w 22"/>
              <a:gd name="T13" fmla="*/ 13 h 20"/>
              <a:gd name="T14" fmla="*/ 8 w 22"/>
              <a:gd name="T15" fmla="*/ 20 h 20"/>
              <a:gd name="T16" fmla="*/ 10 w 22"/>
              <a:gd name="T17" fmla="*/ 20 h 20"/>
              <a:gd name="T18" fmla="*/ 21 w 22"/>
              <a:gd name="T19" fmla="*/ 1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20">
                <a:moveTo>
                  <a:pt x="21" y="11"/>
                </a:moveTo>
                <a:cubicBezTo>
                  <a:pt x="22" y="7"/>
                  <a:pt x="20" y="3"/>
                  <a:pt x="16" y="0"/>
                </a:cubicBezTo>
                <a:cubicBezTo>
                  <a:pt x="14" y="3"/>
                  <a:pt x="10" y="6"/>
                  <a:pt x="6" y="6"/>
                </a:cubicBezTo>
                <a:cubicBezTo>
                  <a:pt x="5" y="6"/>
                  <a:pt x="4" y="5"/>
                  <a:pt x="4" y="5"/>
                </a:cubicBezTo>
                <a:cubicBezTo>
                  <a:pt x="3" y="5"/>
                  <a:pt x="3" y="5"/>
                  <a:pt x="2" y="5"/>
                </a:cubicBezTo>
                <a:cubicBezTo>
                  <a:pt x="2" y="6"/>
                  <a:pt x="2" y="7"/>
                  <a:pt x="2" y="8"/>
                </a:cubicBezTo>
                <a:cubicBezTo>
                  <a:pt x="2" y="10"/>
                  <a:pt x="1" y="12"/>
                  <a:pt x="0" y="13"/>
                </a:cubicBezTo>
                <a:cubicBezTo>
                  <a:pt x="1" y="17"/>
                  <a:pt x="4" y="19"/>
                  <a:pt x="8" y="20"/>
                </a:cubicBezTo>
                <a:cubicBezTo>
                  <a:pt x="9" y="20"/>
                  <a:pt x="9" y="20"/>
                  <a:pt x="10" y="20"/>
                </a:cubicBezTo>
                <a:cubicBezTo>
                  <a:pt x="15" y="20"/>
                  <a:pt x="20" y="17"/>
                  <a:pt x="21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33"/>
          <p:cNvSpPr>
            <a:spLocks/>
          </p:cNvSpPr>
          <p:nvPr/>
        </p:nvSpPr>
        <p:spPr bwMode="auto">
          <a:xfrm>
            <a:off x="1484154" y="4454843"/>
            <a:ext cx="77788" cy="79375"/>
          </a:xfrm>
          <a:custGeom>
            <a:avLst/>
            <a:gdLst>
              <a:gd name="T0" fmla="*/ 13 w 21"/>
              <a:gd name="T1" fmla="*/ 0 h 21"/>
              <a:gd name="T2" fmla="*/ 1 w 21"/>
              <a:gd name="T3" fmla="*/ 10 h 21"/>
              <a:gd name="T4" fmla="*/ 0 w 21"/>
              <a:gd name="T5" fmla="*/ 10 h 21"/>
              <a:gd name="T6" fmla="*/ 0 w 21"/>
              <a:gd name="T7" fmla="*/ 10 h 21"/>
              <a:gd name="T8" fmla="*/ 0 w 21"/>
              <a:gd name="T9" fmla="*/ 12 h 21"/>
              <a:gd name="T10" fmla="*/ 5 w 21"/>
              <a:gd name="T11" fmla="*/ 20 h 21"/>
              <a:gd name="T12" fmla="*/ 7 w 21"/>
              <a:gd name="T13" fmla="*/ 21 h 21"/>
              <a:gd name="T14" fmla="*/ 9 w 21"/>
              <a:gd name="T15" fmla="*/ 21 h 21"/>
              <a:gd name="T16" fmla="*/ 20 w 21"/>
              <a:gd name="T17" fmla="*/ 12 h 21"/>
              <a:gd name="T18" fmla="*/ 13 w 21"/>
              <a:gd name="T1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21">
                <a:moveTo>
                  <a:pt x="13" y="0"/>
                </a:moveTo>
                <a:cubicBezTo>
                  <a:pt x="12" y="6"/>
                  <a:pt x="7" y="10"/>
                  <a:pt x="1" y="10"/>
                </a:cubicBezTo>
                <a:cubicBezTo>
                  <a:pt x="1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2"/>
                </a:cubicBezTo>
                <a:cubicBezTo>
                  <a:pt x="3" y="14"/>
                  <a:pt x="5" y="17"/>
                  <a:pt x="5" y="20"/>
                </a:cubicBezTo>
                <a:cubicBezTo>
                  <a:pt x="6" y="21"/>
                  <a:pt x="6" y="21"/>
                  <a:pt x="7" y="21"/>
                </a:cubicBezTo>
                <a:cubicBezTo>
                  <a:pt x="8" y="21"/>
                  <a:pt x="8" y="21"/>
                  <a:pt x="9" y="21"/>
                </a:cubicBezTo>
                <a:cubicBezTo>
                  <a:pt x="14" y="21"/>
                  <a:pt x="19" y="17"/>
                  <a:pt x="20" y="12"/>
                </a:cubicBezTo>
                <a:cubicBezTo>
                  <a:pt x="21" y="7"/>
                  <a:pt x="18" y="2"/>
                  <a:pt x="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134"/>
          <p:cNvSpPr>
            <a:spLocks/>
          </p:cNvSpPr>
          <p:nvPr/>
        </p:nvSpPr>
        <p:spPr bwMode="auto">
          <a:xfrm>
            <a:off x="1465104" y="4402455"/>
            <a:ext cx="66675" cy="82550"/>
          </a:xfrm>
          <a:custGeom>
            <a:avLst/>
            <a:gdLst>
              <a:gd name="T0" fmla="*/ 0 w 18"/>
              <a:gd name="T1" fmla="*/ 12 h 22"/>
              <a:gd name="T2" fmla="*/ 3 w 18"/>
              <a:gd name="T3" fmla="*/ 15 h 22"/>
              <a:gd name="T4" fmla="*/ 5 w 18"/>
              <a:gd name="T5" fmla="*/ 22 h 22"/>
              <a:gd name="T6" fmla="*/ 6 w 18"/>
              <a:gd name="T7" fmla="*/ 22 h 22"/>
              <a:gd name="T8" fmla="*/ 17 w 18"/>
              <a:gd name="T9" fmla="*/ 13 h 22"/>
              <a:gd name="T10" fmla="*/ 8 w 18"/>
              <a:gd name="T11" fmla="*/ 0 h 22"/>
              <a:gd name="T12" fmla="*/ 6 w 18"/>
              <a:gd name="T13" fmla="*/ 0 h 22"/>
              <a:gd name="T14" fmla="*/ 3 w 18"/>
              <a:gd name="T15" fmla="*/ 1 h 22"/>
              <a:gd name="T16" fmla="*/ 3 w 18"/>
              <a:gd name="T17" fmla="*/ 5 h 22"/>
              <a:gd name="T18" fmla="*/ 0 w 18"/>
              <a:gd name="T19" fmla="*/ 1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22">
                <a:moveTo>
                  <a:pt x="0" y="12"/>
                </a:moveTo>
                <a:cubicBezTo>
                  <a:pt x="1" y="12"/>
                  <a:pt x="2" y="14"/>
                  <a:pt x="3" y="15"/>
                </a:cubicBezTo>
                <a:cubicBezTo>
                  <a:pt x="5" y="17"/>
                  <a:pt x="5" y="20"/>
                  <a:pt x="5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11" y="22"/>
                  <a:pt x="16" y="19"/>
                  <a:pt x="17" y="13"/>
                </a:cubicBezTo>
                <a:cubicBezTo>
                  <a:pt x="18" y="7"/>
                  <a:pt x="14" y="1"/>
                  <a:pt x="8" y="0"/>
                </a:cubicBezTo>
                <a:cubicBezTo>
                  <a:pt x="7" y="0"/>
                  <a:pt x="7" y="0"/>
                  <a:pt x="6" y="0"/>
                </a:cubicBezTo>
                <a:cubicBezTo>
                  <a:pt x="5" y="0"/>
                  <a:pt x="4" y="0"/>
                  <a:pt x="3" y="1"/>
                </a:cubicBezTo>
                <a:cubicBezTo>
                  <a:pt x="4" y="2"/>
                  <a:pt x="4" y="4"/>
                  <a:pt x="3" y="5"/>
                </a:cubicBezTo>
                <a:cubicBezTo>
                  <a:pt x="3" y="8"/>
                  <a:pt x="2" y="10"/>
                  <a:pt x="0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135"/>
          <p:cNvSpPr>
            <a:spLocks noEditPoints="1"/>
          </p:cNvSpPr>
          <p:nvPr/>
        </p:nvSpPr>
        <p:spPr bwMode="auto">
          <a:xfrm>
            <a:off x="1388904" y="4372293"/>
            <a:ext cx="87313" cy="71438"/>
          </a:xfrm>
          <a:custGeom>
            <a:avLst/>
            <a:gdLst>
              <a:gd name="T0" fmla="*/ 13 w 23"/>
              <a:gd name="T1" fmla="*/ 0 h 19"/>
              <a:gd name="T2" fmla="*/ 11 w 23"/>
              <a:gd name="T3" fmla="*/ 0 h 19"/>
              <a:gd name="T4" fmla="*/ 0 w 23"/>
              <a:gd name="T5" fmla="*/ 9 h 19"/>
              <a:gd name="T6" fmla="*/ 0 w 23"/>
              <a:gd name="T7" fmla="*/ 11 h 19"/>
              <a:gd name="T8" fmla="*/ 6 w 23"/>
              <a:gd name="T9" fmla="*/ 19 h 19"/>
              <a:gd name="T10" fmla="*/ 13 w 23"/>
              <a:gd name="T11" fmla="*/ 18 h 19"/>
              <a:gd name="T12" fmla="*/ 15 w 23"/>
              <a:gd name="T13" fmla="*/ 18 h 19"/>
              <a:gd name="T14" fmla="*/ 18 w 23"/>
              <a:gd name="T15" fmla="*/ 19 h 19"/>
              <a:gd name="T16" fmla="*/ 22 w 23"/>
              <a:gd name="T17" fmla="*/ 13 h 19"/>
              <a:gd name="T18" fmla="*/ 13 w 23"/>
              <a:gd name="T19" fmla="*/ 0 h 19"/>
              <a:gd name="T20" fmla="*/ 15 w 23"/>
              <a:gd name="T21" fmla="*/ 5 h 19"/>
              <a:gd name="T22" fmla="*/ 13 w 23"/>
              <a:gd name="T23" fmla="*/ 5 h 19"/>
              <a:gd name="T24" fmla="*/ 7 w 23"/>
              <a:gd name="T25" fmla="*/ 6 h 19"/>
              <a:gd name="T26" fmla="*/ 5 w 23"/>
              <a:gd name="T27" fmla="*/ 9 h 19"/>
              <a:gd name="T28" fmla="*/ 4 w 23"/>
              <a:gd name="T29" fmla="*/ 10 h 19"/>
              <a:gd name="T30" fmla="*/ 4 w 23"/>
              <a:gd name="T31" fmla="*/ 14 h 19"/>
              <a:gd name="T32" fmla="*/ 4 w 23"/>
              <a:gd name="T33" fmla="*/ 14 h 19"/>
              <a:gd name="T34" fmla="*/ 6 w 23"/>
              <a:gd name="T35" fmla="*/ 3 h 19"/>
              <a:gd name="T36" fmla="*/ 17 w 23"/>
              <a:gd name="T37" fmla="*/ 5 h 19"/>
              <a:gd name="T38" fmla="*/ 17 w 23"/>
              <a:gd name="T39" fmla="*/ 6 h 19"/>
              <a:gd name="T40" fmla="*/ 15 w 23"/>
              <a:gd name="T41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3" h="19">
                <a:moveTo>
                  <a:pt x="13" y="0"/>
                </a:moveTo>
                <a:cubicBezTo>
                  <a:pt x="12" y="0"/>
                  <a:pt x="12" y="0"/>
                  <a:pt x="11" y="0"/>
                </a:cubicBezTo>
                <a:cubicBezTo>
                  <a:pt x="6" y="0"/>
                  <a:pt x="1" y="3"/>
                  <a:pt x="0" y="9"/>
                </a:cubicBezTo>
                <a:cubicBezTo>
                  <a:pt x="0" y="10"/>
                  <a:pt x="0" y="10"/>
                  <a:pt x="0" y="11"/>
                </a:cubicBezTo>
                <a:cubicBezTo>
                  <a:pt x="3" y="13"/>
                  <a:pt x="5" y="16"/>
                  <a:pt x="6" y="19"/>
                </a:cubicBezTo>
                <a:cubicBezTo>
                  <a:pt x="8" y="18"/>
                  <a:pt x="10" y="18"/>
                  <a:pt x="13" y="18"/>
                </a:cubicBezTo>
                <a:cubicBezTo>
                  <a:pt x="14" y="18"/>
                  <a:pt x="14" y="18"/>
                  <a:pt x="15" y="18"/>
                </a:cubicBezTo>
                <a:cubicBezTo>
                  <a:pt x="16" y="18"/>
                  <a:pt x="17" y="18"/>
                  <a:pt x="18" y="19"/>
                </a:cubicBezTo>
                <a:cubicBezTo>
                  <a:pt x="20" y="17"/>
                  <a:pt x="21" y="15"/>
                  <a:pt x="22" y="13"/>
                </a:cubicBezTo>
                <a:cubicBezTo>
                  <a:pt x="23" y="7"/>
                  <a:pt x="19" y="1"/>
                  <a:pt x="13" y="0"/>
                </a:cubicBezTo>
                <a:close/>
                <a:moveTo>
                  <a:pt x="15" y="5"/>
                </a:moveTo>
                <a:cubicBezTo>
                  <a:pt x="15" y="5"/>
                  <a:pt x="15" y="5"/>
                  <a:pt x="13" y="5"/>
                </a:cubicBezTo>
                <a:cubicBezTo>
                  <a:pt x="11" y="5"/>
                  <a:pt x="9" y="5"/>
                  <a:pt x="7" y="6"/>
                </a:cubicBezTo>
                <a:cubicBezTo>
                  <a:pt x="6" y="7"/>
                  <a:pt x="5" y="8"/>
                  <a:pt x="5" y="9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2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2" y="10"/>
                  <a:pt x="2" y="5"/>
                  <a:pt x="6" y="3"/>
                </a:cubicBezTo>
                <a:cubicBezTo>
                  <a:pt x="9" y="1"/>
                  <a:pt x="14" y="2"/>
                  <a:pt x="17" y="5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7"/>
                  <a:pt x="17" y="7"/>
                  <a:pt x="15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36"/>
          <p:cNvSpPr>
            <a:spLocks/>
          </p:cNvSpPr>
          <p:nvPr/>
        </p:nvSpPr>
        <p:spPr bwMode="auto">
          <a:xfrm>
            <a:off x="1325404" y="4413568"/>
            <a:ext cx="82550" cy="71438"/>
          </a:xfrm>
          <a:custGeom>
            <a:avLst/>
            <a:gdLst>
              <a:gd name="T0" fmla="*/ 15 w 22"/>
              <a:gd name="T1" fmla="*/ 6 h 19"/>
              <a:gd name="T2" fmla="*/ 13 w 22"/>
              <a:gd name="T3" fmla="*/ 5 h 19"/>
              <a:gd name="T4" fmla="*/ 7 w 22"/>
              <a:gd name="T5" fmla="*/ 7 h 19"/>
              <a:gd name="T6" fmla="*/ 5 w 22"/>
              <a:gd name="T7" fmla="*/ 9 h 19"/>
              <a:gd name="T8" fmla="*/ 5 w 22"/>
              <a:gd name="T9" fmla="*/ 10 h 19"/>
              <a:gd name="T10" fmla="*/ 5 w 22"/>
              <a:gd name="T11" fmla="*/ 10 h 19"/>
              <a:gd name="T12" fmla="*/ 7 w 22"/>
              <a:gd name="T13" fmla="*/ 10 h 19"/>
              <a:gd name="T14" fmla="*/ 17 w 22"/>
              <a:gd name="T15" fmla="*/ 19 h 19"/>
              <a:gd name="T16" fmla="*/ 17 w 22"/>
              <a:gd name="T17" fmla="*/ 19 h 19"/>
              <a:gd name="T18" fmla="*/ 17 w 22"/>
              <a:gd name="T19" fmla="*/ 17 h 19"/>
              <a:gd name="T20" fmla="*/ 22 w 22"/>
              <a:gd name="T21" fmla="*/ 9 h 19"/>
              <a:gd name="T22" fmla="*/ 13 w 22"/>
              <a:gd name="T23" fmla="*/ 0 h 19"/>
              <a:gd name="T24" fmla="*/ 11 w 22"/>
              <a:gd name="T25" fmla="*/ 0 h 19"/>
              <a:gd name="T26" fmla="*/ 0 w 22"/>
              <a:gd name="T27" fmla="*/ 9 h 19"/>
              <a:gd name="T28" fmla="*/ 0 w 22"/>
              <a:gd name="T29" fmla="*/ 11 h 19"/>
              <a:gd name="T30" fmla="*/ 3 w 22"/>
              <a:gd name="T31" fmla="*/ 10 h 19"/>
              <a:gd name="T32" fmla="*/ 6 w 22"/>
              <a:gd name="T33" fmla="*/ 3 h 19"/>
              <a:gd name="T34" fmla="*/ 17 w 22"/>
              <a:gd name="T35" fmla="*/ 6 h 19"/>
              <a:gd name="T36" fmla="*/ 17 w 22"/>
              <a:gd name="T37" fmla="*/ 6 h 19"/>
              <a:gd name="T38" fmla="*/ 15 w 22"/>
              <a:gd name="T39" fmla="*/ 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2" h="19">
                <a:moveTo>
                  <a:pt x="15" y="6"/>
                </a:moveTo>
                <a:cubicBezTo>
                  <a:pt x="15" y="6"/>
                  <a:pt x="15" y="6"/>
                  <a:pt x="13" y="5"/>
                </a:cubicBezTo>
                <a:cubicBezTo>
                  <a:pt x="11" y="5"/>
                  <a:pt x="9" y="5"/>
                  <a:pt x="7" y="7"/>
                </a:cubicBezTo>
                <a:cubicBezTo>
                  <a:pt x="6" y="7"/>
                  <a:pt x="6" y="8"/>
                  <a:pt x="5" y="9"/>
                </a:cubicBezTo>
                <a:cubicBezTo>
                  <a:pt x="5" y="9"/>
                  <a:pt x="5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6" y="10"/>
                  <a:pt x="6" y="10"/>
                  <a:pt x="7" y="10"/>
                </a:cubicBezTo>
                <a:cubicBezTo>
                  <a:pt x="12" y="11"/>
                  <a:pt x="15" y="14"/>
                  <a:pt x="17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7" y="18"/>
                  <a:pt x="17" y="17"/>
                  <a:pt x="17" y="17"/>
                </a:cubicBezTo>
                <a:cubicBezTo>
                  <a:pt x="18" y="14"/>
                  <a:pt x="20" y="11"/>
                  <a:pt x="22" y="9"/>
                </a:cubicBezTo>
                <a:cubicBezTo>
                  <a:pt x="21" y="5"/>
                  <a:pt x="18" y="1"/>
                  <a:pt x="13" y="0"/>
                </a:cubicBezTo>
                <a:cubicBezTo>
                  <a:pt x="12" y="0"/>
                  <a:pt x="12" y="0"/>
                  <a:pt x="11" y="0"/>
                </a:cubicBezTo>
                <a:cubicBezTo>
                  <a:pt x="6" y="0"/>
                  <a:pt x="1" y="4"/>
                  <a:pt x="0" y="9"/>
                </a:cubicBezTo>
                <a:cubicBezTo>
                  <a:pt x="0" y="10"/>
                  <a:pt x="0" y="10"/>
                  <a:pt x="0" y="11"/>
                </a:cubicBezTo>
                <a:cubicBezTo>
                  <a:pt x="1" y="10"/>
                  <a:pt x="2" y="10"/>
                  <a:pt x="3" y="10"/>
                </a:cubicBezTo>
                <a:cubicBezTo>
                  <a:pt x="3" y="7"/>
                  <a:pt x="4" y="5"/>
                  <a:pt x="6" y="3"/>
                </a:cubicBezTo>
                <a:cubicBezTo>
                  <a:pt x="10" y="1"/>
                  <a:pt x="14" y="2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8"/>
                  <a:pt x="17" y="7"/>
                  <a:pt x="15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137"/>
          <p:cNvSpPr>
            <a:spLocks/>
          </p:cNvSpPr>
          <p:nvPr/>
        </p:nvSpPr>
        <p:spPr bwMode="auto">
          <a:xfrm>
            <a:off x="1396841" y="4443730"/>
            <a:ext cx="87313" cy="52388"/>
          </a:xfrm>
          <a:custGeom>
            <a:avLst/>
            <a:gdLst>
              <a:gd name="T0" fmla="*/ 13 w 23"/>
              <a:gd name="T1" fmla="*/ 0 h 14"/>
              <a:gd name="T2" fmla="*/ 11 w 23"/>
              <a:gd name="T3" fmla="*/ 0 h 14"/>
              <a:gd name="T4" fmla="*/ 0 w 23"/>
              <a:gd name="T5" fmla="*/ 9 h 14"/>
              <a:gd name="T6" fmla="*/ 0 w 23"/>
              <a:gd name="T7" fmla="*/ 10 h 14"/>
              <a:gd name="T8" fmla="*/ 1 w 23"/>
              <a:gd name="T9" fmla="*/ 10 h 14"/>
              <a:gd name="T10" fmla="*/ 3 w 23"/>
              <a:gd name="T11" fmla="*/ 10 h 14"/>
              <a:gd name="T12" fmla="*/ 6 w 23"/>
              <a:gd name="T13" fmla="*/ 3 h 14"/>
              <a:gd name="T14" fmla="*/ 17 w 23"/>
              <a:gd name="T15" fmla="*/ 5 h 14"/>
              <a:gd name="T16" fmla="*/ 17 w 23"/>
              <a:gd name="T17" fmla="*/ 6 h 14"/>
              <a:gd name="T18" fmla="*/ 15 w 23"/>
              <a:gd name="T19" fmla="*/ 6 h 14"/>
              <a:gd name="T20" fmla="*/ 13 w 23"/>
              <a:gd name="T21" fmla="*/ 5 h 14"/>
              <a:gd name="T22" fmla="*/ 7 w 23"/>
              <a:gd name="T23" fmla="*/ 7 h 14"/>
              <a:gd name="T24" fmla="*/ 5 w 23"/>
              <a:gd name="T25" fmla="*/ 9 h 14"/>
              <a:gd name="T26" fmla="*/ 4 w 23"/>
              <a:gd name="T27" fmla="*/ 11 h 14"/>
              <a:gd name="T28" fmla="*/ 10 w 23"/>
              <a:gd name="T29" fmla="*/ 14 h 14"/>
              <a:gd name="T30" fmla="*/ 16 w 23"/>
              <a:gd name="T31" fmla="*/ 13 h 14"/>
              <a:gd name="T32" fmla="*/ 18 w 23"/>
              <a:gd name="T33" fmla="*/ 13 h 14"/>
              <a:gd name="T34" fmla="*/ 21 w 23"/>
              <a:gd name="T35" fmla="*/ 14 h 14"/>
              <a:gd name="T36" fmla="*/ 22 w 23"/>
              <a:gd name="T37" fmla="*/ 13 h 14"/>
              <a:gd name="T38" fmla="*/ 13 w 23"/>
              <a:gd name="T3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" h="14">
                <a:moveTo>
                  <a:pt x="13" y="0"/>
                </a:moveTo>
                <a:cubicBezTo>
                  <a:pt x="12" y="0"/>
                  <a:pt x="11" y="0"/>
                  <a:pt x="11" y="0"/>
                </a:cubicBezTo>
                <a:cubicBezTo>
                  <a:pt x="6" y="0"/>
                  <a:pt x="1" y="4"/>
                  <a:pt x="0" y="9"/>
                </a:cubicBezTo>
                <a:cubicBezTo>
                  <a:pt x="0" y="9"/>
                  <a:pt x="0" y="10"/>
                  <a:pt x="0" y="10"/>
                </a:cubicBezTo>
                <a:cubicBezTo>
                  <a:pt x="0" y="10"/>
                  <a:pt x="1" y="10"/>
                  <a:pt x="1" y="10"/>
                </a:cubicBezTo>
                <a:cubicBezTo>
                  <a:pt x="2" y="10"/>
                  <a:pt x="2" y="10"/>
                  <a:pt x="3" y="10"/>
                </a:cubicBezTo>
                <a:cubicBezTo>
                  <a:pt x="2" y="8"/>
                  <a:pt x="3" y="5"/>
                  <a:pt x="6" y="3"/>
                </a:cubicBezTo>
                <a:cubicBezTo>
                  <a:pt x="9" y="1"/>
                  <a:pt x="14" y="2"/>
                  <a:pt x="17" y="5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6" y="7"/>
                  <a:pt x="15" y="6"/>
                </a:cubicBezTo>
                <a:cubicBezTo>
                  <a:pt x="15" y="6"/>
                  <a:pt x="15" y="6"/>
                  <a:pt x="13" y="5"/>
                </a:cubicBezTo>
                <a:cubicBezTo>
                  <a:pt x="11" y="5"/>
                  <a:pt x="9" y="5"/>
                  <a:pt x="7" y="7"/>
                </a:cubicBezTo>
                <a:cubicBezTo>
                  <a:pt x="6" y="7"/>
                  <a:pt x="5" y="8"/>
                  <a:pt x="5" y="9"/>
                </a:cubicBezTo>
                <a:cubicBezTo>
                  <a:pt x="4" y="10"/>
                  <a:pt x="4" y="10"/>
                  <a:pt x="4" y="11"/>
                </a:cubicBezTo>
                <a:cubicBezTo>
                  <a:pt x="7" y="11"/>
                  <a:pt x="9" y="13"/>
                  <a:pt x="10" y="14"/>
                </a:cubicBezTo>
                <a:cubicBezTo>
                  <a:pt x="12" y="14"/>
                  <a:pt x="14" y="13"/>
                  <a:pt x="16" y="13"/>
                </a:cubicBezTo>
                <a:cubicBezTo>
                  <a:pt x="17" y="13"/>
                  <a:pt x="17" y="13"/>
                  <a:pt x="18" y="13"/>
                </a:cubicBezTo>
                <a:cubicBezTo>
                  <a:pt x="19" y="13"/>
                  <a:pt x="20" y="14"/>
                  <a:pt x="21" y="14"/>
                </a:cubicBezTo>
                <a:cubicBezTo>
                  <a:pt x="21" y="14"/>
                  <a:pt x="22" y="14"/>
                  <a:pt x="22" y="13"/>
                </a:cubicBezTo>
                <a:cubicBezTo>
                  <a:pt x="23" y="7"/>
                  <a:pt x="19" y="1"/>
                  <a:pt x="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138"/>
          <p:cNvSpPr>
            <a:spLocks/>
          </p:cNvSpPr>
          <p:nvPr/>
        </p:nvSpPr>
        <p:spPr bwMode="auto">
          <a:xfrm>
            <a:off x="1438116" y="4500880"/>
            <a:ext cx="63500" cy="74613"/>
          </a:xfrm>
          <a:custGeom>
            <a:avLst/>
            <a:gdLst>
              <a:gd name="T0" fmla="*/ 16 w 17"/>
              <a:gd name="T1" fmla="*/ 13 h 20"/>
              <a:gd name="T2" fmla="*/ 7 w 17"/>
              <a:gd name="T3" fmla="*/ 0 h 20"/>
              <a:gd name="T4" fmla="*/ 5 w 17"/>
              <a:gd name="T5" fmla="*/ 0 h 20"/>
              <a:gd name="T6" fmla="*/ 0 w 17"/>
              <a:gd name="T7" fmla="*/ 1 h 20"/>
              <a:gd name="T8" fmla="*/ 2 w 17"/>
              <a:gd name="T9" fmla="*/ 10 h 20"/>
              <a:gd name="T10" fmla="*/ 1 w 17"/>
              <a:gd name="T11" fmla="*/ 14 h 20"/>
              <a:gd name="T12" fmla="*/ 10 w 17"/>
              <a:gd name="T13" fmla="*/ 20 h 20"/>
              <a:gd name="T14" fmla="*/ 16 w 17"/>
              <a:gd name="T15" fmla="*/ 13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0">
                <a:moveTo>
                  <a:pt x="16" y="13"/>
                </a:moveTo>
                <a:cubicBezTo>
                  <a:pt x="17" y="7"/>
                  <a:pt x="13" y="1"/>
                  <a:pt x="7" y="0"/>
                </a:cubicBezTo>
                <a:cubicBezTo>
                  <a:pt x="6" y="0"/>
                  <a:pt x="6" y="0"/>
                  <a:pt x="5" y="0"/>
                </a:cubicBezTo>
                <a:cubicBezTo>
                  <a:pt x="3" y="0"/>
                  <a:pt x="2" y="0"/>
                  <a:pt x="0" y="1"/>
                </a:cubicBezTo>
                <a:cubicBezTo>
                  <a:pt x="2" y="3"/>
                  <a:pt x="3" y="7"/>
                  <a:pt x="2" y="10"/>
                </a:cubicBezTo>
                <a:cubicBezTo>
                  <a:pt x="2" y="11"/>
                  <a:pt x="2" y="13"/>
                  <a:pt x="1" y="14"/>
                </a:cubicBezTo>
                <a:cubicBezTo>
                  <a:pt x="5" y="15"/>
                  <a:pt x="8" y="17"/>
                  <a:pt x="10" y="20"/>
                </a:cubicBezTo>
                <a:cubicBezTo>
                  <a:pt x="13" y="19"/>
                  <a:pt x="15" y="16"/>
                  <a:pt x="16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139"/>
          <p:cNvSpPr>
            <a:spLocks/>
          </p:cNvSpPr>
          <p:nvPr/>
        </p:nvSpPr>
        <p:spPr bwMode="auto">
          <a:xfrm>
            <a:off x="1415891" y="4556443"/>
            <a:ext cx="63500" cy="82550"/>
          </a:xfrm>
          <a:custGeom>
            <a:avLst/>
            <a:gdLst>
              <a:gd name="T0" fmla="*/ 15 w 17"/>
              <a:gd name="T1" fmla="*/ 13 h 22"/>
              <a:gd name="T2" fmla="*/ 7 w 17"/>
              <a:gd name="T3" fmla="*/ 0 h 22"/>
              <a:gd name="T4" fmla="*/ 6 w 17"/>
              <a:gd name="T5" fmla="*/ 0 h 22"/>
              <a:gd name="T6" fmla="*/ 3 w 17"/>
              <a:gd name="T7" fmla="*/ 3 h 22"/>
              <a:gd name="T8" fmla="*/ 4 w 17"/>
              <a:gd name="T9" fmla="*/ 11 h 22"/>
              <a:gd name="T10" fmla="*/ 0 w 17"/>
              <a:gd name="T11" fmla="*/ 19 h 22"/>
              <a:gd name="T12" fmla="*/ 1 w 17"/>
              <a:gd name="T13" fmla="*/ 22 h 22"/>
              <a:gd name="T14" fmla="*/ 3 w 17"/>
              <a:gd name="T15" fmla="*/ 22 h 22"/>
              <a:gd name="T16" fmla="*/ 5 w 17"/>
              <a:gd name="T17" fmla="*/ 22 h 22"/>
              <a:gd name="T18" fmla="*/ 15 w 17"/>
              <a:gd name="T19" fmla="*/ 13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" h="22">
                <a:moveTo>
                  <a:pt x="15" y="13"/>
                </a:moveTo>
                <a:cubicBezTo>
                  <a:pt x="17" y="7"/>
                  <a:pt x="13" y="1"/>
                  <a:pt x="7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1"/>
                  <a:pt x="4" y="2"/>
                  <a:pt x="3" y="3"/>
                </a:cubicBezTo>
                <a:cubicBezTo>
                  <a:pt x="4" y="6"/>
                  <a:pt x="5" y="9"/>
                  <a:pt x="4" y="11"/>
                </a:cubicBezTo>
                <a:cubicBezTo>
                  <a:pt x="4" y="14"/>
                  <a:pt x="2" y="17"/>
                  <a:pt x="0" y="19"/>
                </a:cubicBezTo>
                <a:cubicBezTo>
                  <a:pt x="1" y="20"/>
                  <a:pt x="1" y="21"/>
                  <a:pt x="1" y="22"/>
                </a:cubicBezTo>
                <a:cubicBezTo>
                  <a:pt x="2" y="22"/>
                  <a:pt x="2" y="22"/>
                  <a:pt x="3" y="22"/>
                </a:cubicBezTo>
                <a:cubicBezTo>
                  <a:pt x="3" y="22"/>
                  <a:pt x="4" y="22"/>
                  <a:pt x="5" y="22"/>
                </a:cubicBezTo>
                <a:cubicBezTo>
                  <a:pt x="10" y="22"/>
                  <a:pt x="14" y="19"/>
                  <a:pt x="15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140"/>
          <p:cNvSpPr>
            <a:spLocks/>
          </p:cNvSpPr>
          <p:nvPr/>
        </p:nvSpPr>
        <p:spPr bwMode="auto">
          <a:xfrm>
            <a:off x="1333341" y="4632643"/>
            <a:ext cx="82550" cy="55563"/>
          </a:xfrm>
          <a:custGeom>
            <a:avLst/>
            <a:gdLst>
              <a:gd name="T0" fmla="*/ 0 w 22"/>
              <a:gd name="T1" fmla="*/ 6 h 15"/>
              <a:gd name="T2" fmla="*/ 9 w 22"/>
              <a:gd name="T3" fmla="*/ 15 h 15"/>
              <a:gd name="T4" fmla="*/ 11 w 22"/>
              <a:gd name="T5" fmla="*/ 15 h 15"/>
              <a:gd name="T6" fmla="*/ 22 w 22"/>
              <a:gd name="T7" fmla="*/ 6 h 15"/>
              <a:gd name="T8" fmla="*/ 21 w 22"/>
              <a:gd name="T9" fmla="*/ 0 h 15"/>
              <a:gd name="T10" fmla="*/ 14 w 22"/>
              <a:gd name="T11" fmla="*/ 2 h 15"/>
              <a:gd name="T12" fmla="*/ 12 w 22"/>
              <a:gd name="T13" fmla="*/ 2 h 15"/>
              <a:gd name="T14" fmla="*/ 8 w 22"/>
              <a:gd name="T15" fmla="*/ 0 h 15"/>
              <a:gd name="T16" fmla="*/ 0 w 22"/>
              <a:gd name="T1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15">
                <a:moveTo>
                  <a:pt x="0" y="6"/>
                </a:moveTo>
                <a:cubicBezTo>
                  <a:pt x="1" y="11"/>
                  <a:pt x="4" y="14"/>
                  <a:pt x="9" y="15"/>
                </a:cubicBezTo>
                <a:cubicBezTo>
                  <a:pt x="9" y="15"/>
                  <a:pt x="10" y="15"/>
                  <a:pt x="11" y="15"/>
                </a:cubicBezTo>
                <a:cubicBezTo>
                  <a:pt x="16" y="15"/>
                  <a:pt x="21" y="11"/>
                  <a:pt x="22" y="6"/>
                </a:cubicBezTo>
                <a:cubicBezTo>
                  <a:pt x="22" y="4"/>
                  <a:pt x="22" y="1"/>
                  <a:pt x="21" y="0"/>
                </a:cubicBezTo>
                <a:cubicBezTo>
                  <a:pt x="19" y="1"/>
                  <a:pt x="16" y="2"/>
                  <a:pt x="14" y="2"/>
                </a:cubicBezTo>
                <a:cubicBezTo>
                  <a:pt x="13" y="2"/>
                  <a:pt x="12" y="2"/>
                  <a:pt x="12" y="2"/>
                </a:cubicBezTo>
                <a:cubicBezTo>
                  <a:pt x="10" y="1"/>
                  <a:pt x="9" y="1"/>
                  <a:pt x="8" y="0"/>
                </a:cubicBezTo>
                <a:cubicBezTo>
                  <a:pt x="6" y="3"/>
                  <a:pt x="3" y="6"/>
                  <a:pt x="0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141"/>
          <p:cNvSpPr>
            <a:spLocks/>
          </p:cNvSpPr>
          <p:nvPr/>
        </p:nvSpPr>
        <p:spPr bwMode="auto">
          <a:xfrm>
            <a:off x="1276191" y="4591368"/>
            <a:ext cx="82550" cy="58738"/>
          </a:xfrm>
          <a:custGeom>
            <a:avLst/>
            <a:gdLst>
              <a:gd name="T0" fmla="*/ 4 w 22"/>
              <a:gd name="T1" fmla="*/ 2 h 16"/>
              <a:gd name="T2" fmla="*/ 2 w 22"/>
              <a:gd name="T3" fmla="*/ 2 h 16"/>
              <a:gd name="T4" fmla="*/ 1 w 22"/>
              <a:gd name="T5" fmla="*/ 3 h 16"/>
              <a:gd name="T6" fmla="*/ 10 w 22"/>
              <a:gd name="T7" fmla="*/ 16 h 16"/>
              <a:gd name="T8" fmla="*/ 12 w 22"/>
              <a:gd name="T9" fmla="*/ 16 h 16"/>
              <a:gd name="T10" fmla="*/ 22 w 22"/>
              <a:gd name="T11" fmla="*/ 11 h 16"/>
              <a:gd name="T12" fmla="*/ 18 w 22"/>
              <a:gd name="T13" fmla="*/ 7 h 16"/>
              <a:gd name="T14" fmla="*/ 16 w 22"/>
              <a:gd name="T15" fmla="*/ 0 h 16"/>
              <a:gd name="T16" fmla="*/ 14 w 22"/>
              <a:gd name="T17" fmla="*/ 0 h 16"/>
              <a:gd name="T18" fmla="*/ 6 w 22"/>
              <a:gd name="T19" fmla="*/ 3 h 16"/>
              <a:gd name="T20" fmla="*/ 4 w 22"/>
              <a:gd name="T21" fmla="*/ 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16">
                <a:moveTo>
                  <a:pt x="4" y="2"/>
                </a:moveTo>
                <a:cubicBezTo>
                  <a:pt x="3" y="2"/>
                  <a:pt x="3" y="2"/>
                  <a:pt x="2" y="2"/>
                </a:cubicBezTo>
                <a:cubicBezTo>
                  <a:pt x="2" y="2"/>
                  <a:pt x="1" y="3"/>
                  <a:pt x="1" y="3"/>
                </a:cubicBezTo>
                <a:cubicBezTo>
                  <a:pt x="0" y="9"/>
                  <a:pt x="4" y="15"/>
                  <a:pt x="10" y="16"/>
                </a:cubicBezTo>
                <a:cubicBezTo>
                  <a:pt x="11" y="16"/>
                  <a:pt x="12" y="16"/>
                  <a:pt x="12" y="16"/>
                </a:cubicBezTo>
                <a:cubicBezTo>
                  <a:pt x="16" y="16"/>
                  <a:pt x="20" y="14"/>
                  <a:pt x="22" y="11"/>
                </a:cubicBezTo>
                <a:cubicBezTo>
                  <a:pt x="20" y="10"/>
                  <a:pt x="19" y="9"/>
                  <a:pt x="18" y="7"/>
                </a:cubicBezTo>
                <a:cubicBezTo>
                  <a:pt x="17" y="5"/>
                  <a:pt x="16" y="3"/>
                  <a:pt x="16" y="0"/>
                </a:cubicBezTo>
                <a:cubicBezTo>
                  <a:pt x="16" y="0"/>
                  <a:pt x="15" y="0"/>
                  <a:pt x="14" y="0"/>
                </a:cubicBezTo>
                <a:cubicBezTo>
                  <a:pt x="12" y="1"/>
                  <a:pt x="9" y="3"/>
                  <a:pt x="6" y="3"/>
                </a:cubicBezTo>
                <a:cubicBezTo>
                  <a:pt x="6" y="3"/>
                  <a:pt x="5" y="2"/>
                  <a:pt x="4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142"/>
          <p:cNvSpPr>
            <a:spLocks/>
          </p:cNvSpPr>
          <p:nvPr/>
        </p:nvSpPr>
        <p:spPr bwMode="auto">
          <a:xfrm>
            <a:off x="1253966" y="4511993"/>
            <a:ext cx="71438" cy="82550"/>
          </a:xfrm>
          <a:custGeom>
            <a:avLst/>
            <a:gdLst>
              <a:gd name="T0" fmla="*/ 7 w 19"/>
              <a:gd name="T1" fmla="*/ 3 h 22"/>
              <a:gd name="T2" fmla="*/ 13 w 19"/>
              <a:gd name="T3" fmla="*/ 2 h 22"/>
              <a:gd name="T4" fmla="*/ 12 w 19"/>
              <a:gd name="T5" fmla="*/ 0 h 22"/>
              <a:gd name="T6" fmla="*/ 1 w 19"/>
              <a:gd name="T7" fmla="*/ 9 h 22"/>
              <a:gd name="T8" fmla="*/ 10 w 19"/>
              <a:gd name="T9" fmla="*/ 22 h 22"/>
              <a:gd name="T10" fmla="*/ 12 w 19"/>
              <a:gd name="T11" fmla="*/ 22 h 22"/>
              <a:gd name="T12" fmla="*/ 19 w 19"/>
              <a:gd name="T13" fmla="*/ 20 h 22"/>
              <a:gd name="T14" fmla="*/ 13 w 19"/>
              <a:gd name="T15" fmla="*/ 7 h 22"/>
              <a:gd name="T16" fmla="*/ 14 w 19"/>
              <a:gd name="T17" fmla="*/ 5 h 22"/>
              <a:gd name="T18" fmla="*/ 9 w 19"/>
              <a:gd name="T19" fmla="*/ 6 h 22"/>
              <a:gd name="T20" fmla="*/ 6 w 19"/>
              <a:gd name="T21" fmla="*/ 9 h 22"/>
              <a:gd name="T22" fmla="*/ 5 w 19"/>
              <a:gd name="T23" fmla="*/ 11 h 22"/>
              <a:gd name="T24" fmla="*/ 5 w 19"/>
              <a:gd name="T25" fmla="*/ 14 h 22"/>
              <a:gd name="T26" fmla="*/ 5 w 19"/>
              <a:gd name="T27" fmla="*/ 14 h 22"/>
              <a:gd name="T28" fmla="*/ 7 w 19"/>
              <a:gd name="T29" fmla="*/ 3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" h="22">
                <a:moveTo>
                  <a:pt x="7" y="3"/>
                </a:moveTo>
                <a:cubicBezTo>
                  <a:pt x="9" y="2"/>
                  <a:pt x="11" y="2"/>
                  <a:pt x="13" y="2"/>
                </a:cubicBezTo>
                <a:cubicBezTo>
                  <a:pt x="12" y="1"/>
                  <a:pt x="12" y="1"/>
                  <a:pt x="12" y="0"/>
                </a:cubicBezTo>
                <a:cubicBezTo>
                  <a:pt x="7" y="0"/>
                  <a:pt x="2" y="4"/>
                  <a:pt x="1" y="9"/>
                </a:cubicBezTo>
                <a:cubicBezTo>
                  <a:pt x="0" y="15"/>
                  <a:pt x="4" y="21"/>
                  <a:pt x="10" y="22"/>
                </a:cubicBezTo>
                <a:cubicBezTo>
                  <a:pt x="11" y="22"/>
                  <a:pt x="12" y="22"/>
                  <a:pt x="12" y="22"/>
                </a:cubicBezTo>
                <a:cubicBezTo>
                  <a:pt x="15" y="22"/>
                  <a:pt x="17" y="21"/>
                  <a:pt x="19" y="20"/>
                </a:cubicBezTo>
                <a:cubicBezTo>
                  <a:pt x="15" y="17"/>
                  <a:pt x="12" y="12"/>
                  <a:pt x="13" y="7"/>
                </a:cubicBezTo>
                <a:cubicBezTo>
                  <a:pt x="13" y="6"/>
                  <a:pt x="13" y="6"/>
                  <a:pt x="14" y="5"/>
                </a:cubicBezTo>
                <a:cubicBezTo>
                  <a:pt x="12" y="5"/>
                  <a:pt x="10" y="5"/>
                  <a:pt x="9" y="6"/>
                </a:cubicBezTo>
                <a:cubicBezTo>
                  <a:pt x="8" y="7"/>
                  <a:pt x="7" y="8"/>
                  <a:pt x="6" y="9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3"/>
                  <a:pt x="5" y="14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0"/>
                  <a:pt x="4" y="6"/>
                  <a:pt x="7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43"/>
          <p:cNvSpPr>
            <a:spLocks noEditPoints="1"/>
          </p:cNvSpPr>
          <p:nvPr/>
        </p:nvSpPr>
        <p:spPr bwMode="auto">
          <a:xfrm>
            <a:off x="1300004" y="4454843"/>
            <a:ext cx="82550" cy="68263"/>
          </a:xfrm>
          <a:custGeom>
            <a:avLst/>
            <a:gdLst>
              <a:gd name="T0" fmla="*/ 3 w 22"/>
              <a:gd name="T1" fmla="*/ 18 h 18"/>
              <a:gd name="T2" fmla="*/ 14 w 22"/>
              <a:gd name="T3" fmla="*/ 12 h 18"/>
              <a:gd name="T4" fmla="*/ 16 w 22"/>
              <a:gd name="T5" fmla="*/ 12 h 18"/>
              <a:gd name="T6" fmla="*/ 17 w 22"/>
              <a:gd name="T7" fmla="*/ 12 h 18"/>
              <a:gd name="T8" fmla="*/ 22 w 22"/>
              <a:gd name="T9" fmla="*/ 8 h 18"/>
              <a:gd name="T10" fmla="*/ 14 w 22"/>
              <a:gd name="T11" fmla="*/ 0 h 18"/>
              <a:gd name="T12" fmla="*/ 12 w 22"/>
              <a:gd name="T13" fmla="*/ 0 h 18"/>
              <a:gd name="T14" fmla="*/ 1 w 22"/>
              <a:gd name="T15" fmla="*/ 9 h 18"/>
              <a:gd name="T16" fmla="*/ 3 w 22"/>
              <a:gd name="T17" fmla="*/ 18 h 18"/>
              <a:gd name="T18" fmla="*/ 7 w 22"/>
              <a:gd name="T19" fmla="*/ 4 h 18"/>
              <a:gd name="T20" fmla="*/ 17 w 22"/>
              <a:gd name="T21" fmla="*/ 6 h 18"/>
              <a:gd name="T22" fmla="*/ 18 w 22"/>
              <a:gd name="T23" fmla="*/ 7 h 18"/>
              <a:gd name="T24" fmla="*/ 16 w 22"/>
              <a:gd name="T25" fmla="*/ 6 h 18"/>
              <a:gd name="T26" fmla="*/ 14 w 22"/>
              <a:gd name="T27" fmla="*/ 6 h 18"/>
              <a:gd name="T28" fmla="*/ 8 w 22"/>
              <a:gd name="T29" fmla="*/ 7 h 18"/>
              <a:gd name="T30" fmla="*/ 6 w 22"/>
              <a:gd name="T31" fmla="*/ 9 h 18"/>
              <a:gd name="T32" fmla="*/ 5 w 22"/>
              <a:gd name="T33" fmla="*/ 11 h 18"/>
              <a:gd name="T34" fmla="*/ 5 w 22"/>
              <a:gd name="T35" fmla="*/ 14 h 18"/>
              <a:gd name="T36" fmla="*/ 5 w 22"/>
              <a:gd name="T37" fmla="*/ 14 h 18"/>
              <a:gd name="T38" fmla="*/ 7 w 22"/>
              <a:gd name="T39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2" h="18">
                <a:moveTo>
                  <a:pt x="3" y="18"/>
                </a:moveTo>
                <a:cubicBezTo>
                  <a:pt x="5" y="14"/>
                  <a:pt x="9" y="12"/>
                  <a:pt x="14" y="12"/>
                </a:cubicBezTo>
                <a:cubicBezTo>
                  <a:pt x="14" y="12"/>
                  <a:pt x="15" y="12"/>
                  <a:pt x="16" y="12"/>
                </a:cubicBezTo>
                <a:cubicBezTo>
                  <a:pt x="16" y="12"/>
                  <a:pt x="17" y="12"/>
                  <a:pt x="17" y="12"/>
                </a:cubicBezTo>
                <a:cubicBezTo>
                  <a:pt x="18" y="10"/>
                  <a:pt x="20" y="9"/>
                  <a:pt x="22" y="8"/>
                </a:cubicBezTo>
                <a:cubicBezTo>
                  <a:pt x="21" y="4"/>
                  <a:pt x="18" y="1"/>
                  <a:pt x="14" y="0"/>
                </a:cubicBezTo>
                <a:cubicBezTo>
                  <a:pt x="13" y="0"/>
                  <a:pt x="12" y="0"/>
                  <a:pt x="12" y="0"/>
                </a:cubicBezTo>
                <a:cubicBezTo>
                  <a:pt x="7" y="0"/>
                  <a:pt x="2" y="4"/>
                  <a:pt x="1" y="9"/>
                </a:cubicBezTo>
                <a:cubicBezTo>
                  <a:pt x="0" y="12"/>
                  <a:pt x="1" y="15"/>
                  <a:pt x="3" y="18"/>
                </a:cubicBezTo>
                <a:close/>
                <a:moveTo>
                  <a:pt x="7" y="4"/>
                </a:moveTo>
                <a:cubicBezTo>
                  <a:pt x="10" y="1"/>
                  <a:pt x="15" y="2"/>
                  <a:pt x="17" y="6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8"/>
                  <a:pt x="17" y="7"/>
                  <a:pt x="16" y="6"/>
                </a:cubicBezTo>
                <a:cubicBezTo>
                  <a:pt x="16" y="6"/>
                  <a:pt x="16" y="6"/>
                  <a:pt x="14" y="6"/>
                </a:cubicBezTo>
                <a:cubicBezTo>
                  <a:pt x="12" y="5"/>
                  <a:pt x="10" y="6"/>
                  <a:pt x="8" y="7"/>
                </a:cubicBezTo>
                <a:cubicBezTo>
                  <a:pt x="7" y="7"/>
                  <a:pt x="6" y="8"/>
                  <a:pt x="6" y="9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3"/>
                  <a:pt x="5" y="14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2" y="11"/>
                  <a:pt x="3" y="6"/>
                  <a:pt x="7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144"/>
          <p:cNvSpPr>
            <a:spLocks/>
          </p:cNvSpPr>
          <p:nvPr/>
        </p:nvSpPr>
        <p:spPr bwMode="auto">
          <a:xfrm>
            <a:off x="1371441" y="4489768"/>
            <a:ext cx="74613" cy="74613"/>
          </a:xfrm>
          <a:custGeom>
            <a:avLst/>
            <a:gdLst>
              <a:gd name="T0" fmla="*/ 1 w 20"/>
              <a:gd name="T1" fmla="*/ 5 h 20"/>
              <a:gd name="T2" fmla="*/ 3 w 20"/>
              <a:gd name="T3" fmla="*/ 3 h 20"/>
              <a:gd name="T4" fmla="*/ 14 w 20"/>
              <a:gd name="T5" fmla="*/ 5 h 20"/>
              <a:gd name="T6" fmla="*/ 14 w 20"/>
              <a:gd name="T7" fmla="*/ 6 h 20"/>
              <a:gd name="T8" fmla="*/ 12 w 20"/>
              <a:gd name="T9" fmla="*/ 5 h 20"/>
              <a:gd name="T10" fmla="*/ 10 w 20"/>
              <a:gd name="T11" fmla="*/ 5 h 20"/>
              <a:gd name="T12" fmla="*/ 4 w 20"/>
              <a:gd name="T13" fmla="*/ 6 h 20"/>
              <a:gd name="T14" fmla="*/ 4 w 20"/>
              <a:gd name="T15" fmla="*/ 7 h 20"/>
              <a:gd name="T16" fmla="*/ 5 w 20"/>
              <a:gd name="T17" fmla="*/ 8 h 20"/>
              <a:gd name="T18" fmla="*/ 7 w 20"/>
              <a:gd name="T19" fmla="*/ 15 h 20"/>
              <a:gd name="T20" fmla="*/ 14 w 20"/>
              <a:gd name="T21" fmla="*/ 20 h 20"/>
              <a:gd name="T22" fmla="*/ 19 w 20"/>
              <a:gd name="T23" fmla="*/ 13 h 20"/>
              <a:gd name="T24" fmla="*/ 10 w 20"/>
              <a:gd name="T25" fmla="*/ 0 h 20"/>
              <a:gd name="T26" fmla="*/ 8 w 20"/>
              <a:gd name="T27" fmla="*/ 0 h 20"/>
              <a:gd name="T28" fmla="*/ 0 w 20"/>
              <a:gd name="T29" fmla="*/ 4 h 20"/>
              <a:gd name="T30" fmla="*/ 1 w 20"/>
              <a:gd name="T31" fmla="*/ 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" h="20">
                <a:moveTo>
                  <a:pt x="1" y="5"/>
                </a:moveTo>
                <a:cubicBezTo>
                  <a:pt x="2" y="4"/>
                  <a:pt x="2" y="4"/>
                  <a:pt x="3" y="3"/>
                </a:cubicBezTo>
                <a:cubicBezTo>
                  <a:pt x="7" y="1"/>
                  <a:pt x="11" y="2"/>
                  <a:pt x="14" y="5"/>
                </a:cubicBezTo>
                <a:cubicBezTo>
                  <a:pt x="14" y="6"/>
                  <a:pt x="14" y="6"/>
                  <a:pt x="14" y="6"/>
                </a:cubicBezTo>
                <a:cubicBezTo>
                  <a:pt x="15" y="7"/>
                  <a:pt x="14" y="7"/>
                  <a:pt x="12" y="5"/>
                </a:cubicBezTo>
                <a:cubicBezTo>
                  <a:pt x="12" y="5"/>
                  <a:pt x="12" y="5"/>
                  <a:pt x="10" y="5"/>
                </a:cubicBezTo>
                <a:cubicBezTo>
                  <a:pt x="8" y="5"/>
                  <a:pt x="6" y="5"/>
                  <a:pt x="4" y="6"/>
                </a:cubicBezTo>
                <a:cubicBezTo>
                  <a:pt x="4" y="6"/>
                  <a:pt x="4" y="7"/>
                  <a:pt x="4" y="7"/>
                </a:cubicBezTo>
                <a:cubicBezTo>
                  <a:pt x="4" y="7"/>
                  <a:pt x="5" y="8"/>
                  <a:pt x="5" y="8"/>
                </a:cubicBezTo>
                <a:cubicBezTo>
                  <a:pt x="6" y="10"/>
                  <a:pt x="7" y="13"/>
                  <a:pt x="7" y="15"/>
                </a:cubicBezTo>
                <a:cubicBezTo>
                  <a:pt x="10" y="16"/>
                  <a:pt x="12" y="18"/>
                  <a:pt x="14" y="20"/>
                </a:cubicBezTo>
                <a:cubicBezTo>
                  <a:pt x="16" y="18"/>
                  <a:pt x="18" y="16"/>
                  <a:pt x="19" y="13"/>
                </a:cubicBezTo>
                <a:cubicBezTo>
                  <a:pt x="20" y="7"/>
                  <a:pt x="16" y="1"/>
                  <a:pt x="10" y="0"/>
                </a:cubicBezTo>
                <a:cubicBezTo>
                  <a:pt x="9" y="0"/>
                  <a:pt x="9" y="0"/>
                  <a:pt x="8" y="0"/>
                </a:cubicBezTo>
                <a:cubicBezTo>
                  <a:pt x="5" y="0"/>
                  <a:pt x="2" y="1"/>
                  <a:pt x="0" y="4"/>
                </a:cubicBezTo>
                <a:cubicBezTo>
                  <a:pt x="0" y="4"/>
                  <a:pt x="1" y="4"/>
                  <a:pt x="1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145"/>
          <p:cNvSpPr>
            <a:spLocks/>
          </p:cNvSpPr>
          <p:nvPr/>
        </p:nvSpPr>
        <p:spPr bwMode="auto">
          <a:xfrm>
            <a:off x="1344454" y="4553268"/>
            <a:ext cx="85725" cy="79375"/>
          </a:xfrm>
          <a:custGeom>
            <a:avLst/>
            <a:gdLst>
              <a:gd name="T0" fmla="*/ 11 w 23"/>
              <a:gd name="T1" fmla="*/ 21 h 21"/>
              <a:gd name="T2" fmla="*/ 22 w 23"/>
              <a:gd name="T3" fmla="*/ 12 h 21"/>
              <a:gd name="T4" fmla="*/ 14 w 23"/>
              <a:gd name="T5" fmla="*/ 0 h 21"/>
              <a:gd name="T6" fmla="*/ 14 w 23"/>
              <a:gd name="T7" fmla="*/ 0 h 21"/>
              <a:gd name="T8" fmla="*/ 2 w 23"/>
              <a:gd name="T9" fmla="*/ 11 h 21"/>
              <a:gd name="T10" fmla="*/ 0 w 23"/>
              <a:gd name="T11" fmla="*/ 10 h 21"/>
              <a:gd name="T12" fmla="*/ 9 w 23"/>
              <a:gd name="T13" fmla="*/ 21 h 21"/>
              <a:gd name="T14" fmla="*/ 11 w 23"/>
              <a:gd name="T1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21">
                <a:moveTo>
                  <a:pt x="11" y="21"/>
                </a:moveTo>
                <a:cubicBezTo>
                  <a:pt x="16" y="21"/>
                  <a:pt x="21" y="18"/>
                  <a:pt x="22" y="12"/>
                </a:cubicBezTo>
                <a:cubicBezTo>
                  <a:pt x="23" y="7"/>
                  <a:pt x="19" y="1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6"/>
                  <a:pt x="8" y="11"/>
                  <a:pt x="2" y="11"/>
                </a:cubicBezTo>
                <a:cubicBezTo>
                  <a:pt x="1" y="11"/>
                  <a:pt x="0" y="11"/>
                  <a:pt x="0" y="10"/>
                </a:cubicBezTo>
                <a:cubicBezTo>
                  <a:pt x="0" y="16"/>
                  <a:pt x="4" y="20"/>
                  <a:pt x="9" y="21"/>
                </a:cubicBezTo>
                <a:cubicBezTo>
                  <a:pt x="9" y="21"/>
                  <a:pt x="10" y="21"/>
                  <a:pt x="11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146"/>
          <p:cNvSpPr>
            <a:spLocks noEditPoints="1"/>
          </p:cNvSpPr>
          <p:nvPr/>
        </p:nvSpPr>
        <p:spPr bwMode="auto">
          <a:xfrm>
            <a:off x="1306354" y="4504055"/>
            <a:ext cx="87313" cy="82550"/>
          </a:xfrm>
          <a:custGeom>
            <a:avLst/>
            <a:gdLst>
              <a:gd name="T0" fmla="*/ 12 w 23"/>
              <a:gd name="T1" fmla="*/ 0 h 22"/>
              <a:gd name="T2" fmla="*/ 1 w 23"/>
              <a:gd name="T3" fmla="*/ 9 h 22"/>
              <a:gd name="T4" fmla="*/ 9 w 23"/>
              <a:gd name="T5" fmla="*/ 22 h 22"/>
              <a:gd name="T6" fmla="*/ 12 w 23"/>
              <a:gd name="T7" fmla="*/ 22 h 22"/>
              <a:gd name="T8" fmla="*/ 22 w 23"/>
              <a:gd name="T9" fmla="*/ 13 h 22"/>
              <a:gd name="T10" fmla="*/ 14 w 23"/>
              <a:gd name="T11" fmla="*/ 0 h 22"/>
              <a:gd name="T12" fmla="*/ 12 w 23"/>
              <a:gd name="T13" fmla="*/ 0 h 22"/>
              <a:gd name="T14" fmla="*/ 17 w 23"/>
              <a:gd name="T15" fmla="*/ 5 h 22"/>
              <a:gd name="T16" fmla="*/ 18 w 23"/>
              <a:gd name="T17" fmla="*/ 6 h 22"/>
              <a:gd name="T18" fmla="*/ 16 w 23"/>
              <a:gd name="T19" fmla="*/ 6 h 22"/>
              <a:gd name="T20" fmla="*/ 14 w 23"/>
              <a:gd name="T21" fmla="*/ 5 h 22"/>
              <a:gd name="T22" fmla="*/ 8 w 23"/>
              <a:gd name="T23" fmla="*/ 7 h 22"/>
              <a:gd name="T24" fmla="*/ 5 w 23"/>
              <a:gd name="T25" fmla="*/ 9 h 22"/>
              <a:gd name="T26" fmla="*/ 5 w 23"/>
              <a:gd name="T27" fmla="*/ 11 h 22"/>
              <a:gd name="T28" fmla="*/ 5 w 23"/>
              <a:gd name="T29" fmla="*/ 14 h 22"/>
              <a:gd name="T30" fmla="*/ 4 w 23"/>
              <a:gd name="T31" fmla="*/ 14 h 22"/>
              <a:gd name="T32" fmla="*/ 7 w 23"/>
              <a:gd name="T33" fmla="*/ 3 h 22"/>
              <a:gd name="T34" fmla="*/ 17 w 23"/>
              <a:gd name="T35" fmla="*/ 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" h="22">
                <a:moveTo>
                  <a:pt x="12" y="0"/>
                </a:moveTo>
                <a:cubicBezTo>
                  <a:pt x="6" y="0"/>
                  <a:pt x="2" y="4"/>
                  <a:pt x="1" y="9"/>
                </a:cubicBezTo>
                <a:cubicBezTo>
                  <a:pt x="0" y="15"/>
                  <a:pt x="3" y="21"/>
                  <a:pt x="9" y="22"/>
                </a:cubicBezTo>
                <a:cubicBezTo>
                  <a:pt x="10" y="22"/>
                  <a:pt x="11" y="22"/>
                  <a:pt x="12" y="22"/>
                </a:cubicBezTo>
                <a:cubicBezTo>
                  <a:pt x="17" y="22"/>
                  <a:pt x="21" y="18"/>
                  <a:pt x="22" y="13"/>
                </a:cubicBezTo>
                <a:cubicBezTo>
                  <a:pt x="23" y="7"/>
                  <a:pt x="20" y="1"/>
                  <a:pt x="14" y="0"/>
                </a:cubicBezTo>
                <a:cubicBezTo>
                  <a:pt x="13" y="0"/>
                  <a:pt x="12" y="0"/>
                  <a:pt x="12" y="0"/>
                </a:cubicBezTo>
                <a:close/>
                <a:moveTo>
                  <a:pt x="17" y="5"/>
                </a:moveTo>
                <a:cubicBezTo>
                  <a:pt x="18" y="6"/>
                  <a:pt x="18" y="6"/>
                  <a:pt x="18" y="6"/>
                </a:cubicBezTo>
                <a:cubicBezTo>
                  <a:pt x="18" y="7"/>
                  <a:pt x="17" y="7"/>
                  <a:pt x="16" y="6"/>
                </a:cubicBezTo>
                <a:cubicBezTo>
                  <a:pt x="16" y="6"/>
                  <a:pt x="16" y="6"/>
                  <a:pt x="14" y="5"/>
                </a:cubicBezTo>
                <a:cubicBezTo>
                  <a:pt x="12" y="5"/>
                  <a:pt x="10" y="5"/>
                  <a:pt x="8" y="7"/>
                </a:cubicBezTo>
                <a:cubicBezTo>
                  <a:pt x="7" y="7"/>
                  <a:pt x="6" y="8"/>
                  <a:pt x="5" y="9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3"/>
                  <a:pt x="5" y="14"/>
                  <a:pt x="5" y="14"/>
                </a:cubicBezTo>
                <a:cubicBezTo>
                  <a:pt x="5" y="14"/>
                  <a:pt x="5" y="14"/>
                  <a:pt x="4" y="14"/>
                </a:cubicBezTo>
                <a:cubicBezTo>
                  <a:pt x="2" y="11"/>
                  <a:pt x="3" y="6"/>
                  <a:pt x="7" y="3"/>
                </a:cubicBezTo>
                <a:cubicBezTo>
                  <a:pt x="10" y="1"/>
                  <a:pt x="15" y="2"/>
                  <a:pt x="17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147"/>
          <p:cNvSpPr>
            <a:spLocks noEditPoints="1"/>
          </p:cNvSpPr>
          <p:nvPr/>
        </p:nvSpPr>
        <p:spPr bwMode="auto">
          <a:xfrm>
            <a:off x="2009616" y="4342130"/>
            <a:ext cx="533400" cy="455613"/>
          </a:xfrm>
          <a:custGeom>
            <a:avLst/>
            <a:gdLst>
              <a:gd name="T0" fmla="*/ 82 w 142"/>
              <a:gd name="T1" fmla="*/ 0 h 121"/>
              <a:gd name="T2" fmla="*/ 77 w 142"/>
              <a:gd name="T3" fmla="*/ 5 h 121"/>
              <a:gd name="T4" fmla="*/ 83 w 142"/>
              <a:gd name="T5" fmla="*/ 10 h 121"/>
              <a:gd name="T6" fmla="*/ 87 w 142"/>
              <a:gd name="T7" fmla="*/ 13 h 121"/>
              <a:gd name="T8" fmla="*/ 99 w 142"/>
              <a:gd name="T9" fmla="*/ 32 h 121"/>
              <a:gd name="T10" fmla="*/ 99 w 142"/>
              <a:gd name="T11" fmla="*/ 38 h 121"/>
              <a:gd name="T12" fmla="*/ 96 w 142"/>
              <a:gd name="T13" fmla="*/ 33 h 121"/>
              <a:gd name="T14" fmla="*/ 82 w 142"/>
              <a:gd name="T15" fmla="*/ 18 h 121"/>
              <a:gd name="T16" fmla="*/ 79 w 142"/>
              <a:gd name="T17" fmla="*/ 17 h 121"/>
              <a:gd name="T18" fmla="*/ 57 w 142"/>
              <a:gd name="T19" fmla="*/ 19 h 121"/>
              <a:gd name="T20" fmla="*/ 44 w 142"/>
              <a:gd name="T21" fmla="*/ 32 h 121"/>
              <a:gd name="T22" fmla="*/ 40 w 142"/>
              <a:gd name="T23" fmla="*/ 51 h 121"/>
              <a:gd name="T24" fmla="*/ 40 w 142"/>
              <a:gd name="T25" fmla="*/ 71 h 121"/>
              <a:gd name="T26" fmla="*/ 37 w 142"/>
              <a:gd name="T27" fmla="*/ 61 h 121"/>
              <a:gd name="T28" fmla="*/ 40 w 142"/>
              <a:gd name="T29" fmla="*/ 29 h 121"/>
              <a:gd name="T30" fmla="*/ 54 w 142"/>
              <a:gd name="T31" fmla="*/ 14 h 121"/>
              <a:gd name="T32" fmla="*/ 47 w 142"/>
              <a:gd name="T33" fmla="*/ 14 h 121"/>
              <a:gd name="T34" fmla="*/ 27 w 142"/>
              <a:gd name="T35" fmla="*/ 36 h 121"/>
              <a:gd name="T36" fmla="*/ 25 w 142"/>
              <a:gd name="T37" fmla="*/ 44 h 121"/>
              <a:gd name="T38" fmla="*/ 29 w 142"/>
              <a:gd name="T39" fmla="*/ 21 h 121"/>
              <a:gd name="T40" fmla="*/ 53 w 142"/>
              <a:gd name="T41" fmla="*/ 12 h 121"/>
              <a:gd name="T42" fmla="*/ 59 w 142"/>
              <a:gd name="T43" fmla="*/ 6 h 121"/>
              <a:gd name="T44" fmla="*/ 61 w 142"/>
              <a:gd name="T45" fmla="*/ 4 h 121"/>
              <a:gd name="T46" fmla="*/ 61 w 142"/>
              <a:gd name="T47" fmla="*/ 2 h 121"/>
              <a:gd name="T48" fmla="*/ 48 w 142"/>
              <a:gd name="T49" fmla="*/ 4 h 121"/>
              <a:gd name="T50" fmla="*/ 25 w 142"/>
              <a:gd name="T51" fmla="*/ 108 h 121"/>
              <a:gd name="T52" fmla="*/ 51 w 142"/>
              <a:gd name="T53" fmla="*/ 115 h 121"/>
              <a:gd name="T54" fmla="*/ 93 w 142"/>
              <a:gd name="T55" fmla="*/ 115 h 121"/>
              <a:gd name="T56" fmla="*/ 122 w 142"/>
              <a:gd name="T57" fmla="*/ 105 h 121"/>
              <a:gd name="T58" fmla="*/ 99 w 142"/>
              <a:gd name="T59" fmla="*/ 4 h 121"/>
              <a:gd name="T60" fmla="*/ 18 w 142"/>
              <a:gd name="T61" fmla="*/ 49 h 121"/>
              <a:gd name="T62" fmla="*/ 11 w 142"/>
              <a:gd name="T63" fmla="*/ 49 h 121"/>
              <a:gd name="T64" fmla="*/ 22 w 142"/>
              <a:gd name="T65" fmla="*/ 16 h 121"/>
              <a:gd name="T66" fmla="*/ 25 w 142"/>
              <a:gd name="T67" fmla="*/ 17 h 121"/>
              <a:gd name="T68" fmla="*/ 18 w 142"/>
              <a:gd name="T69" fmla="*/ 49 h 121"/>
              <a:gd name="T70" fmla="*/ 121 w 142"/>
              <a:gd name="T71" fmla="*/ 21 h 121"/>
              <a:gd name="T72" fmla="*/ 122 w 142"/>
              <a:gd name="T73" fmla="*/ 46 h 121"/>
              <a:gd name="T74" fmla="*/ 120 w 142"/>
              <a:gd name="T75" fmla="*/ 34 h 121"/>
              <a:gd name="T76" fmla="*/ 107 w 142"/>
              <a:gd name="T77" fmla="*/ 11 h 121"/>
              <a:gd name="T78" fmla="*/ 87 w 142"/>
              <a:gd name="T79" fmla="*/ 11 h 121"/>
              <a:gd name="T80" fmla="*/ 109 w 142"/>
              <a:gd name="T81" fmla="*/ 9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2" h="121">
                <a:moveTo>
                  <a:pt x="96" y="4"/>
                </a:moveTo>
                <a:cubicBezTo>
                  <a:pt x="92" y="1"/>
                  <a:pt x="87" y="0"/>
                  <a:pt x="82" y="0"/>
                </a:cubicBezTo>
                <a:cubicBezTo>
                  <a:pt x="79" y="0"/>
                  <a:pt x="76" y="1"/>
                  <a:pt x="74" y="1"/>
                </a:cubicBezTo>
                <a:cubicBezTo>
                  <a:pt x="74" y="3"/>
                  <a:pt x="76" y="5"/>
                  <a:pt x="77" y="5"/>
                </a:cubicBezTo>
                <a:cubicBezTo>
                  <a:pt x="79" y="6"/>
                  <a:pt x="81" y="7"/>
                  <a:pt x="83" y="8"/>
                </a:cubicBezTo>
                <a:cubicBezTo>
                  <a:pt x="83" y="9"/>
                  <a:pt x="83" y="9"/>
                  <a:pt x="83" y="10"/>
                </a:cubicBezTo>
                <a:cubicBezTo>
                  <a:pt x="84" y="11"/>
                  <a:pt x="83" y="12"/>
                  <a:pt x="82" y="13"/>
                </a:cubicBezTo>
                <a:cubicBezTo>
                  <a:pt x="84" y="13"/>
                  <a:pt x="86" y="13"/>
                  <a:pt x="87" y="13"/>
                </a:cubicBezTo>
                <a:cubicBezTo>
                  <a:pt x="91" y="14"/>
                  <a:pt x="95" y="17"/>
                  <a:pt x="96" y="20"/>
                </a:cubicBezTo>
                <a:cubicBezTo>
                  <a:pt x="97" y="22"/>
                  <a:pt x="98" y="27"/>
                  <a:pt x="99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99" y="34"/>
                  <a:pt x="99" y="36"/>
                  <a:pt x="99" y="38"/>
                </a:cubicBezTo>
                <a:cubicBezTo>
                  <a:pt x="100" y="45"/>
                  <a:pt x="100" y="47"/>
                  <a:pt x="99" y="44"/>
                </a:cubicBezTo>
                <a:cubicBezTo>
                  <a:pt x="98" y="40"/>
                  <a:pt x="97" y="35"/>
                  <a:pt x="96" y="33"/>
                </a:cubicBezTo>
                <a:cubicBezTo>
                  <a:pt x="95" y="31"/>
                  <a:pt x="93" y="27"/>
                  <a:pt x="92" y="24"/>
                </a:cubicBezTo>
                <a:cubicBezTo>
                  <a:pt x="91" y="21"/>
                  <a:pt x="87" y="19"/>
                  <a:pt x="82" y="18"/>
                </a:cubicBezTo>
                <a:cubicBezTo>
                  <a:pt x="82" y="18"/>
                  <a:pt x="81" y="18"/>
                  <a:pt x="81" y="17"/>
                </a:cubicBezTo>
                <a:cubicBezTo>
                  <a:pt x="80" y="17"/>
                  <a:pt x="80" y="17"/>
                  <a:pt x="79" y="17"/>
                </a:cubicBezTo>
                <a:cubicBezTo>
                  <a:pt x="73" y="17"/>
                  <a:pt x="64" y="18"/>
                  <a:pt x="58" y="18"/>
                </a:cubicBezTo>
                <a:cubicBezTo>
                  <a:pt x="58" y="18"/>
                  <a:pt x="58" y="19"/>
                  <a:pt x="57" y="19"/>
                </a:cubicBezTo>
                <a:cubicBezTo>
                  <a:pt x="52" y="20"/>
                  <a:pt x="46" y="24"/>
                  <a:pt x="45" y="29"/>
                </a:cubicBezTo>
                <a:cubicBezTo>
                  <a:pt x="44" y="30"/>
                  <a:pt x="44" y="31"/>
                  <a:pt x="44" y="32"/>
                </a:cubicBezTo>
                <a:cubicBezTo>
                  <a:pt x="44" y="33"/>
                  <a:pt x="43" y="34"/>
                  <a:pt x="43" y="35"/>
                </a:cubicBezTo>
                <a:cubicBezTo>
                  <a:pt x="42" y="40"/>
                  <a:pt x="41" y="46"/>
                  <a:pt x="40" y="51"/>
                </a:cubicBezTo>
                <a:cubicBezTo>
                  <a:pt x="40" y="57"/>
                  <a:pt x="40" y="65"/>
                  <a:pt x="40" y="70"/>
                </a:cubicBezTo>
                <a:cubicBezTo>
                  <a:pt x="40" y="71"/>
                  <a:pt x="40" y="71"/>
                  <a:pt x="40" y="71"/>
                </a:cubicBezTo>
                <a:cubicBezTo>
                  <a:pt x="40" y="76"/>
                  <a:pt x="39" y="72"/>
                  <a:pt x="38" y="63"/>
                </a:cubicBezTo>
                <a:cubicBezTo>
                  <a:pt x="37" y="61"/>
                  <a:pt x="37" y="61"/>
                  <a:pt x="37" y="61"/>
                </a:cubicBezTo>
                <a:cubicBezTo>
                  <a:pt x="36" y="52"/>
                  <a:pt x="37" y="41"/>
                  <a:pt x="39" y="32"/>
                </a:cubicBezTo>
                <a:cubicBezTo>
                  <a:pt x="39" y="31"/>
                  <a:pt x="40" y="30"/>
                  <a:pt x="40" y="29"/>
                </a:cubicBezTo>
                <a:cubicBezTo>
                  <a:pt x="42" y="22"/>
                  <a:pt x="48" y="16"/>
                  <a:pt x="55" y="15"/>
                </a:cubicBezTo>
                <a:cubicBezTo>
                  <a:pt x="55" y="15"/>
                  <a:pt x="54" y="15"/>
                  <a:pt x="54" y="14"/>
                </a:cubicBezTo>
                <a:cubicBezTo>
                  <a:pt x="54" y="14"/>
                  <a:pt x="53" y="14"/>
                  <a:pt x="53" y="13"/>
                </a:cubicBezTo>
                <a:cubicBezTo>
                  <a:pt x="52" y="14"/>
                  <a:pt x="50" y="14"/>
                  <a:pt x="47" y="14"/>
                </a:cubicBezTo>
                <a:cubicBezTo>
                  <a:pt x="43" y="14"/>
                  <a:pt x="37" y="17"/>
                  <a:pt x="34" y="22"/>
                </a:cubicBezTo>
                <a:cubicBezTo>
                  <a:pt x="31" y="26"/>
                  <a:pt x="28" y="32"/>
                  <a:pt x="27" y="36"/>
                </a:cubicBezTo>
                <a:cubicBezTo>
                  <a:pt x="27" y="37"/>
                  <a:pt x="27" y="39"/>
                  <a:pt x="27" y="40"/>
                </a:cubicBezTo>
                <a:cubicBezTo>
                  <a:pt x="26" y="41"/>
                  <a:pt x="25" y="43"/>
                  <a:pt x="25" y="44"/>
                </a:cubicBezTo>
                <a:cubicBezTo>
                  <a:pt x="25" y="44"/>
                  <a:pt x="25" y="43"/>
                  <a:pt x="25" y="43"/>
                </a:cubicBezTo>
                <a:cubicBezTo>
                  <a:pt x="23" y="37"/>
                  <a:pt x="26" y="27"/>
                  <a:pt x="29" y="21"/>
                </a:cubicBezTo>
                <a:cubicBezTo>
                  <a:pt x="33" y="16"/>
                  <a:pt x="40" y="11"/>
                  <a:pt x="45" y="12"/>
                </a:cubicBezTo>
                <a:cubicBezTo>
                  <a:pt x="48" y="12"/>
                  <a:pt x="51" y="12"/>
                  <a:pt x="53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9"/>
                  <a:pt x="55" y="8"/>
                  <a:pt x="59" y="6"/>
                </a:cubicBezTo>
                <a:cubicBezTo>
                  <a:pt x="59" y="6"/>
                  <a:pt x="60" y="6"/>
                  <a:pt x="60" y="5"/>
                </a:cubicBezTo>
                <a:cubicBezTo>
                  <a:pt x="60" y="5"/>
                  <a:pt x="61" y="5"/>
                  <a:pt x="61" y="4"/>
                </a:cubicBezTo>
                <a:cubicBezTo>
                  <a:pt x="61" y="4"/>
                  <a:pt x="61" y="3"/>
                  <a:pt x="61" y="2"/>
                </a:cubicBezTo>
                <a:cubicBezTo>
                  <a:pt x="61" y="2"/>
                  <a:pt x="61" y="2"/>
                  <a:pt x="61" y="2"/>
                </a:cubicBezTo>
                <a:cubicBezTo>
                  <a:pt x="57" y="2"/>
                  <a:pt x="54" y="2"/>
                  <a:pt x="50" y="4"/>
                </a:cubicBezTo>
                <a:cubicBezTo>
                  <a:pt x="49" y="4"/>
                  <a:pt x="49" y="4"/>
                  <a:pt x="48" y="4"/>
                </a:cubicBezTo>
                <a:cubicBezTo>
                  <a:pt x="30" y="4"/>
                  <a:pt x="0" y="15"/>
                  <a:pt x="5" y="65"/>
                </a:cubicBezTo>
                <a:cubicBezTo>
                  <a:pt x="8" y="94"/>
                  <a:pt x="14" y="104"/>
                  <a:pt x="25" y="108"/>
                </a:cubicBezTo>
                <a:cubicBezTo>
                  <a:pt x="29" y="114"/>
                  <a:pt x="35" y="116"/>
                  <a:pt x="45" y="116"/>
                </a:cubicBezTo>
                <a:cubicBezTo>
                  <a:pt x="47" y="116"/>
                  <a:pt x="49" y="116"/>
                  <a:pt x="51" y="115"/>
                </a:cubicBezTo>
                <a:cubicBezTo>
                  <a:pt x="55" y="119"/>
                  <a:pt x="62" y="121"/>
                  <a:pt x="71" y="121"/>
                </a:cubicBezTo>
                <a:cubicBezTo>
                  <a:pt x="82" y="121"/>
                  <a:pt x="89" y="119"/>
                  <a:pt x="93" y="115"/>
                </a:cubicBezTo>
                <a:cubicBezTo>
                  <a:pt x="95" y="116"/>
                  <a:pt x="98" y="116"/>
                  <a:pt x="100" y="116"/>
                </a:cubicBezTo>
                <a:cubicBezTo>
                  <a:pt x="113" y="116"/>
                  <a:pt x="119" y="114"/>
                  <a:pt x="122" y="105"/>
                </a:cubicBezTo>
                <a:cubicBezTo>
                  <a:pt x="137" y="99"/>
                  <a:pt x="141" y="86"/>
                  <a:pt x="141" y="58"/>
                </a:cubicBezTo>
                <a:cubicBezTo>
                  <a:pt x="142" y="7"/>
                  <a:pt x="117" y="4"/>
                  <a:pt x="99" y="4"/>
                </a:cubicBezTo>
                <a:cubicBezTo>
                  <a:pt x="98" y="4"/>
                  <a:pt x="97" y="4"/>
                  <a:pt x="96" y="4"/>
                </a:cubicBezTo>
                <a:close/>
                <a:moveTo>
                  <a:pt x="18" y="49"/>
                </a:moveTo>
                <a:cubicBezTo>
                  <a:pt x="18" y="53"/>
                  <a:pt x="18" y="56"/>
                  <a:pt x="16" y="56"/>
                </a:cubicBezTo>
                <a:cubicBezTo>
                  <a:pt x="15" y="56"/>
                  <a:pt x="13" y="53"/>
                  <a:pt x="11" y="49"/>
                </a:cubicBezTo>
                <a:cubicBezTo>
                  <a:pt x="10" y="45"/>
                  <a:pt x="10" y="37"/>
                  <a:pt x="12" y="31"/>
                </a:cubicBezTo>
                <a:cubicBezTo>
                  <a:pt x="14" y="25"/>
                  <a:pt x="18" y="18"/>
                  <a:pt x="22" y="16"/>
                </a:cubicBezTo>
                <a:cubicBezTo>
                  <a:pt x="26" y="13"/>
                  <a:pt x="30" y="11"/>
                  <a:pt x="31" y="12"/>
                </a:cubicBezTo>
                <a:cubicBezTo>
                  <a:pt x="32" y="12"/>
                  <a:pt x="29" y="15"/>
                  <a:pt x="25" y="17"/>
                </a:cubicBezTo>
                <a:cubicBezTo>
                  <a:pt x="22" y="20"/>
                  <a:pt x="18" y="26"/>
                  <a:pt x="17" y="32"/>
                </a:cubicBezTo>
                <a:cubicBezTo>
                  <a:pt x="17" y="37"/>
                  <a:pt x="17" y="45"/>
                  <a:pt x="18" y="49"/>
                </a:cubicBezTo>
                <a:close/>
                <a:moveTo>
                  <a:pt x="109" y="9"/>
                </a:moveTo>
                <a:cubicBezTo>
                  <a:pt x="113" y="11"/>
                  <a:pt x="118" y="16"/>
                  <a:pt x="121" y="21"/>
                </a:cubicBezTo>
                <a:cubicBezTo>
                  <a:pt x="123" y="26"/>
                  <a:pt x="124" y="35"/>
                  <a:pt x="123" y="41"/>
                </a:cubicBezTo>
                <a:cubicBezTo>
                  <a:pt x="123" y="43"/>
                  <a:pt x="122" y="45"/>
                  <a:pt x="122" y="46"/>
                </a:cubicBezTo>
                <a:cubicBezTo>
                  <a:pt x="121" y="45"/>
                  <a:pt x="121" y="44"/>
                  <a:pt x="121" y="44"/>
                </a:cubicBezTo>
                <a:cubicBezTo>
                  <a:pt x="121" y="41"/>
                  <a:pt x="120" y="37"/>
                  <a:pt x="120" y="34"/>
                </a:cubicBezTo>
                <a:cubicBezTo>
                  <a:pt x="119" y="30"/>
                  <a:pt x="118" y="24"/>
                  <a:pt x="116" y="21"/>
                </a:cubicBezTo>
                <a:cubicBezTo>
                  <a:pt x="114" y="18"/>
                  <a:pt x="110" y="14"/>
                  <a:pt x="107" y="11"/>
                </a:cubicBezTo>
                <a:cubicBezTo>
                  <a:pt x="104" y="9"/>
                  <a:pt x="99" y="8"/>
                  <a:pt x="94" y="10"/>
                </a:cubicBezTo>
                <a:cubicBezTo>
                  <a:pt x="90" y="11"/>
                  <a:pt x="87" y="11"/>
                  <a:pt x="87" y="11"/>
                </a:cubicBezTo>
                <a:cubicBezTo>
                  <a:pt x="87" y="11"/>
                  <a:pt x="90" y="9"/>
                  <a:pt x="94" y="8"/>
                </a:cubicBezTo>
                <a:cubicBezTo>
                  <a:pt x="98" y="7"/>
                  <a:pt x="105" y="7"/>
                  <a:pt x="109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148"/>
          <p:cNvSpPr>
            <a:spLocks/>
          </p:cNvSpPr>
          <p:nvPr/>
        </p:nvSpPr>
        <p:spPr bwMode="auto">
          <a:xfrm>
            <a:off x="2215991" y="4283393"/>
            <a:ext cx="98425" cy="115888"/>
          </a:xfrm>
          <a:custGeom>
            <a:avLst/>
            <a:gdLst>
              <a:gd name="T0" fmla="*/ 18 w 26"/>
              <a:gd name="T1" fmla="*/ 2 h 31"/>
              <a:gd name="T2" fmla="*/ 13 w 26"/>
              <a:gd name="T3" fmla="*/ 0 h 31"/>
              <a:gd name="T4" fmla="*/ 12 w 26"/>
              <a:gd name="T5" fmla="*/ 0 h 31"/>
              <a:gd name="T6" fmla="*/ 9 w 26"/>
              <a:gd name="T7" fmla="*/ 4 h 31"/>
              <a:gd name="T8" fmla="*/ 9 w 26"/>
              <a:gd name="T9" fmla="*/ 17 h 31"/>
              <a:gd name="T10" fmla="*/ 5 w 26"/>
              <a:gd name="T11" fmla="*/ 25 h 31"/>
              <a:gd name="T12" fmla="*/ 1 w 26"/>
              <a:gd name="T13" fmla="*/ 28 h 31"/>
              <a:gd name="T14" fmla="*/ 1 w 26"/>
              <a:gd name="T15" fmla="*/ 28 h 31"/>
              <a:gd name="T16" fmla="*/ 1 w 26"/>
              <a:gd name="T17" fmla="*/ 27 h 31"/>
              <a:gd name="T18" fmla="*/ 3 w 26"/>
              <a:gd name="T19" fmla="*/ 30 h 31"/>
              <a:gd name="T20" fmla="*/ 3 w 26"/>
              <a:gd name="T21" fmla="*/ 31 h 31"/>
              <a:gd name="T22" fmla="*/ 5 w 26"/>
              <a:gd name="T23" fmla="*/ 30 h 31"/>
              <a:gd name="T24" fmla="*/ 8 w 26"/>
              <a:gd name="T25" fmla="*/ 30 h 31"/>
              <a:gd name="T26" fmla="*/ 9 w 26"/>
              <a:gd name="T27" fmla="*/ 31 h 31"/>
              <a:gd name="T28" fmla="*/ 9 w 26"/>
              <a:gd name="T29" fmla="*/ 31 h 31"/>
              <a:gd name="T30" fmla="*/ 13 w 26"/>
              <a:gd name="T31" fmla="*/ 30 h 31"/>
              <a:gd name="T32" fmla="*/ 17 w 26"/>
              <a:gd name="T33" fmla="*/ 30 h 31"/>
              <a:gd name="T34" fmla="*/ 18 w 26"/>
              <a:gd name="T35" fmla="*/ 30 h 31"/>
              <a:gd name="T36" fmla="*/ 19 w 26"/>
              <a:gd name="T37" fmla="*/ 30 h 31"/>
              <a:gd name="T38" fmla="*/ 20 w 26"/>
              <a:gd name="T39" fmla="*/ 30 h 31"/>
              <a:gd name="T40" fmla="*/ 21 w 26"/>
              <a:gd name="T41" fmla="*/ 29 h 31"/>
              <a:gd name="T42" fmla="*/ 22 w 26"/>
              <a:gd name="T43" fmla="*/ 29 h 31"/>
              <a:gd name="T44" fmla="*/ 25 w 26"/>
              <a:gd name="T45" fmla="*/ 27 h 31"/>
              <a:gd name="T46" fmla="*/ 22 w 26"/>
              <a:gd name="T47" fmla="*/ 24 h 31"/>
              <a:gd name="T48" fmla="*/ 16 w 26"/>
              <a:gd name="T49" fmla="*/ 17 h 31"/>
              <a:gd name="T50" fmla="*/ 18 w 26"/>
              <a:gd name="T51" fmla="*/ 7 h 31"/>
              <a:gd name="T52" fmla="*/ 18 w 26"/>
              <a:gd name="T53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" h="31">
                <a:moveTo>
                  <a:pt x="18" y="2"/>
                </a:moveTo>
                <a:cubicBezTo>
                  <a:pt x="16" y="2"/>
                  <a:pt x="14" y="1"/>
                  <a:pt x="13" y="0"/>
                </a:cubicBezTo>
                <a:cubicBezTo>
                  <a:pt x="13" y="0"/>
                  <a:pt x="13" y="0"/>
                  <a:pt x="12" y="0"/>
                </a:cubicBezTo>
                <a:cubicBezTo>
                  <a:pt x="11" y="0"/>
                  <a:pt x="10" y="2"/>
                  <a:pt x="9" y="4"/>
                </a:cubicBezTo>
                <a:cubicBezTo>
                  <a:pt x="7" y="8"/>
                  <a:pt x="7" y="13"/>
                  <a:pt x="9" y="17"/>
                </a:cubicBezTo>
                <a:cubicBezTo>
                  <a:pt x="10" y="20"/>
                  <a:pt x="8" y="24"/>
                  <a:pt x="5" y="25"/>
                </a:cubicBezTo>
                <a:cubicBezTo>
                  <a:pt x="1" y="27"/>
                  <a:pt x="0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7"/>
                  <a:pt x="1" y="27"/>
                </a:cubicBezTo>
                <a:cubicBezTo>
                  <a:pt x="3" y="27"/>
                  <a:pt x="3" y="28"/>
                  <a:pt x="3" y="30"/>
                </a:cubicBezTo>
                <a:cubicBezTo>
                  <a:pt x="2" y="30"/>
                  <a:pt x="3" y="31"/>
                  <a:pt x="3" y="31"/>
                </a:cubicBezTo>
                <a:cubicBezTo>
                  <a:pt x="4" y="31"/>
                  <a:pt x="4" y="31"/>
                  <a:pt x="5" y="30"/>
                </a:cubicBezTo>
                <a:cubicBezTo>
                  <a:pt x="6" y="30"/>
                  <a:pt x="7" y="30"/>
                  <a:pt x="8" y="30"/>
                </a:cubicBezTo>
                <a:cubicBezTo>
                  <a:pt x="9" y="30"/>
                  <a:pt x="9" y="30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11" y="31"/>
                  <a:pt x="12" y="31"/>
                  <a:pt x="13" y="30"/>
                </a:cubicBezTo>
                <a:cubicBezTo>
                  <a:pt x="14" y="30"/>
                  <a:pt x="15" y="30"/>
                  <a:pt x="17" y="30"/>
                </a:cubicBezTo>
                <a:cubicBezTo>
                  <a:pt x="17" y="30"/>
                  <a:pt x="18" y="30"/>
                  <a:pt x="18" y="30"/>
                </a:cubicBezTo>
                <a:cubicBezTo>
                  <a:pt x="18" y="30"/>
                  <a:pt x="18" y="30"/>
                  <a:pt x="19" y="30"/>
                </a:cubicBezTo>
                <a:cubicBezTo>
                  <a:pt x="19" y="30"/>
                  <a:pt x="19" y="30"/>
                  <a:pt x="20" y="30"/>
                </a:cubicBezTo>
                <a:cubicBezTo>
                  <a:pt x="20" y="30"/>
                  <a:pt x="21" y="29"/>
                  <a:pt x="21" y="29"/>
                </a:cubicBezTo>
                <a:cubicBezTo>
                  <a:pt x="21" y="29"/>
                  <a:pt x="22" y="29"/>
                  <a:pt x="22" y="29"/>
                </a:cubicBezTo>
                <a:cubicBezTo>
                  <a:pt x="22" y="28"/>
                  <a:pt x="23" y="27"/>
                  <a:pt x="25" y="27"/>
                </a:cubicBezTo>
                <a:cubicBezTo>
                  <a:pt x="26" y="26"/>
                  <a:pt x="25" y="25"/>
                  <a:pt x="22" y="24"/>
                </a:cubicBezTo>
                <a:cubicBezTo>
                  <a:pt x="18" y="24"/>
                  <a:pt x="16" y="20"/>
                  <a:pt x="16" y="17"/>
                </a:cubicBezTo>
                <a:cubicBezTo>
                  <a:pt x="16" y="14"/>
                  <a:pt x="17" y="9"/>
                  <a:pt x="18" y="7"/>
                </a:cubicBezTo>
                <a:cubicBezTo>
                  <a:pt x="20" y="4"/>
                  <a:pt x="19" y="2"/>
                  <a:pt x="18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149"/>
          <p:cNvSpPr>
            <a:spLocks noEditPoints="1"/>
          </p:cNvSpPr>
          <p:nvPr/>
        </p:nvSpPr>
        <p:spPr bwMode="auto">
          <a:xfrm>
            <a:off x="5541804" y="3126106"/>
            <a:ext cx="450850" cy="393700"/>
          </a:xfrm>
          <a:custGeom>
            <a:avLst/>
            <a:gdLst>
              <a:gd name="T0" fmla="*/ 7 w 120"/>
              <a:gd name="T1" fmla="*/ 73 h 105"/>
              <a:gd name="T2" fmla="*/ 46 w 120"/>
              <a:gd name="T3" fmla="*/ 100 h 105"/>
              <a:gd name="T4" fmla="*/ 47 w 120"/>
              <a:gd name="T5" fmla="*/ 100 h 105"/>
              <a:gd name="T6" fmla="*/ 47 w 120"/>
              <a:gd name="T7" fmla="*/ 100 h 105"/>
              <a:gd name="T8" fmla="*/ 53 w 120"/>
              <a:gd name="T9" fmla="*/ 101 h 105"/>
              <a:gd name="T10" fmla="*/ 52 w 120"/>
              <a:gd name="T11" fmla="*/ 98 h 105"/>
              <a:gd name="T12" fmla="*/ 50 w 120"/>
              <a:gd name="T13" fmla="*/ 82 h 105"/>
              <a:gd name="T14" fmla="*/ 50 w 120"/>
              <a:gd name="T15" fmla="*/ 80 h 105"/>
              <a:gd name="T16" fmla="*/ 70 w 120"/>
              <a:gd name="T17" fmla="*/ 58 h 105"/>
              <a:gd name="T18" fmla="*/ 77 w 120"/>
              <a:gd name="T19" fmla="*/ 58 h 105"/>
              <a:gd name="T20" fmla="*/ 89 w 120"/>
              <a:gd name="T21" fmla="*/ 59 h 105"/>
              <a:gd name="T22" fmla="*/ 71 w 120"/>
              <a:gd name="T23" fmla="*/ 28 h 105"/>
              <a:gd name="T24" fmla="*/ 50 w 120"/>
              <a:gd name="T25" fmla="*/ 31 h 105"/>
              <a:gd name="T26" fmla="*/ 52 w 120"/>
              <a:gd name="T27" fmla="*/ 22 h 105"/>
              <a:gd name="T28" fmla="*/ 57 w 120"/>
              <a:gd name="T29" fmla="*/ 19 h 105"/>
              <a:gd name="T30" fmla="*/ 65 w 120"/>
              <a:gd name="T31" fmla="*/ 18 h 105"/>
              <a:gd name="T32" fmla="*/ 72 w 120"/>
              <a:gd name="T33" fmla="*/ 20 h 105"/>
              <a:gd name="T34" fmla="*/ 120 w 120"/>
              <a:gd name="T35" fmla="*/ 15 h 105"/>
              <a:gd name="T36" fmla="*/ 83 w 120"/>
              <a:gd name="T37" fmla="*/ 0 h 105"/>
              <a:gd name="T38" fmla="*/ 62 w 120"/>
              <a:gd name="T39" fmla="*/ 11 h 105"/>
              <a:gd name="T40" fmla="*/ 84 w 120"/>
              <a:gd name="T41" fmla="*/ 7 h 105"/>
              <a:gd name="T42" fmla="*/ 103 w 120"/>
              <a:gd name="T43" fmla="*/ 9 h 105"/>
              <a:gd name="T44" fmla="*/ 54 w 120"/>
              <a:gd name="T45" fmla="*/ 18 h 105"/>
              <a:gd name="T46" fmla="*/ 55 w 120"/>
              <a:gd name="T47" fmla="*/ 13 h 105"/>
              <a:gd name="T48" fmla="*/ 52 w 120"/>
              <a:gd name="T49" fmla="*/ 11 h 105"/>
              <a:gd name="T50" fmla="*/ 48 w 120"/>
              <a:gd name="T51" fmla="*/ 11 h 105"/>
              <a:gd name="T52" fmla="*/ 44 w 120"/>
              <a:gd name="T53" fmla="*/ 31 h 105"/>
              <a:gd name="T54" fmla="*/ 22 w 120"/>
              <a:gd name="T55" fmla="*/ 28 h 105"/>
              <a:gd name="T56" fmla="*/ 7 w 120"/>
              <a:gd name="T57" fmla="*/ 73 h 105"/>
              <a:gd name="T58" fmla="*/ 22 w 120"/>
              <a:gd name="T59" fmla="*/ 34 h 105"/>
              <a:gd name="T60" fmla="*/ 30 w 120"/>
              <a:gd name="T61" fmla="*/ 30 h 105"/>
              <a:gd name="T62" fmla="*/ 25 w 120"/>
              <a:gd name="T63" fmla="*/ 35 h 105"/>
              <a:gd name="T64" fmla="*/ 17 w 120"/>
              <a:gd name="T65" fmla="*/ 50 h 105"/>
              <a:gd name="T66" fmla="*/ 17 w 120"/>
              <a:gd name="T67" fmla="*/ 66 h 105"/>
              <a:gd name="T68" fmla="*/ 16 w 120"/>
              <a:gd name="T69" fmla="*/ 74 h 105"/>
              <a:gd name="T70" fmla="*/ 11 w 120"/>
              <a:gd name="T71" fmla="*/ 67 h 105"/>
              <a:gd name="T72" fmla="*/ 12 w 120"/>
              <a:gd name="T73" fmla="*/ 49 h 105"/>
              <a:gd name="T74" fmla="*/ 22 w 120"/>
              <a:gd name="T75" fmla="*/ 34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0" h="105">
                <a:moveTo>
                  <a:pt x="7" y="73"/>
                </a:moveTo>
                <a:cubicBezTo>
                  <a:pt x="13" y="93"/>
                  <a:pt x="31" y="105"/>
                  <a:pt x="46" y="100"/>
                </a:cubicBezTo>
                <a:cubicBezTo>
                  <a:pt x="46" y="100"/>
                  <a:pt x="46" y="100"/>
                  <a:pt x="47" y="100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9" y="101"/>
                  <a:pt x="51" y="101"/>
                  <a:pt x="53" y="101"/>
                </a:cubicBezTo>
                <a:cubicBezTo>
                  <a:pt x="53" y="100"/>
                  <a:pt x="53" y="99"/>
                  <a:pt x="52" y="98"/>
                </a:cubicBezTo>
                <a:cubicBezTo>
                  <a:pt x="51" y="93"/>
                  <a:pt x="50" y="87"/>
                  <a:pt x="50" y="82"/>
                </a:cubicBezTo>
                <a:cubicBezTo>
                  <a:pt x="50" y="80"/>
                  <a:pt x="50" y="80"/>
                  <a:pt x="50" y="80"/>
                </a:cubicBezTo>
                <a:cubicBezTo>
                  <a:pt x="50" y="69"/>
                  <a:pt x="58" y="61"/>
                  <a:pt x="70" y="58"/>
                </a:cubicBezTo>
                <a:cubicBezTo>
                  <a:pt x="72" y="58"/>
                  <a:pt x="75" y="58"/>
                  <a:pt x="77" y="58"/>
                </a:cubicBezTo>
                <a:cubicBezTo>
                  <a:pt x="81" y="58"/>
                  <a:pt x="85" y="58"/>
                  <a:pt x="89" y="59"/>
                </a:cubicBezTo>
                <a:cubicBezTo>
                  <a:pt x="89" y="44"/>
                  <a:pt x="83" y="31"/>
                  <a:pt x="71" y="28"/>
                </a:cubicBezTo>
                <a:cubicBezTo>
                  <a:pt x="64" y="25"/>
                  <a:pt x="57" y="27"/>
                  <a:pt x="50" y="31"/>
                </a:cubicBezTo>
                <a:cubicBezTo>
                  <a:pt x="51" y="28"/>
                  <a:pt x="51" y="25"/>
                  <a:pt x="52" y="22"/>
                </a:cubicBezTo>
                <a:cubicBezTo>
                  <a:pt x="53" y="21"/>
                  <a:pt x="55" y="20"/>
                  <a:pt x="57" y="19"/>
                </a:cubicBezTo>
                <a:cubicBezTo>
                  <a:pt x="60" y="17"/>
                  <a:pt x="63" y="17"/>
                  <a:pt x="65" y="18"/>
                </a:cubicBezTo>
                <a:cubicBezTo>
                  <a:pt x="66" y="18"/>
                  <a:pt x="71" y="19"/>
                  <a:pt x="72" y="20"/>
                </a:cubicBezTo>
                <a:cubicBezTo>
                  <a:pt x="93" y="25"/>
                  <a:pt x="102" y="11"/>
                  <a:pt x="120" y="15"/>
                </a:cubicBezTo>
                <a:cubicBezTo>
                  <a:pt x="107" y="2"/>
                  <a:pt x="90" y="0"/>
                  <a:pt x="83" y="0"/>
                </a:cubicBezTo>
                <a:cubicBezTo>
                  <a:pt x="77" y="0"/>
                  <a:pt x="67" y="4"/>
                  <a:pt x="62" y="11"/>
                </a:cubicBezTo>
                <a:cubicBezTo>
                  <a:pt x="68" y="9"/>
                  <a:pt x="76" y="7"/>
                  <a:pt x="84" y="7"/>
                </a:cubicBezTo>
                <a:cubicBezTo>
                  <a:pt x="90" y="6"/>
                  <a:pt x="97" y="8"/>
                  <a:pt x="103" y="9"/>
                </a:cubicBezTo>
                <a:cubicBezTo>
                  <a:pt x="82" y="6"/>
                  <a:pt x="64" y="13"/>
                  <a:pt x="54" y="18"/>
                </a:cubicBezTo>
                <a:cubicBezTo>
                  <a:pt x="54" y="16"/>
                  <a:pt x="55" y="15"/>
                  <a:pt x="55" y="13"/>
                </a:cubicBezTo>
                <a:cubicBezTo>
                  <a:pt x="56" y="11"/>
                  <a:pt x="54" y="12"/>
                  <a:pt x="52" y="11"/>
                </a:cubicBezTo>
                <a:cubicBezTo>
                  <a:pt x="50" y="11"/>
                  <a:pt x="48" y="9"/>
                  <a:pt x="48" y="11"/>
                </a:cubicBezTo>
                <a:cubicBezTo>
                  <a:pt x="46" y="16"/>
                  <a:pt x="45" y="24"/>
                  <a:pt x="44" y="31"/>
                </a:cubicBezTo>
                <a:cubicBezTo>
                  <a:pt x="37" y="27"/>
                  <a:pt x="30" y="25"/>
                  <a:pt x="22" y="28"/>
                </a:cubicBezTo>
                <a:cubicBezTo>
                  <a:pt x="7" y="32"/>
                  <a:pt x="0" y="53"/>
                  <a:pt x="7" y="73"/>
                </a:cubicBezTo>
                <a:close/>
                <a:moveTo>
                  <a:pt x="22" y="34"/>
                </a:moveTo>
                <a:cubicBezTo>
                  <a:pt x="26" y="31"/>
                  <a:pt x="29" y="29"/>
                  <a:pt x="30" y="30"/>
                </a:cubicBezTo>
                <a:cubicBezTo>
                  <a:pt x="31" y="30"/>
                  <a:pt x="29" y="33"/>
                  <a:pt x="25" y="35"/>
                </a:cubicBezTo>
                <a:cubicBezTo>
                  <a:pt x="21" y="38"/>
                  <a:pt x="18" y="44"/>
                  <a:pt x="17" y="50"/>
                </a:cubicBezTo>
                <a:cubicBezTo>
                  <a:pt x="16" y="55"/>
                  <a:pt x="17" y="62"/>
                  <a:pt x="17" y="66"/>
                </a:cubicBezTo>
                <a:cubicBezTo>
                  <a:pt x="18" y="70"/>
                  <a:pt x="18" y="74"/>
                  <a:pt x="16" y="74"/>
                </a:cubicBezTo>
                <a:cubicBezTo>
                  <a:pt x="15" y="74"/>
                  <a:pt x="13" y="71"/>
                  <a:pt x="11" y="67"/>
                </a:cubicBezTo>
                <a:cubicBezTo>
                  <a:pt x="10" y="63"/>
                  <a:pt x="10" y="55"/>
                  <a:pt x="12" y="49"/>
                </a:cubicBezTo>
                <a:cubicBezTo>
                  <a:pt x="13" y="43"/>
                  <a:pt x="18" y="36"/>
                  <a:pt x="22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150"/>
          <p:cNvSpPr>
            <a:spLocks/>
          </p:cNvSpPr>
          <p:nvPr/>
        </p:nvSpPr>
        <p:spPr bwMode="auto">
          <a:xfrm>
            <a:off x="5894229" y="3324544"/>
            <a:ext cx="30163" cy="34925"/>
          </a:xfrm>
          <a:custGeom>
            <a:avLst/>
            <a:gdLst>
              <a:gd name="T0" fmla="*/ 4 w 8"/>
              <a:gd name="T1" fmla="*/ 7 h 9"/>
              <a:gd name="T2" fmla="*/ 7 w 8"/>
              <a:gd name="T3" fmla="*/ 1 h 9"/>
              <a:gd name="T4" fmla="*/ 5 w 8"/>
              <a:gd name="T5" fmla="*/ 0 h 9"/>
              <a:gd name="T6" fmla="*/ 2 w 8"/>
              <a:gd name="T7" fmla="*/ 0 h 9"/>
              <a:gd name="T8" fmla="*/ 0 w 8"/>
              <a:gd name="T9" fmla="*/ 8 h 9"/>
              <a:gd name="T10" fmla="*/ 1 w 8"/>
              <a:gd name="T11" fmla="*/ 9 h 9"/>
              <a:gd name="T12" fmla="*/ 4 w 8"/>
              <a:gd name="T13" fmla="*/ 7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9">
                <a:moveTo>
                  <a:pt x="4" y="7"/>
                </a:moveTo>
                <a:cubicBezTo>
                  <a:pt x="5" y="5"/>
                  <a:pt x="6" y="3"/>
                  <a:pt x="7" y="1"/>
                </a:cubicBezTo>
                <a:cubicBezTo>
                  <a:pt x="8" y="0"/>
                  <a:pt x="6" y="0"/>
                  <a:pt x="5" y="0"/>
                </a:cubicBezTo>
                <a:cubicBezTo>
                  <a:pt x="4" y="0"/>
                  <a:pt x="3" y="0"/>
                  <a:pt x="2" y="0"/>
                </a:cubicBezTo>
                <a:cubicBezTo>
                  <a:pt x="2" y="2"/>
                  <a:pt x="1" y="5"/>
                  <a:pt x="0" y="8"/>
                </a:cubicBezTo>
                <a:cubicBezTo>
                  <a:pt x="0" y="8"/>
                  <a:pt x="1" y="8"/>
                  <a:pt x="1" y="9"/>
                </a:cubicBezTo>
                <a:cubicBezTo>
                  <a:pt x="2" y="8"/>
                  <a:pt x="3" y="8"/>
                  <a:pt x="4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151"/>
          <p:cNvSpPr>
            <a:spLocks noEditPoints="1"/>
          </p:cNvSpPr>
          <p:nvPr/>
        </p:nvSpPr>
        <p:spPr bwMode="auto">
          <a:xfrm>
            <a:off x="5737067" y="3354706"/>
            <a:ext cx="319088" cy="244475"/>
          </a:xfrm>
          <a:custGeom>
            <a:avLst/>
            <a:gdLst>
              <a:gd name="T0" fmla="*/ 82 w 85"/>
              <a:gd name="T1" fmla="*/ 36 h 65"/>
              <a:gd name="T2" fmla="*/ 85 w 85"/>
              <a:gd name="T3" fmla="*/ 21 h 65"/>
              <a:gd name="T4" fmla="*/ 85 w 85"/>
              <a:gd name="T5" fmla="*/ 21 h 65"/>
              <a:gd name="T6" fmla="*/ 67 w 85"/>
              <a:gd name="T7" fmla="*/ 0 h 65"/>
              <a:gd name="T8" fmla="*/ 60 w 85"/>
              <a:gd name="T9" fmla="*/ 0 h 65"/>
              <a:gd name="T10" fmla="*/ 43 w 85"/>
              <a:gd name="T11" fmla="*/ 4 h 65"/>
              <a:gd name="T12" fmla="*/ 25 w 85"/>
              <a:gd name="T13" fmla="*/ 0 h 65"/>
              <a:gd name="T14" fmla="*/ 18 w 85"/>
              <a:gd name="T15" fmla="*/ 0 h 65"/>
              <a:gd name="T16" fmla="*/ 1 w 85"/>
              <a:gd name="T17" fmla="*/ 21 h 65"/>
              <a:gd name="T18" fmla="*/ 1 w 85"/>
              <a:gd name="T19" fmla="*/ 21 h 65"/>
              <a:gd name="T20" fmla="*/ 3 w 85"/>
              <a:gd name="T21" fmla="*/ 36 h 65"/>
              <a:gd name="T22" fmla="*/ 28 w 85"/>
              <a:gd name="T23" fmla="*/ 63 h 65"/>
              <a:gd name="T24" fmla="*/ 43 w 85"/>
              <a:gd name="T25" fmla="*/ 65 h 65"/>
              <a:gd name="T26" fmla="*/ 59 w 85"/>
              <a:gd name="T27" fmla="*/ 63 h 65"/>
              <a:gd name="T28" fmla="*/ 82 w 85"/>
              <a:gd name="T29" fmla="*/ 36 h 65"/>
              <a:gd name="T30" fmla="*/ 49 w 85"/>
              <a:gd name="T31" fmla="*/ 51 h 65"/>
              <a:gd name="T32" fmla="*/ 49 w 85"/>
              <a:gd name="T33" fmla="*/ 52 h 65"/>
              <a:gd name="T34" fmla="*/ 48 w 85"/>
              <a:gd name="T35" fmla="*/ 54 h 65"/>
              <a:gd name="T36" fmla="*/ 46 w 85"/>
              <a:gd name="T37" fmla="*/ 54 h 65"/>
              <a:gd name="T38" fmla="*/ 42 w 85"/>
              <a:gd name="T39" fmla="*/ 54 h 65"/>
              <a:gd name="T40" fmla="*/ 41 w 85"/>
              <a:gd name="T41" fmla="*/ 54 h 65"/>
              <a:gd name="T42" fmla="*/ 38 w 85"/>
              <a:gd name="T43" fmla="*/ 54 h 65"/>
              <a:gd name="T44" fmla="*/ 37 w 85"/>
              <a:gd name="T45" fmla="*/ 54 h 65"/>
              <a:gd name="T46" fmla="*/ 36 w 85"/>
              <a:gd name="T47" fmla="*/ 53 h 65"/>
              <a:gd name="T48" fmla="*/ 37 w 85"/>
              <a:gd name="T49" fmla="*/ 52 h 65"/>
              <a:gd name="T50" fmla="*/ 37 w 85"/>
              <a:gd name="T51" fmla="*/ 50 h 65"/>
              <a:gd name="T52" fmla="*/ 36 w 85"/>
              <a:gd name="T53" fmla="*/ 50 h 65"/>
              <a:gd name="T54" fmla="*/ 37 w 85"/>
              <a:gd name="T55" fmla="*/ 49 h 65"/>
              <a:gd name="T56" fmla="*/ 38 w 85"/>
              <a:gd name="T57" fmla="*/ 48 h 65"/>
              <a:gd name="T58" fmla="*/ 41 w 85"/>
              <a:gd name="T59" fmla="*/ 47 h 65"/>
              <a:gd name="T60" fmla="*/ 42 w 85"/>
              <a:gd name="T61" fmla="*/ 47 h 65"/>
              <a:gd name="T62" fmla="*/ 46 w 85"/>
              <a:gd name="T63" fmla="*/ 47 h 65"/>
              <a:gd name="T64" fmla="*/ 47 w 85"/>
              <a:gd name="T65" fmla="*/ 47 h 65"/>
              <a:gd name="T66" fmla="*/ 49 w 85"/>
              <a:gd name="T67" fmla="*/ 48 h 65"/>
              <a:gd name="T68" fmla="*/ 49 w 85"/>
              <a:gd name="T69" fmla="*/ 50 h 65"/>
              <a:gd name="T70" fmla="*/ 49 w 85"/>
              <a:gd name="T71" fmla="*/ 51 h 65"/>
              <a:gd name="T72" fmla="*/ 47 w 85"/>
              <a:gd name="T73" fmla="*/ 43 h 65"/>
              <a:gd name="T74" fmla="*/ 46 w 85"/>
              <a:gd name="T75" fmla="*/ 43 h 65"/>
              <a:gd name="T76" fmla="*/ 43 w 85"/>
              <a:gd name="T77" fmla="*/ 43 h 65"/>
              <a:gd name="T78" fmla="*/ 39 w 85"/>
              <a:gd name="T79" fmla="*/ 43 h 65"/>
              <a:gd name="T80" fmla="*/ 39 w 85"/>
              <a:gd name="T81" fmla="*/ 43 h 65"/>
              <a:gd name="T82" fmla="*/ 8 w 85"/>
              <a:gd name="T83" fmla="*/ 28 h 65"/>
              <a:gd name="T84" fmla="*/ 19 w 85"/>
              <a:gd name="T85" fmla="*/ 4 h 65"/>
              <a:gd name="T86" fmla="*/ 36 w 85"/>
              <a:gd name="T87" fmla="*/ 7 h 65"/>
              <a:gd name="T88" fmla="*/ 49 w 85"/>
              <a:gd name="T89" fmla="*/ 7 h 65"/>
              <a:gd name="T90" fmla="*/ 67 w 85"/>
              <a:gd name="T91" fmla="*/ 4 h 65"/>
              <a:gd name="T92" fmla="*/ 77 w 85"/>
              <a:gd name="T93" fmla="*/ 28 h 65"/>
              <a:gd name="T94" fmla="*/ 51 w 85"/>
              <a:gd name="T95" fmla="*/ 44 h 65"/>
              <a:gd name="T96" fmla="*/ 47 w 85"/>
              <a:gd name="T97" fmla="*/ 4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5" h="65">
                <a:moveTo>
                  <a:pt x="82" y="36"/>
                </a:moveTo>
                <a:cubicBezTo>
                  <a:pt x="84" y="31"/>
                  <a:pt x="85" y="26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5" y="11"/>
                  <a:pt x="79" y="3"/>
                  <a:pt x="67" y="0"/>
                </a:cubicBezTo>
                <a:cubicBezTo>
                  <a:pt x="65" y="0"/>
                  <a:pt x="63" y="0"/>
                  <a:pt x="60" y="0"/>
                </a:cubicBezTo>
                <a:cubicBezTo>
                  <a:pt x="54" y="0"/>
                  <a:pt x="48" y="1"/>
                  <a:pt x="43" y="4"/>
                </a:cubicBezTo>
                <a:cubicBezTo>
                  <a:pt x="37" y="1"/>
                  <a:pt x="31" y="0"/>
                  <a:pt x="25" y="0"/>
                </a:cubicBezTo>
                <a:cubicBezTo>
                  <a:pt x="23" y="0"/>
                  <a:pt x="21" y="0"/>
                  <a:pt x="18" y="0"/>
                </a:cubicBezTo>
                <a:cubicBezTo>
                  <a:pt x="7" y="3"/>
                  <a:pt x="0" y="11"/>
                  <a:pt x="1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1" y="26"/>
                  <a:pt x="1" y="31"/>
                  <a:pt x="3" y="36"/>
                </a:cubicBezTo>
                <a:cubicBezTo>
                  <a:pt x="8" y="50"/>
                  <a:pt x="17" y="60"/>
                  <a:pt x="28" y="63"/>
                </a:cubicBezTo>
                <a:cubicBezTo>
                  <a:pt x="30" y="64"/>
                  <a:pt x="37" y="65"/>
                  <a:pt x="43" y="65"/>
                </a:cubicBezTo>
                <a:cubicBezTo>
                  <a:pt x="48" y="65"/>
                  <a:pt x="54" y="65"/>
                  <a:pt x="59" y="63"/>
                </a:cubicBezTo>
                <a:cubicBezTo>
                  <a:pt x="69" y="60"/>
                  <a:pt x="78" y="50"/>
                  <a:pt x="82" y="36"/>
                </a:cubicBezTo>
                <a:close/>
                <a:moveTo>
                  <a:pt x="49" y="51"/>
                </a:moveTo>
                <a:cubicBezTo>
                  <a:pt x="50" y="51"/>
                  <a:pt x="50" y="52"/>
                  <a:pt x="49" y="52"/>
                </a:cubicBezTo>
                <a:cubicBezTo>
                  <a:pt x="48" y="52"/>
                  <a:pt x="48" y="53"/>
                  <a:pt x="48" y="54"/>
                </a:cubicBezTo>
                <a:cubicBezTo>
                  <a:pt x="47" y="54"/>
                  <a:pt x="47" y="54"/>
                  <a:pt x="46" y="54"/>
                </a:cubicBezTo>
                <a:cubicBezTo>
                  <a:pt x="45" y="54"/>
                  <a:pt x="43" y="54"/>
                  <a:pt x="42" y="54"/>
                </a:cubicBezTo>
                <a:cubicBezTo>
                  <a:pt x="42" y="55"/>
                  <a:pt x="41" y="55"/>
                  <a:pt x="41" y="54"/>
                </a:cubicBezTo>
                <a:cubicBezTo>
                  <a:pt x="41" y="54"/>
                  <a:pt x="40" y="54"/>
                  <a:pt x="38" y="54"/>
                </a:cubicBezTo>
                <a:cubicBezTo>
                  <a:pt x="37" y="55"/>
                  <a:pt x="37" y="54"/>
                  <a:pt x="37" y="54"/>
                </a:cubicBezTo>
                <a:cubicBezTo>
                  <a:pt x="38" y="53"/>
                  <a:pt x="37" y="52"/>
                  <a:pt x="36" y="53"/>
                </a:cubicBezTo>
                <a:cubicBezTo>
                  <a:pt x="35" y="53"/>
                  <a:pt x="35" y="52"/>
                  <a:pt x="37" y="52"/>
                </a:cubicBezTo>
                <a:cubicBezTo>
                  <a:pt x="38" y="51"/>
                  <a:pt x="38" y="51"/>
                  <a:pt x="37" y="50"/>
                </a:cubicBezTo>
                <a:cubicBezTo>
                  <a:pt x="36" y="50"/>
                  <a:pt x="35" y="50"/>
                  <a:pt x="36" y="50"/>
                </a:cubicBezTo>
                <a:cubicBezTo>
                  <a:pt x="37" y="50"/>
                  <a:pt x="38" y="49"/>
                  <a:pt x="37" y="49"/>
                </a:cubicBezTo>
                <a:cubicBezTo>
                  <a:pt x="37" y="48"/>
                  <a:pt x="37" y="48"/>
                  <a:pt x="38" y="48"/>
                </a:cubicBezTo>
                <a:cubicBezTo>
                  <a:pt x="40" y="48"/>
                  <a:pt x="41" y="48"/>
                  <a:pt x="41" y="47"/>
                </a:cubicBezTo>
                <a:cubicBezTo>
                  <a:pt x="41" y="47"/>
                  <a:pt x="41" y="47"/>
                  <a:pt x="42" y="47"/>
                </a:cubicBezTo>
                <a:cubicBezTo>
                  <a:pt x="43" y="47"/>
                  <a:pt x="45" y="48"/>
                  <a:pt x="46" y="47"/>
                </a:cubicBezTo>
                <a:cubicBezTo>
                  <a:pt x="46" y="47"/>
                  <a:pt x="47" y="47"/>
                  <a:pt x="47" y="47"/>
                </a:cubicBezTo>
                <a:cubicBezTo>
                  <a:pt x="48" y="48"/>
                  <a:pt x="48" y="48"/>
                  <a:pt x="49" y="48"/>
                </a:cubicBezTo>
                <a:cubicBezTo>
                  <a:pt x="50" y="48"/>
                  <a:pt x="50" y="49"/>
                  <a:pt x="49" y="50"/>
                </a:cubicBezTo>
                <a:cubicBezTo>
                  <a:pt x="47" y="50"/>
                  <a:pt x="47" y="51"/>
                  <a:pt x="49" y="51"/>
                </a:cubicBezTo>
                <a:close/>
                <a:moveTo>
                  <a:pt x="47" y="43"/>
                </a:moveTo>
                <a:cubicBezTo>
                  <a:pt x="47" y="43"/>
                  <a:pt x="47" y="43"/>
                  <a:pt x="46" y="43"/>
                </a:cubicBezTo>
                <a:cubicBezTo>
                  <a:pt x="45" y="43"/>
                  <a:pt x="44" y="43"/>
                  <a:pt x="43" y="43"/>
                </a:cubicBezTo>
                <a:cubicBezTo>
                  <a:pt x="42" y="43"/>
                  <a:pt x="40" y="43"/>
                  <a:pt x="39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28" y="46"/>
                  <a:pt x="14" y="38"/>
                  <a:pt x="8" y="28"/>
                </a:cubicBezTo>
                <a:cubicBezTo>
                  <a:pt x="3" y="17"/>
                  <a:pt x="8" y="6"/>
                  <a:pt x="19" y="4"/>
                </a:cubicBezTo>
                <a:cubicBezTo>
                  <a:pt x="24" y="3"/>
                  <a:pt x="31" y="4"/>
                  <a:pt x="36" y="7"/>
                </a:cubicBezTo>
                <a:cubicBezTo>
                  <a:pt x="40" y="9"/>
                  <a:pt x="45" y="9"/>
                  <a:pt x="49" y="7"/>
                </a:cubicBezTo>
                <a:cubicBezTo>
                  <a:pt x="55" y="4"/>
                  <a:pt x="62" y="3"/>
                  <a:pt x="67" y="4"/>
                </a:cubicBezTo>
                <a:cubicBezTo>
                  <a:pt x="78" y="6"/>
                  <a:pt x="83" y="17"/>
                  <a:pt x="77" y="28"/>
                </a:cubicBezTo>
                <a:cubicBezTo>
                  <a:pt x="73" y="37"/>
                  <a:pt x="62" y="44"/>
                  <a:pt x="51" y="44"/>
                </a:cubicBezTo>
                <a:cubicBezTo>
                  <a:pt x="50" y="44"/>
                  <a:pt x="48" y="44"/>
                  <a:pt x="47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Oval 152"/>
          <p:cNvSpPr>
            <a:spLocks noChangeArrowheads="1"/>
          </p:cNvSpPr>
          <p:nvPr/>
        </p:nvSpPr>
        <p:spPr bwMode="auto">
          <a:xfrm>
            <a:off x="5833904" y="3422969"/>
            <a:ext cx="38100" cy="444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Oval 153"/>
          <p:cNvSpPr>
            <a:spLocks noChangeArrowheads="1"/>
          </p:cNvSpPr>
          <p:nvPr/>
        </p:nvSpPr>
        <p:spPr bwMode="auto">
          <a:xfrm>
            <a:off x="5913279" y="3422969"/>
            <a:ext cx="41275" cy="444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154"/>
          <p:cNvSpPr>
            <a:spLocks noEditPoints="1"/>
          </p:cNvSpPr>
          <p:nvPr/>
        </p:nvSpPr>
        <p:spPr bwMode="auto">
          <a:xfrm>
            <a:off x="8878729" y="1405256"/>
            <a:ext cx="280988" cy="333375"/>
          </a:xfrm>
          <a:custGeom>
            <a:avLst/>
            <a:gdLst>
              <a:gd name="T0" fmla="*/ 32 w 75"/>
              <a:gd name="T1" fmla="*/ 4 h 89"/>
              <a:gd name="T2" fmla="*/ 30 w 75"/>
              <a:gd name="T3" fmla="*/ 2 h 89"/>
              <a:gd name="T4" fmla="*/ 26 w 75"/>
              <a:gd name="T5" fmla="*/ 6 h 89"/>
              <a:gd name="T6" fmla="*/ 21 w 75"/>
              <a:gd name="T7" fmla="*/ 0 h 89"/>
              <a:gd name="T8" fmla="*/ 16 w 75"/>
              <a:gd name="T9" fmla="*/ 6 h 89"/>
              <a:gd name="T10" fmla="*/ 12 w 75"/>
              <a:gd name="T11" fmla="*/ 2 h 89"/>
              <a:gd name="T12" fmla="*/ 9 w 75"/>
              <a:gd name="T13" fmla="*/ 5 h 89"/>
              <a:gd name="T14" fmla="*/ 3 w 75"/>
              <a:gd name="T15" fmla="*/ 9 h 89"/>
              <a:gd name="T16" fmla="*/ 1 w 75"/>
              <a:gd name="T17" fmla="*/ 22 h 89"/>
              <a:gd name="T18" fmla="*/ 12 w 75"/>
              <a:gd name="T19" fmla="*/ 64 h 89"/>
              <a:gd name="T20" fmla="*/ 61 w 75"/>
              <a:gd name="T21" fmla="*/ 82 h 89"/>
              <a:gd name="T22" fmla="*/ 68 w 75"/>
              <a:gd name="T23" fmla="*/ 54 h 89"/>
              <a:gd name="T24" fmla="*/ 39 w 75"/>
              <a:gd name="T25" fmla="*/ 21 h 89"/>
              <a:gd name="T26" fmla="*/ 32 w 75"/>
              <a:gd name="T27" fmla="*/ 4 h 89"/>
              <a:gd name="T28" fmla="*/ 16 w 75"/>
              <a:gd name="T29" fmla="*/ 53 h 89"/>
              <a:gd name="T30" fmla="*/ 9 w 75"/>
              <a:gd name="T31" fmla="*/ 46 h 89"/>
              <a:gd name="T32" fmla="*/ 6 w 75"/>
              <a:gd name="T33" fmla="*/ 33 h 89"/>
              <a:gd name="T34" fmla="*/ 8 w 75"/>
              <a:gd name="T35" fmla="*/ 14 h 89"/>
              <a:gd name="T36" fmla="*/ 10 w 75"/>
              <a:gd name="T37" fmla="*/ 14 h 89"/>
              <a:gd name="T38" fmla="*/ 10 w 75"/>
              <a:gd name="T39" fmla="*/ 30 h 89"/>
              <a:gd name="T40" fmla="*/ 17 w 75"/>
              <a:gd name="T41" fmla="*/ 43 h 89"/>
              <a:gd name="T42" fmla="*/ 22 w 75"/>
              <a:gd name="T43" fmla="*/ 52 h 89"/>
              <a:gd name="T44" fmla="*/ 16 w 75"/>
              <a:gd name="T45" fmla="*/ 5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5" h="89">
                <a:moveTo>
                  <a:pt x="32" y="4"/>
                </a:moveTo>
                <a:cubicBezTo>
                  <a:pt x="32" y="4"/>
                  <a:pt x="31" y="3"/>
                  <a:pt x="30" y="2"/>
                </a:cubicBezTo>
                <a:cubicBezTo>
                  <a:pt x="29" y="6"/>
                  <a:pt x="27" y="6"/>
                  <a:pt x="26" y="6"/>
                </a:cubicBezTo>
                <a:cubicBezTo>
                  <a:pt x="24" y="6"/>
                  <a:pt x="22" y="4"/>
                  <a:pt x="21" y="0"/>
                </a:cubicBezTo>
                <a:cubicBezTo>
                  <a:pt x="20" y="3"/>
                  <a:pt x="19" y="6"/>
                  <a:pt x="16" y="6"/>
                </a:cubicBezTo>
                <a:cubicBezTo>
                  <a:pt x="14" y="6"/>
                  <a:pt x="13" y="6"/>
                  <a:pt x="12" y="2"/>
                </a:cubicBezTo>
                <a:cubicBezTo>
                  <a:pt x="11" y="3"/>
                  <a:pt x="10" y="4"/>
                  <a:pt x="9" y="5"/>
                </a:cubicBezTo>
                <a:cubicBezTo>
                  <a:pt x="7" y="8"/>
                  <a:pt x="5" y="9"/>
                  <a:pt x="3" y="9"/>
                </a:cubicBezTo>
                <a:cubicBezTo>
                  <a:pt x="2" y="13"/>
                  <a:pt x="1" y="18"/>
                  <a:pt x="1" y="22"/>
                </a:cubicBezTo>
                <a:cubicBezTo>
                  <a:pt x="0" y="33"/>
                  <a:pt x="1" y="50"/>
                  <a:pt x="12" y="64"/>
                </a:cubicBezTo>
                <a:cubicBezTo>
                  <a:pt x="23" y="78"/>
                  <a:pt x="48" y="89"/>
                  <a:pt x="61" y="82"/>
                </a:cubicBezTo>
                <a:cubicBezTo>
                  <a:pt x="69" y="77"/>
                  <a:pt x="75" y="67"/>
                  <a:pt x="68" y="54"/>
                </a:cubicBezTo>
                <a:cubicBezTo>
                  <a:pt x="61" y="40"/>
                  <a:pt x="47" y="35"/>
                  <a:pt x="39" y="21"/>
                </a:cubicBezTo>
                <a:cubicBezTo>
                  <a:pt x="37" y="17"/>
                  <a:pt x="35" y="10"/>
                  <a:pt x="32" y="4"/>
                </a:cubicBezTo>
                <a:close/>
                <a:moveTo>
                  <a:pt x="16" y="53"/>
                </a:moveTo>
                <a:cubicBezTo>
                  <a:pt x="13" y="52"/>
                  <a:pt x="10" y="49"/>
                  <a:pt x="9" y="46"/>
                </a:cubicBezTo>
                <a:cubicBezTo>
                  <a:pt x="8" y="43"/>
                  <a:pt x="7" y="37"/>
                  <a:pt x="6" y="33"/>
                </a:cubicBezTo>
                <a:cubicBezTo>
                  <a:pt x="6" y="28"/>
                  <a:pt x="6" y="20"/>
                  <a:pt x="8" y="14"/>
                </a:cubicBezTo>
                <a:cubicBezTo>
                  <a:pt x="9" y="9"/>
                  <a:pt x="10" y="9"/>
                  <a:pt x="10" y="14"/>
                </a:cubicBezTo>
                <a:cubicBezTo>
                  <a:pt x="9" y="19"/>
                  <a:pt x="10" y="27"/>
                  <a:pt x="10" y="30"/>
                </a:cubicBezTo>
                <a:cubicBezTo>
                  <a:pt x="11" y="34"/>
                  <a:pt x="14" y="40"/>
                  <a:pt x="17" y="43"/>
                </a:cubicBezTo>
                <a:cubicBezTo>
                  <a:pt x="20" y="46"/>
                  <a:pt x="22" y="50"/>
                  <a:pt x="22" y="52"/>
                </a:cubicBezTo>
                <a:cubicBezTo>
                  <a:pt x="21" y="53"/>
                  <a:pt x="19" y="54"/>
                  <a:pt x="16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155"/>
          <p:cNvSpPr>
            <a:spLocks/>
          </p:cNvSpPr>
          <p:nvPr/>
        </p:nvSpPr>
        <p:spPr bwMode="auto">
          <a:xfrm>
            <a:off x="8889842" y="1259206"/>
            <a:ext cx="115888" cy="168275"/>
          </a:xfrm>
          <a:custGeom>
            <a:avLst/>
            <a:gdLst>
              <a:gd name="T0" fmla="*/ 12 w 31"/>
              <a:gd name="T1" fmla="*/ 19 h 45"/>
              <a:gd name="T2" fmla="*/ 9 w 31"/>
              <a:gd name="T3" fmla="*/ 29 h 45"/>
              <a:gd name="T4" fmla="*/ 1 w 31"/>
              <a:gd name="T5" fmla="*/ 41 h 45"/>
              <a:gd name="T6" fmla="*/ 0 w 31"/>
              <a:gd name="T7" fmla="*/ 45 h 45"/>
              <a:gd name="T8" fmla="*/ 4 w 31"/>
              <a:gd name="T9" fmla="*/ 42 h 45"/>
              <a:gd name="T10" fmla="*/ 10 w 31"/>
              <a:gd name="T11" fmla="*/ 38 h 45"/>
              <a:gd name="T12" fmla="*/ 12 w 31"/>
              <a:gd name="T13" fmla="*/ 40 h 45"/>
              <a:gd name="T14" fmla="*/ 13 w 31"/>
              <a:gd name="T15" fmla="*/ 42 h 45"/>
              <a:gd name="T16" fmla="*/ 15 w 31"/>
              <a:gd name="T17" fmla="*/ 38 h 45"/>
              <a:gd name="T18" fmla="*/ 17 w 31"/>
              <a:gd name="T19" fmla="*/ 35 h 45"/>
              <a:gd name="T20" fmla="*/ 20 w 31"/>
              <a:gd name="T21" fmla="*/ 38 h 45"/>
              <a:gd name="T22" fmla="*/ 23 w 31"/>
              <a:gd name="T23" fmla="*/ 42 h 45"/>
              <a:gd name="T24" fmla="*/ 25 w 31"/>
              <a:gd name="T25" fmla="*/ 40 h 45"/>
              <a:gd name="T26" fmla="*/ 27 w 31"/>
              <a:gd name="T27" fmla="*/ 37 h 45"/>
              <a:gd name="T28" fmla="*/ 29 w 31"/>
              <a:gd name="T29" fmla="*/ 39 h 45"/>
              <a:gd name="T30" fmla="*/ 31 w 31"/>
              <a:gd name="T31" fmla="*/ 40 h 45"/>
              <a:gd name="T32" fmla="*/ 31 w 31"/>
              <a:gd name="T33" fmla="*/ 37 h 45"/>
              <a:gd name="T34" fmla="*/ 24 w 31"/>
              <a:gd name="T35" fmla="*/ 29 h 45"/>
              <a:gd name="T36" fmla="*/ 20 w 31"/>
              <a:gd name="T37" fmla="*/ 21 h 45"/>
              <a:gd name="T38" fmla="*/ 25 w 31"/>
              <a:gd name="T39" fmla="*/ 9 h 45"/>
              <a:gd name="T40" fmla="*/ 25 w 31"/>
              <a:gd name="T41" fmla="*/ 4 h 45"/>
              <a:gd name="T42" fmla="*/ 20 w 31"/>
              <a:gd name="T43" fmla="*/ 1 h 45"/>
              <a:gd name="T44" fmla="*/ 19 w 31"/>
              <a:gd name="T45" fmla="*/ 0 h 45"/>
              <a:gd name="T46" fmla="*/ 14 w 31"/>
              <a:gd name="T47" fmla="*/ 5 h 45"/>
              <a:gd name="T48" fmla="*/ 12 w 31"/>
              <a:gd name="T49" fmla="*/ 19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1" h="45">
                <a:moveTo>
                  <a:pt x="12" y="19"/>
                </a:moveTo>
                <a:cubicBezTo>
                  <a:pt x="13" y="23"/>
                  <a:pt x="12" y="28"/>
                  <a:pt x="9" y="29"/>
                </a:cubicBezTo>
                <a:cubicBezTo>
                  <a:pt x="7" y="30"/>
                  <a:pt x="3" y="36"/>
                  <a:pt x="1" y="41"/>
                </a:cubicBezTo>
                <a:cubicBezTo>
                  <a:pt x="0" y="44"/>
                  <a:pt x="0" y="45"/>
                  <a:pt x="0" y="45"/>
                </a:cubicBezTo>
                <a:cubicBezTo>
                  <a:pt x="1" y="45"/>
                  <a:pt x="2" y="44"/>
                  <a:pt x="4" y="42"/>
                </a:cubicBezTo>
                <a:cubicBezTo>
                  <a:pt x="6" y="39"/>
                  <a:pt x="8" y="38"/>
                  <a:pt x="10" y="38"/>
                </a:cubicBezTo>
                <a:cubicBezTo>
                  <a:pt x="11" y="38"/>
                  <a:pt x="11" y="38"/>
                  <a:pt x="12" y="40"/>
                </a:cubicBezTo>
                <a:cubicBezTo>
                  <a:pt x="12" y="41"/>
                  <a:pt x="12" y="42"/>
                  <a:pt x="13" y="42"/>
                </a:cubicBezTo>
                <a:cubicBezTo>
                  <a:pt x="13" y="42"/>
                  <a:pt x="14" y="41"/>
                  <a:pt x="15" y="38"/>
                </a:cubicBezTo>
                <a:cubicBezTo>
                  <a:pt x="15" y="36"/>
                  <a:pt x="16" y="35"/>
                  <a:pt x="17" y="35"/>
                </a:cubicBezTo>
                <a:cubicBezTo>
                  <a:pt x="18" y="35"/>
                  <a:pt x="19" y="36"/>
                  <a:pt x="20" y="38"/>
                </a:cubicBezTo>
                <a:cubicBezTo>
                  <a:pt x="21" y="40"/>
                  <a:pt x="22" y="42"/>
                  <a:pt x="23" y="42"/>
                </a:cubicBezTo>
                <a:cubicBezTo>
                  <a:pt x="24" y="42"/>
                  <a:pt x="24" y="41"/>
                  <a:pt x="25" y="40"/>
                </a:cubicBezTo>
                <a:cubicBezTo>
                  <a:pt x="25" y="38"/>
                  <a:pt x="26" y="37"/>
                  <a:pt x="27" y="37"/>
                </a:cubicBezTo>
                <a:cubicBezTo>
                  <a:pt x="28" y="37"/>
                  <a:pt x="28" y="38"/>
                  <a:pt x="29" y="39"/>
                </a:cubicBezTo>
                <a:cubicBezTo>
                  <a:pt x="30" y="40"/>
                  <a:pt x="30" y="40"/>
                  <a:pt x="31" y="40"/>
                </a:cubicBezTo>
                <a:cubicBezTo>
                  <a:pt x="31" y="40"/>
                  <a:pt x="31" y="39"/>
                  <a:pt x="31" y="37"/>
                </a:cubicBezTo>
                <a:cubicBezTo>
                  <a:pt x="30" y="33"/>
                  <a:pt x="27" y="30"/>
                  <a:pt x="24" y="29"/>
                </a:cubicBezTo>
                <a:cubicBezTo>
                  <a:pt x="21" y="29"/>
                  <a:pt x="20" y="25"/>
                  <a:pt x="20" y="21"/>
                </a:cubicBezTo>
                <a:cubicBezTo>
                  <a:pt x="21" y="17"/>
                  <a:pt x="23" y="12"/>
                  <a:pt x="25" y="9"/>
                </a:cubicBezTo>
                <a:cubicBezTo>
                  <a:pt x="27" y="6"/>
                  <a:pt x="27" y="4"/>
                  <a:pt x="25" y="4"/>
                </a:cubicBezTo>
                <a:cubicBezTo>
                  <a:pt x="23" y="4"/>
                  <a:pt x="21" y="2"/>
                  <a:pt x="20" y="1"/>
                </a:cubicBezTo>
                <a:cubicBezTo>
                  <a:pt x="20" y="0"/>
                  <a:pt x="19" y="0"/>
                  <a:pt x="19" y="0"/>
                </a:cubicBezTo>
                <a:cubicBezTo>
                  <a:pt x="18" y="0"/>
                  <a:pt x="16" y="2"/>
                  <a:pt x="14" y="5"/>
                </a:cubicBezTo>
                <a:cubicBezTo>
                  <a:pt x="12" y="8"/>
                  <a:pt x="11" y="15"/>
                  <a:pt x="12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156"/>
          <p:cNvSpPr>
            <a:spLocks noEditPoints="1"/>
          </p:cNvSpPr>
          <p:nvPr/>
        </p:nvSpPr>
        <p:spPr bwMode="auto">
          <a:xfrm>
            <a:off x="2847816" y="3407093"/>
            <a:ext cx="434975" cy="439738"/>
          </a:xfrm>
          <a:custGeom>
            <a:avLst/>
            <a:gdLst>
              <a:gd name="T0" fmla="*/ 38 w 116"/>
              <a:gd name="T1" fmla="*/ 108 h 117"/>
              <a:gd name="T2" fmla="*/ 39 w 116"/>
              <a:gd name="T3" fmla="*/ 108 h 117"/>
              <a:gd name="T4" fmla="*/ 61 w 116"/>
              <a:gd name="T5" fmla="*/ 117 h 117"/>
              <a:gd name="T6" fmla="*/ 83 w 116"/>
              <a:gd name="T7" fmla="*/ 108 h 117"/>
              <a:gd name="T8" fmla="*/ 105 w 116"/>
              <a:gd name="T9" fmla="*/ 52 h 117"/>
              <a:gd name="T10" fmla="*/ 76 w 116"/>
              <a:gd name="T11" fmla="*/ 0 h 117"/>
              <a:gd name="T12" fmla="*/ 73 w 116"/>
              <a:gd name="T13" fmla="*/ 0 h 117"/>
              <a:gd name="T14" fmla="*/ 78 w 116"/>
              <a:gd name="T15" fmla="*/ 6 h 117"/>
              <a:gd name="T16" fmla="*/ 75 w 116"/>
              <a:gd name="T17" fmla="*/ 9 h 117"/>
              <a:gd name="T18" fmla="*/ 74 w 116"/>
              <a:gd name="T19" fmla="*/ 9 h 117"/>
              <a:gd name="T20" fmla="*/ 75 w 116"/>
              <a:gd name="T21" fmla="*/ 10 h 117"/>
              <a:gd name="T22" fmla="*/ 86 w 116"/>
              <a:gd name="T23" fmla="*/ 17 h 117"/>
              <a:gd name="T24" fmla="*/ 89 w 116"/>
              <a:gd name="T25" fmla="*/ 31 h 117"/>
              <a:gd name="T26" fmla="*/ 61 w 116"/>
              <a:gd name="T27" fmla="*/ 11 h 117"/>
              <a:gd name="T28" fmla="*/ 37 w 116"/>
              <a:gd name="T29" fmla="*/ 23 h 117"/>
              <a:gd name="T30" fmla="*/ 35 w 116"/>
              <a:gd name="T31" fmla="*/ 27 h 117"/>
              <a:gd name="T32" fmla="*/ 34 w 116"/>
              <a:gd name="T33" fmla="*/ 29 h 117"/>
              <a:gd name="T34" fmla="*/ 30 w 116"/>
              <a:gd name="T35" fmla="*/ 64 h 117"/>
              <a:gd name="T36" fmla="*/ 30 w 116"/>
              <a:gd name="T37" fmla="*/ 67 h 117"/>
              <a:gd name="T38" fmla="*/ 30 w 116"/>
              <a:gd name="T39" fmla="*/ 69 h 117"/>
              <a:gd name="T40" fmla="*/ 28 w 116"/>
              <a:gd name="T41" fmla="*/ 60 h 117"/>
              <a:gd name="T42" fmla="*/ 28 w 116"/>
              <a:gd name="T43" fmla="*/ 58 h 117"/>
              <a:gd name="T44" fmla="*/ 30 w 116"/>
              <a:gd name="T45" fmla="*/ 27 h 117"/>
              <a:gd name="T46" fmla="*/ 47 w 116"/>
              <a:gd name="T47" fmla="*/ 11 h 117"/>
              <a:gd name="T48" fmla="*/ 50 w 116"/>
              <a:gd name="T49" fmla="*/ 10 h 117"/>
              <a:gd name="T50" fmla="*/ 50 w 116"/>
              <a:gd name="T51" fmla="*/ 9 h 117"/>
              <a:gd name="T52" fmla="*/ 48 w 116"/>
              <a:gd name="T53" fmla="*/ 9 h 117"/>
              <a:gd name="T54" fmla="*/ 45 w 116"/>
              <a:gd name="T55" fmla="*/ 10 h 117"/>
              <a:gd name="T56" fmla="*/ 41 w 116"/>
              <a:gd name="T57" fmla="*/ 8 h 117"/>
              <a:gd name="T58" fmla="*/ 41 w 116"/>
              <a:gd name="T59" fmla="*/ 4 h 117"/>
              <a:gd name="T60" fmla="*/ 39 w 116"/>
              <a:gd name="T61" fmla="*/ 2 h 117"/>
              <a:gd name="T62" fmla="*/ 38 w 116"/>
              <a:gd name="T63" fmla="*/ 2 h 117"/>
              <a:gd name="T64" fmla="*/ 13 w 116"/>
              <a:gd name="T65" fmla="*/ 58 h 117"/>
              <a:gd name="T66" fmla="*/ 38 w 116"/>
              <a:gd name="T67" fmla="*/ 108 h 117"/>
              <a:gd name="T68" fmla="*/ 14 w 116"/>
              <a:gd name="T69" fmla="*/ 25 h 117"/>
              <a:gd name="T70" fmla="*/ 24 w 116"/>
              <a:gd name="T71" fmla="*/ 9 h 117"/>
              <a:gd name="T72" fmla="*/ 33 w 116"/>
              <a:gd name="T73" fmla="*/ 5 h 117"/>
              <a:gd name="T74" fmla="*/ 28 w 116"/>
              <a:gd name="T75" fmla="*/ 11 h 117"/>
              <a:gd name="T76" fmla="*/ 19 w 116"/>
              <a:gd name="T77" fmla="*/ 25 h 117"/>
              <a:gd name="T78" fmla="*/ 20 w 116"/>
              <a:gd name="T79" fmla="*/ 42 h 117"/>
              <a:gd name="T80" fmla="*/ 19 w 116"/>
              <a:gd name="T81" fmla="*/ 50 h 117"/>
              <a:gd name="T82" fmla="*/ 13 w 116"/>
              <a:gd name="T83" fmla="*/ 43 h 117"/>
              <a:gd name="T84" fmla="*/ 14 w 116"/>
              <a:gd name="T85" fmla="*/ 2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6" h="117">
                <a:moveTo>
                  <a:pt x="38" y="108"/>
                </a:moveTo>
                <a:cubicBezTo>
                  <a:pt x="38" y="108"/>
                  <a:pt x="39" y="108"/>
                  <a:pt x="39" y="108"/>
                </a:cubicBezTo>
                <a:cubicBezTo>
                  <a:pt x="44" y="114"/>
                  <a:pt x="51" y="117"/>
                  <a:pt x="61" y="117"/>
                </a:cubicBezTo>
                <a:cubicBezTo>
                  <a:pt x="71" y="117"/>
                  <a:pt x="78" y="114"/>
                  <a:pt x="83" y="108"/>
                </a:cubicBezTo>
                <a:cubicBezTo>
                  <a:pt x="111" y="104"/>
                  <a:pt x="97" y="86"/>
                  <a:pt x="105" y="52"/>
                </a:cubicBezTo>
                <a:cubicBezTo>
                  <a:pt x="116" y="5"/>
                  <a:pt x="94" y="0"/>
                  <a:pt x="76" y="0"/>
                </a:cubicBezTo>
                <a:cubicBezTo>
                  <a:pt x="75" y="0"/>
                  <a:pt x="74" y="0"/>
                  <a:pt x="73" y="0"/>
                </a:cubicBezTo>
                <a:cubicBezTo>
                  <a:pt x="77" y="2"/>
                  <a:pt x="78" y="3"/>
                  <a:pt x="78" y="6"/>
                </a:cubicBezTo>
                <a:cubicBezTo>
                  <a:pt x="78" y="6"/>
                  <a:pt x="78" y="8"/>
                  <a:pt x="75" y="9"/>
                </a:cubicBezTo>
                <a:cubicBezTo>
                  <a:pt x="74" y="9"/>
                  <a:pt x="74" y="9"/>
                  <a:pt x="74" y="9"/>
                </a:cubicBezTo>
                <a:cubicBezTo>
                  <a:pt x="74" y="9"/>
                  <a:pt x="75" y="9"/>
                  <a:pt x="75" y="10"/>
                </a:cubicBezTo>
                <a:cubicBezTo>
                  <a:pt x="80" y="10"/>
                  <a:pt x="85" y="13"/>
                  <a:pt x="86" y="17"/>
                </a:cubicBezTo>
                <a:cubicBezTo>
                  <a:pt x="87" y="19"/>
                  <a:pt x="88" y="25"/>
                  <a:pt x="89" y="31"/>
                </a:cubicBezTo>
                <a:cubicBezTo>
                  <a:pt x="84" y="13"/>
                  <a:pt x="73" y="11"/>
                  <a:pt x="61" y="11"/>
                </a:cubicBezTo>
                <a:cubicBezTo>
                  <a:pt x="51" y="11"/>
                  <a:pt x="43" y="13"/>
                  <a:pt x="37" y="23"/>
                </a:cubicBezTo>
                <a:cubicBezTo>
                  <a:pt x="36" y="24"/>
                  <a:pt x="35" y="26"/>
                  <a:pt x="35" y="27"/>
                </a:cubicBezTo>
                <a:cubicBezTo>
                  <a:pt x="35" y="28"/>
                  <a:pt x="34" y="29"/>
                  <a:pt x="34" y="29"/>
                </a:cubicBezTo>
                <a:cubicBezTo>
                  <a:pt x="31" y="37"/>
                  <a:pt x="30" y="48"/>
                  <a:pt x="30" y="64"/>
                </a:cubicBezTo>
                <a:cubicBezTo>
                  <a:pt x="30" y="65"/>
                  <a:pt x="30" y="66"/>
                  <a:pt x="30" y="67"/>
                </a:cubicBezTo>
                <a:cubicBezTo>
                  <a:pt x="30" y="68"/>
                  <a:pt x="30" y="68"/>
                  <a:pt x="30" y="69"/>
                </a:cubicBezTo>
                <a:cubicBezTo>
                  <a:pt x="30" y="74"/>
                  <a:pt x="29" y="70"/>
                  <a:pt x="28" y="60"/>
                </a:cubicBezTo>
                <a:cubicBezTo>
                  <a:pt x="28" y="58"/>
                  <a:pt x="28" y="58"/>
                  <a:pt x="28" y="58"/>
                </a:cubicBezTo>
                <a:cubicBezTo>
                  <a:pt x="27" y="49"/>
                  <a:pt x="28" y="35"/>
                  <a:pt x="30" y="27"/>
                </a:cubicBezTo>
                <a:cubicBezTo>
                  <a:pt x="33" y="19"/>
                  <a:pt x="40" y="12"/>
                  <a:pt x="47" y="11"/>
                </a:cubicBezTo>
                <a:cubicBezTo>
                  <a:pt x="48" y="10"/>
                  <a:pt x="49" y="10"/>
                  <a:pt x="50" y="10"/>
                </a:cubicBezTo>
                <a:cubicBezTo>
                  <a:pt x="50" y="10"/>
                  <a:pt x="50" y="9"/>
                  <a:pt x="50" y="9"/>
                </a:cubicBezTo>
                <a:cubicBezTo>
                  <a:pt x="50" y="9"/>
                  <a:pt x="49" y="9"/>
                  <a:pt x="48" y="9"/>
                </a:cubicBezTo>
                <a:cubicBezTo>
                  <a:pt x="47" y="10"/>
                  <a:pt x="46" y="10"/>
                  <a:pt x="45" y="10"/>
                </a:cubicBezTo>
                <a:cubicBezTo>
                  <a:pt x="43" y="10"/>
                  <a:pt x="42" y="8"/>
                  <a:pt x="41" y="8"/>
                </a:cubicBezTo>
                <a:cubicBezTo>
                  <a:pt x="41" y="7"/>
                  <a:pt x="41" y="6"/>
                  <a:pt x="41" y="4"/>
                </a:cubicBezTo>
                <a:cubicBezTo>
                  <a:pt x="40" y="3"/>
                  <a:pt x="39" y="2"/>
                  <a:pt x="39" y="2"/>
                </a:cubicBezTo>
                <a:cubicBezTo>
                  <a:pt x="39" y="2"/>
                  <a:pt x="38" y="2"/>
                  <a:pt x="38" y="2"/>
                </a:cubicBezTo>
                <a:cubicBezTo>
                  <a:pt x="21" y="2"/>
                  <a:pt x="0" y="13"/>
                  <a:pt x="13" y="58"/>
                </a:cubicBezTo>
                <a:cubicBezTo>
                  <a:pt x="20" y="84"/>
                  <a:pt x="8" y="105"/>
                  <a:pt x="38" y="108"/>
                </a:cubicBezTo>
                <a:close/>
                <a:moveTo>
                  <a:pt x="14" y="25"/>
                </a:moveTo>
                <a:cubicBezTo>
                  <a:pt x="16" y="19"/>
                  <a:pt x="20" y="12"/>
                  <a:pt x="24" y="9"/>
                </a:cubicBezTo>
                <a:cubicBezTo>
                  <a:pt x="28" y="7"/>
                  <a:pt x="32" y="5"/>
                  <a:pt x="33" y="5"/>
                </a:cubicBezTo>
                <a:cubicBezTo>
                  <a:pt x="34" y="6"/>
                  <a:pt x="31" y="8"/>
                  <a:pt x="28" y="11"/>
                </a:cubicBezTo>
                <a:cubicBezTo>
                  <a:pt x="24" y="13"/>
                  <a:pt x="20" y="20"/>
                  <a:pt x="19" y="25"/>
                </a:cubicBezTo>
                <a:cubicBezTo>
                  <a:pt x="19" y="30"/>
                  <a:pt x="19" y="38"/>
                  <a:pt x="20" y="42"/>
                </a:cubicBezTo>
                <a:cubicBezTo>
                  <a:pt x="20" y="46"/>
                  <a:pt x="20" y="49"/>
                  <a:pt x="19" y="50"/>
                </a:cubicBezTo>
                <a:cubicBezTo>
                  <a:pt x="17" y="50"/>
                  <a:pt x="15" y="47"/>
                  <a:pt x="13" y="43"/>
                </a:cubicBezTo>
                <a:cubicBezTo>
                  <a:pt x="12" y="39"/>
                  <a:pt x="12" y="31"/>
                  <a:pt x="14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157"/>
          <p:cNvSpPr>
            <a:spLocks/>
          </p:cNvSpPr>
          <p:nvPr/>
        </p:nvSpPr>
        <p:spPr bwMode="auto">
          <a:xfrm>
            <a:off x="2997041" y="3261043"/>
            <a:ext cx="136525" cy="179388"/>
          </a:xfrm>
          <a:custGeom>
            <a:avLst/>
            <a:gdLst>
              <a:gd name="T0" fmla="*/ 4 w 36"/>
              <a:gd name="T1" fmla="*/ 44 h 48"/>
              <a:gd name="T2" fmla="*/ 5 w 36"/>
              <a:gd name="T3" fmla="*/ 46 h 48"/>
              <a:gd name="T4" fmla="*/ 8 w 36"/>
              <a:gd name="T5" fmla="*/ 45 h 48"/>
              <a:gd name="T6" fmla="*/ 10 w 36"/>
              <a:gd name="T7" fmla="*/ 45 h 48"/>
              <a:gd name="T8" fmla="*/ 13 w 36"/>
              <a:gd name="T9" fmla="*/ 47 h 48"/>
              <a:gd name="T10" fmla="*/ 14 w 36"/>
              <a:gd name="T11" fmla="*/ 48 h 48"/>
              <a:gd name="T12" fmla="*/ 15 w 36"/>
              <a:gd name="T13" fmla="*/ 48 h 48"/>
              <a:gd name="T14" fmla="*/ 17 w 36"/>
              <a:gd name="T15" fmla="*/ 48 h 48"/>
              <a:gd name="T16" fmla="*/ 21 w 36"/>
              <a:gd name="T17" fmla="*/ 47 h 48"/>
              <a:gd name="T18" fmla="*/ 24 w 36"/>
              <a:gd name="T19" fmla="*/ 48 h 48"/>
              <a:gd name="T20" fmla="*/ 29 w 36"/>
              <a:gd name="T21" fmla="*/ 48 h 48"/>
              <a:gd name="T22" fmla="*/ 29 w 36"/>
              <a:gd name="T23" fmla="*/ 48 h 48"/>
              <a:gd name="T24" fmla="*/ 34 w 36"/>
              <a:gd name="T25" fmla="*/ 45 h 48"/>
              <a:gd name="T26" fmla="*/ 31 w 36"/>
              <a:gd name="T27" fmla="*/ 41 h 48"/>
              <a:gd name="T28" fmla="*/ 24 w 36"/>
              <a:gd name="T29" fmla="*/ 28 h 48"/>
              <a:gd name="T30" fmla="*/ 30 w 36"/>
              <a:gd name="T31" fmla="*/ 12 h 48"/>
              <a:gd name="T32" fmla="*/ 31 w 36"/>
              <a:gd name="T33" fmla="*/ 6 h 48"/>
              <a:gd name="T34" fmla="*/ 25 w 36"/>
              <a:gd name="T35" fmla="*/ 1 h 48"/>
              <a:gd name="T36" fmla="*/ 24 w 36"/>
              <a:gd name="T37" fmla="*/ 0 h 48"/>
              <a:gd name="T38" fmla="*/ 17 w 36"/>
              <a:gd name="T39" fmla="*/ 6 h 48"/>
              <a:gd name="T40" fmla="*/ 14 w 36"/>
              <a:gd name="T41" fmla="*/ 25 h 48"/>
              <a:gd name="T42" fmla="*/ 8 w 36"/>
              <a:gd name="T43" fmla="*/ 37 h 48"/>
              <a:gd name="T44" fmla="*/ 3 w 36"/>
              <a:gd name="T45" fmla="*/ 40 h 48"/>
              <a:gd name="T46" fmla="*/ 4 w 36"/>
              <a:gd name="T47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6" h="48">
                <a:moveTo>
                  <a:pt x="4" y="44"/>
                </a:moveTo>
                <a:cubicBezTo>
                  <a:pt x="4" y="45"/>
                  <a:pt x="4" y="46"/>
                  <a:pt x="5" y="46"/>
                </a:cubicBezTo>
                <a:cubicBezTo>
                  <a:pt x="6" y="46"/>
                  <a:pt x="7" y="46"/>
                  <a:pt x="8" y="45"/>
                </a:cubicBezTo>
                <a:cubicBezTo>
                  <a:pt x="8" y="45"/>
                  <a:pt x="9" y="45"/>
                  <a:pt x="10" y="45"/>
                </a:cubicBezTo>
                <a:cubicBezTo>
                  <a:pt x="12" y="45"/>
                  <a:pt x="13" y="46"/>
                  <a:pt x="13" y="47"/>
                </a:cubicBezTo>
                <a:cubicBezTo>
                  <a:pt x="13" y="48"/>
                  <a:pt x="14" y="48"/>
                  <a:pt x="14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6" y="48"/>
                  <a:pt x="16" y="48"/>
                  <a:pt x="17" y="48"/>
                </a:cubicBezTo>
                <a:cubicBezTo>
                  <a:pt x="18" y="47"/>
                  <a:pt x="19" y="47"/>
                  <a:pt x="21" y="47"/>
                </a:cubicBezTo>
                <a:cubicBezTo>
                  <a:pt x="22" y="47"/>
                  <a:pt x="23" y="47"/>
                  <a:pt x="24" y="48"/>
                </a:cubicBezTo>
                <a:cubicBezTo>
                  <a:pt x="26" y="48"/>
                  <a:pt x="27" y="48"/>
                  <a:pt x="29" y="48"/>
                </a:cubicBezTo>
                <a:cubicBezTo>
                  <a:pt x="29" y="48"/>
                  <a:pt x="29" y="48"/>
                  <a:pt x="29" y="48"/>
                </a:cubicBezTo>
                <a:cubicBezTo>
                  <a:pt x="30" y="47"/>
                  <a:pt x="32" y="45"/>
                  <a:pt x="34" y="45"/>
                </a:cubicBezTo>
                <a:cubicBezTo>
                  <a:pt x="36" y="45"/>
                  <a:pt x="35" y="43"/>
                  <a:pt x="31" y="41"/>
                </a:cubicBezTo>
                <a:cubicBezTo>
                  <a:pt x="26" y="39"/>
                  <a:pt x="24" y="33"/>
                  <a:pt x="24" y="28"/>
                </a:cubicBezTo>
                <a:cubicBezTo>
                  <a:pt x="25" y="23"/>
                  <a:pt x="28" y="16"/>
                  <a:pt x="30" y="12"/>
                </a:cubicBezTo>
                <a:cubicBezTo>
                  <a:pt x="32" y="9"/>
                  <a:pt x="33" y="6"/>
                  <a:pt x="31" y="6"/>
                </a:cubicBezTo>
                <a:cubicBezTo>
                  <a:pt x="29" y="5"/>
                  <a:pt x="26" y="3"/>
                  <a:pt x="25" y="1"/>
                </a:cubicBezTo>
                <a:cubicBezTo>
                  <a:pt x="25" y="1"/>
                  <a:pt x="24" y="0"/>
                  <a:pt x="24" y="0"/>
                </a:cubicBezTo>
                <a:cubicBezTo>
                  <a:pt x="22" y="0"/>
                  <a:pt x="19" y="3"/>
                  <a:pt x="17" y="6"/>
                </a:cubicBezTo>
                <a:cubicBezTo>
                  <a:pt x="13" y="11"/>
                  <a:pt x="12" y="19"/>
                  <a:pt x="14" y="25"/>
                </a:cubicBezTo>
                <a:cubicBezTo>
                  <a:pt x="16" y="31"/>
                  <a:pt x="13" y="36"/>
                  <a:pt x="8" y="37"/>
                </a:cubicBezTo>
                <a:cubicBezTo>
                  <a:pt x="3" y="39"/>
                  <a:pt x="0" y="40"/>
                  <a:pt x="3" y="40"/>
                </a:cubicBezTo>
                <a:cubicBezTo>
                  <a:pt x="5" y="40"/>
                  <a:pt x="6" y="42"/>
                  <a:pt x="4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158"/>
          <p:cNvSpPr>
            <a:spLocks noEditPoints="1"/>
          </p:cNvSpPr>
          <p:nvPr/>
        </p:nvSpPr>
        <p:spPr bwMode="auto">
          <a:xfrm>
            <a:off x="2820829" y="4478655"/>
            <a:ext cx="222250" cy="220663"/>
          </a:xfrm>
          <a:custGeom>
            <a:avLst/>
            <a:gdLst>
              <a:gd name="T0" fmla="*/ 2 w 59"/>
              <a:gd name="T1" fmla="*/ 41 h 59"/>
              <a:gd name="T2" fmla="*/ 3 w 59"/>
              <a:gd name="T3" fmla="*/ 40 h 59"/>
              <a:gd name="T4" fmla="*/ 5 w 59"/>
              <a:gd name="T5" fmla="*/ 41 h 59"/>
              <a:gd name="T6" fmla="*/ 8 w 59"/>
              <a:gd name="T7" fmla="*/ 44 h 59"/>
              <a:gd name="T8" fmla="*/ 10 w 59"/>
              <a:gd name="T9" fmla="*/ 47 h 59"/>
              <a:gd name="T10" fmla="*/ 10 w 59"/>
              <a:gd name="T11" fmla="*/ 48 h 59"/>
              <a:gd name="T12" fmla="*/ 10 w 59"/>
              <a:gd name="T13" fmla="*/ 52 h 59"/>
              <a:gd name="T14" fmla="*/ 9 w 59"/>
              <a:gd name="T15" fmla="*/ 54 h 59"/>
              <a:gd name="T16" fmla="*/ 10 w 59"/>
              <a:gd name="T17" fmla="*/ 55 h 59"/>
              <a:gd name="T18" fmla="*/ 39 w 59"/>
              <a:gd name="T19" fmla="*/ 57 h 59"/>
              <a:gd name="T20" fmla="*/ 44 w 59"/>
              <a:gd name="T21" fmla="*/ 56 h 59"/>
              <a:gd name="T22" fmla="*/ 52 w 59"/>
              <a:gd name="T23" fmla="*/ 52 h 59"/>
              <a:gd name="T24" fmla="*/ 58 w 59"/>
              <a:gd name="T25" fmla="*/ 12 h 59"/>
              <a:gd name="T26" fmla="*/ 40 w 59"/>
              <a:gd name="T27" fmla="*/ 18 h 59"/>
              <a:gd name="T28" fmla="*/ 36 w 59"/>
              <a:gd name="T29" fmla="*/ 17 h 59"/>
              <a:gd name="T30" fmla="*/ 36 w 59"/>
              <a:gd name="T31" fmla="*/ 21 h 59"/>
              <a:gd name="T32" fmla="*/ 17 w 59"/>
              <a:gd name="T33" fmla="*/ 33 h 59"/>
              <a:gd name="T34" fmla="*/ 41 w 59"/>
              <a:gd name="T35" fmla="*/ 12 h 59"/>
              <a:gd name="T36" fmla="*/ 59 w 59"/>
              <a:gd name="T37" fmla="*/ 5 h 59"/>
              <a:gd name="T38" fmla="*/ 58 w 59"/>
              <a:gd name="T39" fmla="*/ 0 h 59"/>
              <a:gd name="T40" fmla="*/ 57 w 59"/>
              <a:gd name="T41" fmla="*/ 3 h 59"/>
              <a:gd name="T42" fmla="*/ 15 w 59"/>
              <a:gd name="T43" fmla="*/ 20 h 59"/>
              <a:gd name="T44" fmla="*/ 13 w 59"/>
              <a:gd name="T45" fmla="*/ 21 h 59"/>
              <a:gd name="T46" fmla="*/ 9 w 59"/>
              <a:gd name="T47" fmla="*/ 22 h 59"/>
              <a:gd name="T48" fmla="*/ 1 w 59"/>
              <a:gd name="T49" fmla="*/ 40 h 59"/>
              <a:gd name="T50" fmla="*/ 47 w 59"/>
              <a:gd name="T51" fmla="*/ 28 h 59"/>
              <a:gd name="T52" fmla="*/ 53 w 59"/>
              <a:gd name="T53" fmla="*/ 30 h 59"/>
              <a:gd name="T54" fmla="*/ 48 w 59"/>
              <a:gd name="T55" fmla="*/ 30 h 59"/>
              <a:gd name="T56" fmla="*/ 47 w 59"/>
              <a:gd name="T57" fmla="*/ 33 h 59"/>
              <a:gd name="T58" fmla="*/ 47 w 59"/>
              <a:gd name="T59" fmla="*/ 28 h 59"/>
              <a:gd name="T60" fmla="*/ 29 w 59"/>
              <a:gd name="T61" fmla="*/ 41 h 59"/>
              <a:gd name="T62" fmla="*/ 29 w 59"/>
              <a:gd name="T63" fmla="*/ 42 h 59"/>
              <a:gd name="T64" fmla="*/ 25 w 59"/>
              <a:gd name="T65" fmla="*/ 45 h 59"/>
              <a:gd name="T66" fmla="*/ 24 w 59"/>
              <a:gd name="T67" fmla="*/ 44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9" h="59">
                <a:moveTo>
                  <a:pt x="1" y="42"/>
                </a:moveTo>
                <a:cubicBezTo>
                  <a:pt x="2" y="42"/>
                  <a:pt x="2" y="41"/>
                  <a:pt x="2" y="41"/>
                </a:cubicBezTo>
                <a:cubicBezTo>
                  <a:pt x="2" y="40"/>
                  <a:pt x="2" y="40"/>
                  <a:pt x="2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40"/>
                  <a:pt x="4" y="41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6" y="41"/>
                  <a:pt x="7" y="42"/>
                  <a:pt x="8" y="44"/>
                </a:cubicBezTo>
                <a:cubicBezTo>
                  <a:pt x="8" y="44"/>
                  <a:pt x="8" y="45"/>
                  <a:pt x="8" y="45"/>
                </a:cubicBezTo>
                <a:cubicBezTo>
                  <a:pt x="9" y="46"/>
                  <a:pt x="10" y="47"/>
                  <a:pt x="10" y="47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50"/>
                  <a:pt x="11" y="51"/>
                  <a:pt x="11" y="51"/>
                </a:cubicBezTo>
                <a:cubicBezTo>
                  <a:pt x="11" y="51"/>
                  <a:pt x="11" y="52"/>
                  <a:pt x="10" y="52"/>
                </a:cubicBezTo>
                <a:cubicBezTo>
                  <a:pt x="10" y="52"/>
                  <a:pt x="10" y="53"/>
                  <a:pt x="10" y="53"/>
                </a:cubicBezTo>
                <a:cubicBezTo>
                  <a:pt x="9" y="54"/>
                  <a:pt x="9" y="54"/>
                  <a:pt x="9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9" y="54"/>
                  <a:pt x="9" y="55"/>
                  <a:pt x="10" y="55"/>
                </a:cubicBezTo>
                <a:cubicBezTo>
                  <a:pt x="14" y="59"/>
                  <a:pt x="27" y="59"/>
                  <a:pt x="38" y="56"/>
                </a:cubicBezTo>
                <a:cubicBezTo>
                  <a:pt x="39" y="56"/>
                  <a:pt x="39" y="57"/>
                  <a:pt x="39" y="57"/>
                </a:cubicBezTo>
                <a:cubicBezTo>
                  <a:pt x="40" y="57"/>
                  <a:pt x="41" y="58"/>
                  <a:pt x="42" y="57"/>
                </a:cubicBezTo>
                <a:cubicBezTo>
                  <a:pt x="42" y="57"/>
                  <a:pt x="43" y="56"/>
                  <a:pt x="44" y="56"/>
                </a:cubicBezTo>
                <a:cubicBezTo>
                  <a:pt x="44" y="55"/>
                  <a:pt x="44" y="55"/>
                  <a:pt x="44" y="54"/>
                </a:cubicBezTo>
                <a:cubicBezTo>
                  <a:pt x="46" y="54"/>
                  <a:pt x="49" y="53"/>
                  <a:pt x="52" y="52"/>
                </a:cubicBezTo>
                <a:cubicBezTo>
                  <a:pt x="52" y="44"/>
                  <a:pt x="53" y="37"/>
                  <a:pt x="55" y="30"/>
                </a:cubicBezTo>
                <a:cubicBezTo>
                  <a:pt x="56" y="25"/>
                  <a:pt x="57" y="19"/>
                  <a:pt x="58" y="12"/>
                </a:cubicBezTo>
                <a:cubicBezTo>
                  <a:pt x="53" y="13"/>
                  <a:pt x="47" y="15"/>
                  <a:pt x="44" y="17"/>
                </a:cubicBezTo>
                <a:cubicBezTo>
                  <a:pt x="43" y="17"/>
                  <a:pt x="41" y="18"/>
                  <a:pt x="40" y="18"/>
                </a:cubicBezTo>
                <a:cubicBezTo>
                  <a:pt x="40" y="18"/>
                  <a:pt x="40" y="17"/>
                  <a:pt x="39" y="17"/>
                </a:cubicBezTo>
                <a:cubicBezTo>
                  <a:pt x="38" y="17"/>
                  <a:pt x="37" y="17"/>
                  <a:pt x="36" y="17"/>
                </a:cubicBezTo>
                <a:cubicBezTo>
                  <a:pt x="35" y="17"/>
                  <a:pt x="35" y="18"/>
                  <a:pt x="35" y="19"/>
                </a:cubicBezTo>
                <a:cubicBezTo>
                  <a:pt x="35" y="20"/>
                  <a:pt x="35" y="20"/>
                  <a:pt x="36" y="21"/>
                </a:cubicBezTo>
                <a:cubicBezTo>
                  <a:pt x="32" y="23"/>
                  <a:pt x="29" y="26"/>
                  <a:pt x="27" y="28"/>
                </a:cubicBezTo>
                <a:cubicBezTo>
                  <a:pt x="23" y="32"/>
                  <a:pt x="18" y="34"/>
                  <a:pt x="17" y="33"/>
                </a:cubicBezTo>
                <a:cubicBezTo>
                  <a:pt x="15" y="31"/>
                  <a:pt x="18" y="27"/>
                  <a:pt x="23" y="23"/>
                </a:cubicBezTo>
                <a:cubicBezTo>
                  <a:pt x="27" y="18"/>
                  <a:pt x="36" y="14"/>
                  <a:pt x="41" y="12"/>
                </a:cubicBezTo>
                <a:cubicBezTo>
                  <a:pt x="46" y="11"/>
                  <a:pt x="53" y="9"/>
                  <a:pt x="58" y="8"/>
                </a:cubicBezTo>
                <a:cubicBezTo>
                  <a:pt x="59" y="7"/>
                  <a:pt x="59" y="6"/>
                  <a:pt x="59" y="5"/>
                </a:cubicBezTo>
                <a:cubicBezTo>
                  <a:pt x="59" y="3"/>
                  <a:pt x="59" y="2"/>
                  <a:pt x="59" y="0"/>
                </a:cubicBezTo>
                <a:cubicBezTo>
                  <a:pt x="59" y="0"/>
                  <a:pt x="58" y="0"/>
                  <a:pt x="58" y="0"/>
                </a:cubicBezTo>
                <a:cubicBezTo>
                  <a:pt x="57" y="0"/>
                  <a:pt x="56" y="1"/>
                  <a:pt x="56" y="2"/>
                </a:cubicBezTo>
                <a:cubicBezTo>
                  <a:pt x="56" y="2"/>
                  <a:pt x="57" y="3"/>
                  <a:pt x="57" y="3"/>
                </a:cubicBezTo>
                <a:cubicBezTo>
                  <a:pt x="56" y="3"/>
                  <a:pt x="55" y="4"/>
                  <a:pt x="54" y="4"/>
                </a:cubicBezTo>
                <a:cubicBezTo>
                  <a:pt x="40" y="6"/>
                  <a:pt x="23" y="13"/>
                  <a:pt x="15" y="20"/>
                </a:cubicBezTo>
                <a:cubicBezTo>
                  <a:pt x="14" y="20"/>
                  <a:pt x="14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0"/>
                  <a:pt x="10" y="20"/>
                  <a:pt x="10" y="20"/>
                </a:cubicBezTo>
                <a:cubicBezTo>
                  <a:pt x="9" y="21"/>
                  <a:pt x="9" y="22"/>
                  <a:pt x="9" y="22"/>
                </a:cubicBezTo>
                <a:cubicBezTo>
                  <a:pt x="9" y="23"/>
                  <a:pt x="9" y="24"/>
                  <a:pt x="9" y="24"/>
                </a:cubicBezTo>
                <a:cubicBezTo>
                  <a:pt x="4" y="30"/>
                  <a:pt x="0" y="37"/>
                  <a:pt x="1" y="40"/>
                </a:cubicBezTo>
                <a:cubicBezTo>
                  <a:pt x="1" y="41"/>
                  <a:pt x="1" y="42"/>
                  <a:pt x="1" y="42"/>
                </a:cubicBezTo>
                <a:close/>
                <a:moveTo>
                  <a:pt x="47" y="28"/>
                </a:moveTo>
                <a:cubicBezTo>
                  <a:pt x="48" y="27"/>
                  <a:pt x="49" y="27"/>
                  <a:pt x="51" y="28"/>
                </a:cubicBezTo>
                <a:cubicBezTo>
                  <a:pt x="52" y="29"/>
                  <a:pt x="53" y="29"/>
                  <a:pt x="53" y="30"/>
                </a:cubicBezTo>
                <a:cubicBezTo>
                  <a:pt x="53" y="30"/>
                  <a:pt x="52" y="30"/>
                  <a:pt x="51" y="30"/>
                </a:cubicBezTo>
                <a:cubicBezTo>
                  <a:pt x="50" y="29"/>
                  <a:pt x="49" y="29"/>
                  <a:pt x="48" y="30"/>
                </a:cubicBezTo>
                <a:cubicBezTo>
                  <a:pt x="47" y="30"/>
                  <a:pt x="47" y="31"/>
                  <a:pt x="47" y="32"/>
                </a:cubicBezTo>
                <a:cubicBezTo>
                  <a:pt x="47" y="33"/>
                  <a:pt x="47" y="34"/>
                  <a:pt x="47" y="33"/>
                </a:cubicBezTo>
                <a:cubicBezTo>
                  <a:pt x="46" y="33"/>
                  <a:pt x="46" y="32"/>
                  <a:pt x="46" y="31"/>
                </a:cubicBezTo>
                <a:cubicBezTo>
                  <a:pt x="46" y="29"/>
                  <a:pt x="46" y="28"/>
                  <a:pt x="47" y="28"/>
                </a:cubicBezTo>
                <a:close/>
                <a:moveTo>
                  <a:pt x="25" y="40"/>
                </a:moveTo>
                <a:cubicBezTo>
                  <a:pt x="26" y="40"/>
                  <a:pt x="28" y="40"/>
                  <a:pt x="29" y="41"/>
                </a:cubicBezTo>
                <a:cubicBezTo>
                  <a:pt x="30" y="42"/>
                  <a:pt x="31" y="42"/>
                  <a:pt x="31" y="43"/>
                </a:cubicBezTo>
                <a:cubicBezTo>
                  <a:pt x="31" y="43"/>
                  <a:pt x="30" y="43"/>
                  <a:pt x="29" y="42"/>
                </a:cubicBezTo>
                <a:cubicBezTo>
                  <a:pt x="28" y="42"/>
                  <a:pt x="27" y="42"/>
                  <a:pt x="26" y="42"/>
                </a:cubicBezTo>
                <a:cubicBezTo>
                  <a:pt x="26" y="43"/>
                  <a:pt x="25" y="44"/>
                  <a:pt x="25" y="45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6"/>
                  <a:pt x="24" y="45"/>
                  <a:pt x="24" y="44"/>
                </a:cubicBezTo>
                <a:cubicBezTo>
                  <a:pt x="24" y="42"/>
                  <a:pt x="24" y="41"/>
                  <a:pt x="25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159"/>
          <p:cNvSpPr>
            <a:spLocks/>
          </p:cNvSpPr>
          <p:nvPr/>
        </p:nvSpPr>
        <p:spPr bwMode="auto">
          <a:xfrm>
            <a:off x="2817654" y="4635818"/>
            <a:ext cx="41275" cy="38100"/>
          </a:xfrm>
          <a:custGeom>
            <a:avLst/>
            <a:gdLst>
              <a:gd name="T0" fmla="*/ 2 w 11"/>
              <a:gd name="T1" fmla="*/ 10 h 10"/>
              <a:gd name="T2" fmla="*/ 3 w 11"/>
              <a:gd name="T3" fmla="*/ 9 h 10"/>
              <a:gd name="T4" fmla="*/ 5 w 11"/>
              <a:gd name="T5" fmla="*/ 8 h 10"/>
              <a:gd name="T6" fmla="*/ 8 w 11"/>
              <a:gd name="T7" fmla="*/ 9 h 10"/>
              <a:gd name="T8" fmla="*/ 10 w 11"/>
              <a:gd name="T9" fmla="*/ 10 h 10"/>
              <a:gd name="T10" fmla="*/ 9 w 11"/>
              <a:gd name="T11" fmla="*/ 10 h 10"/>
              <a:gd name="T12" fmla="*/ 10 w 11"/>
              <a:gd name="T13" fmla="*/ 9 h 10"/>
              <a:gd name="T14" fmla="*/ 10 w 11"/>
              <a:gd name="T15" fmla="*/ 9 h 10"/>
              <a:gd name="T16" fmla="*/ 10 w 11"/>
              <a:gd name="T17" fmla="*/ 9 h 10"/>
              <a:gd name="T18" fmla="*/ 10 w 11"/>
              <a:gd name="T19" fmla="*/ 8 h 10"/>
              <a:gd name="T20" fmla="*/ 9 w 11"/>
              <a:gd name="T21" fmla="*/ 6 h 10"/>
              <a:gd name="T22" fmla="*/ 9 w 11"/>
              <a:gd name="T23" fmla="*/ 5 h 10"/>
              <a:gd name="T24" fmla="*/ 7 w 11"/>
              <a:gd name="T25" fmla="*/ 2 h 10"/>
              <a:gd name="T26" fmla="*/ 6 w 11"/>
              <a:gd name="T27" fmla="*/ 1 h 10"/>
              <a:gd name="T28" fmla="*/ 6 w 11"/>
              <a:gd name="T29" fmla="*/ 1 h 10"/>
              <a:gd name="T30" fmla="*/ 6 w 11"/>
              <a:gd name="T31" fmla="*/ 1 h 10"/>
              <a:gd name="T32" fmla="*/ 5 w 11"/>
              <a:gd name="T33" fmla="*/ 0 h 10"/>
              <a:gd name="T34" fmla="*/ 4 w 11"/>
              <a:gd name="T35" fmla="*/ 0 h 10"/>
              <a:gd name="T36" fmla="*/ 4 w 11"/>
              <a:gd name="T37" fmla="*/ 2 h 10"/>
              <a:gd name="T38" fmla="*/ 2 w 11"/>
              <a:gd name="T39" fmla="*/ 6 h 10"/>
              <a:gd name="T40" fmla="*/ 1 w 11"/>
              <a:gd name="T41" fmla="*/ 7 h 10"/>
              <a:gd name="T42" fmla="*/ 1 w 11"/>
              <a:gd name="T43" fmla="*/ 9 h 10"/>
              <a:gd name="T44" fmla="*/ 2 w 11"/>
              <a:gd name="T4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" h="10">
                <a:moveTo>
                  <a:pt x="2" y="10"/>
                </a:moveTo>
                <a:cubicBezTo>
                  <a:pt x="2" y="10"/>
                  <a:pt x="3" y="10"/>
                  <a:pt x="3" y="9"/>
                </a:cubicBezTo>
                <a:cubicBezTo>
                  <a:pt x="4" y="8"/>
                  <a:pt x="5" y="8"/>
                  <a:pt x="5" y="8"/>
                </a:cubicBezTo>
                <a:cubicBezTo>
                  <a:pt x="6" y="8"/>
                  <a:pt x="7" y="8"/>
                  <a:pt x="8" y="9"/>
                </a:cubicBezTo>
                <a:cubicBezTo>
                  <a:pt x="9" y="10"/>
                  <a:pt x="9" y="10"/>
                  <a:pt x="10" y="10"/>
                </a:cubicBezTo>
                <a:cubicBezTo>
                  <a:pt x="10" y="10"/>
                  <a:pt x="10" y="10"/>
                  <a:pt x="9" y="10"/>
                </a:cubicBezTo>
                <a:cubicBezTo>
                  <a:pt x="9" y="9"/>
                  <a:pt x="9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9"/>
                  <a:pt x="11" y="8"/>
                  <a:pt x="10" y="8"/>
                </a:cubicBezTo>
                <a:cubicBezTo>
                  <a:pt x="9" y="7"/>
                  <a:pt x="9" y="6"/>
                  <a:pt x="9" y="6"/>
                </a:cubicBezTo>
                <a:cubicBezTo>
                  <a:pt x="10" y="6"/>
                  <a:pt x="9" y="5"/>
                  <a:pt x="9" y="5"/>
                </a:cubicBezTo>
                <a:cubicBezTo>
                  <a:pt x="8" y="4"/>
                  <a:pt x="7" y="3"/>
                  <a:pt x="7" y="2"/>
                </a:cubicBezTo>
                <a:cubicBezTo>
                  <a:pt x="7" y="2"/>
                  <a:pt x="7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5" y="1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1"/>
                  <a:pt x="4" y="2"/>
                </a:cubicBezTo>
                <a:cubicBezTo>
                  <a:pt x="4" y="3"/>
                  <a:pt x="4" y="5"/>
                  <a:pt x="2" y="6"/>
                </a:cubicBezTo>
                <a:cubicBezTo>
                  <a:pt x="1" y="6"/>
                  <a:pt x="0" y="7"/>
                  <a:pt x="1" y="7"/>
                </a:cubicBezTo>
                <a:cubicBezTo>
                  <a:pt x="1" y="8"/>
                  <a:pt x="2" y="8"/>
                  <a:pt x="1" y="9"/>
                </a:cubicBezTo>
                <a:cubicBezTo>
                  <a:pt x="1" y="10"/>
                  <a:pt x="2" y="10"/>
                  <a:pt x="2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160"/>
          <p:cNvSpPr>
            <a:spLocks noEditPoints="1"/>
          </p:cNvSpPr>
          <p:nvPr/>
        </p:nvSpPr>
        <p:spPr bwMode="auto">
          <a:xfrm>
            <a:off x="3197066" y="4399280"/>
            <a:ext cx="123825" cy="180975"/>
          </a:xfrm>
          <a:custGeom>
            <a:avLst/>
            <a:gdLst>
              <a:gd name="T0" fmla="*/ 17 w 33"/>
              <a:gd name="T1" fmla="*/ 3 h 48"/>
              <a:gd name="T2" fmla="*/ 16 w 33"/>
              <a:gd name="T3" fmla="*/ 0 h 48"/>
              <a:gd name="T4" fmla="*/ 12 w 33"/>
              <a:gd name="T5" fmla="*/ 0 h 48"/>
              <a:gd name="T6" fmla="*/ 11 w 33"/>
              <a:gd name="T7" fmla="*/ 2 h 48"/>
              <a:gd name="T8" fmla="*/ 12 w 33"/>
              <a:gd name="T9" fmla="*/ 4 h 48"/>
              <a:gd name="T10" fmla="*/ 2 w 33"/>
              <a:gd name="T11" fmla="*/ 8 h 48"/>
              <a:gd name="T12" fmla="*/ 0 w 33"/>
              <a:gd name="T13" fmla="*/ 9 h 48"/>
              <a:gd name="T14" fmla="*/ 0 w 33"/>
              <a:gd name="T15" fmla="*/ 13 h 48"/>
              <a:gd name="T16" fmla="*/ 1 w 33"/>
              <a:gd name="T17" fmla="*/ 13 h 48"/>
              <a:gd name="T18" fmla="*/ 10 w 33"/>
              <a:gd name="T19" fmla="*/ 8 h 48"/>
              <a:gd name="T20" fmla="*/ 3 w 33"/>
              <a:gd name="T21" fmla="*/ 16 h 48"/>
              <a:gd name="T22" fmla="*/ 1 w 33"/>
              <a:gd name="T23" fmla="*/ 17 h 48"/>
              <a:gd name="T24" fmla="*/ 4 w 33"/>
              <a:gd name="T25" fmla="*/ 43 h 48"/>
              <a:gd name="T26" fmla="*/ 4 w 33"/>
              <a:gd name="T27" fmla="*/ 46 h 48"/>
              <a:gd name="T28" fmla="*/ 4 w 33"/>
              <a:gd name="T29" fmla="*/ 47 h 48"/>
              <a:gd name="T30" fmla="*/ 6 w 33"/>
              <a:gd name="T31" fmla="*/ 48 h 48"/>
              <a:gd name="T32" fmla="*/ 8 w 33"/>
              <a:gd name="T33" fmla="*/ 46 h 48"/>
              <a:gd name="T34" fmla="*/ 7 w 33"/>
              <a:gd name="T35" fmla="*/ 43 h 48"/>
              <a:gd name="T36" fmla="*/ 14 w 33"/>
              <a:gd name="T37" fmla="*/ 39 h 48"/>
              <a:gd name="T38" fmla="*/ 31 w 33"/>
              <a:gd name="T39" fmla="*/ 10 h 48"/>
              <a:gd name="T40" fmla="*/ 17 w 33"/>
              <a:gd name="T41" fmla="*/ 3 h 48"/>
              <a:gd name="T42" fmla="*/ 10 w 33"/>
              <a:gd name="T43" fmla="*/ 30 h 48"/>
              <a:gd name="T44" fmla="*/ 7 w 33"/>
              <a:gd name="T45" fmla="*/ 30 h 48"/>
              <a:gd name="T46" fmla="*/ 6 w 33"/>
              <a:gd name="T47" fmla="*/ 32 h 48"/>
              <a:gd name="T48" fmla="*/ 5 w 33"/>
              <a:gd name="T49" fmla="*/ 34 h 48"/>
              <a:gd name="T50" fmla="*/ 4 w 33"/>
              <a:gd name="T51" fmla="*/ 31 h 48"/>
              <a:gd name="T52" fmla="*/ 5 w 33"/>
              <a:gd name="T53" fmla="*/ 28 h 48"/>
              <a:gd name="T54" fmla="*/ 9 w 33"/>
              <a:gd name="T55" fmla="*/ 28 h 48"/>
              <a:gd name="T56" fmla="*/ 11 w 33"/>
              <a:gd name="T57" fmla="*/ 30 h 48"/>
              <a:gd name="T58" fmla="*/ 10 w 33"/>
              <a:gd name="T59" fmla="*/ 30 h 48"/>
              <a:gd name="T60" fmla="*/ 18 w 33"/>
              <a:gd name="T61" fmla="*/ 16 h 48"/>
              <a:gd name="T62" fmla="*/ 15 w 33"/>
              <a:gd name="T63" fmla="*/ 16 h 48"/>
              <a:gd name="T64" fmla="*/ 14 w 33"/>
              <a:gd name="T65" fmla="*/ 18 h 48"/>
              <a:gd name="T66" fmla="*/ 13 w 33"/>
              <a:gd name="T67" fmla="*/ 20 h 48"/>
              <a:gd name="T68" fmla="*/ 12 w 33"/>
              <a:gd name="T69" fmla="*/ 17 h 48"/>
              <a:gd name="T70" fmla="*/ 13 w 33"/>
              <a:gd name="T71" fmla="*/ 14 h 48"/>
              <a:gd name="T72" fmla="*/ 17 w 33"/>
              <a:gd name="T73" fmla="*/ 15 h 48"/>
              <a:gd name="T74" fmla="*/ 19 w 33"/>
              <a:gd name="T75" fmla="*/ 16 h 48"/>
              <a:gd name="T76" fmla="*/ 18 w 33"/>
              <a:gd name="T77" fmla="*/ 16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3" h="48">
                <a:moveTo>
                  <a:pt x="17" y="3"/>
                </a:moveTo>
                <a:cubicBezTo>
                  <a:pt x="17" y="2"/>
                  <a:pt x="17" y="1"/>
                  <a:pt x="16" y="0"/>
                </a:cubicBezTo>
                <a:cubicBezTo>
                  <a:pt x="15" y="0"/>
                  <a:pt x="13" y="0"/>
                  <a:pt x="12" y="0"/>
                </a:cubicBezTo>
                <a:cubicBezTo>
                  <a:pt x="12" y="0"/>
                  <a:pt x="11" y="1"/>
                  <a:pt x="11" y="2"/>
                </a:cubicBezTo>
                <a:cubicBezTo>
                  <a:pt x="11" y="2"/>
                  <a:pt x="12" y="3"/>
                  <a:pt x="12" y="4"/>
                </a:cubicBezTo>
                <a:cubicBezTo>
                  <a:pt x="9" y="4"/>
                  <a:pt x="5" y="6"/>
                  <a:pt x="2" y="8"/>
                </a:cubicBezTo>
                <a:cubicBezTo>
                  <a:pt x="1" y="8"/>
                  <a:pt x="0" y="8"/>
                  <a:pt x="0" y="9"/>
                </a:cubicBezTo>
                <a:cubicBezTo>
                  <a:pt x="0" y="10"/>
                  <a:pt x="0" y="12"/>
                  <a:pt x="0" y="13"/>
                </a:cubicBezTo>
                <a:cubicBezTo>
                  <a:pt x="0" y="13"/>
                  <a:pt x="1" y="13"/>
                  <a:pt x="1" y="13"/>
                </a:cubicBezTo>
                <a:cubicBezTo>
                  <a:pt x="5" y="10"/>
                  <a:pt x="9" y="8"/>
                  <a:pt x="10" y="8"/>
                </a:cubicBezTo>
                <a:cubicBezTo>
                  <a:pt x="10" y="9"/>
                  <a:pt x="7" y="12"/>
                  <a:pt x="3" y="16"/>
                </a:cubicBezTo>
                <a:cubicBezTo>
                  <a:pt x="2" y="16"/>
                  <a:pt x="1" y="17"/>
                  <a:pt x="1" y="17"/>
                </a:cubicBezTo>
                <a:cubicBezTo>
                  <a:pt x="2" y="26"/>
                  <a:pt x="3" y="36"/>
                  <a:pt x="4" y="43"/>
                </a:cubicBezTo>
                <a:cubicBezTo>
                  <a:pt x="4" y="44"/>
                  <a:pt x="4" y="45"/>
                  <a:pt x="4" y="46"/>
                </a:cubicBezTo>
                <a:cubicBezTo>
                  <a:pt x="4" y="47"/>
                  <a:pt x="4" y="47"/>
                  <a:pt x="4" y="47"/>
                </a:cubicBezTo>
                <a:cubicBezTo>
                  <a:pt x="5" y="48"/>
                  <a:pt x="5" y="48"/>
                  <a:pt x="6" y="48"/>
                </a:cubicBezTo>
                <a:cubicBezTo>
                  <a:pt x="6" y="47"/>
                  <a:pt x="7" y="47"/>
                  <a:pt x="8" y="46"/>
                </a:cubicBezTo>
                <a:cubicBezTo>
                  <a:pt x="8" y="45"/>
                  <a:pt x="8" y="44"/>
                  <a:pt x="7" y="43"/>
                </a:cubicBezTo>
                <a:cubicBezTo>
                  <a:pt x="9" y="42"/>
                  <a:pt x="12" y="41"/>
                  <a:pt x="14" y="39"/>
                </a:cubicBezTo>
                <a:cubicBezTo>
                  <a:pt x="26" y="31"/>
                  <a:pt x="33" y="18"/>
                  <a:pt x="31" y="10"/>
                </a:cubicBezTo>
                <a:cubicBezTo>
                  <a:pt x="29" y="5"/>
                  <a:pt x="24" y="2"/>
                  <a:pt x="17" y="3"/>
                </a:cubicBezTo>
                <a:close/>
                <a:moveTo>
                  <a:pt x="10" y="30"/>
                </a:moveTo>
                <a:cubicBezTo>
                  <a:pt x="9" y="29"/>
                  <a:pt x="8" y="29"/>
                  <a:pt x="7" y="30"/>
                </a:cubicBezTo>
                <a:cubicBezTo>
                  <a:pt x="6" y="30"/>
                  <a:pt x="5" y="31"/>
                  <a:pt x="6" y="32"/>
                </a:cubicBezTo>
                <a:cubicBezTo>
                  <a:pt x="6" y="33"/>
                  <a:pt x="6" y="34"/>
                  <a:pt x="5" y="34"/>
                </a:cubicBezTo>
                <a:cubicBezTo>
                  <a:pt x="5" y="33"/>
                  <a:pt x="4" y="32"/>
                  <a:pt x="4" y="31"/>
                </a:cubicBezTo>
                <a:cubicBezTo>
                  <a:pt x="4" y="29"/>
                  <a:pt x="5" y="28"/>
                  <a:pt x="5" y="28"/>
                </a:cubicBezTo>
                <a:cubicBezTo>
                  <a:pt x="6" y="27"/>
                  <a:pt x="8" y="28"/>
                  <a:pt x="9" y="28"/>
                </a:cubicBezTo>
                <a:cubicBezTo>
                  <a:pt x="11" y="29"/>
                  <a:pt x="12" y="30"/>
                  <a:pt x="11" y="30"/>
                </a:cubicBezTo>
                <a:cubicBezTo>
                  <a:pt x="11" y="30"/>
                  <a:pt x="10" y="30"/>
                  <a:pt x="10" y="30"/>
                </a:cubicBezTo>
                <a:close/>
                <a:moveTo>
                  <a:pt x="18" y="16"/>
                </a:moveTo>
                <a:cubicBezTo>
                  <a:pt x="17" y="16"/>
                  <a:pt x="16" y="16"/>
                  <a:pt x="15" y="16"/>
                </a:cubicBezTo>
                <a:cubicBezTo>
                  <a:pt x="14" y="16"/>
                  <a:pt x="13" y="17"/>
                  <a:pt x="14" y="18"/>
                </a:cubicBezTo>
                <a:cubicBezTo>
                  <a:pt x="14" y="19"/>
                  <a:pt x="13" y="20"/>
                  <a:pt x="13" y="20"/>
                </a:cubicBezTo>
                <a:cubicBezTo>
                  <a:pt x="13" y="20"/>
                  <a:pt x="12" y="19"/>
                  <a:pt x="12" y="17"/>
                </a:cubicBezTo>
                <a:cubicBezTo>
                  <a:pt x="12" y="16"/>
                  <a:pt x="13" y="14"/>
                  <a:pt x="13" y="14"/>
                </a:cubicBezTo>
                <a:cubicBezTo>
                  <a:pt x="14" y="14"/>
                  <a:pt x="16" y="14"/>
                  <a:pt x="17" y="15"/>
                </a:cubicBezTo>
                <a:cubicBezTo>
                  <a:pt x="19" y="15"/>
                  <a:pt x="20" y="16"/>
                  <a:pt x="19" y="16"/>
                </a:cubicBezTo>
                <a:cubicBezTo>
                  <a:pt x="19" y="17"/>
                  <a:pt x="18" y="17"/>
                  <a:pt x="18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161"/>
          <p:cNvSpPr>
            <a:spLocks/>
          </p:cNvSpPr>
          <p:nvPr/>
        </p:nvSpPr>
        <p:spPr bwMode="auto">
          <a:xfrm>
            <a:off x="3087529" y="4816793"/>
            <a:ext cx="49213" cy="33338"/>
          </a:xfrm>
          <a:custGeom>
            <a:avLst/>
            <a:gdLst>
              <a:gd name="T0" fmla="*/ 11 w 13"/>
              <a:gd name="T1" fmla="*/ 1 h 9"/>
              <a:gd name="T2" fmla="*/ 10 w 13"/>
              <a:gd name="T3" fmla="*/ 1 h 9"/>
              <a:gd name="T4" fmla="*/ 9 w 13"/>
              <a:gd name="T5" fmla="*/ 1 h 9"/>
              <a:gd name="T6" fmla="*/ 8 w 13"/>
              <a:gd name="T7" fmla="*/ 1 h 9"/>
              <a:gd name="T8" fmla="*/ 8 w 13"/>
              <a:gd name="T9" fmla="*/ 0 h 9"/>
              <a:gd name="T10" fmla="*/ 7 w 13"/>
              <a:gd name="T11" fmla="*/ 1 h 9"/>
              <a:gd name="T12" fmla="*/ 5 w 13"/>
              <a:gd name="T13" fmla="*/ 1 h 9"/>
              <a:gd name="T14" fmla="*/ 4 w 13"/>
              <a:gd name="T15" fmla="*/ 1 h 9"/>
              <a:gd name="T16" fmla="*/ 3 w 13"/>
              <a:gd name="T17" fmla="*/ 1 h 9"/>
              <a:gd name="T18" fmla="*/ 2 w 13"/>
              <a:gd name="T19" fmla="*/ 1 h 9"/>
              <a:gd name="T20" fmla="*/ 1 w 13"/>
              <a:gd name="T21" fmla="*/ 3 h 9"/>
              <a:gd name="T22" fmla="*/ 2 w 13"/>
              <a:gd name="T23" fmla="*/ 4 h 9"/>
              <a:gd name="T24" fmla="*/ 5 w 13"/>
              <a:gd name="T25" fmla="*/ 7 h 9"/>
              <a:gd name="T26" fmla="*/ 6 w 13"/>
              <a:gd name="T27" fmla="*/ 9 h 9"/>
              <a:gd name="T28" fmla="*/ 6 w 13"/>
              <a:gd name="T29" fmla="*/ 9 h 9"/>
              <a:gd name="T30" fmla="*/ 7 w 13"/>
              <a:gd name="T31" fmla="*/ 9 h 9"/>
              <a:gd name="T32" fmla="*/ 8 w 13"/>
              <a:gd name="T33" fmla="*/ 9 h 9"/>
              <a:gd name="T34" fmla="*/ 9 w 13"/>
              <a:gd name="T35" fmla="*/ 9 h 9"/>
              <a:gd name="T36" fmla="*/ 8 w 13"/>
              <a:gd name="T37" fmla="*/ 7 h 9"/>
              <a:gd name="T38" fmla="*/ 10 w 13"/>
              <a:gd name="T39" fmla="*/ 3 h 9"/>
              <a:gd name="T40" fmla="*/ 12 w 13"/>
              <a:gd name="T41" fmla="*/ 2 h 9"/>
              <a:gd name="T42" fmla="*/ 12 w 13"/>
              <a:gd name="T43" fmla="*/ 2 h 9"/>
              <a:gd name="T44" fmla="*/ 12 w 13"/>
              <a:gd name="T45" fmla="*/ 2 h 9"/>
              <a:gd name="T46" fmla="*/ 11 w 13"/>
              <a:gd name="T47" fmla="*/ 1 h 9"/>
              <a:gd name="T48" fmla="*/ 11 w 13"/>
              <a:gd name="T49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" h="9">
                <a:moveTo>
                  <a:pt x="11" y="1"/>
                </a:moveTo>
                <a:cubicBezTo>
                  <a:pt x="11" y="1"/>
                  <a:pt x="10" y="1"/>
                  <a:pt x="10" y="1"/>
                </a:cubicBezTo>
                <a:cubicBezTo>
                  <a:pt x="10" y="1"/>
                  <a:pt x="9" y="1"/>
                  <a:pt x="9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1"/>
                </a:cubicBezTo>
                <a:cubicBezTo>
                  <a:pt x="6" y="1"/>
                  <a:pt x="5" y="1"/>
                  <a:pt x="5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3" y="1"/>
                </a:cubicBezTo>
                <a:cubicBezTo>
                  <a:pt x="3" y="1"/>
                  <a:pt x="3" y="1"/>
                  <a:pt x="2" y="1"/>
                </a:cubicBezTo>
                <a:cubicBezTo>
                  <a:pt x="2" y="2"/>
                  <a:pt x="2" y="2"/>
                  <a:pt x="1" y="3"/>
                </a:cubicBezTo>
                <a:cubicBezTo>
                  <a:pt x="0" y="3"/>
                  <a:pt x="1" y="3"/>
                  <a:pt x="2" y="4"/>
                </a:cubicBezTo>
                <a:cubicBezTo>
                  <a:pt x="4" y="4"/>
                  <a:pt x="5" y="5"/>
                  <a:pt x="5" y="7"/>
                </a:cubicBezTo>
                <a:cubicBezTo>
                  <a:pt x="5" y="8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9"/>
                  <a:pt x="7" y="9"/>
                </a:cubicBezTo>
                <a:cubicBezTo>
                  <a:pt x="7" y="9"/>
                  <a:pt x="8" y="9"/>
                  <a:pt x="8" y="9"/>
                </a:cubicBezTo>
                <a:cubicBezTo>
                  <a:pt x="8" y="9"/>
                  <a:pt x="8" y="9"/>
                  <a:pt x="9" y="9"/>
                </a:cubicBezTo>
                <a:cubicBezTo>
                  <a:pt x="9" y="9"/>
                  <a:pt x="9" y="8"/>
                  <a:pt x="8" y="7"/>
                </a:cubicBezTo>
                <a:cubicBezTo>
                  <a:pt x="8" y="6"/>
                  <a:pt x="9" y="4"/>
                  <a:pt x="10" y="3"/>
                </a:cubicBezTo>
                <a:cubicBezTo>
                  <a:pt x="12" y="3"/>
                  <a:pt x="13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1" y="2"/>
                  <a:pt x="11" y="2"/>
                  <a:pt x="11" y="1"/>
                </a:cubicBezTo>
                <a:cubicBezTo>
                  <a:pt x="11" y="1"/>
                  <a:pt x="11" y="1"/>
                  <a:pt x="1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162"/>
          <p:cNvSpPr>
            <a:spLocks noEditPoints="1"/>
          </p:cNvSpPr>
          <p:nvPr/>
        </p:nvSpPr>
        <p:spPr bwMode="auto">
          <a:xfrm>
            <a:off x="3020854" y="4229418"/>
            <a:ext cx="187325" cy="604838"/>
          </a:xfrm>
          <a:custGeom>
            <a:avLst/>
            <a:gdLst>
              <a:gd name="T0" fmla="*/ 5 w 50"/>
              <a:gd name="T1" fmla="*/ 94 h 161"/>
              <a:gd name="T2" fmla="*/ 4 w 50"/>
              <a:gd name="T3" fmla="*/ 141 h 161"/>
              <a:gd name="T4" fmla="*/ 16 w 50"/>
              <a:gd name="T5" fmla="*/ 160 h 161"/>
              <a:gd name="T6" fmla="*/ 19 w 50"/>
              <a:gd name="T7" fmla="*/ 157 h 161"/>
              <a:gd name="T8" fmla="*/ 26 w 50"/>
              <a:gd name="T9" fmla="*/ 155 h 161"/>
              <a:gd name="T10" fmla="*/ 31 w 50"/>
              <a:gd name="T11" fmla="*/ 156 h 161"/>
              <a:gd name="T12" fmla="*/ 32 w 50"/>
              <a:gd name="T13" fmla="*/ 159 h 161"/>
              <a:gd name="T14" fmla="*/ 49 w 50"/>
              <a:gd name="T15" fmla="*/ 130 h 161"/>
              <a:gd name="T16" fmla="*/ 49 w 50"/>
              <a:gd name="T17" fmla="*/ 96 h 161"/>
              <a:gd name="T18" fmla="*/ 45 w 50"/>
              <a:gd name="T19" fmla="*/ 61 h 161"/>
              <a:gd name="T20" fmla="*/ 44 w 50"/>
              <a:gd name="T21" fmla="*/ 56 h 161"/>
              <a:gd name="T22" fmla="*/ 24 w 50"/>
              <a:gd name="T23" fmla="*/ 15 h 161"/>
              <a:gd name="T24" fmla="*/ 34 w 50"/>
              <a:gd name="T25" fmla="*/ 4 h 161"/>
              <a:gd name="T26" fmla="*/ 42 w 50"/>
              <a:gd name="T27" fmla="*/ 6 h 161"/>
              <a:gd name="T28" fmla="*/ 42 w 50"/>
              <a:gd name="T29" fmla="*/ 10 h 161"/>
              <a:gd name="T30" fmla="*/ 37 w 50"/>
              <a:gd name="T31" fmla="*/ 10 h 161"/>
              <a:gd name="T32" fmla="*/ 35 w 50"/>
              <a:gd name="T33" fmla="*/ 8 h 161"/>
              <a:gd name="T34" fmla="*/ 35 w 50"/>
              <a:gd name="T35" fmla="*/ 13 h 161"/>
              <a:gd name="T36" fmla="*/ 41 w 50"/>
              <a:gd name="T37" fmla="*/ 14 h 161"/>
              <a:gd name="T38" fmla="*/ 46 w 50"/>
              <a:gd name="T39" fmla="*/ 11 h 161"/>
              <a:gd name="T40" fmla="*/ 43 w 50"/>
              <a:gd name="T41" fmla="*/ 2 h 161"/>
              <a:gd name="T42" fmla="*/ 25 w 50"/>
              <a:gd name="T43" fmla="*/ 3 h 161"/>
              <a:gd name="T44" fmla="*/ 18 w 50"/>
              <a:gd name="T45" fmla="*/ 21 h 161"/>
              <a:gd name="T46" fmla="*/ 6 w 50"/>
              <a:gd name="T47" fmla="*/ 33 h 161"/>
              <a:gd name="T48" fmla="*/ 9 w 50"/>
              <a:gd name="T49" fmla="*/ 46 h 161"/>
              <a:gd name="T50" fmla="*/ 8 w 50"/>
              <a:gd name="T51" fmla="*/ 60 h 161"/>
              <a:gd name="T52" fmla="*/ 24 w 50"/>
              <a:gd name="T53" fmla="*/ 113 h 161"/>
              <a:gd name="T54" fmla="*/ 26 w 50"/>
              <a:gd name="T55" fmla="*/ 113 h 161"/>
              <a:gd name="T56" fmla="*/ 24 w 50"/>
              <a:gd name="T57" fmla="*/ 113 h 161"/>
              <a:gd name="T58" fmla="*/ 28 w 50"/>
              <a:gd name="T59" fmla="*/ 135 h 161"/>
              <a:gd name="T60" fmla="*/ 30 w 50"/>
              <a:gd name="T61" fmla="*/ 140 h 161"/>
              <a:gd name="T62" fmla="*/ 38 w 50"/>
              <a:gd name="T63" fmla="*/ 100 h 161"/>
              <a:gd name="T64" fmla="*/ 37 w 50"/>
              <a:gd name="T65" fmla="*/ 106 h 161"/>
              <a:gd name="T66" fmla="*/ 33 w 50"/>
              <a:gd name="T67" fmla="*/ 47 h 161"/>
              <a:gd name="T68" fmla="*/ 34 w 50"/>
              <a:gd name="T69" fmla="*/ 54 h 161"/>
              <a:gd name="T70" fmla="*/ 30 w 50"/>
              <a:gd name="T71" fmla="*/ 70 h 161"/>
              <a:gd name="T72" fmla="*/ 32 w 50"/>
              <a:gd name="T73" fmla="*/ 75 h 161"/>
              <a:gd name="T74" fmla="*/ 30 w 50"/>
              <a:gd name="T75" fmla="*/ 70 h 161"/>
              <a:gd name="T76" fmla="*/ 25 w 50"/>
              <a:gd name="T77" fmla="*/ 89 h 161"/>
              <a:gd name="T78" fmla="*/ 23 w 50"/>
              <a:gd name="T79" fmla="*/ 84 h 161"/>
              <a:gd name="T80" fmla="*/ 23 w 50"/>
              <a:gd name="T81" fmla="*/ 35 h 161"/>
              <a:gd name="T82" fmla="*/ 22 w 50"/>
              <a:gd name="T83" fmla="*/ 41 h 161"/>
              <a:gd name="T84" fmla="*/ 12 w 50"/>
              <a:gd name="T85" fmla="*/ 91 h 161"/>
              <a:gd name="T86" fmla="*/ 17 w 50"/>
              <a:gd name="T87" fmla="*/ 49 h 161"/>
              <a:gd name="T88" fmla="*/ 16 w 50"/>
              <a:gd name="T89" fmla="*/ 73 h 161"/>
              <a:gd name="T90" fmla="*/ 12 w 50"/>
              <a:gd name="T91" fmla="*/ 112 h 161"/>
              <a:gd name="T92" fmla="*/ 11 w 50"/>
              <a:gd name="T93" fmla="*/ 120 h 161"/>
              <a:gd name="T94" fmla="*/ 9 w 50"/>
              <a:gd name="T95" fmla="*/ 13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0" h="161">
                <a:moveTo>
                  <a:pt x="5" y="89"/>
                </a:moveTo>
                <a:cubicBezTo>
                  <a:pt x="4" y="90"/>
                  <a:pt x="3" y="91"/>
                  <a:pt x="3" y="92"/>
                </a:cubicBezTo>
                <a:cubicBezTo>
                  <a:pt x="3" y="93"/>
                  <a:pt x="4" y="94"/>
                  <a:pt x="4" y="94"/>
                </a:cubicBezTo>
                <a:cubicBezTo>
                  <a:pt x="5" y="94"/>
                  <a:pt x="5" y="94"/>
                  <a:pt x="5" y="94"/>
                </a:cubicBezTo>
                <a:cubicBezTo>
                  <a:pt x="5" y="95"/>
                  <a:pt x="5" y="96"/>
                  <a:pt x="5" y="97"/>
                </a:cubicBezTo>
                <a:cubicBezTo>
                  <a:pt x="1" y="110"/>
                  <a:pt x="0" y="129"/>
                  <a:pt x="3" y="139"/>
                </a:cubicBezTo>
                <a:cubicBezTo>
                  <a:pt x="3" y="140"/>
                  <a:pt x="4" y="140"/>
                  <a:pt x="4" y="141"/>
                </a:cubicBezTo>
                <a:cubicBezTo>
                  <a:pt x="4" y="141"/>
                  <a:pt x="4" y="141"/>
                  <a:pt x="4" y="141"/>
                </a:cubicBezTo>
                <a:cubicBezTo>
                  <a:pt x="3" y="142"/>
                  <a:pt x="2" y="143"/>
                  <a:pt x="2" y="144"/>
                </a:cubicBezTo>
                <a:cubicBezTo>
                  <a:pt x="2" y="145"/>
                  <a:pt x="2" y="146"/>
                  <a:pt x="3" y="146"/>
                </a:cubicBezTo>
                <a:cubicBezTo>
                  <a:pt x="4" y="146"/>
                  <a:pt x="5" y="146"/>
                  <a:pt x="5" y="146"/>
                </a:cubicBezTo>
                <a:cubicBezTo>
                  <a:pt x="8" y="153"/>
                  <a:pt x="13" y="159"/>
                  <a:pt x="16" y="160"/>
                </a:cubicBezTo>
                <a:cubicBezTo>
                  <a:pt x="17" y="160"/>
                  <a:pt x="18" y="161"/>
                  <a:pt x="19" y="161"/>
                </a:cubicBezTo>
                <a:cubicBezTo>
                  <a:pt x="18" y="160"/>
                  <a:pt x="17" y="160"/>
                  <a:pt x="17" y="159"/>
                </a:cubicBezTo>
                <a:cubicBezTo>
                  <a:pt x="17" y="158"/>
                  <a:pt x="17" y="158"/>
                  <a:pt x="18" y="157"/>
                </a:cubicBezTo>
                <a:cubicBezTo>
                  <a:pt x="19" y="157"/>
                  <a:pt x="19" y="157"/>
                  <a:pt x="19" y="157"/>
                </a:cubicBezTo>
                <a:cubicBezTo>
                  <a:pt x="19" y="156"/>
                  <a:pt x="20" y="156"/>
                  <a:pt x="21" y="156"/>
                </a:cubicBezTo>
                <a:cubicBezTo>
                  <a:pt x="22" y="156"/>
                  <a:pt x="22" y="156"/>
                  <a:pt x="23" y="156"/>
                </a:cubicBezTo>
                <a:cubicBezTo>
                  <a:pt x="23" y="156"/>
                  <a:pt x="24" y="156"/>
                  <a:pt x="24" y="155"/>
                </a:cubicBezTo>
                <a:cubicBezTo>
                  <a:pt x="24" y="155"/>
                  <a:pt x="25" y="155"/>
                  <a:pt x="26" y="155"/>
                </a:cubicBezTo>
                <a:cubicBezTo>
                  <a:pt x="26" y="155"/>
                  <a:pt x="27" y="155"/>
                  <a:pt x="27" y="156"/>
                </a:cubicBezTo>
                <a:cubicBezTo>
                  <a:pt x="27" y="156"/>
                  <a:pt x="27" y="156"/>
                  <a:pt x="27" y="156"/>
                </a:cubicBezTo>
                <a:cubicBezTo>
                  <a:pt x="28" y="155"/>
                  <a:pt x="28" y="155"/>
                  <a:pt x="29" y="155"/>
                </a:cubicBezTo>
                <a:cubicBezTo>
                  <a:pt x="30" y="155"/>
                  <a:pt x="30" y="155"/>
                  <a:pt x="31" y="156"/>
                </a:cubicBezTo>
                <a:cubicBezTo>
                  <a:pt x="31" y="156"/>
                  <a:pt x="31" y="156"/>
                  <a:pt x="31" y="157"/>
                </a:cubicBezTo>
                <a:cubicBezTo>
                  <a:pt x="32" y="157"/>
                  <a:pt x="32" y="157"/>
                  <a:pt x="32" y="157"/>
                </a:cubicBezTo>
                <a:cubicBezTo>
                  <a:pt x="32" y="158"/>
                  <a:pt x="32" y="158"/>
                  <a:pt x="32" y="158"/>
                </a:cubicBezTo>
                <a:cubicBezTo>
                  <a:pt x="32" y="158"/>
                  <a:pt x="32" y="159"/>
                  <a:pt x="32" y="159"/>
                </a:cubicBezTo>
                <a:cubicBezTo>
                  <a:pt x="32" y="159"/>
                  <a:pt x="33" y="158"/>
                  <a:pt x="34" y="158"/>
                </a:cubicBezTo>
                <a:cubicBezTo>
                  <a:pt x="39" y="156"/>
                  <a:pt x="44" y="144"/>
                  <a:pt x="46" y="133"/>
                </a:cubicBezTo>
                <a:cubicBezTo>
                  <a:pt x="46" y="133"/>
                  <a:pt x="47" y="133"/>
                  <a:pt x="47" y="132"/>
                </a:cubicBezTo>
                <a:cubicBezTo>
                  <a:pt x="48" y="132"/>
                  <a:pt x="49" y="131"/>
                  <a:pt x="49" y="130"/>
                </a:cubicBezTo>
                <a:cubicBezTo>
                  <a:pt x="49" y="130"/>
                  <a:pt x="48" y="128"/>
                  <a:pt x="48" y="128"/>
                </a:cubicBezTo>
                <a:cubicBezTo>
                  <a:pt x="48" y="127"/>
                  <a:pt x="47" y="127"/>
                  <a:pt x="47" y="127"/>
                </a:cubicBezTo>
                <a:cubicBezTo>
                  <a:pt x="48" y="118"/>
                  <a:pt x="49" y="107"/>
                  <a:pt x="48" y="98"/>
                </a:cubicBezTo>
                <a:cubicBezTo>
                  <a:pt x="49" y="98"/>
                  <a:pt x="49" y="97"/>
                  <a:pt x="49" y="96"/>
                </a:cubicBezTo>
                <a:cubicBezTo>
                  <a:pt x="50" y="96"/>
                  <a:pt x="49" y="95"/>
                  <a:pt x="48" y="94"/>
                </a:cubicBezTo>
                <a:cubicBezTo>
                  <a:pt x="48" y="94"/>
                  <a:pt x="48" y="94"/>
                  <a:pt x="48" y="94"/>
                </a:cubicBezTo>
                <a:cubicBezTo>
                  <a:pt x="48" y="93"/>
                  <a:pt x="48" y="92"/>
                  <a:pt x="48" y="92"/>
                </a:cubicBezTo>
                <a:cubicBezTo>
                  <a:pt x="48" y="85"/>
                  <a:pt x="46" y="73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6" y="61"/>
                  <a:pt x="47" y="60"/>
                  <a:pt x="47" y="59"/>
                </a:cubicBezTo>
                <a:cubicBezTo>
                  <a:pt x="47" y="58"/>
                  <a:pt x="47" y="57"/>
                  <a:pt x="46" y="56"/>
                </a:cubicBezTo>
                <a:cubicBezTo>
                  <a:pt x="46" y="56"/>
                  <a:pt x="45" y="56"/>
                  <a:pt x="44" y="56"/>
                </a:cubicBezTo>
                <a:cubicBezTo>
                  <a:pt x="43" y="54"/>
                  <a:pt x="43" y="51"/>
                  <a:pt x="43" y="48"/>
                </a:cubicBezTo>
                <a:cubicBezTo>
                  <a:pt x="41" y="35"/>
                  <a:pt x="32" y="22"/>
                  <a:pt x="24" y="21"/>
                </a:cubicBezTo>
                <a:cubicBezTo>
                  <a:pt x="23" y="20"/>
                  <a:pt x="23" y="19"/>
                  <a:pt x="24" y="18"/>
                </a:cubicBezTo>
                <a:cubicBezTo>
                  <a:pt x="24" y="17"/>
                  <a:pt x="24" y="16"/>
                  <a:pt x="24" y="15"/>
                </a:cubicBezTo>
                <a:cubicBezTo>
                  <a:pt x="24" y="13"/>
                  <a:pt x="25" y="10"/>
                  <a:pt x="27" y="8"/>
                </a:cubicBezTo>
                <a:cubicBezTo>
                  <a:pt x="27" y="7"/>
                  <a:pt x="28" y="7"/>
                  <a:pt x="28" y="6"/>
                </a:cubicBezTo>
                <a:cubicBezTo>
                  <a:pt x="29" y="6"/>
                  <a:pt x="30" y="5"/>
                  <a:pt x="30" y="5"/>
                </a:cubicBezTo>
                <a:cubicBezTo>
                  <a:pt x="31" y="4"/>
                  <a:pt x="33" y="4"/>
                  <a:pt x="34" y="4"/>
                </a:cubicBezTo>
                <a:cubicBezTo>
                  <a:pt x="36" y="4"/>
                  <a:pt x="37" y="4"/>
                  <a:pt x="39" y="4"/>
                </a:cubicBezTo>
                <a:cubicBezTo>
                  <a:pt x="39" y="5"/>
                  <a:pt x="40" y="5"/>
                  <a:pt x="41" y="5"/>
                </a:cubicBezTo>
                <a:cubicBezTo>
                  <a:pt x="41" y="5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3" y="7"/>
                  <a:pt x="43" y="8"/>
                  <a:pt x="42" y="9"/>
                </a:cubicBezTo>
                <a:cubicBezTo>
                  <a:pt x="42" y="9"/>
                  <a:pt x="42" y="10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1" y="10"/>
                  <a:pt x="41" y="10"/>
                  <a:pt x="40" y="10"/>
                </a:cubicBezTo>
                <a:cubicBezTo>
                  <a:pt x="39" y="10"/>
                  <a:pt x="38" y="10"/>
                  <a:pt x="37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10"/>
                  <a:pt x="36" y="10"/>
                  <a:pt x="35" y="10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7"/>
                  <a:pt x="33" y="7"/>
                </a:cubicBezTo>
                <a:cubicBezTo>
                  <a:pt x="32" y="7"/>
                  <a:pt x="31" y="8"/>
                  <a:pt x="32" y="9"/>
                </a:cubicBezTo>
                <a:cubicBezTo>
                  <a:pt x="32" y="9"/>
                  <a:pt x="32" y="10"/>
                  <a:pt x="33" y="12"/>
                </a:cubicBezTo>
                <a:cubicBezTo>
                  <a:pt x="33" y="12"/>
                  <a:pt x="34" y="13"/>
                  <a:pt x="35" y="13"/>
                </a:cubicBezTo>
                <a:cubicBezTo>
                  <a:pt x="35" y="13"/>
                  <a:pt x="35" y="13"/>
                  <a:pt x="35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4"/>
                  <a:pt x="36" y="14"/>
                  <a:pt x="36" y="14"/>
                </a:cubicBezTo>
                <a:cubicBezTo>
                  <a:pt x="38" y="14"/>
                  <a:pt x="39" y="14"/>
                  <a:pt x="41" y="14"/>
                </a:cubicBezTo>
                <a:cubicBezTo>
                  <a:pt x="41" y="14"/>
                  <a:pt x="42" y="13"/>
                  <a:pt x="43" y="13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1"/>
                  <a:pt x="46" y="11"/>
                </a:cubicBezTo>
                <a:cubicBezTo>
                  <a:pt x="47" y="9"/>
                  <a:pt x="47" y="6"/>
                  <a:pt x="45" y="4"/>
                </a:cubicBezTo>
                <a:cubicBezTo>
                  <a:pt x="45" y="4"/>
                  <a:pt x="45" y="3"/>
                  <a:pt x="45" y="3"/>
                </a:cubicBezTo>
                <a:cubicBezTo>
                  <a:pt x="44" y="3"/>
                  <a:pt x="44" y="3"/>
                  <a:pt x="44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2" y="1"/>
                  <a:pt x="41" y="1"/>
                  <a:pt x="40" y="1"/>
                </a:cubicBezTo>
                <a:cubicBezTo>
                  <a:pt x="38" y="0"/>
                  <a:pt x="36" y="0"/>
                  <a:pt x="34" y="0"/>
                </a:cubicBezTo>
                <a:cubicBezTo>
                  <a:pt x="32" y="0"/>
                  <a:pt x="30" y="0"/>
                  <a:pt x="28" y="1"/>
                </a:cubicBezTo>
                <a:cubicBezTo>
                  <a:pt x="27" y="2"/>
                  <a:pt x="26" y="2"/>
                  <a:pt x="25" y="3"/>
                </a:cubicBezTo>
                <a:cubicBezTo>
                  <a:pt x="24" y="4"/>
                  <a:pt x="24" y="4"/>
                  <a:pt x="23" y="5"/>
                </a:cubicBezTo>
                <a:cubicBezTo>
                  <a:pt x="21" y="8"/>
                  <a:pt x="20" y="11"/>
                  <a:pt x="19" y="14"/>
                </a:cubicBezTo>
                <a:cubicBezTo>
                  <a:pt x="18" y="16"/>
                  <a:pt x="18" y="17"/>
                  <a:pt x="18" y="18"/>
                </a:cubicBezTo>
                <a:cubicBezTo>
                  <a:pt x="18" y="19"/>
                  <a:pt x="18" y="20"/>
                  <a:pt x="18" y="21"/>
                </a:cubicBezTo>
                <a:cubicBezTo>
                  <a:pt x="15" y="23"/>
                  <a:pt x="13" y="26"/>
                  <a:pt x="11" y="30"/>
                </a:cubicBezTo>
                <a:cubicBezTo>
                  <a:pt x="10" y="30"/>
                  <a:pt x="9" y="30"/>
                  <a:pt x="8" y="30"/>
                </a:cubicBezTo>
                <a:cubicBezTo>
                  <a:pt x="8" y="31"/>
                  <a:pt x="8" y="31"/>
                  <a:pt x="7" y="32"/>
                </a:cubicBezTo>
                <a:cubicBezTo>
                  <a:pt x="7" y="32"/>
                  <a:pt x="6" y="33"/>
                  <a:pt x="6" y="33"/>
                </a:cubicBezTo>
                <a:cubicBezTo>
                  <a:pt x="6" y="34"/>
                  <a:pt x="7" y="34"/>
                  <a:pt x="7" y="34"/>
                </a:cubicBezTo>
                <a:cubicBezTo>
                  <a:pt x="7" y="35"/>
                  <a:pt x="7" y="35"/>
                  <a:pt x="8" y="35"/>
                </a:cubicBezTo>
                <a:cubicBezTo>
                  <a:pt x="8" y="35"/>
                  <a:pt x="9" y="35"/>
                  <a:pt x="10" y="35"/>
                </a:cubicBezTo>
                <a:cubicBezTo>
                  <a:pt x="9" y="38"/>
                  <a:pt x="9" y="42"/>
                  <a:pt x="9" y="46"/>
                </a:cubicBezTo>
                <a:cubicBezTo>
                  <a:pt x="9" y="49"/>
                  <a:pt x="9" y="52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6"/>
                  <a:pt x="7" y="57"/>
                  <a:pt x="7" y="58"/>
                </a:cubicBezTo>
                <a:cubicBezTo>
                  <a:pt x="7" y="59"/>
                  <a:pt x="8" y="60"/>
                  <a:pt x="8" y="60"/>
                </a:cubicBezTo>
                <a:cubicBezTo>
                  <a:pt x="9" y="60"/>
                  <a:pt x="9" y="60"/>
                  <a:pt x="9" y="60"/>
                </a:cubicBezTo>
                <a:cubicBezTo>
                  <a:pt x="9" y="70"/>
                  <a:pt x="8" y="80"/>
                  <a:pt x="7" y="89"/>
                </a:cubicBezTo>
                <a:cubicBezTo>
                  <a:pt x="6" y="89"/>
                  <a:pt x="5" y="89"/>
                  <a:pt x="5" y="89"/>
                </a:cubicBezTo>
                <a:close/>
                <a:moveTo>
                  <a:pt x="24" y="113"/>
                </a:moveTo>
                <a:cubicBezTo>
                  <a:pt x="24" y="112"/>
                  <a:pt x="25" y="111"/>
                  <a:pt x="26" y="110"/>
                </a:cubicBezTo>
                <a:cubicBezTo>
                  <a:pt x="27" y="109"/>
                  <a:pt x="28" y="108"/>
                  <a:pt x="28" y="109"/>
                </a:cubicBezTo>
                <a:cubicBezTo>
                  <a:pt x="28" y="109"/>
                  <a:pt x="28" y="110"/>
                  <a:pt x="27" y="110"/>
                </a:cubicBezTo>
                <a:cubicBezTo>
                  <a:pt x="27" y="111"/>
                  <a:pt x="26" y="112"/>
                  <a:pt x="26" y="113"/>
                </a:cubicBezTo>
                <a:cubicBezTo>
                  <a:pt x="26" y="114"/>
                  <a:pt x="27" y="114"/>
                  <a:pt x="28" y="115"/>
                </a:cubicBezTo>
                <a:cubicBezTo>
                  <a:pt x="29" y="115"/>
                  <a:pt x="29" y="115"/>
                  <a:pt x="29" y="116"/>
                </a:cubicBezTo>
                <a:cubicBezTo>
                  <a:pt x="29" y="116"/>
                  <a:pt x="27" y="116"/>
                  <a:pt x="26" y="115"/>
                </a:cubicBezTo>
                <a:cubicBezTo>
                  <a:pt x="25" y="115"/>
                  <a:pt x="24" y="114"/>
                  <a:pt x="24" y="113"/>
                </a:cubicBezTo>
                <a:close/>
                <a:moveTo>
                  <a:pt x="32" y="141"/>
                </a:moveTo>
                <a:cubicBezTo>
                  <a:pt x="31" y="141"/>
                  <a:pt x="30" y="141"/>
                  <a:pt x="29" y="141"/>
                </a:cubicBezTo>
                <a:cubicBezTo>
                  <a:pt x="27" y="140"/>
                  <a:pt x="26" y="139"/>
                  <a:pt x="26" y="138"/>
                </a:cubicBezTo>
                <a:cubicBezTo>
                  <a:pt x="26" y="137"/>
                  <a:pt x="27" y="136"/>
                  <a:pt x="28" y="135"/>
                </a:cubicBezTo>
                <a:cubicBezTo>
                  <a:pt x="30" y="134"/>
                  <a:pt x="31" y="133"/>
                  <a:pt x="31" y="134"/>
                </a:cubicBezTo>
                <a:cubicBezTo>
                  <a:pt x="31" y="134"/>
                  <a:pt x="31" y="135"/>
                  <a:pt x="30" y="135"/>
                </a:cubicBezTo>
                <a:cubicBezTo>
                  <a:pt x="29" y="136"/>
                  <a:pt x="29" y="137"/>
                  <a:pt x="29" y="138"/>
                </a:cubicBezTo>
                <a:cubicBezTo>
                  <a:pt x="29" y="139"/>
                  <a:pt x="29" y="140"/>
                  <a:pt x="30" y="140"/>
                </a:cubicBezTo>
                <a:cubicBezTo>
                  <a:pt x="31" y="140"/>
                  <a:pt x="32" y="141"/>
                  <a:pt x="32" y="141"/>
                </a:cubicBezTo>
                <a:close/>
                <a:moveTo>
                  <a:pt x="37" y="100"/>
                </a:moveTo>
                <a:cubicBezTo>
                  <a:pt x="38" y="99"/>
                  <a:pt x="39" y="99"/>
                  <a:pt x="39" y="99"/>
                </a:cubicBezTo>
                <a:cubicBezTo>
                  <a:pt x="39" y="99"/>
                  <a:pt x="39" y="100"/>
                  <a:pt x="38" y="100"/>
                </a:cubicBezTo>
                <a:cubicBezTo>
                  <a:pt x="37" y="101"/>
                  <a:pt x="37" y="102"/>
                  <a:pt x="37" y="103"/>
                </a:cubicBezTo>
                <a:cubicBezTo>
                  <a:pt x="37" y="104"/>
                  <a:pt x="38" y="105"/>
                  <a:pt x="38" y="105"/>
                </a:cubicBezTo>
                <a:cubicBezTo>
                  <a:pt x="39" y="105"/>
                  <a:pt x="40" y="106"/>
                  <a:pt x="40" y="106"/>
                </a:cubicBezTo>
                <a:cubicBezTo>
                  <a:pt x="40" y="106"/>
                  <a:pt x="38" y="106"/>
                  <a:pt x="37" y="106"/>
                </a:cubicBezTo>
                <a:cubicBezTo>
                  <a:pt x="35" y="105"/>
                  <a:pt x="34" y="104"/>
                  <a:pt x="34" y="103"/>
                </a:cubicBezTo>
                <a:cubicBezTo>
                  <a:pt x="34" y="103"/>
                  <a:pt x="35" y="101"/>
                  <a:pt x="37" y="100"/>
                </a:cubicBezTo>
                <a:close/>
                <a:moveTo>
                  <a:pt x="31" y="48"/>
                </a:moveTo>
                <a:cubicBezTo>
                  <a:pt x="32" y="47"/>
                  <a:pt x="33" y="46"/>
                  <a:pt x="33" y="47"/>
                </a:cubicBezTo>
                <a:cubicBezTo>
                  <a:pt x="33" y="47"/>
                  <a:pt x="33" y="48"/>
                  <a:pt x="32" y="48"/>
                </a:cubicBezTo>
                <a:cubicBezTo>
                  <a:pt x="32" y="49"/>
                  <a:pt x="31" y="50"/>
                  <a:pt x="31" y="51"/>
                </a:cubicBezTo>
                <a:cubicBezTo>
                  <a:pt x="31" y="52"/>
                  <a:pt x="32" y="52"/>
                  <a:pt x="33" y="53"/>
                </a:cubicBezTo>
                <a:cubicBezTo>
                  <a:pt x="34" y="53"/>
                  <a:pt x="34" y="53"/>
                  <a:pt x="34" y="54"/>
                </a:cubicBezTo>
                <a:cubicBezTo>
                  <a:pt x="34" y="54"/>
                  <a:pt x="33" y="54"/>
                  <a:pt x="31" y="53"/>
                </a:cubicBezTo>
                <a:cubicBezTo>
                  <a:pt x="30" y="53"/>
                  <a:pt x="29" y="52"/>
                  <a:pt x="29" y="51"/>
                </a:cubicBezTo>
                <a:cubicBezTo>
                  <a:pt x="29" y="50"/>
                  <a:pt x="30" y="49"/>
                  <a:pt x="31" y="48"/>
                </a:cubicBezTo>
                <a:close/>
                <a:moveTo>
                  <a:pt x="30" y="70"/>
                </a:moveTo>
                <a:cubicBezTo>
                  <a:pt x="31" y="69"/>
                  <a:pt x="32" y="69"/>
                  <a:pt x="32" y="69"/>
                </a:cubicBezTo>
                <a:cubicBezTo>
                  <a:pt x="32" y="69"/>
                  <a:pt x="32" y="70"/>
                  <a:pt x="31" y="71"/>
                </a:cubicBezTo>
                <a:cubicBezTo>
                  <a:pt x="31" y="71"/>
                  <a:pt x="30" y="72"/>
                  <a:pt x="30" y="73"/>
                </a:cubicBezTo>
                <a:cubicBezTo>
                  <a:pt x="30" y="74"/>
                  <a:pt x="31" y="75"/>
                  <a:pt x="32" y="75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77"/>
                  <a:pt x="32" y="76"/>
                  <a:pt x="30" y="76"/>
                </a:cubicBezTo>
                <a:cubicBezTo>
                  <a:pt x="29" y="76"/>
                  <a:pt x="28" y="74"/>
                  <a:pt x="28" y="74"/>
                </a:cubicBezTo>
                <a:cubicBezTo>
                  <a:pt x="28" y="73"/>
                  <a:pt x="29" y="71"/>
                  <a:pt x="30" y="70"/>
                </a:cubicBezTo>
                <a:close/>
                <a:moveTo>
                  <a:pt x="26" y="82"/>
                </a:moveTo>
                <a:cubicBezTo>
                  <a:pt x="26" y="83"/>
                  <a:pt x="25" y="83"/>
                  <a:pt x="25" y="84"/>
                </a:cubicBezTo>
                <a:cubicBezTo>
                  <a:pt x="24" y="84"/>
                  <a:pt x="24" y="86"/>
                  <a:pt x="23" y="86"/>
                </a:cubicBezTo>
                <a:cubicBezTo>
                  <a:pt x="23" y="87"/>
                  <a:pt x="24" y="88"/>
                  <a:pt x="25" y="89"/>
                </a:cubicBezTo>
                <a:cubicBezTo>
                  <a:pt x="26" y="89"/>
                  <a:pt x="27" y="89"/>
                  <a:pt x="26" y="90"/>
                </a:cubicBezTo>
                <a:cubicBezTo>
                  <a:pt x="26" y="90"/>
                  <a:pt x="25" y="90"/>
                  <a:pt x="23" y="89"/>
                </a:cubicBezTo>
                <a:cubicBezTo>
                  <a:pt x="22" y="89"/>
                  <a:pt x="21" y="88"/>
                  <a:pt x="21" y="87"/>
                </a:cubicBezTo>
                <a:cubicBezTo>
                  <a:pt x="21" y="86"/>
                  <a:pt x="22" y="85"/>
                  <a:pt x="23" y="84"/>
                </a:cubicBezTo>
                <a:cubicBezTo>
                  <a:pt x="24" y="83"/>
                  <a:pt x="25" y="82"/>
                  <a:pt x="26" y="82"/>
                </a:cubicBezTo>
                <a:close/>
                <a:moveTo>
                  <a:pt x="22" y="35"/>
                </a:moveTo>
                <a:cubicBezTo>
                  <a:pt x="23" y="34"/>
                  <a:pt x="24" y="33"/>
                  <a:pt x="24" y="34"/>
                </a:cubicBezTo>
                <a:cubicBezTo>
                  <a:pt x="24" y="34"/>
                  <a:pt x="24" y="35"/>
                  <a:pt x="23" y="35"/>
                </a:cubicBezTo>
                <a:cubicBezTo>
                  <a:pt x="23" y="36"/>
                  <a:pt x="22" y="37"/>
                  <a:pt x="22" y="38"/>
                </a:cubicBezTo>
                <a:cubicBezTo>
                  <a:pt x="22" y="39"/>
                  <a:pt x="23" y="40"/>
                  <a:pt x="24" y="40"/>
                </a:cubicBezTo>
                <a:cubicBezTo>
                  <a:pt x="25" y="40"/>
                  <a:pt x="25" y="41"/>
                  <a:pt x="25" y="41"/>
                </a:cubicBezTo>
                <a:cubicBezTo>
                  <a:pt x="25" y="41"/>
                  <a:pt x="23" y="41"/>
                  <a:pt x="22" y="41"/>
                </a:cubicBezTo>
                <a:cubicBezTo>
                  <a:pt x="21" y="40"/>
                  <a:pt x="20" y="39"/>
                  <a:pt x="20" y="38"/>
                </a:cubicBezTo>
                <a:cubicBezTo>
                  <a:pt x="20" y="37"/>
                  <a:pt x="21" y="36"/>
                  <a:pt x="22" y="35"/>
                </a:cubicBezTo>
                <a:close/>
                <a:moveTo>
                  <a:pt x="7" y="112"/>
                </a:moveTo>
                <a:cubicBezTo>
                  <a:pt x="8" y="106"/>
                  <a:pt x="10" y="97"/>
                  <a:pt x="12" y="91"/>
                </a:cubicBezTo>
                <a:cubicBezTo>
                  <a:pt x="14" y="85"/>
                  <a:pt x="15" y="76"/>
                  <a:pt x="15" y="70"/>
                </a:cubicBezTo>
                <a:cubicBezTo>
                  <a:pt x="15" y="64"/>
                  <a:pt x="15" y="55"/>
                  <a:pt x="13" y="49"/>
                </a:cubicBezTo>
                <a:cubicBezTo>
                  <a:pt x="12" y="44"/>
                  <a:pt x="12" y="39"/>
                  <a:pt x="13" y="39"/>
                </a:cubicBezTo>
                <a:cubicBezTo>
                  <a:pt x="14" y="39"/>
                  <a:pt x="16" y="43"/>
                  <a:pt x="17" y="49"/>
                </a:cubicBezTo>
                <a:cubicBezTo>
                  <a:pt x="18" y="54"/>
                  <a:pt x="19" y="63"/>
                  <a:pt x="19" y="69"/>
                </a:cubicBezTo>
                <a:cubicBezTo>
                  <a:pt x="19" y="69"/>
                  <a:pt x="19" y="70"/>
                  <a:pt x="19" y="70"/>
                </a:cubicBezTo>
                <a:cubicBezTo>
                  <a:pt x="18" y="70"/>
                  <a:pt x="18" y="70"/>
                  <a:pt x="18" y="70"/>
                </a:cubicBezTo>
                <a:cubicBezTo>
                  <a:pt x="17" y="71"/>
                  <a:pt x="16" y="72"/>
                  <a:pt x="16" y="73"/>
                </a:cubicBezTo>
                <a:cubicBezTo>
                  <a:pt x="16" y="74"/>
                  <a:pt x="16" y="75"/>
                  <a:pt x="17" y="75"/>
                </a:cubicBezTo>
                <a:cubicBezTo>
                  <a:pt x="17" y="75"/>
                  <a:pt x="18" y="75"/>
                  <a:pt x="18" y="75"/>
                </a:cubicBezTo>
                <a:cubicBezTo>
                  <a:pt x="18" y="80"/>
                  <a:pt x="17" y="86"/>
                  <a:pt x="15" y="90"/>
                </a:cubicBezTo>
                <a:cubicBezTo>
                  <a:pt x="14" y="96"/>
                  <a:pt x="12" y="106"/>
                  <a:pt x="12" y="112"/>
                </a:cubicBezTo>
                <a:cubicBezTo>
                  <a:pt x="12" y="113"/>
                  <a:pt x="12" y="114"/>
                  <a:pt x="12" y="115"/>
                </a:cubicBezTo>
                <a:cubicBezTo>
                  <a:pt x="12" y="115"/>
                  <a:pt x="11" y="115"/>
                  <a:pt x="11" y="116"/>
                </a:cubicBezTo>
                <a:cubicBezTo>
                  <a:pt x="10" y="117"/>
                  <a:pt x="9" y="118"/>
                  <a:pt x="9" y="119"/>
                </a:cubicBezTo>
                <a:cubicBezTo>
                  <a:pt x="9" y="119"/>
                  <a:pt x="10" y="120"/>
                  <a:pt x="11" y="120"/>
                </a:cubicBezTo>
                <a:cubicBezTo>
                  <a:pt x="11" y="121"/>
                  <a:pt x="12" y="121"/>
                  <a:pt x="13" y="120"/>
                </a:cubicBezTo>
                <a:cubicBezTo>
                  <a:pt x="14" y="125"/>
                  <a:pt x="15" y="129"/>
                  <a:pt x="16" y="132"/>
                </a:cubicBezTo>
                <a:cubicBezTo>
                  <a:pt x="18" y="137"/>
                  <a:pt x="18" y="142"/>
                  <a:pt x="16" y="143"/>
                </a:cubicBezTo>
                <a:cubicBezTo>
                  <a:pt x="14" y="143"/>
                  <a:pt x="11" y="139"/>
                  <a:pt x="9" y="133"/>
                </a:cubicBezTo>
                <a:cubicBezTo>
                  <a:pt x="7" y="127"/>
                  <a:pt x="6" y="118"/>
                  <a:pt x="7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163"/>
          <p:cNvSpPr>
            <a:spLocks noEditPoints="1"/>
          </p:cNvSpPr>
          <p:nvPr/>
        </p:nvSpPr>
        <p:spPr bwMode="auto">
          <a:xfrm>
            <a:off x="10369392" y="4915219"/>
            <a:ext cx="354013" cy="514350"/>
          </a:xfrm>
          <a:custGeom>
            <a:avLst/>
            <a:gdLst>
              <a:gd name="T0" fmla="*/ 39 w 94"/>
              <a:gd name="T1" fmla="*/ 137 h 137"/>
              <a:gd name="T2" fmla="*/ 31 w 94"/>
              <a:gd name="T3" fmla="*/ 115 h 137"/>
              <a:gd name="T4" fmla="*/ 93 w 94"/>
              <a:gd name="T5" fmla="*/ 87 h 137"/>
              <a:gd name="T6" fmla="*/ 94 w 94"/>
              <a:gd name="T7" fmla="*/ 87 h 137"/>
              <a:gd name="T8" fmla="*/ 93 w 94"/>
              <a:gd name="T9" fmla="*/ 81 h 137"/>
              <a:gd name="T10" fmla="*/ 92 w 94"/>
              <a:gd name="T11" fmla="*/ 77 h 137"/>
              <a:gd name="T12" fmla="*/ 37 w 94"/>
              <a:gd name="T13" fmla="*/ 14 h 137"/>
              <a:gd name="T14" fmla="*/ 26 w 94"/>
              <a:gd name="T15" fmla="*/ 9 h 137"/>
              <a:gd name="T16" fmla="*/ 40 w 94"/>
              <a:gd name="T17" fmla="*/ 10 h 137"/>
              <a:gd name="T18" fmla="*/ 85 w 94"/>
              <a:gd name="T19" fmla="*/ 32 h 137"/>
              <a:gd name="T20" fmla="*/ 42 w 94"/>
              <a:gd name="T21" fmla="*/ 4 h 137"/>
              <a:gd name="T22" fmla="*/ 77 w 94"/>
              <a:gd name="T23" fmla="*/ 20 h 137"/>
              <a:gd name="T24" fmla="*/ 23 w 94"/>
              <a:gd name="T25" fmla="*/ 2 h 137"/>
              <a:gd name="T26" fmla="*/ 23 w 94"/>
              <a:gd name="T27" fmla="*/ 2 h 137"/>
              <a:gd name="T28" fmla="*/ 22 w 94"/>
              <a:gd name="T29" fmla="*/ 4 h 137"/>
              <a:gd name="T30" fmla="*/ 20 w 94"/>
              <a:gd name="T31" fmla="*/ 4 h 137"/>
              <a:gd name="T32" fmla="*/ 18 w 94"/>
              <a:gd name="T33" fmla="*/ 2 h 137"/>
              <a:gd name="T34" fmla="*/ 16 w 94"/>
              <a:gd name="T35" fmla="*/ 3 h 137"/>
              <a:gd name="T36" fmla="*/ 14 w 94"/>
              <a:gd name="T37" fmla="*/ 4 h 137"/>
              <a:gd name="T38" fmla="*/ 15 w 94"/>
              <a:gd name="T39" fmla="*/ 6 h 137"/>
              <a:gd name="T40" fmla="*/ 14 w 94"/>
              <a:gd name="T41" fmla="*/ 6 h 137"/>
              <a:gd name="T42" fmla="*/ 13 w 94"/>
              <a:gd name="T43" fmla="*/ 22 h 137"/>
              <a:gd name="T44" fmla="*/ 7 w 94"/>
              <a:gd name="T45" fmla="*/ 105 h 137"/>
              <a:gd name="T46" fmla="*/ 7 w 94"/>
              <a:gd name="T47" fmla="*/ 106 h 137"/>
              <a:gd name="T48" fmla="*/ 15 w 94"/>
              <a:gd name="T49" fmla="*/ 119 h 137"/>
              <a:gd name="T50" fmla="*/ 63 w 94"/>
              <a:gd name="T51" fmla="*/ 69 h 137"/>
              <a:gd name="T52" fmla="*/ 62 w 94"/>
              <a:gd name="T53" fmla="*/ 77 h 137"/>
              <a:gd name="T54" fmla="*/ 68 w 94"/>
              <a:gd name="T55" fmla="*/ 80 h 137"/>
              <a:gd name="T56" fmla="*/ 58 w 94"/>
              <a:gd name="T57" fmla="*/ 79 h 137"/>
              <a:gd name="T58" fmla="*/ 40 w 94"/>
              <a:gd name="T59" fmla="*/ 31 h 137"/>
              <a:gd name="T60" fmla="*/ 42 w 94"/>
              <a:gd name="T61" fmla="*/ 31 h 137"/>
              <a:gd name="T62" fmla="*/ 45 w 94"/>
              <a:gd name="T63" fmla="*/ 38 h 137"/>
              <a:gd name="T64" fmla="*/ 43 w 94"/>
              <a:gd name="T65" fmla="*/ 40 h 137"/>
              <a:gd name="T66" fmla="*/ 40 w 94"/>
              <a:gd name="T67" fmla="*/ 31 h 137"/>
              <a:gd name="T68" fmla="*/ 36 w 94"/>
              <a:gd name="T69" fmla="*/ 75 h 137"/>
              <a:gd name="T70" fmla="*/ 35 w 94"/>
              <a:gd name="T71" fmla="*/ 82 h 137"/>
              <a:gd name="T72" fmla="*/ 42 w 94"/>
              <a:gd name="T73" fmla="*/ 86 h 137"/>
              <a:gd name="T74" fmla="*/ 32 w 94"/>
              <a:gd name="T75" fmla="*/ 85 h 137"/>
              <a:gd name="T76" fmla="*/ 9 w 94"/>
              <a:gd name="T77" fmla="*/ 65 h 137"/>
              <a:gd name="T78" fmla="*/ 20 w 94"/>
              <a:gd name="T79" fmla="*/ 30 h 137"/>
              <a:gd name="T80" fmla="*/ 17 w 94"/>
              <a:gd name="T81" fmla="*/ 65 h 137"/>
              <a:gd name="T82" fmla="*/ 17 w 94"/>
              <a:gd name="T83" fmla="*/ 97 h 137"/>
              <a:gd name="T84" fmla="*/ 9 w 94"/>
              <a:gd name="T85" fmla="*/ 65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4" h="137">
                <a:moveTo>
                  <a:pt x="15" y="119"/>
                </a:moveTo>
                <a:cubicBezTo>
                  <a:pt x="21" y="128"/>
                  <a:pt x="30" y="134"/>
                  <a:pt x="39" y="137"/>
                </a:cubicBezTo>
                <a:cubicBezTo>
                  <a:pt x="38" y="135"/>
                  <a:pt x="36" y="133"/>
                  <a:pt x="35" y="131"/>
                </a:cubicBezTo>
                <a:cubicBezTo>
                  <a:pt x="32" y="126"/>
                  <a:pt x="30" y="120"/>
                  <a:pt x="31" y="115"/>
                </a:cubicBezTo>
                <a:cubicBezTo>
                  <a:pt x="30" y="111"/>
                  <a:pt x="31" y="102"/>
                  <a:pt x="47" y="97"/>
                </a:cubicBezTo>
                <a:cubicBezTo>
                  <a:pt x="67" y="90"/>
                  <a:pt x="73" y="89"/>
                  <a:pt x="93" y="87"/>
                </a:cubicBezTo>
                <a:cubicBezTo>
                  <a:pt x="93" y="87"/>
                  <a:pt x="93" y="87"/>
                  <a:pt x="94" y="87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5"/>
                  <a:pt x="93" y="84"/>
                  <a:pt x="93" y="83"/>
                </a:cubicBezTo>
                <a:cubicBezTo>
                  <a:pt x="93" y="82"/>
                  <a:pt x="93" y="81"/>
                  <a:pt x="93" y="81"/>
                </a:cubicBezTo>
                <a:cubicBezTo>
                  <a:pt x="93" y="80"/>
                  <a:pt x="93" y="80"/>
                  <a:pt x="93" y="80"/>
                </a:cubicBezTo>
                <a:cubicBezTo>
                  <a:pt x="92" y="79"/>
                  <a:pt x="92" y="78"/>
                  <a:pt x="92" y="77"/>
                </a:cubicBezTo>
                <a:cubicBezTo>
                  <a:pt x="85" y="56"/>
                  <a:pt x="84" y="52"/>
                  <a:pt x="68" y="36"/>
                </a:cubicBezTo>
                <a:cubicBezTo>
                  <a:pt x="57" y="25"/>
                  <a:pt x="48" y="17"/>
                  <a:pt x="37" y="14"/>
                </a:cubicBezTo>
                <a:cubicBezTo>
                  <a:pt x="34" y="14"/>
                  <a:pt x="31" y="14"/>
                  <a:pt x="28" y="14"/>
                </a:cubicBezTo>
                <a:cubicBezTo>
                  <a:pt x="27" y="12"/>
                  <a:pt x="26" y="10"/>
                  <a:pt x="26" y="9"/>
                </a:cubicBezTo>
                <a:cubicBezTo>
                  <a:pt x="28" y="8"/>
                  <a:pt x="30" y="8"/>
                  <a:pt x="33" y="8"/>
                </a:cubicBezTo>
                <a:cubicBezTo>
                  <a:pt x="37" y="8"/>
                  <a:pt x="39" y="9"/>
                  <a:pt x="40" y="10"/>
                </a:cubicBezTo>
                <a:cubicBezTo>
                  <a:pt x="41" y="11"/>
                  <a:pt x="44" y="14"/>
                  <a:pt x="44" y="15"/>
                </a:cubicBezTo>
                <a:cubicBezTo>
                  <a:pt x="57" y="28"/>
                  <a:pt x="75" y="21"/>
                  <a:pt x="85" y="32"/>
                </a:cubicBezTo>
                <a:cubicBezTo>
                  <a:pt x="86" y="16"/>
                  <a:pt x="73" y="7"/>
                  <a:pt x="68" y="4"/>
                </a:cubicBezTo>
                <a:cubicBezTo>
                  <a:pt x="63" y="2"/>
                  <a:pt x="52" y="0"/>
                  <a:pt x="42" y="4"/>
                </a:cubicBezTo>
                <a:cubicBezTo>
                  <a:pt x="49" y="5"/>
                  <a:pt x="57" y="7"/>
                  <a:pt x="63" y="10"/>
                </a:cubicBezTo>
                <a:cubicBezTo>
                  <a:pt x="69" y="12"/>
                  <a:pt x="73" y="16"/>
                  <a:pt x="77" y="20"/>
                </a:cubicBezTo>
                <a:cubicBezTo>
                  <a:pt x="59" y="6"/>
                  <a:pt x="34" y="5"/>
                  <a:pt x="25" y="6"/>
                </a:cubicBezTo>
                <a:cubicBezTo>
                  <a:pt x="24" y="4"/>
                  <a:pt x="24" y="3"/>
                  <a:pt x="23" y="2"/>
                </a:cubicBezTo>
                <a:cubicBezTo>
                  <a:pt x="23" y="2"/>
                  <a:pt x="23" y="1"/>
                  <a:pt x="23" y="1"/>
                </a:cubicBezTo>
                <a:cubicBezTo>
                  <a:pt x="23" y="2"/>
                  <a:pt x="23" y="2"/>
                  <a:pt x="23" y="2"/>
                </a:cubicBezTo>
                <a:cubicBezTo>
                  <a:pt x="22" y="2"/>
                  <a:pt x="22" y="1"/>
                  <a:pt x="21" y="1"/>
                </a:cubicBezTo>
                <a:cubicBezTo>
                  <a:pt x="21" y="2"/>
                  <a:pt x="22" y="3"/>
                  <a:pt x="22" y="4"/>
                </a:cubicBezTo>
                <a:cubicBezTo>
                  <a:pt x="21" y="4"/>
                  <a:pt x="21" y="2"/>
                  <a:pt x="20" y="2"/>
                </a:cubicBezTo>
                <a:cubicBezTo>
                  <a:pt x="20" y="2"/>
                  <a:pt x="20" y="3"/>
                  <a:pt x="20" y="4"/>
                </a:cubicBezTo>
                <a:cubicBezTo>
                  <a:pt x="19" y="4"/>
                  <a:pt x="19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3"/>
                  <a:pt x="19" y="4"/>
                  <a:pt x="19" y="5"/>
                </a:cubicBezTo>
                <a:cubicBezTo>
                  <a:pt x="18" y="5"/>
                  <a:pt x="17" y="4"/>
                  <a:pt x="16" y="3"/>
                </a:cubicBezTo>
                <a:cubicBezTo>
                  <a:pt x="17" y="4"/>
                  <a:pt x="17" y="5"/>
                  <a:pt x="17" y="5"/>
                </a:cubicBezTo>
                <a:cubicBezTo>
                  <a:pt x="16" y="5"/>
                  <a:pt x="15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5"/>
                  <a:pt x="15" y="6"/>
                  <a:pt x="15" y="6"/>
                </a:cubicBezTo>
                <a:cubicBezTo>
                  <a:pt x="15" y="6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6" y="9"/>
                  <a:pt x="18" y="13"/>
                  <a:pt x="20" y="17"/>
                </a:cubicBezTo>
                <a:cubicBezTo>
                  <a:pt x="17" y="18"/>
                  <a:pt x="15" y="20"/>
                  <a:pt x="13" y="22"/>
                </a:cubicBezTo>
                <a:cubicBezTo>
                  <a:pt x="7" y="30"/>
                  <a:pt x="3" y="39"/>
                  <a:pt x="2" y="55"/>
                </a:cubicBezTo>
                <a:cubicBezTo>
                  <a:pt x="0" y="76"/>
                  <a:pt x="0" y="82"/>
                  <a:pt x="7" y="105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5"/>
                  <a:pt x="7" y="105"/>
                  <a:pt x="7" y="106"/>
                </a:cubicBezTo>
                <a:cubicBezTo>
                  <a:pt x="9" y="110"/>
                  <a:pt x="11" y="114"/>
                  <a:pt x="14" y="118"/>
                </a:cubicBezTo>
                <a:cubicBezTo>
                  <a:pt x="14" y="118"/>
                  <a:pt x="14" y="119"/>
                  <a:pt x="15" y="119"/>
                </a:cubicBezTo>
                <a:close/>
                <a:moveTo>
                  <a:pt x="60" y="72"/>
                </a:moveTo>
                <a:cubicBezTo>
                  <a:pt x="61" y="70"/>
                  <a:pt x="63" y="68"/>
                  <a:pt x="63" y="69"/>
                </a:cubicBezTo>
                <a:cubicBezTo>
                  <a:pt x="63" y="69"/>
                  <a:pt x="63" y="71"/>
                  <a:pt x="62" y="72"/>
                </a:cubicBezTo>
                <a:cubicBezTo>
                  <a:pt x="62" y="73"/>
                  <a:pt x="61" y="75"/>
                  <a:pt x="62" y="77"/>
                </a:cubicBezTo>
                <a:cubicBezTo>
                  <a:pt x="62" y="78"/>
                  <a:pt x="64" y="79"/>
                  <a:pt x="66" y="79"/>
                </a:cubicBezTo>
                <a:cubicBezTo>
                  <a:pt x="67" y="79"/>
                  <a:pt x="68" y="79"/>
                  <a:pt x="68" y="80"/>
                </a:cubicBezTo>
                <a:cubicBezTo>
                  <a:pt x="68" y="80"/>
                  <a:pt x="66" y="81"/>
                  <a:pt x="63" y="81"/>
                </a:cubicBezTo>
                <a:cubicBezTo>
                  <a:pt x="61" y="81"/>
                  <a:pt x="59" y="80"/>
                  <a:pt x="58" y="79"/>
                </a:cubicBezTo>
                <a:cubicBezTo>
                  <a:pt x="58" y="77"/>
                  <a:pt x="59" y="74"/>
                  <a:pt x="60" y="72"/>
                </a:cubicBezTo>
                <a:close/>
                <a:moveTo>
                  <a:pt x="40" y="31"/>
                </a:moveTo>
                <a:cubicBezTo>
                  <a:pt x="41" y="29"/>
                  <a:pt x="42" y="28"/>
                  <a:pt x="43" y="28"/>
                </a:cubicBezTo>
                <a:cubicBezTo>
                  <a:pt x="43" y="29"/>
                  <a:pt x="43" y="30"/>
                  <a:pt x="42" y="31"/>
                </a:cubicBezTo>
                <a:cubicBezTo>
                  <a:pt x="41" y="32"/>
                  <a:pt x="41" y="35"/>
                  <a:pt x="42" y="36"/>
                </a:cubicBezTo>
                <a:cubicBezTo>
                  <a:pt x="42" y="37"/>
                  <a:pt x="44" y="39"/>
                  <a:pt x="45" y="38"/>
                </a:cubicBezTo>
                <a:cubicBezTo>
                  <a:pt x="47" y="38"/>
                  <a:pt x="48" y="39"/>
                  <a:pt x="48" y="39"/>
                </a:cubicBezTo>
                <a:cubicBezTo>
                  <a:pt x="48" y="40"/>
                  <a:pt x="45" y="40"/>
                  <a:pt x="43" y="40"/>
                </a:cubicBezTo>
                <a:cubicBezTo>
                  <a:pt x="41" y="41"/>
                  <a:pt x="38" y="39"/>
                  <a:pt x="38" y="38"/>
                </a:cubicBezTo>
                <a:cubicBezTo>
                  <a:pt x="37" y="37"/>
                  <a:pt x="38" y="34"/>
                  <a:pt x="40" y="31"/>
                </a:cubicBezTo>
                <a:close/>
                <a:moveTo>
                  <a:pt x="33" y="78"/>
                </a:moveTo>
                <a:cubicBezTo>
                  <a:pt x="34" y="76"/>
                  <a:pt x="36" y="74"/>
                  <a:pt x="36" y="75"/>
                </a:cubicBezTo>
                <a:cubicBezTo>
                  <a:pt x="37" y="75"/>
                  <a:pt x="36" y="77"/>
                  <a:pt x="36" y="78"/>
                </a:cubicBezTo>
                <a:cubicBezTo>
                  <a:pt x="35" y="79"/>
                  <a:pt x="35" y="81"/>
                  <a:pt x="35" y="82"/>
                </a:cubicBezTo>
                <a:cubicBezTo>
                  <a:pt x="36" y="84"/>
                  <a:pt x="37" y="85"/>
                  <a:pt x="39" y="85"/>
                </a:cubicBezTo>
                <a:cubicBezTo>
                  <a:pt x="41" y="85"/>
                  <a:pt x="42" y="85"/>
                  <a:pt x="42" y="86"/>
                </a:cubicBezTo>
                <a:cubicBezTo>
                  <a:pt x="41" y="86"/>
                  <a:pt x="39" y="87"/>
                  <a:pt x="37" y="87"/>
                </a:cubicBezTo>
                <a:cubicBezTo>
                  <a:pt x="34" y="87"/>
                  <a:pt x="32" y="86"/>
                  <a:pt x="32" y="85"/>
                </a:cubicBezTo>
                <a:cubicBezTo>
                  <a:pt x="31" y="83"/>
                  <a:pt x="32" y="80"/>
                  <a:pt x="33" y="78"/>
                </a:cubicBezTo>
                <a:close/>
                <a:moveTo>
                  <a:pt x="9" y="65"/>
                </a:moveTo>
                <a:cubicBezTo>
                  <a:pt x="10" y="57"/>
                  <a:pt x="12" y="46"/>
                  <a:pt x="14" y="40"/>
                </a:cubicBezTo>
                <a:cubicBezTo>
                  <a:pt x="16" y="34"/>
                  <a:pt x="18" y="30"/>
                  <a:pt x="20" y="30"/>
                </a:cubicBezTo>
                <a:cubicBezTo>
                  <a:pt x="21" y="31"/>
                  <a:pt x="21" y="36"/>
                  <a:pt x="20" y="41"/>
                </a:cubicBezTo>
                <a:cubicBezTo>
                  <a:pt x="19" y="47"/>
                  <a:pt x="18" y="58"/>
                  <a:pt x="17" y="65"/>
                </a:cubicBezTo>
                <a:cubicBezTo>
                  <a:pt x="17" y="72"/>
                  <a:pt x="17" y="82"/>
                  <a:pt x="18" y="87"/>
                </a:cubicBezTo>
                <a:cubicBezTo>
                  <a:pt x="19" y="92"/>
                  <a:pt x="19" y="96"/>
                  <a:pt x="17" y="97"/>
                </a:cubicBezTo>
                <a:cubicBezTo>
                  <a:pt x="16" y="98"/>
                  <a:pt x="13" y="94"/>
                  <a:pt x="11" y="89"/>
                </a:cubicBezTo>
                <a:cubicBezTo>
                  <a:pt x="9" y="83"/>
                  <a:pt x="8" y="73"/>
                  <a:pt x="9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164"/>
          <p:cNvSpPr>
            <a:spLocks noEditPoints="1"/>
          </p:cNvSpPr>
          <p:nvPr/>
        </p:nvSpPr>
        <p:spPr bwMode="auto">
          <a:xfrm>
            <a:off x="10493217" y="5245419"/>
            <a:ext cx="417513" cy="244475"/>
          </a:xfrm>
          <a:custGeom>
            <a:avLst/>
            <a:gdLst>
              <a:gd name="T0" fmla="*/ 95 w 111"/>
              <a:gd name="T1" fmla="*/ 1 h 65"/>
              <a:gd name="T2" fmla="*/ 81 w 111"/>
              <a:gd name="T3" fmla="*/ 0 h 65"/>
              <a:gd name="T4" fmla="*/ 60 w 111"/>
              <a:gd name="T5" fmla="*/ 2 h 65"/>
              <a:gd name="T6" fmla="*/ 15 w 111"/>
              <a:gd name="T7" fmla="*/ 12 h 65"/>
              <a:gd name="T8" fmla="*/ 1 w 111"/>
              <a:gd name="T9" fmla="*/ 27 h 65"/>
              <a:gd name="T10" fmla="*/ 12 w 111"/>
              <a:gd name="T11" fmla="*/ 50 h 65"/>
              <a:gd name="T12" fmla="*/ 51 w 111"/>
              <a:gd name="T13" fmla="*/ 65 h 65"/>
              <a:gd name="T14" fmla="*/ 72 w 111"/>
              <a:gd name="T15" fmla="*/ 60 h 65"/>
              <a:gd name="T16" fmla="*/ 102 w 111"/>
              <a:gd name="T17" fmla="*/ 36 h 65"/>
              <a:gd name="T18" fmla="*/ 111 w 111"/>
              <a:gd name="T19" fmla="*/ 12 h 65"/>
              <a:gd name="T20" fmla="*/ 111 w 111"/>
              <a:gd name="T21" fmla="*/ 10 h 65"/>
              <a:gd name="T22" fmla="*/ 95 w 111"/>
              <a:gd name="T23" fmla="*/ 1 h 65"/>
              <a:gd name="T24" fmla="*/ 26 w 111"/>
              <a:gd name="T25" fmla="*/ 49 h 65"/>
              <a:gd name="T26" fmla="*/ 22 w 111"/>
              <a:gd name="T27" fmla="*/ 53 h 65"/>
              <a:gd name="T28" fmla="*/ 16 w 111"/>
              <a:gd name="T29" fmla="*/ 48 h 65"/>
              <a:gd name="T30" fmla="*/ 15 w 111"/>
              <a:gd name="T31" fmla="*/ 44 h 65"/>
              <a:gd name="T32" fmla="*/ 17 w 111"/>
              <a:gd name="T33" fmla="*/ 46 h 65"/>
              <a:gd name="T34" fmla="*/ 21 w 111"/>
              <a:gd name="T35" fmla="*/ 48 h 65"/>
              <a:gd name="T36" fmla="*/ 25 w 111"/>
              <a:gd name="T37" fmla="*/ 46 h 65"/>
              <a:gd name="T38" fmla="*/ 27 w 111"/>
              <a:gd name="T39" fmla="*/ 44 h 65"/>
              <a:gd name="T40" fmla="*/ 26 w 111"/>
              <a:gd name="T41" fmla="*/ 49 h 65"/>
              <a:gd name="T42" fmla="*/ 52 w 111"/>
              <a:gd name="T43" fmla="*/ 51 h 65"/>
              <a:gd name="T44" fmla="*/ 47 w 111"/>
              <a:gd name="T45" fmla="*/ 55 h 65"/>
              <a:gd name="T46" fmla="*/ 42 w 111"/>
              <a:gd name="T47" fmla="*/ 51 h 65"/>
              <a:gd name="T48" fmla="*/ 41 w 111"/>
              <a:gd name="T49" fmla="*/ 46 h 65"/>
              <a:gd name="T50" fmla="*/ 43 w 111"/>
              <a:gd name="T51" fmla="*/ 48 h 65"/>
              <a:gd name="T52" fmla="*/ 47 w 111"/>
              <a:gd name="T53" fmla="*/ 51 h 65"/>
              <a:gd name="T54" fmla="*/ 51 w 111"/>
              <a:gd name="T55" fmla="*/ 48 h 65"/>
              <a:gd name="T56" fmla="*/ 53 w 111"/>
              <a:gd name="T57" fmla="*/ 46 h 65"/>
              <a:gd name="T58" fmla="*/ 52 w 111"/>
              <a:gd name="T59" fmla="*/ 51 h 65"/>
              <a:gd name="T60" fmla="*/ 77 w 111"/>
              <a:gd name="T61" fmla="*/ 54 h 65"/>
              <a:gd name="T62" fmla="*/ 73 w 111"/>
              <a:gd name="T63" fmla="*/ 57 h 65"/>
              <a:gd name="T64" fmla="*/ 68 w 111"/>
              <a:gd name="T65" fmla="*/ 53 h 65"/>
              <a:gd name="T66" fmla="*/ 66 w 111"/>
              <a:gd name="T67" fmla="*/ 49 h 65"/>
              <a:gd name="T68" fmla="*/ 68 w 111"/>
              <a:gd name="T69" fmla="*/ 51 h 65"/>
              <a:gd name="T70" fmla="*/ 72 w 111"/>
              <a:gd name="T71" fmla="*/ 53 h 65"/>
              <a:gd name="T72" fmla="*/ 76 w 111"/>
              <a:gd name="T73" fmla="*/ 51 h 65"/>
              <a:gd name="T74" fmla="*/ 78 w 111"/>
              <a:gd name="T75" fmla="*/ 49 h 65"/>
              <a:gd name="T76" fmla="*/ 77 w 111"/>
              <a:gd name="T77" fmla="*/ 54 h 65"/>
              <a:gd name="T78" fmla="*/ 97 w 111"/>
              <a:gd name="T79" fmla="*/ 41 h 65"/>
              <a:gd name="T80" fmla="*/ 92 w 111"/>
              <a:gd name="T81" fmla="*/ 45 h 65"/>
              <a:gd name="T82" fmla="*/ 87 w 111"/>
              <a:gd name="T83" fmla="*/ 40 h 65"/>
              <a:gd name="T84" fmla="*/ 85 w 111"/>
              <a:gd name="T85" fmla="*/ 36 h 65"/>
              <a:gd name="T86" fmla="*/ 88 w 111"/>
              <a:gd name="T87" fmla="*/ 38 h 65"/>
              <a:gd name="T88" fmla="*/ 92 w 111"/>
              <a:gd name="T89" fmla="*/ 41 h 65"/>
              <a:gd name="T90" fmla="*/ 96 w 111"/>
              <a:gd name="T91" fmla="*/ 38 h 65"/>
              <a:gd name="T92" fmla="*/ 98 w 111"/>
              <a:gd name="T93" fmla="*/ 36 h 65"/>
              <a:gd name="T94" fmla="*/ 97 w 111"/>
              <a:gd name="T95" fmla="*/ 41 h 65"/>
              <a:gd name="T96" fmla="*/ 96 w 111"/>
              <a:gd name="T97" fmla="*/ 25 h 65"/>
              <a:gd name="T98" fmla="*/ 70 w 111"/>
              <a:gd name="T99" fmla="*/ 39 h 65"/>
              <a:gd name="T100" fmla="*/ 17 w 111"/>
              <a:gd name="T101" fmla="*/ 36 h 65"/>
              <a:gd name="T102" fmla="*/ 20 w 111"/>
              <a:gd name="T103" fmla="*/ 13 h 65"/>
              <a:gd name="T104" fmla="*/ 60 w 111"/>
              <a:gd name="T105" fmla="*/ 4 h 65"/>
              <a:gd name="T106" fmla="*/ 91 w 111"/>
              <a:gd name="T107" fmla="*/ 3 h 65"/>
              <a:gd name="T108" fmla="*/ 104 w 111"/>
              <a:gd name="T109" fmla="*/ 11 h 65"/>
              <a:gd name="T110" fmla="*/ 96 w 111"/>
              <a:gd name="T111" fmla="*/ 2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1" h="65">
                <a:moveTo>
                  <a:pt x="95" y="1"/>
                </a:moveTo>
                <a:cubicBezTo>
                  <a:pt x="91" y="1"/>
                  <a:pt x="86" y="0"/>
                  <a:pt x="81" y="0"/>
                </a:cubicBezTo>
                <a:cubicBezTo>
                  <a:pt x="75" y="0"/>
                  <a:pt x="69" y="1"/>
                  <a:pt x="60" y="2"/>
                </a:cubicBezTo>
                <a:cubicBezTo>
                  <a:pt x="40" y="4"/>
                  <a:pt x="35" y="5"/>
                  <a:pt x="15" y="12"/>
                </a:cubicBezTo>
                <a:cubicBezTo>
                  <a:pt x="5" y="15"/>
                  <a:pt x="0" y="21"/>
                  <a:pt x="1" y="27"/>
                </a:cubicBezTo>
                <a:cubicBezTo>
                  <a:pt x="0" y="34"/>
                  <a:pt x="4" y="43"/>
                  <a:pt x="12" y="50"/>
                </a:cubicBezTo>
                <a:cubicBezTo>
                  <a:pt x="22" y="60"/>
                  <a:pt x="37" y="65"/>
                  <a:pt x="51" y="65"/>
                </a:cubicBezTo>
                <a:cubicBezTo>
                  <a:pt x="58" y="65"/>
                  <a:pt x="66" y="64"/>
                  <a:pt x="72" y="60"/>
                </a:cubicBezTo>
                <a:cubicBezTo>
                  <a:pt x="90" y="51"/>
                  <a:pt x="93" y="50"/>
                  <a:pt x="102" y="36"/>
                </a:cubicBezTo>
                <a:cubicBezTo>
                  <a:pt x="108" y="27"/>
                  <a:pt x="111" y="20"/>
                  <a:pt x="111" y="12"/>
                </a:cubicBezTo>
                <a:cubicBezTo>
                  <a:pt x="111" y="11"/>
                  <a:pt x="111" y="10"/>
                  <a:pt x="111" y="10"/>
                </a:cubicBezTo>
                <a:cubicBezTo>
                  <a:pt x="110" y="6"/>
                  <a:pt x="103" y="2"/>
                  <a:pt x="95" y="1"/>
                </a:cubicBezTo>
                <a:close/>
                <a:moveTo>
                  <a:pt x="26" y="49"/>
                </a:moveTo>
                <a:cubicBezTo>
                  <a:pt x="25" y="51"/>
                  <a:pt x="23" y="53"/>
                  <a:pt x="22" y="53"/>
                </a:cubicBezTo>
                <a:cubicBezTo>
                  <a:pt x="20" y="52"/>
                  <a:pt x="18" y="50"/>
                  <a:pt x="16" y="48"/>
                </a:cubicBezTo>
                <a:cubicBezTo>
                  <a:pt x="15" y="46"/>
                  <a:pt x="14" y="44"/>
                  <a:pt x="15" y="44"/>
                </a:cubicBezTo>
                <a:cubicBezTo>
                  <a:pt x="15" y="44"/>
                  <a:pt x="17" y="45"/>
                  <a:pt x="17" y="46"/>
                </a:cubicBezTo>
                <a:cubicBezTo>
                  <a:pt x="18" y="47"/>
                  <a:pt x="20" y="48"/>
                  <a:pt x="21" y="48"/>
                </a:cubicBezTo>
                <a:cubicBezTo>
                  <a:pt x="23" y="49"/>
                  <a:pt x="25" y="48"/>
                  <a:pt x="25" y="46"/>
                </a:cubicBezTo>
                <a:cubicBezTo>
                  <a:pt x="26" y="45"/>
                  <a:pt x="27" y="44"/>
                  <a:pt x="27" y="44"/>
                </a:cubicBezTo>
                <a:cubicBezTo>
                  <a:pt x="28" y="45"/>
                  <a:pt x="27" y="47"/>
                  <a:pt x="26" y="49"/>
                </a:cubicBezTo>
                <a:close/>
                <a:moveTo>
                  <a:pt x="52" y="51"/>
                </a:moveTo>
                <a:cubicBezTo>
                  <a:pt x="51" y="53"/>
                  <a:pt x="49" y="55"/>
                  <a:pt x="47" y="55"/>
                </a:cubicBezTo>
                <a:cubicBezTo>
                  <a:pt x="46" y="55"/>
                  <a:pt x="44" y="53"/>
                  <a:pt x="42" y="51"/>
                </a:cubicBezTo>
                <a:cubicBezTo>
                  <a:pt x="41" y="48"/>
                  <a:pt x="40" y="47"/>
                  <a:pt x="41" y="46"/>
                </a:cubicBezTo>
                <a:cubicBezTo>
                  <a:pt x="41" y="46"/>
                  <a:pt x="42" y="47"/>
                  <a:pt x="43" y="48"/>
                </a:cubicBezTo>
                <a:cubicBezTo>
                  <a:pt x="44" y="49"/>
                  <a:pt x="46" y="50"/>
                  <a:pt x="47" y="51"/>
                </a:cubicBezTo>
                <a:cubicBezTo>
                  <a:pt x="48" y="51"/>
                  <a:pt x="50" y="50"/>
                  <a:pt x="51" y="48"/>
                </a:cubicBezTo>
                <a:cubicBezTo>
                  <a:pt x="52" y="47"/>
                  <a:pt x="52" y="46"/>
                  <a:pt x="53" y="46"/>
                </a:cubicBezTo>
                <a:cubicBezTo>
                  <a:pt x="53" y="47"/>
                  <a:pt x="53" y="49"/>
                  <a:pt x="52" y="51"/>
                </a:cubicBezTo>
                <a:close/>
                <a:moveTo>
                  <a:pt x="77" y="54"/>
                </a:moveTo>
                <a:cubicBezTo>
                  <a:pt x="76" y="56"/>
                  <a:pt x="74" y="58"/>
                  <a:pt x="73" y="57"/>
                </a:cubicBezTo>
                <a:cubicBezTo>
                  <a:pt x="71" y="57"/>
                  <a:pt x="69" y="55"/>
                  <a:pt x="68" y="53"/>
                </a:cubicBezTo>
                <a:cubicBezTo>
                  <a:pt x="66" y="51"/>
                  <a:pt x="65" y="49"/>
                  <a:pt x="66" y="49"/>
                </a:cubicBezTo>
                <a:cubicBezTo>
                  <a:pt x="67" y="49"/>
                  <a:pt x="68" y="50"/>
                  <a:pt x="68" y="51"/>
                </a:cubicBezTo>
                <a:cubicBezTo>
                  <a:pt x="69" y="52"/>
                  <a:pt x="71" y="53"/>
                  <a:pt x="72" y="53"/>
                </a:cubicBezTo>
                <a:cubicBezTo>
                  <a:pt x="74" y="53"/>
                  <a:pt x="76" y="52"/>
                  <a:pt x="76" y="51"/>
                </a:cubicBezTo>
                <a:cubicBezTo>
                  <a:pt x="77" y="49"/>
                  <a:pt x="78" y="49"/>
                  <a:pt x="78" y="49"/>
                </a:cubicBezTo>
                <a:cubicBezTo>
                  <a:pt x="79" y="49"/>
                  <a:pt x="78" y="51"/>
                  <a:pt x="77" y="54"/>
                </a:cubicBezTo>
                <a:close/>
                <a:moveTo>
                  <a:pt x="97" y="41"/>
                </a:moveTo>
                <a:cubicBezTo>
                  <a:pt x="96" y="43"/>
                  <a:pt x="94" y="45"/>
                  <a:pt x="92" y="45"/>
                </a:cubicBezTo>
                <a:cubicBezTo>
                  <a:pt x="91" y="44"/>
                  <a:pt x="88" y="43"/>
                  <a:pt x="87" y="40"/>
                </a:cubicBezTo>
                <a:cubicBezTo>
                  <a:pt x="86" y="38"/>
                  <a:pt x="85" y="36"/>
                  <a:pt x="85" y="36"/>
                </a:cubicBezTo>
                <a:cubicBezTo>
                  <a:pt x="86" y="36"/>
                  <a:pt x="87" y="37"/>
                  <a:pt x="88" y="38"/>
                </a:cubicBezTo>
                <a:cubicBezTo>
                  <a:pt x="89" y="39"/>
                  <a:pt x="90" y="40"/>
                  <a:pt x="92" y="41"/>
                </a:cubicBezTo>
                <a:cubicBezTo>
                  <a:pt x="93" y="41"/>
                  <a:pt x="95" y="40"/>
                  <a:pt x="96" y="38"/>
                </a:cubicBezTo>
                <a:cubicBezTo>
                  <a:pt x="96" y="37"/>
                  <a:pt x="97" y="36"/>
                  <a:pt x="98" y="36"/>
                </a:cubicBezTo>
                <a:cubicBezTo>
                  <a:pt x="98" y="37"/>
                  <a:pt x="98" y="39"/>
                  <a:pt x="97" y="41"/>
                </a:cubicBezTo>
                <a:close/>
                <a:moveTo>
                  <a:pt x="96" y="25"/>
                </a:moveTo>
                <a:cubicBezTo>
                  <a:pt x="89" y="33"/>
                  <a:pt x="86" y="34"/>
                  <a:pt x="70" y="39"/>
                </a:cubicBezTo>
                <a:cubicBezTo>
                  <a:pt x="55" y="45"/>
                  <a:pt x="31" y="43"/>
                  <a:pt x="17" y="36"/>
                </a:cubicBezTo>
                <a:cubicBezTo>
                  <a:pt x="3" y="29"/>
                  <a:pt x="4" y="18"/>
                  <a:pt x="20" y="13"/>
                </a:cubicBezTo>
                <a:cubicBezTo>
                  <a:pt x="37" y="7"/>
                  <a:pt x="42" y="6"/>
                  <a:pt x="60" y="4"/>
                </a:cubicBezTo>
                <a:cubicBezTo>
                  <a:pt x="73" y="2"/>
                  <a:pt x="82" y="2"/>
                  <a:pt x="91" y="3"/>
                </a:cubicBezTo>
                <a:cubicBezTo>
                  <a:pt x="97" y="4"/>
                  <a:pt x="104" y="8"/>
                  <a:pt x="104" y="11"/>
                </a:cubicBezTo>
                <a:cubicBezTo>
                  <a:pt x="105" y="15"/>
                  <a:pt x="102" y="19"/>
                  <a:pt x="96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165"/>
          <p:cNvSpPr>
            <a:spLocks/>
          </p:cNvSpPr>
          <p:nvPr/>
        </p:nvSpPr>
        <p:spPr bwMode="auto">
          <a:xfrm>
            <a:off x="10575767" y="5297806"/>
            <a:ext cx="166688" cy="71438"/>
          </a:xfrm>
          <a:custGeom>
            <a:avLst/>
            <a:gdLst>
              <a:gd name="T0" fmla="*/ 38 w 44"/>
              <a:gd name="T1" fmla="*/ 1 h 19"/>
              <a:gd name="T2" fmla="*/ 24 w 44"/>
              <a:gd name="T3" fmla="*/ 1 h 19"/>
              <a:gd name="T4" fmla="*/ 7 w 44"/>
              <a:gd name="T5" fmla="*/ 5 h 19"/>
              <a:gd name="T6" fmla="*/ 6 w 44"/>
              <a:gd name="T7" fmla="*/ 15 h 19"/>
              <a:gd name="T8" fmla="*/ 29 w 44"/>
              <a:gd name="T9" fmla="*/ 16 h 19"/>
              <a:gd name="T10" fmla="*/ 40 w 44"/>
              <a:gd name="T11" fmla="*/ 10 h 19"/>
              <a:gd name="T12" fmla="*/ 44 w 44"/>
              <a:gd name="T13" fmla="*/ 4 h 19"/>
              <a:gd name="T14" fmla="*/ 38 w 44"/>
              <a:gd name="T15" fmla="*/ 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4" h="19">
                <a:moveTo>
                  <a:pt x="38" y="1"/>
                </a:moveTo>
                <a:cubicBezTo>
                  <a:pt x="34" y="0"/>
                  <a:pt x="30" y="0"/>
                  <a:pt x="24" y="1"/>
                </a:cubicBezTo>
                <a:cubicBezTo>
                  <a:pt x="17" y="2"/>
                  <a:pt x="15" y="2"/>
                  <a:pt x="7" y="5"/>
                </a:cubicBezTo>
                <a:cubicBezTo>
                  <a:pt x="0" y="7"/>
                  <a:pt x="0" y="12"/>
                  <a:pt x="6" y="15"/>
                </a:cubicBezTo>
                <a:cubicBezTo>
                  <a:pt x="12" y="18"/>
                  <a:pt x="22" y="19"/>
                  <a:pt x="29" y="16"/>
                </a:cubicBezTo>
                <a:cubicBezTo>
                  <a:pt x="36" y="14"/>
                  <a:pt x="37" y="13"/>
                  <a:pt x="40" y="10"/>
                </a:cubicBezTo>
                <a:cubicBezTo>
                  <a:pt x="43" y="8"/>
                  <a:pt x="44" y="6"/>
                  <a:pt x="44" y="4"/>
                </a:cubicBezTo>
                <a:cubicBezTo>
                  <a:pt x="44" y="3"/>
                  <a:pt x="41" y="1"/>
                  <a:pt x="38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166"/>
          <p:cNvSpPr>
            <a:spLocks/>
          </p:cNvSpPr>
          <p:nvPr/>
        </p:nvSpPr>
        <p:spPr bwMode="auto">
          <a:xfrm>
            <a:off x="2959101" y="2321244"/>
            <a:ext cx="161925" cy="131763"/>
          </a:xfrm>
          <a:custGeom>
            <a:avLst/>
            <a:gdLst>
              <a:gd name="T0" fmla="*/ 0 w 43"/>
              <a:gd name="T1" fmla="*/ 10 h 35"/>
              <a:gd name="T2" fmla="*/ 1 w 43"/>
              <a:gd name="T3" fmla="*/ 11 h 35"/>
              <a:gd name="T4" fmla="*/ 15 w 43"/>
              <a:gd name="T5" fmla="*/ 19 h 35"/>
              <a:gd name="T6" fmla="*/ 29 w 43"/>
              <a:gd name="T7" fmla="*/ 27 h 35"/>
              <a:gd name="T8" fmla="*/ 42 w 43"/>
              <a:gd name="T9" fmla="*/ 35 h 35"/>
              <a:gd name="T10" fmla="*/ 43 w 43"/>
              <a:gd name="T11" fmla="*/ 35 h 35"/>
              <a:gd name="T12" fmla="*/ 43 w 43"/>
              <a:gd name="T13" fmla="*/ 35 h 35"/>
              <a:gd name="T14" fmla="*/ 43 w 43"/>
              <a:gd name="T15" fmla="*/ 35 h 35"/>
              <a:gd name="T16" fmla="*/ 36 w 43"/>
              <a:gd name="T17" fmla="*/ 24 h 35"/>
              <a:gd name="T18" fmla="*/ 30 w 43"/>
              <a:gd name="T19" fmla="*/ 12 h 35"/>
              <a:gd name="T20" fmla="*/ 23 w 43"/>
              <a:gd name="T21" fmla="*/ 1 h 35"/>
              <a:gd name="T22" fmla="*/ 23 w 43"/>
              <a:gd name="T23" fmla="*/ 0 h 35"/>
              <a:gd name="T24" fmla="*/ 22 w 43"/>
              <a:gd name="T25" fmla="*/ 0 h 35"/>
              <a:gd name="T26" fmla="*/ 22 w 43"/>
              <a:gd name="T27" fmla="*/ 0 h 35"/>
              <a:gd name="T28" fmla="*/ 17 w 43"/>
              <a:gd name="T29" fmla="*/ 1 h 35"/>
              <a:gd name="T30" fmla="*/ 13 w 43"/>
              <a:gd name="T31" fmla="*/ 1 h 35"/>
              <a:gd name="T32" fmla="*/ 9 w 43"/>
              <a:gd name="T33" fmla="*/ 2 h 35"/>
              <a:gd name="T34" fmla="*/ 6 w 43"/>
              <a:gd name="T35" fmla="*/ 4 h 35"/>
              <a:gd name="T36" fmla="*/ 3 w 43"/>
              <a:gd name="T37" fmla="*/ 7 h 35"/>
              <a:gd name="T38" fmla="*/ 0 w 43"/>
              <a:gd name="T39" fmla="*/ 9 h 35"/>
              <a:gd name="T40" fmla="*/ 0 w 43"/>
              <a:gd name="T41" fmla="*/ 10 h 35"/>
              <a:gd name="T42" fmla="*/ 0 w 43"/>
              <a:gd name="T43" fmla="*/ 1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35">
                <a:moveTo>
                  <a:pt x="0" y="10"/>
                </a:moveTo>
                <a:cubicBezTo>
                  <a:pt x="0" y="10"/>
                  <a:pt x="1" y="10"/>
                  <a:pt x="1" y="11"/>
                </a:cubicBezTo>
                <a:cubicBezTo>
                  <a:pt x="8" y="15"/>
                  <a:pt x="8" y="15"/>
                  <a:pt x="15" y="19"/>
                </a:cubicBezTo>
                <a:cubicBezTo>
                  <a:pt x="22" y="23"/>
                  <a:pt x="22" y="23"/>
                  <a:pt x="29" y="27"/>
                </a:cubicBezTo>
                <a:cubicBezTo>
                  <a:pt x="36" y="31"/>
                  <a:pt x="36" y="31"/>
                  <a:pt x="42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0" y="29"/>
                  <a:pt x="40" y="29"/>
                  <a:pt x="36" y="24"/>
                </a:cubicBezTo>
                <a:cubicBezTo>
                  <a:pt x="33" y="18"/>
                  <a:pt x="33" y="18"/>
                  <a:pt x="30" y="12"/>
                </a:cubicBezTo>
                <a:cubicBezTo>
                  <a:pt x="27" y="7"/>
                  <a:pt x="27" y="7"/>
                  <a:pt x="23" y="1"/>
                </a:cubicBezTo>
                <a:cubicBezTo>
                  <a:pt x="23" y="1"/>
                  <a:pt x="23" y="1"/>
                  <a:pt x="23" y="0"/>
                </a:cubicBezTo>
                <a:cubicBezTo>
                  <a:pt x="23" y="0"/>
                  <a:pt x="23" y="0"/>
                  <a:pt x="2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9" y="0"/>
                  <a:pt x="20" y="0"/>
                  <a:pt x="17" y="1"/>
                </a:cubicBezTo>
                <a:cubicBezTo>
                  <a:pt x="16" y="1"/>
                  <a:pt x="14" y="1"/>
                  <a:pt x="13" y="1"/>
                </a:cubicBezTo>
                <a:cubicBezTo>
                  <a:pt x="12" y="1"/>
                  <a:pt x="10" y="2"/>
                  <a:pt x="9" y="2"/>
                </a:cubicBezTo>
                <a:cubicBezTo>
                  <a:pt x="8" y="3"/>
                  <a:pt x="7" y="3"/>
                  <a:pt x="6" y="4"/>
                </a:cubicBezTo>
                <a:cubicBezTo>
                  <a:pt x="5" y="5"/>
                  <a:pt x="4" y="6"/>
                  <a:pt x="3" y="7"/>
                </a:cubicBezTo>
                <a:cubicBezTo>
                  <a:pt x="1" y="8"/>
                  <a:pt x="1" y="8"/>
                  <a:pt x="0" y="9"/>
                </a:cubicBezTo>
                <a:cubicBezTo>
                  <a:pt x="0" y="9"/>
                  <a:pt x="0" y="9"/>
                  <a:pt x="0" y="10"/>
                </a:cubicBezTo>
                <a:cubicBezTo>
                  <a:pt x="0" y="10"/>
                  <a:pt x="0" y="10"/>
                  <a:pt x="0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167"/>
          <p:cNvSpPr>
            <a:spLocks/>
          </p:cNvSpPr>
          <p:nvPr/>
        </p:nvSpPr>
        <p:spPr bwMode="auto">
          <a:xfrm>
            <a:off x="3063876" y="2321244"/>
            <a:ext cx="131763" cy="131763"/>
          </a:xfrm>
          <a:custGeom>
            <a:avLst/>
            <a:gdLst>
              <a:gd name="T0" fmla="*/ 7 w 35"/>
              <a:gd name="T1" fmla="*/ 12 h 35"/>
              <a:gd name="T2" fmla="*/ 13 w 35"/>
              <a:gd name="T3" fmla="*/ 24 h 35"/>
              <a:gd name="T4" fmla="*/ 20 w 35"/>
              <a:gd name="T5" fmla="*/ 35 h 35"/>
              <a:gd name="T6" fmla="*/ 20 w 35"/>
              <a:gd name="T7" fmla="*/ 35 h 35"/>
              <a:gd name="T8" fmla="*/ 20 w 35"/>
              <a:gd name="T9" fmla="*/ 35 h 35"/>
              <a:gd name="T10" fmla="*/ 21 w 35"/>
              <a:gd name="T11" fmla="*/ 35 h 35"/>
              <a:gd name="T12" fmla="*/ 25 w 35"/>
              <a:gd name="T13" fmla="*/ 27 h 35"/>
              <a:gd name="T14" fmla="*/ 30 w 35"/>
              <a:gd name="T15" fmla="*/ 20 h 35"/>
              <a:gd name="T16" fmla="*/ 34 w 35"/>
              <a:gd name="T17" fmla="*/ 12 h 35"/>
              <a:gd name="T18" fmla="*/ 35 w 35"/>
              <a:gd name="T19" fmla="*/ 12 h 35"/>
              <a:gd name="T20" fmla="*/ 34 w 35"/>
              <a:gd name="T21" fmla="*/ 11 h 35"/>
              <a:gd name="T22" fmla="*/ 34 w 35"/>
              <a:gd name="T23" fmla="*/ 10 h 35"/>
              <a:gd name="T24" fmla="*/ 28 w 35"/>
              <a:gd name="T25" fmla="*/ 8 h 35"/>
              <a:gd name="T26" fmla="*/ 23 w 35"/>
              <a:gd name="T27" fmla="*/ 6 h 35"/>
              <a:gd name="T28" fmla="*/ 18 w 35"/>
              <a:gd name="T29" fmla="*/ 4 h 35"/>
              <a:gd name="T30" fmla="*/ 12 w 35"/>
              <a:gd name="T31" fmla="*/ 2 h 35"/>
              <a:gd name="T32" fmla="*/ 7 w 35"/>
              <a:gd name="T33" fmla="*/ 1 h 35"/>
              <a:gd name="T34" fmla="*/ 1 w 35"/>
              <a:gd name="T35" fmla="*/ 0 h 35"/>
              <a:gd name="T36" fmla="*/ 0 w 35"/>
              <a:gd name="T37" fmla="*/ 0 h 35"/>
              <a:gd name="T38" fmla="*/ 0 w 35"/>
              <a:gd name="T39" fmla="*/ 1 h 35"/>
              <a:gd name="T40" fmla="*/ 0 w 35"/>
              <a:gd name="T41" fmla="*/ 1 h 35"/>
              <a:gd name="T42" fmla="*/ 7 w 35"/>
              <a:gd name="T43" fmla="*/ 1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" h="35">
                <a:moveTo>
                  <a:pt x="7" y="12"/>
                </a:moveTo>
                <a:cubicBezTo>
                  <a:pt x="10" y="18"/>
                  <a:pt x="10" y="18"/>
                  <a:pt x="13" y="24"/>
                </a:cubicBezTo>
                <a:cubicBezTo>
                  <a:pt x="17" y="29"/>
                  <a:pt x="17" y="29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3" y="31"/>
                  <a:pt x="23" y="31"/>
                  <a:pt x="25" y="27"/>
                </a:cubicBezTo>
                <a:cubicBezTo>
                  <a:pt x="28" y="24"/>
                  <a:pt x="28" y="24"/>
                  <a:pt x="30" y="20"/>
                </a:cubicBezTo>
                <a:cubicBezTo>
                  <a:pt x="32" y="16"/>
                  <a:pt x="32" y="16"/>
                  <a:pt x="34" y="12"/>
                </a:cubicBezTo>
                <a:cubicBezTo>
                  <a:pt x="34" y="12"/>
                  <a:pt x="35" y="12"/>
                  <a:pt x="35" y="12"/>
                </a:cubicBezTo>
                <a:cubicBezTo>
                  <a:pt x="35" y="11"/>
                  <a:pt x="34" y="11"/>
                  <a:pt x="34" y="11"/>
                </a:cubicBezTo>
                <a:cubicBezTo>
                  <a:pt x="34" y="11"/>
                  <a:pt x="34" y="11"/>
                  <a:pt x="34" y="10"/>
                </a:cubicBezTo>
                <a:cubicBezTo>
                  <a:pt x="31" y="9"/>
                  <a:pt x="31" y="10"/>
                  <a:pt x="28" y="8"/>
                </a:cubicBezTo>
                <a:cubicBezTo>
                  <a:pt x="27" y="7"/>
                  <a:pt x="25" y="6"/>
                  <a:pt x="23" y="6"/>
                </a:cubicBezTo>
                <a:cubicBezTo>
                  <a:pt x="22" y="5"/>
                  <a:pt x="20" y="4"/>
                  <a:pt x="18" y="4"/>
                </a:cubicBezTo>
                <a:cubicBezTo>
                  <a:pt x="17" y="3"/>
                  <a:pt x="14" y="3"/>
                  <a:pt x="12" y="2"/>
                </a:cubicBezTo>
                <a:cubicBezTo>
                  <a:pt x="10" y="2"/>
                  <a:pt x="8" y="1"/>
                  <a:pt x="7" y="1"/>
                </a:cubicBezTo>
                <a:cubicBezTo>
                  <a:pt x="3" y="1"/>
                  <a:pt x="4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3" y="7"/>
                  <a:pt x="3" y="7"/>
                  <a:pt x="7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168"/>
          <p:cNvSpPr>
            <a:spLocks/>
          </p:cNvSpPr>
          <p:nvPr/>
        </p:nvSpPr>
        <p:spPr bwMode="auto">
          <a:xfrm>
            <a:off x="2943226" y="2375219"/>
            <a:ext cx="173038" cy="93663"/>
          </a:xfrm>
          <a:custGeom>
            <a:avLst/>
            <a:gdLst>
              <a:gd name="T0" fmla="*/ 1 w 46"/>
              <a:gd name="T1" fmla="*/ 15 h 25"/>
              <a:gd name="T2" fmla="*/ 3 w 46"/>
              <a:gd name="T3" fmla="*/ 19 h 25"/>
              <a:gd name="T4" fmla="*/ 4 w 46"/>
              <a:gd name="T5" fmla="*/ 23 h 25"/>
              <a:gd name="T6" fmla="*/ 5 w 46"/>
              <a:gd name="T7" fmla="*/ 24 h 25"/>
              <a:gd name="T8" fmla="*/ 6 w 46"/>
              <a:gd name="T9" fmla="*/ 24 h 25"/>
              <a:gd name="T10" fmla="*/ 6 w 46"/>
              <a:gd name="T11" fmla="*/ 24 h 25"/>
              <a:gd name="T12" fmla="*/ 19 w 46"/>
              <a:gd name="T13" fmla="*/ 25 h 25"/>
              <a:gd name="T14" fmla="*/ 32 w 46"/>
              <a:gd name="T15" fmla="*/ 25 h 25"/>
              <a:gd name="T16" fmla="*/ 45 w 46"/>
              <a:gd name="T17" fmla="*/ 25 h 25"/>
              <a:gd name="T18" fmla="*/ 46 w 46"/>
              <a:gd name="T19" fmla="*/ 25 h 25"/>
              <a:gd name="T20" fmla="*/ 46 w 46"/>
              <a:gd name="T21" fmla="*/ 25 h 25"/>
              <a:gd name="T22" fmla="*/ 45 w 46"/>
              <a:gd name="T23" fmla="*/ 24 h 25"/>
              <a:gd name="T24" fmla="*/ 31 w 46"/>
              <a:gd name="T25" fmla="*/ 16 h 25"/>
              <a:gd name="T26" fmla="*/ 18 w 46"/>
              <a:gd name="T27" fmla="*/ 8 h 25"/>
              <a:gd name="T28" fmla="*/ 4 w 46"/>
              <a:gd name="T29" fmla="*/ 0 h 25"/>
              <a:gd name="T30" fmla="*/ 3 w 46"/>
              <a:gd name="T31" fmla="*/ 0 h 25"/>
              <a:gd name="T32" fmla="*/ 3 w 46"/>
              <a:gd name="T33" fmla="*/ 0 h 25"/>
              <a:gd name="T34" fmla="*/ 2 w 46"/>
              <a:gd name="T35" fmla="*/ 0 h 25"/>
              <a:gd name="T36" fmla="*/ 1 w 46"/>
              <a:gd name="T37" fmla="*/ 4 h 25"/>
              <a:gd name="T38" fmla="*/ 0 w 46"/>
              <a:gd name="T39" fmla="*/ 7 h 25"/>
              <a:gd name="T40" fmla="*/ 1 w 46"/>
              <a:gd name="T41" fmla="*/ 11 h 25"/>
              <a:gd name="T42" fmla="*/ 1 w 46"/>
              <a:gd name="T43" fmla="*/ 1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" h="25">
                <a:moveTo>
                  <a:pt x="1" y="15"/>
                </a:moveTo>
                <a:cubicBezTo>
                  <a:pt x="2" y="16"/>
                  <a:pt x="2" y="18"/>
                  <a:pt x="3" y="19"/>
                </a:cubicBezTo>
                <a:cubicBezTo>
                  <a:pt x="4" y="21"/>
                  <a:pt x="3" y="21"/>
                  <a:pt x="4" y="23"/>
                </a:cubicBezTo>
                <a:cubicBezTo>
                  <a:pt x="4" y="23"/>
                  <a:pt x="5" y="24"/>
                  <a:pt x="5" y="24"/>
                </a:cubicBezTo>
                <a:cubicBezTo>
                  <a:pt x="5" y="24"/>
                  <a:pt x="5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13" y="24"/>
                  <a:pt x="13" y="25"/>
                  <a:pt x="19" y="25"/>
                </a:cubicBezTo>
                <a:cubicBezTo>
                  <a:pt x="26" y="25"/>
                  <a:pt x="26" y="25"/>
                  <a:pt x="32" y="25"/>
                </a:cubicBezTo>
                <a:cubicBezTo>
                  <a:pt x="39" y="25"/>
                  <a:pt x="39" y="25"/>
                  <a:pt x="45" y="25"/>
                </a:cubicBezTo>
                <a:cubicBezTo>
                  <a:pt x="45" y="25"/>
                  <a:pt x="46" y="25"/>
                  <a:pt x="46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5" y="25"/>
                  <a:pt x="45" y="25"/>
                  <a:pt x="45" y="24"/>
                </a:cubicBezTo>
                <a:cubicBezTo>
                  <a:pt x="38" y="20"/>
                  <a:pt x="38" y="20"/>
                  <a:pt x="31" y="16"/>
                </a:cubicBezTo>
                <a:cubicBezTo>
                  <a:pt x="24" y="12"/>
                  <a:pt x="25" y="12"/>
                  <a:pt x="18" y="8"/>
                </a:cubicBezTo>
                <a:cubicBezTo>
                  <a:pt x="11" y="4"/>
                  <a:pt x="11" y="4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2"/>
                  <a:pt x="2" y="2"/>
                  <a:pt x="1" y="4"/>
                </a:cubicBezTo>
                <a:cubicBezTo>
                  <a:pt x="1" y="5"/>
                  <a:pt x="1" y="6"/>
                  <a:pt x="0" y="7"/>
                </a:cubicBezTo>
                <a:cubicBezTo>
                  <a:pt x="0" y="8"/>
                  <a:pt x="0" y="10"/>
                  <a:pt x="1" y="11"/>
                </a:cubicBezTo>
                <a:cubicBezTo>
                  <a:pt x="1" y="12"/>
                  <a:pt x="1" y="13"/>
                  <a:pt x="1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169"/>
          <p:cNvSpPr>
            <a:spLocks/>
          </p:cNvSpPr>
          <p:nvPr/>
        </p:nvSpPr>
        <p:spPr bwMode="auto">
          <a:xfrm>
            <a:off x="3154364" y="2375219"/>
            <a:ext cx="150813" cy="93663"/>
          </a:xfrm>
          <a:custGeom>
            <a:avLst/>
            <a:gdLst>
              <a:gd name="T0" fmla="*/ 4 w 40"/>
              <a:gd name="T1" fmla="*/ 15 h 25"/>
              <a:gd name="T2" fmla="*/ 0 w 40"/>
              <a:gd name="T3" fmla="*/ 23 h 25"/>
              <a:gd name="T4" fmla="*/ 0 w 40"/>
              <a:gd name="T5" fmla="*/ 23 h 25"/>
              <a:gd name="T6" fmla="*/ 0 w 40"/>
              <a:gd name="T7" fmla="*/ 24 h 25"/>
              <a:gd name="T8" fmla="*/ 1 w 40"/>
              <a:gd name="T9" fmla="*/ 24 h 25"/>
              <a:gd name="T10" fmla="*/ 14 w 40"/>
              <a:gd name="T11" fmla="*/ 24 h 25"/>
              <a:gd name="T12" fmla="*/ 27 w 40"/>
              <a:gd name="T13" fmla="*/ 25 h 25"/>
              <a:gd name="T14" fmla="*/ 40 w 40"/>
              <a:gd name="T15" fmla="*/ 25 h 25"/>
              <a:gd name="T16" fmla="*/ 40 w 40"/>
              <a:gd name="T17" fmla="*/ 25 h 25"/>
              <a:gd name="T18" fmla="*/ 40 w 40"/>
              <a:gd name="T19" fmla="*/ 24 h 25"/>
              <a:gd name="T20" fmla="*/ 40 w 40"/>
              <a:gd name="T21" fmla="*/ 24 h 25"/>
              <a:gd name="T22" fmla="*/ 37 w 40"/>
              <a:gd name="T23" fmla="*/ 20 h 25"/>
              <a:gd name="T24" fmla="*/ 34 w 40"/>
              <a:gd name="T25" fmla="*/ 16 h 25"/>
              <a:gd name="T26" fmla="*/ 30 w 40"/>
              <a:gd name="T27" fmla="*/ 12 h 25"/>
              <a:gd name="T28" fmla="*/ 26 w 40"/>
              <a:gd name="T29" fmla="*/ 8 h 25"/>
              <a:gd name="T30" fmla="*/ 20 w 40"/>
              <a:gd name="T31" fmla="*/ 4 h 25"/>
              <a:gd name="T32" fmla="*/ 15 w 40"/>
              <a:gd name="T33" fmla="*/ 0 h 25"/>
              <a:gd name="T34" fmla="*/ 15 w 40"/>
              <a:gd name="T35" fmla="*/ 0 h 25"/>
              <a:gd name="T36" fmla="*/ 14 w 40"/>
              <a:gd name="T37" fmla="*/ 0 h 25"/>
              <a:gd name="T38" fmla="*/ 13 w 40"/>
              <a:gd name="T39" fmla="*/ 0 h 25"/>
              <a:gd name="T40" fmla="*/ 9 w 40"/>
              <a:gd name="T41" fmla="*/ 8 h 25"/>
              <a:gd name="T42" fmla="*/ 4 w 40"/>
              <a:gd name="T43" fmla="*/ 1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" h="25">
                <a:moveTo>
                  <a:pt x="4" y="15"/>
                </a:moveTo>
                <a:cubicBezTo>
                  <a:pt x="2" y="19"/>
                  <a:pt x="2" y="19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1" y="24"/>
                  <a:pt x="1" y="24"/>
                </a:cubicBezTo>
                <a:cubicBezTo>
                  <a:pt x="7" y="24"/>
                  <a:pt x="7" y="24"/>
                  <a:pt x="14" y="24"/>
                </a:cubicBezTo>
                <a:cubicBezTo>
                  <a:pt x="20" y="24"/>
                  <a:pt x="20" y="24"/>
                  <a:pt x="27" y="25"/>
                </a:cubicBezTo>
                <a:cubicBezTo>
                  <a:pt x="33" y="25"/>
                  <a:pt x="33" y="25"/>
                  <a:pt x="40" y="25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0" y="24"/>
                  <a:pt x="40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39" y="22"/>
                  <a:pt x="39" y="22"/>
                  <a:pt x="37" y="20"/>
                </a:cubicBezTo>
                <a:cubicBezTo>
                  <a:pt x="36" y="18"/>
                  <a:pt x="35" y="17"/>
                  <a:pt x="34" y="16"/>
                </a:cubicBezTo>
                <a:cubicBezTo>
                  <a:pt x="33" y="14"/>
                  <a:pt x="31" y="13"/>
                  <a:pt x="30" y="12"/>
                </a:cubicBezTo>
                <a:cubicBezTo>
                  <a:pt x="29" y="11"/>
                  <a:pt x="27" y="9"/>
                  <a:pt x="26" y="8"/>
                </a:cubicBezTo>
                <a:cubicBezTo>
                  <a:pt x="24" y="6"/>
                  <a:pt x="22" y="5"/>
                  <a:pt x="20" y="4"/>
                </a:cubicBezTo>
                <a:cubicBezTo>
                  <a:pt x="18" y="2"/>
                  <a:pt x="18" y="2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3" y="0"/>
                </a:cubicBezTo>
                <a:cubicBezTo>
                  <a:pt x="11" y="4"/>
                  <a:pt x="11" y="4"/>
                  <a:pt x="9" y="8"/>
                </a:cubicBezTo>
                <a:cubicBezTo>
                  <a:pt x="7" y="12"/>
                  <a:pt x="7" y="11"/>
                  <a:pt x="4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170"/>
          <p:cNvSpPr>
            <a:spLocks/>
          </p:cNvSpPr>
          <p:nvPr/>
        </p:nvSpPr>
        <p:spPr bwMode="auto">
          <a:xfrm>
            <a:off x="3162301" y="2494282"/>
            <a:ext cx="160338" cy="134938"/>
          </a:xfrm>
          <a:custGeom>
            <a:avLst/>
            <a:gdLst>
              <a:gd name="T0" fmla="*/ 43 w 43"/>
              <a:gd name="T1" fmla="*/ 26 h 36"/>
              <a:gd name="T2" fmla="*/ 42 w 43"/>
              <a:gd name="T3" fmla="*/ 25 h 36"/>
              <a:gd name="T4" fmla="*/ 29 w 43"/>
              <a:gd name="T5" fmla="*/ 17 h 36"/>
              <a:gd name="T6" fmla="*/ 15 w 43"/>
              <a:gd name="T7" fmla="*/ 9 h 36"/>
              <a:gd name="T8" fmla="*/ 1 w 43"/>
              <a:gd name="T9" fmla="*/ 1 h 36"/>
              <a:gd name="T10" fmla="*/ 0 w 43"/>
              <a:gd name="T11" fmla="*/ 0 h 36"/>
              <a:gd name="T12" fmla="*/ 0 w 43"/>
              <a:gd name="T13" fmla="*/ 1 h 36"/>
              <a:gd name="T14" fmla="*/ 0 w 43"/>
              <a:gd name="T15" fmla="*/ 1 h 36"/>
              <a:gd name="T16" fmla="*/ 7 w 43"/>
              <a:gd name="T17" fmla="*/ 12 h 36"/>
              <a:gd name="T18" fmla="*/ 13 w 43"/>
              <a:gd name="T19" fmla="*/ 23 h 36"/>
              <a:gd name="T20" fmla="*/ 20 w 43"/>
              <a:gd name="T21" fmla="*/ 35 h 36"/>
              <a:gd name="T22" fmla="*/ 20 w 43"/>
              <a:gd name="T23" fmla="*/ 35 h 36"/>
              <a:gd name="T24" fmla="*/ 21 w 43"/>
              <a:gd name="T25" fmla="*/ 36 h 36"/>
              <a:gd name="T26" fmla="*/ 22 w 43"/>
              <a:gd name="T27" fmla="*/ 36 h 36"/>
              <a:gd name="T28" fmla="*/ 26 w 43"/>
              <a:gd name="T29" fmla="*/ 35 h 36"/>
              <a:gd name="T30" fmla="*/ 31 w 43"/>
              <a:gd name="T31" fmla="*/ 34 h 36"/>
              <a:gd name="T32" fmla="*/ 35 w 43"/>
              <a:gd name="T33" fmla="*/ 33 h 36"/>
              <a:gd name="T34" fmla="*/ 38 w 43"/>
              <a:gd name="T35" fmla="*/ 31 h 36"/>
              <a:gd name="T36" fmla="*/ 41 w 43"/>
              <a:gd name="T37" fmla="*/ 29 h 36"/>
              <a:gd name="T38" fmla="*/ 43 w 43"/>
              <a:gd name="T39" fmla="*/ 27 h 36"/>
              <a:gd name="T40" fmla="*/ 43 w 43"/>
              <a:gd name="T41" fmla="*/ 26 h 36"/>
              <a:gd name="T42" fmla="*/ 43 w 43"/>
              <a:gd name="T43" fmla="*/ 2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36">
                <a:moveTo>
                  <a:pt x="43" y="26"/>
                </a:moveTo>
                <a:cubicBezTo>
                  <a:pt x="43" y="26"/>
                  <a:pt x="43" y="25"/>
                  <a:pt x="42" y="25"/>
                </a:cubicBezTo>
                <a:cubicBezTo>
                  <a:pt x="35" y="21"/>
                  <a:pt x="35" y="21"/>
                  <a:pt x="29" y="17"/>
                </a:cubicBezTo>
                <a:cubicBezTo>
                  <a:pt x="22" y="13"/>
                  <a:pt x="22" y="13"/>
                  <a:pt x="15" y="9"/>
                </a:cubicBezTo>
                <a:cubicBezTo>
                  <a:pt x="8" y="5"/>
                  <a:pt x="8" y="5"/>
                  <a:pt x="1" y="1"/>
                </a:cubicBezTo>
                <a:cubicBezTo>
                  <a:pt x="1" y="1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3" y="7"/>
                  <a:pt x="4" y="7"/>
                  <a:pt x="7" y="12"/>
                </a:cubicBezTo>
                <a:cubicBezTo>
                  <a:pt x="10" y="18"/>
                  <a:pt x="10" y="18"/>
                  <a:pt x="13" y="23"/>
                </a:cubicBezTo>
                <a:cubicBezTo>
                  <a:pt x="16" y="29"/>
                  <a:pt x="17" y="29"/>
                  <a:pt x="2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5"/>
                  <a:pt x="21" y="35"/>
                  <a:pt x="21" y="36"/>
                </a:cubicBezTo>
                <a:cubicBezTo>
                  <a:pt x="21" y="36"/>
                  <a:pt x="21" y="36"/>
                  <a:pt x="22" y="36"/>
                </a:cubicBezTo>
                <a:cubicBezTo>
                  <a:pt x="24" y="36"/>
                  <a:pt x="24" y="35"/>
                  <a:pt x="26" y="35"/>
                </a:cubicBezTo>
                <a:cubicBezTo>
                  <a:pt x="28" y="35"/>
                  <a:pt x="30" y="35"/>
                  <a:pt x="31" y="34"/>
                </a:cubicBezTo>
                <a:cubicBezTo>
                  <a:pt x="33" y="34"/>
                  <a:pt x="34" y="33"/>
                  <a:pt x="35" y="33"/>
                </a:cubicBezTo>
                <a:cubicBezTo>
                  <a:pt x="36" y="33"/>
                  <a:pt x="37" y="32"/>
                  <a:pt x="38" y="31"/>
                </a:cubicBezTo>
                <a:cubicBezTo>
                  <a:pt x="39" y="31"/>
                  <a:pt x="40" y="30"/>
                  <a:pt x="41" y="29"/>
                </a:cubicBezTo>
                <a:cubicBezTo>
                  <a:pt x="42" y="28"/>
                  <a:pt x="42" y="28"/>
                  <a:pt x="43" y="27"/>
                </a:cubicBezTo>
                <a:cubicBezTo>
                  <a:pt x="43" y="27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171"/>
          <p:cNvSpPr>
            <a:spLocks/>
          </p:cNvSpPr>
          <p:nvPr/>
        </p:nvSpPr>
        <p:spPr bwMode="auto">
          <a:xfrm>
            <a:off x="3162301" y="2475232"/>
            <a:ext cx="171450" cy="98425"/>
          </a:xfrm>
          <a:custGeom>
            <a:avLst/>
            <a:gdLst>
              <a:gd name="T0" fmla="*/ 14 w 46"/>
              <a:gd name="T1" fmla="*/ 1 h 26"/>
              <a:gd name="T2" fmla="*/ 1 w 46"/>
              <a:gd name="T3" fmla="*/ 1 h 26"/>
              <a:gd name="T4" fmla="*/ 0 w 46"/>
              <a:gd name="T5" fmla="*/ 0 h 26"/>
              <a:gd name="T6" fmla="*/ 0 w 46"/>
              <a:gd name="T7" fmla="*/ 1 h 26"/>
              <a:gd name="T8" fmla="*/ 1 w 46"/>
              <a:gd name="T9" fmla="*/ 1 h 26"/>
              <a:gd name="T10" fmla="*/ 14 w 46"/>
              <a:gd name="T11" fmla="*/ 9 h 26"/>
              <a:gd name="T12" fmla="*/ 28 w 46"/>
              <a:gd name="T13" fmla="*/ 18 h 26"/>
              <a:gd name="T14" fmla="*/ 42 w 46"/>
              <a:gd name="T15" fmla="*/ 26 h 26"/>
              <a:gd name="T16" fmla="*/ 43 w 46"/>
              <a:gd name="T17" fmla="*/ 26 h 26"/>
              <a:gd name="T18" fmla="*/ 43 w 46"/>
              <a:gd name="T19" fmla="*/ 26 h 26"/>
              <a:gd name="T20" fmla="*/ 44 w 46"/>
              <a:gd name="T21" fmla="*/ 26 h 26"/>
              <a:gd name="T22" fmla="*/ 45 w 46"/>
              <a:gd name="T23" fmla="*/ 22 h 26"/>
              <a:gd name="T24" fmla="*/ 45 w 46"/>
              <a:gd name="T25" fmla="*/ 19 h 26"/>
              <a:gd name="T26" fmla="*/ 45 w 46"/>
              <a:gd name="T27" fmla="*/ 15 h 26"/>
              <a:gd name="T28" fmla="*/ 45 w 46"/>
              <a:gd name="T29" fmla="*/ 11 h 26"/>
              <a:gd name="T30" fmla="*/ 43 w 46"/>
              <a:gd name="T31" fmla="*/ 7 h 26"/>
              <a:gd name="T32" fmla="*/ 41 w 46"/>
              <a:gd name="T33" fmla="*/ 3 h 26"/>
              <a:gd name="T34" fmla="*/ 41 w 46"/>
              <a:gd name="T35" fmla="*/ 2 h 26"/>
              <a:gd name="T36" fmla="*/ 40 w 46"/>
              <a:gd name="T37" fmla="*/ 2 h 26"/>
              <a:gd name="T38" fmla="*/ 40 w 46"/>
              <a:gd name="T39" fmla="*/ 2 h 26"/>
              <a:gd name="T40" fmla="*/ 27 w 46"/>
              <a:gd name="T41" fmla="*/ 1 h 26"/>
              <a:gd name="T42" fmla="*/ 14 w 46"/>
              <a:gd name="T43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" h="26">
                <a:moveTo>
                  <a:pt x="14" y="1"/>
                </a:moveTo>
                <a:cubicBezTo>
                  <a:pt x="7" y="1"/>
                  <a:pt x="7" y="1"/>
                  <a:pt x="1" y="1"/>
                </a:cubicBezTo>
                <a:cubicBezTo>
                  <a:pt x="0" y="1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ubicBezTo>
                  <a:pt x="8" y="5"/>
                  <a:pt x="8" y="5"/>
                  <a:pt x="14" y="9"/>
                </a:cubicBezTo>
                <a:cubicBezTo>
                  <a:pt x="21" y="13"/>
                  <a:pt x="21" y="14"/>
                  <a:pt x="28" y="18"/>
                </a:cubicBezTo>
                <a:cubicBezTo>
                  <a:pt x="35" y="22"/>
                  <a:pt x="35" y="22"/>
                  <a:pt x="42" y="26"/>
                </a:cubicBezTo>
                <a:cubicBezTo>
                  <a:pt x="42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4" y="26"/>
                  <a:pt x="44" y="26"/>
                </a:cubicBezTo>
                <a:cubicBezTo>
                  <a:pt x="44" y="24"/>
                  <a:pt x="44" y="24"/>
                  <a:pt x="45" y="22"/>
                </a:cubicBezTo>
                <a:cubicBezTo>
                  <a:pt x="45" y="21"/>
                  <a:pt x="45" y="20"/>
                  <a:pt x="45" y="19"/>
                </a:cubicBezTo>
                <a:cubicBezTo>
                  <a:pt x="46" y="17"/>
                  <a:pt x="45" y="16"/>
                  <a:pt x="45" y="15"/>
                </a:cubicBezTo>
                <a:cubicBezTo>
                  <a:pt x="45" y="14"/>
                  <a:pt x="45" y="12"/>
                  <a:pt x="45" y="11"/>
                </a:cubicBezTo>
                <a:cubicBezTo>
                  <a:pt x="44" y="9"/>
                  <a:pt x="43" y="8"/>
                  <a:pt x="43" y="7"/>
                </a:cubicBezTo>
                <a:cubicBezTo>
                  <a:pt x="42" y="4"/>
                  <a:pt x="42" y="5"/>
                  <a:pt x="41" y="3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1" y="2"/>
                  <a:pt x="40" y="2"/>
                </a:cubicBezTo>
                <a:cubicBezTo>
                  <a:pt x="40" y="1"/>
                  <a:pt x="40" y="2"/>
                  <a:pt x="40" y="2"/>
                </a:cubicBezTo>
                <a:cubicBezTo>
                  <a:pt x="33" y="1"/>
                  <a:pt x="33" y="1"/>
                  <a:pt x="27" y="1"/>
                </a:cubicBezTo>
                <a:cubicBezTo>
                  <a:pt x="20" y="1"/>
                  <a:pt x="20" y="1"/>
                  <a:pt x="1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172"/>
          <p:cNvSpPr>
            <a:spLocks/>
          </p:cNvSpPr>
          <p:nvPr/>
        </p:nvSpPr>
        <p:spPr bwMode="auto">
          <a:xfrm>
            <a:off x="3086101" y="2494282"/>
            <a:ext cx="131763" cy="131763"/>
          </a:xfrm>
          <a:custGeom>
            <a:avLst/>
            <a:gdLst>
              <a:gd name="T0" fmla="*/ 28 w 35"/>
              <a:gd name="T1" fmla="*/ 23 h 35"/>
              <a:gd name="T2" fmla="*/ 22 w 35"/>
              <a:gd name="T3" fmla="*/ 12 h 35"/>
              <a:gd name="T4" fmla="*/ 15 w 35"/>
              <a:gd name="T5" fmla="*/ 0 h 35"/>
              <a:gd name="T6" fmla="*/ 15 w 35"/>
              <a:gd name="T7" fmla="*/ 0 h 35"/>
              <a:gd name="T8" fmla="*/ 14 w 35"/>
              <a:gd name="T9" fmla="*/ 0 h 35"/>
              <a:gd name="T10" fmla="*/ 14 w 35"/>
              <a:gd name="T11" fmla="*/ 0 h 35"/>
              <a:gd name="T12" fmla="*/ 10 w 35"/>
              <a:gd name="T13" fmla="*/ 8 h 35"/>
              <a:gd name="T14" fmla="*/ 5 w 35"/>
              <a:gd name="T15" fmla="*/ 15 h 35"/>
              <a:gd name="T16" fmla="*/ 1 w 35"/>
              <a:gd name="T17" fmla="*/ 23 h 35"/>
              <a:gd name="T18" fmla="*/ 0 w 35"/>
              <a:gd name="T19" fmla="*/ 24 h 35"/>
              <a:gd name="T20" fmla="*/ 1 w 35"/>
              <a:gd name="T21" fmla="*/ 24 h 35"/>
              <a:gd name="T22" fmla="*/ 1 w 35"/>
              <a:gd name="T23" fmla="*/ 25 h 35"/>
              <a:gd name="T24" fmla="*/ 7 w 35"/>
              <a:gd name="T25" fmla="*/ 27 h 35"/>
              <a:gd name="T26" fmla="*/ 13 w 35"/>
              <a:gd name="T27" fmla="*/ 30 h 35"/>
              <a:gd name="T28" fmla="*/ 19 w 35"/>
              <a:gd name="T29" fmla="*/ 32 h 35"/>
              <a:gd name="T30" fmla="*/ 24 w 35"/>
              <a:gd name="T31" fmla="*/ 34 h 35"/>
              <a:gd name="T32" fmla="*/ 29 w 35"/>
              <a:gd name="T33" fmla="*/ 34 h 35"/>
              <a:gd name="T34" fmla="*/ 34 w 35"/>
              <a:gd name="T35" fmla="*/ 35 h 35"/>
              <a:gd name="T36" fmla="*/ 35 w 35"/>
              <a:gd name="T37" fmla="*/ 35 h 35"/>
              <a:gd name="T38" fmla="*/ 35 w 35"/>
              <a:gd name="T39" fmla="*/ 35 h 35"/>
              <a:gd name="T40" fmla="*/ 35 w 35"/>
              <a:gd name="T41" fmla="*/ 34 h 35"/>
              <a:gd name="T42" fmla="*/ 28 w 35"/>
              <a:gd name="T43" fmla="*/ 2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5" h="35">
                <a:moveTo>
                  <a:pt x="28" y="23"/>
                </a:moveTo>
                <a:cubicBezTo>
                  <a:pt x="25" y="17"/>
                  <a:pt x="25" y="17"/>
                  <a:pt x="22" y="12"/>
                </a:cubicBezTo>
                <a:cubicBezTo>
                  <a:pt x="18" y="6"/>
                  <a:pt x="18" y="6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4"/>
                  <a:pt x="12" y="4"/>
                  <a:pt x="10" y="8"/>
                </a:cubicBezTo>
                <a:cubicBezTo>
                  <a:pt x="7" y="12"/>
                  <a:pt x="7" y="12"/>
                  <a:pt x="5" y="15"/>
                </a:cubicBezTo>
                <a:cubicBezTo>
                  <a:pt x="3" y="19"/>
                  <a:pt x="3" y="19"/>
                  <a:pt x="1" y="23"/>
                </a:cubicBezTo>
                <a:cubicBezTo>
                  <a:pt x="0" y="23"/>
                  <a:pt x="0" y="24"/>
                  <a:pt x="0" y="24"/>
                </a:cubicBezTo>
                <a:cubicBezTo>
                  <a:pt x="0" y="24"/>
                  <a:pt x="1" y="24"/>
                  <a:pt x="1" y="24"/>
                </a:cubicBezTo>
                <a:cubicBezTo>
                  <a:pt x="1" y="24"/>
                  <a:pt x="1" y="25"/>
                  <a:pt x="1" y="25"/>
                </a:cubicBezTo>
                <a:cubicBezTo>
                  <a:pt x="4" y="26"/>
                  <a:pt x="4" y="26"/>
                  <a:pt x="7" y="27"/>
                </a:cubicBezTo>
                <a:cubicBezTo>
                  <a:pt x="9" y="28"/>
                  <a:pt x="11" y="29"/>
                  <a:pt x="13" y="30"/>
                </a:cubicBezTo>
                <a:cubicBezTo>
                  <a:pt x="16" y="31"/>
                  <a:pt x="18" y="32"/>
                  <a:pt x="19" y="32"/>
                </a:cubicBezTo>
                <a:cubicBezTo>
                  <a:pt x="21" y="33"/>
                  <a:pt x="23" y="33"/>
                  <a:pt x="24" y="34"/>
                </a:cubicBezTo>
                <a:cubicBezTo>
                  <a:pt x="26" y="34"/>
                  <a:pt x="28" y="34"/>
                  <a:pt x="29" y="34"/>
                </a:cubicBezTo>
                <a:cubicBezTo>
                  <a:pt x="32" y="35"/>
                  <a:pt x="32" y="35"/>
                  <a:pt x="34" y="35"/>
                </a:cubicBezTo>
                <a:cubicBezTo>
                  <a:pt x="34" y="35"/>
                  <a:pt x="34" y="35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5" y="34"/>
                  <a:pt x="35" y="34"/>
                </a:cubicBezTo>
                <a:cubicBezTo>
                  <a:pt x="31" y="29"/>
                  <a:pt x="32" y="29"/>
                  <a:pt x="28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173"/>
          <p:cNvSpPr>
            <a:spLocks/>
          </p:cNvSpPr>
          <p:nvPr/>
        </p:nvSpPr>
        <p:spPr bwMode="auto">
          <a:xfrm>
            <a:off x="2965451" y="2479994"/>
            <a:ext cx="155575" cy="93663"/>
          </a:xfrm>
          <a:custGeom>
            <a:avLst/>
            <a:gdLst>
              <a:gd name="T0" fmla="*/ 41 w 41"/>
              <a:gd name="T1" fmla="*/ 1 h 25"/>
              <a:gd name="T2" fmla="*/ 41 w 41"/>
              <a:gd name="T3" fmla="*/ 1 h 25"/>
              <a:gd name="T4" fmla="*/ 41 w 41"/>
              <a:gd name="T5" fmla="*/ 1 h 25"/>
              <a:gd name="T6" fmla="*/ 40 w 41"/>
              <a:gd name="T7" fmla="*/ 1 h 25"/>
              <a:gd name="T8" fmla="*/ 27 w 41"/>
              <a:gd name="T9" fmla="*/ 0 h 25"/>
              <a:gd name="T10" fmla="*/ 14 w 41"/>
              <a:gd name="T11" fmla="*/ 0 h 25"/>
              <a:gd name="T12" fmla="*/ 1 w 41"/>
              <a:gd name="T13" fmla="*/ 0 h 25"/>
              <a:gd name="T14" fmla="*/ 1 w 41"/>
              <a:gd name="T15" fmla="*/ 0 h 25"/>
              <a:gd name="T16" fmla="*/ 1 w 41"/>
              <a:gd name="T17" fmla="*/ 0 h 25"/>
              <a:gd name="T18" fmla="*/ 1 w 41"/>
              <a:gd name="T19" fmla="*/ 1 h 25"/>
              <a:gd name="T20" fmla="*/ 4 w 41"/>
              <a:gd name="T21" fmla="*/ 5 h 25"/>
              <a:gd name="T22" fmla="*/ 7 w 41"/>
              <a:gd name="T23" fmla="*/ 9 h 25"/>
              <a:gd name="T24" fmla="*/ 11 w 41"/>
              <a:gd name="T25" fmla="*/ 13 h 25"/>
              <a:gd name="T26" fmla="*/ 15 w 41"/>
              <a:gd name="T27" fmla="*/ 17 h 25"/>
              <a:gd name="T28" fmla="*/ 21 w 41"/>
              <a:gd name="T29" fmla="*/ 21 h 25"/>
              <a:gd name="T30" fmla="*/ 26 w 41"/>
              <a:gd name="T31" fmla="*/ 25 h 25"/>
              <a:gd name="T32" fmla="*/ 26 w 41"/>
              <a:gd name="T33" fmla="*/ 25 h 25"/>
              <a:gd name="T34" fmla="*/ 27 w 41"/>
              <a:gd name="T35" fmla="*/ 25 h 25"/>
              <a:gd name="T36" fmla="*/ 27 w 41"/>
              <a:gd name="T37" fmla="*/ 25 h 25"/>
              <a:gd name="T38" fmla="*/ 32 w 41"/>
              <a:gd name="T39" fmla="*/ 17 h 25"/>
              <a:gd name="T40" fmla="*/ 36 w 41"/>
              <a:gd name="T41" fmla="*/ 9 h 25"/>
              <a:gd name="T42" fmla="*/ 41 w 41"/>
              <a:gd name="T43" fmla="*/ 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" h="25">
                <a:moveTo>
                  <a:pt x="41" y="1"/>
                </a:move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0" y="1"/>
                  <a:pt x="40" y="1"/>
                </a:cubicBezTo>
                <a:cubicBezTo>
                  <a:pt x="34" y="0"/>
                  <a:pt x="34" y="1"/>
                  <a:pt x="27" y="0"/>
                </a:cubicBezTo>
                <a:cubicBezTo>
                  <a:pt x="21" y="0"/>
                  <a:pt x="21" y="0"/>
                  <a:pt x="14" y="0"/>
                </a:cubicBezTo>
                <a:cubicBezTo>
                  <a:pt x="8" y="0"/>
                  <a:pt x="8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0"/>
                  <a:pt x="1" y="0"/>
                </a:cubicBezTo>
                <a:cubicBezTo>
                  <a:pt x="1" y="0"/>
                  <a:pt x="0" y="1"/>
                  <a:pt x="1" y="1"/>
                </a:cubicBezTo>
                <a:cubicBezTo>
                  <a:pt x="2" y="3"/>
                  <a:pt x="2" y="3"/>
                  <a:pt x="4" y="5"/>
                </a:cubicBezTo>
                <a:cubicBezTo>
                  <a:pt x="5" y="6"/>
                  <a:pt x="6" y="8"/>
                  <a:pt x="7" y="9"/>
                </a:cubicBezTo>
                <a:cubicBezTo>
                  <a:pt x="8" y="10"/>
                  <a:pt x="10" y="12"/>
                  <a:pt x="11" y="13"/>
                </a:cubicBezTo>
                <a:cubicBezTo>
                  <a:pt x="12" y="14"/>
                  <a:pt x="14" y="16"/>
                  <a:pt x="15" y="17"/>
                </a:cubicBezTo>
                <a:cubicBezTo>
                  <a:pt x="17" y="18"/>
                  <a:pt x="19" y="20"/>
                  <a:pt x="21" y="21"/>
                </a:cubicBezTo>
                <a:cubicBezTo>
                  <a:pt x="23" y="23"/>
                  <a:pt x="23" y="23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30" y="21"/>
                  <a:pt x="30" y="21"/>
                  <a:pt x="32" y="17"/>
                </a:cubicBezTo>
                <a:cubicBezTo>
                  <a:pt x="34" y="13"/>
                  <a:pt x="34" y="13"/>
                  <a:pt x="36" y="9"/>
                </a:cubicBezTo>
                <a:cubicBezTo>
                  <a:pt x="39" y="5"/>
                  <a:pt x="39" y="5"/>
                  <a:pt x="4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174"/>
          <p:cNvSpPr>
            <a:spLocks noEditPoints="1"/>
          </p:cNvSpPr>
          <p:nvPr/>
        </p:nvSpPr>
        <p:spPr bwMode="auto">
          <a:xfrm>
            <a:off x="2849564" y="2287907"/>
            <a:ext cx="525463" cy="469900"/>
          </a:xfrm>
          <a:custGeom>
            <a:avLst/>
            <a:gdLst>
              <a:gd name="T0" fmla="*/ 21 w 140"/>
              <a:gd name="T1" fmla="*/ 96 h 125"/>
              <a:gd name="T2" fmla="*/ 39 w 140"/>
              <a:gd name="T3" fmla="*/ 119 h 125"/>
              <a:gd name="T4" fmla="*/ 66 w 140"/>
              <a:gd name="T5" fmla="*/ 121 h 125"/>
              <a:gd name="T6" fmla="*/ 134 w 140"/>
              <a:gd name="T7" fmla="*/ 90 h 125"/>
              <a:gd name="T8" fmla="*/ 137 w 140"/>
              <a:gd name="T9" fmla="*/ 85 h 125"/>
              <a:gd name="T10" fmla="*/ 124 w 140"/>
              <a:gd name="T11" fmla="*/ 38 h 125"/>
              <a:gd name="T12" fmla="*/ 64 w 140"/>
              <a:gd name="T13" fmla="*/ 2 h 125"/>
              <a:gd name="T14" fmla="*/ 17 w 140"/>
              <a:gd name="T15" fmla="*/ 15 h 125"/>
              <a:gd name="T16" fmla="*/ 16 w 140"/>
              <a:gd name="T17" fmla="*/ 17 h 125"/>
              <a:gd name="T18" fmla="*/ 18 w 140"/>
              <a:gd name="T19" fmla="*/ 91 h 125"/>
              <a:gd name="T20" fmla="*/ 42 w 140"/>
              <a:gd name="T21" fmla="*/ 81 h 125"/>
              <a:gd name="T22" fmla="*/ 44 w 140"/>
              <a:gd name="T23" fmla="*/ 81 h 125"/>
              <a:gd name="T24" fmla="*/ 44 w 140"/>
              <a:gd name="T25" fmla="*/ 88 h 125"/>
              <a:gd name="T26" fmla="*/ 42 w 140"/>
              <a:gd name="T27" fmla="*/ 88 h 125"/>
              <a:gd name="T28" fmla="*/ 52 w 140"/>
              <a:gd name="T29" fmla="*/ 105 h 125"/>
              <a:gd name="T30" fmla="*/ 45 w 140"/>
              <a:gd name="T31" fmla="*/ 101 h 125"/>
              <a:gd name="T32" fmla="*/ 51 w 140"/>
              <a:gd name="T33" fmla="*/ 95 h 125"/>
              <a:gd name="T34" fmla="*/ 48 w 140"/>
              <a:gd name="T35" fmla="*/ 100 h 125"/>
              <a:gd name="T36" fmla="*/ 52 w 140"/>
              <a:gd name="T37" fmla="*/ 105 h 125"/>
              <a:gd name="T38" fmla="*/ 65 w 140"/>
              <a:gd name="T39" fmla="*/ 115 h 125"/>
              <a:gd name="T40" fmla="*/ 64 w 140"/>
              <a:gd name="T41" fmla="*/ 107 h 125"/>
              <a:gd name="T42" fmla="*/ 66 w 140"/>
              <a:gd name="T43" fmla="*/ 107 h 125"/>
              <a:gd name="T44" fmla="*/ 67 w 140"/>
              <a:gd name="T45" fmla="*/ 114 h 125"/>
              <a:gd name="T46" fmla="*/ 86 w 140"/>
              <a:gd name="T47" fmla="*/ 107 h 125"/>
              <a:gd name="T48" fmla="*/ 78 w 140"/>
              <a:gd name="T49" fmla="*/ 103 h 125"/>
              <a:gd name="T50" fmla="*/ 84 w 140"/>
              <a:gd name="T51" fmla="*/ 97 h 125"/>
              <a:gd name="T52" fmla="*/ 82 w 140"/>
              <a:gd name="T53" fmla="*/ 103 h 125"/>
              <a:gd name="T54" fmla="*/ 86 w 140"/>
              <a:gd name="T55" fmla="*/ 107 h 125"/>
              <a:gd name="T56" fmla="*/ 19 w 140"/>
              <a:gd name="T57" fmla="*/ 27 h 125"/>
              <a:gd name="T58" fmla="*/ 22 w 140"/>
              <a:gd name="T59" fmla="*/ 17 h 125"/>
              <a:gd name="T60" fmla="*/ 65 w 140"/>
              <a:gd name="T61" fmla="*/ 6 h 125"/>
              <a:gd name="T62" fmla="*/ 121 w 140"/>
              <a:gd name="T63" fmla="*/ 39 h 125"/>
              <a:gd name="T64" fmla="*/ 132 w 140"/>
              <a:gd name="T65" fmla="*/ 83 h 125"/>
              <a:gd name="T66" fmla="*/ 88 w 140"/>
              <a:gd name="T67" fmla="*/ 94 h 125"/>
              <a:gd name="T68" fmla="*/ 33 w 140"/>
              <a:gd name="T69" fmla="*/ 61 h 125"/>
              <a:gd name="T70" fmla="*/ 19 w 140"/>
              <a:gd name="T71" fmla="*/ 30 h 125"/>
              <a:gd name="T72" fmla="*/ 17 w 140"/>
              <a:gd name="T73" fmla="*/ 36 h 125"/>
              <a:gd name="T74" fmla="*/ 27 w 140"/>
              <a:gd name="T75" fmla="*/ 82 h 125"/>
              <a:gd name="T76" fmla="*/ 22 w 140"/>
              <a:gd name="T77" fmla="*/ 86 h 125"/>
              <a:gd name="T78" fmla="*/ 13 w 140"/>
              <a:gd name="T79" fmla="*/ 3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0" h="125">
                <a:moveTo>
                  <a:pt x="18" y="91"/>
                </a:moveTo>
                <a:cubicBezTo>
                  <a:pt x="21" y="96"/>
                  <a:pt x="21" y="96"/>
                  <a:pt x="21" y="96"/>
                </a:cubicBezTo>
                <a:cubicBezTo>
                  <a:pt x="26" y="100"/>
                  <a:pt x="30" y="107"/>
                  <a:pt x="32" y="111"/>
                </a:cubicBezTo>
                <a:cubicBezTo>
                  <a:pt x="33" y="115"/>
                  <a:pt x="36" y="118"/>
                  <a:pt x="39" y="119"/>
                </a:cubicBezTo>
                <a:cubicBezTo>
                  <a:pt x="42" y="119"/>
                  <a:pt x="54" y="118"/>
                  <a:pt x="60" y="120"/>
                </a:cubicBezTo>
                <a:cubicBezTo>
                  <a:pt x="60" y="120"/>
                  <a:pt x="60" y="120"/>
                  <a:pt x="66" y="121"/>
                </a:cubicBezTo>
                <a:cubicBezTo>
                  <a:pt x="91" y="125"/>
                  <a:pt x="117" y="116"/>
                  <a:pt x="131" y="94"/>
                </a:cubicBezTo>
                <a:cubicBezTo>
                  <a:pt x="134" y="90"/>
                  <a:pt x="134" y="90"/>
                  <a:pt x="134" y="90"/>
                </a:cubicBezTo>
                <a:cubicBezTo>
                  <a:pt x="134" y="90"/>
                  <a:pt x="134" y="89"/>
                  <a:pt x="134" y="88"/>
                </a:cubicBezTo>
                <a:cubicBezTo>
                  <a:pt x="135" y="87"/>
                  <a:pt x="136" y="86"/>
                  <a:pt x="137" y="85"/>
                </a:cubicBezTo>
                <a:cubicBezTo>
                  <a:pt x="140" y="79"/>
                  <a:pt x="140" y="71"/>
                  <a:pt x="138" y="63"/>
                </a:cubicBezTo>
                <a:cubicBezTo>
                  <a:pt x="136" y="55"/>
                  <a:pt x="132" y="46"/>
                  <a:pt x="124" y="38"/>
                </a:cubicBezTo>
                <a:cubicBezTo>
                  <a:pt x="117" y="30"/>
                  <a:pt x="108" y="22"/>
                  <a:pt x="97" y="16"/>
                </a:cubicBezTo>
                <a:cubicBezTo>
                  <a:pt x="86" y="10"/>
                  <a:pt x="75" y="5"/>
                  <a:pt x="64" y="2"/>
                </a:cubicBezTo>
                <a:cubicBezTo>
                  <a:pt x="54" y="0"/>
                  <a:pt x="44" y="1"/>
                  <a:pt x="36" y="3"/>
                </a:cubicBezTo>
                <a:cubicBezTo>
                  <a:pt x="28" y="5"/>
                  <a:pt x="21" y="8"/>
                  <a:pt x="17" y="15"/>
                </a:cubicBezTo>
                <a:cubicBezTo>
                  <a:pt x="17" y="15"/>
                  <a:pt x="16" y="16"/>
                  <a:pt x="16" y="16"/>
                </a:cubicBezTo>
                <a:cubicBezTo>
                  <a:pt x="16" y="16"/>
                  <a:pt x="16" y="16"/>
                  <a:pt x="16" y="17"/>
                </a:cubicBezTo>
                <a:cubicBezTo>
                  <a:pt x="16" y="17"/>
                  <a:pt x="16" y="17"/>
                  <a:pt x="14" y="19"/>
                </a:cubicBezTo>
                <a:cubicBezTo>
                  <a:pt x="0" y="41"/>
                  <a:pt x="2" y="70"/>
                  <a:pt x="18" y="91"/>
                </a:cubicBezTo>
                <a:close/>
                <a:moveTo>
                  <a:pt x="39" y="85"/>
                </a:moveTo>
                <a:cubicBezTo>
                  <a:pt x="39" y="84"/>
                  <a:pt x="40" y="82"/>
                  <a:pt x="42" y="81"/>
                </a:cubicBezTo>
                <a:cubicBezTo>
                  <a:pt x="43" y="79"/>
                  <a:pt x="45" y="79"/>
                  <a:pt x="45" y="79"/>
                </a:cubicBezTo>
                <a:cubicBezTo>
                  <a:pt x="45" y="80"/>
                  <a:pt x="45" y="80"/>
                  <a:pt x="44" y="81"/>
                </a:cubicBezTo>
                <a:cubicBezTo>
                  <a:pt x="43" y="82"/>
                  <a:pt x="42" y="83"/>
                  <a:pt x="42" y="85"/>
                </a:cubicBezTo>
                <a:cubicBezTo>
                  <a:pt x="42" y="86"/>
                  <a:pt x="43" y="87"/>
                  <a:pt x="44" y="88"/>
                </a:cubicBezTo>
                <a:cubicBezTo>
                  <a:pt x="46" y="88"/>
                  <a:pt x="46" y="88"/>
                  <a:pt x="46" y="89"/>
                </a:cubicBezTo>
                <a:cubicBezTo>
                  <a:pt x="46" y="89"/>
                  <a:pt x="44" y="89"/>
                  <a:pt x="42" y="88"/>
                </a:cubicBezTo>
                <a:cubicBezTo>
                  <a:pt x="40" y="88"/>
                  <a:pt x="39" y="86"/>
                  <a:pt x="39" y="85"/>
                </a:cubicBezTo>
                <a:close/>
                <a:moveTo>
                  <a:pt x="52" y="105"/>
                </a:moveTo>
                <a:cubicBezTo>
                  <a:pt x="52" y="105"/>
                  <a:pt x="50" y="105"/>
                  <a:pt x="48" y="104"/>
                </a:cubicBezTo>
                <a:cubicBezTo>
                  <a:pt x="46" y="104"/>
                  <a:pt x="45" y="102"/>
                  <a:pt x="45" y="101"/>
                </a:cubicBezTo>
                <a:cubicBezTo>
                  <a:pt x="45" y="100"/>
                  <a:pt x="46" y="98"/>
                  <a:pt x="48" y="96"/>
                </a:cubicBezTo>
                <a:cubicBezTo>
                  <a:pt x="49" y="95"/>
                  <a:pt x="51" y="94"/>
                  <a:pt x="51" y="95"/>
                </a:cubicBezTo>
                <a:cubicBezTo>
                  <a:pt x="51" y="95"/>
                  <a:pt x="51" y="96"/>
                  <a:pt x="50" y="97"/>
                </a:cubicBezTo>
                <a:cubicBezTo>
                  <a:pt x="49" y="98"/>
                  <a:pt x="48" y="99"/>
                  <a:pt x="48" y="100"/>
                </a:cubicBezTo>
                <a:cubicBezTo>
                  <a:pt x="48" y="102"/>
                  <a:pt x="49" y="103"/>
                  <a:pt x="50" y="103"/>
                </a:cubicBezTo>
                <a:cubicBezTo>
                  <a:pt x="51" y="104"/>
                  <a:pt x="52" y="104"/>
                  <a:pt x="52" y="105"/>
                </a:cubicBezTo>
                <a:close/>
                <a:moveTo>
                  <a:pt x="69" y="115"/>
                </a:moveTo>
                <a:cubicBezTo>
                  <a:pt x="68" y="115"/>
                  <a:pt x="67" y="115"/>
                  <a:pt x="65" y="115"/>
                </a:cubicBezTo>
                <a:cubicBezTo>
                  <a:pt x="63" y="114"/>
                  <a:pt x="61" y="113"/>
                  <a:pt x="61" y="111"/>
                </a:cubicBezTo>
                <a:cubicBezTo>
                  <a:pt x="61" y="110"/>
                  <a:pt x="63" y="108"/>
                  <a:pt x="64" y="107"/>
                </a:cubicBezTo>
                <a:cubicBezTo>
                  <a:pt x="66" y="105"/>
                  <a:pt x="67" y="105"/>
                  <a:pt x="67" y="105"/>
                </a:cubicBezTo>
                <a:cubicBezTo>
                  <a:pt x="68" y="106"/>
                  <a:pt x="67" y="107"/>
                  <a:pt x="66" y="107"/>
                </a:cubicBezTo>
                <a:cubicBezTo>
                  <a:pt x="65" y="108"/>
                  <a:pt x="65" y="110"/>
                  <a:pt x="65" y="111"/>
                </a:cubicBezTo>
                <a:cubicBezTo>
                  <a:pt x="65" y="112"/>
                  <a:pt x="66" y="113"/>
                  <a:pt x="67" y="114"/>
                </a:cubicBezTo>
                <a:cubicBezTo>
                  <a:pt x="68" y="114"/>
                  <a:pt x="69" y="115"/>
                  <a:pt x="69" y="115"/>
                </a:cubicBezTo>
                <a:close/>
                <a:moveTo>
                  <a:pt x="86" y="107"/>
                </a:moveTo>
                <a:cubicBezTo>
                  <a:pt x="85" y="107"/>
                  <a:pt x="84" y="107"/>
                  <a:pt x="82" y="107"/>
                </a:cubicBezTo>
                <a:cubicBezTo>
                  <a:pt x="80" y="106"/>
                  <a:pt x="78" y="105"/>
                  <a:pt x="78" y="103"/>
                </a:cubicBezTo>
                <a:cubicBezTo>
                  <a:pt x="78" y="102"/>
                  <a:pt x="80" y="100"/>
                  <a:pt x="81" y="99"/>
                </a:cubicBezTo>
                <a:cubicBezTo>
                  <a:pt x="83" y="97"/>
                  <a:pt x="84" y="97"/>
                  <a:pt x="84" y="97"/>
                </a:cubicBezTo>
                <a:cubicBezTo>
                  <a:pt x="85" y="98"/>
                  <a:pt x="84" y="99"/>
                  <a:pt x="83" y="99"/>
                </a:cubicBezTo>
                <a:cubicBezTo>
                  <a:pt x="82" y="100"/>
                  <a:pt x="82" y="102"/>
                  <a:pt x="82" y="103"/>
                </a:cubicBezTo>
                <a:cubicBezTo>
                  <a:pt x="82" y="104"/>
                  <a:pt x="83" y="105"/>
                  <a:pt x="84" y="106"/>
                </a:cubicBezTo>
                <a:cubicBezTo>
                  <a:pt x="85" y="106"/>
                  <a:pt x="86" y="107"/>
                  <a:pt x="86" y="107"/>
                </a:cubicBezTo>
                <a:close/>
                <a:moveTo>
                  <a:pt x="17" y="28"/>
                </a:moveTo>
                <a:cubicBezTo>
                  <a:pt x="18" y="27"/>
                  <a:pt x="18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4"/>
                  <a:pt x="20" y="20"/>
                  <a:pt x="22" y="17"/>
                </a:cubicBezTo>
                <a:cubicBezTo>
                  <a:pt x="25" y="12"/>
                  <a:pt x="31" y="8"/>
                  <a:pt x="39" y="6"/>
                </a:cubicBezTo>
                <a:cubicBezTo>
                  <a:pt x="46" y="4"/>
                  <a:pt x="55" y="4"/>
                  <a:pt x="65" y="6"/>
                </a:cubicBezTo>
                <a:cubicBezTo>
                  <a:pt x="75" y="8"/>
                  <a:pt x="85" y="13"/>
                  <a:pt x="95" y="19"/>
                </a:cubicBezTo>
                <a:cubicBezTo>
                  <a:pt x="105" y="25"/>
                  <a:pt x="114" y="31"/>
                  <a:pt x="121" y="39"/>
                </a:cubicBezTo>
                <a:cubicBezTo>
                  <a:pt x="127" y="47"/>
                  <a:pt x="131" y="55"/>
                  <a:pt x="133" y="62"/>
                </a:cubicBezTo>
                <a:cubicBezTo>
                  <a:pt x="135" y="70"/>
                  <a:pt x="135" y="77"/>
                  <a:pt x="132" y="83"/>
                </a:cubicBezTo>
                <a:cubicBezTo>
                  <a:pt x="129" y="88"/>
                  <a:pt x="122" y="92"/>
                  <a:pt x="115" y="94"/>
                </a:cubicBezTo>
                <a:cubicBezTo>
                  <a:pt x="107" y="96"/>
                  <a:pt x="98" y="96"/>
                  <a:pt x="88" y="94"/>
                </a:cubicBezTo>
                <a:cubicBezTo>
                  <a:pt x="78" y="92"/>
                  <a:pt x="68" y="87"/>
                  <a:pt x="58" y="81"/>
                </a:cubicBezTo>
                <a:cubicBezTo>
                  <a:pt x="48" y="76"/>
                  <a:pt x="39" y="69"/>
                  <a:pt x="33" y="61"/>
                </a:cubicBezTo>
                <a:cubicBezTo>
                  <a:pt x="26" y="54"/>
                  <a:pt x="22" y="45"/>
                  <a:pt x="20" y="38"/>
                </a:cubicBezTo>
                <a:cubicBezTo>
                  <a:pt x="20" y="35"/>
                  <a:pt x="19" y="32"/>
                  <a:pt x="19" y="30"/>
                </a:cubicBezTo>
                <a:cubicBezTo>
                  <a:pt x="19" y="31"/>
                  <a:pt x="18" y="33"/>
                  <a:pt x="18" y="35"/>
                </a:cubicBezTo>
                <a:cubicBezTo>
                  <a:pt x="17" y="35"/>
                  <a:pt x="17" y="36"/>
                  <a:pt x="17" y="36"/>
                </a:cubicBezTo>
                <a:cubicBezTo>
                  <a:pt x="15" y="41"/>
                  <a:pt x="15" y="52"/>
                  <a:pt x="17" y="59"/>
                </a:cubicBezTo>
                <a:cubicBezTo>
                  <a:pt x="20" y="67"/>
                  <a:pt x="24" y="77"/>
                  <a:pt x="27" y="82"/>
                </a:cubicBezTo>
                <a:cubicBezTo>
                  <a:pt x="30" y="88"/>
                  <a:pt x="32" y="92"/>
                  <a:pt x="30" y="93"/>
                </a:cubicBezTo>
                <a:cubicBezTo>
                  <a:pt x="29" y="94"/>
                  <a:pt x="25" y="91"/>
                  <a:pt x="22" y="86"/>
                </a:cubicBezTo>
                <a:cubicBezTo>
                  <a:pt x="18" y="81"/>
                  <a:pt x="14" y="69"/>
                  <a:pt x="12" y="60"/>
                </a:cubicBezTo>
                <a:cubicBezTo>
                  <a:pt x="10" y="52"/>
                  <a:pt x="11" y="40"/>
                  <a:pt x="13" y="35"/>
                </a:cubicBezTo>
                <a:cubicBezTo>
                  <a:pt x="14" y="32"/>
                  <a:pt x="16" y="29"/>
                  <a:pt x="17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175"/>
          <p:cNvSpPr>
            <a:spLocks/>
          </p:cNvSpPr>
          <p:nvPr/>
        </p:nvSpPr>
        <p:spPr bwMode="auto">
          <a:xfrm>
            <a:off x="4943317" y="4096069"/>
            <a:ext cx="68263" cy="77788"/>
          </a:xfrm>
          <a:custGeom>
            <a:avLst/>
            <a:gdLst>
              <a:gd name="T0" fmla="*/ 0 w 18"/>
              <a:gd name="T1" fmla="*/ 11 h 21"/>
              <a:gd name="T2" fmla="*/ 0 w 18"/>
              <a:gd name="T3" fmla="*/ 10 h 21"/>
              <a:gd name="T4" fmla="*/ 0 w 18"/>
              <a:gd name="T5" fmla="*/ 18 h 21"/>
              <a:gd name="T6" fmla="*/ 0 w 18"/>
              <a:gd name="T7" fmla="*/ 18 h 21"/>
              <a:gd name="T8" fmla="*/ 6 w 18"/>
              <a:gd name="T9" fmla="*/ 20 h 21"/>
              <a:gd name="T10" fmla="*/ 9 w 18"/>
              <a:gd name="T11" fmla="*/ 21 h 21"/>
              <a:gd name="T12" fmla="*/ 18 w 18"/>
              <a:gd name="T13" fmla="*/ 17 h 21"/>
              <a:gd name="T14" fmla="*/ 15 w 18"/>
              <a:gd name="T15" fmla="*/ 4 h 21"/>
              <a:gd name="T16" fmla="*/ 16 w 18"/>
              <a:gd name="T17" fmla="*/ 2 h 21"/>
              <a:gd name="T18" fmla="*/ 14 w 18"/>
              <a:gd name="T19" fmla="*/ 1 h 21"/>
              <a:gd name="T20" fmla="*/ 11 w 18"/>
              <a:gd name="T21" fmla="*/ 0 h 21"/>
              <a:gd name="T22" fmla="*/ 4 w 18"/>
              <a:gd name="T23" fmla="*/ 2 h 21"/>
              <a:gd name="T24" fmla="*/ 1 w 18"/>
              <a:gd name="T25" fmla="*/ 5 h 21"/>
              <a:gd name="T26" fmla="*/ 0 w 18"/>
              <a:gd name="T27" fmla="*/ 7 h 21"/>
              <a:gd name="T28" fmla="*/ 0 w 18"/>
              <a:gd name="T29" fmla="*/ 11 h 21"/>
              <a:gd name="T30" fmla="*/ 0 w 18"/>
              <a:gd name="T31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" h="21">
                <a:moveTo>
                  <a:pt x="0" y="11"/>
                </a:moveTo>
                <a:cubicBezTo>
                  <a:pt x="0" y="11"/>
                  <a:pt x="0" y="10"/>
                  <a:pt x="0" y="10"/>
                </a:cubicBezTo>
                <a:cubicBezTo>
                  <a:pt x="0" y="12"/>
                  <a:pt x="1" y="15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4" y="20"/>
                  <a:pt x="6" y="20"/>
                </a:cubicBezTo>
                <a:cubicBezTo>
                  <a:pt x="7" y="21"/>
                  <a:pt x="8" y="21"/>
                  <a:pt x="9" y="21"/>
                </a:cubicBezTo>
                <a:cubicBezTo>
                  <a:pt x="12" y="21"/>
                  <a:pt x="16" y="19"/>
                  <a:pt x="18" y="17"/>
                </a:cubicBezTo>
                <a:cubicBezTo>
                  <a:pt x="15" y="13"/>
                  <a:pt x="14" y="9"/>
                  <a:pt x="15" y="4"/>
                </a:cubicBezTo>
                <a:cubicBezTo>
                  <a:pt x="15" y="4"/>
                  <a:pt x="15" y="3"/>
                  <a:pt x="16" y="2"/>
                </a:cubicBezTo>
                <a:cubicBezTo>
                  <a:pt x="15" y="2"/>
                  <a:pt x="14" y="2"/>
                  <a:pt x="14" y="1"/>
                </a:cubicBezTo>
                <a:cubicBezTo>
                  <a:pt x="14" y="1"/>
                  <a:pt x="14" y="1"/>
                  <a:pt x="11" y="0"/>
                </a:cubicBezTo>
                <a:cubicBezTo>
                  <a:pt x="9" y="0"/>
                  <a:pt x="7" y="0"/>
                  <a:pt x="4" y="2"/>
                </a:cubicBezTo>
                <a:cubicBezTo>
                  <a:pt x="3" y="3"/>
                  <a:pt x="2" y="4"/>
                  <a:pt x="1" y="5"/>
                </a:cubicBezTo>
                <a:cubicBezTo>
                  <a:pt x="0" y="7"/>
                  <a:pt x="0" y="7"/>
                  <a:pt x="0" y="7"/>
                </a:cubicBezTo>
                <a:cubicBezTo>
                  <a:pt x="0" y="9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176"/>
          <p:cNvSpPr>
            <a:spLocks/>
          </p:cNvSpPr>
          <p:nvPr/>
        </p:nvSpPr>
        <p:spPr bwMode="auto">
          <a:xfrm>
            <a:off x="4929029" y="4072256"/>
            <a:ext cx="82550" cy="52388"/>
          </a:xfrm>
          <a:custGeom>
            <a:avLst/>
            <a:gdLst>
              <a:gd name="T0" fmla="*/ 0 w 22"/>
              <a:gd name="T1" fmla="*/ 10 h 14"/>
              <a:gd name="T2" fmla="*/ 2 w 22"/>
              <a:gd name="T3" fmla="*/ 12 h 14"/>
              <a:gd name="T4" fmla="*/ 3 w 22"/>
              <a:gd name="T5" fmla="*/ 14 h 14"/>
              <a:gd name="T6" fmla="*/ 7 w 22"/>
              <a:gd name="T7" fmla="*/ 4 h 14"/>
              <a:gd name="T8" fmla="*/ 20 w 22"/>
              <a:gd name="T9" fmla="*/ 6 h 14"/>
              <a:gd name="T10" fmla="*/ 20 w 22"/>
              <a:gd name="T11" fmla="*/ 7 h 14"/>
              <a:gd name="T12" fmla="*/ 22 w 22"/>
              <a:gd name="T13" fmla="*/ 4 h 14"/>
              <a:gd name="T14" fmla="*/ 15 w 22"/>
              <a:gd name="T15" fmla="*/ 0 h 14"/>
              <a:gd name="T16" fmla="*/ 13 w 22"/>
              <a:gd name="T17" fmla="*/ 0 h 14"/>
              <a:gd name="T18" fmla="*/ 0 w 22"/>
              <a:gd name="T19" fmla="*/ 1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" h="14">
                <a:moveTo>
                  <a:pt x="0" y="10"/>
                </a:moveTo>
                <a:cubicBezTo>
                  <a:pt x="1" y="11"/>
                  <a:pt x="1" y="11"/>
                  <a:pt x="2" y="12"/>
                </a:cubicBezTo>
                <a:cubicBezTo>
                  <a:pt x="2" y="13"/>
                  <a:pt x="3" y="14"/>
                  <a:pt x="3" y="14"/>
                </a:cubicBezTo>
                <a:cubicBezTo>
                  <a:pt x="2" y="10"/>
                  <a:pt x="3" y="6"/>
                  <a:pt x="7" y="4"/>
                </a:cubicBezTo>
                <a:cubicBezTo>
                  <a:pt x="11" y="1"/>
                  <a:pt x="17" y="2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6"/>
                  <a:pt x="21" y="5"/>
                  <a:pt x="22" y="4"/>
                </a:cubicBezTo>
                <a:cubicBezTo>
                  <a:pt x="20" y="2"/>
                  <a:pt x="18" y="1"/>
                  <a:pt x="15" y="0"/>
                </a:cubicBezTo>
                <a:cubicBezTo>
                  <a:pt x="14" y="0"/>
                  <a:pt x="13" y="0"/>
                  <a:pt x="13" y="0"/>
                </a:cubicBezTo>
                <a:cubicBezTo>
                  <a:pt x="7" y="0"/>
                  <a:pt x="1" y="4"/>
                  <a:pt x="0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177"/>
          <p:cNvSpPr>
            <a:spLocks noEditPoints="1"/>
          </p:cNvSpPr>
          <p:nvPr/>
        </p:nvSpPr>
        <p:spPr bwMode="auto">
          <a:xfrm>
            <a:off x="5000467" y="4072256"/>
            <a:ext cx="101600" cy="101600"/>
          </a:xfrm>
          <a:custGeom>
            <a:avLst/>
            <a:gdLst>
              <a:gd name="T0" fmla="*/ 17 w 27"/>
              <a:gd name="T1" fmla="*/ 0 h 27"/>
              <a:gd name="T2" fmla="*/ 15 w 27"/>
              <a:gd name="T3" fmla="*/ 0 h 27"/>
              <a:gd name="T4" fmla="*/ 1 w 27"/>
              <a:gd name="T5" fmla="*/ 11 h 27"/>
              <a:gd name="T6" fmla="*/ 12 w 27"/>
              <a:gd name="T7" fmla="*/ 26 h 27"/>
              <a:gd name="T8" fmla="*/ 15 w 27"/>
              <a:gd name="T9" fmla="*/ 27 h 27"/>
              <a:gd name="T10" fmla="*/ 17 w 27"/>
              <a:gd name="T11" fmla="*/ 26 h 27"/>
              <a:gd name="T12" fmla="*/ 17 w 27"/>
              <a:gd name="T13" fmla="*/ 20 h 27"/>
              <a:gd name="T14" fmla="*/ 27 w 27"/>
              <a:gd name="T15" fmla="*/ 9 h 27"/>
              <a:gd name="T16" fmla="*/ 17 w 27"/>
              <a:gd name="T17" fmla="*/ 0 h 27"/>
              <a:gd name="T18" fmla="*/ 20 w 27"/>
              <a:gd name="T19" fmla="*/ 7 h 27"/>
              <a:gd name="T20" fmla="*/ 17 w 27"/>
              <a:gd name="T21" fmla="*/ 6 h 27"/>
              <a:gd name="T22" fmla="*/ 10 w 27"/>
              <a:gd name="T23" fmla="*/ 8 h 27"/>
              <a:gd name="T24" fmla="*/ 7 w 27"/>
              <a:gd name="T25" fmla="*/ 11 h 27"/>
              <a:gd name="T26" fmla="*/ 6 w 27"/>
              <a:gd name="T27" fmla="*/ 13 h 27"/>
              <a:gd name="T28" fmla="*/ 6 w 27"/>
              <a:gd name="T29" fmla="*/ 17 h 27"/>
              <a:gd name="T30" fmla="*/ 6 w 27"/>
              <a:gd name="T31" fmla="*/ 17 h 27"/>
              <a:gd name="T32" fmla="*/ 9 w 27"/>
              <a:gd name="T33" fmla="*/ 4 h 27"/>
              <a:gd name="T34" fmla="*/ 22 w 27"/>
              <a:gd name="T35" fmla="*/ 6 h 27"/>
              <a:gd name="T36" fmla="*/ 22 w 27"/>
              <a:gd name="T37" fmla="*/ 7 h 27"/>
              <a:gd name="T38" fmla="*/ 20 w 27"/>
              <a:gd name="T39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7" h="27">
                <a:moveTo>
                  <a:pt x="17" y="0"/>
                </a:moveTo>
                <a:cubicBezTo>
                  <a:pt x="16" y="0"/>
                  <a:pt x="15" y="0"/>
                  <a:pt x="15" y="0"/>
                </a:cubicBezTo>
                <a:cubicBezTo>
                  <a:pt x="8" y="0"/>
                  <a:pt x="3" y="4"/>
                  <a:pt x="1" y="11"/>
                </a:cubicBezTo>
                <a:cubicBezTo>
                  <a:pt x="0" y="18"/>
                  <a:pt x="5" y="25"/>
                  <a:pt x="12" y="26"/>
                </a:cubicBezTo>
                <a:cubicBezTo>
                  <a:pt x="13" y="27"/>
                  <a:pt x="14" y="27"/>
                  <a:pt x="15" y="27"/>
                </a:cubicBezTo>
                <a:cubicBezTo>
                  <a:pt x="15" y="27"/>
                  <a:pt x="16" y="27"/>
                  <a:pt x="17" y="26"/>
                </a:cubicBezTo>
                <a:cubicBezTo>
                  <a:pt x="16" y="24"/>
                  <a:pt x="16" y="22"/>
                  <a:pt x="17" y="20"/>
                </a:cubicBezTo>
                <a:cubicBezTo>
                  <a:pt x="18" y="15"/>
                  <a:pt x="22" y="10"/>
                  <a:pt x="27" y="9"/>
                </a:cubicBezTo>
                <a:cubicBezTo>
                  <a:pt x="26" y="4"/>
                  <a:pt x="22" y="1"/>
                  <a:pt x="17" y="0"/>
                </a:cubicBezTo>
                <a:close/>
                <a:moveTo>
                  <a:pt x="20" y="7"/>
                </a:moveTo>
                <a:cubicBezTo>
                  <a:pt x="20" y="7"/>
                  <a:pt x="20" y="7"/>
                  <a:pt x="17" y="6"/>
                </a:cubicBezTo>
                <a:cubicBezTo>
                  <a:pt x="15" y="6"/>
                  <a:pt x="13" y="6"/>
                  <a:pt x="10" y="8"/>
                </a:cubicBezTo>
                <a:cubicBezTo>
                  <a:pt x="9" y="9"/>
                  <a:pt x="8" y="10"/>
                  <a:pt x="7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5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3" y="13"/>
                  <a:pt x="4" y="7"/>
                  <a:pt x="9" y="4"/>
                </a:cubicBezTo>
                <a:cubicBezTo>
                  <a:pt x="13" y="1"/>
                  <a:pt x="19" y="2"/>
                  <a:pt x="22" y="6"/>
                </a:cubicBezTo>
                <a:cubicBezTo>
                  <a:pt x="22" y="7"/>
                  <a:pt x="22" y="7"/>
                  <a:pt x="22" y="7"/>
                </a:cubicBezTo>
                <a:cubicBezTo>
                  <a:pt x="23" y="9"/>
                  <a:pt x="21" y="8"/>
                  <a:pt x="20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178"/>
          <p:cNvSpPr>
            <a:spLocks/>
          </p:cNvSpPr>
          <p:nvPr/>
        </p:nvSpPr>
        <p:spPr bwMode="auto">
          <a:xfrm>
            <a:off x="5127467" y="4286569"/>
            <a:ext cx="76200" cy="82550"/>
          </a:xfrm>
          <a:custGeom>
            <a:avLst/>
            <a:gdLst>
              <a:gd name="T0" fmla="*/ 19 w 20"/>
              <a:gd name="T1" fmla="*/ 11 h 22"/>
              <a:gd name="T2" fmla="*/ 16 w 20"/>
              <a:gd name="T3" fmla="*/ 0 h 22"/>
              <a:gd name="T4" fmla="*/ 9 w 20"/>
              <a:gd name="T5" fmla="*/ 2 h 22"/>
              <a:gd name="T6" fmla="*/ 8 w 20"/>
              <a:gd name="T7" fmla="*/ 2 h 22"/>
              <a:gd name="T8" fmla="*/ 0 w 20"/>
              <a:gd name="T9" fmla="*/ 9 h 22"/>
              <a:gd name="T10" fmla="*/ 0 w 20"/>
              <a:gd name="T11" fmla="*/ 10 h 22"/>
              <a:gd name="T12" fmla="*/ 3 w 20"/>
              <a:gd name="T13" fmla="*/ 17 h 22"/>
              <a:gd name="T14" fmla="*/ 9 w 20"/>
              <a:gd name="T15" fmla="*/ 22 h 22"/>
              <a:gd name="T16" fmla="*/ 19 w 20"/>
              <a:gd name="T17" fmla="*/ 1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2">
                <a:moveTo>
                  <a:pt x="19" y="11"/>
                </a:moveTo>
                <a:cubicBezTo>
                  <a:pt x="20" y="7"/>
                  <a:pt x="19" y="3"/>
                  <a:pt x="16" y="0"/>
                </a:cubicBezTo>
                <a:cubicBezTo>
                  <a:pt x="14" y="1"/>
                  <a:pt x="12" y="2"/>
                  <a:pt x="9" y="2"/>
                </a:cubicBezTo>
                <a:cubicBezTo>
                  <a:pt x="9" y="2"/>
                  <a:pt x="9" y="2"/>
                  <a:pt x="8" y="2"/>
                </a:cubicBezTo>
                <a:cubicBezTo>
                  <a:pt x="7" y="6"/>
                  <a:pt x="3" y="8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2" y="12"/>
                  <a:pt x="2" y="14"/>
                  <a:pt x="3" y="17"/>
                </a:cubicBezTo>
                <a:cubicBezTo>
                  <a:pt x="5" y="18"/>
                  <a:pt x="7" y="20"/>
                  <a:pt x="9" y="22"/>
                </a:cubicBezTo>
                <a:cubicBezTo>
                  <a:pt x="14" y="21"/>
                  <a:pt x="18" y="17"/>
                  <a:pt x="19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179"/>
          <p:cNvSpPr>
            <a:spLocks/>
          </p:cNvSpPr>
          <p:nvPr/>
        </p:nvSpPr>
        <p:spPr bwMode="auto">
          <a:xfrm>
            <a:off x="5113179" y="4358006"/>
            <a:ext cx="55563" cy="93663"/>
          </a:xfrm>
          <a:custGeom>
            <a:avLst/>
            <a:gdLst>
              <a:gd name="T0" fmla="*/ 7 w 15"/>
              <a:gd name="T1" fmla="*/ 0 h 25"/>
              <a:gd name="T2" fmla="*/ 7 w 15"/>
              <a:gd name="T3" fmla="*/ 2 h 25"/>
              <a:gd name="T4" fmla="*/ 0 w 15"/>
              <a:gd name="T5" fmla="*/ 12 h 25"/>
              <a:gd name="T6" fmla="*/ 0 w 15"/>
              <a:gd name="T7" fmla="*/ 13 h 25"/>
              <a:gd name="T8" fmla="*/ 2 w 15"/>
              <a:gd name="T9" fmla="*/ 24 h 25"/>
              <a:gd name="T10" fmla="*/ 2 w 15"/>
              <a:gd name="T11" fmla="*/ 25 h 25"/>
              <a:gd name="T12" fmla="*/ 14 w 15"/>
              <a:gd name="T13" fmla="*/ 14 h 25"/>
              <a:gd name="T14" fmla="*/ 7 w 15"/>
              <a:gd name="T1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" h="25">
                <a:moveTo>
                  <a:pt x="7" y="0"/>
                </a:moveTo>
                <a:cubicBezTo>
                  <a:pt x="7" y="0"/>
                  <a:pt x="7" y="1"/>
                  <a:pt x="7" y="2"/>
                </a:cubicBezTo>
                <a:cubicBezTo>
                  <a:pt x="6" y="7"/>
                  <a:pt x="3" y="10"/>
                  <a:pt x="0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2" y="16"/>
                  <a:pt x="3" y="20"/>
                  <a:pt x="2" y="24"/>
                </a:cubicBezTo>
                <a:cubicBezTo>
                  <a:pt x="2" y="24"/>
                  <a:pt x="2" y="24"/>
                  <a:pt x="2" y="25"/>
                </a:cubicBezTo>
                <a:cubicBezTo>
                  <a:pt x="8" y="24"/>
                  <a:pt x="13" y="20"/>
                  <a:pt x="14" y="14"/>
                </a:cubicBezTo>
                <a:cubicBezTo>
                  <a:pt x="15" y="8"/>
                  <a:pt x="12" y="2"/>
                  <a:pt x="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180"/>
          <p:cNvSpPr>
            <a:spLocks/>
          </p:cNvSpPr>
          <p:nvPr/>
        </p:nvSpPr>
        <p:spPr bwMode="auto">
          <a:xfrm>
            <a:off x="5022692" y="4396106"/>
            <a:ext cx="98425" cy="93663"/>
          </a:xfrm>
          <a:custGeom>
            <a:avLst/>
            <a:gdLst>
              <a:gd name="T0" fmla="*/ 25 w 26"/>
              <a:gd name="T1" fmla="*/ 14 h 25"/>
              <a:gd name="T2" fmla="*/ 22 w 26"/>
              <a:gd name="T3" fmla="*/ 3 h 25"/>
              <a:gd name="T4" fmla="*/ 16 w 26"/>
              <a:gd name="T5" fmla="*/ 5 h 25"/>
              <a:gd name="T6" fmla="*/ 13 w 26"/>
              <a:gd name="T7" fmla="*/ 4 h 25"/>
              <a:gd name="T8" fmla="*/ 5 w 26"/>
              <a:gd name="T9" fmla="*/ 0 h 25"/>
              <a:gd name="T10" fmla="*/ 0 w 26"/>
              <a:gd name="T11" fmla="*/ 7 h 25"/>
              <a:gd name="T12" fmla="*/ 1 w 26"/>
              <a:gd name="T13" fmla="*/ 8 h 25"/>
              <a:gd name="T14" fmla="*/ 4 w 26"/>
              <a:gd name="T15" fmla="*/ 19 h 25"/>
              <a:gd name="T16" fmla="*/ 3 w 26"/>
              <a:gd name="T17" fmla="*/ 21 h 25"/>
              <a:gd name="T18" fmla="*/ 9 w 26"/>
              <a:gd name="T19" fmla="*/ 24 h 25"/>
              <a:gd name="T20" fmla="*/ 12 w 26"/>
              <a:gd name="T21" fmla="*/ 25 h 25"/>
              <a:gd name="T22" fmla="*/ 25 w 26"/>
              <a:gd name="T23" fmla="*/ 1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" h="25">
                <a:moveTo>
                  <a:pt x="25" y="14"/>
                </a:moveTo>
                <a:cubicBezTo>
                  <a:pt x="26" y="10"/>
                  <a:pt x="25" y="6"/>
                  <a:pt x="22" y="3"/>
                </a:cubicBezTo>
                <a:cubicBezTo>
                  <a:pt x="20" y="4"/>
                  <a:pt x="18" y="5"/>
                  <a:pt x="16" y="5"/>
                </a:cubicBezTo>
                <a:cubicBezTo>
                  <a:pt x="15" y="5"/>
                  <a:pt x="14" y="5"/>
                  <a:pt x="13" y="4"/>
                </a:cubicBezTo>
                <a:cubicBezTo>
                  <a:pt x="10" y="4"/>
                  <a:pt x="7" y="2"/>
                  <a:pt x="5" y="0"/>
                </a:cubicBezTo>
                <a:cubicBezTo>
                  <a:pt x="4" y="2"/>
                  <a:pt x="3" y="5"/>
                  <a:pt x="0" y="7"/>
                </a:cubicBezTo>
                <a:cubicBezTo>
                  <a:pt x="1" y="7"/>
                  <a:pt x="1" y="7"/>
                  <a:pt x="1" y="8"/>
                </a:cubicBezTo>
                <a:cubicBezTo>
                  <a:pt x="4" y="11"/>
                  <a:pt x="4" y="15"/>
                  <a:pt x="4" y="19"/>
                </a:cubicBezTo>
                <a:cubicBezTo>
                  <a:pt x="4" y="20"/>
                  <a:pt x="3" y="21"/>
                  <a:pt x="3" y="21"/>
                </a:cubicBezTo>
                <a:cubicBezTo>
                  <a:pt x="5" y="23"/>
                  <a:pt x="7" y="24"/>
                  <a:pt x="9" y="24"/>
                </a:cubicBezTo>
                <a:cubicBezTo>
                  <a:pt x="10" y="24"/>
                  <a:pt x="11" y="25"/>
                  <a:pt x="12" y="25"/>
                </a:cubicBezTo>
                <a:cubicBezTo>
                  <a:pt x="18" y="25"/>
                  <a:pt x="24" y="20"/>
                  <a:pt x="25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181"/>
          <p:cNvSpPr>
            <a:spLocks/>
          </p:cNvSpPr>
          <p:nvPr/>
        </p:nvSpPr>
        <p:spPr bwMode="auto">
          <a:xfrm>
            <a:off x="4876642" y="4399281"/>
            <a:ext cx="66675" cy="79375"/>
          </a:xfrm>
          <a:custGeom>
            <a:avLst/>
            <a:gdLst>
              <a:gd name="T0" fmla="*/ 1 w 18"/>
              <a:gd name="T1" fmla="*/ 5 h 21"/>
              <a:gd name="T2" fmla="*/ 12 w 18"/>
              <a:gd name="T3" fmla="*/ 21 h 21"/>
              <a:gd name="T4" fmla="*/ 14 w 18"/>
              <a:gd name="T5" fmla="*/ 21 h 21"/>
              <a:gd name="T6" fmla="*/ 13 w 18"/>
              <a:gd name="T7" fmla="*/ 12 h 21"/>
              <a:gd name="T8" fmla="*/ 18 w 18"/>
              <a:gd name="T9" fmla="*/ 4 h 21"/>
              <a:gd name="T10" fmla="*/ 16 w 18"/>
              <a:gd name="T11" fmla="*/ 0 h 21"/>
              <a:gd name="T12" fmla="*/ 10 w 18"/>
              <a:gd name="T13" fmla="*/ 2 h 21"/>
              <a:gd name="T14" fmla="*/ 8 w 18"/>
              <a:gd name="T15" fmla="*/ 2 h 21"/>
              <a:gd name="T16" fmla="*/ 1 w 18"/>
              <a:gd name="T17" fmla="*/ 4 h 21"/>
              <a:gd name="T18" fmla="*/ 1 w 18"/>
              <a:gd name="T19" fmla="*/ 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21">
                <a:moveTo>
                  <a:pt x="1" y="5"/>
                </a:moveTo>
                <a:cubicBezTo>
                  <a:pt x="0" y="12"/>
                  <a:pt x="5" y="19"/>
                  <a:pt x="12" y="21"/>
                </a:cubicBezTo>
                <a:cubicBezTo>
                  <a:pt x="13" y="21"/>
                  <a:pt x="14" y="21"/>
                  <a:pt x="14" y="21"/>
                </a:cubicBezTo>
                <a:cubicBezTo>
                  <a:pt x="13" y="18"/>
                  <a:pt x="13" y="15"/>
                  <a:pt x="13" y="12"/>
                </a:cubicBezTo>
                <a:cubicBezTo>
                  <a:pt x="14" y="9"/>
                  <a:pt x="16" y="6"/>
                  <a:pt x="18" y="4"/>
                </a:cubicBezTo>
                <a:cubicBezTo>
                  <a:pt x="18" y="3"/>
                  <a:pt x="17" y="2"/>
                  <a:pt x="16" y="0"/>
                </a:cubicBezTo>
                <a:cubicBezTo>
                  <a:pt x="14" y="1"/>
                  <a:pt x="12" y="2"/>
                  <a:pt x="10" y="2"/>
                </a:cubicBezTo>
                <a:cubicBezTo>
                  <a:pt x="9" y="2"/>
                  <a:pt x="9" y="2"/>
                  <a:pt x="8" y="2"/>
                </a:cubicBezTo>
                <a:cubicBezTo>
                  <a:pt x="6" y="3"/>
                  <a:pt x="4" y="4"/>
                  <a:pt x="1" y="4"/>
                </a:cubicBezTo>
                <a:cubicBezTo>
                  <a:pt x="1" y="5"/>
                  <a:pt x="1" y="5"/>
                  <a:pt x="1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182"/>
          <p:cNvSpPr>
            <a:spLocks/>
          </p:cNvSpPr>
          <p:nvPr/>
        </p:nvSpPr>
        <p:spPr bwMode="auto">
          <a:xfrm>
            <a:off x="4925854" y="4418331"/>
            <a:ext cx="107950" cy="87313"/>
          </a:xfrm>
          <a:custGeom>
            <a:avLst/>
            <a:gdLst>
              <a:gd name="T0" fmla="*/ 28 w 29"/>
              <a:gd name="T1" fmla="*/ 12 h 23"/>
              <a:gd name="T2" fmla="*/ 25 w 29"/>
              <a:gd name="T3" fmla="*/ 1 h 23"/>
              <a:gd name="T4" fmla="*/ 17 w 29"/>
              <a:gd name="T5" fmla="*/ 4 h 23"/>
              <a:gd name="T6" fmla="*/ 14 w 29"/>
              <a:gd name="T7" fmla="*/ 4 h 23"/>
              <a:gd name="T8" fmla="*/ 6 w 29"/>
              <a:gd name="T9" fmla="*/ 0 h 23"/>
              <a:gd name="T10" fmla="*/ 2 w 29"/>
              <a:gd name="T11" fmla="*/ 8 h 23"/>
              <a:gd name="T12" fmla="*/ 12 w 29"/>
              <a:gd name="T13" fmla="*/ 23 h 23"/>
              <a:gd name="T14" fmla="*/ 15 w 29"/>
              <a:gd name="T15" fmla="*/ 23 h 23"/>
              <a:gd name="T16" fmla="*/ 28 w 29"/>
              <a:gd name="T17" fmla="*/ 1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23">
                <a:moveTo>
                  <a:pt x="28" y="12"/>
                </a:moveTo>
                <a:cubicBezTo>
                  <a:pt x="29" y="8"/>
                  <a:pt x="28" y="4"/>
                  <a:pt x="25" y="1"/>
                </a:cubicBezTo>
                <a:cubicBezTo>
                  <a:pt x="23" y="3"/>
                  <a:pt x="20" y="4"/>
                  <a:pt x="17" y="4"/>
                </a:cubicBezTo>
                <a:cubicBezTo>
                  <a:pt x="16" y="4"/>
                  <a:pt x="15" y="4"/>
                  <a:pt x="14" y="4"/>
                </a:cubicBezTo>
                <a:cubicBezTo>
                  <a:pt x="11" y="3"/>
                  <a:pt x="8" y="2"/>
                  <a:pt x="6" y="0"/>
                </a:cubicBezTo>
                <a:cubicBezTo>
                  <a:pt x="4" y="2"/>
                  <a:pt x="2" y="4"/>
                  <a:pt x="2" y="8"/>
                </a:cubicBezTo>
                <a:cubicBezTo>
                  <a:pt x="0" y="15"/>
                  <a:pt x="5" y="22"/>
                  <a:pt x="12" y="23"/>
                </a:cubicBezTo>
                <a:cubicBezTo>
                  <a:pt x="13" y="23"/>
                  <a:pt x="14" y="23"/>
                  <a:pt x="15" y="23"/>
                </a:cubicBezTo>
                <a:cubicBezTo>
                  <a:pt x="21" y="23"/>
                  <a:pt x="27" y="19"/>
                  <a:pt x="28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183"/>
          <p:cNvSpPr>
            <a:spLocks/>
          </p:cNvSpPr>
          <p:nvPr/>
        </p:nvSpPr>
        <p:spPr bwMode="auto">
          <a:xfrm>
            <a:off x="4819492" y="4346894"/>
            <a:ext cx="79375" cy="63500"/>
          </a:xfrm>
          <a:custGeom>
            <a:avLst/>
            <a:gdLst>
              <a:gd name="T0" fmla="*/ 15 w 21"/>
              <a:gd name="T1" fmla="*/ 17 h 17"/>
              <a:gd name="T2" fmla="*/ 21 w 21"/>
              <a:gd name="T3" fmla="*/ 15 h 17"/>
              <a:gd name="T4" fmla="*/ 12 w 21"/>
              <a:gd name="T5" fmla="*/ 9 h 17"/>
              <a:gd name="T6" fmla="*/ 10 w 21"/>
              <a:gd name="T7" fmla="*/ 0 h 17"/>
              <a:gd name="T8" fmla="*/ 7 w 21"/>
              <a:gd name="T9" fmla="*/ 0 h 17"/>
              <a:gd name="T10" fmla="*/ 4 w 21"/>
              <a:gd name="T11" fmla="*/ 0 h 17"/>
              <a:gd name="T12" fmla="*/ 2 w 21"/>
              <a:gd name="T13" fmla="*/ 0 h 17"/>
              <a:gd name="T14" fmla="*/ 2 w 21"/>
              <a:gd name="T15" fmla="*/ 1 h 17"/>
              <a:gd name="T16" fmla="*/ 12 w 21"/>
              <a:gd name="T17" fmla="*/ 17 h 17"/>
              <a:gd name="T18" fmla="*/ 15 w 21"/>
              <a:gd name="T19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17">
                <a:moveTo>
                  <a:pt x="15" y="17"/>
                </a:moveTo>
                <a:cubicBezTo>
                  <a:pt x="17" y="17"/>
                  <a:pt x="19" y="16"/>
                  <a:pt x="21" y="15"/>
                </a:cubicBezTo>
                <a:cubicBezTo>
                  <a:pt x="18" y="14"/>
                  <a:pt x="15" y="12"/>
                  <a:pt x="12" y="9"/>
                </a:cubicBezTo>
                <a:cubicBezTo>
                  <a:pt x="11" y="7"/>
                  <a:pt x="10" y="3"/>
                  <a:pt x="10" y="0"/>
                </a:cubicBezTo>
                <a:cubicBezTo>
                  <a:pt x="9" y="0"/>
                  <a:pt x="8" y="0"/>
                  <a:pt x="7" y="0"/>
                </a:cubicBezTo>
                <a:cubicBezTo>
                  <a:pt x="6" y="0"/>
                  <a:pt x="5" y="0"/>
                  <a:pt x="4" y="0"/>
                </a:cubicBezTo>
                <a:cubicBezTo>
                  <a:pt x="4" y="0"/>
                  <a:pt x="3" y="0"/>
                  <a:pt x="2" y="0"/>
                </a:cubicBezTo>
                <a:cubicBezTo>
                  <a:pt x="2" y="0"/>
                  <a:pt x="2" y="1"/>
                  <a:pt x="2" y="1"/>
                </a:cubicBezTo>
                <a:cubicBezTo>
                  <a:pt x="0" y="8"/>
                  <a:pt x="5" y="15"/>
                  <a:pt x="12" y="17"/>
                </a:cubicBezTo>
                <a:cubicBezTo>
                  <a:pt x="13" y="17"/>
                  <a:pt x="14" y="17"/>
                  <a:pt x="15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184"/>
          <p:cNvSpPr>
            <a:spLocks/>
          </p:cNvSpPr>
          <p:nvPr/>
        </p:nvSpPr>
        <p:spPr bwMode="auto">
          <a:xfrm>
            <a:off x="4838542" y="4099244"/>
            <a:ext cx="104775" cy="93663"/>
          </a:xfrm>
          <a:custGeom>
            <a:avLst/>
            <a:gdLst>
              <a:gd name="T0" fmla="*/ 13 w 28"/>
              <a:gd name="T1" fmla="*/ 0 h 25"/>
              <a:gd name="T2" fmla="*/ 0 w 28"/>
              <a:gd name="T3" fmla="*/ 11 h 25"/>
              <a:gd name="T4" fmla="*/ 0 w 28"/>
              <a:gd name="T5" fmla="*/ 13 h 25"/>
              <a:gd name="T6" fmla="*/ 1 w 28"/>
              <a:gd name="T7" fmla="*/ 13 h 25"/>
              <a:gd name="T8" fmla="*/ 3 w 28"/>
              <a:gd name="T9" fmla="*/ 14 h 25"/>
              <a:gd name="T10" fmla="*/ 7 w 28"/>
              <a:gd name="T11" fmla="*/ 4 h 25"/>
              <a:gd name="T12" fmla="*/ 20 w 28"/>
              <a:gd name="T13" fmla="*/ 7 h 25"/>
              <a:gd name="T14" fmla="*/ 21 w 28"/>
              <a:gd name="T15" fmla="*/ 8 h 25"/>
              <a:gd name="T16" fmla="*/ 18 w 28"/>
              <a:gd name="T17" fmla="*/ 7 h 25"/>
              <a:gd name="T18" fmla="*/ 16 w 28"/>
              <a:gd name="T19" fmla="*/ 7 h 25"/>
              <a:gd name="T20" fmla="*/ 9 w 28"/>
              <a:gd name="T21" fmla="*/ 8 h 25"/>
              <a:gd name="T22" fmla="*/ 6 w 28"/>
              <a:gd name="T23" fmla="*/ 12 h 25"/>
              <a:gd name="T24" fmla="*/ 5 w 28"/>
              <a:gd name="T25" fmla="*/ 13 h 25"/>
              <a:gd name="T26" fmla="*/ 5 w 28"/>
              <a:gd name="T27" fmla="*/ 14 h 25"/>
              <a:gd name="T28" fmla="*/ 15 w 28"/>
              <a:gd name="T29" fmla="*/ 23 h 25"/>
              <a:gd name="T30" fmla="*/ 18 w 28"/>
              <a:gd name="T31" fmla="*/ 23 h 25"/>
              <a:gd name="T32" fmla="*/ 21 w 28"/>
              <a:gd name="T33" fmla="*/ 25 h 25"/>
              <a:gd name="T34" fmla="*/ 27 w 28"/>
              <a:gd name="T35" fmla="*/ 16 h 25"/>
              <a:gd name="T36" fmla="*/ 16 w 28"/>
              <a:gd name="T37" fmla="*/ 1 h 25"/>
              <a:gd name="T38" fmla="*/ 13 w 28"/>
              <a:gd name="T3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" h="25">
                <a:moveTo>
                  <a:pt x="13" y="0"/>
                </a:moveTo>
                <a:cubicBezTo>
                  <a:pt x="7" y="0"/>
                  <a:pt x="1" y="5"/>
                  <a:pt x="0" y="11"/>
                </a:cubicBezTo>
                <a:cubicBezTo>
                  <a:pt x="0" y="12"/>
                  <a:pt x="0" y="13"/>
                  <a:pt x="0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3"/>
                  <a:pt x="3" y="13"/>
                  <a:pt x="3" y="14"/>
                </a:cubicBezTo>
                <a:cubicBezTo>
                  <a:pt x="3" y="10"/>
                  <a:pt x="4" y="7"/>
                  <a:pt x="7" y="4"/>
                </a:cubicBezTo>
                <a:cubicBezTo>
                  <a:pt x="12" y="2"/>
                  <a:pt x="18" y="3"/>
                  <a:pt x="20" y="7"/>
                </a:cubicBezTo>
                <a:cubicBezTo>
                  <a:pt x="21" y="8"/>
                  <a:pt x="21" y="8"/>
                  <a:pt x="21" y="8"/>
                </a:cubicBezTo>
                <a:cubicBezTo>
                  <a:pt x="22" y="9"/>
                  <a:pt x="20" y="9"/>
                  <a:pt x="18" y="7"/>
                </a:cubicBezTo>
                <a:cubicBezTo>
                  <a:pt x="18" y="7"/>
                  <a:pt x="18" y="7"/>
                  <a:pt x="16" y="7"/>
                </a:cubicBezTo>
                <a:cubicBezTo>
                  <a:pt x="14" y="6"/>
                  <a:pt x="11" y="7"/>
                  <a:pt x="9" y="8"/>
                </a:cubicBezTo>
                <a:cubicBezTo>
                  <a:pt x="8" y="9"/>
                  <a:pt x="7" y="10"/>
                  <a:pt x="6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5" y="14"/>
                  <a:pt x="5" y="14"/>
                </a:cubicBezTo>
                <a:cubicBezTo>
                  <a:pt x="10" y="15"/>
                  <a:pt x="14" y="19"/>
                  <a:pt x="15" y="23"/>
                </a:cubicBezTo>
                <a:cubicBezTo>
                  <a:pt x="16" y="23"/>
                  <a:pt x="17" y="23"/>
                  <a:pt x="18" y="23"/>
                </a:cubicBezTo>
                <a:cubicBezTo>
                  <a:pt x="19" y="24"/>
                  <a:pt x="20" y="24"/>
                  <a:pt x="21" y="25"/>
                </a:cubicBezTo>
                <a:cubicBezTo>
                  <a:pt x="24" y="23"/>
                  <a:pt x="26" y="20"/>
                  <a:pt x="27" y="16"/>
                </a:cubicBezTo>
                <a:cubicBezTo>
                  <a:pt x="28" y="9"/>
                  <a:pt x="23" y="2"/>
                  <a:pt x="16" y="1"/>
                </a:cubicBezTo>
                <a:cubicBezTo>
                  <a:pt x="15" y="0"/>
                  <a:pt x="14" y="0"/>
                  <a:pt x="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185"/>
          <p:cNvSpPr>
            <a:spLocks/>
          </p:cNvSpPr>
          <p:nvPr/>
        </p:nvSpPr>
        <p:spPr bwMode="auto">
          <a:xfrm>
            <a:off x="4789329" y="4253231"/>
            <a:ext cx="93663" cy="90488"/>
          </a:xfrm>
          <a:custGeom>
            <a:avLst/>
            <a:gdLst>
              <a:gd name="T0" fmla="*/ 13 w 25"/>
              <a:gd name="T1" fmla="*/ 24 h 24"/>
              <a:gd name="T2" fmla="*/ 15 w 25"/>
              <a:gd name="T3" fmla="*/ 24 h 24"/>
              <a:gd name="T4" fmla="*/ 18 w 25"/>
              <a:gd name="T5" fmla="*/ 24 h 24"/>
              <a:gd name="T6" fmla="*/ 18 w 25"/>
              <a:gd name="T7" fmla="*/ 23 h 24"/>
              <a:gd name="T8" fmla="*/ 25 w 25"/>
              <a:gd name="T9" fmla="*/ 13 h 24"/>
              <a:gd name="T10" fmla="*/ 25 w 25"/>
              <a:gd name="T11" fmla="*/ 12 h 24"/>
              <a:gd name="T12" fmla="*/ 25 w 25"/>
              <a:gd name="T13" fmla="*/ 12 h 24"/>
              <a:gd name="T14" fmla="*/ 15 w 25"/>
              <a:gd name="T15" fmla="*/ 6 h 24"/>
              <a:gd name="T16" fmla="*/ 14 w 25"/>
              <a:gd name="T17" fmla="*/ 3 h 24"/>
              <a:gd name="T18" fmla="*/ 11 w 25"/>
              <a:gd name="T19" fmla="*/ 5 h 24"/>
              <a:gd name="T20" fmla="*/ 8 w 25"/>
              <a:gd name="T21" fmla="*/ 8 h 24"/>
              <a:gd name="T22" fmla="*/ 7 w 25"/>
              <a:gd name="T23" fmla="*/ 10 h 24"/>
              <a:gd name="T24" fmla="*/ 7 w 25"/>
              <a:gd name="T25" fmla="*/ 14 h 24"/>
              <a:gd name="T26" fmla="*/ 6 w 25"/>
              <a:gd name="T27" fmla="*/ 14 h 24"/>
              <a:gd name="T28" fmla="*/ 9 w 25"/>
              <a:gd name="T29" fmla="*/ 1 h 24"/>
              <a:gd name="T30" fmla="*/ 7 w 25"/>
              <a:gd name="T31" fmla="*/ 0 h 24"/>
              <a:gd name="T32" fmla="*/ 2 w 25"/>
              <a:gd name="T33" fmla="*/ 8 h 24"/>
              <a:gd name="T34" fmla="*/ 13 w 25"/>
              <a:gd name="T35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" h="24">
                <a:moveTo>
                  <a:pt x="13" y="24"/>
                </a:moveTo>
                <a:cubicBezTo>
                  <a:pt x="13" y="24"/>
                  <a:pt x="14" y="24"/>
                  <a:pt x="15" y="24"/>
                </a:cubicBezTo>
                <a:cubicBezTo>
                  <a:pt x="16" y="24"/>
                  <a:pt x="17" y="24"/>
                  <a:pt x="18" y="24"/>
                </a:cubicBezTo>
                <a:cubicBezTo>
                  <a:pt x="18" y="23"/>
                  <a:pt x="18" y="23"/>
                  <a:pt x="18" y="23"/>
                </a:cubicBezTo>
                <a:cubicBezTo>
                  <a:pt x="19" y="19"/>
                  <a:pt x="22" y="15"/>
                  <a:pt x="25" y="13"/>
                </a:cubicBezTo>
                <a:cubicBezTo>
                  <a:pt x="25" y="13"/>
                  <a:pt x="25" y="12"/>
                  <a:pt x="25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1" y="11"/>
                  <a:pt x="18" y="9"/>
                  <a:pt x="15" y="6"/>
                </a:cubicBezTo>
                <a:cubicBezTo>
                  <a:pt x="15" y="5"/>
                  <a:pt x="15" y="4"/>
                  <a:pt x="14" y="3"/>
                </a:cubicBezTo>
                <a:cubicBezTo>
                  <a:pt x="13" y="4"/>
                  <a:pt x="12" y="4"/>
                  <a:pt x="11" y="5"/>
                </a:cubicBezTo>
                <a:cubicBezTo>
                  <a:pt x="9" y="6"/>
                  <a:pt x="8" y="7"/>
                  <a:pt x="8" y="8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3"/>
                  <a:pt x="7" y="14"/>
                  <a:pt x="7" y="14"/>
                </a:cubicBezTo>
                <a:cubicBezTo>
                  <a:pt x="7" y="14"/>
                  <a:pt x="7" y="14"/>
                  <a:pt x="6" y="14"/>
                </a:cubicBezTo>
                <a:cubicBezTo>
                  <a:pt x="4" y="10"/>
                  <a:pt x="5" y="4"/>
                  <a:pt x="9" y="1"/>
                </a:cubicBezTo>
                <a:cubicBezTo>
                  <a:pt x="8" y="1"/>
                  <a:pt x="7" y="1"/>
                  <a:pt x="7" y="0"/>
                </a:cubicBezTo>
                <a:cubicBezTo>
                  <a:pt x="4" y="2"/>
                  <a:pt x="2" y="5"/>
                  <a:pt x="2" y="8"/>
                </a:cubicBezTo>
                <a:cubicBezTo>
                  <a:pt x="0" y="15"/>
                  <a:pt x="5" y="22"/>
                  <a:pt x="13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186"/>
          <p:cNvSpPr>
            <a:spLocks/>
          </p:cNvSpPr>
          <p:nvPr/>
        </p:nvSpPr>
        <p:spPr bwMode="auto">
          <a:xfrm>
            <a:off x="5038567" y="4316731"/>
            <a:ext cx="96838" cy="90488"/>
          </a:xfrm>
          <a:custGeom>
            <a:avLst/>
            <a:gdLst>
              <a:gd name="T0" fmla="*/ 2 w 26"/>
              <a:gd name="T1" fmla="*/ 19 h 24"/>
              <a:gd name="T2" fmla="*/ 10 w 26"/>
              <a:gd name="T3" fmla="*/ 24 h 24"/>
              <a:gd name="T4" fmla="*/ 12 w 26"/>
              <a:gd name="T5" fmla="*/ 24 h 24"/>
              <a:gd name="T6" fmla="*/ 25 w 26"/>
              <a:gd name="T7" fmla="*/ 13 h 24"/>
              <a:gd name="T8" fmla="*/ 22 w 26"/>
              <a:gd name="T9" fmla="*/ 2 h 24"/>
              <a:gd name="T10" fmla="*/ 19 w 26"/>
              <a:gd name="T11" fmla="*/ 2 h 24"/>
              <a:gd name="T12" fmla="*/ 16 w 26"/>
              <a:gd name="T13" fmla="*/ 2 h 24"/>
              <a:gd name="T14" fmla="*/ 12 w 26"/>
              <a:gd name="T15" fmla="*/ 0 h 24"/>
              <a:gd name="T16" fmla="*/ 0 w 26"/>
              <a:gd name="T17" fmla="*/ 9 h 24"/>
              <a:gd name="T18" fmla="*/ 2 w 26"/>
              <a:gd name="T19" fmla="*/ 19 h 24"/>
              <a:gd name="T20" fmla="*/ 2 w 26"/>
              <a:gd name="T21" fmla="*/ 1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" h="24">
                <a:moveTo>
                  <a:pt x="2" y="19"/>
                </a:moveTo>
                <a:cubicBezTo>
                  <a:pt x="3" y="21"/>
                  <a:pt x="6" y="23"/>
                  <a:pt x="10" y="24"/>
                </a:cubicBezTo>
                <a:cubicBezTo>
                  <a:pt x="10" y="24"/>
                  <a:pt x="11" y="24"/>
                  <a:pt x="12" y="24"/>
                </a:cubicBezTo>
                <a:cubicBezTo>
                  <a:pt x="18" y="24"/>
                  <a:pt x="24" y="20"/>
                  <a:pt x="25" y="13"/>
                </a:cubicBezTo>
                <a:cubicBezTo>
                  <a:pt x="26" y="9"/>
                  <a:pt x="25" y="5"/>
                  <a:pt x="22" y="2"/>
                </a:cubicBezTo>
                <a:cubicBezTo>
                  <a:pt x="21" y="2"/>
                  <a:pt x="20" y="2"/>
                  <a:pt x="19" y="2"/>
                </a:cubicBezTo>
                <a:cubicBezTo>
                  <a:pt x="18" y="2"/>
                  <a:pt x="17" y="2"/>
                  <a:pt x="16" y="2"/>
                </a:cubicBezTo>
                <a:cubicBezTo>
                  <a:pt x="15" y="2"/>
                  <a:pt x="13" y="1"/>
                  <a:pt x="12" y="0"/>
                </a:cubicBezTo>
                <a:cubicBezTo>
                  <a:pt x="10" y="5"/>
                  <a:pt x="5" y="9"/>
                  <a:pt x="0" y="9"/>
                </a:cubicBezTo>
                <a:cubicBezTo>
                  <a:pt x="2" y="12"/>
                  <a:pt x="2" y="16"/>
                  <a:pt x="2" y="19"/>
                </a:cubicBezTo>
                <a:cubicBezTo>
                  <a:pt x="2" y="19"/>
                  <a:pt x="2" y="19"/>
                  <a:pt x="2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187"/>
          <p:cNvSpPr>
            <a:spLocks/>
          </p:cNvSpPr>
          <p:nvPr/>
        </p:nvSpPr>
        <p:spPr bwMode="auto">
          <a:xfrm>
            <a:off x="5162392" y="4200844"/>
            <a:ext cx="52388" cy="90488"/>
          </a:xfrm>
          <a:custGeom>
            <a:avLst/>
            <a:gdLst>
              <a:gd name="T0" fmla="*/ 1 w 14"/>
              <a:gd name="T1" fmla="*/ 16 h 24"/>
              <a:gd name="T2" fmla="*/ 1 w 14"/>
              <a:gd name="T3" fmla="*/ 21 h 24"/>
              <a:gd name="T4" fmla="*/ 0 w 14"/>
              <a:gd name="T5" fmla="*/ 24 h 24"/>
              <a:gd name="T6" fmla="*/ 13 w 14"/>
              <a:gd name="T7" fmla="*/ 13 h 24"/>
              <a:gd name="T8" fmla="*/ 8 w 14"/>
              <a:gd name="T9" fmla="*/ 0 h 24"/>
              <a:gd name="T10" fmla="*/ 8 w 14"/>
              <a:gd name="T11" fmla="*/ 5 h 24"/>
              <a:gd name="T12" fmla="*/ 1 w 14"/>
              <a:gd name="T13" fmla="*/ 16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24">
                <a:moveTo>
                  <a:pt x="1" y="16"/>
                </a:moveTo>
                <a:cubicBezTo>
                  <a:pt x="1" y="17"/>
                  <a:pt x="1" y="19"/>
                  <a:pt x="1" y="21"/>
                </a:cubicBezTo>
                <a:cubicBezTo>
                  <a:pt x="1" y="22"/>
                  <a:pt x="1" y="23"/>
                  <a:pt x="0" y="24"/>
                </a:cubicBezTo>
                <a:cubicBezTo>
                  <a:pt x="6" y="23"/>
                  <a:pt x="12" y="19"/>
                  <a:pt x="13" y="13"/>
                </a:cubicBezTo>
                <a:cubicBezTo>
                  <a:pt x="14" y="8"/>
                  <a:pt x="12" y="3"/>
                  <a:pt x="8" y="0"/>
                </a:cubicBezTo>
                <a:cubicBezTo>
                  <a:pt x="9" y="2"/>
                  <a:pt x="9" y="3"/>
                  <a:pt x="8" y="5"/>
                </a:cubicBezTo>
                <a:cubicBezTo>
                  <a:pt x="8" y="10"/>
                  <a:pt x="5" y="13"/>
                  <a:pt x="1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188"/>
          <p:cNvSpPr>
            <a:spLocks/>
          </p:cNvSpPr>
          <p:nvPr/>
        </p:nvSpPr>
        <p:spPr bwMode="auto">
          <a:xfrm>
            <a:off x="4857592" y="4305619"/>
            <a:ext cx="85725" cy="93663"/>
          </a:xfrm>
          <a:custGeom>
            <a:avLst/>
            <a:gdLst>
              <a:gd name="T0" fmla="*/ 12 w 23"/>
              <a:gd name="T1" fmla="*/ 25 h 25"/>
              <a:gd name="T2" fmla="*/ 15 w 23"/>
              <a:gd name="T3" fmla="*/ 25 h 25"/>
              <a:gd name="T4" fmla="*/ 21 w 23"/>
              <a:gd name="T5" fmla="*/ 24 h 25"/>
              <a:gd name="T6" fmla="*/ 20 w 23"/>
              <a:gd name="T7" fmla="*/ 16 h 25"/>
              <a:gd name="T8" fmla="*/ 23 w 23"/>
              <a:gd name="T9" fmla="*/ 10 h 25"/>
              <a:gd name="T10" fmla="*/ 22 w 23"/>
              <a:gd name="T11" fmla="*/ 10 h 25"/>
              <a:gd name="T12" fmla="*/ 19 w 23"/>
              <a:gd name="T13" fmla="*/ 10 h 25"/>
              <a:gd name="T14" fmla="*/ 8 w 23"/>
              <a:gd name="T15" fmla="*/ 0 h 25"/>
              <a:gd name="T16" fmla="*/ 2 w 23"/>
              <a:gd name="T17" fmla="*/ 9 h 25"/>
              <a:gd name="T18" fmla="*/ 12 w 23"/>
              <a:gd name="T1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" h="25">
                <a:moveTo>
                  <a:pt x="12" y="25"/>
                </a:moveTo>
                <a:cubicBezTo>
                  <a:pt x="13" y="25"/>
                  <a:pt x="14" y="25"/>
                  <a:pt x="15" y="25"/>
                </a:cubicBezTo>
                <a:cubicBezTo>
                  <a:pt x="17" y="25"/>
                  <a:pt x="19" y="25"/>
                  <a:pt x="21" y="24"/>
                </a:cubicBezTo>
                <a:cubicBezTo>
                  <a:pt x="20" y="22"/>
                  <a:pt x="20" y="19"/>
                  <a:pt x="20" y="16"/>
                </a:cubicBezTo>
                <a:cubicBezTo>
                  <a:pt x="21" y="14"/>
                  <a:pt x="22" y="12"/>
                  <a:pt x="23" y="10"/>
                </a:cubicBezTo>
                <a:cubicBezTo>
                  <a:pt x="23" y="10"/>
                  <a:pt x="22" y="10"/>
                  <a:pt x="22" y="10"/>
                </a:cubicBezTo>
                <a:cubicBezTo>
                  <a:pt x="21" y="10"/>
                  <a:pt x="20" y="10"/>
                  <a:pt x="19" y="10"/>
                </a:cubicBezTo>
                <a:cubicBezTo>
                  <a:pt x="14" y="9"/>
                  <a:pt x="10" y="5"/>
                  <a:pt x="8" y="0"/>
                </a:cubicBezTo>
                <a:cubicBezTo>
                  <a:pt x="5" y="2"/>
                  <a:pt x="2" y="6"/>
                  <a:pt x="2" y="9"/>
                </a:cubicBezTo>
                <a:cubicBezTo>
                  <a:pt x="0" y="17"/>
                  <a:pt x="5" y="24"/>
                  <a:pt x="12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189"/>
          <p:cNvSpPr>
            <a:spLocks/>
          </p:cNvSpPr>
          <p:nvPr/>
        </p:nvSpPr>
        <p:spPr bwMode="auto">
          <a:xfrm>
            <a:off x="4890929" y="4275456"/>
            <a:ext cx="87313" cy="60325"/>
          </a:xfrm>
          <a:custGeom>
            <a:avLst/>
            <a:gdLst>
              <a:gd name="T0" fmla="*/ 10 w 23"/>
              <a:gd name="T1" fmla="*/ 16 h 16"/>
              <a:gd name="T2" fmla="*/ 13 w 23"/>
              <a:gd name="T3" fmla="*/ 16 h 16"/>
              <a:gd name="T4" fmla="*/ 16 w 23"/>
              <a:gd name="T5" fmla="*/ 16 h 16"/>
              <a:gd name="T6" fmla="*/ 22 w 23"/>
              <a:gd name="T7" fmla="*/ 13 h 16"/>
              <a:gd name="T8" fmla="*/ 23 w 23"/>
              <a:gd name="T9" fmla="*/ 11 h 16"/>
              <a:gd name="T10" fmla="*/ 23 w 23"/>
              <a:gd name="T11" fmla="*/ 9 h 16"/>
              <a:gd name="T12" fmla="*/ 15 w 23"/>
              <a:gd name="T13" fmla="*/ 3 h 16"/>
              <a:gd name="T14" fmla="*/ 13 w 23"/>
              <a:gd name="T15" fmla="*/ 0 h 16"/>
              <a:gd name="T16" fmla="*/ 1 w 23"/>
              <a:gd name="T17" fmla="*/ 6 h 16"/>
              <a:gd name="T18" fmla="*/ 0 w 23"/>
              <a:gd name="T19" fmla="*/ 6 h 16"/>
              <a:gd name="T20" fmla="*/ 10 w 23"/>
              <a:gd name="T21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" h="16">
                <a:moveTo>
                  <a:pt x="10" y="16"/>
                </a:moveTo>
                <a:cubicBezTo>
                  <a:pt x="11" y="16"/>
                  <a:pt x="12" y="16"/>
                  <a:pt x="13" y="16"/>
                </a:cubicBezTo>
                <a:cubicBezTo>
                  <a:pt x="14" y="16"/>
                  <a:pt x="15" y="16"/>
                  <a:pt x="16" y="16"/>
                </a:cubicBezTo>
                <a:cubicBezTo>
                  <a:pt x="18" y="14"/>
                  <a:pt x="20" y="13"/>
                  <a:pt x="22" y="13"/>
                </a:cubicBezTo>
                <a:cubicBezTo>
                  <a:pt x="22" y="12"/>
                  <a:pt x="23" y="12"/>
                  <a:pt x="23" y="11"/>
                </a:cubicBezTo>
                <a:cubicBezTo>
                  <a:pt x="23" y="10"/>
                  <a:pt x="23" y="10"/>
                  <a:pt x="23" y="9"/>
                </a:cubicBezTo>
                <a:cubicBezTo>
                  <a:pt x="20" y="8"/>
                  <a:pt x="17" y="6"/>
                  <a:pt x="15" y="3"/>
                </a:cubicBezTo>
                <a:cubicBezTo>
                  <a:pt x="14" y="2"/>
                  <a:pt x="13" y="1"/>
                  <a:pt x="13" y="0"/>
                </a:cubicBezTo>
                <a:cubicBezTo>
                  <a:pt x="10" y="4"/>
                  <a:pt x="6" y="6"/>
                  <a:pt x="1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11"/>
                  <a:pt x="5" y="15"/>
                  <a:pt x="10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190"/>
          <p:cNvSpPr>
            <a:spLocks/>
          </p:cNvSpPr>
          <p:nvPr/>
        </p:nvSpPr>
        <p:spPr bwMode="auto">
          <a:xfrm>
            <a:off x="4932204" y="4327844"/>
            <a:ext cx="109538" cy="101600"/>
          </a:xfrm>
          <a:custGeom>
            <a:avLst/>
            <a:gdLst>
              <a:gd name="T0" fmla="*/ 28 w 29"/>
              <a:gd name="T1" fmla="*/ 16 h 27"/>
              <a:gd name="T2" fmla="*/ 26 w 29"/>
              <a:gd name="T3" fmla="*/ 6 h 27"/>
              <a:gd name="T4" fmla="*/ 26 w 29"/>
              <a:gd name="T5" fmla="*/ 6 h 27"/>
              <a:gd name="T6" fmla="*/ 24 w 29"/>
              <a:gd name="T7" fmla="*/ 6 h 27"/>
              <a:gd name="T8" fmla="*/ 14 w 29"/>
              <a:gd name="T9" fmla="*/ 0 h 27"/>
              <a:gd name="T10" fmla="*/ 14 w 29"/>
              <a:gd name="T11" fmla="*/ 0 h 27"/>
              <a:gd name="T12" fmla="*/ 2 w 29"/>
              <a:gd name="T13" fmla="*/ 11 h 27"/>
              <a:gd name="T14" fmla="*/ 12 w 29"/>
              <a:gd name="T15" fmla="*/ 26 h 27"/>
              <a:gd name="T16" fmla="*/ 15 w 29"/>
              <a:gd name="T17" fmla="*/ 27 h 27"/>
              <a:gd name="T18" fmla="*/ 28 w 29"/>
              <a:gd name="T19" fmla="*/ 1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" h="27">
                <a:moveTo>
                  <a:pt x="28" y="16"/>
                </a:moveTo>
                <a:cubicBezTo>
                  <a:pt x="29" y="12"/>
                  <a:pt x="28" y="9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5" y="6"/>
                  <a:pt x="24" y="6"/>
                </a:cubicBezTo>
                <a:cubicBezTo>
                  <a:pt x="20" y="5"/>
                  <a:pt x="16" y="3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0"/>
                  <a:pt x="3" y="4"/>
                  <a:pt x="2" y="11"/>
                </a:cubicBezTo>
                <a:cubicBezTo>
                  <a:pt x="0" y="18"/>
                  <a:pt x="5" y="25"/>
                  <a:pt x="12" y="26"/>
                </a:cubicBezTo>
                <a:cubicBezTo>
                  <a:pt x="13" y="27"/>
                  <a:pt x="14" y="27"/>
                  <a:pt x="15" y="27"/>
                </a:cubicBezTo>
                <a:cubicBezTo>
                  <a:pt x="21" y="27"/>
                  <a:pt x="27" y="22"/>
                  <a:pt x="28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191"/>
          <p:cNvSpPr>
            <a:spLocks/>
          </p:cNvSpPr>
          <p:nvPr/>
        </p:nvSpPr>
        <p:spPr bwMode="auto">
          <a:xfrm>
            <a:off x="4984592" y="4272281"/>
            <a:ext cx="95250" cy="74613"/>
          </a:xfrm>
          <a:custGeom>
            <a:avLst/>
            <a:gdLst>
              <a:gd name="T0" fmla="*/ 10 w 25"/>
              <a:gd name="T1" fmla="*/ 20 h 20"/>
              <a:gd name="T2" fmla="*/ 12 w 25"/>
              <a:gd name="T3" fmla="*/ 20 h 20"/>
              <a:gd name="T4" fmla="*/ 25 w 25"/>
              <a:gd name="T5" fmla="*/ 12 h 20"/>
              <a:gd name="T6" fmla="*/ 18 w 25"/>
              <a:gd name="T7" fmla="*/ 1 h 20"/>
              <a:gd name="T8" fmla="*/ 18 w 25"/>
              <a:gd name="T9" fmla="*/ 0 h 20"/>
              <a:gd name="T10" fmla="*/ 3 w 25"/>
              <a:gd name="T11" fmla="*/ 11 h 20"/>
              <a:gd name="T12" fmla="*/ 0 w 25"/>
              <a:gd name="T13" fmla="*/ 11 h 20"/>
              <a:gd name="T14" fmla="*/ 0 w 25"/>
              <a:gd name="T15" fmla="*/ 11 h 20"/>
              <a:gd name="T16" fmla="*/ 10 w 25"/>
              <a:gd name="T17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20">
                <a:moveTo>
                  <a:pt x="10" y="20"/>
                </a:moveTo>
                <a:cubicBezTo>
                  <a:pt x="11" y="20"/>
                  <a:pt x="12" y="20"/>
                  <a:pt x="12" y="20"/>
                </a:cubicBezTo>
                <a:cubicBezTo>
                  <a:pt x="18" y="20"/>
                  <a:pt x="23" y="17"/>
                  <a:pt x="25" y="12"/>
                </a:cubicBezTo>
                <a:cubicBezTo>
                  <a:pt x="21" y="9"/>
                  <a:pt x="19" y="5"/>
                  <a:pt x="18" y="1"/>
                </a:cubicBezTo>
                <a:cubicBezTo>
                  <a:pt x="18" y="1"/>
                  <a:pt x="18" y="0"/>
                  <a:pt x="18" y="0"/>
                </a:cubicBezTo>
                <a:cubicBezTo>
                  <a:pt x="16" y="7"/>
                  <a:pt x="10" y="11"/>
                  <a:pt x="3" y="11"/>
                </a:cubicBezTo>
                <a:cubicBezTo>
                  <a:pt x="2" y="11"/>
                  <a:pt x="1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1" y="15"/>
                  <a:pt x="5" y="19"/>
                  <a:pt x="10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192"/>
          <p:cNvSpPr>
            <a:spLocks/>
          </p:cNvSpPr>
          <p:nvPr/>
        </p:nvSpPr>
        <p:spPr bwMode="auto">
          <a:xfrm>
            <a:off x="5060792" y="4261169"/>
            <a:ext cx="101600" cy="60325"/>
          </a:xfrm>
          <a:custGeom>
            <a:avLst/>
            <a:gdLst>
              <a:gd name="T0" fmla="*/ 26 w 27"/>
              <a:gd name="T1" fmla="*/ 5 h 16"/>
              <a:gd name="T2" fmla="*/ 26 w 27"/>
              <a:gd name="T3" fmla="*/ 0 h 16"/>
              <a:gd name="T4" fmla="*/ 21 w 27"/>
              <a:gd name="T5" fmla="*/ 1 h 16"/>
              <a:gd name="T6" fmla="*/ 19 w 27"/>
              <a:gd name="T7" fmla="*/ 1 h 16"/>
              <a:gd name="T8" fmla="*/ 7 w 27"/>
              <a:gd name="T9" fmla="*/ 6 h 16"/>
              <a:gd name="T10" fmla="*/ 4 w 27"/>
              <a:gd name="T11" fmla="*/ 6 h 16"/>
              <a:gd name="T12" fmla="*/ 0 w 27"/>
              <a:gd name="T13" fmla="*/ 4 h 16"/>
              <a:gd name="T14" fmla="*/ 11 w 27"/>
              <a:gd name="T15" fmla="*/ 15 h 16"/>
              <a:gd name="T16" fmla="*/ 13 w 27"/>
              <a:gd name="T17" fmla="*/ 16 h 16"/>
              <a:gd name="T18" fmla="*/ 26 w 27"/>
              <a:gd name="T19" fmla="*/ 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" h="16">
                <a:moveTo>
                  <a:pt x="26" y="5"/>
                </a:moveTo>
                <a:cubicBezTo>
                  <a:pt x="27" y="3"/>
                  <a:pt x="27" y="2"/>
                  <a:pt x="26" y="0"/>
                </a:cubicBezTo>
                <a:cubicBezTo>
                  <a:pt x="25" y="1"/>
                  <a:pt x="23" y="1"/>
                  <a:pt x="21" y="1"/>
                </a:cubicBezTo>
                <a:cubicBezTo>
                  <a:pt x="20" y="1"/>
                  <a:pt x="20" y="1"/>
                  <a:pt x="19" y="1"/>
                </a:cubicBezTo>
                <a:cubicBezTo>
                  <a:pt x="16" y="4"/>
                  <a:pt x="12" y="6"/>
                  <a:pt x="7" y="6"/>
                </a:cubicBezTo>
                <a:cubicBezTo>
                  <a:pt x="6" y="6"/>
                  <a:pt x="5" y="6"/>
                  <a:pt x="4" y="6"/>
                </a:cubicBezTo>
                <a:cubicBezTo>
                  <a:pt x="3" y="6"/>
                  <a:pt x="1" y="5"/>
                  <a:pt x="0" y="4"/>
                </a:cubicBezTo>
                <a:cubicBezTo>
                  <a:pt x="1" y="10"/>
                  <a:pt x="5" y="14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20" y="16"/>
                  <a:pt x="25" y="11"/>
                  <a:pt x="26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193"/>
          <p:cNvSpPr>
            <a:spLocks/>
          </p:cNvSpPr>
          <p:nvPr/>
        </p:nvSpPr>
        <p:spPr bwMode="auto">
          <a:xfrm>
            <a:off x="5135404" y="4173856"/>
            <a:ext cx="57150" cy="87313"/>
          </a:xfrm>
          <a:custGeom>
            <a:avLst/>
            <a:gdLst>
              <a:gd name="T0" fmla="*/ 2 w 15"/>
              <a:gd name="T1" fmla="*/ 9 h 23"/>
              <a:gd name="T2" fmla="*/ 3 w 15"/>
              <a:gd name="T3" fmla="*/ 17 h 23"/>
              <a:gd name="T4" fmla="*/ 0 w 15"/>
              <a:gd name="T5" fmla="*/ 23 h 23"/>
              <a:gd name="T6" fmla="*/ 1 w 15"/>
              <a:gd name="T7" fmla="*/ 23 h 23"/>
              <a:gd name="T8" fmla="*/ 14 w 15"/>
              <a:gd name="T9" fmla="*/ 12 h 23"/>
              <a:gd name="T10" fmla="*/ 10 w 15"/>
              <a:gd name="T11" fmla="*/ 0 h 23"/>
              <a:gd name="T12" fmla="*/ 2 w 15"/>
              <a:gd name="T13" fmla="*/ 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23">
                <a:moveTo>
                  <a:pt x="2" y="9"/>
                </a:moveTo>
                <a:cubicBezTo>
                  <a:pt x="3" y="12"/>
                  <a:pt x="3" y="14"/>
                  <a:pt x="3" y="17"/>
                </a:cubicBezTo>
                <a:cubicBezTo>
                  <a:pt x="2" y="19"/>
                  <a:pt x="1" y="21"/>
                  <a:pt x="0" y="23"/>
                </a:cubicBezTo>
                <a:cubicBezTo>
                  <a:pt x="0" y="23"/>
                  <a:pt x="1" y="23"/>
                  <a:pt x="1" y="23"/>
                </a:cubicBezTo>
                <a:cubicBezTo>
                  <a:pt x="7" y="23"/>
                  <a:pt x="13" y="18"/>
                  <a:pt x="14" y="12"/>
                </a:cubicBezTo>
                <a:cubicBezTo>
                  <a:pt x="15" y="7"/>
                  <a:pt x="13" y="3"/>
                  <a:pt x="10" y="0"/>
                </a:cubicBezTo>
                <a:cubicBezTo>
                  <a:pt x="9" y="4"/>
                  <a:pt x="6" y="7"/>
                  <a:pt x="2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194"/>
          <p:cNvSpPr>
            <a:spLocks noEditPoints="1"/>
          </p:cNvSpPr>
          <p:nvPr/>
        </p:nvSpPr>
        <p:spPr bwMode="auto">
          <a:xfrm>
            <a:off x="4789329" y="4154806"/>
            <a:ext cx="101600" cy="101600"/>
          </a:xfrm>
          <a:custGeom>
            <a:avLst/>
            <a:gdLst>
              <a:gd name="T0" fmla="*/ 1 w 27"/>
              <a:gd name="T1" fmla="*/ 11 h 27"/>
              <a:gd name="T2" fmla="*/ 12 w 27"/>
              <a:gd name="T3" fmla="*/ 27 h 27"/>
              <a:gd name="T4" fmla="*/ 13 w 27"/>
              <a:gd name="T5" fmla="*/ 27 h 27"/>
              <a:gd name="T6" fmla="*/ 13 w 27"/>
              <a:gd name="T7" fmla="*/ 20 h 27"/>
              <a:gd name="T8" fmla="*/ 27 w 27"/>
              <a:gd name="T9" fmla="*/ 8 h 27"/>
              <a:gd name="T10" fmla="*/ 17 w 27"/>
              <a:gd name="T11" fmla="*/ 0 h 27"/>
              <a:gd name="T12" fmla="*/ 14 w 27"/>
              <a:gd name="T13" fmla="*/ 0 h 27"/>
              <a:gd name="T14" fmla="*/ 1 w 27"/>
              <a:gd name="T15" fmla="*/ 11 h 27"/>
              <a:gd name="T16" fmla="*/ 8 w 27"/>
              <a:gd name="T17" fmla="*/ 4 h 27"/>
              <a:gd name="T18" fmla="*/ 21 w 27"/>
              <a:gd name="T19" fmla="*/ 7 h 27"/>
              <a:gd name="T20" fmla="*/ 22 w 27"/>
              <a:gd name="T21" fmla="*/ 8 h 27"/>
              <a:gd name="T22" fmla="*/ 19 w 27"/>
              <a:gd name="T23" fmla="*/ 7 h 27"/>
              <a:gd name="T24" fmla="*/ 17 w 27"/>
              <a:gd name="T25" fmla="*/ 6 h 27"/>
              <a:gd name="T26" fmla="*/ 10 w 27"/>
              <a:gd name="T27" fmla="*/ 8 h 27"/>
              <a:gd name="T28" fmla="*/ 7 w 27"/>
              <a:gd name="T29" fmla="*/ 11 h 27"/>
              <a:gd name="T30" fmla="*/ 6 w 27"/>
              <a:gd name="T31" fmla="*/ 13 h 27"/>
              <a:gd name="T32" fmla="*/ 6 w 27"/>
              <a:gd name="T33" fmla="*/ 17 h 27"/>
              <a:gd name="T34" fmla="*/ 6 w 27"/>
              <a:gd name="T35" fmla="*/ 17 h 27"/>
              <a:gd name="T36" fmla="*/ 8 w 27"/>
              <a:gd name="T37" fmla="*/ 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" h="27">
                <a:moveTo>
                  <a:pt x="1" y="11"/>
                </a:moveTo>
                <a:cubicBezTo>
                  <a:pt x="0" y="18"/>
                  <a:pt x="5" y="25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3" y="25"/>
                  <a:pt x="13" y="22"/>
                  <a:pt x="13" y="20"/>
                </a:cubicBezTo>
                <a:cubicBezTo>
                  <a:pt x="14" y="14"/>
                  <a:pt x="20" y="9"/>
                  <a:pt x="27" y="8"/>
                </a:cubicBezTo>
                <a:cubicBezTo>
                  <a:pt x="25" y="4"/>
                  <a:pt x="21" y="1"/>
                  <a:pt x="17" y="0"/>
                </a:cubicBezTo>
                <a:cubicBezTo>
                  <a:pt x="16" y="0"/>
                  <a:pt x="15" y="0"/>
                  <a:pt x="14" y="0"/>
                </a:cubicBezTo>
                <a:cubicBezTo>
                  <a:pt x="8" y="0"/>
                  <a:pt x="2" y="4"/>
                  <a:pt x="1" y="11"/>
                </a:cubicBezTo>
                <a:close/>
                <a:moveTo>
                  <a:pt x="8" y="4"/>
                </a:moveTo>
                <a:cubicBezTo>
                  <a:pt x="13" y="1"/>
                  <a:pt x="18" y="2"/>
                  <a:pt x="21" y="7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9"/>
                  <a:pt x="21" y="9"/>
                  <a:pt x="19" y="7"/>
                </a:cubicBezTo>
                <a:cubicBezTo>
                  <a:pt x="19" y="7"/>
                  <a:pt x="19" y="7"/>
                  <a:pt x="17" y="6"/>
                </a:cubicBezTo>
                <a:cubicBezTo>
                  <a:pt x="15" y="6"/>
                  <a:pt x="12" y="6"/>
                  <a:pt x="10" y="8"/>
                </a:cubicBezTo>
                <a:cubicBezTo>
                  <a:pt x="9" y="9"/>
                  <a:pt x="8" y="10"/>
                  <a:pt x="7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5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3" y="13"/>
                  <a:pt x="4" y="7"/>
                  <a:pt x="8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195"/>
          <p:cNvSpPr>
            <a:spLocks/>
          </p:cNvSpPr>
          <p:nvPr/>
        </p:nvSpPr>
        <p:spPr bwMode="auto">
          <a:xfrm>
            <a:off x="5067142" y="4110356"/>
            <a:ext cx="106363" cy="93663"/>
          </a:xfrm>
          <a:custGeom>
            <a:avLst/>
            <a:gdLst>
              <a:gd name="T0" fmla="*/ 27 w 28"/>
              <a:gd name="T1" fmla="*/ 15 h 25"/>
              <a:gd name="T2" fmla="*/ 16 w 28"/>
              <a:gd name="T3" fmla="*/ 0 h 25"/>
              <a:gd name="T4" fmla="*/ 13 w 28"/>
              <a:gd name="T5" fmla="*/ 0 h 25"/>
              <a:gd name="T6" fmla="*/ 0 w 28"/>
              <a:gd name="T7" fmla="*/ 11 h 25"/>
              <a:gd name="T8" fmla="*/ 1 w 28"/>
              <a:gd name="T9" fmla="*/ 17 h 25"/>
              <a:gd name="T10" fmla="*/ 5 w 28"/>
              <a:gd name="T11" fmla="*/ 16 h 25"/>
              <a:gd name="T12" fmla="*/ 7 w 28"/>
              <a:gd name="T13" fmla="*/ 4 h 25"/>
              <a:gd name="T14" fmla="*/ 20 w 28"/>
              <a:gd name="T15" fmla="*/ 6 h 25"/>
              <a:gd name="T16" fmla="*/ 21 w 28"/>
              <a:gd name="T17" fmla="*/ 7 h 25"/>
              <a:gd name="T18" fmla="*/ 18 w 28"/>
              <a:gd name="T19" fmla="*/ 7 h 25"/>
              <a:gd name="T20" fmla="*/ 16 w 28"/>
              <a:gd name="T21" fmla="*/ 6 h 25"/>
              <a:gd name="T22" fmla="*/ 9 w 28"/>
              <a:gd name="T23" fmla="*/ 7 h 25"/>
              <a:gd name="T24" fmla="*/ 6 w 28"/>
              <a:gd name="T25" fmla="*/ 11 h 25"/>
              <a:gd name="T26" fmla="*/ 5 w 28"/>
              <a:gd name="T27" fmla="*/ 13 h 25"/>
              <a:gd name="T28" fmla="*/ 5 w 28"/>
              <a:gd name="T29" fmla="*/ 16 h 25"/>
              <a:gd name="T30" fmla="*/ 5 w 28"/>
              <a:gd name="T31" fmla="*/ 16 h 25"/>
              <a:gd name="T32" fmla="*/ 8 w 28"/>
              <a:gd name="T33" fmla="*/ 17 h 25"/>
              <a:gd name="T34" fmla="*/ 18 w 28"/>
              <a:gd name="T35" fmla="*/ 23 h 25"/>
              <a:gd name="T36" fmla="*/ 19 w 28"/>
              <a:gd name="T37" fmla="*/ 25 h 25"/>
              <a:gd name="T38" fmla="*/ 27 w 28"/>
              <a:gd name="T39" fmla="*/ 1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" h="25">
                <a:moveTo>
                  <a:pt x="27" y="15"/>
                </a:moveTo>
                <a:cubicBezTo>
                  <a:pt x="28" y="8"/>
                  <a:pt x="23" y="1"/>
                  <a:pt x="16" y="0"/>
                </a:cubicBezTo>
                <a:cubicBezTo>
                  <a:pt x="15" y="0"/>
                  <a:pt x="14" y="0"/>
                  <a:pt x="13" y="0"/>
                </a:cubicBezTo>
                <a:cubicBezTo>
                  <a:pt x="7" y="0"/>
                  <a:pt x="1" y="4"/>
                  <a:pt x="0" y="11"/>
                </a:cubicBezTo>
                <a:cubicBezTo>
                  <a:pt x="0" y="13"/>
                  <a:pt x="0" y="15"/>
                  <a:pt x="1" y="17"/>
                </a:cubicBezTo>
                <a:cubicBezTo>
                  <a:pt x="2" y="17"/>
                  <a:pt x="3" y="16"/>
                  <a:pt x="5" y="16"/>
                </a:cubicBezTo>
                <a:cubicBezTo>
                  <a:pt x="2" y="12"/>
                  <a:pt x="3" y="7"/>
                  <a:pt x="7" y="4"/>
                </a:cubicBezTo>
                <a:cubicBezTo>
                  <a:pt x="12" y="1"/>
                  <a:pt x="17" y="2"/>
                  <a:pt x="20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9"/>
                  <a:pt x="20" y="8"/>
                  <a:pt x="18" y="7"/>
                </a:cubicBezTo>
                <a:cubicBezTo>
                  <a:pt x="18" y="7"/>
                  <a:pt x="18" y="7"/>
                  <a:pt x="16" y="6"/>
                </a:cubicBezTo>
                <a:cubicBezTo>
                  <a:pt x="14" y="6"/>
                  <a:pt x="11" y="6"/>
                  <a:pt x="9" y="7"/>
                </a:cubicBezTo>
                <a:cubicBezTo>
                  <a:pt x="8" y="8"/>
                  <a:pt x="7" y="10"/>
                  <a:pt x="6" y="11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16"/>
                  <a:pt x="7" y="16"/>
                  <a:pt x="8" y="17"/>
                </a:cubicBezTo>
                <a:cubicBezTo>
                  <a:pt x="12" y="17"/>
                  <a:pt x="16" y="20"/>
                  <a:pt x="18" y="23"/>
                </a:cubicBezTo>
                <a:cubicBezTo>
                  <a:pt x="19" y="24"/>
                  <a:pt x="19" y="24"/>
                  <a:pt x="19" y="25"/>
                </a:cubicBezTo>
                <a:cubicBezTo>
                  <a:pt x="23" y="23"/>
                  <a:pt x="26" y="20"/>
                  <a:pt x="27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196"/>
          <p:cNvSpPr>
            <a:spLocks noEditPoints="1"/>
          </p:cNvSpPr>
          <p:nvPr/>
        </p:nvSpPr>
        <p:spPr bwMode="auto">
          <a:xfrm>
            <a:off x="4838542" y="4192906"/>
            <a:ext cx="104775" cy="101600"/>
          </a:xfrm>
          <a:custGeom>
            <a:avLst/>
            <a:gdLst>
              <a:gd name="T0" fmla="*/ 17 w 28"/>
              <a:gd name="T1" fmla="*/ 0 h 27"/>
              <a:gd name="T2" fmla="*/ 15 w 28"/>
              <a:gd name="T3" fmla="*/ 0 h 27"/>
              <a:gd name="T4" fmla="*/ 2 w 28"/>
              <a:gd name="T5" fmla="*/ 11 h 27"/>
              <a:gd name="T6" fmla="*/ 12 w 28"/>
              <a:gd name="T7" fmla="*/ 26 h 27"/>
              <a:gd name="T8" fmla="*/ 15 w 28"/>
              <a:gd name="T9" fmla="*/ 27 h 27"/>
              <a:gd name="T10" fmla="*/ 26 w 28"/>
              <a:gd name="T11" fmla="*/ 20 h 27"/>
              <a:gd name="T12" fmla="*/ 26 w 28"/>
              <a:gd name="T13" fmla="*/ 14 h 27"/>
              <a:gd name="T14" fmla="*/ 28 w 28"/>
              <a:gd name="T15" fmla="*/ 10 h 27"/>
              <a:gd name="T16" fmla="*/ 17 w 28"/>
              <a:gd name="T17" fmla="*/ 0 h 27"/>
              <a:gd name="T18" fmla="*/ 20 w 28"/>
              <a:gd name="T19" fmla="*/ 7 h 27"/>
              <a:gd name="T20" fmla="*/ 18 w 28"/>
              <a:gd name="T21" fmla="*/ 6 h 27"/>
              <a:gd name="T22" fmla="*/ 10 w 28"/>
              <a:gd name="T23" fmla="*/ 8 h 27"/>
              <a:gd name="T24" fmla="*/ 7 w 28"/>
              <a:gd name="T25" fmla="*/ 11 h 27"/>
              <a:gd name="T26" fmla="*/ 6 w 28"/>
              <a:gd name="T27" fmla="*/ 13 h 27"/>
              <a:gd name="T28" fmla="*/ 6 w 28"/>
              <a:gd name="T29" fmla="*/ 17 h 27"/>
              <a:gd name="T30" fmla="*/ 6 w 28"/>
              <a:gd name="T31" fmla="*/ 17 h 27"/>
              <a:gd name="T32" fmla="*/ 9 w 28"/>
              <a:gd name="T33" fmla="*/ 4 h 27"/>
              <a:gd name="T34" fmla="*/ 22 w 28"/>
              <a:gd name="T35" fmla="*/ 6 h 27"/>
              <a:gd name="T36" fmla="*/ 22 w 28"/>
              <a:gd name="T37" fmla="*/ 7 h 27"/>
              <a:gd name="T38" fmla="*/ 20 w 28"/>
              <a:gd name="T39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" h="27">
                <a:moveTo>
                  <a:pt x="17" y="0"/>
                </a:moveTo>
                <a:cubicBezTo>
                  <a:pt x="16" y="0"/>
                  <a:pt x="16" y="0"/>
                  <a:pt x="15" y="0"/>
                </a:cubicBezTo>
                <a:cubicBezTo>
                  <a:pt x="8" y="0"/>
                  <a:pt x="3" y="4"/>
                  <a:pt x="2" y="11"/>
                </a:cubicBezTo>
                <a:cubicBezTo>
                  <a:pt x="0" y="18"/>
                  <a:pt x="5" y="25"/>
                  <a:pt x="12" y="26"/>
                </a:cubicBezTo>
                <a:cubicBezTo>
                  <a:pt x="13" y="26"/>
                  <a:pt x="14" y="27"/>
                  <a:pt x="15" y="27"/>
                </a:cubicBezTo>
                <a:cubicBezTo>
                  <a:pt x="20" y="27"/>
                  <a:pt x="24" y="24"/>
                  <a:pt x="26" y="20"/>
                </a:cubicBezTo>
                <a:cubicBezTo>
                  <a:pt x="26" y="18"/>
                  <a:pt x="26" y="16"/>
                  <a:pt x="26" y="14"/>
                </a:cubicBezTo>
                <a:cubicBezTo>
                  <a:pt x="27" y="13"/>
                  <a:pt x="27" y="12"/>
                  <a:pt x="28" y="10"/>
                </a:cubicBezTo>
                <a:cubicBezTo>
                  <a:pt x="27" y="5"/>
                  <a:pt x="23" y="1"/>
                  <a:pt x="17" y="0"/>
                </a:cubicBezTo>
                <a:close/>
                <a:moveTo>
                  <a:pt x="20" y="7"/>
                </a:moveTo>
                <a:cubicBezTo>
                  <a:pt x="20" y="7"/>
                  <a:pt x="20" y="7"/>
                  <a:pt x="18" y="6"/>
                </a:cubicBezTo>
                <a:cubicBezTo>
                  <a:pt x="15" y="6"/>
                  <a:pt x="13" y="6"/>
                  <a:pt x="10" y="8"/>
                </a:cubicBezTo>
                <a:cubicBezTo>
                  <a:pt x="9" y="8"/>
                  <a:pt x="8" y="10"/>
                  <a:pt x="7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5"/>
                  <a:pt x="6" y="17"/>
                  <a:pt x="6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3" y="12"/>
                  <a:pt x="4" y="7"/>
                  <a:pt x="9" y="4"/>
                </a:cubicBezTo>
                <a:cubicBezTo>
                  <a:pt x="13" y="1"/>
                  <a:pt x="19" y="2"/>
                  <a:pt x="22" y="6"/>
                </a:cubicBezTo>
                <a:cubicBezTo>
                  <a:pt x="22" y="7"/>
                  <a:pt x="22" y="7"/>
                  <a:pt x="22" y="7"/>
                </a:cubicBezTo>
                <a:cubicBezTo>
                  <a:pt x="23" y="9"/>
                  <a:pt x="22" y="8"/>
                  <a:pt x="20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197"/>
          <p:cNvSpPr>
            <a:spLocks noEditPoints="1"/>
          </p:cNvSpPr>
          <p:nvPr/>
        </p:nvSpPr>
        <p:spPr bwMode="auto">
          <a:xfrm>
            <a:off x="5033804" y="4178619"/>
            <a:ext cx="112713" cy="101600"/>
          </a:xfrm>
          <a:custGeom>
            <a:avLst/>
            <a:gdLst>
              <a:gd name="T0" fmla="*/ 14 w 30"/>
              <a:gd name="T1" fmla="*/ 27 h 27"/>
              <a:gd name="T2" fmla="*/ 28 w 30"/>
              <a:gd name="T3" fmla="*/ 16 h 27"/>
              <a:gd name="T4" fmla="*/ 17 w 30"/>
              <a:gd name="T5" fmla="*/ 0 h 27"/>
              <a:gd name="T6" fmla="*/ 14 w 30"/>
              <a:gd name="T7" fmla="*/ 0 h 27"/>
              <a:gd name="T8" fmla="*/ 0 w 30"/>
              <a:gd name="T9" fmla="*/ 10 h 27"/>
              <a:gd name="T10" fmla="*/ 3 w 30"/>
              <a:gd name="T11" fmla="*/ 13 h 27"/>
              <a:gd name="T12" fmla="*/ 5 w 30"/>
              <a:gd name="T13" fmla="*/ 24 h 27"/>
              <a:gd name="T14" fmla="*/ 12 w 30"/>
              <a:gd name="T15" fmla="*/ 27 h 27"/>
              <a:gd name="T16" fmla="*/ 14 w 30"/>
              <a:gd name="T17" fmla="*/ 27 h 27"/>
              <a:gd name="T18" fmla="*/ 7 w 30"/>
              <a:gd name="T19" fmla="*/ 11 h 27"/>
              <a:gd name="T20" fmla="*/ 5 w 30"/>
              <a:gd name="T21" fmla="*/ 13 h 27"/>
              <a:gd name="T22" fmla="*/ 5 w 30"/>
              <a:gd name="T23" fmla="*/ 17 h 27"/>
              <a:gd name="T24" fmla="*/ 5 w 30"/>
              <a:gd name="T25" fmla="*/ 17 h 27"/>
              <a:gd name="T26" fmla="*/ 8 w 30"/>
              <a:gd name="T27" fmla="*/ 4 h 27"/>
              <a:gd name="T28" fmla="*/ 22 w 30"/>
              <a:gd name="T29" fmla="*/ 6 h 27"/>
              <a:gd name="T30" fmla="*/ 22 w 30"/>
              <a:gd name="T31" fmla="*/ 8 h 27"/>
              <a:gd name="T32" fmla="*/ 20 w 30"/>
              <a:gd name="T33" fmla="*/ 7 h 27"/>
              <a:gd name="T34" fmla="*/ 17 w 30"/>
              <a:gd name="T35" fmla="*/ 6 h 27"/>
              <a:gd name="T36" fmla="*/ 10 w 30"/>
              <a:gd name="T37" fmla="*/ 8 h 27"/>
              <a:gd name="T38" fmla="*/ 7 w 30"/>
              <a:gd name="T39" fmla="*/ 1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0" h="27">
                <a:moveTo>
                  <a:pt x="14" y="27"/>
                </a:moveTo>
                <a:cubicBezTo>
                  <a:pt x="21" y="27"/>
                  <a:pt x="27" y="22"/>
                  <a:pt x="28" y="16"/>
                </a:cubicBezTo>
                <a:cubicBezTo>
                  <a:pt x="30" y="8"/>
                  <a:pt x="25" y="1"/>
                  <a:pt x="17" y="0"/>
                </a:cubicBezTo>
                <a:cubicBezTo>
                  <a:pt x="16" y="0"/>
                  <a:pt x="15" y="0"/>
                  <a:pt x="14" y="0"/>
                </a:cubicBezTo>
                <a:cubicBezTo>
                  <a:pt x="8" y="0"/>
                  <a:pt x="2" y="4"/>
                  <a:pt x="0" y="10"/>
                </a:cubicBezTo>
                <a:cubicBezTo>
                  <a:pt x="1" y="11"/>
                  <a:pt x="2" y="12"/>
                  <a:pt x="3" y="13"/>
                </a:cubicBezTo>
                <a:cubicBezTo>
                  <a:pt x="5" y="16"/>
                  <a:pt x="6" y="20"/>
                  <a:pt x="5" y="24"/>
                </a:cubicBezTo>
                <a:cubicBezTo>
                  <a:pt x="7" y="25"/>
                  <a:pt x="9" y="26"/>
                  <a:pt x="12" y="27"/>
                </a:cubicBezTo>
                <a:cubicBezTo>
                  <a:pt x="13" y="27"/>
                  <a:pt x="13" y="27"/>
                  <a:pt x="14" y="27"/>
                </a:cubicBezTo>
                <a:close/>
                <a:moveTo>
                  <a:pt x="7" y="11"/>
                </a:moveTo>
                <a:cubicBezTo>
                  <a:pt x="5" y="13"/>
                  <a:pt x="5" y="13"/>
                  <a:pt x="5" y="13"/>
                </a:cubicBezTo>
                <a:cubicBezTo>
                  <a:pt x="5" y="15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2" y="13"/>
                  <a:pt x="3" y="7"/>
                  <a:pt x="8" y="4"/>
                </a:cubicBezTo>
                <a:cubicBezTo>
                  <a:pt x="12" y="1"/>
                  <a:pt x="19" y="2"/>
                  <a:pt x="22" y="6"/>
                </a:cubicBezTo>
                <a:cubicBezTo>
                  <a:pt x="22" y="8"/>
                  <a:pt x="22" y="8"/>
                  <a:pt x="22" y="8"/>
                </a:cubicBezTo>
                <a:cubicBezTo>
                  <a:pt x="23" y="9"/>
                  <a:pt x="21" y="9"/>
                  <a:pt x="20" y="7"/>
                </a:cubicBezTo>
                <a:cubicBezTo>
                  <a:pt x="20" y="7"/>
                  <a:pt x="20" y="7"/>
                  <a:pt x="17" y="6"/>
                </a:cubicBezTo>
                <a:cubicBezTo>
                  <a:pt x="15" y="6"/>
                  <a:pt x="12" y="6"/>
                  <a:pt x="10" y="8"/>
                </a:cubicBezTo>
                <a:cubicBezTo>
                  <a:pt x="8" y="9"/>
                  <a:pt x="7" y="10"/>
                  <a:pt x="7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198"/>
          <p:cNvSpPr>
            <a:spLocks noEditPoints="1"/>
          </p:cNvSpPr>
          <p:nvPr/>
        </p:nvSpPr>
        <p:spPr bwMode="auto">
          <a:xfrm>
            <a:off x="4936967" y="4208781"/>
            <a:ext cx="115888" cy="100013"/>
          </a:xfrm>
          <a:custGeom>
            <a:avLst/>
            <a:gdLst>
              <a:gd name="T0" fmla="*/ 16 w 31"/>
              <a:gd name="T1" fmla="*/ 27 h 27"/>
              <a:gd name="T2" fmla="*/ 30 w 31"/>
              <a:gd name="T3" fmla="*/ 16 h 27"/>
              <a:gd name="T4" fmla="*/ 18 w 31"/>
              <a:gd name="T5" fmla="*/ 0 h 27"/>
              <a:gd name="T6" fmla="*/ 16 w 31"/>
              <a:gd name="T7" fmla="*/ 0 h 27"/>
              <a:gd name="T8" fmla="*/ 2 w 31"/>
              <a:gd name="T9" fmla="*/ 11 h 27"/>
              <a:gd name="T10" fmla="*/ 13 w 31"/>
              <a:gd name="T11" fmla="*/ 26 h 27"/>
              <a:gd name="T12" fmla="*/ 16 w 31"/>
              <a:gd name="T13" fmla="*/ 27 h 27"/>
              <a:gd name="T14" fmla="*/ 8 w 31"/>
              <a:gd name="T15" fmla="*/ 11 h 27"/>
              <a:gd name="T16" fmla="*/ 7 w 31"/>
              <a:gd name="T17" fmla="*/ 13 h 27"/>
              <a:gd name="T18" fmla="*/ 7 w 31"/>
              <a:gd name="T19" fmla="*/ 17 h 27"/>
              <a:gd name="T20" fmla="*/ 7 w 31"/>
              <a:gd name="T21" fmla="*/ 17 h 27"/>
              <a:gd name="T22" fmla="*/ 9 w 31"/>
              <a:gd name="T23" fmla="*/ 4 h 27"/>
              <a:gd name="T24" fmla="*/ 23 w 31"/>
              <a:gd name="T25" fmla="*/ 6 h 27"/>
              <a:gd name="T26" fmla="*/ 24 w 31"/>
              <a:gd name="T27" fmla="*/ 7 h 27"/>
              <a:gd name="T28" fmla="*/ 21 w 31"/>
              <a:gd name="T29" fmla="*/ 7 h 27"/>
              <a:gd name="T30" fmla="*/ 19 w 31"/>
              <a:gd name="T31" fmla="*/ 6 h 27"/>
              <a:gd name="T32" fmla="*/ 11 w 31"/>
              <a:gd name="T33" fmla="*/ 8 h 27"/>
              <a:gd name="T34" fmla="*/ 8 w 31"/>
              <a:gd name="T35" fmla="*/ 1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" h="27">
                <a:moveTo>
                  <a:pt x="16" y="27"/>
                </a:moveTo>
                <a:cubicBezTo>
                  <a:pt x="22" y="27"/>
                  <a:pt x="28" y="22"/>
                  <a:pt x="30" y="16"/>
                </a:cubicBezTo>
                <a:cubicBezTo>
                  <a:pt x="31" y="8"/>
                  <a:pt x="26" y="1"/>
                  <a:pt x="18" y="0"/>
                </a:cubicBezTo>
                <a:cubicBezTo>
                  <a:pt x="17" y="0"/>
                  <a:pt x="17" y="0"/>
                  <a:pt x="16" y="0"/>
                </a:cubicBezTo>
                <a:cubicBezTo>
                  <a:pt x="9" y="0"/>
                  <a:pt x="3" y="4"/>
                  <a:pt x="2" y="11"/>
                </a:cubicBezTo>
                <a:cubicBezTo>
                  <a:pt x="0" y="18"/>
                  <a:pt x="5" y="25"/>
                  <a:pt x="13" y="26"/>
                </a:cubicBezTo>
                <a:cubicBezTo>
                  <a:pt x="14" y="27"/>
                  <a:pt x="15" y="27"/>
                  <a:pt x="16" y="27"/>
                </a:cubicBezTo>
                <a:close/>
                <a:moveTo>
                  <a:pt x="8" y="11"/>
                </a:moveTo>
                <a:cubicBezTo>
                  <a:pt x="7" y="13"/>
                  <a:pt x="7" y="13"/>
                  <a:pt x="7" y="13"/>
                </a:cubicBezTo>
                <a:cubicBezTo>
                  <a:pt x="7" y="15"/>
                  <a:pt x="7" y="17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13"/>
                  <a:pt x="5" y="7"/>
                  <a:pt x="9" y="4"/>
                </a:cubicBezTo>
                <a:cubicBezTo>
                  <a:pt x="14" y="1"/>
                  <a:pt x="20" y="2"/>
                  <a:pt x="23" y="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9"/>
                  <a:pt x="23" y="8"/>
                  <a:pt x="21" y="7"/>
                </a:cubicBezTo>
                <a:cubicBezTo>
                  <a:pt x="21" y="7"/>
                  <a:pt x="21" y="7"/>
                  <a:pt x="19" y="6"/>
                </a:cubicBezTo>
                <a:cubicBezTo>
                  <a:pt x="16" y="6"/>
                  <a:pt x="13" y="6"/>
                  <a:pt x="11" y="8"/>
                </a:cubicBezTo>
                <a:cubicBezTo>
                  <a:pt x="10" y="9"/>
                  <a:pt x="9" y="10"/>
                  <a:pt x="8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199"/>
          <p:cNvSpPr>
            <a:spLocks noEditPoints="1"/>
          </p:cNvSpPr>
          <p:nvPr/>
        </p:nvSpPr>
        <p:spPr bwMode="auto">
          <a:xfrm>
            <a:off x="4684554" y="4978719"/>
            <a:ext cx="341313" cy="409575"/>
          </a:xfrm>
          <a:custGeom>
            <a:avLst/>
            <a:gdLst>
              <a:gd name="T0" fmla="*/ 80 w 91"/>
              <a:gd name="T1" fmla="*/ 104 h 109"/>
              <a:gd name="T2" fmla="*/ 73 w 91"/>
              <a:gd name="T3" fmla="*/ 92 h 109"/>
              <a:gd name="T4" fmla="*/ 70 w 91"/>
              <a:gd name="T5" fmla="*/ 88 h 109"/>
              <a:gd name="T6" fmla="*/ 67 w 91"/>
              <a:gd name="T7" fmla="*/ 27 h 109"/>
              <a:gd name="T8" fmla="*/ 68 w 91"/>
              <a:gd name="T9" fmla="*/ 25 h 109"/>
              <a:gd name="T10" fmla="*/ 69 w 91"/>
              <a:gd name="T11" fmla="*/ 24 h 109"/>
              <a:gd name="T12" fmla="*/ 75 w 91"/>
              <a:gd name="T13" fmla="*/ 17 h 109"/>
              <a:gd name="T14" fmla="*/ 80 w 91"/>
              <a:gd name="T15" fmla="*/ 13 h 109"/>
              <a:gd name="T16" fmla="*/ 77 w 91"/>
              <a:gd name="T17" fmla="*/ 16 h 109"/>
              <a:gd name="T18" fmla="*/ 85 w 91"/>
              <a:gd name="T19" fmla="*/ 13 h 109"/>
              <a:gd name="T20" fmla="*/ 83 w 91"/>
              <a:gd name="T21" fmla="*/ 6 h 109"/>
              <a:gd name="T22" fmla="*/ 64 w 91"/>
              <a:gd name="T23" fmla="*/ 1 h 109"/>
              <a:gd name="T24" fmla="*/ 64 w 91"/>
              <a:gd name="T25" fmla="*/ 4 h 109"/>
              <a:gd name="T26" fmla="*/ 67 w 91"/>
              <a:gd name="T27" fmla="*/ 6 h 109"/>
              <a:gd name="T28" fmla="*/ 69 w 91"/>
              <a:gd name="T29" fmla="*/ 11 h 109"/>
              <a:gd name="T30" fmla="*/ 69 w 91"/>
              <a:gd name="T31" fmla="*/ 17 h 109"/>
              <a:gd name="T32" fmla="*/ 67 w 91"/>
              <a:gd name="T33" fmla="*/ 21 h 109"/>
              <a:gd name="T34" fmla="*/ 64 w 91"/>
              <a:gd name="T35" fmla="*/ 22 h 109"/>
              <a:gd name="T36" fmla="*/ 59 w 91"/>
              <a:gd name="T37" fmla="*/ 22 h 109"/>
              <a:gd name="T38" fmla="*/ 54 w 91"/>
              <a:gd name="T39" fmla="*/ 21 h 109"/>
              <a:gd name="T40" fmla="*/ 50 w 91"/>
              <a:gd name="T41" fmla="*/ 19 h 109"/>
              <a:gd name="T42" fmla="*/ 49 w 91"/>
              <a:gd name="T43" fmla="*/ 16 h 109"/>
              <a:gd name="T44" fmla="*/ 49 w 91"/>
              <a:gd name="T45" fmla="*/ 12 h 109"/>
              <a:gd name="T46" fmla="*/ 53 w 91"/>
              <a:gd name="T47" fmla="*/ 6 h 109"/>
              <a:gd name="T48" fmla="*/ 54 w 91"/>
              <a:gd name="T49" fmla="*/ 0 h 109"/>
              <a:gd name="T50" fmla="*/ 8 w 91"/>
              <a:gd name="T51" fmla="*/ 27 h 109"/>
              <a:gd name="T52" fmla="*/ 8 w 91"/>
              <a:gd name="T53" fmla="*/ 82 h 109"/>
              <a:gd name="T54" fmla="*/ 56 w 91"/>
              <a:gd name="T55" fmla="*/ 109 h 109"/>
              <a:gd name="T56" fmla="*/ 37 w 91"/>
              <a:gd name="T57" fmla="*/ 53 h 109"/>
              <a:gd name="T58" fmla="*/ 38 w 91"/>
              <a:gd name="T59" fmla="*/ 53 h 109"/>
              <a:gd name="T60" fmla="*/ 39 w 91"/>
              <a:gd name="T61" fmla="*/ 58 h 109"/>
              <a:gd name="T62" fmla="*/ 37 w 91"/>
              <a:gd name="T63" fmla="*/ 59 h 109"/>
              <a:gd name="T64" fmla="*/ 45 w 91"/>
              <a:gd name="T65" fmla="*/ 95 h 109"/>
              <a:gd name="T66" fmla="*/ 39 w 91"/>
              <a:gd name="T67" fmla="*/ 93 h 109"/>
              <a:gd name="T68" fmla="*/ 44 w 91"/>
              <a:gd name="T69" fmla="*/ 88 h 109"/>
              <a:gd name="T70" fmla="*/ 42 w 91"/>
              <a:gd name="T71" fmla="*/ 92 h 109"/>
              <a:gd name="T72" fmla="*/ 45 w 91"/>
              <a:gd name="T73" fmla="*/ 95 h 109"/>
              <a:gd name="T74" fmla="*/ 53 w 91"/>
              <a:gd name="T75" fmla="*/ 31 h 109"/>
              <a:gd name="T76" fmla="*/ 51 w 91"/>
              <a:gd name="T77" fmla="*/ 35 h 109"/>
              <a:gd name="T78" fmla="*/ 54 w 91"/>
              <a:gd name="T79" fmla="*/ 39 h 109"/>
              <a:gd name="T80" fmla="*/ 48 w 91"/>
              <a:gd name="T81" fmla="*/ 36 h 109"/>
              <a:gd name="T82" fmla="*/ 24 w 91"/>
              <a:gd name="T83" fmla="*/ 83 h 109"/>
              <a:gd name="T84" fmla="*/ 16 w 91"/>
              <a:gd name="T85" fmla="*/ 42 h 109"/>
              <a:gd name="T86" fmla="*/ 34 w 91"/>
              <a:gd name="T87" fmla="*/ 13 h 109"/>
              <a:gd name="T88" fmla="*/ 40 w 91"/>
              <a:gd name="T89" fmla="*/ 16 h 109"/>
              <a:gd name="T90" fmla="*/ 26 w 91"/>
              <a:gd name="T91" fmla="*/ 7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1" h="109">
                <a:moveTo>
                  <a:pt x="56" y="109"/>
                </a:moveTo>
                <a:cubicBezTo>
                  <a:pt x="65" y="109"/>
                  <a:pt x="73" y="107"/>
                  <a:pt x="80" y="104"/>
                </a:cubicBezTo>
                <a:cubicBezTo>
                  <a:pt x="80" y="103"/>
                  <a:pt x="80" y="103"/>
                  <a:pt x="80" y="103"/>
                </a:cubicBezTo>
                <a:cubicBezTo>
                  <a:pt x="79" y="100"/>
                  <a:pt x="76" y="95"/>
                  <a:pt x="73" y="92"/>
                </a:cubicBezTo>
                <a:cubicBezTo>
                  <a:pt x="72" y="92"/>
                  <a:pt x="72" y="92"/>
                  <a:pt x="72" y="91"/>
                </a:cubicBezTo>
                <a:cubicBezTo>
                  <a:pt x="70" y="88"/>
                  <a:pt x="70" y="88"/>
                  <a:pt x="70" y="88"/>
                </a:cubicBezTo>
                <a:cubicBezTo>
                  <a:pt x="56" y="69"/>
                  <a:pt x="55" y="46"/>
                  <a:pt x="66" y="28"/>
                </a:cubicBezTo>
                <a:cubicBezTo>
                  <a:pt x="67" y="27"/>
                  <a:pt x="67" y="27"/>
                  <a:pt x="67" y="27"/>
                </a:cubicBezTo>
                <a:cubicBezTo>
                  <a:pt x="67" y="27"/>
                  <a:pt x="67" y="27"/>
                  <a:pt x="67" y="27"/>
                </a:cubicBezTo>
                <a:cubicBezTo>
                  <a:pt x="67" y="26"/>
                  <a:pt x="68" y="25"/>
                  <a:pt x="68" y="25"/>
                </a:cubicBezTo>
                <a:cubicBezTo>
                  <a:pt x="68" y="25"/>
                  <a:pt x="68" y="25"/>
                  <a:pt x="68" y="24"/>
                </a:cubicBezTo>
                <a:cubicBezTo>
                  <a:pt x="69" y="24"/>
                  <a:pt x="69" y="24"/>
                  <a:pt x="69" y="24"/>
                </a:cubicBezTo>
                <a:cubicBezTo>
                  <a:pt x="70" y="21"/>
                  <a:pt x="72" y="19"/>
                  <a:pt x="75" y="18"/>
                </a:cubicBezTo>
                <a:cubicBezTo>
                  <a:pt x="75" y="17"/>
                  <a:pt x="75" y="17"/>
                  <a:pt x="75" y="17"/>
                </a:cubicBezTo>
                <a:cubicBezTo>
                  <a:pt x="75" y="16"/>
                  <a:pt x="76" y="14"/>
                  <a:pt x="77" y="13"/>
                </a:cubicBezTo>
                <a:cubicBezTo>
                  <a:pt x="78" y="12"/>
                  <a:pt x="79" y="12"/>
                  <a:pt x="80" y="13"/>
                </a:cubicBezTo>
                <a:cubicBezTo>
                  <a:pt x="80" y="13"/>
                  <a:pt x="80" y="13"/>
                  <a:pt x="79" y="13"/>
                </a:cubicBezTo>
                <a:cubicBezTo>
                  <a:pt x="78" y="14"/>
                  <a:pt x="78" y="15"/>
                  <a:pt x="77" y="16"/>
                </a:cubicBezTo>
                <a:cubicBezTo>
                  <a:pt x="79" y="15"/>
                  <a:pt x="81" y="14"/>
                  <a:pt x="83" y="14"/>
                </a:cubicBezTo>
                <a:cubicBezTo>
                  <a:pt x="84" y="13"/>
                  <a:pt x="84" y="13"/>
                  <a:pt x="85" y="13"/>
                </a:cubicBezTo>
                <a:cubicBezTo>
                  <a:pt x="87" y="12"/>
                  <a:pt x="89" y="12"/>
                  <a:pt x="91" y="12"/>
                </a:cubicBezTo>
                <a:cubicBezTo>
                  <a:pt x="88" y="10"/>
                  <a:pt x="86" y="8"/>
                  <a:pt x="83" y="6"/>
                </a:cubicBezTo>
                <a:cubicBezTo>
                  <a:pt x="78" y="3"/>
                  <a:pt x="71" y="1"/>
                  <a:pt x="64" y="0"/>
                </a:cubicBezTo>
                <a:cubicBezTo>
                  <a:pt x="64" y="0"/>
                  <a:pt x="64" y="1"/>
                  <a:pt x="64" y="1"/>
                </a:cubicBezTo>
                <a:cubicBezTo>
                  <a:pt x="64" y="2"/>
                  <a:pt x="64" y="3"/>
                  <a:pt x="64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5" y="4"/>
                  <a:pt x="65" y="4"/>
                  <a:pt x="66" y="4"/>
                </a:cubicBezTo>
                <a:cubicBezTo>
                  <a:pt x="66" y="5"/>
                  <a:pt x="67" y="5"/>
                  <a:pt x="67" y="6"/>
                </a:cubicBezTo>
                <a:cubicBezTo>
                  <a:pt x="68" y="6"/>
                  <a:pt x="68" y="6"/>
                  <a:pt x="68" y="7"/>
                </a:cubicBezTo>
                <a:cubicBezTo>
                  <a:pt x="69" y="8"/>
                  <a:pt x="69" y="10"/>
                  <a:pt x="69" y="11"/>
                </a:cubicBezTo>
                <a:cubicBezTo>
                  <a:pt x="70" y="12"/>
                  <a:pt x="71" y="13"/>
                  <a:pt x="71" y="14"/>
                </a:cubicBezTo>
                <a:cubicBezTo>
                  <a:pt x="71" y="15"/>
                  <a:pt x="70" y="16"/>
                  <a:pt x="69" y="17"/>
                </a:cubicBezTo>
                <a:cubicBezTo>
                  <a:pt x="69" y="18"/>
                  <a:pt x="69" y="18"/>
                  <a:pt x="69" y="19"/>
                </a:cubicBezTo>
                <a:cubicBezTo>
                  <a:pt x="69" y="19"/>
                  <a:pt x="69" y="20"/>
                  <a:pt x="67" y="21"/>
                </a:cubicBezTo>
                <a:cubicBezTo>
                  <a:pt x="66" y="22"/>
                  <a:pt x="65" y="22"/>
                  <a:pt x="64" y="21"/>
                </a:cubicBezTo>
                <a:cubicBezTo>
                  <a:pt x="64" y="21"/>
                  <a:pt x="64" y="22"/>
                  <a:pt x="64" y="22"/>
                </a:cubicBezTo>
                <a:cubicBezTo>
                  <a:pt x="63" y="22"/>
                  <a:pt x="62" y="23"/>
                  <a:pt x="61" y="23"/>
                </a:cubicBezTo>
                <a:cubicBezTo>
                  <a:pt x="60" y="23"/>
                  <a:pt x="60" y="22"/>
                  <a:pt x="59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6" y="22"/>
                  <a:pt x="55" y="22"/>
                  <a:pt x="54" y="21"/>
                </a:cubicBezTo>
                <a:cubicBezTo>
                  <a:pt x="54" y="21"/>
                  <a:pt x="53" y="21"/>
                  <a:pt x="53" y="21"/>
                </a:cubicBezTo>
                <a:cubicBezTo>
                  <a:pt x="52" y="21"/>
                  <a:pt x="51" y="20"/>
                  <a:pt x="50" y="19"/>
                </a:cubicBezTo>
                <a:cubicBezTo>
                  <a:pt x="50" y="18"/>
                  <a:pt x="50" y="18"/>
                  <a:pt x="50" y="17"/>
                </a:cubicBezTo>
                <a:cubicBezTo>
                  <a:pt x="50" y="17"/>
                  <a:pt x="49" y="16"/>
                  <a:pt x="49" y="16"/>
                </a:cubicBezTo>
                <a:cubicBezTo>
                  <a:pt x="49" y="15"/>
                  <a:pt x="49" y="14"/>
                  <a:pt x="49" y="13"/>
                </a:cubicBezTo>
                <a:cubicBezTo>
                  <a:pt x="49" y="13"/>
                  <a:pt x="49" y="12"/>
                  <a:pt x="49" y="12"/>
                </a:cubicBezTo>
                <a:cubicBezTo>
                  <a:pt x="49" y="10"/>
                  <a:pt x="50" y="8"/>
                  <a:pt x="52" y="7"/>
                </a:cubicBezTo>
                <a:cubicBezTo>
                  <a:pt x="52" y="7"/>
                  <a:pt x="52" y="6"/>
                  <a:pt x="53" y="6"/>
                </a:cubicBezTo>
                <a:cubicBezTo>
                  <a:pt x="53" y="5"/>
                  <a:pt x="54" y="4"/>
                  <a:pt x="55" y="4"/>
                </a:cubicBezTo>
                <a:cubicBezTo>
                  <a:pt x="54" y="3"/>
                  <a:pt x="54" y="1"/>
                  <a:pt x="54" y="0"/>
                </a:cubicBezTo>
                <a:cubicBezTo>
                  <a:pt x="44" y="0"/>
                  <a:pt x="36" y="2"/>
                  <a:pt x="28" y="6"/>
                </a:cubicBezTo>
                <a:cubicBezTo>
                  <a:pt x="20" y="11"/>
                  <a:pt x="13" y="19"/>
                  <a:pt x="8" y="27"/>
                </a:cubicBezTo>
                <a:cubicBezTo>
                  <a:pt x="4" y="35"/>
                  <a:pt x="0" y="44"/>
                  <a:pt x="0" y="54"/>
                </a:cubicBezTo>
                <a:cubicBezTo>
                  <a:pt x="0" y="64"/>
                  <a:pt x="4" y="74"/>
                  <a:pt x="8" y="82"/>
                </a:cubicBezTo>
                <a:cubicBezTo>
                  <a:pt x="13" y="90"/>
                  <a:pt x="20" y="97"/>
                  <a:pt x="28" y="102"/>
                </a:cubicBezTo>
                <a:cubicBezTo>
                  <a:pt x="36" y="107"/>
                  <a:pt x="46" y="109"/>
                  <a:pt x="56" y="109"/>
                </a:cubicBezTo>
                <a:close/>
                <a:moveTo>
                  <a:pt x="34" y="56"/>
                </a:moveTo>
                <a:cubicBezTo>
                  <a:pt x="35" y="55"/>
                  <a:pt x="36" y="54"/>
                  <a:pt x="37" y="53"/>
                </a:cubicBezTo>
                <a:cubicBezTo>
                  <a:pt x="38" y="52"/>
                  <a:pt x="39" y="51"/>
                  <a:pt x="39" y="51"/>
                </a:cubicBezTo>
                <a:cubicBezTo>
                  <a:pt x="39" y="52"/>
                  <a:pt x="39" y="53"/>
                  <a:pt x="38" y="53"/>
                </a:cubicBezTo>
                <a:cubicBezTo>
                  <a:pt x="38" y="54"/>
                  <a:pt x="37" y="55"/>
                  <a:pt x="37" y="56"/>
                </a:cubicBezTo>
                <a:cubicBezTo>
                  <a:pt x="37" y="57"/>
                  <a:pt x="38" y="58"/>
                  <a:pt x="39" y="58"/>
                </a:cubicBezTo>
                <a:cubicBezTo>
                  <a:pt x="40" y="58"/>
                  <a:pt x="40" y="59"/>
                  <a:pt x="40" y="59"/>
                </a:cubicBezTo>
                <a:cubicBezTo>
                  <a:pt x="40" y="60"/>
                  <a:pt x="39" y="59"/>
                  <a:pt x="37" y="59"/>
                </a:cubicBezTo>
                <a:cubicBezTo>
                  <a:pt x="36" y="58"/>
                  <a:pt x="34" y="57"/>
                  <a:pt x="34" y="56"/>
                </a:cubicBezTo>
                <a:close/>
                <a:moveTo>
                  <a:pt x="45" y="95"/>
                </a:moveTo>
                <a:cubicBezTo>
                  <a:pt x="45" y="96"/>
                  <a:pt x="43" y="96"/>
                  <a:pt x="42" y="95"/>
                </a:cubicBezTo>
                <a:cubicBezTo>
                  <a:pt x="40" y="95"/>
                  <a:pt x="39" y="94"/>
                  <a:pt x="39" y="93"/>
                </a:cubicBezTo>
                <a:cubicBezTo>
                  <a:pt x="39" y="92"/>
                  <a:pt x="40" y="90"/>
                  <a:pt x="42" y="89"/>
                </a:cubicBezTo>
                <a:cubicBezTo>
                  <a:pt x="43" y="88"/>
                  <a:pt x="44" y="87"/>
                  <a:pt x="44" y="88"/>
                </a:cubicBezTo>
                <a:cubicBezTo>
                  <a:pt x="44" y="88"/>
                  <a:pt x="44" y="89"/>
                  <a:pt x="43" y="89"/>
                </a:cubicBezTo>
                <a:cubicBezTo>
                  <a:pt x="42" y="90"/>
                  <a:pt x="42" y="91"/>
                  <a:pt x="42" y="92"/>
                </a:cubicBezTo>
                <a:cubicBezTo>
                  <a:pt x="42" y="93"/>
                  <a:pt x="43" y="94"/>
                  <a:pt x="44" y="94"/>
                </a:cubicBezTo>
                <a:cubicBezTo>
                  <a:pt x="45" y="95"/>
                  <a:pt x="45" y="95"/>
                  <a:pt x="45" y="95"/>
                </a:cubicBezTo>
                <a:close/>
                <a:moveTo>
                  <a:pt x="50" y="32"/>
                </a:moveTo>
                <a:cubicBezTo>
                  <a:pt x="52" y="31"/>
                  <a:pt x="53" y="31"/>
                  <a:pt x="53" y="31"/>
                </a:cubicBezTo>
                <a:cubicBezTo>
                  <a:pt x="53" y="31"/>
                  <a:pt x="53" y="32"/>
                  <a:pt x="52" y="33"/>
                </a:cubicBezTo>
                <a:cubicBezTo>
                  <a:pt x="51" y="33"/>
                  <a:pt x="51" y="35"/>
                  <a:pt x="51" y="35"/>
                </a:cubicBezTo>
                <a:cubicBezTo>
                  <a:pt x="51" y="36"/>
                  <a:pt x="51" y="37"/>
                  <a:pt x="52" y="38"/>
                </a:cubicBezTo>
                <a:cubicBezTo>
                  <a:pt x="53" y="38"/>
                  <a:pt x="54" y="38"/>
                  <a:pt x="54" y="39"/>
                </a:cubicBezTo>
                <a:cubicBezTo>
                  <a:pt x="54" y="39"/>
                  <a:pt x="52" y="39"/>
                  <a:pt x="51" y="38"/>
                </a:cubicBezTo>
                <a:cubicBezTo>
                  <a:pt x="49" y="38"/>
                  <a:pt x="48" y="37"/>
                  <a:pt x="48" y="36"/>
                </a:cubicBezTo>
                <a:cubicBezTo>
                  <a:pt x="48" y="35"/>
                  <a:pt x="49" y="33"/>
                  <a:pt x="50" y="32"/>
                </a:cubicBezTo>
                <a:close/>
                <a:moveTo>
                  <a:pt x="24" y="83"/>
                </a:moveTo>
                <a:cubicBezTo>
                  <a:pt x="22" y="83"/>
                  <a:pt x="18" y="78"/>
                  <a:pt x="15" y="71"/>
                </a:cubicBezTo>
                <a:cubicBezTo>
                  <a:pt x="13" y="64"/>
                  <a:pt x="13" y="51"/>
                  <a:pt x="16" y="42"/>
                </a:cubicBezTo>
                <a:cubicBezTo>
                  <a:pt x="17" y="38"/>
                  <a:pt x="17" y="38"/>
                  <a:pt x="17" y="38"/>
                </a:cubicBezTo>
                <a:cubicBezTo>
                  <a:pt x="20" y="29"/>
                  <a:pt x="27" y="18"/>
                  <a:pt x="34" y="13"/>
                </a:cubicBezTo>
                <a:cubicBezTo>
                  <a:pt x="40" y="9"/>
                  <a:pt x="47" y="6"/>
                  <a:pt x="49" y="7"/>
                </a:cubicBezTo>
                <a:cubicBezTo>
                  <a:pt x="50" y="8"/>
                  <a:pt x="46" y="12"/>
                  <a:pt x="40" y="16"/>
                </a:cubicBezTo>
                <a:cubicBezTo>
                  <a:pt x="33" y="21"/>
                  <a:pt x="27" y="32"/>
                  <a:pt x="26" y="41"/>
                </a:cubicBezTo>
                <a:cubicBezTo>
                  <a:pt x="25" y="50"/>
                  <a:pt x="25" y="63"/>
                  <a:pt x="26" y="70"/>
                </a:cubicBezTo>
                <a:cubicBezTo>
                  <a:pt x="27" y="77"/>
                  <a:pt x="27" y="83"/>
                  <a:pt x="24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200"/>
          <p:cNvSpPr>
            <a:spLocks/>
          </p:cNvSpPr>
          <p:nvPr/>
        </p:nvSpPr>
        <p:spPr bwMode="auto">
          <a:xfrm>
            <a:off x="4871879" y="4880294"/>
            <a:ext cx="177800" cy="176213"/>
          </a:xfrm>
          <a:custGeom>
            <a:avLst/>
            <a:gdLst>
              <a:gd name="T0" fmla="*/ 18 w 47"/>
              <a:gd name="T1" fmla="*/ 20 h 47"/>
              <a:gd name="T2" fmla="*/ 22 w 47"/>
              <a:gd name="T3" fmla="*/ 20 h 47"/>
              <a:gd name="T4" fmla="*/ 47 w 47"/>
              <a:gd name="T5" fmla="*/ 7 h 47"/>
              <a:gd name="T6" fmla="*/ 26 w 47"/>
              <a:gd name="T7" fmla="*/ 4 h 47"/>
              <a:gd name="T8" fmla="*/ 16 w 47"/>
              <a:gd name="T9" fmla="*/ 16 h 47"/>
              <a:gd name="T10" fmla="*/ 27 w 47"/>
              <a:gd name="T11" fmla="*/ 9 h 47"/>
              <a:gd name="T12" fmla="*/ 37 w 47"/>
              <a:gd name="T13" fmla="*/ 6 h 47"/>
              <a:gd name="T14" fmla="*/ 11 w 47"/>
              <a:gd name="T15" fmla="*/ 24 h 47"/>
              <a:gd name="T16" fmla="*/ 9 w 47"/>
              <a:gd name="T17" fmla="*/ 13 h 47"/>
              <a:gd name="T18" fmla="*/ 5 w 47"/>
              <a:gd name="T19" fmla="*/ 13 h 47"/>
              <a:gd name="T20" fmla="*/ 3 w 47"/>
              <a:gd name="T21" fmla="*/ 14 h 47"/>
              <a:gd name="T22" fmla="*/ 8 w 47"/>
              <a:gd name="T23" fmla="*/ 33 h 47"/>
              <a:gd name="T24" fmla="*/ 6 w 47"/>
              <a:gd name="T25" fmla="*/ 33 h 47"/>
              <a:gd name="T26" fmla="*/ 5 w 47"/>
              <a:gd name="T27" fmla="*/ 33 h 47"/>
              <a:gd name="T28" fmla="*/ 4 w 47"/>
              <a:gd name="T29" fmla="*/ 35 h 47"/>
              <a:gd name="T30" fmla="*/ 2 w 47"/>
              <a:gd name="T31" fmla="*/ 38 h 47"/>
              <a:gd name="T32" fmla="*/ 1 w 47"/>
              <a:gd name="T33" fmla="*/ 41 h 47"/>
              <a:gd name="T34" fmla="*/ 3 w 47"/>
              <a:gd name="T35" fmla="*/ 42 h 47"/>
              <a:gd name="T36" fmla="*/ 3 w 47"/>
              <a:gd name="T37" fmla="*/ 44 h 47"/>
              <a:gd name="T38" fmla="*/ 6 w 47"/>
              <a:gd name="T39" fmla="*/ 44 h 47"/>
              <a:gd name="T40" fmla="*/ 8 w 47"/>
              <a:gd name="T41" fmla="*/ 45 h 47"/>
              <a:gd name="T42" fmla="*/ 12 w 47"/>
              <a:gd name="T43" fmla="*/ 45 h 47"/>
              <a:gd name="T44" fmla="*/ 16 w 47"/>
              <a:gd name="T45" fmla="*/ 45 h 47"/>
              <a:gd name="T46" fmla="*/ 15 w 47"/>
              <a:gd name="T47" fmla="*/ 43 h 47"/>
              <a:gd name="T48" fmla="*/ 17 w 47"/>
              <a:gd name="T49" fmla="*/ 39 h 47"/>
              <a:gd name="T50" fmla="*/ 16 w 47"/>
              <a:gd name="T51" fmla="*/ 34 h 47"/>
              <a:gd name="T52" fmla="*/ 15 w 47"/>
              <a:gd name="T53" fmla="*/ 35 h 47"/>
              <a:gd name="T54" fmla="*/ 15 w 47"/>
              <a:gd name="T55" fmla="*/ 33 h 47"/>
              <a:gd name="T56" fmla="*/ 12 w 47"/>
              <a:gd name="T57" fmla="*/ 33 h 47"/>
              <a:gd name="T58" fmla="*/ 12 w 47"/>
              <a:gd name="T59" fmla="*/ 33 h 47"/>
              <a:gd name="T60" fmla="*/ 11 w 47"/>
              <a:gd name="T61" fmla="*/ 26 h 47"/>
              <a:gd name="T62" fmla="*/ 14 w 47"/>
              <a:gd name="T63" fmla="*/ 23 h 47"/>
              <a:gd name="T64" fmla="*/ 18 w 47"/>
              <a:gd name="T65" fmla="*/ 2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7" h="47">
                <a:moveTo>
                  <a:pt x="18" y="20"/>
                </a:moveTo>
                <a:cubicBezTo>
                  <a:pt x="19" y="20"/>
                  <a:pt x="21" y="20"/>
                  <a:pt x="22" y="20"/>
                </a:cubicBezTo>
                <a:cubicBezTo>
                  <a:pt x="34" y="19"/>
                  <a:pt x="37" y="8"/>
                  <a:pt x="47" y="7"/>
                </a:cubicBezTo>
                <a:cubicBezTo>
                  <a:pt x="39" y="0"/>
                  <a:pt x="30" y="3"/>
                  <a:pt x="26" y="4"/>
                </a:cubicBezTo>
                <a:cubicBezTo>
                  <a:pt x="23" y="6"/>
                  <a:pt x="18" y="10"/>
                  <a:pt x="16" y="16"/>
                </a:cubicBezTo>
                <a:cubicBezTo>
                  <a:pt x="19" y="14"/>
                  <a:pt x="23" y="11"/>
                  <a:pt x="27" y="9"/>
                </a:cubicBezTo>
                <a:cubicBezTo>
                  <a:pt x="31" y="7"/>
                  <a:pt x="34" y="6"/>
                  <a:pt x="37" y="6"/>
                </a:cubicBezTo>
                <a:cubicBezTo>
                  <a:pt x="25" y="9"/>
                  <a:pt x="16" y="18"/>
                  <a:pt x="11" y="24"/>
                </a:cubicBezTo>
                <a:cubicBezTo>
                  <a:pt x="10" y="20"/>
                  <a:pt x="9" y="16"/>
                  <a:pt x="9" y="13"/>
                </a:cubicBezTo>
                <a:cubicBezTo>
                  <a:pt x="8" y="11"/>
                  <a:pt x="7" y="12"/>
                  <a:pt x="5" y="13"/>
                </a:cubicBezTo>
                <a:cubicBezTo>
                  <a:pt x="4" y="13"/>
                  <a:pt x="2" y="13"/>
                  <a:pt x="3" y="14"/>
                </a:cubicBezTo>
                <a:cubicBezTo>
                  <a:pt x="5" y="21"/>
                  <a:pt x="7" y="27"/>
                  <a:pt x="8" y="33"/>
                </a:cubicBezTo>
                <a:cubicBezTo>
                  <a:pt x="7" y="33"/>
                  <a:pt x="7" y="33"/>
                  <a:pt x="6" y="33"/>
                </a:cubicBezTo>
                <a:cubicBezTo>
                  <a:pt x="6" y="32"/>
                  <a:pt x="5" y="32"/>
                  <a:pt x="5" y="33"/>
                </a:cubicBezTo>
                <a:cubicBezTo>
                  <a:pt x="5" y="34"/>
                  <a:pt x="4" y="35"/>
                  <a:pt x="4" y="35"/>
                </a:cubicBezTo>
                <a:cubicBezTo>
                  <a:pt x="3" y="35"/>
                  <a:pt x="0" y="38"/>
                  <a:pt x="2" y="38"/>
                </a:cubicBezTo>
                <a:cubicBezTo>
                  <a:pt x="2" y="39"/>
                  <a:pt x="1" y="40"/>
                  <a:pt x="1" y="41"/>
                </a:cubicBezTo>
                <a:cubicBezTo>
                  <a:pt x="2" y="42"/>
                  <a:pt x="3" y="41"/>
                  <a:pt x="3" y="42"/>
                </a:cubicBezTo>
                <a:cubicBezTo>
                  <a:pt x="4" y="43"/>
                  <a:pt x="2" y="43"/>
                  <a:pt x="3" y="44"/>
                </a:cubicBezTo>
                <a:cubicBezTo>
                  <a:pt x="3" y="45"/>
                  <a:pt x="5" y="43"/>
                  <a:pt x="6" y="44"/>
                </a:cubicBezTo>
                <a:cubicBezTo>
                  <a:pt x="6" y="45"/>
                  <a:pt x="9" y="47"/>
                  <a:pt x="8" y="45"/>
                </a:cubicBezTo>
                <a:cubicBezTo>
                  <a:pt x="9" y="46"/>
                  <a:pt x="13" y="47"/>
                  <a:pt x="12" y="45"/>
                </a:cubicBezTo>
                <a:cubicBezTo>
                  <a:pt x="14" y="45"/>
                  <a:pt x="15" y="45"/>
                  <a:pt x="16" y="45"/>
                </a:cubicBezTo>
                <a:cubicBezTo>
                  <a:pt x="18" y="44"/>
                  <a:pt x="16" y="43"/>
                  <a:pt x="15" y="43"/>
                </a:cubicBezTo>
                <a:cubicBezTo>
                  <a:pt x="15" y="42"/>
                  <a:pt x="21" y="40"/>
                  <a:pt x="17" y="39"/>
                </a:cubicBezTo>
                <a:cubicBezTo>
                  <a:pt x="17" y="37"/>
                  <a:pt x="17" y="35"/>
                  <a:pt x="16" y="34"/>
                </a:cubicBezTo>
                <a:cubicBezTo>
                  <a:pt x="16" y="34"/>
                  <a:pt x="16" y="35"/>
                  <a:pt x="15" y="35"/>
                </a:cubicBezTo>
                <a:cubicBezTo>
                  <a:pt x="15" y="34"/>
                  <a:pt x="16" y="33"/>
                  <a:pt x="15" y="33"/>
                </a:cubicBezTo>
                <a:cubicBezTo>
                  <a:pt x="14" y="32"/>
                  <a:pt x="13" y="33"/>
                  <a:pt x="12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1"/>
                  <a:pt x="12" y="29"/>
                  <a:pt x="11" y="26"/>
                </a:cubicBezTo>
                <a:cubicBezTo>
                  <a:pt x="12" y="25"/>
                  <a:pt x="12" y="24"/>
                  <a:pt x="14" y="23"/>
                </a:cubicBezTo>
                <a:cubicBezTo>
                  <a:pt x="15" y="21"/>
                  <a:pt x="17" y="20"/>
                  <a:pt x="18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201"/>
          <p:cNvSpPr>
            <a:spLocks/>
          </p:cNvSpPr>
          <p:nvPr/>
        </p:nvSpPr>
        <p:spPr bwMode="auto">
          <a:xfrm>
            <a:off x="4989354" y="5056506"/>
            <a:ext cx="127000" cy="106363"/>
          </a:xfrm>
          <a:custGeom>
            <a:avLst/>
            <a:gdLst>
              <a:gd name="T0" fmla="*/ 0 w 34"/>
              <a:gd name="T1" fmla="*/ 8 h 28"/>
              <a:gd name="T2" fmla="*/ 1 w 34"/>
              <a:gd name="T3" fmla="*/ 8 h 28"/>
              <a:gd name="T4" fmla="*/ 12 w 34"/>
              <a:gd name="T5" fmla="*/ 15 h 28"/>
              <a:gd name="T6" fmla="*/ 23 w 34"/>
              <a:gd name="T7" fmla="*/ 21 h 28"/>
              <a:gd name="T8" fmla="*/ 34 w 34"/>
              <a:gd name="T9" fmla="*/ 28 h 28"/>
              <a:gd name="T10" fmla="*/ 34 w 34"/>
              <a:gd name="T11" fmla="*/ 28 h 28"/>
              <a:gd name="T12" fmla="*/ 34 w 34"/>
              <a:gd name="T13" fmla="*/ 28 h 28"/>
              <a:gd name="T14" fmla="*/ 34 w 34"/>
              <a:gd name="T15" fmla="*/ 28 h 28"/>
              <a:gd name="T16" fmla="*/ 29 w 34"/>
              <a:gd name="T17" fmla="*/ 19 h 28"/>
              <a:gd name="T18" fmla="*/ 24 w 34"/>
              <a:gd name="T19" fmla="*/ 10 h 28"/>
              <a:gd name="T20" fmla="*/ 18 w 34"/>
              <a:gd name="T21" fmla="*/ 1 h 28"/>
              <a:gd name="T22" fmla="*/ 18 w 34"/>
              <a:gd name="T23" fmla="*/ 0 h 28"/>
              <a:gd name="T24" fmla="*/ 18 w 34"/>
              <a:gd name="T25" fmla="*/ 0 h 28"/>
              <a:gd name="T26" fmla="*/ 17 w 34"/>
              <a:gd name="T27" fmla="*/ 0 h 28"/>
              <a:gd name="T28" fmla="*/ 14 w 34"/>
              <a:gd name="T29" fmla="*/ 0 h 28"/>
              <a:gd name="T30" fmla="*/ 10 w 34"/>
              <a:gd name="T31" fmla="*/ 1 h 28"/>
              <a:gd name="T32" fmla="*/ 7 w 34"/>
              <a:gd name="T33" fmla="*/ 2 h 28"/>
              <a:gd name="T34" fmla="*/ 4 w 34"/>
              <a:gd name="T35" fmla="*/ 3 h 28"/>
              <a:gd name="T36" fmla="*/ 2 w 34"/>
              <a:gd name="T37" fmla="*/ 5 h 28"/>
              <a:gd name="T38" fmla="*/ 0 w 34"/>
              <a:gd name="T39" fmla="*/ 7 h 28"/>
              <a:gd name="T40" fmla="*/ 0 w 34"/>
              <a:gd name="T41" fmla="*/ 8 h 28"/>
              <a:gd name="T42" fmla="*/ 0 w 34"/>
              <a:gd name="T43" fmla="*/ 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4" h="28">
                <a:moveTo>
                  <a:pt x="0" y="8"/>
                </a:moveTo>
                <a:cubicBezTo>
                  <a:pt x="0" y="8"/>
                  <a:pt x="0" y="8"/>
                  <a:pt x="1" y="8"/>
                </a:cubicBezTo>
                <a:cubicBezTo>
                  <a:pt x="6" y="11"/>
                  <a:pt x="6" y="12"/>
                  <a:pt x="12" y="15"/>
                </a:cubicBezTo>
                <a:cubicBezTo>
                  <a:pt x="17" y="18"/>
                  <a:pt x="17" y="18"/>
                  <a:pt x="23" y="21"/>
                </a:cubicBezTo>
                <a:cubicBezTo>
                  <a:pt x="28" y="24"/>
                  <a:pt x="28" y="24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28"/>
                  <a:pt x="34" y="28"/>
                  <a:pt x="34" y="28"/>
                </a:cubicBezTo>
                <a:cubicBezTo>
                  <a:pt x="32" y="23"/>
                  <a:pt x="31" y="23"/>
                  <a:pt x="29" y="19"/>
                </a:cubicBezTo>
                <a:cubicBezTo>
                  <a:pt x="26" y="14"/>
                  <a:pt x="26" y="14"/>
                  <a:pt x="24" y="10"/>
                </a:cubicBezTo>
                <a:cubicBezTo>
                  <a:pt x="21" y="5"/>
                  <a:pt x="21" y="5"/>
                  <a:pt x="18" y="1"/>
                </a:cubicBezTo>
                <a:cubicBezTo>
                  <a:pt x="18" y="1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6" y="0"/>
                  <a:pt x="14" y="0"/>
                </a:cubicBezTo>
                <a:cubicBezTo>
                  <a:pt x="13" y="1"/>
                  <a:pt x="11" y="1"/>
                  <a:pt x="10" y="1"/>
                </a:cubicBezTo>
                <a:cubicBezTo>
                  <a:pt x="9" y="1"/>
                  <a:pt x="8" y="1"/>
                  <a:pt x="7" y="2"/>
                </a:cubicBezTo>
                <a:cubicBezTo>
                  <a:pt x="6" y="2"/>
                  <a:pt x="5" y="3"/>
                  <a:pt x="4" y="3"/>
                </a:cubicBezTo>
                <a:cubicBezTo>
                  <a:pt x="4" y="4"/>
                  <a:pt x="3" y="5"/>
                  <a:pt x="2" y="5"/>
                </a:cubicBezTo>
                <a:cubicBezTo>
                  <a:pt x="1" y="6"/>
                  <a:pt x="1" y="6"/>
                  <a:pt x="0" y="7"/>
                </a:cubicBezTo>
                <a:cubicBezTo>
                  <a:pt x="0" y="7"/>
                  <a:pt x="0" y="7"/>
                  <a:pt x="0" y="8"/>
                </a:cubicBezTo>
                <a:cubicBezTo>
                  <a:pt x="0" y="8"/>
                  <a:pt x="0" y="8"/>
                  <a:pt x="0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202"/>
          <p:cNvSpPr>
            <a:spLocks/>
          </p:cNvSpPr>
          <p:nvPr/>
        </p:nvSpPr>
        <p:spPr bwMode="auto">
          <a:xfrm>
            <a:off x="5071904" y="5056506"/>
            <a:ext cx="104775" cy="106363"/>
          </a:xfrm>
          <a:custGeom>
            <a:avLst/>
            <a:gdLst>
              <a:gd name="T0" fmla="*/ 5 w 28"/>
              <a:gd name="T1" fmla="*/ 10 h 28"/>
              <a:gd name="T2" fmla="*/ 11 w 28"/>
              <a:gd name="T3" fmla="*/ 19 h 28"/>
              <a:gd name="T4" fmla="*/ 16 w 28"/>
              <a:gd name="T5" fmla="*/ 28 h 28"/>
              <a:gd name="T6" fmla="*/ 16 w 28"/>
              <a:gd name="T7" fmla="*/ 28 h 28"/>
              <a:gd name="T8" fmla="*/ 16 w 28"/>
              <a:gd name="T9" fmla="*/ 28 h 28"/>
              <a:gd name="T10" fmla="*/ 17 w 28"/>
              <a:gd name="T11" fmla="*/ 28 h 28"/>
              <a:gd name="T12" fmla="*/ 20 w 28"/>
              <a:gd name="T13" fmla="*/ 22 h 28"/>
              <a:gd name="T14" fmla="*/ 24 w 28"/>
              <a:gd name="T15" fmla="*/ 16 h 28"/>
              <a:gd name="T16" fmla="*/ 27 w 28"/>
              <a:gd name="T17" fmla="*/ 9 h 28"/>
              <a:gd name="T18" fmla="*/ 28 w 28"/>
              <a:gd name="T19" fmla="*/ 9 h 28"/>
              <a:gd name="T20" fmla="*/ 9 w 28"/>
              <a:gd name="T21" fmla="*/ 1 h 28"/>
              <a:gd name="T22" fmla="*/ 5 w 28"/>
              <a:gd name="T23" fmla="*/ 1 h 28"/>
              <a:gd name="T24" fmla="*/ 1 w 28"/>
              <a:gd name="T25" fmla="*/ 0 h 28"/>
              <a:gd name="T26" fmla="*/ 0 w 28"/>
              <a:gd name="T27" fmla="*/ 0 h 28"/>
              <a:gd name="T28" fmla="*/ 0 w 28"/>
              <a:gd name="T29" fmla="*/ 0 h 28"/>
              <a:gd name="T30" fmla="*/ 0 w 28"/>
              <a:gd name="T31" fmla="*/ 1 h 28"/>
              <a:gd name="T32" fmla="*/ 5 w 28"/>
              <a:gd name="T33" fmla="*/ 1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8" h="28">
                <a:moveTo>
                  <a:pt x="5" y="10"/>
                </a:moveTo>
                <a:cubicBezTo>
                  <a:pt x="8" y="14"/>
                  <a:pt x="8" y="14"/>
                  <a:pt x="11" y="19"/>
                </a:cubicBezTo>
                <a:cubicBezTo>
                  <a:pt x="13" y="23"/>
                  <a:pt x="13" y="23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7" y="28"/>
                  <a:pt x="17" y="28"/>
                </a:cubicBezTo>
                <a:cubicBezTo>
                  <a:pt x="19" y="25"/>
                  <a:pt x="18" y="25"/>
                  <a:pt x="20" y="22"/>
                </a:cubicBezTo>
                <a:cubicBezTo>
                  <a:pt x="22" y="19"/>
                  <a:pt x="22" y="19"/>
                  <a:pt x="24" y="16"/>
                </a:cubicBezTo>
                <a:cubicBezTo>
                  <a:pt x="26" y="13"/>
                  <a:pt x="26" y="12"/>
                  <a:pt x="27" y="9"/>
                </a:cubicBezTo>
                <a:cubicBezTo>
                  <a:pt x="27" y="9"/>
                  <a:pt x="28" y="9"/>
                  <a:pt x="28" y="9"/>
                </a:cubicBezTo>
                <a:cubicBezTo>
                  <a:pt x="21" y="6"/>
                  <a:pt x="15" y="3"/>
                  <a:pt x="9" y="1"/>
                </a:cubicBezTo>
                <a:cubicBezTo>
                  <a:pt x="8" y="1"/>
                  <a:pt x="6" y="1"/>
                  <a:pt x="5" y="1"/>
                </a:cubicBezTo>
                <a:cubicBezTo>
                  <a:pt x="3" y="0"/>
                  <a:pt x="3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3" y="5"/>
                  <a:pt x="3" y="5"/>
                  <a:pt x="5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203"/>
          <p:cNvSpPr>
            <a:spLocks/>
          </p:cNvSpPr>
          <p:nvPr/>
        </p:nvSpPr>
        <p:spPr bwMode="auto">
          <a:xfrm>
            <a:off x="4978242" y="5099369"/>
            <a:ext cx="134938" cy="74613"/>
          </a:xfrm>
          <a:custGeom>
            <a:avLst/>
            <a:gdLst>
              <a:gd name="T0" fmla="*/ 25 w 36"/>
              <a:gd name="T1" fmla="*/ 20 h 20"/>
              <a:gd name="T2" fmla="*/ 36 w 36"/>
              <a:gd name="T3" fmla="*/ 20 h 20"/>
              <a:gd name="T4" fmla="*/ 36 w 36"/>
              <a:gd name="T5" fmla="*/ 20 h 20"/>
              <a:gd name="T6" fmla="*/ 36 w 36"/>
              <a:gd name="T7" fmla="*/ 20 h 20"/>
              <a:gd name="T8" fmla="*/ 36 w 36"/>
              <a:gd name="T9" fmla="*/ 19 h 20"/>
              <a:gd name="T10" fmla="*/ 25 w 36"/>
              <a:gd name="T11" fmla="*/ 13 h 20"/>
              <a:gd name="T12" fmla="*/ 14 w 36"/>
              <a:gd name="T13" fmla="*/ 6 h 20"/>
              <a:gd name="T14" fmla="*/ 3 w 36"/>
              <a:gd name="T15" fmla="*/ 0 h 20"/>
              <a:gd name="T16" fmla="*/ 2 w 36"/>
              <a:gd name="T17" fmla="*/ 0 h 20"/>
              <a:gd name="T18" fmla="*/ 2 w 36"/>
              <a:gd name="T19" fmla="*/ 0 h 20"/>
              <a:gd name="T20" fmla="*/ 1 w 36"/>
              <a:gd name="T21" fmla="*/ 0 h 20"/>
              <a:gd name="T22" fmla="*/ 1 w 36"/>
              <a:gd name="T23" fmla="*/ 3 h 20"/>
              <a:gd name="T24" fmla="*/ 0 w 36"/>
              <a:gd name="T25" fmla="*/ 6 h 20"/>
              <a:gd name="T26" fmla="*/ 0 w 36"/>
              <a:gd name="T27" fmla="*/ 9 h 20"/>
              <a:gd name="T28" fmla="*/ 1 w 36"/>
              <a:gd name="T29" fmla="*/ 12 h 20"/>
              <a:gd name="T30" fmla="*/ 2 w 36"/>
              <a:gd name="T31" fmla="*/ 15 h 20"/>
              <a:gd name="T32" fmla="*/ 3 w 36"/>
              <a:gd name="T33" fmla="*/ 18 h 20"/>
              <a:gd name="T34" fmla="*/ 4 w 36"/>
              <a:gd name="T35" fmla="*/ 19 h 20"/>
              <a:gd name="T36" fmla="*/ 4 w 36"/>
              <a:gd name="T37" fmla="*/ 19 h 20"/>
              <a:gd name="T38" fmla="*/ 5 w 36"/>
              <a:gd name="T39" fmla="*/ 19 h 20"/>
              <a:gd name="T40" fmla="*/ 15 w 36"/>
              <a:gd name="T41" fmla="*/ 20 h 20"/>
              <a:gd name="T42" fmla="*/ 25 w 36"/>
              <a:gd name="T43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" h="20">
                <a:moveTo>
                  <a:pt x="25" y="20"/>
                </a:moveTo>
                <a:cubicBezTo>
                  <a:pt x="30" y="20"/>
                  <a:pt x="30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20"/>
                  <a:pt x="36" y="20"/>
                  <a:pt x="36" y="19"/>
                </a:cubicBezTo>
                <a:cubicBezTo>
                  <a:pt x="30" y="16"/>
                  <a:pt x="30" y="16"/>
                  <a:pt x="25" y="13"/>
                </a:cubicBezTo>
                <a:cubicBezTo>
                  <a:pt x="19" y="10"/>
                  <a:pt x="19" y="10"/>
                  <a:pt x="14" y="6"/>
                </a:cubicBezTo>
                <a:cubicBezTo>
                  <a:pt x="8" y="3"/>
                  <a:pt x="8" y="3"/>
                  <a:pt x="3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1" y="1"/>
                  <a:pt x="1" y="1"/>
                  <a:pt x="1" y="3"/>
                </a:cubicBezTo>
                <a:cubicBezTo>
                  <a:pt x="1" y="4"/>
                  <a:pt x="0" y="5"/>
                  <a:pt x="0" y="6"/>
                </a:cubicBezTo>
                <a:cubicBezTo>
                  <a:pt x="0" y="7"/>
                  <a:pt x="0" y="8"/>
                  <a:pt x="0" y="9"/>
                </a:cubicBezTo>
                <a:cubicBezTo>
                  <a:pt x="0" y="10"/>
                  <a:pt x="0" y="11"/>
                  <a:pt x="1" y="12"/>
                </a:cubicBezTo>
                <a:cubicBezTo>
                  <a:pt x="1" y="13"/>
                  <a:pt x="2" y="14"/>
                  <a:pt x="2" y="15"/>
                </a:cubicBezTo>
                <a:cubicBezTo>
                  <a:pt x="3" y="17"/>
                  <a:pt x="2" y="17"/>
                  <a:pt x="3" y="18"/>
                </a:cubicBezTo>
                <a:cubicBezTo>
                  <a:pt x="3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5" y="19"/>
                </a:cubicBezTo>
                <a:cubicBezTo>
                  <a:pt x="10" y="19"/>
                  <a:pt x="10" y="20"/>
                  <a:pt x="15" y="20"/>
                </a:cubicBezTo>
                <a:cubicBezTo>
                  <a:pt x="20" y="20"/>
                  <a:pt x="20" y="20"/>
                  <a:pt x="2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204"/>
          <p:cNvSpPr>
            <a:spLocks/>
          </p:cNvSpPr>
          <p:nvPr/>
        </p:nvSpPr>
        <p:spPr bwMode="auto">
          <a:xfrm>
            <a:off x="5143342" y="5099369"/>
            <a:ext cx="120650" cy="74613"/>
          </a:xfrm>
          <a:custGeom>
            <a:avLst/>
            <a:gdLst>
              <a:gd name="T0" fmla="*/ 4 w 32"/>
              <a:gd name="T1" fmla="*/ 12 h 20"/>
              <a:gd name="T2" fmla="*/ 0 w 32"/>
              <a:gd name="T3" fmla="*/ 18 h 20"/>
              <a:gd name="T4" fmla="*/ 0 w 32"/>
              <a:gd name="T5" fmla="*/ 19 h 20"/>
              <a:gd name="T6" fmla="*/ 0 w 32"/>
              <a:gd name="T7" fmla="*/ 19 h 20"/>
              <a:gd name="T8" fmla="*/ 1 w 32"/>
              <a:gd name="T9" fmla="*/ 19 h 20"/>
              <a:gd name="T10" fmla="*/ 11 w 32"/>
              <a:gd name="T11" fmla="*/ 19 h 20"/>
              <a:gd name="T12" fmla="*/ 21 w 32"/>
              <a:gd name="T13" fmla="*/ 20 h 20"/>
              <a:gd name="T14" fmla="*/ 32 w 32"/>
              <a:gd name="T15" fmla="*/ 20 h 20"/>
              <a:gd name="T16" fmla="*/ 32 w 32"/>
              <a:gd name="T17" fmla="*/ 20 h 20"/>
              <a:gd name="T18" fmla="*/ 32 w 32"/>
              <a:gd name="T19" fmla="*/ 19 h 20"/>
              <a:gd name="T20" fmla="*/ 32 w 32"/>
              <a:gd name="T21" fmla="*/ 19 h 20"/>
              <a:gd name="T22" fmla="*/ 30 w 32"/>
              <a:gd name="T23" fmla="*/ 16 h 20"/>
              <a:gd name="T24" fmla="*/ 27 w 32"/>
              <a:gd name="T25" fmla="*/ 12 h 20"/>
              <a:gd name="T26" fmla="*/ 25 w 32"/>
              <a:gd name="T27" fmla="*/ 10 h 20"/>
              <a:gd name="T28" fmla="*/ 11 w 32"/>
              <a:gd name="T29" fmla="*/ 0 h 20"/>
              <a:gd name="T30" fmla="*/ 11 w 32"/>
              <a:gd name="T31" fmla="*/ 0 h 20"/>
              <a:gd name="T32" fmla="*/ 7 w 32"/>
              <a:gd name="T33" fmla="*/ 6 h 20"/>
              <a:gd name="T34" fmla="*/ 4 w 32"/>
              <a:gd name="T35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2" h="20">
                <a:moveTo>
                  <a:pt x="4" y="12"/>
                </a:moveTo>
                <a:cubicBezTo>
                  <a:pt x="2" y="15"/>
                  <a:pt x="2" y="15"/>
                  <a:pt x="0" y="18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1" y="19"/>
                  <a:pt x="1" y="19"/>
                </a:cubicBezTo>
                <a:cubicBezTo>
                  <a:pt x="6" y="19"/>
                  <a:pt x="6" y="19"/>
                  <a:pt x="11" y="19"/>
                </a:cubicBezTo>
                <a:cubicBezTo>
                  <a:pt x="16" y="19"/>
                  <a:pt x="16" y="19"/>
                  <a:pt x="21" y="20"/>
                </a:cubicBezTo>
                <a:cubicBezTo>
                  <a:pt x="27" y="20"/>
                  <a:pt x="27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19"/>
                  <a:pt x="32" y="19"/>
                </a:cubicBezTo>
                <a:cubicBezTo>
                  <a:pt x="32" y="19"/>
                  <a:pt x="32" y="19"/>
                  <a:pt x="32" y="19"/>
                </a:cubicBezTo>
                <a:cubicBezTo>
                  <a:pt x="31" y="17"/>
                  <a:pt x="31" y="18"/>
                  <a:pt x="30" y="16"/>
                </a:cubicBezTo>
                <a:cubicBezTo>
                  <a:pt x="29" y="15"/>
                  <a:pt x="28" y="14"/>
                  <a:pt x="27" y="12"/>
                </a:cubicBezTo>
                <a:cubicBezTo>
                  <a:pt x="26" y="12"/>
                  <a:pt x="26" y="11"/>
                  <a:pt x="25" y="10"/>
                </a:cubicBezTo>
                <a:cubicBezTo>
                  <a:pt x="21" y="6"/>
                  <a:pt x="16" y="3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9" y="3"/>
                  <a:pt x="9" y="3"/>
                  <a:pt x="7" y="6"/>
                </a:cubicBezTo>
                <a:cubicBezTo>
                  <a:pt x="6" y="9"/>
                  <a:pt x="5" y="9"/>
                  <a:pt x="4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6"/>
          <p:cNvSpPr>
            <a:spLocks/>
          </p:cNvSpPr>
          <p:nvPr/>
        </p:nvSpPr>
        <p:spPr bwMode="auto">
          <a:xfrm>
            <a:off x="5151279" y="5196206"/>
            <a:ext cx="127000" cy="104775"/>
          </a:xfrm>
          <a:custGeom>
            <a:avLst/>
            <a:gdLst>
              <a:gd name="T0" fmla="*/ 34 w 34"/>
              <a:gd name="T1" fmla="*/ 20 h 28"/>
              <a:gd name="T2" fmla="*/ 33 w 34"/>
              <a:gd name="T3" fmla="*/ 20 h 28"/>
              <a:gd name="T4" fmla="*/ 22 w 34"/>
              <a:gd name="T5" fmla="*/ 13 h 28"/>
              <a:gd name="T6" fmla="*/ 11 w 34"/>
              <a:gd name="T7" fmla="*/ 7 h 28"/>
              <a:gd name="T8" fmla="*/ 0 w 34"/>
              <a:gd name="T9" fmla="*/ 0 h 28"/>
              <a:gd name="T10" fmla="*/ 0 w 34"/>
              <a:gd name="T11" fmla="*/ 0 h 28"/>
              <a:gd name="T12" fmla="*/ 0 w 34"/>
              <a:gd name="T13" fmla="*/ 0 h 28"/>
              <a:gd name="T14" fmla="*/ 0 w 34"/>
              <a:gd name="T15" fmla="*/ 0 h 28"/>
              <a:gd name="T16" fmla="*/ 5 w 34"/>
              <a:gd name="T17" fmla="*/ 9 h 28"/>
              <a:gd name="T18" fmla="*/ 10 w 34"/>
              <a:gd name="T19" fmla="*/ 18 h 28"/>
              <a:gd name="T20" fmla="*/ 16 w 34"/>
              <a:gd name="T21" fmla="*/ 27 h 28"/>
              <a:gd name="T22" fmla="*/ 16 w 34"/>
              <a:gd name="T23" fmla="*/ 27 h 28"/>
              <a:gd name="T24" fmla="*/ 16 w 34"/>
              <a:gd name="T25" fmla="*/ 28 h 28"/>
              <a:gd name="T26" fmla="*/ 17 w 34"/>
              <a:gd name="T27" fmla="*/ 28 h 28"/>
              <a:gd name="T28" fmla="*/ 21 w 34"/>
              <a:gd name="T29" fmla="*/ 27 h 28"/>
              <a:gd name="T30" fmla="*/ 24 w 34"/>
              <a:gd name="T31" fmla="*/ 27 h 28"/>
              <a:gd name="T32" fmla="*/ 28 w 34"/>
              <a:gd name="T33" fmla="*/ 26 h 28"/>
              <a:gd name="T34" fmla="*/ 30 w 34"/>
              <a:gd name="T35" fmla="*/ 24 h 28"/>
              <a:gd name="T36" fmla="*/ 32 w 34"/>
              <a:gd name="T37" fmla="*/ 22 h 28"/>
              <a:gd name="T38" fmla="*/ 34 w 34"/>
              <a:gd name="T39" fmla="*/ 21 h 28"/>
              <a:gd name="T40" fmla="*/ 34 w 34"/>
              <a:gd name="T41" fmla="*/ 20 h 28"/>
              <a:gd name="T42" fmla="*/ 34 w 34"/>
              <a:gd name="T43" fmla="*/ 2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4" h="28">
                <a:moveTo>
                  <a:pt x="34" y="20"/>
                </a:moveTo>
                <a:cubicBezTo>
                  <a:pt x="34" y="20"/>
                  <a:pt x="34" y="20"/>
                  <a:pt x="33" y="20"/>
                </a:cubicBezTo>
                <a:cubicBezTo>
                  <a:pt x="28" y="16"/>
                  <a:pt x="28" y="16"/>
                  <a:pt x="22" y="13"/>
                </a:cubicBezTo>
                <a:cubicBezTo>
                  <a:pt x="17" y="10"/>
                  <a:pt x="17" y="10"/>
                  <a:pt x="11" y="7"/>
                </a:cubicBezTo>
                <a:cubicBezTo>
                  <a:pt x="6" y="3"/>
                  <a:pt x="6" y="3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5"/>
                  <a:pt x="3" y="5"/>
                  <a:pt x="5" y="9"/>
                </a:cubicBezTo>
                <a:cubicBezTo>
                  <a:pt x="8" y="14"/>
                  <a:pt x="8" y="14"/>
                  <a:pt x="10" y="18"/>
                </a:cubicBezTo>
                <a:cubicBezTo>
                  <a:pt x="13" y="23"/>
                  <a:pt x="13" y="23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8"/>
                  <a:pt x="16" y="28"/>
                  <a:pt x="16" y="28"/>
                </a:cubicBezTo>
                <a:cubicBezTo>
                  <a:pt x="17" y="28"/>
                  <a:pt x="17" y="28"/>
                  <a:pt x="17" y="28"/>
                </a:cubicBezTo>
                <a:cubicBezTo>
                  <a:pt x="19" y="28"/>
                  <a:pt x="19" y="28"/>
                  <a:pt x="21" y="27"/>
                </a:cubicBezTo>
                <a:cubicBezTo>
                  <a:pt x="22" y="27"/>
                  <a:pt x="23" y="27"/>
                  <a:pt x="24" y="27"/>
                </a:cubicBezTo>
                <a:cubicBezTo>
                  <a:pt x="26" y="27"/>
                  <a:pt x="27" y="26"/>
                  <a:pt x="28" y="26"/>
                </a:cubicBezTo>
                <a:cubicBezTo>
                  <a:pt x="28" y="25"/>
                  <a:pt x="29" y="25"/>
                  <a:pt x="30" y="24"/>
                </a:cubicBezTo>
                <a:cubicBezTo>
                  <a:pt x="31" y="24"/>
                  <a:pt x="31" y="23"/>
                  <a:pt x="32" y="22"/>
                </a:cubicBezTo>
                <a:cubicBezTo>
                  <a:pt x="33" y="21"/>
                  <a:pt x="33" y="22"/>
                  <a:pt x="34" y="21"/>
                </a:cubicBezTo>
                <a:cubicBezTo>
                  <a:pt x="34" y="21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07"/>
          <p:cNvSpPr>
            <a:spLocks/>
          </p:cNvSpPr>
          <p:nvPr/>
        </p:nvSpPr>
        <p:spPr bwMode="auto">
          <a:xfrm>
            <a:off x="5151279" y="5181919"/>
            <a:ext cx="134938" cy="74613"/>
          </a:xfrm>
          <a:custGeom>
            <a:avLst/>
            <a:gdLst>
              <a:gd name="T0" fmla="*/ 35 w 36"/>
              <a:gd name="T1" fmla="*/ 8 h 20"/>
              <a:gd name="T2" fmla="*/ 34 w 36"/>
              <a:gd name="T3" fmla="*/ 5 h 20"/>
              <a:gd name="T4" fmla="*/ 33 w 36"/>
              <a:gd name="T5" fmla="*/ 2 h 20"/>
              <a:gd name="T6" fmla="*/ 32 w 36"/>
              <a:gd name="T7" fmla="*/ 1 h 20"/>
              <a:gd name="T8" fmla="*/ 32 w 36"/>
              <a:gd name="T9" fmla="*/ 1 h 20"/>
              <a:gd name="T10" fmla="*/ 31 w 36"/>
              <a:gd name="T11" fmla="*/ 1 h 20"/>
              <a:gd name="T12" fmla="*/ 21 w 36"/>
              <a:gd name="T13" fmla="*/ 0 h 20"/>
              <a:gd name="T14" fmla="*/ 11 w 36"/>
              <a:gd name="T15" fmla="*/ 0 h 20"/>
              <a:gd name="T16" fmla="*/ 0 w 36"/>
              <a:gd name="T17" fmla="*/ 0 h 20"/>
              <a:gd name="T18" fmla="*/ 0 w 36"/>
              <a:gd name="T19" fmla="*/ 0 h 20"/>
              <a:gd name="T20" fmla="*/ 0 w 36"/>
              <a:gd name="T21" fmla="*/ 0 h 20"/>
              <a:gd name="T22" fmla="*/ 0 w 36"/>
              <a:gd name="T23" fmla="*/ 1 h 20"/>
              <a:gd name="T24" fmla="*/ 11 w 36"/>
              <a:gd name="T25" fmla="*/ 7 h 20"/>
              <a:gd name="T26" fmla="*/ 22 w 36"/>
              <a:gd name="T27" fmla="*/ 14 h 20"/>
              <a:gd name="T28" fmla="*/ 33 w 36"/>
              <a:gd name="T29" fmla="*/ 20 h 20"/>
              <a:gd name="T30" fmla="*/ 34 w 36"/>
              <a:gd name="T31" fmla="*/ 20 h 20"/>
              <a:gd name="T32" fmla="*/ 34 w 36"/>
              <a:gd name="T33" fmla="*/ 20 h 20"/>
              <a:gd name="T34" fmla="*/ 35 w 36"/>
              <a:gd name="T35" fmla="*/ 20 h 20"/>
              <a:gd name="T36" fmla="*/ 35 w 36"/>
              <a:gd name="T37" fmla="*/ 17 h 20"/>
              <a:gd name="T38" fmla="*/ 36 w 36"/>
              <a:gd name="T39" fmla="*/ 14 h 20"/>
              <a:gd name="T40" fmla="*/ 36 w 36"/>
              <a:gd name="T41" fmla="*/ 11 h 20"/>
              <a:gd name="T42" fmla="*/ 35 w 36"/>
              <a:gd name="T43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" h="20">
                <a:moveTo>
                  <a:pt x="35" y="8"/>
                </a:moveTo>
                <a:cubicBezTo>
                  <a:pt x="35" y="7"/>
                  <a:pt x="34" y="6"/>
                  <a:pt x="34" y="5"/>
                </a:cubicBezTo>
                <a:cubicBezTo>
                  <a:pt x="33" y="3"/>
                  <a:pt x="33" y="3"/>
                  <a:pt x="33" y="2"/>
                </a:cubicBezTo>
                <a:cubicBezTo>
                  <a:pt x="33" y="1"/>
                  <a:pt x="32" y="1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1"/>
                  <a:pt x="31" y="1"/>
                  <a:pt x="31" y="1"/>
                </a:cubicBezTo>
                <a:cubicBezTo>
                  <a:pt x="26" y="1"/>
                  <a:pt x="26" y="0"/>
                  <a:pt x="21" y="0"/>
                </a:cubicBezTo>
                <a:cubicBezTo>
                  <a:pt x="16" y="0"/>
                  <a:pt x="16" y="0"/>
                  <a:pt x="11" y="0"/>
                </a:cubicBezTo>
                <a:cubicBezTo>
                  <a:pt x="5" y="0"/>
                  <a:pt x="5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ubicBezTo>
                  <a:pt x="6" y="4"/>
                  <a:pt x="6" y="4"/>
                  <a:pt x="11" y="7"/>
                </a:cubicBezTo>
                <a:cubicBezTo>
                  <a:pt x="17" y="10"/>
                  <a:pt x="17" y="10"/>
                  <a:pt x="22" y="14"/>
                </a:cubicBezTo>
                <a:cubicBezTo>
                  <a:pt x="28" y="17"/>
                  <a:pt x="28" y="17"/>
                  <a:pt x="33" y="20"/>
                </a:cubicBezTo>
                <a:cubicBezTo>
                  <a:pt x="33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5" y="20"/>
                  <a:pt x="35" y="20"/>
                </a:cubicBezTo>
                <a:cubicBezTo>
                  <a:pt x="35" y="19"/>
                  <a:pt x="35" y="19"/>
                  <a:pt x="35" y="17"/>
                </a:cubicBezTo>
                <a:cubicBezTo>
                  <a:pt x="35" y="16"/>
                  <a:pt x="36" y="15"/>
                  <a:pt x="36" y="14"/>
                </a:cubicBezTo>
                <a:cubicBezTo>
                  <a:pt x="36" y="13"/>
                  <a:pt x="36" y="12"/>
                  <a:pt x="36" y="11"/>
                </a:cubicBezTo>
                <a:cubicBezTo>
                  <a:pt x="36" y="10"/>
                  <a:pt x="36" y="9"/>
                  <a:pt x="35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08"/>
          <p:cNvSpPr>
            <a:spLocks/>
          </p:cNvSpPr>
          <p:nvPr/>
        </p:nvSpPr>
        <p:spPr bwMode="auto">
          <a:xfrm>
            <a:off x="5090954" y="5193031"/>
            <a:ext cx="104775" cy="104775"/>
          </a:xfrm>
          <a:custGeom>
            <a:avLst/>
            <a:gdLst>
              <a:gd name="T0" fmla="*/ 22 w 28"/>
              <a:gd name="T1" fmla="*/ 19 h 28"/>
              <a:gd name="T2" fmla="*/ 17 w 28"/>
              <a:gd name="T3" fmla="*/ 10 h 28"/>
              <a:gd name="T4" fmla="*/ 12 w 28"/>
              <a:gd name="T5" fmla="*/ 1 h 28"/>
              <a:gd name="T6" fmla="*/ 12 w 28"/>
              <a:gd name="T7" fmla="*/ 0 h 28"/>
              <a:gd name="T8" fmla="*/ 11 w 28"/>
              <a:gd name="T9" fmla="*/ 0 h 28"/>
              <a:gd name="T10" fmla="*/ 11 w 28"/>
              <a:gd name="T11" fmla="*/ 0 h 28"/>
              <a:gd name="T12" fmla="*/ 8 w 28"/>
              <a:gd name="T13" fmla="*/ 7 h 28"/>
              <a:gd name="T14" fmla="*/ 4 w 28"/>
              <a:gd name="T15" fmla="*/ 13 h 28"/>
              <a:gd name="T16" fmla="*/ 0 w 28"/>
              <a:gd name="T17" fmla="*/ 19 h 28"/>
              <a:gd name="T18" fmla="*/ 0 w 28"/>
              <a:gd name="T19" fmla="*/ 19 h 28"/>
              <a:gd name="T20" fmla="*/ 1 w 28"/>
              <a:gd name="T21" fmla="*/ 20 h 28"/>
              <a:gd name="T22" fmla="*/ 1 w 28"/>
              <a:gd name="T23" fmla="*/ 20 h 28"/>
              <a:gd name="T24" fmla="*/ 6 w 28"/>
              <a:gd name="T25" fmla="*/ 22 h 28"/>
              <a:gd name="T26" fmla="*/ 11 w 28"/>
              <a:gd name="T27" fmla="*/ 25 h 28"/>
              <a:gd name="T28" fmla="*/ 15 w 28"/>
              <a:gd name="T29" fmla="*/ 26 h 28"/>
              <a:gd name="T30" fmla="*/ 19 w 28"/>
              <a:gd name="T31" fmla="*/ 27 h 28"/>
              <a:gd name="T32" fmla="*/ 23 w 28"/>
              <a:gd name="T33" fmla="*/ 28 h 28"/>
              <a:gd name="T34" fmla="*/ 27 w 28"/>
              <a:gd name="T35" fmla="*/ 28 h 28"/>
              <a:gd name="T36" fmla="*/ 27 w 28"/>
              <a:gd name="T37" fmla="*/ 28 h 28"/>
              <a:gd name="T38" fmla="*/ 28 w 28"/>
              <a:gd name="T39" fmla="*/ 28 h 28"/>
              <a:gd name="T40" fmla="*/ 27 w 28"/>
              <a:gd name="T41" fmla="*/ 28 h 28"/>
              <a:gd name="T42" fmla="*/ 22 w 28"/>
              <a:gd name="T43" fmla="*/ 19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" h="28">
                <a:moveTo>
                  <a:pt x="22" y="19"/>
                </a:moveTo>
                <a:cubicBezTo>
                  <a:pt x="20" y="14"/>
                  <a:pt x="20" y="14"/>
                  <a:pt x="17" y="10"/>
                </a:cubicBezTo>
                <a:cubicBezTo>
                  <a:pt x="14" y="5"/>
                  <a:pt x="15" y="5"/>
                  <a:pt x="12" y="1"/>
                </a:cubicBezTo>
                <a:cubicBezTo>
                  <a:pt x="12" y="1"/>
                  <a:pt x="12" y="0"/>
                  <a:pt x="12" y="0"/>
                </a:cubicBezTo>
                <a:cubicBezTo>
                  <a:pt x="12" y="0"/>
                  <a:pt x="12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9" y="4"/>
                  <a:pt x="9" y="4"/>
                  <a:pt x="8" y="7"/>
                </a:cubicBezTo>
                <a:cubicBezTo>
                  <a:pt x="6" y="10"/>
                  <a:pt x="6" y="10"/>
                  <a:pt x="4" y="13"/>
                </a:cubicBezTo>
                <a:cubicBezTo>
                  <a:pt x="2" y="16"/>
                  <a:pt x="2" y="16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1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3" y="21"/>
                  <a:pt x="3" y="21"/>
                  <a:pt x="6" y="22"/>
                </a:cubicBezTo>
                <a:cubicBezTo>
                  <a:pt x="7" y="23"/>
                  <a:pt x="9" y="24"/>
                  <a:pt x="11" y="25"/>
                </a:cubicBezTo>
                <a:cubicBezTo>
                  <a:pt x="12" y="25"/>
                  <a:pt x="14" y="26"/>
                  <a:pt x="15" y="26"/>
                </a:cubicBezTo>
                <a:cubicBezTo>
                  <a:pt x="17" y="26"/>
                  <a:pt x="18" y="27"/>
                  <a:pt x="19" y="27"/>
                </a:cubicBezTo>
                <a:cubicBezTo>
                  <a:pt x="21" y="28"/>
                  <a:pt x="22" y="28"/>
                  <a:pt x="23" y="28"/>
                </a:cubicBezTo>
                <a:cubicBezTo>
                  <a:pt x="25" y="28"/>
                  <a:pt x="25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7" y="28"/>
                </a:cubicBezTo>
                <a:cubicBezTo>
                  <a:pt x="25" y="23"/>
                  <a:pt x="25" y="23"/>
                  <a:pt x="22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09"/>
          <p:cNvSpPr>
            <a:spLocks/>
          </p:cNvSpPr>
          <p:nvPr/>
        </p:nvSpPr>
        <p:spPr bwMode="auto">
          <a:xfrm>
            <a:off x="4995704" y="5181919"/>
            <a:ext cx="120650" cy="74613"/>
          </a:xfrm>
          <a:custGeom>
            <a:avLst/>
            <a:gdLst>
              <a:gd name="T0" fmla="*/ 32 w 32"/>
              <a:gd name="T1" fmla="*/ 1 h 20"/>
              <a:gd name="T2" fmla="*/ 32 w 32"/>
              <a:gd name="T3" fmla="*/ 1 h 20"/>
              <a:gd name="T4" fmla="*/ 32 w 32"/>
              <a:gd name="T5" fmla="*/ 1 h 20"/>
              <a:gd name="T6" fmla="*/ 31 w 32"/>
              <a:gd name="T7" fmla="*/ 1 h 20"/>
              <a:gd name="T8" fmla="*/ 21 w 32"/>
              <a:gd name="T9" fmla="*/ 1 h 20"/>
              <a:gd name="T10" fmla="*/ 11 w 32"/>
              <a:gd name="T11" fmla="*/ 0 h 20"/>
              <a:gd name="T12" fmla="*/ 0 w 32"/>
              <a:gd name="T13" fmla="*/ 0 h 20"/>
              <a:gd name="T14" fmla="*/ 0 w 32"/>
              <a:gd name="T15" fmla="*/ 0 h 20"/>
              <a:gd name="T16" fmla="*/ 0 w 32"/>
              <a:gd name="T17" fmla="*/ 0 h 20"/>
              <a:gd name="T18" fmla="*/ 0 w 32"/>
              <a:gd name="T19" fmla="*/ 1 h 20"/>
              <a:gd name="T20" fmla="*/ 3 w 32"/>
              <a:gd name="T21" fmla="*/ 4 h 20"/>
              <a:gd name="T22" fmla="*/ 5 w 32"/>
              <a:gd name="T23" fmla="*/ 7 h 20"/>
              <a:gd name="T24" fmla="*/ 8 w 32"/>
              <a:gd name="T25" fmla="*/ 11 h 20"/>
              <a:gd name="T26" fmla="*/ 12 w 32"/>
              <a:gd name="T27" fmla="*/ 14 h 20"/>
              <a:gd name="T28" fmla="*/ 16 w 32"/>
              <a:gd name="T29" fmla="*/ 17 h 20"/>
              <a:gd name="T30" fmla="*/ 20 w 32"/>
              <a:gd name="T31" fmla="*/ 20 h 20"/>
              <a:gd name="T32" fmla="*/ 20 w 32"/>
              <a:gd name="T33" fmla="*/ 20 h 20"/>
              <a:gd name="T34" fmla="*/ 21 w 32"/>
              <a:gd name="T35" fmla="*/ 20 h 20"/>
              <a:gd name="T36" fmla="*/ 21 w 32"/>
              <a:gd name="T37" fmla="*/ 20 h 20"/>
              <a:gd name="T38" fmla="*/ 25 w 32"/>
              <a:gd name="T39" fmla="*/ 14 h 20"/>
              <a:gd name="T40" fmla="*/ 28 w 32"/>
              <a:gd name="T41" fmla="*/ 7 h 20"/>
              <a:gd name="T42" fmla="*/ 32 w 32"/>
              <a:gd name="T43" fmla="*/ 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" h="20">
                <a:moveTo>
                  <a:pt x="32" y="1"/>
                </a:moveTo>
                <a:cubicBezTo>
                  <a:pt x="32" y="1"/>
                  <a:pt x="32" y="1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1"/>
                  <a:pt x="32" y="1"/>
                  <a:pt x="31" y="1"/>
                </a:cubicBezTo>
                <a:cubicBezTo>
                  <a:pt x="26" y="1"/>
                  <a:pt x="26" y="1"/>
                  <a:pt x="21" y="1"/>
                </a:cubicBezTo>
                <a:cubicBezTo>
                  <a:pt x="16" y="0"/>
                  <a:pt x="16" y="0"/>
                  <a:pt x="11" y="0"/>
                </a:cubicBezTo>
                <a:cubicBezTo>
                  <a:pt x="6" y="0"/>
                  <a:pt x="6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3"/>
                  <a:pt x="1" y="2"/>
                  <a:pt x="3" y="4"/>
                </a:cubicBezTo>
                <a:cubicBezTo>
                  <a:pt x="3" y="5"/>
                  <a:pt x="4" y="6"/>
                  <a:pt x="5" y="7"/>
                </a:cubicBezTo>
                <a:cubicBezTo>
                  <a:pt x="6" y="9"/>
                  <a:pt x="7" y="10"/>
                  <a:pt x="8" y="11"/>
                </a:cubicBezTo>
                <a:cubicBezTo>
                  <a:pt x="9" y="12"/>
                  <a:pt x="10" y="13"/>
                  <a:pt x="12" y="14"/>
                </a:cubicBezTo>
                <a:cubicBezTo>
                  <a:pt x="13" y="15"/>
                  <a:pt x="15" y="16"/>
                  <a:pt x="16" y="17"/>
                </a:cubicBezTo>
                <a:cubicBezTo>
                  <a:pt x="18" y="18"/>
                  <a:pt x="18" y="18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3" y="17"/>
                  <a:pt x="23" y="17"/>
                  <a:pt x="25" y="14"/>
                </a:cubicBezTo>
                <a:cubicBezTo>
                  <a:pt x="27" y="11"/>
                  <a:pt x="27" y="11"/>
                  <a:pt x="28" y="7"/>
                </a:cubicBezTo>
                <a:cubicBezTo>
                  <a:pt x="30" y="4"/>
                  <a:pt x="30" y="4"/>
                  <a:pt x="32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10"/>
          <p:cNvSpPr>
            <a:spLocks noEditPoints="1"/>
          </p:cNvSpPr>
          <p:nvPr/>
        </p:nvSpPr>
        <p:spPr bwMode="auto">
          <a:xfrm>
            <a:off x="4902042" y="5031106"/>
            <a:ext cx="417513" cy="365125"/>
          </a:xfrm>
          <a:custGeom>
            <a:avLst/>
            <a:gdLst>
              <a:gd name="T0" fmla="*/ 77 w 111"/>
              <a:gd name="T1" fmla="*/ 12 h 97"/>
              <a:gd name="T2" fmla="*/ 40 w 111"/>
              <a:gd name="T3" fmla="*/ 0 h 97"/>
              <a:gd name="T4" fmla="*/ 13 w 111"/>
              <a:gd name="T5" fmla="*/ 11 h 97"/>
              <a:gd name="T6" fmla="*/ 11 w 111"/>
              <a:gd name="T7" fmla="*/ 15 h 97"/>
              <a:gd name="T8" fmla="*/ 14 w 111"/>
              <a:gd name="T9" fmla="*/ 72 h 97"/>
              <a:gd name="T10" fmla="*/ 25 w 111"/>
              <a:gd name="T11" fmla="*/ 88 h 97"/>
              <a:gd name="T12" fmla="*/ 32 w 111"/>
              <a:gd name="T13" fmla="*/ 94 h 97"/>
              <a:gd name="T14" fmla="*/ 47 w 111"/>
              <a:gd name="T15" fmla="*/ 95 h 97"/>
              <a:gd name="T16" fmla="*/ 62 w 111"/>
              <a:gd name="T17" fmla="*/ 97 h 97"/>
              <a:gd name="T18" fmla="*/ 105 w 111"/>
              <a:gd name="T19" fmla="*/ 73 h 97"/>
              <a:gd name="T20" fmla="*/ 108 w 111"/>
              <a:gd name="T21" fmla="*/ 68 h 97"/>
              <a:gd name="T22" fmla="*/ 99 w 111"/>
              <a:gd name="T23" fmla="*/ 30 h 97"/>
              <a:gd name="T24" fmla="*/ 12 w 111"/>
              <a:gd name="T25" fmla="*/ 64 h 97"/>
              <a:gd name="T26" fmla="*/ 9 w 111"/>
              <a:gd name="T27" fmla="*/ 23 h 97"/>
              <a:gd name="T28" fmla="*/ 12 w 111"/>
              <a:gd name="T29" fmla="*/ 24 h 97"/>
              <a:gd name="T30" fmla="*/ 17 w 111"/>
              <a:gd name="T31" fmla="*/ 62 h 97"/>
              <a:gd name="T32" fmla="*/ 29 w 111"/>
              <a:gd name="T33" fmla="*/ 74 h 97"/>
              <a:gd name="T34" fmla="*/ 29 w 111"/>
              <a:gd name="T35" fmla="*/ 67 h 97"/>
              <a:gd name="T36" fmla="*/ 30 w 111"/>
              <a:gd name="T37" fmla="*/ 68 h 97"/>
              <a:gd name="T38" fmla="*/ 31 w 111"/>
              <a:gd name="T39" fmla="*/ 73 h 97"/>
              <a:gd name="T40" fmla="*/ 29 w 111"/>
              <a:gd name="T41" fmla="*/ 74 h 97"/>
              <a:gd name="T42" fmla="*/ 34 w 111"/>
              <a:gd name="T43" fmla="*/ 87 h 97"/>
              <a:gd name="T44" fmla="*/ 34 w 111"/>
              <a:gd name="T45" fmla="*/ 81 h 97"/>
              <a:gd name="T46" fmla="*/ 35 w 111"/>
              <a:gd name="T47" fmla="*/ 82 h 97"/>
              <a:gd name="T48" fmla="*/ 36 w 111"/>
              <a:gd name="T49" fmla="*/ 87 h 97"/>
              <a:gd name="T50" fmla="*/ 53 w 111"/>
              <a:gd name="T51" fmla="*/ 83 h 97"/>
              <a:gd name="T52" fmla="*/ 48 w 111"/>
              <a:gd name="T53" fmla="*/ 80 h 97"/>
              <a:gd name="T54" fmla="*/ 53 w 111"/>
              <a:gd name="T55" fmla="*/ 75 h 97"/>
              <a:gd name="T56" fmla="*/ 50 w 111"/>
              <a:gd name="T57" fmla="*/ 79 h 97"/>
              <a:gd name="T58" fmla="*/ 53 w 111"/>
              <a:gd name="T59" fmla="*/ 83 h 97"/>
              <a:gd name="T60" fmla="*/ 81 w 111"/>
              <a:gd name="T61" fmla="*/ 83 h 97"/>
              <a:gd name="T62" fmla="*/ 80 w 111"/>
              <a:gd name="T63" fmla="*/ 77 h 97"/>
              <a:gd name="T64" fmla="*/ 82 w 111"/>
              <a:gd name="T65" fmla="*/ 77 h 97"/>
              <a:gd name="T66" fmla="*/ 82 w 111"/>
              <a:gd name="T67" fmla="*/ 82 h 97"/>
              <a:gd name="T68" fmla="*/ 105 w 111"/>
              <a:gd name="T69" fmla="*/ 65 h 97"/>
              <a:gd name="T70" fmla="*/ 80 w 111"/>
              <a:gd name="T71" fmla="*/ 75 h 97"/>
              <a:gd name="T72" fmla="*/ 46 w 111"/>
              <a:gd name="T73" fmla="*/ 64 h 97"/>
              <a:gd name="T74" fmla="*/ 16 w 111"/>
              <a:gd name="T75" fmla="*/ 30 h 97"/>
              <a:gd name="T76" fmla="*/ 31 w 111"/>
              <a:gd name="T77" fmla="*/ 5 h 97"/>
              <a:gd name="T78" fmla="*/ 52 w 111"/>
              <a:gd name="T79" fmla="*/ 5 h 97"/>
              <a:gd name="T80" fmla="*/ 96 w 111"/>
              <a:gd name="T81" fmla="*/ 31 h 97"/>
              <a:gd name="T82" fmla="*/ 105 w 111"/>
              <a:gd name="T83" fmla="*/ 6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97">
                <a:moveTo>
                  <a:pt x="99" y="30"/>
                </a:moveTo>
                <a:cubicBezTo>
                  <a:pt x="93" y="23"/>
                  <a:pt x="85" y="18"/>
                  <a:pt x="77" y="12"/>
                </a:cubicBezTo>
                <a:cubicBezTo>
                  <a:pt x="68" y="7"/>
                  <a:pt x="59" y="3"/>
                  <a:pt x="51" y="2"/>
                </a:cubicBezTo>
                <a:cubicBezTo>
                  <a:pt x="47" y="1"/>
                  <a:pt x="43" y="0"/>
                  <a:pt x="40" y="0"/>
                </a:cubicBezTo>
                <a:cubicBezTo>
                  <a:pt x="36" y="0"/>
                  <a:pt x="32" y="1"/>
                  <a:pt x="28" y="2"/>
                </a:cubicBezTo>
                <a:cubicBezTo>
                  <a:pt x="22" y="3"/>
                  <a:pt x="16" y="6"/>
                  <a:pt x="13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3"/>
                  <a:pt x="12" y="14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0" y="33"/>
                  <a:pt x="2" y="55"/>
                  <a:pt x="14" y="72"/>
                </a:cubicBezTo>
                <a:cubicBezTo>
                  <a:pt x="17" y="76"/>
                  <a:pt x="17" y="76"/>
                  <a:pt x="17" y="76"/>
                </a:cubicBezTo>
                <a:cubicBezTo>
                  <a:pt x="20" y="79"/>
                  <a:pt x="24" y="85"/>
                  <a:pt x="25" y="88"/>
                </a:cubicBezTo>
                <a:cubicBezTo>
                  <a:pt x="26" y="91"/>
                  <a:pt x="29" y="94"/>
                  <a:pt x="31" y="94"/>
                </a:cubicBezTo>
                <a:cubicBezTo>
                  <a:pt x="31" y="94"/>
                  <a:pt x="32" y="94"/>
                  <a:pt x="32" y="94"/>
                </a:cubicBezTo>
                <a:cubicBezTo>
                  <a:pt x="34" y="94"/>
                  <a:pt x="37" y="94"/>
                  <a:pt x="39" y="94"/>
                </a:cubicBezTo>
                <a:cubicBezTo>
                  <a:pt x="42" y="94"/>
                  <a:pt x="45" y="94"/>
                  <a:pt x="47" y="95"/>
                </a:cubicBezTo>
                <a:cubicBezTo>
                  <a:pt x="47" y="95"/>
                  <a:pt x="47" y="95"/>
                  <a:pt x="52" y="96"/>
                </a:cubicBezTo>
                <a:cubicBezTo>
                  <a:pt x="55" y="96"/>
                  <a:pt x="59" y="97"/>
                  <a:pt x="62" y="97"/>
                </a:cubicBezTo>
                <a:cubicBezTo>
                  <a:pt x="79" y="97"/>
                  <a:pt x="95" y="89"/>
                  <a:pt x="104" y="74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6" y="71"/>
                  <a:pt x="107" y="69"/>
                  <a:pt x="108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11" y="63"/>
                  <a:pt x="111" y="56"/>
                  <a:pt x="110" y="50"/>
                </a:cubicBezTo>
                <a:cubicBezTo>
                  <a:pt x="108" y="43"/>
                  <a:pt x="104" y="36"/>
                  <a:pt x="99" y="30"/>
                </a:cubicBezTo>
                <a:close/>
                <a:moveTo>
                  <a:pt x="19" y="70"/>
                </a:moveTo>
                <a:cubicBezTo>
                  <a:pt x="18" y="71"/>
                  <a:pt x="15" y="68"/>
                  <a:pt x="12" y="64"/>
                </a:cubicBezTo>
                <a:cubicBezTo>
                  <a:pt x="10" y="60"/>
                  <a:pt x="7" y="50"/>
                  <a:pt x="7" y="43"/>
                </a:cubicBezTo>
                <a:cubicBezTo>
                  <a:pt x="6" y="36"/>
                  <a:pt x="7" y="27"/>
                  <a:pt x="9" y="23"/>
                </a:cubicBezTo>
                <a:cubicBezTo>
                  <a:pt x="11" y="19"/>
                  <a:pt x="14" y="17"/>
                  <a:pt x="15" y="17"/>
                </a:cubicBezTo>
                <a:cubicBezTo>
                  <a:pt x="15" y="17"/>
                  <a:pt x="15" y="21"/>
                  <a:pt x="12" y="24"/>
                </a:cubicBezTo>
                <a:cubicBezTo>
                  <a:pt x="10" y="28"/>
                  <a:pt x="10" y="36"/>
                  <a:pt x="11" y="42"/>
                </a:cubicBezTo>
                <a:cubicBezTo>
                  <a:pt x="12" y="49"/>
                  <a:pt x="15" y="57"/>
                  <a:pt x="17" y="62"/>
                </a:cubicBezTo>
                <a:cubicBezTo>
                  <a:pt x="19" y="66"/>
                  <a:pt x="20" y="70"/>
                  <a:pt x="19" y="70"/>
                </a:cubicBezTo>
                <a:close/>
                <a:moveTo>
                  <a:pt x="29" y="74"/>
                </a:moveTo>
                <a:cubicBezTo>
                  <a:pt x="28" y="73"/>
                  <a:pt x="26" y="72"/>
                  <a:pt x="26" y="71"/>
                </a:cubicBezTo>
                <a:cubicBezTo>
                  <a:pt x="26" y="70"/>
                  <a:pt x="28" y="68"/>
                  <a:pt x="29" y="67"/>
                </a:cubicBezTo>
                <a:cubicBezTo>
                  <a:pt x="30" y="66"/>
                  <a:pt x="31" y="66"/>
                  <a:pt x="31" y="66"/>
                </a:cubicBezTo>
                <a:cubicBezTo>
                  <a:pt x="31" y="66"/>
                  <a:pt x="31" y="67"/>
                  <a:pt x="30" y="68"/>
                </a:cubicBezTo>
                <a:cubicBezTo>
                  <a:pt x="30" y="68"/>
                  <a:pt x="29" y="70"/>
                  <a:pt x="29" y="71"/>
                </a:cubicBezTo>
                <a:cubicBezTo>
                  <a:pt x="29" y="71"/>
                  <a:pt x="30" y="72"/>
                  <a:pt x="31" y="73"/>
                </a:cubicBezTo>
                <a:cubicBezTo>
                  <a:pt x="32" y="73"/>
                  <a:pt x="32" y="74"/>
                  <a:pt x="32" y="74"/>
                </a:cubicBezTo>
                <a:cubicBezTo>
                  <a:pt x="32" y="74"/>
                  <a:pt x="31" y="74"/>
                  <a:pt x="29" y="74"/>
                </a:cubicBezTo>
                <a:close/>
                <a:moveTo>
                  <a:pt x="37" y="88"/>
                </a:moveTo>
                <a:cubicBezTo>
                  <a:pt x="37" y="88"/>
                  <a:pt x="35" y="88"/>
                  <a:pt x="34" y="87"/>
                </a:cubicBezTo>
                <a:cubicBezTo>
                  <a:pt x="32" y="87"/>
                  <a:pt x="31" y="86"/>
                  <a:pt x="31" y="85"/>
                </a:cubicBezTo>
                <a:cubicBezTo>
                  <a:pt x="31" y="84"/>
                  <a:pt x="32" y="82"/>
                  <a:pt x="34" y="81"/>
                </a:cubicBezTo>
                <a:cubicBezTo>
                  <a:pt x="35" y="80"/>
                  <a:pt x="36" y="80"/>
                  <a:pt x="36" y="80"/>
                </a:cubicBezTo>
                <a:cubicBezTo>
                  <a:pt x="36" y="80"/>
                  <a:pt x="36" y="81"/>
                  <a:pt x="35" y="82"/>
                </a:cubicBezTo>
                <a:cubicBezTo>
                  <a:pt x="34" y="82"/>
                  <a:pt x="34" y="83"/>
                  <a:pt x="34" y="84"/>
                </a:cubicBezTo>
                <a:cubicBezTo>
                  <a:pt x="34" y="85"/>
                  <a:pt x="35" y="86"/>
                  <a:pt x="36" y="87"/>
                </a:cubicBezTo>
                <a:cubicBezTo>
                  <a:pt x="37" y="87"/>
                  <a:pt x="37" y="87"/>
                  <a:pt x="37" y="88"/>
                </a:cubicBezTo>
                <a:close/>
                <a:moveTo>
                  <a:pt x="53" y="83"/>
                </a:moveTo>
                <a:cubicBezTo>
                  <a:pt x="53" y="83"/>
                  <a:pt x="52" y="83"/>
                  <a:pt x="50" y="82"/>
                </a:cubicBezTo>
                <a:cubicBezTo>
                  <a:pt x="49" y="82"/>
                  <a:pt x="48" y="81"/>
                  <a:pt x="48" y="80"/>
                </a:cubicBezTo>
                <a:cubicBezTo>
                  <a:pt x="48" y="79"/>
                  <a:pt x="49" y="77"/>
                  <a:pt x="50" y="76"/>
                </a:cubicBezTo>
                <a:cubicBezTo>
                  <a:pt x="51" y="75"/>
                  <a:pt x="52" y="75"/>
                  <a:pt x="53" y="75"/>
                </a:cubicBezTo>
                <a:cubicBezTo>
                  <a:pt x="53" y="75"/>
                  <a:pt x="52" y="76"/>
                  <a:pt x="52" y="77"/>
                </a:cubicBezTo>
                <a:cubicBezTo>
                  <a:pt x="51" y="77"/>
                  <a:pt x="50" y="78"/>
                  <a:pt x="50" y="79"/>
                </a:cubicBezTo>
                <a:cubicBezTo>
                  <a:pt x="50" y="80"/>
                  <a:pt x="51" y="81"/>
                  <a:pt x="52" y="82"/>
                </a:cubicBezTo>
                <a:cubicBezTo>
                  <a:pt x="53" y="82"/>
                  <a:pt x="54" y="82"/>
                  <a:pt x="53" y="83"/>
                </a:cubicBezTo>
                <a:close/>
                <a:moveTo>
                  <a:pt x="84" y="84"/>
                </a:moveTo>
                <a:cubicBezTo>
                  <a:pt x="83" y="84"/>
                  <a:pt x="82" y="84"/>
                  <a:pt x="81" y="83"/>
                </a:cubicBezTo>
                <a:cubicBezTo>
                  <a:pt x="79" y="83"/>
                  <a:pt x="78" y="82"/>
                  <a:pt x="78" y="81"/>
                </a:cubicBezTo>
                <a:cubicBezTo>
                  <a:pt x="78" y="80"/>
                  <a:pt x="79" y="78"/>
                  <a:pt x="80" y="77"/>
                </a:cubicBezTo>
                <a:cubicBezTo>
                  <a:pt x="81" y="76"/>
                  <a:pt x="83" y="75"/>
                  <a:pt x="83" y="76"/>
                </a:cubicBezTo>
                <a:cubicBezTo>
                  <a:pt x="83" y="76"/>
                  <a:pt x="82" y="77"/>
                  <a:pt x="82" y="77"/>
                </a:cubicBezTo>
                <a:cubicBezTo>
                  <a:pt x="81" y="78"/>
                  <a:pt x="81" y="79"/>
                  <a:pt x="81" y="80"/>
                </a:cubicBezTo>
                <a:cubicBezTo>
                  <a:pt x="80" y="81"/>
                  <a:pt x="81" y="82"/>
                  <a:pt x="82" y="82"/>
                </a:cubicBezTo>
                <a:cubicBezTo>
                  <a:pt x="83" y="83"/>
                  <a:pt x="84" y="83"/>
                  <a:pt x="84" y="84"/>
                </a:cubicBezTo>
                <a:close/>
                <a:moveTo>
                  <a:pt x="105" y="65"/>
                </a:moveTo>
                <a:cubicBezTo>
                  <a:pt x="102" y="70"/>
                  <a:pt x="97" y="73"/>
                  <a:pt x="91" y="74"/>
                </a:cubicBezTo>
                <a:cubicBezTo>
                  <a:pt x="88" y="75"/>
                  <a:pt x="84" y="75"/>
                  <a:pt x="80" y="75"/>
                </a:cubicBezTo>
                <a:cubicBezTo>
                  <a:pt x="77" y="75"/>
                  <a:pt x="74" y="75"/>
                  <a:pt x="70" y="74"/>
                </a:cubicBezTo>
                <a:cubicBezTo>
                  <a:pt x="62" y="73"/>
                  <a:pt x="54" y="69"/>
                  <a:pt x="46" y="64"/>
                </a:cubicBezTo>
                <a:cubicBezTo>
                  <a:pt x="38" y="60"/>
                  <a:pt x="31" y="54"/>
                  <a:pt x="26" y="48"/>
                </a:cubicBezTo>
                <a:cubicBezTo>
                  <a:pt x="21" y="42"/>
                  <a:pt x="17" y="36"/>
                  <a:pt x="16" y="30"/>
                </a:cubicBezTo>
                <a:cubicBezTo>
                  <a:pt x="14" y="24"/>
                  <a:pt x="14" y="18"/>
                  <a:pt x="17" y="14"/>
                </a:cubicBezTo>
                <a:cubicBezTo>
                  <a:pt x="20" y="9"/>
                  <a:pt x="25" y="6"/>
                  <a:pt x="31" y="5"/>
                </a:cubicBezTo>
                <a:cubicBezTo>
                  <a:pt x="34" y="4"/>
                  <a:pt x="38" y="3"/>
                  <a:pt x="41" y="3"/>
                </a:cubicBezTo>
                <a:cubicBezTo>
                  <a:pt x="45" y="3"/>
                  <a:pt x="48" y="4"/>
                  <a:pt x="52" y="5"/>
                </a:cubicBezTo>
                <a:cubicBezTo>
                  <a:pt x="60" y="6"/>
                  <a:pt x="68" y="10"/>
                  <a:pt x="76" y="15"/>
                </a:cubicBezTo>
                <a:cubicBezTo>
                  <a:pt x="84" y="19"/>
                  <a:pt x="91" y="25"/>
                  <a:pt x="96" y="31"/>
                </a:cubicBezTo>
                <a:cubicBezTo>
                  <a:pt x="101" y="37"/>
                  <a:pt x="104" y="43"/>
                  <a:pt x="106" y="49"/>
                </a:cubicBezTo>
                <a:cubicBezTo>
                  <a:pt x="107" y="55"/>
                  <a:pt x="107" y="61"/>
                  <a:pt x="105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11"/>
          <p:cNvSpPr>
            <a:spLocks noEditPoints="1"/>
          </p:cNvSpPr>
          <p:nvPr/>
        </p:nvSpPr>
        <p:spPr bwMode="auto">
          <a:xfrm>
            <a:off x="6319679" y="2125981"/>
            <a:ext cx="569913" cy="544513"/>
          </a:xfrm>
          <a:custGeom>
            <a:avLst/>
            <a:gdLst>
              <a:gd name="T0" fmla="*/ 138 w 152"/>
              <a:gd name="T1" fmla="*/ 36 h 145"/>
              <a:gd name="T2" fmla="*/ 131 w 152"/>
              <a:gd name="T3" fmla="*/ 25 h 145"/>
              <a:gd name="T4" fmla="*/ 134 w 152"/>
              <a:gd name="T5" fmla="*/ 21 h 145"/>
              <a:gd name="T6" fmla="*/ 129 w 152"/>
              <a:gd name="T7" fmla="*/ 25 h 145"/>
              <a:gd name="T8" fmla="*/ 124 w 152"/>
              <a:gd name="T9" fmla="*/ 16 h 145"/>
              <a:gd name="T10" fmla="*/ 115 w 152"/>
              <a:gd name="T11" fmla="*/ 9 h 145"/>
              <a:gd name="T12" fmla="*/ 102 w 152"/>
              <a:gd name="T13" fmla="*/ 7 h 145"/>
              <a:gd name="T14" fmla="*/ 104 w 152"/>
              <a:gd name="T15" fmla="*/ 4 h 145"/>
              <a:gd name="T16" fmla="*/ 92 w 152"/>
              <a:gd name="T17" fmla="*/ 5 h 145"/>
              <a:gd name="T18" fmla="*/ 89 w 152"/>
              <a:gd name="T19" fmla="*/ 6 h 145"/>
              <a:gd name="T20" fmla="*/ 80 w 152"/>
              <a:gd name="T21" fmla="*/ 1 h 145"/>
              <a:gd name="T22" fmla="*/ 69 w 152"/>
              <a:gd name="T23" fmla="*/ 5 h 145"/>
              <a:gd name="T24" fmla="*/ 60 w 152"/>
              <a:gd name="T25" fmla="*/ 3 h 145"/>
              <a:gd name="T26" fmla="*/ 55 w 152"/>
              <a:gd name="T27" fmla="*/ 7 h 145"/>
              <a:gd name="T28" fmla="*/ 54 w 152"/>
              <a:gd name="T29" fmla="*/ 11 h 145"/>
              <a:gd name="T30" fmla="*/ 36 w 152"/>
              <a:gd name="T31" fmla="*/ 17 h 145"/>
              <a:gd name="T32" fmla="*/ 25 w 152"/>
              <a:gd name="T33" fmla="*/ 17 h 145"/>
              <a:gd name="T34" fmla="*/ 23 w 152"/>
              <a:gd name="T35" fmla="*/ 29 h 145"/>
              <a:gd name="T36" fmla="*/ 23 w 152"/>
              <a:gd name="T37" fmla="*/ 30 h 145"/>
              <a:gd name="T38" fmla="*/ 8 w 152"/>
              <a:gd name="T39" fmla="*/ 47 h 145"/>
              <a:gd name="T40" fmla="*/ 8 w 152"/>
              <a:gd name="T41" fmla="*/ 57 h 145"/>
              <a:gd name="T42" fmla="*/ 7 w 152"/>
              <a:gd name="T43" fmla="*/ 70 h 145"/>
              <a:gd name="T44" fmla="*/ 6 w 152"/>
              <a:gd name="T45" fmla="*/ 75 h 145"/>
              <a:gd name="T46" fmla="*/ 8 w 152"/>
              <a:gd name="T47" fmla="*/ 89 h 145"/>
              <a:gd name="T48" fmla="*/ 10 w 152"/>
              <a:gd name="T49" fmla="*/ 90 h 145"/>
              <a:gd name="T50" fmla="*/ 13 w 152"/>
              <a:gd name="T51" fmla="*/ 103 h 145"/>
              <a:gd name="T52" fmla="*/ 19 w 152"/>
              <a:gd name="T53" fmla="*/ 112 h 145"/>
              <a:gd name="T54" fmla="*/ 28 w 152"/>
              <a:gd name="T55" fmla="*/ 119 h 145"/>
              <a:gd name="T56" fmla="*/ 24 w 152"/>
              <a:gd name="T57" fmla="*/ 131 h 145"/>
              <a:gd name="T58" fmla="*/ 39 w 152"/>
              <a:gd name="T59" fmla="*/ 130 h 145"/>
              <a:gd name="T60" fmla="*/ 42 w 152"/>
              <a:gd name="T61" fmla="*/ 128 h 145"/>
              <a:gd name="T62" fmla="*/ 49 w 152"/>
              <a:gd name="T63" fmla="*/ 137 h 145"/>
              <a:gd name="T64" fmla="*/ 55 w 152"/>
              <a:gd name="T65" fmla="*/ 138 h 145"/>
              <a:gd name="T66" fmla="*/ 57 w 152"/>
              <a:gd name="T67" fmla="*/ 135 h 145"/>
              <a:gd name="T68" fmla="*/ 74 w 152"/>
              <a:gd name="T69" fmla="*/ 141 h 145"/>
              <a:gd name="T70" fmla="*/ 94 w 152"/>
              <a:gd name="T71" fmla="*/ 143 h 145"/>
              <a:gd name="T72" fmla="*/ 94 w 152"/>
              <a:gd name="T73" fmla="*/ 140 h 145"/>
              <a:gd name="T74" fmla="*/ 109 w 152"/>
              <a:gd name="T75" fmla="*/ 139 h 145"/>
              <a:gd name="T76" fmla="*/ 105 w 152"/>
              <a:gd name="T77" fmla="*/ 132 h 145"/>
              <a:gd name="T78" fmla="*/ 117 w 152"/>
              <a:gd name="T79" fmla="*/ 129 h 145"/>
              <a:gd name="T80" fmla="*/ 129 w 152"/>
              <a:gd name="T81" fmla="*/ 116 h 145"/>
              <a:gd name="T82" fmla="*/ 141 w 152"/>
              <a:gd name="T83" fmla="*/ 114 h 145"/>
              <a:gd name="T84" fmla="*/ 138 w 152"/>
              <a:gd name="T85" fmla="*/ 104 h 145"/>
              <a:gd name="T86" fmla="*/ 141 w 152"/>
              <a:gd name="T87" fmla="*/ 98 h 145"/>
              <a:gd name="T88" fmla="*/ 151 w 152"/>
              <a:gd name="T89" fmla="*/ 76 h 145"/>
              <a:gd name="T90" fmla="*/ 149 w 152"/>
              <a:gd name="T91" fmla="*/ 61 h 145"/>
              <a:gd name="T92" fmla="*/ 148 w 152"/>
              <a:gd name="T93" fmla="*/ 58 h 145"/>
              <a:gd name="T94" fmla="*/ 141 w 152"/>
              <a:gd name="T95" fmla="*/ 43 h 145"/>
              <a:gd name="T96" fmla="*/ 65 w 152"/>
              <a:gd name="T97" fmla="*/ 46 h 145"/>
              <a:gd name="T98" fmla="*/ 58 w 152"/>
              <a:gd name="T99" fmla="*/ 33 h 145"/>
              <a:gd name="T100" fmla="*/ 69 w 152"/>
              <a:gd name="T101" fmla="*/ 44 h 145"/>
              <a:gd name="T102" fmla="*/ 72 w 152"/>
              <a:gd name="T103" fmla="*/ 56 h 145"/>
              <a:gd name="T104" fmla="*/ 79 w 152"/>
              <a:gd name="T105" fmla="*/ 43 h 145"/>
              <a:gd name="T106" fmla="*/ 83 w 152"/>
              <a:gd name="T107" fmla="*/ 40 h 145"/>
              <a:gd name="T108" fmla="*/ 76 w 152"/>
              <a:gd name="T109" fmla="*/ 27 h 145"/>
              <a:gd name="T110" fmla="*/ 125 w 152"/>
              <a:gd name="T111" fmla="*/ 121 h 145"/>
              <a:gd name="T112" fmla="*/ 141 w 152"/>
              <a:gd name="T113" fmla="*/ 96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2" h="145">
                <a:moveTo>
                  <a:pt x="145" y="37"/>
                </a:moveTo>
                <a:cubicBezTo>
                  <a:pt x="144" y="37"/>
                  <a:pt x="143" y="36"/>
                  <a:pt x="142" y="37"/>
                </a:cubicBezTo>
                <a:cubicBezTo>
                  <a:pt x="141" y="37"/>
                  <a:pt x="140" y="39"/>
                  <a:pt x="140" y="40"/>
                </a:cubicBezTo>
                <a:cubicBezTo>
                  <a:pt x="140" y="41"/>
                  <a:pt x="140" y="42"/>
                  <a:pt x="140" y="42"/>
                </a:cubicBezTo>
                <a:cubicBezTo>
                  <a:pt x="140" y="43"/>
                  <a:pt x="140" y="44"/>
                  <a:pt x="139" y="45"/>
                </a:cubicBezTo>
                <a:cubicBezTo>
                  <a:pt x="138" y="42"/>
                  <a:pt x="137" y="40"/>
                  <a:pt x="135" y="38"/>
                </a:cubicBezTo>
                <a:cubicBezTo>
                  <a:pt x="135" y="38"/>
                  <a:pt x="135" y="37"/>
                  <a:pt x="135" y="37"/>
                </a:cubicBezTo>
                <a:cubicBezTo>
                  <a:pt x="136" y="37"/>
                  <a:pt x="136" y="36"/>
                  <a:pt x="137" y="36"/>
                </a:cubicBezTo>
                <a:cubicBezTo>
                  <a:pt x="137" y="36"/>
                  <a:pt x="138" y="36"/>
                  <a:pt x="138" y="36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39" y="35"/>
                  <a:pt x="140" y="35"/>
                  <a:pt x="140" y="35"/>
                </a:cubicBezTo>
                <a:cubicBezTo>
                  <a:pt x="140" y="34"/>
                  <a:pt x="139" y="34"/>
                  <a:pt x="139" y="34"/>
                </a:cubicBezTo>
                <a:cubicBezTo>
                  <a:pt x="139" y="34"/>
                  <a:pt x="138" y="34"/>
                  <a:pt x="138" y="34"/>
                </a:cubicBezTo>
                <a:cubicBezTo>
                  <a:pt x="137" y="34"/>
                  <a:pt x="136" y="34"/>
                  <a:pt x="136" y="35"/>
                </a:cubicBezTo>
                <a:cubicBezTo>
                  <a:pt x="135" y="35"/>
                  <a:pt x="135" y="36"/>
                  <a:pt x="134" y="36"/>
                </a:cubicBezTo>
                <a:cubicBezTo>
                  <a:pt x="133" y="35"/>
                  <a:pt x="132" y="33"/>
                  <a:pt x="131" y="32"/>
                </a:cubicBezTo>
                <a:cubicBezTo>
                  <a:pt x="130" y="31"/>
                  <a:pt x="129" y="30"/>
                  <a:pt x="129" y="29"/>
                </a:cubicBezTo>
                <a:cubicBezTo>
                  <a:pt x="130" y="28"/>
                  <a:pt x="130" y="27"/>
                  <a:pt x="131" y="25"/>
                </a:cubicBezTo>
                <a:cubicBezTo>
                  <a:pt x="131" y="25"/>
                  <a:pt x="131" y="25"/>
                  <a:pt x="131" y="24"/>
                </a:cubicBezTo>
                <a:cubicBezTo>
                  <a:pt x="132" y="25"/>
                  <a:pt x="133" y="26"/>
                  <a:pt x="134" y="25"/>
                </a:cubicBezTo>
                <a:cubicBezTo>
                  <a:pt x="135" y="25"/>
                  <a:pt x="135" y="25"/>
                  <a:pt x="135" y="25"/>
                </a:cubicBezTo>
                <a:cubicBezTo>
                  <a:pt x="135" y="25"/>
                  <a:pt x="135" y="25"/>
                  <a:pt x="135" y="24"/>
                </a:cubicBezTo>
                <a:cubicBezTo>
                  <a:pt x="135" y="24"/>
                  <a:pt x="135" y="24"/>
                  <a:pt x="135" y="24"/>
                </a:cubicBezTo>
                <a:cubicBezTo>
                  <a:pt x="135" y="23"/>
                  <a:pt x="135" y="23"/>
                  <a:pt x="135" y="23"/>
                </a:cubicBezTo>
                <a:cubicBezTo>
                  <a:pt x="135" y="23"/>
                  <a:pt x="135" y="22"/>
                  <a:pt x="135" y="22"/>
                </a:cubicBezTo>
                <a:cubicBezTo>
                  <a:pt x="135" y="22"/>
                  <a:pt x="135" y="22"/>
                  <a:pt x="135" y="21"/>
                </a:cubicBezTo>
                <a:cubicBezTo>
                  <a:pt x="135" y="21"/>
                  <a:pt x="134" y="21"/>
                  <a:pt x="134" y="21"/>
                </a:cubicBezTo>
                <a:cubicBezTo>
                  <a:pt x="134" y="21"/>
                  <a:pt x="134" y="21"/>
                  <a:pt x="134" y="22"/>
                </a:cubicBezTo>
                <a:cubicBezTo>
                  <a:pt x="134" y="22"/>
                  <a:pt x="133" y="22"/>
                  <a:pt x="133" y="22"/>
                </a:cubicBezTo>
                <a:cubicBezTo>
                  <a:pt x="133" y="22"/>
                  <a:pt x="133" y="22"/>
                  <a:pt x="133" y="23"/>
                </a:cubicBezTo>
                <a:cubicBezTo>
                  <a:pt x="133" y="23"/>
                  <a:pt x="133" y="23"/>
                  <a:pt x="133" y="24"/>
                </a:cubicBezTo>
                <a:cubicBezTo>
                  <a:pt x="133" y="24"/>
                  <a:pt x="132" y="23"/>
                  <a:pt x="13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1" y="22"/>
                  <a:pt x="131" y="22"/>
                  <a:pt x="131" y="22"/>
                </a:cubicBezTo>
                <a:cubicBezTo>
                  <a:pt x="131" y="22"/>
                  <a:pt x="130" y="23"/>
                  <a:pt x="130" y="23"/>
                </a:cubicBezTo>
                <a:cubicBezTo>
                  <a:pt x="130" y="24"/>
                  <a:pt x="130" y="24"/>
                  <a:pt x="129" y="25"/>
                </a:cubicBezTo>
                <a:cubicBezTo>
                  <a:pt x="129" y="26"/>
                  <a:pt x="128" y="27"/>
                  <a:pt x="128" y="28"/>
                </a:cubicBezTo>
                <a:cubicBezTo>
                  <a:pt x="125" y="25"/>
                  <a:pt x="123" y="22"/>
                  <a:pt x="120" y="20"/>
                </a:cubicBezTo>
                <a:cubicBezTo>
                  <a:pt x="121" y="19"/>
                  <a:pt x="123" y="18"/>
                  <a:pt x="124" y="18"/>
                </a:cubicBezTo>
                <a:cubicBezTo>
                  <a:pt x="125" y="17"/>
                  <a:pt x="126" y="18"/>
                  <a:pt x="127" y="18"/>
                </a:cubicBezTo>
                <a:cubicBezTo>
                  <a:pt x="128" y="18"/>
                  <a:pt x="128" y="18"/>
                  <a:pt x="129" y="18"/>
                </a:cubicBezTo>
                <a:cubicBezTo>
                  <a:pt x="129" y="18"/>
                  <a:pt x="130" y="17"/>
                  <a:pt x="129" y="17"/>
                </a:cubicBezTo>
                <a:cubicBezTo>
                  <a:pt x="129" y="17"/>
                  <a:pt x="129" y="16"/>
                  <a:pt x="128" y="17"/>
                </a:cubicBezTo>
                <a:cubicBezTo>
                  <a:pt x="128" y="17"/>
                  <a:pt x="128" y="17"/>
                  <a:pt x="127" y="16"/>
                </a:cubicBezTo>
                <a:cubicBezTo>
                  <a:pt x="126" y="16"/>
                  <a:pt x="125" y="16"/>
                  <a:pt x="124" y="16"/>
                </a:cubicBezTo>
                <a:cubicBezTo>
                  <a:pt x="122" y="16"/>
                  <a:pt x="120" y="17"/>
                  <a:pt x="119" y="19"/>
                </a:cubicBezTo>
                <a:cubicBezTo>
                  <a:pt x="118" y="19"/>
                  <a:pt x="118" y="18"/>
                  <a:pt x="117" y="18"/>
                </a:cubicBezTo>
                <a:cubicBezTo>
                  <a:pt x="115" y="17"/>
                  <a:pt x="114" y="16"/>
                  <a:pt x="112" y="15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113" y="14"/>
                  <a:pt x="113" y="14"/>
                  <a:pt x="114" y="14"/>
                </a:cubicBezTo>
                <a:cubicBezTo>
                  <a:pt x="114" y="14"/>
                  <a:pt x="114" y="14"/>
                  <a:pt x="114" y="14"/>
                </a:cubicBezTo>
                <a:cubicBezTo>
                  <a:pt x="115" y="14"/>
                  <a:pt x="115" y="13"/>
                  <a:pt x="115" y="13"/>
                </a:cubicBezTo>
                <a:cubicBezTo>
                  <a:pt x="115" y="12"/>
                  <a:pt x="115" y="12"/>
                  <a:pt x="115" y="11"/>
                </a:cubicBezTo>
                <a:cubicBezTo>
                  <a:pt x="114" y="11"/>
                  <a:pt x="114" y="10"/>
                  <a:pt x="115" y="9"/>
                </a:cubicBezTo>
                <a:cubicBezTo>
                  <a:pt x="115" y="9"/>
                  <a:pt x="115" y="9"/>
                  <a:pt x="115" y="8"/>
                </a:cubicBezTo>
                <a:cubicBezTo>
                  <a:pt x="114" y="8"/>
                  <a:pt x="114" y="8"/>
                  <a:pt x="114" y="9"/>
                </a:cubicBezTo>
                <a:cubicBezTo>
                  <a:pt x="113" y="10"/>
                  <a:pt x="113" y="11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3" y="12"/>
                  <a:pt x="112" y="12"/>
                  <a:pt x="111" y="13"/>
                </a:cubicBezTo>
                <a:cubicBezTo>
                  <a:pt x="111" y="13"/>
                  <a:pt x="111" y="14"/>
                  <a:pt x="110" y="14"/>
                </a:cubicBezTo>
                <a:cubicBezTo>
                  <a:pt x="107" y="13"/>
                  <a:pt x="104" y="11"/>
                  <a:pt x="101" y="10"/>
                </a:cubicBezTo>
                <a:cubicBezTo>
                  <a:pt x="101" y="9"/>
                  <a:pt x="102" y="9"/>
                  <a:pt x="102" y="8"/>
                </a:cubicBezTo>
                <a:cubicBezTo>
                  <a:pt x="102" y="8"/>
                  <a:pt x="102" y="8"/>
                  <a:pt x="102" y="7"/>
                </a:cubicBezTo>
                <a:cubicBezTo>
                  <a:pt x="103" y="7"/>
                  <a:pt x="103" y="8"/>
                  <a:pt x="103" y="8"/>
                </a:cubicBezTo>
                <a:cubicBezTo>
                  <a:pt x="103" y="8"/>
                  <a:pt x="104" y="8"/>
                  <a:pt x="104" y="8"/>
                </a:cubicBezTo>
                <a:cubicBezTo>
                  <a:pt x="104" y="8"/>
                  <a:pt x="104" y="8"/>
                  <a:pt x="105" y="8"/>
                </a:cubicBezTo>
                <a:cubicBezTo>
                  <a:pt x="105" y="8"/>
                  <a:pt x="105" y="8"/>
                  <a:pt x="105" y="8"/>
                </a:cubicBezTo>
                <a:cubicBezTo>
                  <a:pt x="105" y="6"/>
                  <a:pt x="105" y="6"/>
                  <a:pt x="105" y="6"/>
                </a:cubicBezTo>
                <a:cubicBezTo>
                  <a:pt x="105" y="6"/>
                  <a:pt x="106" y="6"/>
                  <a:pt x="106" y="6"/>
                </a:cubicBezTo>
                <a:cubicBezTo>
                  <a:pt x="106" y="6"/>
                  <a:pt x="107" y="6"/>
                  <a:pt x="107" y="5"/>
                </a:cubicBezTo>
                <a:cubicBezTo>
                  <a:pt x="107" y="5"/>
                  <a:pt x="107" y="4"/>
                  <a:pt x="106" y="4"/>
                </a:cubicBezTo>
                <a:cubicBezTo>
                  <a:pt x="106" y="4"/>
                  <a:pt x="105" y="4"/>
                  <a:pt x="104" y="4"/>
                </a:cubicBezTo>
                <a:cubicBezTo>
                  <a:pt x="104" y="4"/>
                  <a:pt x="104" y="5"/>
                  <a:pt x="104" y="5"/>
                </a:cubicBezTo>
                <a:cubicBezTo>
                  <a:pt x="103" y="6"/>
                  <a:pt x="103" y="6"/>
                  <a:pt x="103" y="6"/>
                </a:cubicBezTo>
                <a:cubicBezTo>
                  <a:pt x="103" y="6"/>
                  <a:pt x="103" y="6"/>
                  <a:pt x="102" y="6"/>
                </a:cubicBezTo>
                <a:cubicBezTo>
                  <a:pt x="102" y="5"/>
                  <a:pt x="101" y="6"/>
                  <a:pt x="101" y="6"/>
                </a:cubicBezTo>
                <a:cubicBezTo>
                  <a:pt x="101" y="7"/>
                  <a:pt x="101" y="7"/>
                  <a:pt x="101" y="8"/>
                </a:cubicBezTo>
                <a:cubicBezTo>
                  <a:pt x="100" y="8"/>
                  <a:pt x="100" y="9"/>
                  <a:pt x="100" y="10"/>
                </a:cubicBezTo>
                <a:cubicBezTo>
                  <a:pt x="99" y="9"/>
                  <a:pt x="98" y="9"/>
                  <a:pt x="97" y="9"/>
                </a:cubicBezTo>
                <a:cubicBezTo>
                  <a:pt x="95" y="8"/>
                  <a:pt x="93" y="7"/>
                  <a:pt x="91" y="7"/>
                </a:cubicBezTo>
                <a:cubicBezTo>
                  <a:pt x="91" y="6"/>
                  <a:pt x="92" y="6"/>
                  <a:pt x="92" y="5"/>
                </a:cubicBezTo>
                <a:cubicBezTo>
                  <a:pt x="93" y="5"/>
                  <a:pt x="94" y="5"/>
                  <a:pt x="95" y="5"/>
                </a:cubicBezTo>
                <a:cubicBezTo>
                  <a:pt x="95" y="5"/>
                  <a:pt x="96" y="6"/>
                  <a:pt x="96" y="6"/>
                </a:cubicBezTo>
                <a:cubicBezTo>
                  <a:pt x="96" y="6"/>
                  <a:pt x="96" y="6"/>
                  <a:pt x="96" y="6"/>
                </a:cubicBezTo>
                <a:cubicBezTo>
                  <a:pt x="97" y="6"/>
                  <a:pt x="97" y="5"/>
                  <a:pt x="97" y="5"/>
                </a:cubicBezTo>
                <a:cubicBezTo>
                  <a:pt x="97" y="4"/>
                  <a:pt x="97" y="4"/>
                  <a:pt x="96" y="4"/>
                </a:cubicBezTo>
                <a:cubicBezTo>
                  <a:pt x="96" y="4"/>
                  <a:pt x="95" y="4"/>
                  <a:pt x="95" y="4"/>
                </a:cubicBezTo>
                <a:cubicBezTo>
                  <a:pt x="94" y="4"/>
                  <a:pt x="93" y="4"/>
                  <a:pt x="92" y="4"/>
                </a:cubicBezTo>
                <a:cubicBezTo>
                  <a:pt x="90" y="4"/>
                  <a:pt x="90" y="5"/>
                  <a:pt x="89" y="6"/>
                </a:cubicBezTo>
                <a:cubicBezTo>
                  <a:pt x="89" y="6"/>
                  <a:pt x="89" y="6"/>
                  <a:pt x="89" y="6"/>
                </a:cubicBezTo>
                <a:cubicBezTo>
                  <a:pt x="85" y="5"/>
                  <a:pt x="82" y="4"/>
                  <a:pt x="78" y="4"/>
                </a:cubicBezTo>
                <a:cubicBezTo>
                  <a:pt x="77" y="4"/>
                  <a:pt x="77" y="4"/>
                  <a:pt x="77" y="4"/>
                </a:cubicBezTo>
                <a:cubicBezTo>
                  <a:pt x="78" y="3"/>
                  <a:pt x="79" y="3"/>
                  <a:pt x="81" y="3"/>
                </a:cubicBezTo>
                <a:cubicBezTo>
                  <a:pt x="81" y="3"/>
                  <a:pt x="82" y="3"/>
                  <a:pt x="83" y="3"/>
                </a:cubicBezTo>
                <a:cubicBezTo>
                  <a:pt x="84" y="3"/>
                  <a:pt x="85" y="3"/>
                  <a:pt x="85" y="3"/>
                </a:cubicBezTo>
                <a:cubicBezTo>
                  <a:pt x="86" y="3"/>
                  <a:pt x="86" y="3"/>
                  <a:pt x="86" y="2"/>
                </a:cubicBezTo>
                <a:cubicBezTo>
                  <a:pt x="86" y="2"/>
                  <a:pt x="85" y="2"/>
                  <a:pt x="85" y="2"/>
                </a:cubicBezTo>
                <a:cubicBezTo>
                  <a:pt x="85" y="2"/>
                  <a:pt x="84" y="2"/>
                  <a:pt x="83" y="1"/>
                </a:cubicBezTo>
                <a:cubicBezTo>
                  <a:pt x="82" y="1"/>
                  <a:pt x="81" y="1"/>
                  <a:pt x="80" y="1"/>
                </a:cubicBezTo>
                <a:cubicBezTo>
                  <a:pt x="78" y="1"/>
                  <a:pt x="76" y="3"/>
                  <a:pt x="75" y="5"/>
                </a:cubicBezTo>
                <a:cubicBezTo>
                  <a:pt x="74" y="5"/>
                  <a:pt x="73" y="5"/>
                  <a:pt x="72" y="5"/>
                </a:cubicBezTo>
                <a:cubicBezTo>
                  <a:pt x="72" y="4"/>
                  <a:pt x="72" y="2"/>
                  <a:pt x="72" y="1"/>
                </a:cubicBezTo>
                <a:cubicBezTo>
                  <a:pt x="71" y="1"/>
                  <a:pt x="71" y="1"/>
                  <a:pt x="71" y="1"/>
                </a:cubicBezTo>
                <a:cubicBezTo>
                  <a:pt x="70" y="1"/>
                  <a:pt x="70" y="2"/>
                  <a:pt x="70" y="2"/>
                </a:cubicBezTo>
                <a:cubicBezTo>
                  <a:pt x="71" y="3"/>
                  <a:pt x="71" y="4"/>
                  <a:pt x="71" y="5"/>
                </a:cubicBezTo>
                <a:cubicBezTo>
                  <a:pt x="71" y="5"/>
                  <a:pt x="71" y="5"/>
                  <a:pt x="71" y="5"/>
                </a:cubicBezTo>
                <a:cubicBezTo>
                  <a:pt x="71" y="5"/>
                  <a:pt x="71" y="5"/>
                  <a:pt x="71" y="5"/>
                </a:cubicBezTo>
                <a:cubicBezTo>
                  <a:pt x="70" y="6"/>
                  <a:pt x="69" y="5"/>
                  <a:pt x="69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7" y="6"/>
                  <a:pt x="67" y="6"/>
                  <a:pt x="67" y="6"/>
                </a:cubicBezTo>
                <a:cubicBezTo>
                  <a:pt x="67" y="6"/>
                  <a:pt x="67" y="6"/>
                  <a:pt x="67" y="7"/>
                </a:cubicBezTo>
                <a:cubicBezTo>
                  <a:pt x="67" y="7"/>
                  <a:pt x="67" y="7"/>
                  <a:pt x="67" y="7"/>
                </a:cubicBezTo>
                <a:cubicBezTo>
                  <a:pt x="66" y="7"/>
                  <a:pt x="65" y="7"/>
                  <a:pt x="64" y="8"/>
                </a:cubicBezTo>
                <a:cubicBezTo>
                  <a:pt x="65" y="7"/>
                  <a:pt x="65" y="6"/>
                  <a:pt x="65" y="5"/>
                </a:cubicBezTo>
                <a:cubicBezTo>
                  <a:pt x="64" y="3"/>
                  <a:pt x="63" y="2"/>
                  <a:pt x="61" y="1"/>
                </a:cubicBezTo>
                <a:cubicBezTo>
                  <a:pt x="60" y="1"/>
                  <a:pt x="60" y="1"/>
                  <a:pt x="60" y="2"/>
                </a:cubicBezTo>
                <a:cubicBezTo>
                  <a:pt x="60" y="2"/>
                  <a:pt x="60" y="3"/>
                  <a:pt x="60" y="3"/>
                </a:cubicBezTo>
                <a:cubicBezTo>
                  <a:pt x="62" y="3"/>
                  <a:pt x="63" y="4"/>
                  <a:pt x="63" y="5"/>
                </a:cubicBezTo>
                <a:cubicBezTo>
                  <a:pt x="63" y="6"/>
                  <a:pt x="63" y="7"/>
                  <a:pt x="62" y="7"/>
                </a:cubicBezTo>
                <a:cubicBezTo>
                  <a:pt x="62" y="7"/>
                  <a:pt x="62" y="7"/>
                  <a:pt x="62" y="7"/>
                </a:cubicBezTo>
                <a:cubicBezTo>
                  <a:pt x="61" y="7"/>
                  <a:pt x="61" y="7"/>
                  <a:pt x="60" y="8"/>
                </a:cubicBezTo>
                <a:cubicBezTo>
                  <a:pt x="60" y="8"/>
                  <a:pt x="60" y="9"/>
                  <a:pt x="60" y="9"/>
                </a:cubicBezTo>
                <a:cubicBezTo>
                  <a:pt x="60" y="9"/>
                  <a:pt x="59" y="9"/>
                  <a:pt x="59" y="9"/>
                </a:cubicBezTo>
                <a:cubicBezTo>
                  <a:pt x="59" y="9"/>
                  <a:pt x="59" y="9"/>
                  <a:pt x="58" y="9"/>
                </a:cubicBezTo>
                <a:cubicBezTo>
                  <a:pt x="58" y="10"/>
                  <a:pt x="57" y="10"/>
                  <a:pt x="56" y="10"/>
                </a:cubicBezTo>
                <a:cubicBezTo>
                  <a:pt x="56" y="9"/>
                  <a:pt x="56" y="8"/>
                  <a:pt x="55" y="7"/>
                </a:cubicBezTo>
                <a:cubicBezTo>
                  <a:pt x="54" y="5"/>
                  <a:pt x="52" y="4"/>
                  <a:pt x="50" y="3"/>
                </a:cubicBezTo>
                <a:cubicBezTo>
                  <a:pt x="49" y="2"/>
                  <a:pt x="47" y="2"/>
                  <a:pt x="46" y="1"/>
                </a:cubicBezTo>
                <a:cubicBezTo>
                  <a:pt x="46" y="0"/>
                  <a:pt x="46" y="0"/>
                  <a:pt x="45" y="1"/>
                </a:cubicBezTo>
                <a:cubicBezTo>
                  <a:pt x="45" y="1"/>
                  <a:pt x="45" y="2"/>
                  <a:pt x="45" y="2"/>
                </a:cubicBezTo>
                <a:cubicBezTo>
                  <a:pt x="47" y="3"/>
                  <a:pt x="48" y="4"/>
                  <a:pt x="49" y="4"/>
                </a:cubicBezTo>
                <a:cubicBezTo>
                  <a:pt x="51" y="5"/>
                  <a:pt x="53" y="6"/>
                  <a:pt x="54" y="8"/>
                </a:cubicBezTo>
                <a:cubicBezTo>
                  <a:pt x="55" y="9"/>
                  <a:pt x="55" y="9"/>
                  <a:pt x="55" y="10"/>
                </a:cubicBezTo>
                <a:cubicBezTo>
                  <a:pt x="54" y="10"/>
                  <a:pt x="54" y="11"/>
                  <a:pt x="54" y="11"/>
                </a:cubicBezTo>
                <a:cubicBezTo>
                  <a:pt x="54" y="11"/>
                  <a:pt x="54" y="11"/>
                  <a:pt x="54" y="11"/>
                </a:cubicBezTo>
                <a:cubicBezTo>
                  <a:pt x="53" y="11"/>
                  <a:pt x="51" y="11"/>
                  <a:pt x="50" y="11"/>
                </a:cubicBezTo>
                <a:cubicBezTo>
                  <a:pt x="49" y="11"/>
                  <a:pt x="48" y="11"/>
                  <a:pt x="47" y="12"/>
                </a:cubicBezTo>
                <a:cubicBezTo>
                  <a:pt x="46" y="12"/>
                  <a:pt x="45" y="12"/>
                  <a:pt x="44" y="12"/>
                </a:cubicBezTo>
                <a:cubicBezTo>
                  <a:pt x="41" y="11"/>
                  <a:pt x="38" y="11"/>
                  <a:pt x="36" y="16"/>
                </a:cubicBezTo>
                <a:cubicBezTo>
                  <a:pt x="34" y="15"/>
                  <a:pt x="32" y="15"/>
                  <a:pt x="29" y="15"/>
                </a:cubicBezTo>
                <a:cubicBezTo>
                  <a:pt x="29" y="15"/>
                  <a:pt x="29" y="16"/>
                  <a:pt x="29" y="16"/>
                </a:cubicBezTo>
                <a:cubicBezTo>
                  <a:pt x="29" y="16"/>
                  <a:pt x="29" y="17"/>
                  <a:pt x="29" y="17"/>
                </a:cubicBezTo>
                <a:cubicBezTo>
                  <a:pt x="29" y="17"/>
                  <a:pt x="30" y="17"/>
                  <a:pt x="30" y="17"/>
                </a:cubicBezTo>
                <a:cubicBezTo>
                  <a:pt x="32" y="16"/>
                  <a:pt x="34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39" y="13"/>
                  <a:pt x="41" y="13"/>
                  <a:pt x="44" y="13"/>
                </a:cubicBezTo>
                <a:cubicBezTo>
                  <a:pt x="45" y="13"/>
                  <a:pt x="46" y="13"/>
                  <a:pt x="47" y="13"/>
                </a:cubicBezTo>
                <a:cubicBezTo>
                  <a:pt x="48" y="13"/>
                  <a:pt x="49" y="13"/>
                  <a:pt x="49" y="13"/>
                </a:cubicBezTo>
                <a:cubicBezTo>
                  <a:pt x="45" y="15"/>
                  <a:pt x="40" y="17"/>
                  <a:pt x="37" y="19"/>
                </a:cubicBezTo>
                <a:cubicBezTo>
                  <a:pt x="35" y="20"/>
                  <a:pt x="33" y="22"/>
                  <a:pt x="31" y="23"/>
                </a:cubicBezTo>
                <a:cubicBezTo>
                  <a:pt x="31" y="23"/>
                  <a:pt x="31" y="22"/>
                  <a:pt x="30" y="21"/>
                </a:cubicBezTo>
                <a:cubicBezTo>
                  <a:pt x="29" y="19"/>
                  <a:pt x="27" y="18"/>
                  <a:pt x="25" y="17"/>
                </a:cubicBezTo>
                <a:cubicBezTo>
                  <a:pt x="24" y="17"/>
                  <a:pt x="23" y="16"/>
                  <a:pt x="22" y="15"/>
                </a:cubicBezTo>
                <a:cubicBezTo>
                  <a:pt x="21" y="15"/>
                  <a:pt x="21" y="15"/>
                  <a:pt x="20" y="15"/>
                </a:cubicBezTo>
                <a:cubicBezTo>
                  <a:pt x="20" y="15"/>
                  <a:pt x="20" y="16"/>
                  <a:pt x="21" y="16"/>
                </a:cubicBezTo>
                <a:cubicBezTo>
                  <a:pt x="22" y="17"/>
                  <a:pt x="23" y="18"/>
                  <a:pt x="25" y="19"/>
                </a:cubicBezTo>
                <a:cubicBezTo>
                  <a:pt x="26" y="20"/>
                  <a:pt x="28" y="21"/>
                  <a:pt x="29" y="22"/>
                </a:cubicBezTo>
                <a:cubicBezTo>
                  <a:pt x="30" y="23"/>
                  <a:pt x="30" y="24"/>
                  <a:pt x="30" y="25"/>
                </a:cubicBezTo>
                <a:cubicBezTo>
                  <a:pt x="28" y="26"/>
                  <a:pt x="27" y="27"/>
                  <a:pt x="26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8"/>
                  <a:pt x="24" y="28"/>
                  <a:pt x="23" y="29"/>
                </a:cubicBezTo>
                <a:cubicBezTo>
                  <a:pt x="22" y="29"/>
                  <a:pt x="21" y="29"/>
                  <a:pt x="20" y="29"/>
                </a:cubicBezTo>
                <a:cubicBezTo>
                  <a:pt x="20" y="29"/>
                  <a:pt x="19" y="29"/>
                  <a:pt x="19" y="29"/>
                </a:cubicBezTo>
                <a:cubicBezTo>
                  <a:pt x="17" y="28"/>
                  <a:pt x="16" y="27"/>
                  <a:pt x="14" y="30"/>
                </a:cubicBezTo>
                <a:cubicBezTo>
                  <a:pt x="13" y="30"/>
                  <a:pt x="14" y="30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6" y="29"/>
                  <a:pt x="17" y="29"/>
                  <a:pt x="18" y="30"/>
                </a:cubicBezTo>
                <a:cubicBezTo>
                  <a:pt x="18" y="30"/>
                  <a:pt x="19" y="31"/>
                  <a:pt x="20" y="31"/>
                </a:cubicBezTo>
                <a:cubicBezTo>
                  <a:pt x="21" y="31"/>
                  <a:pt x="22" y="30"/>
                  <a:pt x="23" y="30"/>
                </a:cubicBezTo>
                <a:cubicBezTo>
                  <a:pt x="24" y="30"/>
                  <a:pt x="24" y="30"/>
                  <a:pt x="25" y="30"/>
                </a:cubicBezTo>
                <a:cubicBezTo>
                  <a:pt x="24" y="31"/>
                  <a:pt x="23" y="31"/>
                  <a:pt x="22" y="32"/>
                </a:cubicBezTo>
                <a:cubicBezTo>
                  <a:pt x="21" y="34"/>
                  <a:pt x="19" y="37"/>
                  <a:pt x="17" y="39"/>
                </a:cubicBezTo>
                <a:cubicBezTo>
                  <a:pt x="15" y="40"/>
                  <a:pt x="14" y="42"/>
                  <a:pt x="14" y="44"/>
                </a:cubicBezTo>
                <a:cubicBezTo>
                  <a:pt x="13" y="45"/>
                  <a:pt x="13" y="47"/>
                  <a:pt x="12" y="47"/>
                </a:cubicBezTo>
                <a:cubicBezTo>
                  <a:pt x="11" y="48"/>
                  <a:pt x="11" y="47"/>
                  <a:pt x="10" y="47"/>
                </a:cubicBezTo>
                <a:cubicBezTo>
                  <a:pt x="10" y="46"/>
                  <a:pt x="9" y="45"/>
                  <a:pt x="8" y="45"/>
                </a:cubicBezTo>
                <a:cubicBezTo>
                  <a:pt x="8" y="45"/>
                  <a:pt x="7" y="45"/>
                  <a:pt x="7" y="46"/>
                </a:cubicBezTo>
                <a:cubicBezTo>
                  <a:pt x="7" y="46"/>
                  <a:pt x="7" y="47"/>
                  <a:pt x="8" y="47"/>
                </a:cubicBezTo>
                <a:cubicBezTo>
                  <a:pt x="8" y="47"/>
                  <a:pt x="9" y="47"/>
                  <a:pt x="9" y="48"/>
                </a:cubicBezTo>
                <a:cubicBezTo>
                  <a:pt x="9" y="48"/>
                  <a:pt x="10" y="49"/>
                  <a:pt x="11" y="49"/>
                </a:cubicBezTo>
                <a:cubicBezTo>
                  <a:pt x="11" y="49"/>
                  <a:pt x="12" y="49"/>
                  <a:pt x="12" y="49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9"/>
                  <a:pt x="12" y="50"/>
                  <a:pt x="12" y="51"/>
                </a:cubicBezTo>
                <a:cubicBezTo>
                  <a:pt x="11" y="53"/>
                  <a:pt x="10" y="55"/>
                  <a:pt x="9" y="57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57"/>
                  <a:pt x="9" y="57"/>
                  <a:pt x="9" y="57"/>
                </a:cubicBezTo>
                <a:cubicBezTo>
                  <a:pt x="9" y="57"/>
                  <a:pt x="8" y="57"/>
                  <a:pt x="8" y="57"/>
                </a:cubicBezTo>
                <a:cubicBezTo>
                  <a:pt x="8" y="58"/>
                  <a:pt x="6" y="59"/>
                  <a:pt x="5" y="59"/>
                </a:cubicBezTo>
                <a:cubicBezTo>
                  <a:pt x="3" y="60"/>
                  <a:pt x="1" y="61"/>
                  <a:pt x="1" y="63"/>
                </a:cubicBezTo>
                <a:cubicBezTo>
                  <a:pt x="2" y="64"/>
                  <a:pt x="2" y="64"/>
                  <a:pt x="2" y="64"/>
                </a:cubicBezTo>
                <a:cubicBezTo>
                  <a:pt x="2" y="64"/>
                  <a:pt x="2" y="64"/>
                  <a:pt x="2" y="64"/>
                </a:cubicBezTo>
                <a:cubicBezTo>
                  <a:pt x="3" y="64"/>
                  <a:pt x="3" y="63"/>
                  <a:pt x="3" y="63"/>
                </a:cubicBezTo>
                <a:cubicBezTo>
                  <a:pt x="3" y="62"/>
                  <a:pt x="5" y="61"/>
                  <a:pt x="6" y="61"/>
                </a:cubicBezTo>
                <a:cubicBezTo>
                  <a:pt x="7" y="60"/>
                  <a:pt x="8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62"/>
                  <a:pt x="7" y="66"/>
                  <a:pt x="7" y="70"/>
                </a:cubicBezTo>
                <a:cubicBezTo>
                  <a:pt x="7" y="71"/>
                  <a:pt x="6" y="71"/>
                  <a:pt x="6" y="71"/>
                </a:cubicBezTo>
                <a:cubicBezTo>
                  <a:pt x="6" y="72"/>
                  <a:pt x="5" y="73"/>
                  <a:pt x="5" y="74"/>
                </a:cubicBezTo>
                <a:cubicBezTo>
                  <a:pt x="4" y="74"/>
                  <a:pt x="4" y="75"/>
                  <a:pt x="3" y="75"/>
                </a:cubicBezTo>
                <a:cubicBezTo>
                  <a:pt x="2" y="75"/>
                  <a:pt x="0" y="76"/>
                  <a:pt x="1" y="79"/>
                </a:cubicBezTo>
                <a:cubicBezTo>
                  <a:pt x="1" y="79"/>
                  <a:pt x="1" y="80"/>
                  <a:pt x="2" y="80"/>
                </a:cubicBezTo>
                <a:cubicBezTo>
                  <a:pt x="2" y="80"/>
                  <a:pt x="2" y="80"/>
                  <a:pt x="2" y="80"/>
                </a:cubicBezTo>
                <a:cubicBezTo>
                  <a:pt x="2" y="80"/>
                  <a:pt x="2" y="79"/>
                  <a:pt x="2" y="79"/>
                </a:cubicBezTo>
                <a:cubicBezTo>
                  <a:pt x="2" y="77"/>
                  <a:pt x="3" y="77"/>
                  <a:pt x="4" y="76"/>
                </a:cubicBezTo>
                <a:cubicBezTo>
                  <a:pt x="4" y="76"/>
                  <a:pt x="5" y="76"/>
                  <a:pt x="6" y="75"/>
                </a:cubicBezTo>
                <a:cubicBezTo>
                  <a:pt x="6" y="75"/>
                  <a:pt x="6" y="74"/>
                  <a:pt x="7" y="74"/>
                </a:cubicBezTo>
                <a:cubicBezTo>
                  <a:pt x="7" y="76"/>
                  <a:pt x="7" y="79"/>
                  <a:pt x="8" y="82"/>
                </a:cubicBezTo>
                <a:cubicBezTo>
                  <a:pt x="7" y="82"/>
                  <a:pt x="6" y="83"/>
                  <a:pt x="5" y="83"/>
                </a:cubicBezTo>
                <a:cubicBezTo>
                  <a:pt x="5" y="84"/>
                  <a:pt x="5" y="84"/>
                  <a:pt x="5" y="84"/>
                </a:cubicBezTo>
                <a:cubicBezTo>
                  <a:pt x="5" y="85"/>
                  <a:pt x="5" y="85"/>
                  <a:pt x="5" y="85"/>
                </a:cubicBezTo>
                <a:cubicBezTo>
                  <a:pt x="6" y="85"/>
                  <a:pt x="6" y="85"/>
                  <a:pt x="6" y="85"/>
                </a:cubicBezTo>
                <a:cubicBezTo>
                  <a:pt x="7" y="84"/>
                  <a:pt x="7" y="84"/>
                  <a:pt x="8" y="83"/>
                </a:cubicBezTo>
                <a:cubicBezTo>
                  <a:pt x="8" y="85"/>
                  <a:pt x="9" y="86"/>
                  <a:pt x="9" y="88"/>
                </a:cubicBezTo>
                <a:cubicBezTo>
                  <a:pt x="9" y="88"/>
                  <a:pt x="9" y="89"/>
                  <a:pt x="8" y="89"/>
                </a:cubicBezTo>
                <a:cubicBezTo>
                  <a:pt x="8" y="90"/>
                  <a:pt x="8" y="91"/>
                  <a:pt x="7" y="92"/>
                </a:cubicBezTo>
                <a:cubicBezTo>
                  <a:pt x="7" y="92"/>
                  <a:pt x="6" y="93"/>
                  <a:pt x="6" y="93"/>
                </a:cubicBezTo>
                <a:cubicBezTo>
                  <a:pt x="4" y="93"/>
                  <a:pt x="3" y="94"/>
                  <a:pt x="3" y="97"/>
                </a:cubicBezTo>
                <a:cubicBezTo>
                  <a:pt x="3" y="97"/>
                  <a:pt x="3" y="98"/>
                  <a:pt x="4" y="98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98"/>
                  <a:pt x="5" y="97"/>
                  <a:pt x="5" y="97"/>
                </a:cubicBezTo>
                <a:cubicBezTo>
                  <a:pt x="4" y="95"/>
                  <a:pt x="5" y="95"/>
                  <a:pt x="6" y="94"/>
                </a:cubicBezTo>
                <a:cubicBezTo>
                  <a:pt x="7" y="94"/>
                  <a:pt x="8" y="94"/>
                  <a:pt x="8" y="93"/>
                </a:cubicBezTo>
                <a:cubicBezTo>
                  <a:pt x="9" y="92"/>
                  <a:pt x="9" y="91"/>
                  <a:pt x="10" y="90"/>
                </a:cubicBezTo>
                <a:cubicBezTo>
                  <a:pt x="10" y="90"/>
                  <a:pt x="10" y="90"/>
                  <a:pt x="10" y="90"/>
                </a:cubicBezTo>
                <a:cubicBezTo>
                  <a:pt x="10" y="92"/>
                  <a:pt x="11" y="93"/>
                  <a:pt x="12" y="95"/>
                </a:cubicBezTo>
                <a:cubicBezTo>
                  <a:pt x="12" y="95"/>
                  <a:pt x="12" y="96"/>
                  <a:pt x="12" y="97"/>
                </a:cubicBezTo>
                <a:cubicBezTo>
                  <a:pt x="12" y="97"/>
                  <a:pt x="12" y="98"/>
                  <a:pt x="12" y="99"/>
                </a:cubicBezTo>
                <a:cubicBezTo>
                  <a:pt x="12" y="99"/>
                  <a:pt x="12" y="100"/>
                  <a:pt x="12" y="100"/>
                </a:cubicBezTo>
                <a:cubicBezTo>
                  <a:pt x="11" y="101"/>
                  <a:pt x="11" y="102"/>
                  <a:pt x="12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3" y="104"/>
                  <a:pt x="13" y="104"/>
                  <a:pt x="13" y="103"/>
                </a:cubicBezTo>
                <a:cubicBezTo>
                  <a:pt x="13" y="102"/>
                  <a:pt x="13" y="101"/>
                  <a:pt x="13" y="100"/>
                </a:cubicBezTo>
                <a:cubicBezTo>
                  <a:pt x="13" y="100"/>
                  <a:pt x="13" y="100"/>
                  <a:pt x="13" y="99"/>
                </a:cubicBezTo>
                <a:cubicBezTo>
                  <a:pt x="13" y="99"/>
                  <a:pt x="13" y="99"/>
                  <a:pt x="14" y="99"/>
                </a:cubicBezTo>
                <a:cubicBezTo>
                  <a:pt x="15" y="102"/>
                  <a:pt x="16" y="105"/>
                  <a:pt x="18" y="108"/>
                </a:cubicBezTo>
                <a:cubicBezTo>
                  <a:pt x="18" y="108"/>
                  <a:pt x="17" y="108"/>
                  <a:pt x="17" y="109"/>
                </a:cubicBezTo>
                <a:cubicBezTo>
                  <a:pt x="16" y="111"/>
                  <a:pt x="17" y="112"/>
                  <a:pt x="18" y="113"/>
                </a:cubicBezTo>
                <a:cubicBezTo>
                  <a:pt x="18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3"/>
                  <a:pt x="20" y="112"/>
                  <a:pt x="19" y="112"/>
                </a:cubicBezTo>
                <a:cubicBezTo>
                  <a:pt x="18" y="111"/>
                  <a:pt x="18" y="111"/>
                  <a:pt x="18" y="110"/>
                </a:cubicBezTo>
                <a:cubicBezTo>
                  <a:pt x="18" y="110"/>
                  <a:pt x="18" y="109"/>
                  <a:pt x="19" y="109"/>
                </a:cubicBezTo>
                <a:cubicBezTo>
                  <a:pt x="20" y="111"/>
                  <a:pt x="21" y="112"/>
                  <a:pt x="22" y="114"/>
                </a:cubicBezTo>
                <a:cubicBezTo>
                  <a:pt x="24" y="115"/>
                  <a:pt x="25" y="116"/>
                  <a:pt x="26" y="118"/>
                </a:cubicBezTo>
                <a:cubicBezTo>
                  <a:pt x="26" y="119"/>
                  <a:pt x="26" y="119"/>
                  <a:pt x="25" y="120"/>
                </a:cubicBezTo>
                <a:cubicBezTo>
                  <a:pt x="25" y="120"/>
                  <a:pt x="25" y="120"/>
                  <a:pt x="25" y="121"/>
                </a:cubicBezTo>
                <a:cubicBezTo>
                  <a:pt x="25" y="121"/>
                  <a:pt x="26" y="121"/>
                  <a:pt x="26" y="121"/>
                </a:cubicBezTo>
                <a:cubicBezTo>
                  <a:pt x="26" y="121"/>
                  <a:pt x="26" y="121"/>
                  <a:pt x="26" y="121"/>
                </a:cubicBezTo>
                <a:cubicBezTo>
                  <a:pt x="27" y="120"/>
                  <a:pt x="27" y="120"/>
                  <a:pt x="28" y="119"/>
                </a:cubicBezTo>
                <a:cubicBezTo>
                  <a:pt x="28" y="119"/>
                  <a:pt x="29" y="120"/>
                  <a:pt x="30" y="121"/>
                </a:cubicBezTo>
                <a:cubicBezTo>
                  <a:pt x="30" y="121"/>
                  <a:pt x="29" y="121"/>
                  <a:pt x="29" y="121"/>
                </a:cubicBezTo>
                <a:cubicBezTo>
                  <a:pt x="29" y="122"/>
                  <a:pt x="28" y="123"/>
                  <a:pt x="28" y="124"/>
                </a:cubicBezTo>
                <a:cubicBezTo>
                  <a:pt x="27" y="125"/>
                  <a:pt x="27" y="126"/>
                  <a:pt x="27" y="126"/>
                </a:cubicBezTo>
                <a:cubicBezTo>
                  <a:pt x="26" y="127"/>
                  <a:pt x="26" y="127"/>
                  <a:pt x="25" y="127"/>
                </a:cubicBezTo>
                <a:cubicBezTo>
                  <a:pt x="24" y="128"/>
                  <a:pt x="22" y="128"/>
                  <a:pt x="22" y="131"/>
                </a:cubicBezTo>
                <a:cubicBezTo>
                  <a:pt x="23" y="132"/>
                  <a:pt x="23" y="132"/>
                  <a:pt x="23" y="132"/>
                </a:cubicBezTo>
                <a:cubicBezTo>
                  <a:pt x="23" y="132"/>
                  <a:pt x="23" y="132"/>
                  <a:pt x="23" y="132"/>
                </a:cubicBezTo>
                <a:cubicBezTo>
                  <a:pt x="24" y="132"/>
                  <a:pt x="24" y="132"/>
                  <a:pt x="24" y="131"/>
                </a:cubicBezTo>
                <a:cubicBezTo>
                  <a:pt x="24" y="129"/>
                  <a:pt x="24" y="129"/>
                  <a:pt x="25" y="129"/>
                </a:cubicBezTo>
                <a:cubicBezTo>
                  <a:pt x="26" y="128"/>
                  <a:pt x="27" y="128"/>
                  <a:pt x="28" y="127"/>
                </a:cubicBezTo>
                <a:cubicBezTo>
                  <a:pt x="28" y="127"/>
                  <a:pt x="29" y="126"/>
                  <a:pt x="29" y="124"/>
                </a:cubicBezTo>
                <a:cubicBezTo>
                  <a:pt x="30" y="124"/>
                  <a:pt x="30" y="123"/>
                  <a:pt x="30" y="122"/>
                </a:cubicBezTo>
                <a:cubicBezTo>
                  <a:pt x="31" y="122"/>
                  <a:pt x="31" y="122"/>
                  <a:pt x="31" y="121"/>
                </a:cubicBezTo>
                <a:cubicBezTo>
                  <a:pt x="34" y="123"/>
                  <a:pt x="36" y="125"/>
                  <a:pt x="39" y="126"/>
                </a:cubicBezTo>
                <a:cubicBezTo>
                  <a:pt x="39" y="127"/>
                  <a:pt x="40" y="127"/>
                  <a:pt x="41" y="127"/>
                </a:cubicBezTo>
                <a:cubicBezTo>
                  <a:pt x="41" y="128"/>
                  <a:pt x="41" y="128"/>
                  <a:pt x="40" y="128"/>
                </a:cubicBezTo>
                <a:cubicBezTo>
                  <a:pt x="40" y="128"/>
                  <a:pt x="39" y="129"/>
                  <a:pt x="39" y="130"/>
                </a:cubicBezTo>
                <a:cubicBezTo>
                  <a:pt x="39" y="131"/>
                  <a:pt x="40" y="132"/>
                  <a:pt x="40" y="133"/>
                </a:cubicBezTo>
                <a:cubicBezTo>
                  <a:pt x="41" y="133"/>
                  <a:pt x="41" y="134"/>
                  <a:pt x="41" y="134"/>
                </a:cubicBezTo>
                <a:cubicBezTo>
                  <a:pt x="41" y="134"/>
                  <a:pt x="42" y="134"/>
                  <a:pt x="42" y="134"/>
                </a:cubicBezTo>
                <a:cubicBezTo>
                  <a:pt x="42" y="134"/>
                  <a:pt x="42" y="134"/>
                  <a:pt x="42" y="134"/>
                </a:cubicBezTo>
                <a:cubicBezTo>
                  <a:pt x="43" y="134"/>
                  <a:pt x="43" y="134"/>
                  <a:pt x="43" y="133"/>
                </a:cubicBezTo>
                <a:cubicBezTo>
                  <a:pt x="42" y="133"/>
                  <a:pt x="42" y="133"/>
                  <a:pt x="42" y="132"/>
                </a:cubicBezTo>
                <a:cubicBezTo>
                  <a:pt x="41" y="131"/>
                  <a:pt x="41" y="131"/>
                  <a:pt x="41" y="130"/>
                </a:cubicBezTo>
                <a:cubicBezTo>
                  <a:pt x="41" y="129"/>
                  <a:pt x="41" y="129"/>
                  <a:pt x="41" y="129"/>
                </a:cubicBezTo>
                <a:cubicBezTo>
                  <a:pt x="41" y="129"/>
                  <a:pt x="42" y="129"/>
                  <a:pt x="42" y="128"/>
                </a:cubicBezTo>
                <a:cubicBezTo>
                  <a:pt x="43" y="129"/>
                  <a:pt x="44" y="129"/>
                  <a:pt x="45" y="130"/>
                </a:cubicBezTo>
                <a:cubicBezTo>
                  <a:pt x="45" y="133"/>
                  <a:pt x="45" y="134"/>
                  <a:pt x="47" y="136"/>
                </a:cubicBezTo>
                <a:cubicBezTo>
                  <a:pt x="46" y="138"/>
                  <a:pt x="45" y="139"/>
                  <a:pt x="46" y="140"/>
                </a:cubicBezTo>
                <a:cubicBezTo>
                  <a:pt x="46" y="140"/>
                  <a:pt x="47" y="141"/>
                  <a:pt x="48" y="141"/>
                </a:cubicBezTo>
                <a:cubicBezTo>
                  <a:pt x="48" y="141"/>
                  <a:pt x="48" y="140"/>
                  <a:pt x="48" y="140"/>
                </a:cubicBezTo>
                <a:cubicBezTo>
                  <a:pt x="48" y="139"/>
                  <a:pt x="48" y="139"/>
                  <a:pt x="48" y="139"/>
                </a:cubicBezTo>
                <a:cubicBezTo>
                  <a:pt x="47" y="139"/>
                  <a:pt x="47" y="139"/>
                  <a:pt x="47" y="139"/>
                </a:cubicBezTo>
                <a:cubicBezTo>
                  <a:pt x="47" y="139"/>
                  <a:pt x="48" y="138"/>
                  <a:pt x="49" y="137"/>
                </a:cubicBezTo>
                <a:cubicBezTo>
                  <a:pt x="49" y="137"/>
                  <a:pt x="49" y="137"/>
                  <a:pt x="49" y="137"/>
                </a:cubicBezTo>
                <a:cubicBezTo>
                  <a:pt x="49" y="137"/>
                  <a:pt x="49" y="136"/>
                  <a:pt x="49" y="136"/>
                </a:cubicBezTo>
                <a:cubicBezTo>
                  <a:pt x="49" y="136"/>
                  <a:pt x="49" y="136"/>
                  <a:pt x="49" y="136"/>
                </a:cubicBezTo>
                <a:cubicBezTo>
                  <a:pt x="47" y="134"/>
                  <a:pt x="46" y="133"/>
                  <a:pt x="47" y="131"/>
                </a:cubicBezTo>
                <a:cubicBezTo>
                  <a:pt x="50" y="132"/>
                  <a:pt x="52" y="134"/>
                  <a:pt x="55" y="135"/>
                </a:cubicBezTo>
                <a:cubicBezTo>
                  <a:pt x="56" y="135"/>
                  <a:pt x="56" y="135"/>
                  <a:pt x="56" y="136"/>
                </a:cubicBezTo>
                <a:cubicBezTo>
                  <a:pt x="56" y="136"/>
                  <a:pt x="56" y="136"/>
                  <a:pt x="56" y="136"/>
                </a:cubicBezTo>
                <a:cubicBezTo>
                  <a:pt x="56" y="136"/>
                  <a:pt x="55" y="136"/>
                  <a:pt x="55" y="136"/>
                </a:cubicBezTo>
                <a:cubicBezTo>
                  <a:pt x="55" y="137"/>
                  <a:pt x="55" y="137"/>
                  <a:pt x="55" y="137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6" y="138"/>
                  <a:pt x="57" y="139"/>
                  <a:pt x="57" y="139"/>
                </a:cubicBezTo>
                <a:cubicBezTo>
                  <a:pt x="57" y="139"/>
                  <a:pt x="58" y="140"/>
                  <a:pt x="58" y="140"/>
                </a:cubicBezTo>
                <a:cubicBezTo>
                  <a:pt x="58" y="140"/>
                  <a:pt x="58" y="140"/>
                  <a:pt x="58" y="139"/>
                </a:cubicBezTo>
                <a:cubicBezTo>
                  <a:pt x="59" y="139"/>
                  <a:pt x="59" y="139"/>
                  <a:pt x="58" y="138"/>
                </a:cubicBezTo>
                <a:cubicBezTo>
                  <a:pt x="58" y="138"/>
                  <a:pt x="58" y="137"/>
                  <a:pt x="57" y="137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7" y="137"/>
                  <a:pt x="58" y="137"/>
                  <a:pt x="58" y="137"/>
                </a:cubicBezTo>
                <a:cubicBezTo>
                  <a:pt x="58" y="137"/>
                  <a:pt x="58" y="136"/>
                  <a:pt x="58" y="136"/>
                </a:cubicBezTo>
                <a:cubicBezTo>
                  <a:pt x="58" y="136"/>
                  <a:pt x="57" y="135"/>
                  <a:pt x="57" y="135"/>
                </a:cubicBezTo>
                <a:cubicBezTo>
                  <a:pt x="61" y="136"/>
                  <a:pt x="66" y="137"/>
                  <a:pt x="70" y="137"/>
                </a:cubicBezTo>
                <a:cubicBezTo>
                  <a:pt x="70" y="137"/>
                  <a:pt x="71" y="137"/>
                  <a:pt x="71" y="138"/>
                </a:cubicBezTo>
                <a:cubicBezTo>
                  <a:pt x="72" y="138"/>
                  <a:pt x="72" y="139"/>
                  <a:pt x="72" y="140"/>
                </a:cubicBezTo>
                <a:cubicBezTo>
                  <a:pt x="72" y="140"/>
                  <a:pt x="72" y="141"/>
                  <a:pt x="72" y="141"/>
                </a:cubicBezTo>
                <a:cubicBezTo>
                  <a:pt x="72" y="143"/>
                  <a:pt x="72" y="144"/>
                  <a:pt x="73" y="145"/>
                </a:cubicBezTo>
                <a:cubicBezTo>
                  <a:pt x="73" y="145"/>
                  <a:pt x="74" y="145"/>
                  <a:pt x="74" y="145"/>
                </a:cubicBezTo>
                <a:cubicBezTo>
                  <a:pt x="74" y="145"/>
                  <a:pt x="74" y="145"/>
                  <a:pt x="74" y="144"/>
                </a:cubicBezTo>
                <a:cubicBezTo>
                  <a:pt x="75" y="144"/>
                  <a:pt x="74" y="143"/>
                  <a:pt x="74" y="143"/>
                </a:cubicBezTo>
                <a:cubicBezTo>
                  <a:pt x="74" y="143"/>
                  <a:pt x="74" y="142"/>
                  <a:pt x="74" y="141"/>
                </a:cubicBezTo>
                <a:cubicBezTo>
                  <a:pt x="74" y="141"/>
                  <a:pt x="74" y="140"/>
                  <a:pt x="74" y="139"/>
                </a:cubicBezTo>
                <a:cubicBezTo>
                  <a:pt x="73" y="138"/>
                  <a:pt x="73" y="137"/>
                  <a:pt x="72" y="137"/>
                </a:cubicBezTo>
                <a:cubicBezTo>
                  <a:pt x="72" y="137"/>
                  <a:pt x="72" y="137"/>
                  <a:pt x="72" y="137"/>
                </a:cubicBezTo>
                <a:cubicBezTo>
                  <a:pt x="74" y="137"/>
                  <a:pt x="75" y="137"/>
                  <a:pt x="77" y="137"/>
                </a:cubicBezTo>
                <a:cubicBezTo>
                  <a:pt x="81" y="137"/>
                  <a:pt x="85" y="137"/>
                  <a:pt x="89" y="136"/>
                </a:cubicBezTo>
                <a:cubicBezTo>
                  <a:pt x="91" y="138"/>
                  <a:pt x="93" y="139"/>
                  <a:pt x="93" y="140"/>
                </a:cubicBezTo>
                <a:cubicBezTo>
                  <a:pt x="93" y="140"/>
                  <a:pt x="92" y="140"/>
                  <a:pt x="92" y="140"/>
                </a:cubicBezTo>
                <a:cubicBezTo>
                  <a:pt x="92" y="140"/>
                  <a:pt x="91" y="141"/>
                  <a:pt x="92" y="142"/>
                </a:cubicBezTo>
                <a:cubicBezTo>
                  <a:pt x="92" y="143"/>
                  <a:pt x="93" y="143"/>
                  <a:pt x="94" y="143"/>
                </a:cubicBezTo>
                <a:cubicBezTo>
                  <a:pt x="95" y="143"/>
                  <a:pt x="96" y="143"/>
                  <a:pt x="97" y="143"/>
                </a:cubicBezTo>
                <a:cubicBezTo>
                  <a:pt x="97" y="143"/>
                  <a:pt x="97" y="143"/>
                  <a:pt x="97" y="143"/>
                </a:cubicBezTo>
                <a:cubicBezTo>
                  <a:pt x="98" y="143"/>
                  <a:pt x="98" y="143"/>
                  <a:pt x="98" y="142"/>
                </a:cubicBezTo>
                <a:cubicBezTo>
                  <a:pt x="98" y="142"/>
                  <a:pt x="98" y="142"/>
                  <a:pt x="97" y="142"/>
                </a:cubicBezTo>
                <a:cubicBezTo>
                  <a:pt x="97" y="142"/>
                  <a:pt x="97" y="142"/>
                  <a:pt x="96" y="142"/>
                </a:cubicBezTo>
                <a:cubicBezTo>
                  <a:pt x="96" y="142"/>
                  <a:pt x="93" y="142"/>
                  <a:pt x="93" y="142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41"/>
                  <a:pt x="93" y="141"/>
                  <a:pt x="93" y="141"/>
                </a:cubicBezTo>
                <a:cubicBezTo>
                  <a:pt x="94" y="141"/>
                  <a:pt x="94" y="140"/>
                  <a:pt x="94" y="140"/>
                </a:cubicBezTo>
                <a:cubicBezTo>
                  <a:pt x="94" y="139"/>
                  <a:pt x="94" y="138"/>
                  <a:pt x="92" y="137"/>
                </a:cubicBezTo>
                <a:cubicBezTo>
                  <a:pt x="92" y="137"/>
                  <a:pt x="92" y="136"/>
                  <a:pt x="91" y="136"/>
                </a:cubicBezTo>
                <a:cubicBezTo>
                  <a:pt x="93" y="136"/>
                  <a:pt x="95" y="136"/>
                  <a:pt x="96" y="135"/>
                </a:cubicBezTo>
                <a:cubicBezTo>
                  <a:pt x="99" y="135"/>
                  <a:pt x="101" y="134"/>
                  <a:pt x="103" y="133"/>
                </a:cubicBezTo>
                <a:cubicBezTo>
                  <a:pt x="103" y="133"/>
                  <a:pt x="104" y="133"/>
                  <a:pt x="104" y="134"/>
                </a:cubicBezTo>
                <a:cubicBezTo>
                  <a:pt x="105" y="134"/>
                  <a:pt x="105" y="134"/>
                  <a:pt x="106" y="134"/>
                </a:cubicBezTo>
                <a:cubicBezTo>
                  <a:pt x="105" y="135"/>
                  <a:pt x="105" y="136"/>
                  <a:pt x="105" y="136"/>
                </a:cubicBezTo>
                <a:cubicBezTo>
                  <a:pt x="105" y="137"/>
                  <a:pt x="105" y="138"/>
                  <a:pt x="107" y="138"/>
                </a:cubicBezTo>
                <a:cubicBezTo>
                  <a:pt x="108" y="139"/>
                  <a:pt x="108" y="139"/>
                  <a:pt x="109" y="139"/>
                </a:cubicBezTo>
                <a:cubicBezTo>
                  <a:pt x="111" y="139"/>
                  <a:pt x="113" y="138"/>
                  <a:pt x="113" y="137"/>
                </a:cubicBezTo>
                <a:cubicBezTo>
                  <a:pt x="114" y="137"/>
                  <a:pt x="114" y="137"/>
                  <a:pt x="113" y="136"/>
                </a:cubicBezTo>
                <a:cubicBezTo>
                  <a:pt x="113" y="136"/>
                  <a:pt x="113" y="136"/>
                  <a:pt x="112" y="136"/>
                </a:cubicBezTo>
                <a:cubicBezTo>
                  <a:pt x="112" y="137"/>
                  <a:pt x="110" y="137"/>
                  <a:pt x="108" y="137"/>
                </a:cubicBezTo>
                <a:cubicBezTo>
                  <a:pt x="107" y="137"/>
                  <a:pt x="106" y="136"/>
                  <a:pt x="106" y="136"/>
                </a:cubicBezTo>
                <a:cubicBezTo>
                  <a:pt x="106" y="136"/>
                  <a:pt x="106" y="136"/>
                  <a:pt x="107" y="135"/>
                </a:cubicBezTo>
                <a:cubicBezTo>
                  <a:pt x="108" y="135"/>
                  <a:pt x="108" y="135"/>
                  <a:pt x="108" y="135"/>
                </a:cubicBezTo>
                <a:cubicBezTo>
                  <a:pt x="108" y="134"/>
                  <a:pt x="108" y="134"/>
                  <a:pt x="108" y="134"/>
                </a:cubicBezTo>
                <a:cubicBezTo>
                  <a:pt x="107" y="133"/>
                  <a:pt x="106" y="133"/>
                  <a:pt x="105" y="132"/>
                </a:cubicBezTo>
                <a:cubicBezTo>
                  <a:pt x="105" y="132"/>
                  <a:pt x="105" y="132"/>
                  <a:pt x="104" y="132"/>
                </a:cubicBezTo>
                <a:cubicBezTo>
                  <a:pt x="107" y="131"/>
                  <a:pt x="109" y="130"/>
                  <a:pt x="111" y="128"/>
                </a:cubicBezTo>
                <a:cubicBezTo>
                  <a:pt x="112" y="129"/>
                  <a:pt x="113" y="130"/>
                  <a:pt x="114" y="131"/>
                </a:cubicBezTo>
                <a:cubicBezTo>
                  <a:pt x="115" y="131"/>
                  <a:pt x="115" y="131"/>
                  <a:pt x="116" y="131"/>
                </a:cubicBezTo>
                <a:cubicBezTo>
                  <a:pt x="117" y="131"/>
                  <a:pt x="117" y="131"/>
                  <a:pt x="118" y="130"/>
                </a:cubicBezTo>
                <a:cubicBezTo>
                  <a:pt x="119" y="130"/>
                  <a:pt x="119" y="130"/>
                  <a:pt x="120" y="130"/>
                </a:cubicBezTo>
                <a:cubicBezTo>
                  <a:pt x="120" y="130"/>
                  <a:pt x="120" y="129"/>
                  <a:pt x="120" y="129"/>
                </a:cubicBezTo>
                <a:cubicBezTo>
                  <a:pt x="120" y="128"/>
                  <a:pt x="119" y="128"/>
                  <a:pt x="119" y="128"/>
                </a:cubicBezTo>
                <a:cubicBezTo>
                  <a:pt x="118" y="128"/>
                  <a:pt x="118" y="129"/>
                  <a:pt x="117" y="129"/>
                </a:cubicBezTo>
                <a:cubicBezTo>
                  <a:pt x="116" y="130"/>
                  <a:pt x="116" y="130"/>
                  <a:pt x="115" y="129"/>
                </a:cubicBezTo>
                <a:cubicBezTo>
                  <a:pt x="114" y="129"/>
                  <a:pt x="113" y="128"/>
                  <a:pt x="113" y="127"/>
                </a:cubicBezTo>
                <a:cubicBezTo>
                  <a:pt x="113" y="127"/>
                  <a:pt x="114" y="127"/>
                  <a:pt x="115" y="126"/>
                </a:cubicBezTo>
                <a:cubicBezTo>
                  <a:pt x="117" y="125"/>
                  <a:pt x="119" y="124"/>
                  <a:pt x="121" y="122"/>
                </a:cubicBezTo>
                <a:cubicBezTo>
                  <a:pt x="121" y="122"/>
                  <a:pt x="122" y="123"/>
                  <a:pt x="122" y="123"/>
                </a:cubicBezTo>
                <a:cubicBezTo>
                  <a:pt x="123" y="123"/>
                  <a:pt x="124" y="123"/>
                  <a:pt x="124" y="123"/>
                </a:cubicBezTo>
                <a:cubicBezTo>
                  <a:pt x="125" y="123"/>
                  <a:pt x="125" y="123"/>
                  <a:pt x="126" y="122"/>
                </a:cubicBezTo>
                <a:cubicBezTo>
                  <a:pt x="128" y="121"/>
                  <a:pt x="128" y="118"/>
                  <a:pt x="129" y="116"/>
                </a:cubicBezTo>
                <a:cubicBezTo>
                  <a:pt x="129" y="116"/>
                  <a:pt x="129" y="116"/>
                  <a:pt x="129" y="116"/>
                </a:cubicBezTo>
                <a:cubicBezTo>
                  <a:pt x="129" y="116"/>
                  <a:pt x="129" y="116"/>
                  <a:pt x="129" y="116"/>
                </a:cubicBezTo>
                <a:cubicBezTo>
                  <a:pt x="129" y="116"/>
                  <a:pt x="130" y="116"/>
                  <a:pt x="130" y="116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5"/>
                  <a:pt x="131" y="114"/>
                  <a:pt x="131" y="114"/>
                </a:cubicBezTo>
                <a:cubicBezTo>
                  <a:pt x="132" y="113"/>
                  <a:pt x="132" y="113"/>
                  <a:pt x="132" y="112"/>
                </a:cubicBezTo>
                <a:cubicBezTo>
                  <a:pt x="132" y="112"/>
                  <a:pt x="132" y="113"/>
                  <a:pt x="132" y="113"/>
                </a:cubicBezTo>
                <a:cubicBezTo>
                  <a:pt x="132" y="113"/>
                  <a:pt x="133" y="114"/>
                  <a:pt x="134" y="115"/>
                </a:cubicBezTo>
                <a:cubicBezTo>
                  <a:pt x="135" y="115"/>
                  <a:pt x="136" y="115"/>
                  <a:pt x="137" y="115"/>
                </a:cubicBezTo>
                <a:cubicBezTo>
                  <a:pt x="139" y="115"/>
                  <a:pt x="140" y="115"/>
                  <a:pt x="141" y="114"/>
                </a:cubicBezTo>
                <a:cubicBezTo>
                  <a:pt x="141" y="113"/>
                  <a:pt x="141" y="113"/>
                  <a:pt x="141" y="112"/>
                </a:cubicBezTo>
                <a:cubicBezTo>
                  <a:pt x="141" y="112"/>
                  <a:pt x="140" y="112"/>
                  <a:pt x="140" y="113"/>
                </a:cubicBezTo>
                <a:cubicBezTo>
                  <a:pt x="139" y="113"/>
                  <a:pt x="137" y="114"/>
                  <a:pt x="135" y="113"/>
                </a:cubicBezTo>
                <a:cubicBezTo>
                  <a:pt x="134" y="113"/>
                  <a:pt x="134" y="113"/>
                  <a:pt x="134" y="113"/>
                </a:cubicBezTo>
                <a:cubicBezTo>
                  <a:pt x="134" y="113"/>
                  <a:pt x="134" y="112"/>
                  <a:pt x="135" y="111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35" y="111"/>
                  <a:pt x="135" y="110"/>
                  <a:pt x="135" y="110"/>
                </a:cubicBezTo>
                <a:cubicBezTo>
                  <a:pt x="135" y="110"/>
                  <a:pt x="135" y="110"/>
                  <a:pt x="134" y="110"/>
                </a:cubicBezTo>
                <a:cubicBezTo>
                  <a:pt x="136" y="108"/>
                  <a:pt x="137" y="106"/>
                  <a:pt x="138" y="104"/>
                </a:cubicBezTo>
                <a:cubicBezTo>
                  <a:pt x="138" y="104"/>
                  <a:pt x="138" y="104"/>
                  <a:pt x="138" y="104"/>
                </a:cubicBezTo>
                <a:cubicBezTo>
                  <a:pt x="139" y="104"/>
                  <a:pt x="141" y="104"/>
                  <a:pt x="142" y="103"/>
                </a:cubicBezTo>
                <a:cubicBezTo>
                  <a:pt x="142" y="103"/>
                  <a:pt x="142" y="102"/>
                  <a:pt x="142" y="102"/>
                </a:cubicBezTo>
                <a:cubicBezTo>
                  <a:pt x="141" y="102"/>
                  <a:pt x="141" y="102"/>
                  <a:pt x="141" y="102"/>
                </a:cubicBezTo>
                <a:cubicBezTo>
                  <a:pt x="140" y="102"/>
                  <a:pt x="139" y="103"/>
                  <a:pt x="138" y="103"/>
                </a:cubicBezTo>
                <a:cubicBezTo>
                  <a:pt x="139" y="102"/>
                  <a:pt x="139" y="102"/>
                  <a:pt x="139" y="101"/>
                </a:cubicBezTo>
                <a:cubicBezTo>
                  <a:pt x="139" y="101"/>
                  <a:pt x="140" y="101"/>
                  <a:pt x="140" y="100"/>
                </a:cubicBezTo>
                <a:cubicBezTo>
                  <a:pt x="140" y="100"/>
                  <a:pt x="140" y="99"/>
                  <a:pt x="140" y="99"/>
                </a:cubicBezTo>
                <a:cubicBezTo>
                  <a:pt x="141" y="99"/>
                  <a:pt x="141" y="98"/>
                  <a:pt x="141" y="98"/>
                </a:cubicBezTo>
                <a:cubicBezTo>
                  <a:pt x="141" y="98"/>
                  <a:pt x="142" y="98"/>
                  <a:pt x="142" y="97"/>
                </a:cubicBezTo>
                <a:cubicBezTo>
                  <a:pt x="143" y="97"/>
                  <a:pt x="144" y="97"/>
                  <a:pt x="144" y="97"/>
                </a:cubicBezTo>
                <a:cubicBezTo>
                  <a:pt x="146" y="95"/>
                  <a:pt x="146" y="87"/>
                  <a:pt x="145" y="85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6" y="82"/>
                  <a:pt x="146" y="79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5"/>
                  <a:pt x="147" y="75"/>
                  <a:pt x="148" y="74"/>
                </a:cubicBezTo>
                <a:cubicBezTo>
                  <a:pt x="148" y="75"/>
                  <a:pt x="149" y="75"/>
                  <a:pt x="150" y="76"/>
                </a:cubicBezTo>
                <a:cubicBezTo>
                  <a:pt x="151" y="76"/>
                  <a:pt x="151" y="76"/>
                  <a:pt x="151" y="76"/>
                </a:cubicBezTo>
                <a:cubicBezTo>
                  <a:pt x="152" y="76"/>
                  <a:pt x="152" y="75"/>
                  <a:pt x="151" y="75"/>
                </a:cubicBezTo>
                <a:cubicBezTo>
                  <a:pt x="150" y="74"/>
                  <a:pt x="149" y="73"/>
                  <a:pt x="148" y="73"/>
                </a:cubicBezTo>
                <a:cubicBezTo>
                  <a:pt x="148" y="72"/>
                  <a:pt x="148" y="72"/>
                  <a:pt x="147" y="72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68"/>
                  <a:pt x="146" y="64"/>
                  <a:pt x="145" y="61"/>
                </a:cubicBezTo>
                <a:cubicBezTo>
                  <a:pt x="145" y="61"/>
                  <a:pt x="145" y="61"/>
                  <a:pt x="145" y="61"/>
                </a:cubicBezTo>
                <a:cubicBezTo>
                  <a:pt x="145" y="61"/>
                  <a:pt x="146" y="60"/>
                  <a:pt x="146" y="60"/>
                </a:cubicBezTo>
                <a:cubicBezTo>
                  <a:pt x="147" y="61"/>
                  <a:pt x="148" y="61"/>
                  <a:pt x="149" y="61"/>
                </a:cubicBezTo>
                <a:cubicBezTo>
                  <a:pt x="149" y="61"/>
                  <a:pt x="149" y="61"/>
                  <a:pt x="149" y="61"/>
                </a:cubicBezTo>
                <a:cubicBezTo>
                  <a:pt x="150" y="60"/>
                  <a:pt x="150" y="60"/>
                  <a:pt x="150" y="60"/>
                </a:cubicBezTo>
                <a:cubicBezTo>
                  <a:pt x="149" y="60"/>
                  <a:pt x="149" y="60"/>
                  <a:pt x="149" y="59"/>
                </a:cubicBezTo>
                <a:cubicBezTo>
                  <a:pt x="149" y="59"/>
                  <a:pt x="149" y="59"/>
                  <a:pt x="149" y="58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50" y="58"/>
                  <a:pt x="150" y="57"/>
                  <a:pt x="150" y="57"/>
                </a:cubicBezTo>
                <a:cubicBezTo>
                  <a:pt x="149" y="56"/>
                  <a:pt x="149" y="56"/>
                  <a:pt x="149" y="57"/>
                </a:cubicBezTo>
                <a:cubicBezTo>
                  <a:pt x="148" y="57"/>
                  <a:pt x="148" y="57"/>
                  <a:pt x="148" y="57"/>
                </a:cubicBezTo>
                <a:cubicBezTo>
                  <a:pt x="148" y="57"/>
                  <a:pt x="148" y="57"/>
                  <a:pt x="148" y="5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8" y="58"/>
                  <a:pt x="148" y="59"/>
                  <a:pt x="148" y="59"/>
                </a:cubicBezTo>
                <a:cubicBezTo>
                  <a:pt x="147" y="59"/>
                  <a:pt x="147" y="59"/>
                  <a:pt x="146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58"/>
                  <a:pt x="145" y="58"/>
                  <a:pt x="145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44" y="56"/>
                  <a:pt x="143" y="54"/>
                  <a:pt x="142" y="51"/>
                </a:cubicBezTo>
                <a:cubicBezTo>
                  <a:pt x="141" y="50"/>
                  <a:pt x="141" y="48"/>
                  <a:pt x="140" y="46"/>
                </a:cubicBezTo>
                <a:cubicBezTo>
                  <a:pt x="141" y="45"/>
                  <a:pt x="141" y="44"/>
                  <a:pt x="141" y="43"/>
                </a:cubicBezTo>
                <a:cubicBezTo>
                  <a:pt x="141" y="42"/>
                  <a:pt x="141" y="41"/>
                  <a:pt x="142" y="41"/>
                </a:cubicBezTo>
                <a:cubicBezTo>
                  <a:pt x="142" y="39"/>
                  <a:pt x="142" y="39"/>
                  <a:pt x="143" y="38"/>
                </a:cubicBezTo>
                <a:cubicBezTo>
                  <a:pt x="143" y="38"/>
                  <a:pt x="144" y="38"/>
                  <a:pt x="145" y="38"/>
                </a:cubicBezTo>
                <a:cubicBezTo>
                  <a:pt x="146" y="39"/>
                  <a:pt x="146" y="39"/>
                  <a:pt x="146" y="38"/>
                </a:cubicBezTo>
                <a:cubicBezTo>
                  <a:pt x="146" y="38"/>
                  <a:pt x="146" y="38"/>
                  <a:pt x="146" y="38"/>
                </a:cubicBezTo>
                <a:cubicBezTo>
                  <a:pt x="147" y="37"/>
                  <a:pt x="146" y="37"/>
                  <a:pt x="146" y="37"/>
                </a:cubicBezTo>
                <a:cubicBezTo>
                  <a:pt x="146" y="37"/>
                  <a:pt x="146" y="37"/>
                  <a:pt x="146" y="37"/>
                </a:cubicBezTo>
                <a:cubicBezTo>
                  <a:pt x="146" y="37"/>
                  <a:pt x="145" y="37"/>
                  <a:pt x="145" y="37"/>
                </a:cubicBezTo>
                <a:close/>
                <a:moveTo>
                  <a:pt x="65" y="46"/>
                </a:moveTo>
                <a:cubicBezTo>
                  <a:pt x="64" y="47"/>
                  <a:pt x="63" y="47"/>
                  <a:pt x="62" y="47"/>
                </a:cubicBezTo>
                <a:cubicBezTo>
                  <a:pt x="62" y="47"/>
                  <a:pt x="61" y="47"/>
                  <a:pt x="60" y="46"/>
                </a:cubicBezTo>
                <a:cubicBezTo>
                  <a:pt x="59" y="46"/>
                  <a:pt x="59" y="46"/>
                  <a:pt x="58" y="45"/>
                </a:cubicBezTo>
                <a:cubicBezTo>
                  <a:pt x="57" y="45"/>
                  <a:pt x="57" y="45"/>
                  <a:pt x="56" y="44"/>
                </a:cubicBezTo>
                <a:cubicBezTo>
                  <a:pt x="56" y="43"/>
                  <a:pt x="55" y="43"/>
                  <a:pt x="55" y="42"/>
                </a:cubicBezTo>
                <a:cubicBezTo>
                  <a:pt x="55" y="41"/>
                  <a:pt x="54" y="40"/>
                  <a:pt x="54" y="39"/>
                </a:cubicBezTo>
                <a:cubicBezTo>
                  <a:pt x="54" y="38"/>
                  <a:pt x="55" y="37"/>
                  <a:pt x="55" y="37"/>
                </a:cubicBezTo>
                <a:cubicBezTo>
                  <a:pt x="55" y="36"/>
                  <a:pt x="56" y="35"/>
                  <a:pt x="56" y="35"/>
                </a:cubicBezTo>
                <a:cubicBezTo>
                  <a:pt x="57" y="34"/>
                  <a:pt x="57" y="33"/>
                  <a:pt x="58" y="33"/>
                </a:cubicBezTo>
                <a:cubicBezTo>
                  <a:pt x="59" y="33"/>
                  <a:pt x="60" y="32"/>
                  <a:pt x="60" y="32"/>
                </a:cubicBezTo>
                <a:cubicBezTo>
                  <a:pt x="61" y="32"/>
                  <a:pt x="62" y="31"/>
                  <a:pt x="63" y="31"/>
                </a:cubicBezTo>
                <a:cubicBezTo>
                  <a:pt x="63" y="31"/>
                  <a:pt x="64" y="32"/>
                  <a:pt x="65" y="32"/>
                </a:cubicBezTo>
                <a:cubicBezTo>
                  <a:pt x="66" y="32"/>
                  <a:pt x="66" y="32"/>
                  <a:pt x="67" y="33"/>
                </a:cubicBezTo>
                <a:cubicBezTo>
                  <a:pt x="68" y="33"/>
                  <a:pt x="68" y="34"/>
                  <a:pt x="69" y="35"/>
                </a:cubicBezTo>
                <a:cubicBezTo>
                  <a:pt x="69" y="35"/>
                  <a:pt x="70" y="36"/>
                  <a:pt x="70" y="37"/>
                </a:cubicBezTo>
                <a:cubicBezTo>
                  <a:pt x="70" y="37"/>
                  <a:pt x="71" y="38"/>
                  <a:pt x="71" y="39"/>
                </a:cubicBezTo>
                <a:cubicBezTo>
                  <a:pt x="71" y="40"/>
                  <a:pt x="70" y="41"/>
                  <a:pt x="70" y="42"/>
                </a:cubicBezTo>
                <a:cubicBezTo>
                  <a:pt x="70" y="43"/>
                  <a:pt x="69" y="43"/>
                  <a:pt x="69" y="44"/>
                </a:cubicBezTo>
                <a:cubicBezTo>
                  <a:pt x="68" y="45"/>
                  <a:pt x="68" y="45"/>
                  <a:pt x="67" y="45"/>
                </a:cubicBezTo>
                <a:cubicBezTo>
                  <a:pt x="66" y="46"/>
                  <a:pt x="66" y="46"/>
                  <a:pt x="65" y="46"/>
                </a:cubicBezTo>
                <a:close/>
                <a:moveTo>
                  <a:pt x="84" y="53"/>
                </a:moveTo>
                <a:cubicBezTo>
                  <a:pt x="84" y="54"/>
                  <a:pt x="84" y="54"/>
                  <a:pt x="83" y="55"/>
                </a:cubicBezTo>
                <a:cubicBezTo>
                  <a:pt x="82" y="56"/>
                  <a:pt x="82" y="56"/>
                  <a:pt x="81" y="56"/>
                </a:cubicBezTo>
                <a:cubicBezTo>
                  <a:pt x="80" y="57"/>
                  <a:pt x="80" y="57"/>
                  <a:pt x="79" y="57"/>
                </a:cubicBezTo>
                <a:cubicBezTo>
                  <a:pt x="78" y="58"/>
                  <a:pt x="78" y="58"/>
                  <a:pt x="77" y="58"/>
                </a:cubicBezTo>
                <a:cubicBezTo>
                  <a:pt x="76" y="58"/>
                  <a:pt x="75" y="58"/>
                  <a:pt x="74" y="57"/>
                </a:cubicBezTo>
                <a:cubicBezTo>
                  <a:pt x="74" y="57"/>
                  <a:pt x="73" y="57"/>
                  <a:pt x="72" y="56"/>
                </a:cubicBezTo>
                <a:cubicBezTo>
                  <a:pt x="72" y="56"/>
                  <a:pt x="71" y="56"/>
                  <a:pt x="70" y="55"/>
                </a:cubicBezTo>
                <a:cubicBezTo>
                  <a:pt x="70" y="54"/>
                  <a:pt x="70" y="54"/>
                  <a:pt x="69" y="53"/>
                </a:cubicBezTo>
                <a:cubicBezTo>
                  <a:pt x="69" y="52"/>
                  <a:pt x="69" y="51"/>
                  <a:pt x="69" y="50"/>
                </a:cubicBezTo>
                <a:cubicBezTo>
                  <a:pt x="69" y="49"/>
                  <a:pt x="69" y="49"/>
                  <a:pt x="69" y="48"/>
                </a:cubicBezTo>
                <a:cubicBezTo>
                  <a:pt x="70" y="47"/>
                  <a:pt x="70" y="46"/>
                  <a:pt x="70" y="46"/>
                </a:cubicBezTo>
                <a:cubicBezTo>
                  <a:pt x="71" y="45"/>
                  <a:pt x="71" y="44"/>
                  <a:pt x="72" y="44"/>
                </a:cubicBezTo>
                <a:cubicBezTo>
                  <a:pt x="73" y="44"/>
                  <a:pt x="74" y="43"/>
                  <a:pt x="75" y="43"/>
                </a:cubicBezTo>
                <a:cubicBezTo>
                  <a:pt x="75" y="43"/>
                  <a:pt x="76" y="42"/>
                  <a:pt x="77" y="42"/>
                </a:cubicBezTo>
                <a:cubicBezTo>
                  <a:pt x="78" y="42"/>
                  <a:pt x="78" y="43"/>
                  <a:pt x="79" y="43"/>
                </a:cubicBezTo>
                <a:cubicBezTo>
                  <a:pt x="80" y="43"/>
                  <a:pt x="81" y="44"/>
                  <a:pt x="81" y="44"/>
                </a:cubicBezTo>
                <a:cubicBezTo>
                  <a:pt x="82" y="44"/>
                  <a:pt x="82" y="45"/>
                  <a:pt x="83" y="46"/>
                </a:cubicBezTo>
                <a:cubicBezTo>
                  <a:pt x="84" y="46"/>
                  <a:pt x="84" y="47"/>
                  <a:pt x="84" y="48"/>
                </a:cubicBezTo>
                <a:cubicBezTo>
                  <a:pt x="85" y="49"/>
                  <a:pt x="85" y="49"/>
                  <a:pt x="85" y="50"/>
                </a:cubicBezTo>
                <a:cubicBezTo>
                  <a:pt x="85" y="51"/>
                  <a:pt x="85" y="52"/>
                  <a:pt x="84" y="53"/>
                </a:cubicBezTo>
                <a:close/>
                <a:moveTo>
                  <a:pt x="89" y="36"/>
                </a:moveTo>
                <a:cubicBezTo>
                  <a:pt x="88" y="36"/>
                  <a:pt x="88" y="37"/>
                  <a:pt x="87" y="38"/>
                </a:cubicBezTo>
                <a:cubicBezTo>
                  <a:pt x="87" y="38"/>
                  <a:pt x="86" y="39"/>
                  <a:pt x="85" y="39"/>
                </a:cubicBezTo>
                <a:cubicBezTo>
                  <a:pt x="85" y="40"/>
                  <a:pt x="84" y="40"/>
                  <a:pt x="83" y="40"/>
                </a:cubicBezTo>
                <a:cubicBezTo>
                  <a:pt x="83" y="40"/>
                  <a:pt x="82" y="40"/>
                  <a:pt x="81" y="40"/>
                </a:cubicBezTo>
                <a:cubicBezTo>
                  <a:pt x="80" y="40"/>
                  <a:pt x="79" y="40"/>
                  <a:pt x="79" y="40"/>
                </a:cubicBezTo>
                <a:cubicBezTo>
                  <a:pt x="78" y="40"/>
                  <a:pt x="77" y="40"/>
                  <a:pt x="77" y="39"/>
                </a:cubicBezTo>
                <a:cubicBezTo>
                  <a:pt x="76" y="39"/>
                  <a:pt x="75" y="38"/>
                  <a:pt x="75" y="38"/>
                </a:cubicBezTo>
                <a:cubicBezTo>
                  <a:pt x="74" y="37"/>
                  <a:pt x="74" y="36"/>
                  <a:pt x="74" y="36"/>
                </a:cubicBezTo>
                <a:cubicBezTo>
                  <a:pt x="73" y="35"/>
                  <a:pt x="73" y="34"/>
                  <a:pt x="73" y="33"/>
                </a:cubicBezTo>
                <a:cubicBezTo>
                  <a:pt x="73" y="32"/>
                  <a:pt x="73" y="31"/>
                  <a:pt x="74" y="30"/>
                </a:cubicBezTo>
                <a:cubicBezTo>
                  <a:pt x="74" y="30"/>
                  <a:pt x="74" y="29"/>
                  <a:pt x="75" y="28"/>
                </a:cubicBezTo>
                <a:cubicBezTo>
                  <a:pt x="75" y="28"/>
                  <a:pt x="76" y="27"/>
                  <a:pt x="76" y="27"/>
                </a:cubicBezTo>
                <a:cubicBezTo>
                  <a:pt x="77" y="26"/>
                  <a:pt x="78" y="26"/>
                  <a:pt x="79" y="26"/>
                </a:cubicBezTo>
                <a:cubicBezTo>
                  <a:pt x="80" y="25"/>
                  <a:pt x="80" y="25"/>
                  <a:pt x="81" y="25"/>
                </a:cubicBezTo>
                <a:cubicBezTo>
                  <a:pt x="82" y="25"/>
                  <a:pt x="83" y="25"/>
                  <a:pt x="83" y="26"/>
                </a:cubicBezTo>
                <a:cubicBezTo>
                  <a:pt x="84" y="26"/>
                  <a:pt x="85" y="26"/>
                  <a:pt x="86" y="27"/>
                </a:cubicBezTo>
                <a:cubicBezTo>
                  <a:pt x="86" y="27"/>
                  <a:pt x="87" y="28"/>
                  <a:pt x="87" y="28"/>
                </a:cubicBezTo>
                <a:cubicBezTo>
                  <a:pt x="88" y="29"/>
                  <a:pt x="88" y="30"/>
                  <a:pt x="89" y="30"/>
                </a:cubicBezTo>
                <a:cubicBezTo>
                  <a:pt x="89" y="31"/>
                  <a:pt x="89" y="32"/>
                  <a:pt x="89" y="33"/>
                </a:cubicBezTo>
                <a:cubicBezTo>
                  <a:pt x="89" y="34"/>
                  <a:pt x="89" y="35"/>
                  <a:pt x="89" y="36"/>
                </a:cubicBezTo>
                <a:close/>
                <a:moveTo>
                  <a:pt x="125" y="121"/>
                </a:moveTo>
                <a:cubicBezTo>
                  <a:pt x="124" y="122"/>
                  <a:pt x="124" y="122"/>
                  <a:pt x="123" y="121"/>
                </a:cubicBezTo>
                <a:cubicBezTo>
                  <a:pt x="123" y="121"/>
                  <a:pt x="123" y="121"/>
                  <a:pt x="123" y="121"/>
                </a:cubicBezTo>
                <a:cubicBezTo>
                  <a:pt x="124" y="120"/>
                  <a:pt x="125" y="119"/>
                  <a:pt x="127" y="118"/>
                </a:cubicBezTo>
                <a:cubicBezTo>
                  <a:pt x="126" y="119"/>
                  <a:pt x="126" y="121"/>
                  <a:pt x="125" y="121"/>
                </a:cubicBezTo>
                <a:close/>
                <a:moveTo>
                  <a:pt x="142" y="95"/>
                </a:moveTo>
                <a:cubicBezTo>
                  <a:pt x="143" y="93"/>
                  <a:pt x="143" y="91"/>
                  <a:pt x="144" y="89"/>
                </a:cubicBezTo>
                <a:cubicBezTo>
                  <a:pt x="144" y="91"/>
                  <a:pt x="144" y="95"/>
                  <a:pt x="143" y="96"/>
                </a:cubicBezTo>
                <a:cubicBezTo>
                  <a:pt x="143" y="96"/>
                  <a:pt x="143" y="96"/>
                  <a:pt x="142" y="96"/>
                </a:cubicBezTo>
                <a:cubicBezTo>
                  <a:pt x="142" y="96"/>
                  <a:pt x="142" y="96"/>
                  <a:pt x="141" y="96"/>
                </a:cubicBezTo>
                <a:cubicBezTo>
                  <a:pt x="141" y="96"/>
                  <a:pt x="142" y="95"/>
                  <a:pt x="142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12"/>
          <p:cNvSpPr>
            <a:spLocks noEditPoints="1"/>
          </p:cNvSpPr>
          <p:nvPr/>
        </p:nvSpPr>
        <p:spPr bwMode="auto">
          <a:xfrm>
            <a:off x="8010367" y="4159569"/>
            <a:ext cx="387350" cy="258763"/>
          </a:xfrm>
          <a:custGeom>
            <a:avLst/>
            <a:gdLst>
              <a:gd name="T0" fmla="*/ 101 w 103"/>
              <a:gd name="T1" fmla="*/ 35 h 69"/>
              <a:gd name="T2" fmla="*/ 101 w 103"/>
              <a:gd name="T3" fmla="*/ 29 h 69"/>
              <a:gd name="T4" fmla="*/ 100 w 103"/>
              <a:gd name="T5" fmla="*/ 28 h 69"/>
              <a:gd name="T6" fmla="*/ 99 w 103"/>
              <a:gd name="T7" fmla="*/ 19 h 69"/>
              <a:gd name="T8" fmla="*/ 94 w 103"/>
              <a:gd name="T9" fmla="*/ 16 h 69"/>
              <a:gd name="T10" fmla="*/ 93 w 103"/>
              <a:gd name="T11" fmla="*/ 15 h 69"/>
              <a:gd name="T12" fmla="*/ 92 w 103"/>
              <a:gd name="T13" fmla="*/ 11 h 69"/>
              <a:gd name="T14" fmla="*/ 91 w 103"/>
              <a:gd name="T15" fmla="*/ 11 h 69"/>
              <a:gd name="T16" fmla="*/ 88 w 103"/>
              <a:gd name="T17" fmla="*/ 8 h 69"/>
              <a:gd name="T18" fmla="*/ 77 w 103"/>
              <a:gd name="T19" fmla="*/ 5 h 69"/>
              <a:gd name="T20" fmla="*/ 72 w 103"/>
              <a:gd name="T21" fmla="*/ 3 h 69"/>
              <a:gd name="T22" fmla="*/ 68 w 103"/>
              <a:gd name="T23" fmla="*/ 4 h 69"/>
              <a:gd name="T24" fmla="*/ 52 w 103"/>
              <a:gd name="T25" fmla="*/ 2 h 69"/>
              <a:gd name="T26" fmla="*/ 54 w 103"/>
              <a:gd name="T27" fmla="*/ 1 h 69"/>
              <a:gd name="T28" fmla="*/ 48 w 103"/>
              <a:gd name="T29" fmla="*/ 2 h 69"/>
              <a:gd name="T30" fmla="*/ 43 w 103"/>
              <a:gd name="T31" fmla="*/ 2 h 69"/>
              <a:gd name="T32" fmla="*/ 41 w 103"/>
              <a:gd name="T33" fmla="*/ 3 h 69"/>
              <a:gd name="T34" fmla="*/ 35 w 103"/>
              <a:gd name="T35" fmla="*/ 3 h 69"/>
              <a:gd name="T36" fmla="*/ 18 w 103"/>
              <a:gd name="T37" fmla="*/ 9 h 69"/>
              <a:gd name="T38" fmla="*/ 11 w 103"/>
              <a:gd name="T39" fmla="*/ 14 h 69"/>
              <a:gd name="T40" fmla="*/ 4 w 103"/>
              <a:gd name="T41" fmla="*/ 16 h 69"/>
              <a:gd name="T42" fmla="*/ 5 w 103"/>
              <a:gd name="T43" fmla="*/ 23 h 69"/>
              <a:gd name="T44" fmla="*/ 2 w 103"/>
              <a:gd name="T45" fmla="*/ 30 h 69"/>
              <a:gd name="T46" fmla="*/ 2 w 103"/>
              <a:gd name="T47" fmla="*/ 36 h 69"/>
              <a:gd name="T48" fmla="*/ 4 w 103"/>
              <a:gd name="T49" fmla="*/ 35 h 69"/>
              <a:gd name="T50" fmla="*/ 5 w 103"/>
              <a:gd name="T51" fmla="*/ 43 h 69"/>
              <a:gd name="T52" fmla="*/ 4 w 103"/>
              <a:gd name="T53" fmla="*/ 45 h 69"/>
              <a:gd name="T54" fmla="*/ 6 w 103"/>
              <a:gd name="T55" fmla="*/ 52 h 69"/>
              <a:gd name="T56" fmla="*/ 11 w 103"/>
              <a:gd name="T57" fmla="*/ 54 h 69"/>
              <a:gd name="T58" fmla="*/ 11 w 103"/>
              <a:gd name="T59" fmla="*/ 56 h 69"/>
              <a:gd name="T60" fmla="*/ 14 w 103"/>
              <a:gd name="T61" fmla="*/ 59 h 69"/>
              <a:gd name="T62" fmla="*/ 17 w 103"/>
              <a:gd name="T63" fmla="*/ 61 h 69"/>
              <a:gd name="T64" fmla="*/ 19 w 103"/>
              <a:gd name="T65" fmla="*/ 60 h 69"/>
              <a:gd name="T66" fmla="*/ 28 w 103"/>
              <a:gd name="T67" fmla="*/ 65 h 69"/>
              <a:gd name="T68" fmla="*/ 32 w 103"/>
              <a:gd name="T69" fmla="*/ 65 h 69"/>
              <a:gd name="T70" fmla="*/ 33 w 103"/>
              <a:gd name="T71" fmla="*/ 66 h 69"/>
              <a:gd name="T72" fmla="*/ 37 w 103"/>
              <a:gd name="T73" fmla="*/ 65 h 69"/>
              <a:gd name="T74" fmla="*/ 39 w 103"/>
              <a:gd name="T75" fmla="*/ 66 h 69"/>
              <a:gd name="T76" fmla="*/ 49 w 103"/>
              <a:gd name="T77" fmla="*/ 68 h 69"/>
              <a:gd name="T78" fmla="*/ 49 w 103"/>
              <a:gd name="T79" fmla="*/ 66 h 69"/>
              <a:gd name="T80" fmla="*/ 64 w 103"/>
              <a:gd name="T81" fmla="*/ 69 h 69"/>
              <a:gd name="T82" fmla="*/ 63 w 103"/>
              <a:gd name="T83" fmla="*/ 68 h 69"/>
              <a:gd name="T84" fmla="*/ 71 w 103"/>
              <a:gd name="T85" fmla="*/ 65 h 69"/>
              <a:gd name="T86" fmla="*/ 72 w 103"/>
              <a:gd name="T87" fmla="*/ 65 h 69"/>
              <a:gd name="T88" fmla="*/ 78 w 103"/>
              <a:gd name="T89" fmla="*/ 63 h 69"/>
              <a:gd name="T90" fmla="*/ 82 w 103"/>
              <a:gd name="T91" fmla="*/ 60 h 69"/>
              <a:gd name="T92" fmla="*/ 88 w 103"/>
              <a:gd name="T93" fmla="*/ 58 h 69"/>
              <a:gd name="T94" fmla="*/ 92 w 103"/>
              <a:gd name="T95" fmla="*/ 56 h 69"/>
              <a:gd name="T96" fmla="*/ 93 w 103"/>
              <a:gd name="T97" fmla="*/ 56 h 69"/>
              <a:gd name="T98" fmla="*/ 95 w 103"/>
              <a:gd name="T99" fmla="*/ 52 h 69"/>
              <a:gd name="T100" fmla="*/ 97 w 103"/>
              <a:gd name="T101" fmla="*/ 47 h 69"/>
              <a:gd name="T102" fmla="*/ 83 w 103"/>
              <a:gd name="T103" fmla="*/ 60 h 69"/>
              <a:gd name="T104" fmla="*/ 94 w 103"/>
              <a:gd name="T105" fmla="*/ 40 h 69"/>
              <a:gd name="T106" fmla="*/ 88 w 103"/>
              <a:gd name="T107" fmla="*/ 38 h 69"/>
              <a:gd name="T108" fmla="*/ 93 w 103"/>
              <a:gd name="T109" fmla="*/ 29 h 69"/>
              <a:gd name="T110" fmla="*/ 97 w 103"/>
              <a:gd name="T111" fmla="*/ 4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3" h="69">
                <a:moveTo>
                  <a:pt x="99" y="37"/>
                </a:moveTo>
                <a:cubicBezTo>
                  <a:pt x="100" y="36"/>
                  <a:pt x="100" y="36"/>
                  <a:pt x="100" y="35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101" y="36"/>
                  <a:pt x="101" y="36"/>
                  <a:pt x="102" y="37"/>
                </a:cubicBezTo>
                <a:cubicBezTo>
                  <a:pt x="102" y="37"/>
                  <a:pt x="103" y="37"/>
                  <a:pt x="103" y="36"/>
                </a:cubicBezTo>
                <a:cubicBezTo>
                  <a:pt x="103" y="36"/>
                  <a:pt x="103" y="36"/>
                  <a:pt x="102" y="36"/>
                </a:cubicBezTo>
                <a:cubicBezTo>
                  <a:pt x="102" y="35"/>
                  <a:pt x="101" y="35"/>
                  <a:pt x="101" y="35"/>
                </a:cubicBezTo>
                <a:cubicBezTo>
                  <a:pt x="100" y="35"/>
                  <a:pt x="100" y="34"/>
                  <a:pt x="100" y="34"/>
                </a:cubicBezTo>
                <a:cubicBezTo>
                  <a:pt x="100" y="34"/>
                  <a:pt x="99" y="34"/>
                  <a:pt x="99" y="34"/>
                </a:cubicBezTo>
                <a:cubicBezTo>
                  <a:pt x="99" y="34"/>
                  <a:pt x="99" y="34"/>
                  <a:pt x="99" y="34"/>
                </a:cubicBezTo>
                <a:cubicBezTo>
                  <a:pt x="99" y="32"/>
                  <a:pt x="99" y="31"/>
                  <a:pt x="99" y="29"/>
                </a:cubicBezTo>
                <a:cubicBezTo>
                  <a:pt x="99" y="29"/>
                  <a:pt x="100" y="30"/>
                  <a:pt x="101" y="30"/>
                </a:cubicBezTo>
                <a:cubicBezTo>
                  <a:pt x="101" y="30"/>
                  <a:pt x="101" y="29"/>
                  <a:pt x="101" y="29"/>
                </a:cubicBezTo>
                <a:cubicBezTo>
                  <a:pt x="101" y="29"/>
                  <a:pt x="101" y="29"/>
                  <a:pt x="101" y="29"/>
                </a:cubicBezTo>
                <a:cubicBezTo>
                  <a:pt x="101" y="29"/>
                  <a:pt x="101" y="29"/>
                  <a:pt x="101" y="29"/>
                </a:cubicBezTo>
                <a:cubicBezTo>
                  <a:pt x="101" y="29"/>
                  <a:pt x="101" y="28"/>
                  <a:pt x="101" y="28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101" y="27"/>
                  <a:pt x="101" y="27"/>
                  <a:pt x="100" y="27"/>
                </a:cubicBezTo>
                <a:cubicBezTo>
                  <a:pt x="100" y="27"/>
                  <a:pt x="100" y="27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9"/>
                </a:cubicBezTo>
                <a:cubicBezTo>
                  <a:pt x="100" y="29"/>
                  <a:pt x="99" y="28"/>
                  <a:pt x="99" y="28"/>
                </a:cubicBezTo>
                <a:cubicBezTo>
                  <a:pt x="98" y="25"/>
                  <a:pt x="97" y="22"/>
                  <a:pt x="96" y="19"/>
                </a:cubicBezTo>
                <a:cubicBezTo>
                  <a:pt x="96" y="19"/>
                  <a:pt x="96" y="19"/>
                  <a:pt x="96" y="19"/>
                </a:cubicBezTo>
                <a:cubicBezTo>
                  <a:pt x="97" y="19"/>
                  <a:pt x="98" y="19"/>
                  <a:pt x="98" y="19"/>
                </a:cubicBezTo>
                <a:cubicBezTo>
                  <a:pt x="98" y="19"/>
                  <a:pt x="99" y="19"/>
                  <a:pt x="99" y="19"/>
                </a:cubicBezTo>
                <a:cubicBezTo>
                  <a:pt x="99" y="18"/>
                  <a:pt x="99" y="18"/>
                  <a:pt x="99" y="18"/>
                </a:cubicBezTo>
                <a:cubicBezTo>
                  <a:pt x="99" y="18"/>
                  <a:pt x="98" y="18"/>
                  <a:pt x="98" y="18"/>
                </a:cubicBezTo>
                <a:cubicBezTo>
                  <a:pt x="98" y="18"/>
                  <a:pt x="98" y="18"/>
                  <a:pt x="98" y="18"/>
                </a:cubicBezTo>
                <a:cubicBezTo>
                  <a:pt x="97" y="18"/>
                  <a:pt x="97" y="18"/>
                  <a:pt x="96" y="18"/>
                </a:cubicBezTo>
                <a:cubicBezTo>
                  <a:pt x="96" y="18"/>
                  <a:pt x="96" y="18"/>
                  <a:pt x="95" y="19"/>
                </a:cubicBezTo>
                <a:cubicBezTo>
                  <a:pt x="95" y="18"/>
                  <a:pt x="94" y="17"/>
                  <a:pt x="94" y="16"/>
                </a:cubicBezTo>
                <a:cubicBezTo>
                  <a:pt x="94" y="16"/>
                  <a:pt x="94" y="16"/>
                  <a:pt x="94" y="16"/>
                </a:cubicBezTo>
                <a:cubicBezTo>
                  <a:pt x="94" y="16"/>
                  <a:pt x="94" y="16"/>
                  <a:pt x="95" y="16"/>
                </a:cubicBezTo>
                <a:cubicBezTo>
                  <a:pt x="95" y="16"/>
                  <a:pt x="95" y="16"/>
                  <a:pt x="95" y="16"/>
                </a:cubicBezTo>
                <a:cubicBezTo>
                  <a:pt x="96" y="16"/>
                  <a:pt x="96" y="15"/>
                  <a:pt x="96" y="15"/>
                </a:cubicBezTo>
                <a:cubicBezTo>
                  <a:pt x="96" y="15"/>
                  <a:pt x="95" y="15"/>
                  <a:pt x="95" y="15"/>
                </a:cubicBezTo>
                <a:cubicBezTo>
                  <a:pt x="95" y="15"/>
                  <a:pt x="95" y="15"/>
                  <a:pt x="95" y="15"/>
                </a:cubicBezTo>
                <a:cubicBezTo>
                  <a:pt x="94" y="15"/>
                  <a:pt x="94" y="15"/>
                  <a:pt x="93" y="15"/>
                </a:cubicBezTo>
                <a:cubicBezTo>
                  <a:pt x="93" y="15"/>
                  <a:pt x="93" y="15"/>
                  <a:pt x="93" y="15"/>
                </a:cubicBezTo>
                <a:cubicBezTo>
                  <a:pt x="92" y="14"/>
                  <a:pt x="91" y="13"/>
                  <a:pt x="89" y="12"/>
                </a:cubicBezTo>
                <a:cubicBezTo>
                  <a:pt x="89" y="12"/>
                  <a:pt x="89" y="12"/>
                  <a:pt x="89" y="11"/>
                </a:cubicBezTo>
                <a:cubicBezTo>
                  <a:pt x="90" y="12"/>
                  <a:pt x="91" y="12"/>
                  <a:pt x="92" y="12"/>
                </a:cubicBezTo>
                <a:cubicBezTo>
                  <a:pt x="92" y="12"/>
                  <a:pt x="92" y="12"/>
                  <a:pt x="92" y="12"/>
                </a:cubicBezTo>
                <a:cubicBezTo>
                  <a:pt x="92" y="12"/>
                  <a:pt x="92" y="12"/>
                  <a:pt x="92" y="11"/>
                </a:cubicBezTo>
                <a:cubicBezTo>
                  <a:pt x="92" y="11"/>
                  <a:pt x="92" y="11"/>
                  <a:pt x="92" y="11"/>
                </a:cubicBezTo>
                <a:cubicBezTo>
                  <a:pt x="92" y="11"/>
                  <a:pt x="92" y="11"/>
                  <a:pt x="92" y="11"/>
                </a:cubicBezTo>
                <a:cubicBezTo>
                  <a:pt x="92" y="11"/>
                  <a:pt x="92" y="11"/>
                  <a:pt x="92" y="11"/>
                </a:cubicBezTo>
                <a:cubicBezTo>
                  <a:pt x="92" y="10"/>
                  <a:pt x="92" y="10"/>
                  <a:pt x="92" y="10"/>
                </a:cubicBezTo>
                <a:cubicBezTo>
                  <a:pt x="92" y="10"/>
                  <a:pt x="92" y="10"/>
                  <a:pt x="91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10"/>
                  <a:pt x="91" y="10"/>
                  <a:pt x="91" y="10"/>
                </a:cubicBezTo>
                <a:cubicBezTo>
                  <a:pt x="91" y="10"/>
                  <a:pt x="91" y="11"/>
                  <a:pt x="91" y="11"/>
                </a:cubicBezTo>
                <a:cubicBezTo>
                  <a:pt x="91" y="11"/>
                  <a:pt x="91" y="11"/>
                  <a:pt x="91" y="11"/>
                </a:cubicBezTo>
                <a:cubicBezTo>
                  <a:pt x="90" y="11"/>
                  <a:pt x="90" y="11"/>
                  <a:pt x="89" y="10"/>
                </a:cubicBezTo>
                <a:cubicBezTo>
                  <a:pt x="89" y="10"/>
                  <a:pt x="89" y="10"/>
                  <a:pt x="89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7" y="10"/>
                  <a:pt x="85" y="9"/>
                  <a:pt x="83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5" y="8"/>
                  <a:pt x="86" y="8"/>
                  <a:pt x="86" y="8"/>
                </a:cubicBezTo>
                <a:cubicBezTo>
                  <a:pt x="87" y="8"/>
                  <a:pt x="87" y="8"/>
                  <a:pt x="88" y="8"/>
                </a:cubicBezTo>
                <a:cubicBezTo>
                  <a:pt x="88" y="8"/>
                  <a:pt x="88" y="8"/>
                  <a:pt x="88" y="7"/>
                </a:cubicBezTo>
                <a:cubicBezTo>
                  <a:pt x="88" y="7"/>
                  <a:pt x="88" y="7"/>
                  <a:pt x="87" y="7"/>
                </a:cubicBezTo>
                <a:cubicBezTo>
                  <a:pt x="87" y="7"/>
                  <a:pt x="87" y="7"/>
                  <a:pt x="86" y="7"/>
                </a:cubicBezTo>
                <a:cubicBezTo>
                  <a:pt x="86" y="7"/>
                  <a:pt x="85" y="7"/>
                  <a:pt x="84" y="7"/>
                </a:cubicBezTo>
                <a:cubicBezTo>
                  <a:pt x="84" y="7"/>
                  <a:pt x="83" y="7"/>
                  <a:pt x="82" y="7"/>
                </a:cubicBezTo>
                <a:cubicBezTo>
                  <a:pt x="81" y="7"/>
                  <a:pt x="79" y="6"/>
                  <a:pt x="77" y="6"/>
                </a:cubicBezTo>
                <a:cubicBezTo>
                  <a:pt x="77" y="5"/>
                  <a:pt x="77" y="5"/>
                  <a:pt x="77" y="5"/>
                </a:cubicBezTo>
                <a:cubicBezTo>
                  <a:pt x="78" y="5"/>
                  <a:pt x="78" y="5"/>
                  <a:pt x="77" y="4"/>
                </a:cubicBezTo>
                <a:cubicBezTo>
                  <a:pt x="77" y="4"/>
                  <a:pt x="77" y="4"/>
                  <a:pt x="77" y="4"/>
                </a:cubicBezTo>
                <a:cubicBezTo>
                  <a:pt x="76" y="5"/>
                  <a:pt x="76" y="5"/>
                  <a:pt x="76" y="5"/>
                </a:cubicBezTo>
                <a:cubicBezTo>
                  <a:pt x="75" y="5"/>
                  <a:pt x="73" y="4"/>
                  <a:pt x="71" y="4"/>
                </a:cubicBezTo>
                <a:cubicBezTo>
                  <a:pt x="71" y="3"/>
                  <a:pt x="71" y="3"/>
                  <a:pt x="71" y="3"/>
                </a:cubicBezTo>
                <a:cubicBezTo>
                  <a:pt x="71" y="3"/>
                  <a:pt x="71" y="3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3"/>
                  <a:pt x="72" y="2"/>
                  <a:pt x="72" y="2"/>
                </a:cubicBezTo>
                <a:cubicBezTo>
                  <a:pt x="71" y="2"/>
                  <a:pt x="71" y="2"/>
                  <a:pt x="70" y="2"/>
                </a:cubicBezTo>
                <a:cubicBezTo>
                  <a:pt x="70" y="2"/>
                  <a:pt x="70" y="3"/>
                  <a:pt x="70" y="3"/>
                </a:cubicBezTo>
                <a:cubicBezTo>
                  <a:pt x="70" y="3"/>
                  <a:pt x="70" y="3"/>
                  <a:pt x="70" y="3"/>
                </a:cubicBezTo>
                <a:cubicBezTo>
                  <a:pt x="70" y="3"/>
                  <a:pt x="69" y="3"/>
                  <a:pt x="69" y="3"/>
                </a:cubicBezTo>
                <a:cubicBezTo>
                  <a:pt x="69" y="3"/>
                  <a:pt x="69" y="3"/>
                  <a:pt x="68" y="3"/>
                </a:cubicBezTo>
                <a:cubicBezTo>
                  <a:pt x="68" y="3"/>
                  <a:pt x="68" y="3"/>
                  <a:pt x="68" y="4"/>
                </a:cubicBezTo>
                <a:cubicBezTo>
                  <a:pt x="67" y="3"/>
                  <a:pt x="67" y="3"/>
                  <a:pt x="66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2"/>
                  <a:pt x="65" y="2"/>
                  <a:pt x="65" y="2"/>
                </a:cubicBezTo>
                <a:cubicBezTo>
                  <a:pt x="64" y="2"/>
                  <a:pt x="63" y="2"/>
                  <a:pt x="63" y="2"/>
                </a:cubicBezTo>
                <a:cubicBezTo>
                  <a:pt x="62" y="2"/>
                  <a:pt x="62" y="3"/>
                  <a:pt x="62" y="3"/>
                </a:cubicBezTo>
                <a:cubicBezTo>
                  <a:pt x="59" y="2"/>
                  <a:pt x="56" y="2"/>
                  <a:pt x="52" y="2"/>
                </a:cubicBezTo>
                <a:cubicBezTo>
                  <a:pt x="53" y="2"/>
                  <a:pt x="54" y="2"/>
                  <a:pt x="54" y="2"/>
                </a:cubicBezTo>
                <a:cubicBezTo>
                  <a:pt x="55" y="2"/>
                  <a:pt x="55" y="2"/>
                  <a:pt x="56" y="2"/>
                </a:cubicBezTo>
                <a:cubicBezTo>
                  <a:pt x="57" y="2"/>
                  <a:pt x="57" y="2"/>
                  <a:pt x="58" y="2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8" y="1"/>
                  <a:pt x="57" y="1"/>
                </a:cubicBezTo>
                <a:cubicBezTo>
                  <a:pt x="57" y="1"/>
                  <a:pt x="57" y="1"/>
                  <a:pt x="56" y="1"/>
                </a:cubicBezTo>
                <a:cubicBezTo>
                  <a:pt x="56" y="1"/>
                  <a:pt x="55" y="1"/>
                  <a:pt x="54" y="1"/>
                </a:cubicBezTo>
                <a:cubicBezTo>
                  <a:pt x="53" y="1"/>
                  <a:pt x="52" y="2"/>
                  <a:pt x="51" y="2"/>
                </a:cubicBezTo>
                <a:cubicBezTo>
                  <a:pt x="50" y="2"/>
                  <a:pt x="49" y="2"/>
                  <a:pt x="49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49" y="1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7" y="0"/>
                  <a:pt x="47" y="0"/>
                  <a:pt x="48" y="1"/>
                </a:cubicBezTo>
                <a:cubicBezTo>
                  <a:pt x="48" y="1"/>
                  <a:pt x="48" y="1"/>
                  <a:pt x="48" y="2"/>
                </a:cubicBezTo>
                <a:cubicBezTo>
                  <a:pt x="47" y="2"/>
                  <a:pt x="47" y="2"/>
                  <a:pt x="46" y="2"/>
                </a:cubicBezTo>
                <a:cubicBezTo>
                  <a:pt x="46" y="2"/>
                  <a:pt x="46" y="2"/>
                  <a:pt x="46" y="2"/>
                </a:cubicBezTo>
                <a:cubicBezTo>
                  <a:pt x="46" y="2"/>
                  <a:pt x="45" y="2"/>
                  <a:pt x="45" y="2"/>
                </a:cubicBezTo>
                <a:cubicBezTo>
                  <a:pt x="45" y="2"/>
                  <a:pt x="45" y="2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4" y="3"/>
                  <a:pt x="44" y="3"/>
                  <a:pt x="43" y="3"/>
                </a:cubicBezTo>
                <a:cubicBezTo>
                  <a:pt x="43" y="2"/>
                  <a:pt x="44" y="2"/>
                  <a:pt x="43" y="2"/>
                </a:cubicBezTo>
                <a:cubicBezTo>
                  <a:pt x="43" y="1"/>
                  <a:pt x="42" y="0"/>
                  <a:pt x="41" y="0"/>
                </a:cubicBezTo>
                <a:cubicBezTo>
                  <a:pt x="41" y="0"/>
                  <a:pt x="40" y="0"/>
                  <a:pt x="40" y="0"/>
                </a:cubicBezTo>
                <a:cubicBezTo>
                  <a:pt x="40" y="0"/>
                  <a:pt x="40" y="1"/>
                  <a:pt x="41" y="1"/>
                </a:cubicBezTo>
                <a:cubicBezTo>
                  <a:pt x="42" y="1"/>
                  <a:pt x="43" y="2"/>
                  <a:pt x="43" y="2"/>
                </a:cubicBezTo>
                <a:cubicBezTo>
                  <a:pt x="43" y="2"/>
                  <a:pt x="42" y="2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0" y="3"/>
                  <a:pt x="38" y="3"/>
                  <a:pt x="37" y="3"/>
                </a:cubicBezTo>
                <a:cubicBezTo>
                  <a:pt x="36" y="3"/>
                  <a:pt x="35" y="2"/>
                  <a:pt x="34" y="2"/>
                </a:cubicBezTo>
                <a:cubicBezTo>
                  <a:pt x="33" y="1"/>
                  <a:pt x="32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0" y="1"/>
                  <a:pt x="30" y="1"/>
                  <a:pt x="31" y="1"/>
                </a:cubicBezTo>
                <a:cubicBezTo>
                  <a:pt x="31" y="2"/>
                  <a:pt x="32" y="2"/>
                  <a:pt x="33" y="3"/>
                </a:cubicBezTo>
                <a:cubicBezTo>
                  <a:pt x="34" y="3"/>
                  <a:pt x="35" y="3"/>
                  <a:pt x="35" y="3"/>
                </a:cubicBezTo>
                <a:cubicBezTo>
                  <a:pt x="32" y="4"/>
                  <a:pt x="29" y="5"/>
                  <a:pt x="26" y="5"/>
                </a:cubicBezTo>
                <a:cubicBezTo>
                  <a:pt x="25" y="5"/>
                  <a:pt x="24" y="5"/>
                  <a:pt x="23" y="6"/>
                </a:cubicBezTo>
                <a:cubicBezTo>
                  <a:pt x="22" y="5"/>
                  <a:pt x="20" y="4"/>
                  <a:pt x="19" y="4"/>
                </a:cubicBezTo>
                <a:cubicBezTo>
                  <a:pt x="19" y="3"/>
                  <a:pt x="19" y="4"/>
                  <a:pt x="18" y="4"/>
                </a:cubicBezTo>
                <a:cubicBezTo>
                  <a:pt x="18" y="4"/>
                  <a:pt x="18" y="4"/>
                  <a:pt x="19" y="4"/>
                </a:cubicBezTo>
                <a:cubicBezTo>
                  <a:pt x="20" y="5"/>
                  <a:pt x="21" y="6"/>
                  <a:pt x="22" y="7"/>
                </a:cubicBezTo>
                <a:cubicBezTo>
                  <a:pt x="21" y="7"/>
                  <a:pt x="19" y="8"/>
                  <a:pt x="18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6" y="8"/>
                  <a:pt x="15" y="8"/>
                  <a:pt x="14" y="8"/>
                </a:cubicBezTo>
                <a:cubicBezTo>
                  <a:pt x="14" y="7"/>
                  <a:pt x="14" y="7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5" y="9"/>
                  <a:pt x="16" y="9"/>
                  <a:pt x="17" y="9"/>
                </a:cubicBezTo>
                <a:cubicBezTo>
                  <a:pt x="17" y="10"/>
                  <a:pt x="17" y="10"/>
                  <a:pt x="17" y="10"/>
                </a:cubicBezTo>
                <a:cubicBezTo>
                  <a:pt x="15" y="11"/>
                  <a:pt x="13" y="12"/>
                  <a:pt x="11" y="14"/>
                </a:cubicBezTo>
                <a:cubicBezTo>
                  <a:pt x="11" y="14"/>
                  <a:pt x="10" y="14"/>
                  <a:pt x="10" y="14"/>
                </a:cubicBezTo>
                <a:cubicBezTo>
                  <a:pt x="9" y="15"/>
                  <a:pt x="9" y="15"/>
                  <a:pt x="8" y="15"/>
                </a:cubicBezTo>
                <a:cubicBezTo>
                  <a:pt x="8" y="15"/>
                  <a:pt x="7" y="15"/>
                  <a:pt x="7" y="14"/>
                </a:cubicBezTo>
                <a:cubicBezTo>
                  <a:pt x="6" y="14"/>
                  <a:pt x="5" y="14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5" y="15"/>
                  <a:pt x="6" y="15"/>
                  <a:pt x="7" y="15"/>
                </a:cubicBezTo>
                <a:cubicBezTo>
                  <a:pt x="7" y="15"/>
                  <a:pt x="7" y="16"/>
                  <a:pt x="8" y="16"/>
                </a:cubicBezTo>
                <a:cubicBezTo>
                  <a:pt x="9" y="16"/>
                  <a:pt x="9" y="15"/>
                  <a:pt x="10" y="15"/>
                </a:cubicBezTo>
                <a:cubicBezTo>
                  <a:pt x="9" y="17"/>
                  <a:pt x="7" y="20"/>
                  <a:pt x="6" y="22"/>
                </a:cubicBezTo>
                <a:cubicBezTo>
                  <a:pt x="6" y="22"/>
                  <a:pt x="6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3"/>
                  <a:pt x="5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5" y="25"/>
                  <a:pt x="5" y="26"/>
                  <a:pt x="5" y="28"/>
                </a:cubicBezTo>
                <a:cubicBezTo>
                  <a:pt x="4" y="28"/>
                  <a:pt x="4" y="28"/>
                  <a:pt x="3" y="29"/>
                </a:cubicBezTo>
                <a:cubicBezTo>
                  <a:pt x="2" y="29"/>
                  <a:pt x="1" y="30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2" y="31"/>
                  <a:pt x="2" y="31"/>
                  <a:pt x="2" y="30"/>
                </a:cubicBezTo>
                <a:cubicBezTo>
                  <a:pt x="2" y="30"/>
                  <a:pt x="3" y="30"/>
                  <a:pt x="4" y="29"/>
                </a:cubicBezTo>
                <a:cubicBezTo>
                  <a:pt x="4" y="29"/>
                  <a:pt x="4" y="29"/>
                  <a:pt x="5" y="29"/>
                </a:cubicBezTo>
                <a:cubicBezTo>
                  <a:pt x="4" y="31"/>
                  <a:pt x="4" y="32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5"/>
                  <a:pt x="4" y="35"/>
                  <a:pt x="3" y="36"/>
                </a:cubicBezTo>
                <a:cubicBezTo>
                  <a:pt x="3" y="36"/>
                  <a:pt x="2" y="36"/>
                  <a:pt x="2" y="36"/>
                </a:cubicBezTo>
                <a:cubicBezTo>
                  <a:pt x="1" y="36"/>
                  <a:pt x="0" y="37"/>
                  <a:pt x="0" y="38"/>
                </a:cubicBezTo>
                <a:cubicBezTo>
                  <a:pt x="0" y="38"/>
                  <a:pt x="1" y="39"/>
                  <a:pt x="1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7"/>
                  <a:pt x="1" y="37"/>
                  <a:pt x="2" y="37"/>
                </a:cubicBezTo>
                <a:cubicBezTo>
                  <a:pt x="3" y="37"/>
                  <a:pt x="3" y="37"/>
                  <a:pt x="4" y="36"/>
                </a:cubicBezTo>
                <a:cubicBezTo>
                  <a:pt x="4" y="36"/>
                  <a:pt x="4" y="36"/>
                  <a:pt x="4" y="35"/>
                </a:cubicBezTo>
                <a:cubicBezTo>
                  <a:pt x="4" y="37"/>
                  <a:pt x="5" y="38"/>
                  <a:pt x="5" y="39"/>
                </a:cubicBezTo>
                <a:cubicBezTo>
                  <a:pt x="4" y="40"/>
                  <a:pt x="4" y="40"/>
                  <a:pt x="3" y="40"/>
                </a:cubicBezTo>
                <a:cubicBezTo>
                  <a:pt x="3" y="40"/>
                  <a:pt x="3" y="40"/>
                  <a:pt x="3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5" y="40"/>
                </a:cubicBezTo>
                <a:cubicBezTo>
                  <a:pt x="5" y="41"/>
                  <a:pt x="5" y="42"/>
                  <a:pt x="5" y="43"/>
                </a:cubicBezTo>
                <a:cubicBezTo>
                  <a:pt x="5" y="44"/>
                  <a:pt x="5" y="44"/>
                  <a:pt x="5" y="44"/>
                </a:cubicBezTo>
                <a:cubicBezTo>
                  <a:pt x="4" y="44"/>
                  <a:pt x="4" y="44"/>
                  <a:pt x="4" y="45"/>
                </a:cubicBezTo>
                <a:cubicBezTo>
                  <a:pt x="3" y="45"/>
                  <a:pt x="2" y="45"/>
                  <a:pt x="2" y="47"/>
                </a:cubicBezTo>
                <a:cubicBezTo>
                  <a:pt x="2" y="47"/>
                  <a:pt x="2" y="47"/>
                  <a:pt x="2" y="47"/>
                </a:cubicBezTo>
                <a:cubicBezTo>
                  <a:pt x="2" y="47"/>
                  <a:pt x="2" y="47"/>
                  <a:pt x="2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6"/>
                  <a:pt x="3" y="46"/>
                  <a:pt x="4" y="45"/>
                </a:cubicBezTo>
                <a:cubicBezTo>
                  <a:pt x="4" y="45"/>
                  <a:pt x="5" y="45"/>
                  <a:pt x="5" y="45"/>
                </a:cubicBezTo>
                <a:cubicBezTo>
                  <a:pt x="5" y="45"/>
                  <a:pt x="6" y="45"/>
                  <a:pt x="6" y="44"/>
                </a:cubicBezTo>
                <a:cubicBezTo>
                  <a:pt x="6" y="46"/>
                  <a:pt x="7" y="47"/>
                  <a:pt x="7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7" y="48"/>
                  <a:pt x="7" y="49"/>
                  <a:pt x="7" y="49"/>
                </a:cubicBezTo>
                <a:cubicBezTo>
                  <a:pt x="6" y="49"/>
                  <a:pt x="6" y="49"/>
                  <a:pt x="6" y="50"/>
                </a:cubicBezTo>
                <a:cubicBezTo>
                  <a:pt x="6" y="50"/>
                  <a:pt x="6" y="51"/>
                  <a:pt x="6" y="52"/>
                </a:cubicBezTo>
                <a:cubicBezTo>
                  <a:pt x="6" y="52"/>
                  <a:pt x="6" y="52"/>
                  <a:pt x="7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2"/>
                  <a:pt x="7" y="51"/>
                  <a:pt x="7" y="51"/>
                </a:cubicBezTo>
                <a:cubicBezTo>
                  <a:pt x="7" y="51"/>
                  <a:pt x="7" y="51"/>
                  <a:pt x="7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49"/>
                  <a:pt x="8" y="49"/>
                  <a:pt x="8" y="49"/>
                </a:cubicBezTo>
                <a:cubicBezTo>
                  <a:pt x="9" y="51"/>
                  <a:pt x="10" y="52"/>
                  <a:pt x="11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9" y="54"/>
                  <a:pt x="9" y="55"/>
                </a:cubicBezTo>
                <a:cubicBezTo>
                  <a:pt x="9" y="56"/>
                  <a:pt x="9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1" y="57"/>
                  <a:pt x="11" y="57"/>
                </a:cubicBezTo>
                <a:cubicBezTo>
                  <a:pt x="11" y="57"/>
                  <a:pt x="11" y="57"/>
                  <a:pt x="11" y="56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5"/>
                  <a:pt x="10" y="55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3" y="56"/>
                  <a:pt x="14" y="57"/>
                  <a:pt x="15" y="57"/>
                </a:cubicBezTo>
                <a:cubicBezTo>
                  <a:pt x="15" y="58"/>
                  <a:pt x="15" y="58"/>
                  <a:pt x="14" y="59"/>
                </a:cubicBezTo>
                <a:cubicBezTo>
                  <a:pt x="14" y="59"/>
                  <a:pt x="14" y="59"/>
                  <a:pt x="14" y="59"/>
                </a:cubicBezTo>
                <a:cubicBezTo>
                  <a:pt x="14" y="59"/>
                  <a:pt x="14" y="59"/>
                  <a:pt x="14" y="59"/>
                </a:cubicBezTo>
                <a:cubicBezTo>
                  <a:pt x="14" y="59"/>
                  <a:pt x="14" y="59"/>
                  <a:pt x="15" y="59"/>
                </a:cubicBezTo>
                <a:cubicBezTo>
                  <a:pt x="15" y="59"/>
                  <a:pt x="16" y="58"/>
                  <a:pt x="16" y="58"/>
                </a:cubicBezTo>
                <a:cubicBezTo>
                  <a:pt x="17" y="59"/>
                  <a:pt x="18" y="59"/>
                  <a:pt x="19" y="60"/>
                </a:cubicBezTo>
                <a:cubicBezTo>
                  <a:pt x="18" y="60"/>
                  <a:pt x="18" y="60"/>
                  <a:pt x="18" y="61"/>
                </a:cubicBezTo>
                <a:cubicBezTo>
                  <a:pt x="18" y="61"/>
                  <a:pt x="17" y="61"/>
                  <a:pt x="17" y="61"/>
                </a:cubicBezTo>
                <a:cubicBezTo>
                  <a:pt x="16" y="61"/>
                  <a:pt x="15" y="61"/>
                  <a:pt x="15" y="63"/>
                </a:cubicBezTo>
                <a:cubicBezTo>
                  <a:pt x="15" y="63"/>
                  <a:pt x="15" y="64"/>
                  <a:pt x="16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2"/>
                  <a:pt x="16" y="62"/>
                  <a:pt x="17" y="62"/>
                </a:cubicBezTo>
                <a:cubicBezTo>
                  <a:pt x="17" y="62"/>
                  <a:pt x="18" y="62"/>
                  <a:pt x="18" y="61"/>
                </a:cubicBezTo>
                <a:cubicBezTo>
                  <a:pt x="19" y="61"/>
                  <a:pt x="19" y="61"/>
                  <a:pt x="19" y="60"/>
                </a:cubicBezTo>
                <a:cubicBezTo>
                  <a:pt x="21" y="61"/>
                  <a:pt x="24" y="62"/>
                  <a:pt x="26" y="63"/>
                </a:cubicBezTo>
                <a:cubicBezTo>
                  <a:pt x="26" y="63"/>
                  <a:pt x="26" y="63"/>
                  <a:pt x="26" y="64"/>
                </a:cubicBezTo>
                <a:cubicBezTo>
                  <a:pt x="26" y="64"/>
                  <a:pt x="26" y="65"/>
                  <a:pt x="27" y="65"/>
                </a:cubicBezTo>
                <a:cubicBezTo>
                  <a:pt x="27" y="65"/>
                  <a:pt x="27" y="65"/>
                  <a:pt x="27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6"/>
                  <a:pt x="28" y="66"/>
                  <a:pt x="28" y="66"/>
                </a:cubicBezTo>
                <a:cubicBezTo>
                  <a:pt x="28" y="66"/>
                  <a:pt x="28" y="65"/>
                  <a:pt x="28" y="65"/>
                </a:cubicBezTo>
                <a:cubicBezTo>
                  <a:pt x="28" y="65"/>
                  <a:pt x="27" y="65"/>
                  <a:pt x="27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3"/>
                  <a:pt x="27" y="63"/>
                  <a:pt x="27" y="63"/>
                </a:cubicBezTo>
                <a:cubicBezTo>
                  <a:pt x="28" y="63"/>
                  <a:pt x="29" y="64"/>
                  <a:pt x="30" y="64"/>
                </a:cubicBezTo>
                <a:cubicBezTo>
                  <a:pt x="31" y="64"/>
                  <a:pt x="31" y="65"/>
                  <a:pt x="32" y="65"/>
                </a:cubicBezTo>
                <a:cubicBezTo>
                  <a:pt x="31" y="66"/>
                  <a:pt x="31" y="66"/>
                  <a:pt x="31" y="67"/>
                </a:cubicBezTo>
                <a:cubicBezTo>
                  <a:pt x="31" y="68"/>
                  <a:pt x="32" y="68"/>
                  <a:pt x="32" y="68"/>
                </a:cubicBezTo>
                <a:cubicBezTo>
                  <a:pt x="32" y="68"/>
                  <a:pt x="33" y="67"/>
                  <a:pt x="33" y="67"/>
                </a:cubicBezTo>
                <a:cubicBezTo>
                  <a:pt x="33" y="67"/>
                  <a:pt x="32" y="67"/>
                  <a:pt x="32" y="67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66"/>
                  <a:pt x="32" y="66"/>
                  <a:pt x="33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5"/>
                  <a:pt x="33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32" y="65"/>
                  <a:pt x="32" y="64"/>
                  <a:pt x="32" y="64"/>
                </a:cubicBezTo>
                <a:cubicBezTo>
                  <a:pt x="34" y="64"/>
                  <a:pt x="36" y="65"/>
                  <a:pt x="38" y="65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5"/>
                  <a:pt x="37" y="65"/>
                  <a:pt x="37" y="65"/>
                </a:cubicBezTo>
                <a:cubicBezTo>
                  <a:pt x="37" y="65"/>
                  <a:pt x="37" y="66"/>
                  <a:pt x="37" y="66"/>
                </a:cubicBezTo>
                <a:cubicBezTo>
                  <a:pt x="37" y="66"/>
                  <a:pt x="37" y="66"/>
                  <a:pt x="37" y="66"/>
                </a:cubicBezTo>
                <a:cubicBezTo>
                  <a:pt x="38" y="66"/>
                  <a:pt x="38" y="67"/>
                  <a:pt x="39" y="67"/>
                </a:cubicBezTo>
                <a:cubicBezTo>
                  <a:pt x="39" y="67"/>
                  <a:pt x="39" y="67"/>
                  <a:pt x="39" y="67"/>
                </a:cubicBezTo>
                <a:cubicBezTo>
                  <a:pt x="39" y="67"/>
                  <a:pt x="39" y="67"/>
                  <a:pt x="39" y="67"/>
                </a:cubicBezTo>
                <a:cubicBezTo>
                  <a:pt x="40" y="67"/>
                  <a:pt x="39" y="66"/>
                  <a:pt x="39" y="66"/>
                </a:cubicBezTo>
                <a:cubicBezTo>
                  <a:pt x="39" y="66"/>
                  <a:pt x="39" y="66"/>
                  <a:pt x="39" y="66"/>
                </a:cubicBezTo>
                <a:cubicBezTo>
                  <a:pt x="39" y="66"/>
                  <a:pt x="39" y="66"/>
                  <a:pt x="39" y="66"/>
                </a:cubicBezTo>
                <a:cubicBezTo>
                  <a:pt x="39" y="66"/>
                  <a:pt x="39" y="65"/>
                  <a:pt x="39" y="65"/>
                </a:cubicBezTo>
                <a:cubicBezTo>
                  <a:pt x="39" y="65"/>
                  <a:pt x="39" y="65"/>
                  <a:pt x="39" y="65"/>
                </a:cubicBezTo>
                <a:cubicBezTo>
                  <a:pt x="42" y="65"/>
                  <a:pt x="45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6"/>
                  <a:pt x="49" y="67"/>
                  <a:pt x="49" y="67"/>
                </a:cubicBezTo>
                <a:cubicBezTo>
                  <a:pt x="49" y="67"/>
                  <a:pt x="49" y="68"/>
                  <a:pt x="49" y="68"/>
                </a:cubicBezTo>
                <a:cubicBezTo>
                  <a:pt x="49" y="68"/>
                  <a:pt x="49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8"/>
                  <a:pt x="50" y="68"/>
                </a:cubicBezTo>
                <a:cubicBezTo>
                  <a:pt x="50" y="67"/>
                  <a:pt x="50" y="67"/>
                  <a:pt x="50" y="67"/>
                </a:cubicBezTo>
                <a:cubicBezTo>
                  <a:pt x="49" y="66"/>
                  <a:pt x="49" y="66"/>
                  <a:pt x="49" y="66"/>
                </a:cubicBezTo>
                <a:cubicBezTo>
                  <a:pt x="50" y="66"/>
                  <a:pt x="51" y="66"/>
                  <a:pt x="52" y="66"/>
                </a:cubicBezTo>
                <a:cubicBezTo>
                  <a:pt x="55" y="66"/>
                  <a:pt x="57" y="66"/>
                  <a:pt x="60" y="65"/>
                </a:cubicBezTo>
                <a:cubicBezTo>
                  <a:pt x="61" y="66"/>
                  <a:pt x="62" y="67"/>
                  <a:pt x="63" y="67"/>
                </a:cubicBezTo>
                <a:cubicBezTo>
                  <a:pt x="63" y="67"/>
                  <a:pt x="62" y="67"/>
                  <a:pt x="62" y="67"/>
                </a:cubicBezTo>
                <a:cubicBezTo>
                  <a:pt x="62" y="67"/>
                  <a:pt x="62" y="67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9"/>
                  <a:pt x="63" y="69"/>
                  <a:pt x="64" y="69"/>
                </a:cubicBezTo>
                <a:cubicBezTo>
                  <a:pt x="64" y="69"/>
                  <a:pt x="65" y="69"/>
                  <a:pt x="65" y="69"/>
                </a:cubicBezTo>
                <a:cubicBezTo>
                  <a:pt x="65" y="69"/>
                  <a:pt x="66" y="69"/>
                  <a:pt x="66" y="69"/>
                </a:cubicBezTo>
                <a:cubicBezTo>
                  <a:pt x="66" y="69"/>
                  <a:pt x="66" y="69"/>
                  <a:pt x="66" y="68"/>
                </a:cubicBezTo>
                <a:cubicBezTo>
                  <a:pt x="66" y="68"/>
                  <a:pt x="66" y="68"/>
                  <a:pt x="66" y="68"/>
                </a:cubicBezTo>
                <a:cubicBezTo>
                  <a:pt x="66" y="68"/>
                  <a:pt x="65" y="68"/>
                  <a:pt x="65" y="68"/>
                </a:cubicBezTo>
                <a:cubicBezTo>
                  <a:pt x="65" y="68"/>
                  <a:pt x="63" y="68"/>
                  <a:pt x="63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8"/>
                  <a:pt x="64" y="67"/>
                  <a:pt x="64" y="67"/>
                </a:cubicBezTo>
                <a:cubicBezTo>
                  <a:pt x="64" y="67"/>
                  <a:pt x="63" y="66"/>
                  <a:pt x="63" y="66"/>
                </a:cubicBezTo>
                <a:cubicBezTo>
                  <a:pt x="63" y="66"/>
                  <a:pt x="62" y="66"/>
                  <a:pt x="62" y="65"/>
                </a:cubicBezTo>
                <a:cubicBezTo>
                  <a:pt x="65" y="65"/>
                  <a:pt x="68" y="65"/>
                  <a:pt x="70" y="64"/>
                </a:cubicBezTo>
                <a:cubicBezTo>
                  <a:pt x="70" y="64"/>
                  <a:pt x="70" y="64"/>
                  <a:pt x="71" y="64"/>
                </a:cubicBezTo>
                <a:cubicBezTo>
                  <a:pt x="71" y="64"/>
                  <a:pt x="71" y="64"/>
                  <a:pt x="71" y="65"/>
                </a:cubicBezTo>
                <a:cubicBezTo>
                  <a:pt x="71" y="65"/>
                  <a:pt x="71" y="65"/>
                  <a:pt x="71" y="65"/>
                </a:cubicBezTo>
                <a:cubicBezTo>
                  <a:pt x="71" y="66"/>
                  <a:pt x="71" y="66"/>
                  <a:pt x="71" y="66"/>
                </a:cubicBezTo>
                <a:cubicBezTo>
                  <a:pt x="72" y="66"/>
                  <a:pt x="73" y="67"/>
                  <a:pt x="74" y="67"/>
                </a:cubicBezTo>
                <a:cubicBezTo>
                  <a:pt x="75" y="67"/>
                  <a:pt x="76" y="66"/>
                  <a:pt x="77" y="66"/>
                </a:cubicBezTo>
                <a:cubicBezTo>
                  <a:pt x="77" y="66"/>
                  <a:pt x="77" y="66"/>
                  <a:pt x="77" y="65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5" y="66"/>
                  <a:pt x="73" y="66"/>
                </a:cubicBezTo>
                <a:cubicBezTo>
                  <a:pt x="72" y="66"/>
                  <a:pt x="72" y="66"/>
                  <a:pt x="72" y="65"/>
                </a:cubicBezTo>
                <a:cubicBezTo>
                  <a:pt x="72" y="65"/>
                  <a:pt x="72" y="65"/>
                  <a:pt x="72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64"/>
                  <a:pt x="73" y="64"/>
                  <a:pt x="73" y="64"/>
                </a:cubicBezTo>
                <a:cubicBezTo>
                  <a:pt x="72" y="64"/>
                  <a:pt x="72" y="64"/>
                  <a:pt x="72" y="64"/>
                </a:cubicBezTo>
                <a:cubicBezTo>
                  <a:pt x="73" y="63"/>
                  <a:pt x="75" y="63"/>
                  <a:pt x="77" y="63"/>
                </a:cubicBezTo>
                <a:cubicBezTo>
                  <a:pt x="77" y="63"/>
                  <a:pt x="77" y="63"/>
                  <a:pt x="77" y="63"/>
                </a:cubicBezTo>
                <a:cubicBezTo>
                  <a:pt x="78" y="63"/>
                  <a:pt x="78" y="63"/>
                  <a:pt x="78" y="63"/>
                </a:cubicBezTo>
                <a:cubicBezTo>
                  <a:pt x="79" y="63"/>
                  <a:pt x="79" y="63"/>
                  <a:pt x="80" y="63"/>
                </a:cubicBezTo>
                <a:cubicBezTo>
                  <a:pt x="80" y="63"/>
                  <a:pt x="80" y="62"/>
                  <a:pt x="81" y="62"/>
                </a:cubicBezTo>
                <a:cubicBezTo>
                  <a:pt x="81" y="62"/>
                  <a:pt x="81" y="62"/>
                  <a:pt x="81" y="62"/>
                </a:cubicBezTo>
                <a:cubicBezTo>
                  <a:pt x="81" y="62"/>
                  <a:pt x="81" y="61"/>
                  <a:pt x="80" y="61"/>
                </a:cubicBezTo>
                <a:cubicBezTo>
                  <a:pt x="80" y="62"/>
                  <a:pt x="80" y="62"/>
                  <a:pt x="79" y="62"/>
                </a:cubicBezTo>
                <a:cubicBezTo>
                  <a:pt x="79" y="62"/>
                  <a:pt x="78" y="62"/>
                  <a:pt x="78" y="62"/>
                </a:cubicBezTo>
                <a:cubicBezTo>
                  <a:pt x="80" y="62"/>
                  <a:pt x="81" y="61"/>
                  <a:pt x="82" y="60"/>
                </a:cubicBezTo>
                <a:cubicBezTo>
                  <a:pt x="82" y="60"/>
                  <a:pt x="82" y="60"/>
                  <a:pt x="82" y="61"/>
                </a:cubicBezTo>
                <a:cubicBezTo>
                  <a:pt x="82" y="61"/>
                  <a:pt x="82" y="61"/>
                  <a:pt x="83" y="61"/>
                </a:cubicBezTo>
                <a:cubicBezTo>
                  <a:pt x="83" y="61"/>
                  <a:pt x="83" y="61"/>
                  <a:pt x="84" y="61"/>
                </a:cubicBezTo>
                <a:cubicBezTo>
                  <a:pt x="84" y="61"/>
                  <a:pt x="84" y="62"/>
                  <a:pt x="85" y="62"/>
                </a:cubicBezTo>
                <a:cubicBezTo>
                  <a:pt x="85" y="62"/>
                  <a:pt x="86" y="61"/>
                  <a:pt x="86" y="61"/>
                </a:cubicBezTo>
                <a:cubicBezTo>
                  <a:pt x="87" y="61"/>
                  <a:pt x="88" y="59"/>
                  <a:pt x="88" y="58"/>
                </a:cubicBezTo>
                <a:cubicBezTo>
                  <a:pt x="88" y="58"/>
                  <a:pt x="88" y="58"/>
                  <a:pt x="88" y="58"/>
                </a:cubicBezTo>
                <a:cubicBezTo>
                  <a:pt x="88" y="58"/>
                  <a:pt x="89" y="58"/>
                  <a:pt x="89" y="58"/>
                </a:cubicBezTo>
                <a:cubicBezTo>
                  <a:pt x="89" y="58"/>
                  <a:pt x="89" y="57"/>
                  <a:pt x="88" y="57"/>
                </a:cubicBezTo>
                <a:cubicBezTo>
                  <a:pt x="88" y="57"/>
                  <a:pt x="88" y="57"/>
                  <a:pt x="88" y="57"/>
                </a:cubicBezTo>
                <a:cubicBezTo>
                  <a:pt x="89" y="56"/>
                  <a:pt x="90" y="56"/>
                  <a:pt x="91" y="55"/>
                </a:cubicBezTo>
                <a:cubicBezTo>
                  <a:pt x="91" y="55"/>
                  <a:pt x="91" y="55"/>
                  <a:pt x="92" y="55"/>
                </a:cubicBezTo>
                <a:cubicBezTo>
                  <a:pt x="92" y="55"/>
                  <a:pt x="92" y="55"/>
                  <a:pt x="92" y="55"/>
                </a:cubicBezTo>
                <a:cubicBezTo>
                  <a:pt x="92" y="55"/>
                  <a:pt x="92" y="56"/>
                  <a:pt x="92" y="56"/>
                </a:cubicBezTo>
                <a:cubicBezTo>
                  <a:pt x="92" y="56"/>
                  <a:pt x="92" y="57"/>
                  <a:pt x="92" y="57"/>
                </a:cubicBezTo>
                <a:cubicBezTo>
                  <a:pt x="93" y="57"/>
                  <a:pt x="94" y="57"/>
                  <a:pt x="95" y="57"/>
                </a:cubicBezTo>
                <a:cubicBezTo>
                  <a:pt x="96" y="57"/>
                  <a:pt x="97" y="57"/>
                  <a:pt x="97" y="57"/>
                </a:cubicBezTo>
                <a:cubicBezTo>
                  <a:pt x="98" y="56"/>
                  <a:pt x="98" y="56"/>
                  <a:pt x="98" y="56"/>
                </a:cubicBezTo>
                <a:cubicBezTo>
                  <a:pt x="97" y="56"/>
                  <a:pt x="97" y="56"/>
                  <a:pt x="97" y="56"/>
                </a:cubicBezTo>
                <a:cubicBezTo>
                  <a:pt x="97" y="56"/>
                  <a:pt x="96" y="56"/>
                  <a:pt x="94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3" y="56"/>
                  <a:pt x="93" y="56"/>
                  <a:pt x="93" y="56"/>
                </a:cubicBezTo>
                <a:cubicBezTo>
                  <a:pt x="94" y="56"/>
                  <a:pt x="94" y="55"/>
                  <a:pt x="94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3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3"/>
                  <a:pt x="93" y="53"/>
                  <a:pt x="93" y="52"/>
                </a:cubicBezTo>
                <a:cubicBezTo>
                  <a:pt x="94" y="52"/>
                  <a:pt x="94" y="52"/>
                  <a:pt x="95" y="52"/>
                </a:cubicBezTo>
                <a:cubicBezTo>
                  <a:pt x="96" y="52"/>
                  <a:pt x="97" y="52"/>
                  <a:pt x="97" y="52"/>
                </a:cubicBezTo>
                <a:cubicBezTo>
                  <a:pt x="98" y="51"/>
                  <a:pt x="98" y="51"/>
                  <a:pt x="98" y="51"/>
                </a:cubicBezTo>
                <a:cubicBezTo>
                  <a:pt x="97" y="51"/>
                  <a:pt x="97" y="51"/>
                  <a:pt x="97" y="51"/>
                </a:cubicBezTo>
                <a:cubicBezTo>
                  <a:pt x="97" y="51"/>
                  <a:pt x="96" y="51"/>
                  <a:pt x="94" y="51"/>
                </a:cubicBezTo>
                <a:cubicBezTo>
                  <a:pt x="94" y="51"/>
                  <a:pt x="94" y="51"/>
                  <a:pt x="94" y="51"/>
                </a:cubicBezTo>
                <a:cubicBezTo>
                  <a:pt x="95" y="50"/>
                  <a:pt x="96" y="48"/>
                  <a:pt x="97" y="47"/>
                </a:cubicBezTo>
                <a:cubicBezTo>
                  <a:pt x="97" y="47"/>
                  <a:pt x="97" y="47"/>
                  <a:pt x="97" y="47"/>
                </a:cubicBezTo>
                <a:cubicBezTo>
                  <a:pt x="98" y="47"/>
                  <a:pt x="98" y="46"/>
                  <a:pt x="98" y="45"/>
                </a:cubicBezTo>
                <a:cubicBezTo>
                  <a:pt x="98" y="45"/>
                  <a:pt x="98" y="43"/>
                  <a:pt x="98" y="42"/>
                </a:cubicBezTo>
                <a:cubicBezTo>
                  <a:pt x="99" y="41"/>
                  <a:pt x="99" y="39"/>
                  <a:pt x="99" y="37"/>
                </a:cubicBezTo>
                <a:cubicBezTo>
                  <a:pt x="99" y="37"/>
                  <a:pt x="99" y="37"/>
                  <a:pt x="99" y="37"/>
                </a:cubicBezTo>
                <a:close/>
                <a:moveTo>
                  <a:pt x="86" y="60"/>
                </a:moveTo>
                <a:cubicBezTo>
                  <a:pt x="85" y="61"/>
                  <a:pt x="85" y="61"/>
                  <a:pt x="84" y="60"/>
                </a:cubicBezTo>
                <a:cubicBezTo>
                  <a:pt x="84" y="60"/>
                  <a:pt x="83" y="60"/>
                  <a:pt x="83" y="60"/>
                </a:cubicBezTo>
                <a:cubicBezTo>
                  <a:pt x="84" y="60"/>
                  <a:pt x="85" y="59"/>
                  <a:pt x="87" y="58"/>
                </a:cubicBezTo>
                <a:cubicBezTo>
                  <a:pt x="87" y="59"/>
                  <a:pt x="86" y="60"/>
                  <a:pt x="86" y="60"/>
                </a:cubicBezTo>
                <a:close/>
                <a:moveTo>
                  <a:pt x="96" y="32"/>
                </a:moveTo>
                <a:cubicBezTo>
                  <a:pt x="96" y="32"/>
                  <a:pt x="96" y="32"/>
                  <a:pt x="95" y="32"/>
                </a:cubicBezTo>
                <a:cubicBezTo>
                  <a:pt x="95" y="33"/>
                  <a:pt x="95" y="35"/>
                  <a:pt x="95" y="36"/>
                </a:cubicBezTo>
                <a:cubicBezTo>
                  <a:pt x="96" y="37"/>
                  <a:pt x="95" y="37"/>
                  <a:pt x="95" y="37"/>
                </a:cubicBezTo>
                <a:cubicBezTo>
                  <a:pt x="94" y="37"/>
                  <a:pt x="94" y="38"/>
                  <a:pt x="94" y="40"/>
                </a:cubicBezTo>
                <a:cubicBezTo>
                  <a:pt x="94" y="41"/>
                  <a:pt x="94" y="41"/>
                  <a:pt x="93" y="41"/>
                </a:cubicBezTo>
                <a:cubicBezTo>
                  <a:pt x="93" y="40"/>
                  <a:pt x="92" y="41"/>
                  <a:pt x="92" y="41"/>
                </a:cubicBezTo>
                <a:cubicBezTo>
                  <a:pt x="92" y="42"/>
                  <a:pt x="92" y="42"/>
                  <a:pt x="91" y="41"/>
                </a:cubicBezTo>
                <a:cubicBezTo>
                  <a:pt x="91" y="40"/>
                  <a:pt x="91" y="39"/>
                  <a:pt x="90" y="40"/>
                </a:cubicBezTo>
                <a:cubicBezTo>
                  <a:pt x="90" y="41"/>
                  <a:pt x="89" y="42"/>
                  <a:pt x="89" y="41"/>
                </a:cubicBezTo>
                <a:cubicBezTo>
                  <a:pt x="90" y="40"/>
                  <a:pt x="89" y="39"/>
                  <a:pt x="88" y="40"/>
                </a:cubicBezTo>
                <a:cubicBezTo>
                  <a:pt x="88" y="40"/>
                  <a:pt x="87" y="39"/>
                  <a:pt x="88" y="38"/>
                </a:cubicBezTo>
                <a:cubicBezTo>
                  <a:pt x="89" y="37"/>
                  <a:pt x="89" y="36"/>
                  <a:pt x="88" y="36"/>
                </a:cubicBezTo>
                <a:cubicBezTo>
                  <a:pt x="87" y="36"/>
                  <a:pt x="87" y="35"/>
                  <a:pt x="88" y="34"/>
                </a:cubicBezTo>
                <a:cubicBezTo>
                  <a:pt x="89" y="33"/>
                  <a:pt x="89" y="32"/>
                  <a:pt x="89" y="31"/>
                </a:cubicBezTo>
                <a:cubicBezTo>
                  <a:pt x="89" y="30"/>
                  <a:pt x="89" y="29"/>
                  <a:pt x="89" y="29"/>
                </a:cubicBezTo>
                <a:cubicBezTo>
                  <a:pt x="90" y="29"/>
                  <a:pt x="90" y="28"/>
                  <a:pt x="91" y="28"/>
                </a:cubicBezTo>
                <a:cubicBezTo>
                  <a:pt x="91" y="27"/>
                  <a:pt x="92" y="27"/>
                  <a:pt x="92" y="29"/>
                </a:cubicBezTo>
                <a:cubicBezTo>
                  <a:pt x="92" y="30"/>
                  <a:pt x="93" y="30"/>
                  <a:pt x="93" y="29"/>
                </a:cubicBezTo>
                <a:cubicBezTo>
                  <a:pt x="94" y="28"/>
                  <a:pt x="95" y="28"/>
                  <a:pt x="95" y="29"/>
                </a:cubicBezTo>
                <a:cubicBezTo>
                  <a:pt x="95" y="30"/>
                  <a:pt x="95" y="30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2"/>
                </a:cubicBezTo>
                <a:close/>
                <a:moveTo>
                  <a:pt x="97" y="45"/>
                </a:moveTo>
                <a:cubicBezTo>
                  <a:pt x="97" y="46"/>
                  <a:pt x="97" y="46"/>
                  <a:pt x="97" y="46"/>
                </a:cubicBezTo>
                <a:cubicBezTo>
                  <a:pt x="97" y="46"/>
                  <a:pt x="97" y="45"/>
                  <a:pt x="97" y="45"/>
                </a:cubicBezTo>
                <a:cubicBezTo>
                  <a:pt x="97" y="45"/>
                  <a:pt x="97" y="45"/>
                  <a:pt x="97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13"/>
          <p:cNvSpPr>
            <a:spLocks noEditPoints="1"/>
          </p:cNvSpPr>
          <p:nvPr/>
        </p:nvSpPr>
        <p:spPr bwMode="auto">
          <a:xfrm>
            <a:off x="7862729" y="2152969"/>
            <a:ext cx="681038" cy="492125"/>
          </a:xfrm>
          <a:custGeom>
            <a:avLst/>
            <a:gdLst>
              <a:gd name="T0" fmla="*/ 177 w 181"/>
              <a:gd name="T1" fmla="*/ 83 h 131"/>
              <a:gd name="T2" fmla="*/ 166 w 181"/>
              <a:gd name="T3" fmla="*/ 76 h 131"/>
              <a:gd name="T4" fmla="*/ 163 w 181"/>
              <a:gd name="T5" fmla="*/ 75 h 131"/>
              <a:gd name="T6" fmla="*/ 149 w 181"/>
              <a:gd name="T7" fmla="*/ 64 h 131"/>
              <a:gd name="T8" fmla="*/ 132 w 181"/>
              <a:gd name="T9" fmla="*/ 55 h 131"/>
              <a:gd name="T10" fmla="*/ 119 w 181"/>
              <a:gd name="T11" fmla="*/ 45 h 131"/>
              <a:gd name="T12" fmla="*/ 111 w 181"/>
              <a:gd name="T13" fmla="*/ 46 h 131"/>
              <a:gd name="T14" fmla="*/ 103 w 181"/>
              <a:gd name="T15" fmla="*/ 45 h 131"/>
              <a:gd name="T16" fmla="*/ 93 w 181"/>
              <a:gd name="T17" fmla="*/ 43 h 131"/>
              <a:gd name="T18" fmla="*/ 92 w 181"/>
              <a:gd name="T19" fmla="*/ 41 h 131"/>
              <a:gd name="T20" fmla="*/ 79 w 181"/>
              <a:gd name="T21" fmla="*/ 44 h 131"/>
              <a:gd name="T22" fmla="*/ 73 w 181"/>
              <a:gd name="T23" fmla="*/ 57 h 131"/>
              <a:gd name="T24" fmla="*/ 71 w 181"/>
              <a:gd name="T25" fmla="*/ 58 h 131"/>
              <a:gd name="T26" fmla="*/ 67 w 181"/>
              <a:gd name="T27" fmla="*/ 71 h 131"/>
              <a:gd name="T28" fmla="*/ 113 w 181"/>
              <a:gd name="T29" fmla="*/ 40 h 131"/>
              <a:gd name="T30" fmla="*/ 109 w 181"/>
              <a:gd name="T31" fmla="*/ 28 h 131"/>
              <a:gd name="T32" fmla="*/ 105 w 181"/>
              <a:gd name="T33" fmla="*/ 21 h 131"/>
              <a:gd name="T34" fmla="*/ 100 w 181"/>
              <a:gd name="T35" fmla="*/ 20 h 131"/>
              <a:gd name="T36" fmla="*/ 91 w 181"/>
              <a:gd name="T37" fmla="*/ 10 h 131"/>
              <a:gd name="T38" fmla="*/ 81 w 181"/>
              <a:gd name="T39" fmla="*/ 5 h 131"/>
              <a:gd name="T40" fmla="*/ 80 w 181"/>
              <a:gd name="T41" fmla="*/ 4 h 131"/>
              <a:gd name="T42" fmla="*/ 71 w 181"/>
              <a:gd name="T43" fmla="*/ 4 h 131"/>
              <a:gd name="T44" fmla="*/ 57 w 181"/>
              <a:gd name="T45" fmla="*/ 0 h 131"/>
              <a:gd name="T46" fmla="*/ 47 w 181"/>
              <a:gd name="T47" fmla="*/ 1 h 131"/>
              <a:gd name="T48" fmla="*/ 42 w 181"/>
              <a:gd name="T49" fmla="*/ 4 h 131"/>
              <a:gd name="T50" fmla="*/ 18 w 181"/>
              <a:gd name="T51" fmla="*/ 15 h 131"/>
              <a:gd name="T52" fmla="*/ 16 w 181"/>
              <a:gd name="T53" fmla="*/ 26 h 131"/>
              <a:gd name="T54" fmla="*/ 9 w 181"/>
              <a:gd name="T55" fmla="*/ 38 h 131"/>
              <a:gd name="T56" fmla="*/ 0 w 181"/>
              <a:gd name="T57" fmla="*/ 61 h 131"/>
              <a:gd name="T58" fmla="*/ 6 w 181"/>
              <a:gd name="T59" fmla="*/ 71 h 131"/>
              <a:gd name="T60" fmla="*/ 8 w 181"/>
              <a:gd name="T61" fmla="*/ 79 h 131"/>
              <a:gd name="T62" fmla="*/ 14 w 181"/>
              <a:gd name="T63" fmla="*/ 88 h 131"/>
              <a:gd name="T64" fmla="*/ 21 w 181"/>
              <a:gd name="T65" fmla="*/ 102 h 131"/>
              <a:gd name="T66" fmla="*/ 33 w 181"/>
              <a:gd name="T67" fmla="*/ 107 h 131"/>
              <a:gd name="T68" fmla="*/ 37 w 181"/>
              <a:gd name="T69" fmla="*/ 111 h 131"/>
              <a:gd name="T70" fmla="*/ 46 w 181"/>
              <a:gd name="T71" fmla="*/ 112 h 131"/>
              <a:gd name="T72" fmla="*/ 57 w 181"/>
              <a:gd name="T73" fmla="*/ 112 h 131"/>
              <a:gd name="T74" fmla="*/ 69 w 181"/>
              <a:gd name="T75" fmla="*/ 110 h 131"/>
              <a:gd name="T76" fmla="*/ 85 w 181"/>
              <a:gd name="T77" fmla="*/ 111 h 131"/>
              <a:gd name="T78" fmla="*/ 82 w 181"/>
              <a:gd name="T79" fmla="*/ 113 h 131"/>
              <a:gd name="T80" fmla="*/ 87 w 181"/>
              <a:gd name="T81" fmla="*/ 115 h 131"/>
              <a:gd name="T82" fmla="*/ 95 w 181"/>
              <a:gd name="T83" fmla="*/ 122 h 131"/>
              <a:gd name="T84" fmla="*/ 109 w 181"/>
              <a:gd name="T85" fmla="*/ 125 h 131"/>
              <a:gd name="T86" fmla="*/ 113 w 181"/>
              <a:gd name="T87" fmla="*/ 126 h 131"/>
              <a:gd name="T88" fmla="*/ 130 w 181"/>
              <a:gd name="T89" fmla="*/ 127 h 131"/>
              <a:gd name="T90" fmla="*/ 144 w 181"/>
              <a:gd name="T91" fmla="*/ 128 h 131"/>
              <a:gd name="T92" fmla="*/ 162 w 181"/>
              <a:gd name="T93" fmla="*/ 117 h 131"/>
              <a:gd name="T94" fmla="*/ 165 w 181"/>
              <a:gd name="T95" fmla="*/ 113 h 131"/>
              <a:gd name="T96" fmla="*/ 177 w 181"/>
              <a:gd name="T97" fmla="*/ 99 h 131"/>
              <a:gd name="T98" fmla="*/ 180 w 181"/>
              <a:gd name="T99" fmla="*/ 89 h 131"/>
              <a:gd name="T100" fmla="*/ 69 w 181"/>
              <a:gd name="T101" fmla="*/ 22 h 131"/>
              <a:gd name="T102" fmla="*/ 58 w 181"/>
              <a:gd name="T103" fmla="*/ 24 h 131"/>
              <a:gd name="T104" fmla="*/ 51 w 181"/>
              <a:gd name="T105" fmla="*/ 25 h 131"/>
              <a:gd name="T106" fmla="*/ 59 w 181"/>
              <a:gd name="T107" fmla="*/ 45 h 131"/>
              <a:gd name="T108" fmla="*/ 67 w 181"/>
              <a:gd name="T109" fmla="*/ 38 h 131"/>
              <a:gd name="T110" fmla="*/ 72 w 181"/>
              <a:gd name="T111" fmla="*/ 78 h 131"/>
              <a:gd name="T112" fmla="*/ 72 w 181"/>
              <a:gd name="T113" fmla="*/ 86 h 131"/>
              <a:gd name="T114" fmla="*/ 74 w 181"/>
              <a:gd name="T115" fmla="*/ 90 h 131"/>
              <a:gd name="T116" fmla="*/ 74 w 181"/>
              <a:gd name="T117" fmla="*/ 101 h 131"/>
              <a:gd name="T118" fmla="*/ 120 w 181"/>
              <a:gd name="T119" fmla="*/ 48 h 131"/>
              <a:gd name="T120" fmla="*/ 96 w 181"/>
              <a:gd name="T121" fmla="*/ 75 h 131"/>
              <a:gd name="T122" fmla="*/ 168 w 181"/>
              <a:gd name="T123" fmla="*/ 96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1" h="131">
                <a:moveTo>
                  <a:pt x="180" y="87"/>
                </a:moveTo>
                <a:cubicBezTo>
                  <a:pt x="180" y="87"/>
                  <a:pt x="179" y="87"/>
                  <a:pt x="179" y="88"/>
                </a:cubicBezTo>
                <a:cubicBezTo>
                  <a:pt x="179" y="88"/>
                  <a:pt x="179" y="88"/>
                  <a:pt x="179" y="88"/>
                </a:cubicBezTo>
                <a:cubicBezTo>
                  <a:pt x="179" y="88"/>
                  <a:pt x="179" y="88"/>
                  <a:pt x="179" y="88"/>
                </a:cubicBezTo>
                <a:cubicBezTo>
                  <a:pt x="179" y="88"/>
                  <a:pt x="179" y="88"/>
                  <a:pt x="179" y="88"/>
                </a:cubicBezTo>
                <a:cubicBezTo>
                  <a:pt x="178" y="88"/>
                  <a:pt x="178" y="88"/>
                  <a:pt x="177" y="88"/>
                </a:cubicBezTo>
                <a:cubicBezTo>
                  <a:pt x="177" y="88"/>
                  <a:pt x="176" y="88"/>
                  <a:pt x="176" y="88"/>
                </a:cubicBezTo>
                <a:cubicBezTo>
                  <a:pt x="176" y="89"/>
                  <a:pt x="175" y="89"/>
                  <a:pt x="175" y="89"/>
                </a:cubicBezTo>
                <a:cubicBezTo>
                  <a:pt x="175" y="89"/>
                  <a:pt x="175" y="89"/>
                  <a:pt x="175" y="89"/>
                </a:cubicBezTo>
                <a:cubicBezTo>
                  <a:pt x="174" y="88"/>
                  <a:pt x="174" y="87"/>
                  <a:pt x="173" y="86"/>
                </a:cubicBezTo>
                <a:cubicBezTo>
                  <a:pt x="173" y="85"/>
                  <a:pt x="173" y="85"/>
                  <a:pt x="173" y="85"/>
                </a:cubicBezTo>
                <a:cubicBezTo>
                  <a:pt x="174" y="84"/>
                  <a:pt x="174" y="84"/>
                  <a:pt x="175" y="83"/>
                </a:cubicBezTo>
                <a:cubicBezTo>
                  <a:pt x="175" y="83"/>
                  <a:pt x="176" y="83"/>
                  <a:pt x="177" y="83"/>
                </a:cubicBezTo>
                <a:cubicBezTo>
                  <a:pt x="177" y="83"/>
                  <a:pt x="177" y="83"/>
                  <a:pt x="177" y="83"/>
                </a:cubicBezTo>
                <a:cubicBezTo>
                  <a:pt x="178" y="82"/>
                  <a:pt x="178" y="80"/>
                  <a:pt x="178" y="79"/>
                </a:cubicBezTo>
                <a:cubicBezTo>
                  <a:pt x="178" y="79"/>
                  <a:pt x="177" y="79"/>
                  <a:pt x="177" y="79"/>
                </a:cubicBezTo>
                <a:cubicBezTo>
                  <a:pt x="176" y="79"/>
                  <a:pt x="176" y="79"/>
                  <a:pt x="176" y="80"/>
                </a:cubicBezTo>
                <a:cubicBezTo>
                  <a:pt x="177" y="80"/>
                  <a:pt x="177" y="81"/>
                  <a:pt x="176" y="81"/>
                </a:cubicBezTo>
                <a:cubicBezTo>
                  <a:pt x="176" y="82"/>
                  <a:pt x="176" y="82"/>
                  <a:pt x="176" y="81"/>
                </a:cubicBezTo>
                <a:cubicBezTo>
                  <a:pt x="175" y="81"/>
                  <a:pt x="175" y="81"/>
                  <a:pt x="175" y="81"/>
                </a:cubicBezTo>
                <a:cubicBezTo>
                  <a:pt x="175" y="81"/>
                  <a:pt x="175" y="81"/>
                  <a:pt x="175" y="81"/>
                </a:cubicBezTo>
                <a:cubicBezTo>
                  <a:pt x="174" y="81"/>
                  <a:pt x="174" y="81"/>
                  <a:pt x="174" y="81"/>
                </a:cubicBezTo>
                <a:cubicBezTo>
                  <a:pt x="173" y="82"/>
                  <a:pt x="173" y="83"/>
                  <a:pt x="172" y="84"/>
                </a:cubicBezTo>
                <a:cubicBezTo>
                  <a:pt x="172" y="84"/>
                  <a:pt x="171" y="83"/>
                  <a:pt x="171" y="83"/>
                </a:cubicBezTo>
                <a:cubicBezTo>
                  <a:pt x="169" y="81"/>
                  <a:pt x="167" y="79"/>
                  <a:pt x="165" y="77"/>
                </a:cubicBezTo>
                <a:cubicBezTo>
                  <a:pt x="165" y="76"/>
                  <a:pt x="166" y="76"/>
                  <a:pt x="166" y="76"/>
                </a:cubicBezTo>
                <a:cubicBezTo>
                  <a:pt x="166" y="76"/>
                  <a:pt x="167" y="76"/>
                  <a:pt x="167" y="76"/>
                </a:cubicBezTo>
                <a:cubicBezTo>
                  <a:pt x="167" y="76"/>
                  <a:pt x="168" y="76"/>
                  <a:pt x="168" y="76"/>
                </a:cubicBezTo>
                <a:cubicBezTo>
                  <a:pt x="169" y="76"/>
                  <a:pt x="170" y="76"/>
                  <a:pt x="170" y="76"/>
                </a:cubicBezTo>
                <a:cubicBezTo>
                  <a:pt x="170" y="75"/>
                  <a:pt x="171" y="75"/>
                  <a:pt x="171" y="75"/>
                </a:cubicBezTo>
                <a:cubicBezTo>
                  <a:pt x="171" y="74"/>
                  <a:pt x="171" y="74"/>
                  <a:pt x="170" y="74"/>
                </a:cubicBezTo>
                <a:cubicBezTo>
                  <a:pt x="170" y="74"/>
                  <a:pt x="169" y="74"/>
                  <a:pt x="169" y="74"/>
                </a:cubicBezTo>
                <a:cubicBezTo>
                  <a:pt x="169" y="74"/>
                  <a:pt x="169" y="74"/>
                  <a:pt x="169" y="74"/>
                </a:cubicBezTo>
                <a:cubicBezTo>
                  <a:pt x="169" y="74"/>
                  <a:pt x="169" y="74"/>
                  <a:pt x="169" y="74"/>
                </a:cubicBezTo>
                <a:cubicBezTo>
                  <a:pt x="169" y="74"/>
                  <a:pt x="169" y="74"/>
                  <a:pt x="168" y="74"/>
                </a:cubicBezTo>
                <a:cubicBezTo>
                  <a:pt x="168" y="74"/>
                  <a:pt x="168" y="74"/>
                  <a:pt x="167" y="74"/>
                </a:cubicBezTo>
                <a:cubicBezTo>
                  <a:pt x="166" y="74"/>
                  <a:pt x="166" y="74"/>
                  <a:pt x="165" y="75"/>
                </a:cubicBezTo>
                <a:cubicBezTo>
                  <a:pt x="165" y="75"/>
                  <a:pt x="165" y="75"/>
                  <a:pt x="164" y="75"/>
                </a:cubicBezTo>
                <a:cubicBezTo>
                  <a:pt x="164" y="75"/>
                  <a:pt x="163" y="75"/>
                  <a:pt x="163" y="75"/>
                </a:cubicBezTo>
                <a:cubicBezTo>
                  <a:pt x="162" y="75"/>
                  <a:pt x="162" y="74"/>
                  <a:pt x="161" y="73"/>
                </a:cubicBezTo>
                <a:cubicBezTo>
                  <a:pt x="159" y="72"/>
                  <a:pt x="157" y="70"/>
                  <a:pt x="154" y="68"/>
                </a:cubicBezTo>
                <a:cubicBezTo>
                  <a:pt x="154" y="68"/>
                  <a:pt x="154" y="68"/>
                  <a:pt x="155" y="68"/>
                </a:cubicBezTo>
                <a:cubicBezTo>
                  <a:pt x="155" y="68"/>
                  <a:pt x="156" y="68"/>
                  <a:pt x="156" y="67"/>
                </a:cubicBezTo>
                <a:cubicBezTo>
                  <a:pt x="156" y="66"/>
                  <a:pt x="156" y="66"/>
                  <a:pt x="156" y="65"/>
                </a:cubicBezTo>
                <a:cubicBezTo>
                  <a:pt x="156" y="65"/>
                  <a:pt x="156" y="65"/>
                  <a:pt x="156" y="65"/>
                </a:cubicBezTo>
                <a:cubicBezTo>
                  <a:pt x="156" y="64"/>
                  <a:pt x="155" y="64"/>
                  <a:pt x="155" y="64"/>
                </a:cubicBezTo>
                <a:cubicBezTo>
                  <a:pt x="154" y="64"/>
                  <a:pt x="154" y="64"/>
                  <a:pt x="154" y="65"/>
                </a:cubicBezTo>
                <a:cubicBezTo>
                  <a:pt x="154" y="65"/>
                  <a:pt x="154" y="65"/>
                  <a:pt x="155" y="66"/>
                </a:cubicBezTo>
                <a:cubicBezTo>
                  <a:pt x="155" y="66"/>
                  <a:pt x="155" y="66"/>
                  <a:pt x="155" y="67"/>
                </a:cubicBezTo>
                <a:cubicBezTo>
                  <a:pt x="154" y="67"/>
                  <a:pt x="154" y="66"/>
                  <a:pt x="154" y="67"/>
                </a:cubicBezTo>
                <a:cubicBezTo>
                  <a:pt x="153" y="67"/>
                  <a:pt x="153" y="67"/>
                  <a:pt x="153" y="67"/>
                </a:cubicBezTo>
                <a:cubicBezTo>
                  <a:pt x="152" y="66"/>
                  <a:pt x="151" y="65"/>
                  <a:pt x="149" y="64"/>
                </a:cubicBezTo>
                <a:cubicBezTo>
                  <a:pt x="148" y="64"/>
                  <a:pt x="147" y="63"/>
                  <a:pt x="146" y="62"/>
                </a:cubicBezTo>
                <a:cubicBezTo>
                  <a:pt x="146" y="62"/>
                  <a:pt x="146" y="62"/>
                  <a:pt x="146" y="62"/>
                </a:cubicBezTo>
                <a:cubicBezTo>
                  <a:pt x="146" y="62"/>
                  <a:pt x="146" y="62"/>
                  <a:pt x="146" y="62"/>
                </a:cubicBezTo>
                <a:cubicBezTo>
                  <a:pt x="146" y="62"/>
                  <a:pt x="147" y="62"/>
                  <a:pt x="147" y="62"/>
                </a:cubicBezTo>
                <a:cubicBezTo>
                  <a:pt x="147" y="61"/>
                  <a:pt x="147" y="61"/>
                  <a:pt x="146" y="61"/>
                </a:cubicBezTo>
                <a:cubicBezTo>
                  <a:pt x="146" y="60"/>
                  <a:pt x="146" y="60"/>
                  <a:pt x="145" y="60"/>
                </a:cubicBezTo>
                <a:cubicBezTo>
                  <a:pt x="145" y="59"/>
                  <a:pt x="145" y="59"/>
                  <a:pt x="144" y="59"/>
                </a:cubicBezTo>
                <a:cubicBezTo>
                  <a:pt x="144" y="59"/>
                  <a:pt x="144" y="60"/>
                  <a:pt x="144" y="60"/>
                </a:cubicBezTo>
                <a:cubicBezTo>
                  <a:pt x="144" y="60"/>
                  <a:pt x="144" y="61"/>
                  <a:pt x="144" y="61"/>
                </a:cubicBezTo>
                <a:cubicBezTo>
                  <a:pt x="144" y="61"/>
                  <a:pt x="144" y="61"/>
                  <a:pt x="144" y="61"/>
                </a:cubicBezTo>
                <a:cubicBezTo>
                  <a:pt x="144" y="61"/>
                  <a:pt x="144" y="61"/>
                  <a:pt x="144" y="61"/>
                </a:cubicBezTo>
                <a:cubicBezTo>
                  <a:pt x="141" y="60"/>
                  <a:pt x="138" y="58"/>
                  <a:pt x="135" y="57"/>
                </a:cubicBezTo>
                <a:cubicBezTo>
                  <a:pt x="134" y="56"/>
                  <a:pt x="133" y="56"/>
                  <a:pt x="132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4"/>
                  <a:pt x="132" y="54"/>
                </a:cubicBezTo>
                <a:cubicBezTo>
                  <a:pt x="132" y="54"/>
                  <a:pt x="133" y="53"/>
                  <a:pt x="132" y="52"/>
                </a:cubicBezTo>
                <a:cubicBezTo>
                  <a:pt x="132" y="52"/>
                  <a:pt x="131" y="52"/>
                  <a:pt x="131" y="52"/>
                </a:cubicBezTo>
                <a:cubicBezTo>
                  <a:pt x="131" y="52"/>
                  <a:pt x="131" y="53"/>
                  <a:pt x="131" y="53"/>
                </a:cubicBezTo>
                <a:cubicBezTo>
                  <a:pt x="131" y="53"/>
                  <a:pt x="131" y="53"/>
                  <a:pt x="131" y="54"/>
                </a:cubicBezTo>
                <a:cubicBezTo>
                  <a:pt x="131" y="54"/>
                  <a:pt x="131" y="54"/>
                  <a:pt x="131" y="54"/>
                </a:cubicBezTo>
                <a:cubicBezTo>
                  <a:pt x="128" y="53"/>
                  <a:pt x="125" y="52"/>
                  <a:pt x="123" y="51"/>
                </a:cubicBezTo>
                <a:cubicBezTo>
                  <a:pt x="122" y="50"/>
                  <a:pt x="122" y="50"/>
                  <a:pt x="122" y="49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23" y="49"/>
                  <a:pt x="123" y="48"/>
                  <a:pt x="123" y="48"/>
                </a:cubicBezTo>
                <a:cubicBezTo>
                  <a:pt x="122" y="47"/>
                  <a:pt x="121" y="47"/>
                  <a:pt x="119" y="46"/>
                </a:cubicBezTo>
                <a:cubicBezTo>
                  <a:pt x="119" y="45"/>
                  <a:pt x="119" y="45"/>
                  <a:pt x="119" y="45"/>
                </a:cubicBezTo>
                <a:cubicBezTo>
                  <a:pt x="118" y="45"/>
                  <a:pt x="118" y="45"/>
                  <a:pt x="118" y="46"/>
                </a:cubicBezTo>
                <a:cubicBezTo>
                  <a:pt x="118" y="46"/>
                  <a:pt x="118" y="46"/>
                  <a:pt x="118" y="46"/>
                </a:cubicBezTo>
                <a:cubicBezTo>
                  <a:pt x="117" y="46"/>
                  <a:pt x="117" y="45"/>
                  <a:pt x="117" y="45"/>
                </a:cubicBezTo>
                <a:cubicBezTo>
                  <a:pt x="116" y="44"/>
                  <a:pt x="115" y="44"/>
                  <a:pt x="114" y="44"/>
                </a:cubicBezTo>
                <a:cubicBezTo>
                  <a:pt x="114" y="44"/>
                  <a:pt x="113" y="44"/>
                  <a:pt x="113" y="44"/>
                </a:cubicBezTo>
                <a:cubicBezTo>
                  <a:pt x="112" y="44"/>
                  <a:pt x="112" y="44"/>
                  <a:pt x="112" y="45"/>
                </a:cubicBezTo>
                <a:cubicBezTo>
                  <a:pt x="112" y="45"/>
                  <a:pt x="112" y="46"/>
                  <a:pt x="113" y="46"/>
                </a:cubicBezTo>
                <a:cubicBezTo>
                  <a:pt x="113" y="46"/>
                  <a:pt x="114" y="46"/>
                  <a:pt x="114" y="46"/>
                </a:cubicBezTo>
                <a:cubicBezTo>
                  <a:pt x="115" y="46"/>
                  <a:pt x="116" y="46"/>
                  <a:pt x="116" y="46"/>
                </a:cubicBezTo>
                <a:cubicBezTo>
                  <a:pt x="116" y="47"/>
                  <a:pt x="117" y="48"/>
                  <a:pt x="117" y="49"/>
                </a:cubicBezTo>
                <a:cubicBezTo>
                  <a:pt x="115" y="48"/>
                  <a:pt x="114" y="48"/>
                  <a:pt x="113" y="47"/>
                </a:cubicBezTo>
                <a:cubicBezTo>
                  <a:pt x="112" y="47"/>
                  <a:pt x="112" y="47"/>
                  <a:pt x="111" y="46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1" y="44"/>
                  <a:pt x="107" y="41"/>
                  <a:pt x="106" y="42"/>
                </a:cubicBezTo>
                <a:cubicBezTo>
                  <a:pt x="105" y="42"/>
                  <a:pt x="105" y="42"/>
                  <a:pt x="105" y="42"/>
                </a:cubicBezTo>
                <a:cubicBezTo>
                  <a:pt x="105" y="43"/>
                  <a:pt x="105" y="43"/>
                  <a:pt x="106" y="43"/>
                </a:cubicBezTo>
                <a:cubicBezTo>
                  <a:pt x="106" y="43"/>
                  <a:pt x="106" y="43"/>
                  <a:pt x="106" y="43"/>
                </a:cubicBezTo>
                <a:cubicBezTo>
                  <a:pt x="106" y="43"/>
                  <a:pt x="108" y="44"/>
                  <a:pt x="109" y="45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09" y="45"/>
                  <a:pt x="109" y="45"/>
                  <a:pt x="109" y="46"/>
                </a:cubicBezTo>
                <a:cubicBezTo>
                  <a:pt x="109" y="46"/>
                  <a:pt x="109" y="46"/>
                  <a:pt x="110" y="47"/>
                </a:cubicBezTo>
                <a:cubicBezTo>
                  <a:pt x="109" y="46"/>
                  <a:pt x="108" y="46"/>
                  <a:pt x="107" y="46"/>
                </a:cubicBezTo>
                <a:cubicBezTo>
                  <a:pt x="106" y="46"/>
                  <a:pt x="105" y="46"/>
                  <a:pt x="104" y="45"/>
                </a:cubicBezTo>
                <a:cubicBezTo>
                  <a:pt x="104" y="45"/>
                  <a:pt x="103" y="45"/>
                  <a:pt x="103" y="45"/>
                </a:cubicBezTo>
                <a:cubicBezTo>
                  <a:pt x="103" y="45"/>
                  <a:pt x="103" y="45"/>
                  <a:pt x="103" y="45"/>
                </a:cubicBezTo>
                <a:cubicBezTo>
                  <a:pt x="103" y="45"/>
                  <a:pt x="103" y="44"/>
                  <a:pt x="103" y="44"/>
                </a:cubicBezTo>
                <a:cubicBezTo>
                  <a:pt x="104" y="44"/>
                  <a:pt x="104" y="44"/>
                  <a:pt x="103" y="43"/>
                </a:cubicBezTo>
                <a:cubicBezTo>
                  <a:pt x="103" y="42"/>
                  <a:pt x="99" y="40"/>
                  <a:pt x="98" y="40"/>
                </a:cubicBezTo>
                <a:cubicBezTo>
                  <a:pt x="98" y="40"/>
                  <a:pt x="98" y="40"/>
                  <a:pt x="97" y="40"/>
                </a:cubicBezTo>
                <a:cubicBezTo>
                  <a:pt x="97" y="40"/>
                  <a:pt x="97" y="41"/>
                  <a:pt x="97" y="41"/>
                </a:cubicBezTo>
                <a:cubicBezTo>
                  <a:pt x="97" y="41"/>
                  <a:pt x="97" y="42"/>
                  <a:pt x="98" y="42"/>
                </a:cubicBezTo>
                <a:cubicBezTo>
                  <a:pt x="98" y="42"/>
                  <a:pt x="98" y="42"/>
                  <a:pt x="98" y="42"/>
                </a:cubicBezTo>
                <a:cubicBezTo>
                  <a:pt x="98" y="42"/>
                  <a:pt x="100" y="43"/>
                  <a:pt x="101" y="43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0" y="44"/>
                  <a:pt x="101" y="44"/>
                  <a:pt x="101" y="44"/>
                </a:cubicBezTo>
                <a:cubicBezTo>
                  <a:pt x="101" y="44"/>
                  <a:pt x="101" y="45"/>
                  <a:pt x="101" y="45"/>
                </a:cubicBezTo>
                <a:cubicBezTo>
                  <a:pt x="98" y="44"/>
                  <a:pt x="95" y="44"/>
                  <a:pt x="93" y="43"/>
                </a:cubicBezTo>
                <a:cubicBezTo>
                  <a:pt x="93" y="43"/>
                  <a:pt x="92" y="43"/>
                  <a:pt x="92" y="43"/>
                </a:cubicBezTo>
                <a:cubicBezTo>
                  <a:pt x="90" y="43"/>
                  <a:pt x="89" y="44"/>
                  <a:pt x="87" y="44"/>
                </a:cubicBezTo>
                <a:cubicBezTo>
                  <a:pt x="88" y="43"/>
                  <a:pt x="88" y="42"/>
                  <a:pt x="89" y="42"/>
                </a:cubicBezTo>
                <a:cubicBezTo>
                  <a:pt x="89" y="42"/>
                  <a:pt x="89" y="42"/>
                  <a:pt x="89" y="43"/>
                </a:cubicBezTo>
                <a:cubicBezTo>
                  <a:pt x="90" y="43"/>
                  <a:pt x="90" y="43"/>
                  <a:pt x="91" y="43"/>
                </a:cubicBezTo>
                <a:cubicBezTo>
                  <a:pt x="91" y="43"/>
                  <a:pt x="92" y="42"/>
                  <a:pt x="92" y="42"/>
                </a:cubicBezTo>
                <a:cubicBezTo>
                  <a:pt x="92" y="42"/>
                  <a:pt x="92" y="42"/>
                  <a:pt x="92" y="42"/>
                </a:cubicBezTo>
                <a:cubicBezTo>
                  <a:pt x="93" y="42"/>
                  <a:pt x="93" y="42"/>
                  <a:pt x="94" y="42"/>
                </a:cubicBezTo>
                <a:cubicBezTo>
                  <a:pt x="94" y="42"/>
                  <a:pt x="94" y="42"/>
                  <a:pt x="95" y="42"/>
                </a:cubicBezTo>
                <a:cubicBezTo>
                  <a:pt x="95" y="42"/>
                  <a:pt x="96" y="42"/>
                  <a:pt x="96" y="41"/>
                </a:cubicBezTo>
                <a:cubicBezTo>
                  <a:pt x="96" y="41"/>
                  <a:pt x="96" y="41"/>
                  <a:pt x="95" y="40"/>
                </a:cubicBezTo>
                <a:cubicBezTo>
                  <a:pt x="95" y="40"/>
                  <a:pt x="94" y="40"/>
                  <a:pt x="94" y="40"/>
                </a:cubicBezTo>
                <a:cubicBezTo>
                  <a:pt x="93" y="40"/>
                  <a:pt x="93" y="40"/>
                  <a:pt x="92" y="41"/>
                </a:cubicBezTo>
                <a:cubicBezTo>
                  <a:pt x="92" y="41"/>
                  <a:pt x="91" y="41"/>
                  <a:pt x="91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89" y="41"/>
                  <a:pt x="89" y="41"/>
                  <a:pt x="88" y="41"/>
                </a:cubicBezTo>
                <a:cubicBezTo>
                  <a:pt x="87" y="41"/>
                  <a:pt x="86" y="43"/>
                  <a:pt x="85" y="44"/>
                </a:cubicBezTo>
                <a:cubicBezTo>
                  <a:pt x="85" y="44"/>
                  <a:pt x="84" y="45"/>
                  <a:pt x="83" y="45"/>
                </a:cubicBezTo>
                <a:cubicBezTo>
                  <a:pt x="82" y="45"/>
                  <a:pt x="80" y="46"/>
                  <a:pt x="80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80" y="46"/>
                  <a:pt x="80" y="45"/>
                  <a:pt x="81" y="45"/>
                </a:cubicBezTo>
                <a:cubicBezTo>
                  <a:pt x="81" y="44"/>
                  <a:pt x="82" y="43"/>
                  <a:pt x="83" y="44"/>
                </a:cubicBezTo>
                <a:cubicBezTo>
                  <a:pt x="84" y="44"/>
                  <a:pt x="84" y="44"/>
                  <a:pt x="84" y="43"/>
                </a:cubicBezTo>
                <a:cubicBezTo>
                  <a:pt x="84" y="43"/>
                  <a:pt x="84" y="43"/>
                  <a:pt x="84" y="42"/>
                </a:cubicBezTo>
                <a:cubicBezTo>
                  <a:pt x="81" y="41"/>
                  <a:pt x="80" y="43"/>
                  <a:pt x="79" y="44"/>
                </a:cubicBezTo>
                <a:cubicBezTo>
                  <a:pt x="79" y="44"/>
                  <a:pt x="79" y="45"/>
                  <a:pt x="79" y="45"/>
                </a:cubicBezTo>
                <a:cubicBezTo>
                  <a:pt x="78" y="45"/>
                  <a:pt x="78" y="46"/>
                  <a:pt x="78" y="46"/>
                </a:cubicBezTo>
                <a:cubicBezTo>
                  <a:pt x="77" y="46"/>
                  <a:pt x="77" y="47"/>
                  <a:pt x="76" y="47"/>
                </a:cubicBezTo>
                <a:cubicBezTo>
                  <a:pt x="76" y="46"/>
                  <a:pt x="76" y="45"/>
                  <a:pt x="75" y="45"/>
                </a:cubicBezTo>
                <a:cubicBezTo>
                  <a:pt x="75" y="44"/>
                  <a:pt x="74" y="44"/>
                  <a:pt x="74" y="44"/>
                </a:cubicBezTo>
                <a:cubicBezTo>
                  <a:pt x="74" y="44"/>
                  <a:pt x="74" y="45"/>
                  <a:pt x="74" y="45"/>
                </a:cubicBezTo>
                <a:cubicBezTo>
                  <a:pt x="74" y="46"/>
                  <a:pt x="75" y="47"/>
                  <a:pt x="75" y="48"/>
                </a:cubicBezTo>
                <a:cubicBezTo>
                  <a:pt x="75" y="48"/>
                  <a:pt x="75" y="49"/>
                  <a:pt x="76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5" y="52"/>
                  <a:pt x="74" y="55"/>
                  <a:pt x="73" y="57"/>
                </a:cubicBezTo>
                <a:cubicBezTo>
                  <a:pt x="73" y="57"/>
                  <a:pt x="73" y="57"/>
                  <a:pt x="73" y="57"/>
                </a:cubicBezTo>
                <a:cubicBezTo>
                  <a:pt x="73" y="57"/>
                  <a:pt x="73" y="58"/>
                  <a:pt x="73" y="58"/>
                </a:cubicBezTo>
                <a:cubicBezTo>
                  <a:pt x="72" y="57"/>
                  <a:pt x="72" y="56"/>
                  <a:pt x="71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6"/>
                  <a:pt x="70" y="56"/>
                  <a:pt x="70" y="56"/>
                </a:cubicBezTo>
                <a:cubicBezTo>
                  <a:pt x="70" y="57"/>
                  <a:pt x="70" y="57"/>
                  <a:pt x="69" y="57"/>
                </a:cubicBezTo>
                <a:cubicBezTo>
                  <a:pt x="69" y="57"/>
                  <a:pt x="69" y="57"/>
                  <a:pt x="69" y="58"/>
                </a:cubicBezTo>
                <a:cubicBezTo>
                  <a:pt x="69" y="58"/>
                  <a:pt x="69" y="58"/>
                  <a:pt x="69" y="58"/>
                </a:cubicBezTo>
                <a:cubicBezTo>
                  <a:pt x="69" y="58"/>
                  <a:pt x="68" y="58"/>
                  <a:pt x="68" y="59"/>
                </a:cubicBezTo>
                <a:cubicBezTo>
                  <a:pt x="68" y="59"/>
                  <a:pt x="69" y="59"/>
                  <a:pt x="69" y="59"/>
                </a:cubicBezTo>
                <a:cubicBezTo>
                  <a:pt x="69" y="59"/>
                  <a:pt x="70" y="59"/>
                  <a:pt x="70" y="59"/>
                </a:cubicBezTo>
                <a:cubicBezTo>
                  <a:pt x="70" y="59"/>
                  <a:pt x="70" y="59"/>
                  <a:pt x="70" y="59"/>
                </a:cubicBezTo>
                <a:cubicBezTo>
                  <a:pt x="70" y="59"/>
                  <a:pt x="71" y="59"/>
                  <a:pt x="71" y="59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58"/>
                  <a:pt x="71" y="59"/>
                  <a:pt x="72" y="59"/>
                </a:cubicBezTo>
                <a:cubicBezTo>
                  <a:pt x="72" y="59"/>
                  <a:pt x="72" y="60"/>
                  <a:pt x="72" y="60"/>
                </a:cubicBezTo>
                <a:cubicBezTo>
                  <a:pt x="72" y="60"/>
                  <a:pt x="72" y="60"/>
                  <a:pt x="72" y="60"/>
                </a:cubicBezTo>
                <a:cubicBezTo>
                  <a:pt x="72" y="60"/>
                  <a:pt x="73" y="60"/>
                  <a:pt x="73" y="60"/>
                </a:cubicBezTo>
                <a:cubicBezTo>
                  <a:pt x="73" y="59"/>
                  <a:pt x="73" y="59"/>
                  <a:pt x="73" y="59"/>
                </a:cubicBezTo>
                <a:cubicBezTo>
                  <a:pt x="73" y="61"/>
                  <a:pt x="72" y="64"/>
                  <a:pt x="72" y="66"/>
                </a:cubicBezTo>
                <a:cubicBezTo>
                  <a:pt x="72" y="67"/>
                  <a:pt x="72" y="69"/>
                  <a:pt x="72" y="71"/>
                </a:cubicBezTo>
                <a:cubicBezTo>
                  <a:pt x="72" y="71"/>
                  <a:pt x="72" y="71"/>
                  <a:pt x="71" y="71"/>
                </a:cubicBezTo>
                <a:cubicBezTo>
                  <a:pt x="71" y="72"/>
                  <a:pt x="70" y="72"/>
                  <a:pt x="70" y="72"/>
                </a:cubicBezTo>
                <a:cubicBezTo>
                  <a:pt x="70" y="72"/>
                  <a:pt x="70" y="72"/>
                  <a:pt x="70" y="72"/>
                </a:cubicBezTo>
                <a:cubicBezTo>
                  <a:pt x="69" y="72"/>
                  <a:pt x="69" y="72"/>
                  <a:pt x="68" y="72"/>
                </a:cubicBezTo>
                <a:cubicBezTo>
                  <a:pt x="68" y="71"/>
                  <a:pt x="68" y="71"/>
                  <a:pt x="67" y="71"/>
                </a:cubicBezTo>
                <a:cubicBezTo>
                  <a:pt x="67" y="71"/>
                  <a:pt x="67" y="71"/>
                  <a:pt x="67" y="71"/>
                </a:cubicBezTo>
                <a:cubicBezTo>
                  <a:pt x="67" y="69"/>
                  <a:pt x="67" y="67"/>
                  <a:pt x="68" y="65"/>
                </a:cubicBezTo>
                <a:cubicBezTo>
                  <a:pt x="68" y="58"/>
                  <a:pt x="69" y="53"/>
                  <a:pt x="71" y="48"/>
                </a:cubicBezTo>
                <a:cubicBezTo>
                  <a:pt x="72" y="48"/>
                  <a:pt x="72" y="48"/>
                  <a:pt x="72" y="48"/>
                </a:cubicBezTo>
                <a:cubicBezTo>
                  <a:pt x="72" y="48"/>
                  <a:pt x="72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4" y="44"/>
                  <a:pt x="74" y="44"/>
                  <a:pt x="74" y="44"/>
                </a:cubicBezTo>
                <a:cubicBezTo>
                  <a:pt x="74" y="44"/>
                  <a:pt x="74" y="44"/>
                  <a:pt x="74" y="44"/>
                </a:cubicBezTo>
                <a:cubicBezTo>
                  <a:pt x="76" y="42"/>
                  <a:pt x="79" y="41"/>
                  <a:pt x="81" y="41"/>
                </a:cubicBezTo>
                <a:cubicBezTo>
                  <a:pt x="84" y="40"/>
                  <a:pt x="87" y="39"/>
                  <a:pt x="92" y="39"/>
                </a:cubicBezTo>
                <a:cubicBezTo>
                  <a:pt x="92" y="39"/>
                  <a:pt x="93" y="39"/>
                  <a:pt x="93" y="39"/>
                </a:cubicBezTo>
                <a:cubicBezTo>
                  <a:pt x="98" y="39"/>
                  <a:pt x="103" y="40"/>
                  <a:pt x="108" y="41"/>
                </a:cubicBezTo>
                <a:cubicBezTo>
                  <a:pt x="110" y="42"/>
                  <a:pt x="112" y="42"/>
                  <a:pt x="114" y="43"/>
                </a:cubicBezTo>
                <a:cubicBezTo>
                  <a:pt x="114" y="42"/>
                  <a:pt x="113" y="41"/>
                  <a:pt x="113" y="40"/>
                </a:cubicBezTo>
                <a:cubicBezTo>
                  <a:pt x="112" y="38"/>
                  <a:pt x="111" y="36"/>
                  <a:pt x="110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4"/>
                  <a:pt x="112" y="34"/>
                  <a:pt x="113" y="34"/>
                </a:cubicBezTo>
                <a:cubicBezTo>
                  <a:pt x="113" y="34"/>
                  <a:pt x="113" y="34"/>
                  <a:pt x="114" y="34"/>
                </a:cubicBezTo>
                <a:cubicBezTo>
                  <a:pt x="114" y="34"/>
                  <a:pt x="114" y="34"/>
                  <a:pt x="114" y="33"/>
                </a:cubicBezTo>
                <a:cubicBezTo>
                  <a:pt x="114" y="33"/>
                  <a:pt x="114" y="33"/>
                  <a:pt x="113" y="32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2" y="32"/>
                  <a:pt x="111" y="32"/>
                  <a:pt x="110" y="32"/>
                </a:cubicBezTo>
                <a:cubicBezTo>
                  <a:pt x="110" y="32"/>
                  <a:pt x="110" y="33"/>
                  <a:pt x="110" y="33"/>
                </a:cubicBezTo>
                <a:cubicBezTo>
                  <a:pt x="109" y="32"/>
                  <a:pt x="109" y="31"/>
                  <a:pt x="108" y="30"/>
                </a:cubicBezTo>
                <a:cubicBezTo>
                  <a:pt x="108" y="30"/>
                  <a:pt x="108" y="29"/>
                  <a:pt x="108" y="29"/>
                </a:cubicBezTo>
                <a:cubicBezTo>
                  <a:pt x="108" y="29"/>
                  <a:pt x="109" y="28"/>
                  <a:pt x="109" y="28"/>
                </a:cubicBezTo>
                <a:cubicBezTo>
                  <a:pt x="109" y="28"/>
                  <a:pt x="110" y="28"/>
                  <a:pt x="110" y="28"/>
                </a:cubicBezTo>
                <a:cubicBezTo>
                  <a:pt x="110" y="28"/>
                  <a:pt x="111" y="28"/>
                  <a:pt x="111" y="28"/>
                </a:cubicBezTo>
                <a:cubicBezTo>
                  <a:pt x="111" y="28"/>
                  <a:pt x="111" y="27"/>
                  <a:pt x="111" y="27"/>
                </a:cubicBezTo>
                <a:cubicBezTo>
                  <a:pt x="111" y="27"/>
                  <a:pt x="111" y="26"/>
                  <a:pt x="111" y="26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09" y="27"/>
                  <a:pt x="109" y="27"/>
                  <a:pt x="108" y="27"/>
                </a:cubicBezTo>
                <a:cubicBezTo>
                  <a:pt x="108" y="27"/>
                  <a:pt x="107" y="28"/>
                  <a:pt x="107" y="28"/>
                </a:cubicBezTo>
                <a:cubicBezTo>
                  <a:pt x="106" y="27"/>
                  <a:pt x="105" y="26"/>
                  <a:pt x="104" y="25"/>
                </a:cubicBezTo>
                <a:cubicBezTo>
                  <a:pt x="103" y="24"/>
                  <a:pt x="102" y="23"/>
                  <a:pt x="101" y="21"/>
                </a:cubicBezTo>
                <a:cubicBezTo>
                  <a:pt x="101" y="21"/>
                  <a:pt x="102" y="21"/>
                  <a:pt x="102" y="21"/>
                </a:cubicBezTo>
                <a:cubicBezTo>
                  <a:pt x="102" y="21"/>
                  <a:pt x="103" y="22"/>
                  <a:pt x="104" y="22"/>
                </a:cubicBezTo>
                <a:cubicBezTo>
                  <a:pt x="104" y="21"/>
                  <a:pt x="105" y="21"/>
                  <a:pt x="105" y="21"/>
                </a:cubicBezTo>
                <a:cubicBezTo>
                  <a:pt x="105" y="21"/>
                  <a:pt x="105" y="21"/>
                  <a:pt x="105" y="21"/>
                </a:cubicBezTo>
                <a:cubicBezTo>
                  <a:pt x="105" y="20"/>
                  <a:pt x="105" y="20"/>
                  <a:pt x="105" y="20"/>
                </a:cubicBezTo>
                <a:cubicBezTo>
                  <a:pt x="105" y="20"/>
                  <a:pt x="105" y="20"/>
                  <a:pt x="105" y="19"/>
                </a:cubicBezTo>
                <a:cubicBezTo>
                  <a:pt x="105" y="19"/>
                  <a:pt x="105" y="19"/>
                  <a:pt x="105" y="19"/>
                </a:cubicBezTo>
                <a:cubicBezTo>
                  <a:pt x="105" y="19"/>
                  <a:pt x="105" y="18"/>
                  <a:pt x="105" y="18"/>
                </a:cubicBezTo>
                <a:cubicBezTo>
                  <a:pt x="105" y="18"/>
                  <a:pt x="104" y="18"/>
                  <a:pt x="104" y="18"/>
                </a:cubicBezTo>
                <a:cubicBezTo>
                  <a:pt x="104" y="18"/>
                  <a:pt x="104" y="18"/>
                  <a:pt x="103" y="18"/>
                </a:cubicBezTo>
                <a:cubicBezTo>
                  <a:pt x="103" y="18"/>
                  <a:pt x="103" y="18"/>
                  <a:pt x="103" y="18"/>
                </a:cubicBezTo>
                <a:cubicBezTo>
                  <a:pt x="103" y="19"/>
                  <a:pt x="103" y="19"/>
                  <a:pt x="103" y="19"/>
                </a:cubicBezTo>
                <a:cubicBezTo>
                  <a:pt x="103" y="19"/>
                  <a:pt x="103" y="20"/>
                  <a:pt x="103" y="20"/>
                </a:cubicBezTo>
                <a:cubicBezTo>
                  <a:pt x="103" y="20"/>
                  <a:pt x="102" y="19"/>
                  <a:pt x="102" y="19"/>
                </a:cubicBezTo>
                <a:cubicBezTo>
                  <a:pt x="102" y="19"/>
                  <a:pt x="101" y="19"/>
                  <a:pt x="101" y="19"/>
                </a:cubicBezTo>
                <a:cubicBezTo>
                  <a:pt x="101" y="19"/>
                  <a:pt x="101" y="19"/>
                  <a:pt x="101" y="19"/>
                </a:cubicBezTo>
                <a:cubicBezTo>
                  <a:pt x="101" y="20"/>
                  <a:pt x="100" y="20"/>
                  <a:pt x="100" y="20"/>
                </a:cubicBezTo>
                <a:cubicBezTo>
                  <a:pt x="99" y="18"/>
                  <a:pt x="97" y="17"/>
                  <a:pt x="96" y="15"/>
                </a:cubicBezTo>
                <a:cubicBezTo>
                  <a:pt x="96" y="14"/>
                  <a:pt x="98" y="14"/>
                  <a:pt x="99" y="13"/>
                </a:cubicBezTo>
                <a:cubicBezTo>
                  <a:pt x="100" y="13"/>
                  <a:pt x="100" y="14"/>
                  <a:pt x="101" y="14"/>
                </a:cubicBezTo>
                <a:cubicBezTo>
                  <a:pt x="102" y="14"/>
                  <a:pt x="102" y="14"/>
                  <a:pt x="103" y="14"/>
                </a:cubicBezTo>
                <a:cubicBezTo>
                  <a:pt x="103" y="14"/>
                  <a:pt x="103" y="13"/>
                  <a:pt x="103" y="13"/>
                </a:cubicBezTo>
                <a:cubicBezTo>
                  <a:pt x="103" y="13"/>
                  <a:pt x="103" y="12"/>
                  <a:pt x="102" y="12"/>
                </a:cubicBezTo>
                <a:cubicBezTo>
                  <a:pt x="102" y="12"/>
                  <a:pt x="102" y="12"/>
                  <a:pt x="101" y="12"/>
                </a:cubicBezTo>
                <a:cubicBezTo>
                  <a:pt x="100" y="12"/>
                  <a:pt x="100" y="12"/>
                  <a:pt x="99" y="12"/>
                </a:cubicBezTo>
                <a:cubicBezTo>
                  <a:pt x="97" y="12"/>
                  <a:pt x="95" y="13"/>
                  <a:pt x="94" y="14"/>
                </a:cubicBezTo>
                <a:cubicBezTo>
                  <a:pt x="94" y="14"/>
                  <a:pt x="94" y="14"/>
                  <a:pt x="93" y="13"/>
                </a:cubicBezTo>
                <a:cubicBezTo>
                  <a:pt x="92" y="13"/>
                  <a:pt x="90" y="12"/>
                  <a:pt x="89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90" y="11"/>
                  <a:pt x="90" y="10"/>
                  <a:pt x="91" y="10"/>
                </a:cubicBezTo>
                <a:cubicBezTo>
                  <a:pt x="91" y="11"/>
                  <a:pt x="91" y="10"/>
                  <a:pt x="91" y="10"/>
                </a:cubicBezTo>
                <a:cubicBezTo>
                  <a:pt x="91" y="10"/>
                  <a:pt x="91" y="10"/>
                  <a:pt x="92" y="10"/>
                </a:cubicBezTo>
                <a:cubicBezTo>
                  <a:pt x="92" y="9"/>
                  <a:pt x="91" y="9"/>
                  <a:pt x="91" y="8"/>
                </a:cubicBezTo>
                <a:cubicBezTo>
                  <a:pt x="91" y="8"/>
                  <a:pt x="91" y="7"/>
                  <a:pt x="91" y="7"/>
                </a:cubicBezTo>
                <a:cubicBezTo>
                  <a:pt x="92" y="7"/>
                  <a:pt x="92" y="6"/>
                  <a:pt x="91" y="6"/>
                </a:cubicBezTo>
                <a:cubicBezTo>
                  <a:pt x="91" y="6"/>
                  <a:pt x="90" y="6"/>
                  <a:pt x="90" y="6"/>
                </a:cubicBezTo>
                <a:cubicBezTo>
                  <a:pt x="90" y="7"/>
                  <a:pt x="90" y="8"/>
                  <a:pt x="90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89" y="9"/>
                  <a:pt x="89" y="9"/>
                  <a:pt x="89" y="9"/>
                </a:cubicBezTo>
                <a:cubicBezTo>
                  <a:pt x="88" y="10"/>
                  <a:pt x="88" y="10"/>
                  <a:pt x="88" y="10"/>
                </a:cubicBezTo>
                <a:cubicBezTo>
                  <a:pt x="85" y="9"/>
                  <a:pt x="83" y="8"/>
                  <a:pt x="81" y="7"/>
                </a:cubicBezTo>
                <a:cubicBezTo>
                  <a:pt x="81" y="7"/>
                  <a:pt x="81" y="6"/>
                  <a:pt x="81" y="6"/>
                </a:cubicBezTo>
                <a:cubicBezTo>
                  <a:pt x="81" y="6"/>
                  <a:pt x="81" y="6"/>
                  <a:pt x="81" y="5"/>
                </a:cubicBezTo>
                <a:cubicBezTo>
                  <a:pt x="82" y="5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6"/>
                  <a:pt x="84" y="6"/>
                  <a:pt x="84" y="5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4"/>
                  <a:pt x="84" y="4"/>
                  <a:pt x="84" y="4"/>
                </a:cubicBezTo>
                <a:cubicBezTo>
                  <a:pt x="85" y="4"/>
                  <a:pt x="85" y="4"/>
                  <a:pt x="85" y="3"/>
                </a:cubicBezTo>
                <a:cubicBezTo>
                  <a:pt x="85" y="3"/>
                  <a:pt x="85" y="3"/>
                  <a:pt x="85" y="2"/>
                </a:cubicBezTo>
                <a:cubicBezTo>
                  <a:pt x="84" y="2"/>
                  <a:pt x="83" y="2"/>
                  <a:pt x="83" y="2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4"/>
                  <a:pt x="82" y="4"/>
                  <a:pt x="82" y="4"/>
                </a:cubicBezTo>
                <a:cubicBezTo>
                  <a:pt x="82" y="4"/>
                  <a:pt x="82" y="4"/>
                  <a:pt x="81" y="4"/>
                </a:cubicBezTo>
                <a:cubicBezTo>
                  <a:pt x="81" y="3"/>
                  <a:pt x="81" y="4"/>
                  <a:pt x="80" y="4"/>
                </a:cubicBezTo>
                <a:cubicBezTo>
                  <a:pt x="80" y="4"/>
                  <a:pt x="80" y="5"/>
                  <a:pt x="80" y="5"/>
                </a:cubicBezTo>
                <a:cubicBezTo>
                  <a:pt x="80" y="6"/>
                  <a:pt x="79" y="6"/>
                  <a:pt x="79" y="7"/>
                </a:cubicBezTo>
                <a:cubicBezTo>
                  <a:pt x="78" y="7"/>
                  <a:pt x="78" y="6"/>
                  <a:pt x="77" y="6"/>
                </a:cubicBezTo>
                <a:cubicBezTo>
                  <a:pt x="76" y="6"/>
                  <a:pt x="74" y="5"/>
                  <a:pt x="72" y="5"/>
                </a:cubicBezTo>
                <a:cubicBezTo>
                  <a:pt x="73" y="4"/>
                  <a:pt x="73" y="4"/>
                  <a:pt x="73" y="4"/>
                </a:cubicBezTo>
                <a:cubicBezTo>
                  <a:pt x="74" y="4"/>
                  <a:pt x="75" y="4"/>
                  <a:pt x="75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7" y="4"/>
                  <a:pt x="77" y="4"/>
                  <a:pt x="77" y="3"/>
                </a:cubicBezTo>
                <a:cubicBezTo>
                  <a:pt x="77" y="3"/>
                  <a:pt x="77" y="2"/>
                  <a:pt x="77" y="2"/>
                </a:cubicBezTo>
                <a:cubicBezTo>
                  <a:pt x="76" y="2"/>
                  <a:pt x="76" y="2"/>
                  <a:pt x="75" y="2"/>
                </a:cubicBezTo>
                <a:cubicBezTo>
                  <a:pt x="75" y="2"/>
                  <a:pt x="74" y="2"/>
                  <a:pt x="73" y="2"/>
                </a:cubicBezTo>
                <a:cubicBezTo>
                  <a:pt x="72" y="2"/>
                  <a:pt x="71" y="3"/>
                  <a:pt x="71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68" y="3"/>
                  <a:pt x="65" y="3"/>
                  <a:pt x="62" y="3"/>
                </a:cubicBezTo>
                <a:cubicBezTo>
                  <a:pt x="61" y="3"/>
                  <a:pt x="61" y="3"/>
                  <a:pt x="61" y="3"/>
                </a:cubicBezTo>
                <a:cubicBezTo>
                  <a:pt x="62" y="2"/>
                  <a:pt x="63" y="2"/>
                  <a:pt x="64" y="1"/>
                </a:cubicBezTo>
                <a:cubicBezTo>
                  <a:pt x="64" y="1"/>
                  <a:pt x="65" y="2"/>
                  <a:pt x="66" y="2"/>
                </a:cubicBezTo>
                <a:cubicBezTo>
                  <a:pt x="67" y="2"/>
                  <a:pt x="67" y="2"/>
                  <a:pt x="68" y="2"/>
                </a:cubicBezTo>
                <a:cubicBezTo>
                  <a:pt x="68" y="2"/>
                  <a:pt x="68" y="1"/>
                  <a:pt x="68" y="1"/>
                </a:cubicBezTo>
                <a:cubicBezTo>
                  <a:pt x="68" y="1"/>
                  <a:pt x="68" y="0"/>
                  <a:pt x="67" y="0"/>
                </a:cubicBezTo>
                <a:cubicBezTo>
                  <a:pt x="67" y="1"/>
                  <a:pt x="66" y="0"/>
                  <a:pt x="66" y="0"/>
                </a:cubicBezTo>
                <a:cubicBezTo>
                  <a:pt x="65" y="0"/>
                  <a:pt x="64" y="0"/>
                  <a:pt x="64" y="0"/>
                </a:cubicBezTo>
                <a:cubicBezTo>
                  <a:pt x="62" y="0"/>
                  <a:pt x="60" y="1"/>
                  <a:pt x="59" y="3"/>
                </a:cubicBezTo>
                <a:cubicBezTo>
                  <a:pt x="58" y="3"/>
                  <a:pt x="58" y="3"/>
                  <a:pt x="57" y="3"/>
                </a:cubicBezTo>
                <a:cubicBezTo>
                  <a:pt x="57" y="2"/>
                  <a:pt x="57" y="1"/>
                  <a:pt x="57" y="0"/>
                </a:cubicBezTo>
                <a:cubicBezTo>
                  <a:pt x="57" y="0"/>
                  <a:pt x="56" y="0"/>
                  <a:pt x="56" y="0"/>
                </a:cubicBezTo>
                <a:cubicBezTo>
                  <a:pt x="55" y="0"/>
                  <a:pt x="55" y="1"/>
                  <a:pt x="55" y="1"/>
                </a:cubicBezTo>
                <a:cubicBezTo>
                  <a:pt x="56" y="2"/>
                  <a:pt x="56" y="3"/>
                  <a:pt x="56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5" y="4"/>
                  <a:pt x="55" y="3"/>
                  <a:pt x="54" y="3"/>
                </a:cubicBezTo>
                <a:cubicBezTo>
                  <a:pt x="54" y="3"/>
                  <a:pt x="53" y="3"/>
                  <a:pt x="53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4"/>
                  <a:pt x="53" y="4"/>
                  <a:pt x="52" y="5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5"/>
                  <a:pt x="51" y="5"/>
                  <a:pt x="51" y="5"/>
                </a:cubicBezTo>
                <a:cubicBezTo>
                  <a:pt x="51" y="5"/>
                  <a:pt x="51" y="4"/>
                  <a:pt x="51" y="3"/>
                </a:cubicBezTo>
                <a:cubicBezTo>
                  <a:pt x="51" y="2"/>
                  <a:pt x="50" y="1"/>
                  <a:pt x="48" y="0"/>
                </a:cubicBezTo>
                <a:cubicBezTo>
                  <a:pt x="48" y="0"/>
                  <a:pt x="47" y="0"/>
                  <a:pt x="47" y="1"/>
                </a:cubicBezTo>
                <a:cubicBezTo>
                  <a:pt x="47" y="1"/>
                  <a:pt x="47" y="1"/>
                  <a:pt x="47" y="2"/>
                </a:cubicBezTo>
                <a:cubicBezTo>
                  <a:pt x="49" y="2"/>
                  <a:pt x="49" y="3"/>
                  <a:pt x="50" y="3"/>
                </a:cubicBezTo>
                <a:cubicBezTo>
                  <a:pt x="50" y="4"/>
                  <a:pt x="50" y="4"/>
                  <a:pt x="49" y="5"/>
                </a:cubicBezTo>
                <a:cubicBezTo>
                  <a:pt x="49" y="5"/>
                  <a:pt x="49" y="5"/>
                  <a:pt x="49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6"/>
                  <a:pt x="47" y="6"/>
                  <a:pt x="47" y="6"/>
                </a:cubicBezTo>
                <a:cubicBezTo>
                  <a:pt x="46" y="5"/>
                  <a:pt x="44" y="4"/>
                  <a:pt x="42" y="3"/>
                </a:cubicBezTo>
                <a:cubicBezTo>
                  <a:pt x="41" y="3"/>
                  <a:pt x="40" y="2"/>
                  <a:pt x="39" y="1"/>
                </a:cubicBezTo>
                <a:cubicBezTo>
                  <a:pt x="39" y="1"/>
                  <a:pt x="39" y="1"/>
                  <a:pt x="38" y="1"/>
                </a:cubicBezTo>
                <a:cubicBezTo>
                  <a:pt x="38" y="2"/>
                  <a:pt x="38" y="2"/>
                  <a:pt x="38" y="2"/>
                </a:cubicBezTo>
                <a:cubicBezTo>
                  <a:pt x="39" y="3"/>
                  <a:pt x="41" y="4"/>
                  <a:pt x="42" y="4"/>
                </a:cubicBezTo>
                <a:cubicBezTo>
                  <a:pt x="43" y="5"/>
                  <a:pt x="45" y="6"/>
                  <a:pt x="45" y="7"/>
                </a:cubicBezTo>
                <a:cubicBezTo>
                  <a:pt x="43" y="8"/>
                  <a:pt x="40" y="9"/>
                  <a:pt x="37" y="10"/>
                </a:cubicBezTo>
                <a:cubicBezTo>
                  <a:pt x="37" y="10"/>
                  <a:pt x="37" y="10"/>
                  <a:pt x="36" y="10"/>
                </a:cubicBezTo>
                <a:cubicBezTo>
                  <a:pt x="34" y="10"/>
                  <a:pt x="31" y="10"/>
                  <a:pt x="29" y="14"/>
                </a:cubicBezTo>
                <a:cubicBezTo>
                  <a:pt x="28" y="13"/>
                  <a:pt x="26" y="13"/>
                  <a:pt x="24" y="13"/>
                </a:cubicBezTo>
                <a:cubicBezTo>
                  <a:pt x="24" y="13"/>
                  <a:pt x="24" y="13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5" y="14"/>
                </a:cubicBezTo>
                <a:cubicBezTo>
                  <a:pt x="26" y="14"/>
                  <a:pt x="27" y="15"/>
                  <a:pt x="28" y="15"/>
                </a:cubicBezTo>
                <a:cubicBezTo>
                  <a:pt x="27" y="16"/>
                  <a:pt x="26" y="17"/>
                  <a:pt x="24" y="18"/>
                </a:cubicBezTo>
                <a:cubicBezTo>
                  <a:pt x="24" y="17"/>
                  <a:pt x="23" y="17"/>
                  <a:pt x="22" y="16"/>
                </a:cubicBezTo>
                <a:cubicBezTo>
                  <a:pt x="21" y="16"/>
                  <a:pt x="20" y="15"/>
                  <a:pt x="19" y="15"/>
                </a:cubicBezTo>
                <a:cubicBezTo>
                  <a:pt x="19" y="14"/>
                  <a:pt x="18" y="14"/>
                  <a:pt x="18" y="15"/>
                </a:cubicBezTo>
                <a:cubicBezTo>
                  <a:pt x="18" y="15"/>
                  <a:pt x="18" y="16"/>
                  <a:pt x="18" y="16"/>
                </a:cubicBezTo>
                <a:cubicBezTo>
                  <a:pt x="19" y="17"/>
                  <a:pt x="20" y="17"/>
                  <a:pt x="21" y="18"/>
                </a:cubicBezTo>
                <a:cubicBezTo>
                  <a:pt x="22" y="18"/>
                  <a:pt x="23" y="18"/>
                  <a:pt x="23" y="19"/>
                </a:cubicBezTo>
                <a:cubicBezTo>
                  <a:pt x="22" y="20"/>
                  <a:pt x="20" y="22"/>
                  <a:pt x="19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7" y="24"/>
                  <a:pt x="16" y="24"/>
                  <a:pt x="16" y="24"/>
                </a:cubicBezTo>
                <a:cubicBezTo>
                  <a:pt x="15" y="24"/>
                  <a:pt x="15" y="24"/>
                  <a:pt x="14" y="24"/>
                </a:cubicBezTo>
                <a:cubicBezTo>
                  <a:pt x="13" y="23"/>
                  <a:pt x="12" y="22"/>
                  <a:pt x="10" y="25"/>
                </a:cubicBezTo>
                <a:cubicBezTo>
                  <a:pt x="10" y="25"/>
                  <a:pt x="10" y="25"/>
                  <a:pt x="10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2" y="26"/>
                </a:cubicBezTo>
                <a:cubicBezTo>
                  <a:pt x="12" y="24"/>
                  <a:pt x="13" y="25"/>
                  <a:pt x="14" y="25"/>
                </a:cubicBezTo>
                <a:cubicBezTo>
                  <a:pt x="14" y="25"/>
                  <a:pt x="15" y="26"/>
                  <a:pt x="16" y="26"/>
                </a:cubicBezTo>
                <a:cubicBezTo>
                  <a:pt x="16" y="26"/>
                  <a:pt x="16" y="26"/>
                  <a:pt x="17" y="26"/>
                </a:cubicBezTo>
                <a:cubicBezTo>
                  <a:pt x="15" y="27"/>
                  <a:pt x="14" y="29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1" y="31"/>
                  <a:pt x="10" y="33"/>
                  <a:pt x="10" y="35"/>
                </a:cubicBezTo>
                <a:cubicBezTo>
                  <a:pt x="9" y="36"/>
                  <a:pt x="9" y="37"/>
                  <a:pt x="8" y="37"/>
                </a:cubicBezTo>
                <a:cubicBezTo>
                  <a:pt x="8" y="37"/>
                  <a:pt x="8" y="37"/>
                  <a:pt x="7" y="37"/>
                </a:cubicBezTo>
                <a:cubicBezTo>
                  <a:pt x="7" y="36"/>
                  <a:pt x="7" y="35"/>
                  <a:pt x="6" y="35"/>
                </a:cubicBezTo>
                <a:cubicBezTo>
                  <a:pt x="5" y="35"/>
                  <a:pt x="5" y="36"/>
                  <a:pt x="5" y="36"/>
                </a:cubicBezTo>
                <a:cubicBezTo>
                  <a:pt x="5" y="36"/>
                  <a:pt x="5" y="37"/>
                  <a:pt x="5" y="37"/>
                </a:cubicBezTo>
                <a:cubicBezTo>
                  <a:pt x="6" y="37"/>
                  <a:pt x="6" y="37"/>
                  <a:pt x="6" y="38"/>
                </a:cubicBezTo>
                <a:cubicBezTo>
                  <a:pt x="6" y="38"/>
                  <a:pt x="7" y="39"/>
                  <a:pt x="8" y="39"/>
                </a:cubicBezTo>
                <a:cubicBezTo>
                  <a:pt x="8" y="39"/>
                  <a:pt x="9" y="39"/>
                  <a:pt x="9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9"/>
                  <a:pt x="9" y="40"/>
                  <a:pt x="8" y="40"/>
                </a:cubicBezTo>
                <a:cubicBezTo>
                  <a:pt x="8" y="42"/>
                  <a:pt x="7" y="43"/>
                  <a:pt x="7" y="44"/>
                </a:cubicBezTo>
                <a:cubicBezTo>
                  <a:pt x="6" y="45"/>
                  <a:pt x="6" y="45"/>
                  <a:pt x="5" y="45"/>
                </a:cubicBezTo>
                <a:cubicBezTo>
                  <a:pt x="4" y="46"/>
                  <a:pt x="2" y="47"/>
                  <a:pt x="2" y="49"/>
                </a:cubicBezTo>
                <a:cubicBezTo>
                  <a:pt x="2" y="49"/>
                  <a:pt x="3" y="49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4" y="49"/>
                  <a:pt x="4" y="49"/>
                  <a:pt x="4" y="48"/>
                </a:cubicBezTo>
                <a:cubicBezTo>
                  <a:pt x="4" y="48"/>
                  <a:pt x="5" y="47"/>
                  <a:pt x="6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5" y="49"/>
                  <a:pt x="5" y="52"/>
                  <a:pt x="5" y="56"/>
                </a:cubicBezTo>
                <a:cubicBezTo>
                  <a:pt x="4" y="56"/>
                  <a:pt x="4" y="57"/>
                  <a:pt x="4" y="57"/>
                </a:cubicBezTo>
                <a:cubicBezTo>
                  <a:pt x="3" y="58"/>
                  <a:pt x="3" y="58"/>
                  <a:pt x="2" y="58"/>
                </a:cubicBezTo>
                <a:cubicBezTo>
                  <a:pt x="1" y="58"/>
                  <a:pt x="0" y="59"/>
                  <a:pt x="0" y="61"/>
                </a:cubicBezTo>
                <a:cubicBezTo>
                  <a:pt x="0" y="62"/>
                  <a:pt x="1" y="62"/>
                  <a:pt x="1" y="62"/>
                </a:cubicBezTo>
                <a:cubicBezTo>
                  <a:pt x="1" y="62"/>
                  <a:pt x="1" y="62"/>
                  <a:pt x="1" y="62"/>
                </a:cubicBezTo>
                <a:cubicBezTo>
                  <a:pt x="2" y="62"/>
                  <a:pt x="2" y="62"/>
                  <a:pt x="2" y="61"/>
                </a:cubicBezTo>
                <a:cubicBezTo>
                  <a:pt x="2" y="60"/>
                  <a:pt x="2" y="60"/>
                  <a:pt x="3" y="59"/>
                </a:cubicBezTo>
                <a:cubicBezTo>
                  <a:pt x="3" y="59"/>
                  <a:pt x="4" y="59"/>
                  <a:pt x="4" y="59"/>
                </a:cubicBezTo>
                <a:cubicBezTo>
                  <a:pt x="4" y="61"/>
                  <a:pt x="5" y="63"/>
                  <a:pt x="5" y="65"/>
                </a:cubicBezTo>
                <a:cubicBezTo>
                  <a:pt x="4" y="65"/>
                  <a:pt x="4" y="66"/>
                  <a:pt x="3" y="66"/>
                </a:cubicBezTo>
                <a:cubicBezTo>
                  <a:pt x="3" y="66"/>
                  <a:pt x="3" y="67"/>
                  <a:pt x="3" y="67"/>
                </a:cubicBezTo>
                <a:cubicBezTo>
                  <a:pt x="3" y="67"/>
                  <a:pt x="3" y="68"/>
                  <a:pt x="3" y="68"/>
                </a:cubicBezTo>
                <a:cubicBezTo>
                  <a:pt x="3" y="68"/>
                  <a:pt x="4" y="68"/>
                  <a:pt x="4" y="68"/>
                </a:cubicBezTo>
                <a:cubicBezTo>
                  <a:pt x="4" y="67"/>
                  <a:pt x="5" y="67"/>
                  <a:pt x="5" y="66"/>
                </a:cubicBezTo>
                <a:cubicBezTo>
                  <a:pt x="6" y="68"/>
                  <a:pt x="6" y="69"/>
                  <a:pt x="6" y="70"/>
                </a:cubicBezTo>
                <a:cubicBezTo>
                  <a:pt x="6" y="70"/>
                  <a:pt x="6" y="71"/>
                  <a:pt x="6" y="71"/>
                </a:cubicBezTo>
                <a:cubicBezTo>
                  <a:pt x="5" y="72"/>
                  <a:pt x="5" y="73"/>
                  <a:pt x="5" y="73"/>
                </a:cubicBezTo>
                <a:cubicBezTo>
                  <a:pt x="4" y="73"/>
                  <a:pt x="4" y="74"/>
                  <a:pt x="3" y="74"/>
                </a:cubicBezTo>
                <a:cubicBezTo>
                  <a:pt x="2" y="74"/>
                  <a:pt x="1" y="75"/>
                  <a:pt x="1" y="77"/>
                </a:cubicBezTo>
                <a:cubicBezTo>
                  <a:pt x="1" y="78"/>
                  <a:pt x="2" y="78"/>
                  <a:pt x="2" y="78"/>
                </a:cubicBezTo>
                <a:cubicBezTo>
                  <a:pt x="2" y="78"/>
                  <a:pt x="2" y="78"/>
                  <a:pt x="2" y="78"/>
                </a:cubicBezTo>
                <a:cubicBezTo>
                  <a:pt x="3" y="78"/>
                  <a:pt x="3" y="78"/>
                  <a:pt x="3" y="77"/>
                </a:cubicBezTo>
                <a:cubicBezTo>
                  <a:pt x="3" y="76"/>
                  <a:pt x="3" y="76"/>
                  <a:pt x="4" y="75"/>
                </a:cubicBezTo>
                <a:cubicBezTo>
                  <a:pt x="5" y="75"/>
                  <a:pt x="5" y="75"/>
                  <a:pt x="6" y="74"/>
                </a:cubicBezTo>
                <a:cubicBezTo>
                  <a:pt x="6" y="74"/>
                  <a:pt x="7" y="73"/>
                  <a:pt x="7" y="72"/>
                </a:cubicBezTo>
                <a:cubicBezTo>
                  <a:pt x="7" y="73"/>
                  <a:pt x="8" y="74"/>
                  <a:pt x="8" y="76"/>
                </a:cubicBezTo>
                <a:cubicBezTo>
                  <a:pt x="9" y="76"/>
                  <a:pt x="9" y="76"/>
                  <a:pt x="9" y="77"/>
                </a:cubicBezTo>
                <a:cubicBezTo>
                  <a:pt x="9" y="77"/>
                  <a:pt x="9" y="78"/>
                  <a:pt x="9" y="79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8" y="81"/>
                  <a:pt x="8" y="83"/>
                </a:cubicBezTo>
                <a:cubicBezTo>
                  <a:pt x="8" y="83"/>
                  <a:pt x="9" y="83"/>
                  <a:pt x="9" y="83"/>
                </a:cubicBezTo>
                <a:cubicBezTo>
                  <a:pt x="9" y="83"/>
                  <a:pt x="9" y="83"/>
                  <a:pt x="9" y="83"/>
                </a:cubicBezTo>
                <a:cubicBezTo>
                  <a:pt x="10" y="83"/>
                  <a:pt x="10" y="83"/>
                  <a:pt x="10" y="82"/>
                </a:cubicBezTo>
                <a:cubicBezTo>
                  <a:pt x="9" y="81"/>
                  <a:pt x="10" y="81"/>
                  <a:pt x="10" y="80"/>
                </a:cubicBezTo>
                <a:cubicBezTo>
                  <a:pt x="10" y="80"/>
                  <a:pt x="10" y="79"/>
                  <a:pt x="10" y="79"/>
                </a:cubicBezTo>
                <a:cubicBezTo>
                  <a:pt x="11" y="82"/>
                  <a:pt x="12" y="84"/>
                  <a:pt x="14" y="86"/>
                </a:cubicBezTo>
                <a:cubicBezTo>
                  <a:pt x="13" y="86"/>
                  <a:pt x="13" y="86"/>
                  <a:pt x="12" y="87"/>
                </a:cubicBezTo>
                <a:cubicBezTo>
                  <a:pt x="12" y="88"/>
                  <a:pt x="13" y="90"/>
                  <a:pt x="14" y="90"/>
                </a:cubicBezTo>
                <a:cubicBezTo>
                  <a:pt x="14" y="91"/>
                  <a:pt x="14" y="91"/>
                  <a:pt x="14" y="91"/>
                </a:cubicBezTo>
                <a:cubicBezTo>
                  <a:pt x="14" y="91"/>
                  <a:pt x="15" y="90"/>
                  <a:pt x="15" y="90"/>
                </a:cubicBezTo>
                <a:cubicBezTo>
                  <a:pt x="15" y="90"/>
                  <a:pt x="15" y="89"/>
                  <a:pt x="15" y="89"/>
                </a:cubicBezTo>
                <a:cubicBezTo>
                  <a:pt x="14" y="89"/>
                  <a:pt x="14" y="88"/>
                  <a:pt x="14" y="88"/>
                </a:cubicBezTo>
                <a:cubicBezTo>
                  <a:pt x="14" y="87"/>
                  <a:pt x="14" y="87"/>
                  <a:pt x="14" y="87"/>
                </a:cubicBezTo>
                <a:cubicBezTo>
                  <a:pt x="15" y="89"/>
                  <a:pt x="16" y="90"/>
                  <a:pt x="17" y="91"/>
                </a:cubicBezTo>
                <a:cubicBezTo>
                  <a:pt x="18" y="92"/>
                  <a:pt x="19" y="93"/>
                  <a:pt x="20" y="94"/>
                </a:cubicBezTo>
                <a:cubicBezTo>
                  <a:pt x="20" y="94"/>
                  <a:pt x="20" y="95"/>
                  <a:pt x="19" y="95"/>
                </a:cubicBezTo>
                <a:cubicBezTo>
                  <a:pt x="19" y="96"/>
                  <a:pt x="19" y="96"/>
                  <a:pt x="19" y="96"/>
                </a:cubicBezTo>
                <a:cubicBezTo>
                  <a:pt x="19" y="97"/>
                  <a:pt x="20" y="97"/>
                  <a:pt x="20" y="97"/>
                </a:cubicBezTo>
                <a:cubicBezTo>
                  <a:pt x="20" y="97"/>
                  <a:pt x="20" y="97"/>
                  <a:pt x="20" y="97"/>
                </a:cubicBezTo>
                <a:cubicBezTo>
                  <a:pt x="21" y="96"/>
                  <a:pt x="21" y="96"/>
                  <a:pt x="21" y="95"/>
                </a:cubicBezTo>
                <a:cubicBezTo>
                  <a:pt x="22" y="96"/>
                  <a:pt x="23" y="96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8"/>
                  <a:pt x="20" y="99"/>
                  <a:pt x="20" y="102"/>
                </a:cubicBezTo>
                <a:cubicBezTo>
                  <a:pt x="20" y="102"/>
                  <a:pt x="21" y="102"/>
                  <a:pt x="21" y="102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2"/>
                  <a:pt x="22" y="102"/>
                  <a:pt x="22" y="101"/>
                </a:cubicBezTo>
                <a:cubicBezTo>
                  <a:pt x="22" y="100"/>
                  <a:pt x="22" y="100"/>
                  <a:pt x="23" y="99"/>
                </a:cubicBezTo>
                <a:cubicBezTo>
                  <a:pt x="24" y="99"/>
                  <a:pt x="24" y="99"/>
                  <a:pt x="25" y="98"/>
                </a:cubicBezTo>
                <a:cubicBezTo>
                  <a:pt x="25" y="98"/>
                  <a:pt x="25" y="98"/>
                  <a:pt x="25" y="98"/>
                </a:cubicBezTo>
                <a:cubicBezTo>
                  <a:pt x="27" y="99"/>
                  <a:pt x="29" y="100"/>
                  <a:pt x="30" y="101"/>
                </a:cubicBezTo>
                <a:cubicBezTo>
                  <a:pt x="31" y="101"/>
                  <a:pt x="31" y="101"/>
                  <a:pt x="32" y="102"/>
                </a:cubicBezTo>
                <a:cubicBezTo>
                  <a:pt x="32" y="102"/>
                  <a:pt x="32" y="102"/>
                  <a:pt x="31" y="102"/>
                </a:cubicBezTo>
                <a:cubicBezTo>
                  <a:pt x="31" y="102"/>
                  <a:pt x="30" y="103"/>
                  <a:pt x="30" y="104"/>
                </a:cubicBezTo>
                <a:cubicBezTo>
                  <a:pt x="31" y="105"/>
                  <a:pt x="31" y="106"/>
                  <a:pt x="31" y="106"/>
                </a:cubicBezTo>
                <a:cubicBezTo>
                  <a:pt x="32" y="106"/>
                  <a:pt x="32" y="107"/>
                  <a:pt x="32" y="107"/>
                </a:cubicBezTo>
                <a:cubicBezTo>
                  <a:pt x="32" y="107"/>
                  <a:pt x="32" y="108"/>
                  <a:pt x="33" y="108"/>
                </a:cubicBezTo>
                <a:cubicBezTo>
                  <a:pt x="33" y="108"/>
                  <a:pt x="33" y="107"/>
                  <a:pt x="33" y="107"/>
                </a:cubicBezTo>
                <a:cubicBezTo>
                  <a:pt x="33" y="107"/>
                  <a:pt x="34" y="107"/>
                  <a:pt x="33" y="106"/>
                </a:cubicBezTo>
                <a:cubicBezTo>
                  <a:pt x="33" y="106"/>
                  <a:pt x="33" y="106"/>
                  <a:pt x="33" y="105"/>
                </a:cubicBezTo>
                <a:cubicBezTo>
                  <a:pt x="32" y="105"/>
                  <a:pt x="32" y="104"/>
                  <a:pt x="32" y="104"/>
                </a:cubicBezTo>
                <a:cubicBezTo>
                  <a:pt x="32" y="103"/>
                  <a:pt x="32" y="103"/>
                  <a:pt x="32" y="103"/>
                </a:cubicBezTo>
                <a:cubicBezTo>
                  <a:pt x="32" y="103"/>
                  <a:pt x="32" y="103"/>
                  <a:pt x="32" y="103"/>
                </a:cubicBezTo>
                <a:cubicBezTo>
                  <a:pt x="32" y="103"/>
                  <a:pt x="33" y="103"/>
                  <a:pt x="33" y="102"/>
                </a:cubicBezTo>
                <a:cubicBezTo>
                  <a:pt x="34" y="103"/>
                  <a:pt x="35" y="103"/>
                  <a:pt x="35" y="104"/>
                </a:cubicBezTo>
                <a:cubicBezTo>
                  <a:pt x="35" y="106"/>
                  <a:pt x="35" y="107"/>
                  <a:pt x="37" y="109"/>
                </a:cubicBezTo>
                <a:cubicBezTo>
                  <a:pt x="36" y="110"/>
                  <a:pt x="35" y="111"/>
                  <a:pt x="36" y="112"/>
                </a:cubicBezTo>
                <a:cubicBezTo>
                  <a:pt x="36" y="112"/>
                  <a:pt x="36" y="112"/>
                  <a:pt x="37" y="112"/>
                </a:cubicBezTo>
                <a:cubicBezTo>
                  <a:pt x="38" y="112"/>
                  <a:pt x="38" y="112"/>
                  <a:pt x="38" y="112"/>
                </a:cubicBezTo>
                <a:cubicBezTo>
                  <a:pt x="38" y="111"/>
                  <a:pt x="38" y="111"/>
                  <a:pt x="37" y="111"/>
                </a:cubicBezTo>
                <a:cubicBezTo>
                  <a:pt x="37" y="111"/>
                  <a:pt x="37" y="111"/>
                  <a:pt x="37" y="111"/>
                </a:cubicBezTo>
                <a:cubicBezTo>
                  <a:pt x="37" y="111"/>
                  <a:pt x="38" y="110"/>
                  <a:pt x="38" y="109"/>
                </a:cubicBezTo>
                <a:cubicBezTo>
                  <a:pt x="38" y="109"/>
                  <a:pt x="39" y="109"/>
                  <a:pt x="39" y="109"/>
                </a:cubicBezTo>
                <a:cubicBezTo>
                  <a:pt x="39" y="109"/>
                  <a:pt x="39" y="109"/>
                  <a:pt x="39" y="109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7" y="107"/>
                  <a:pt x="36" y="106"/>
                  <a:pt x="37" y="105"/>
                </a:cubicBezTo>
                <a:cubicBezTo>
                  <a:pt x="39" y="106"/>
                  <a:pt x="41" y="107"/>
                  <a:pt x="43" y="107"/>
                </a:cubicBezTo>
                <a:cubicBezTo>
                  <a:pt x="44" y="108"/>
                  <a:pt x="44" y="108"/>
                  <a:pt x="44" y="109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3" y="109"/>
                  <a:pt x="43" y="109"/>
                  <a:pt x="43" y="110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44" y="110"/>
                  <a:pt x="45" y="111"/>
                  <a:pt x="45" y="111"/>
                </a:cubicBezTo>
                <a:cubicBezTo>
                  <a:pt x="45" y="112"/>
                  <a:pt x="45" y="112"/>
                  <a:pt x="46" y="112"/>
                </a:cubicBezTo>
                <a:cubicBezTo>
                  <a:pt x="46" y="112"/>
                  <a:pt x="46" y="112"/>
                  <a:pt x="46" y="111"/>
                </a:cubicBezTo>
                <a:cubicBezTo>
                  <a:pt x="46" y="111"/>
                  <a:pt x="46" y="111"/>
                  <a:pt x="46" y="110"/>
                </a:cubicBezTo>
                <a:cubicBezTo>
                  <a:pt x="46" y="110"/>
                  <a:pt x="46" y="110"/>
                  <a:pt x="45" y="110"/>
                </a:cubicBezTo>
                <a:cubicBezTo>
                  <a:pt x="45" y="109"/>
                  <a:pt x="45" y="109"/>
                  <a:pt x="46" y="109"/>
                </a:cubicBezTo>
                <a:cubicBezTo>
                  <a:pt x="46" y="109"/>
                  <a:pt x="46" y="109"/>
                  <a:pt x="46" y="109"/>
                </a:cubicBezTo>
                <a:cubicBezTo>
                  <a:pt x="46" y="108"/>
                  <a:pt x="45" y="108"/>
                  <a:pt x="45" y="108"/>
                </a:cubicBezTo>
                <a:cubicBezTo>
                  <a:pt x="49" y="109"/>
                  <a:pt x="52" y="109"/>
                  <a:pt x="56" y="109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6" y="110"/>
                  <a:pt x="56" y="110"/>
                  <a:pt x="56" y="111"/>
                </a:cubicBezTo>
                <a:cubicBezTo>
                  <a:pt x="56" y="112"/>
                  <a:pt x="56" y="113"/>
                  <a:pt x="57" y="113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57" y="113"/>
                  <a:pt x="57" y="113"/>
                  <a:pt x="58" y="113"/>
                </a:cubicBezTo>
                <a:cubicBezTo>
                  <a:pt x="58" y="113"/>
                  <a:pt x="58" y="112"/>
                  <a:pt x="57" y="112"/>
                </a:cubicBezTo>
                <a:cubicBezTo>
                  <a:pt x="57" y="112"/>
                  <a:pt x="57" y="111"/>
                  <a:pt x="57" y="111"/>
                </a:cubicBezTo>
                <a:cubicBezTo>
                  <a:pt x="57" y="110"/>
                  <a:pt x="57" y="110"/>
                  <a:pt x="57" y="109"/>
                </a:cubicBezTo>
                <a:cubicBezTo>
                  <a:pt x="58" y="109"/>
                  <a:pt x="60" y="109"/>
                  <a:pt x="61" y="109"/>
                </a:cubicBezTo>
                <a:cubicBezTo>
                  <a:pt x="63" y="109"/>
                  <a:pt x="66" y="109"/>
                  <a:pt x="68" y="109"/>
                </a:cubicBezTo>
                <a:cubicBezTo>
                  <a:pt x="68" y="109"/>
                  <a:pt x="67" y="110"/>
                  <a:pt x="68" y="111"/>
                </a:cubicBezTo>
                <a:cubicBezTo>
                  <a:pt x="68" y="112"/>
                  <a:pt x="69" y="112"/>
                  <a:pt x="70" y="112"/>
                </a:cubicBezTo>
                <a:cubicBezTo>
                  <a:pt x="71" y="112"/>
                  <a:pt x="71" y="112"/>
                  <a:pt x="72" y="112"/>
                </a:cubicBezTo>
                <a:cubicBezTo>
                  <a:pt x="72" y="112"/>
                  <a:pt x="73" y="112"/>
                  <a:pt x="73" y="112"/>
                </a:cubicBezTo>
                <a:cubicBezTo>
                  <a:pt x="73" y="112"/>
                  <a:pt x="73" y="112"/>
                  <a:pt x="73" y="111"/>
                </a:cubicBezTo>
                <a:cubicBezTo>
                  <a:pt x="73" y="111"/>
                  <a:pt x="73" y="110"/>
                  <a:pt x="73" y="110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71" y="110"/>
                  <a:pt x="69" y="111"/>
                  <a:pt x="69" y="110"/>
                </a:cubicBezTo>
                <a:cubicBezTo>
                  <a:pt x="69" y="110"/>
                  <a:pt x="69" y="110"/>
                  <a:pt x="69" y="110"/>
                </a:cubicBezTo>
                <a:cubicBezTo>
                  <a:pt x="70" y="110"/>
                  <a:pt x="70" y="110"/>
                  <a:pt x="70" y="109"/>
                </a:cubicBezTo>
                <a:cubicBezTo>
                  <a:pt x="70" y="109"/>
                  <a:pt x="70" y="109"/>
                  <a:pt x="70" y="109"/>
                </a:cubicBezTo>
                <a:cubicBezTo>
                  <a:pt x="72" y="109"/>
                  <a:pt x="75" y="108"/>
                  <a:pt x="77" y="108"/>
                </a:cubicBezTo>
                <a:cubicBezTo>
                  <a:pt x="77" y="108"/>
                  <a:pt x="78" y="107"/>
                  <a:pt x="78" y="107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78" y="107"/>
                  <a:pt x="78" y="107"/>
                  <a:pt x="78" y="107"/>
                </a:cubicBezTo>
                <a:cubicBezTo>
                  <a:pt x="79" y="106"/>
                  <a:pt x="79" y="105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0" y="104"/>
                  <a:pt x="80" y="104"/>
                  <a:pt x="81" y="104"/>
                </a:cubicBezTo>
                <a:cubicBezTo>
                  <a:pt x="81" y="104"/>
                  <a:pt x="81" y="104"/>
                  <a:pt x="81" y="104"/>
                </a:cubicBezTo>
                <a:cubicBezTo>
                  <a:pt x="83" y="106"/>
                  <a:pt x="85" y="108"/>
                  <a:pt x="86" y="110"/>
                </a:cubicBezTo>
                <a:cubicBezTo>
                  <a:pt x="86" y="110"/>
                  <a:pt x="85" y="110"/>
                  <a:pt x="85" y="111"/>
                </a:cubicBezTo>
                <a:cubicBezTo>
                  <a:pt x="85" y="111"/>
                  <a:pt x="85" y="111"/>
                  <a:pt x="85" y="111"/>
                </a:cubicBezTo>
                <a:cubicBezTo>
                  <a:pt x="84" y="111"/>
                  <a:pt x="84" y="111"/>
                  <a:pt x="84" y="111"/>
                </a:cubicBezTo>
                <a:cubicBezTo>
                  <a:pt x="84" y="111"/>
                  <a:pt x="84" y="110"/>
                  <a:pt x="84" y="110"/>
                </a:cubicBezTo>
                <a:cubicBezTo>
                  <a:pt x="84" y="110"/>
                  <a:pt x="84" y="110"/>
                  <a:pt x="83" y="110"/>
                </a:cubicBezTo>
                <a:cubicBezTo>
                  <a:pt x="83" y="110"/>
                  <a:pt x="83" y="110"/>
                  <a:pt x="83" y="110"/>
                </a:cubicBezTo>
                <a:cubicBezTo>
                  <a:pt x="83" y="110"/>
                  <a:pt x="83" y="110"/>
                  <a:pt x="83" y="110"/>
                </a:cubicBezTo>
                <a:cubicBezTo>
                  <a:pt x="82" y="111"/>
                  <a:pt x="82" y="111"/>
                  <a:pt x="82" y="111"/>
                </a:cubicBezTo>
                <a:cubicBezTo>
                  <a:pt x="82" y="111"/>
                  <a:pt x="82" y="111"/>
                  <a:pt x="81" y="111"/>
                </a:cubicBezTo>
                <a:cubicBezTo>
                  <a:pt x="81" y="111"/>
                  <a:pt x="81" y="111"/>
                  <a:pt x="81" y="111"/>
                </a:cubicBezTo>
                <a:cubicBezTo>
                  <a:pt x="81" y="111"/>
                  <a:pt x="81" y="111"/>
                  <a:pt x="80" y="111"/>
                </a:cubicBezTo>
                <a:cubicBezTo>
                  <a:pt x="80" y="112"/>
                  <a:pt x="80" y="112"/>
                  <a:pt x="80" y="112"/>
                </a:cubicBezTo>
                <a:cubicBezTo>
                  <a:pt x="81" y="113"/>
                  <a:pt x="82" y="113"/>
                  <a:pt x="82" y="113"/>
                </a:cubicBezTo>
                <a:cubicBezTo>
                  <a:pt x="82" y="113"/>
                  <a:pt x="82" y="113"/>
                  <a:pt x="82" y="113"/>
                </a:cubicBezTo>
                <a:cubicBezTo>
                  <a:pt x="82" y="113"/>
                  <a:pt x="83" y="113"/>
                  <a:pt x="83" y="113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83" y="112"/>
                  <a:pt x="84" y="113"/>
                  <a:pt x="84" y="113"/>
                </a:cubicBezTo>
                <a:cubicBezTo>
                  <a:pt x="84" y="113"/>
                  <a:pt x="85" y="113"/>
                  <a:pt x="85" y="113"/>
                </a:cubicBezTo>
                <a:cubicBezTo>
                  <a:pt x="85" y="113"/>
                  <a:pt x="86" y="112"/>
                  <a:pt x="86" y="112"/>
                </a:cubicBezTo>
                <a:cubicBezTo>
                  <a:pt x="86" y="112"/>
                  <a:pt x="87" y="111"/>
                  <a:pt x="87" y="111"/>
                </a:cubicBezTo>
                <a:cubicBezTo>
                  <a:pt x="88" y="111"/>
                  <a:pt x="88" y="112"/>
                  <a:pt x="89" y="112"/>
                </a:cubicBezTo>
                <a:cubicBezTo>
                  <a:pt x="90" y="113"/>
                  <a:pt x="91" y="115"/>
                  <a:pt x="93" y="116"/>
                </a:cubicBezTo>
                <a:cubicBezTo>
                  <a:pt x="92" y="116"/>
                  <a:pt x="92" y="116"/>
                  <a:pt x="91" y="116"/>
                </a:cubicBezTo>
                <a:cubicBezTo>
                  <a:pt x="91" y="116"/>
                  <a:pt x="90" y="116"/>
                  <a:pt x="89" y="115"/>
                </a:cubicBezTo>
                <a:cubicBezTo>
                  <a:pt x="89" y="115"/>
                  <a:pt x="89" y="115"/>
                  <a:pt x="88" y="115"/>
                </a:cubicBezTo>
                <a:cubicBezTo>
                  <a:pt x="88" y="115"/>
                  <a:pt x="87" y="115"/>
                  <a:pt x="87" y="115"/>
                </a:cubicBezTo>
                <a:cubicBezTo>
                  <a:pt x="87" y="115"/>
                  <a:pt x="87" y="116"/>
                  <a:pt x="88" y="116"/>
                </a:cubicBezTo>
                <a:cubicBezTo>
                  <a:pt x="88" y="116"/>
                  <a:pt x="88" y="116"/>
                  <a:pt x="88" y="117"/>
                </a:cubicBezTo>
                <a:cubicBezTo>
                  <a:pt x="89" y="117"/>
                  <a:pt x="90" y="118"/>
                  <a:pt x="91" y="118"/>
                </a:cubicBezTo>
                <a:cubicBezTo>
                  <a:pt x="91" y="118"/>
                  <a:pt x="91" y="118"/>
                  <a:pt x="91" y="118"/>
                </a:cubicBezTo>
                <a:cubicBezTo>
                  <a:pt x="92" y="118"/>
                  <a:pt x="93" y="117"/>
                  <a:pt x="94" y="117"/>
                </a:cubicBezTo>
                <a:cubicBezTo>
                  <a:pt x="94" y="117"/>
                  <a:pt x="94" y="117"/>
                  <a:pt x="94" y="117"/>
                </a:cubicBezTo>
                <a:cubicBezTo>
                  <a:pt x="96" y="119"/>
                  <a:pt x="98" y="121"/>
                  <a:pt x="101" y="123"/>
                </a:cubicBezTo>
                <a:cubicBezTo>
                  <a:pt x="101" y="123"/>
                  <a:pt x="101" y="123"/>
                  <a:pt x="102" y="123"/>
                </a:cubicBezTo>
                <a:cubicBezTo>
                  <a:pt x="101" y="123"/>
                  <a:pt x="99" y="123"/>
                  <a:pt x="98" y="123"/>
                </a:cubicBezTo>
                <a:cubicBezTo>
                  <a:pt x="98" y="122"/>
                  <a:pt x="97" y="122"/>
                  <a:pt x="97" y="121"/>
                </a:cubicBezTo>
                <a:cubicBezTo>
                  <a:pt x="96" y="121"/>
                  <a:pt x="96" y="120"/>
                  <a:pt x="95" y="120"/>
                </a:cubicBezTo>
                <a:cubicBezTo>
                  <a:pt x="95" y="120"/>
                  <a:pt x="94" y="121"/>
                  <a:pt x="94" y="121"/>
                </a:cubicBezTo>
                <a:cubicBezTo>
                  <a:pt x="94" y="122"/>
                  <a:pt x="95" y="122"/>
                  <a:pt x="95" y="122"/>
                </a:cubicBezTo>
                <a:cubicBezTo>
                  <a:pt x="95" y="122"/>
                  <a:pt x="96" y="122"/>
                  <a:pt x="96" y="123"/>
                </a:cubicBezTo>
                <a:cubicBezTo>
                  <a:pt x="96" y="123"/>
                  <a:pt x="97" y="124"/>
                  <a:pt x="98" y="124"/>
                </a:cubicBezTo>
                <a:cubicBezTo>
                  <a:pt x="99" y="124"/>
                  <a:pt x="100" y="124"/>
                  <a:pt x="100" y="124"/>
                </a:cubicBezTo>
                <a:cubicBezTo>
                  <a:pt x="101" y="124"/>
                  <a:pt x="103" y="124"/>
                  <a:pt x="104" y="123"/>
                </a:cubicBezTo>
                <a:cubicBezTo>
                  <a:pt x="104" y="124"/>
                  <a:pt x="105" y="124"/>
                  <a:pt x="105" y="124"/>
                </a:cubicBezTo>
                <a:cubicBezTo>
                  <a:pt x="105" y="125"/>
                  <a:pt x="104" y="126"/>
                  <a:pt x="104" y="127"/>
                </a:cubicBezTo>
                <a:cubicBezTo>
                  <a:pt x="104" y="127"/>
                  <a:pt x="105" y="128"/>
                  <a:pt x="105" y="128"/>
                </a:cubicBezTo>
                <a:cubicBezTo>
                  <a:pt x="105" y="128"/>
                  <a:pt x="105" y="128"/>
                  <a:pt x="105" y="128"/>
                </a:cubicBezTo>
                <a:cubicBezTo>
                  <a:pt x="105" y="128"/>
                  <a:pt x="106" y="127"/>
                  <a:pt x="106" y="127"/>
                </a:cubicBezTo>
                <a:cubicBezTo>
                  <a:pt x="106" y="126"/>
                  <a:pt x="106" y="125"/>
                  <a:pt x="107" y="124"/>
                </a:cubicBezTo>
                <a:cubicBezTo>
                  <a:pt x="107" y="125"/>
                  <a:pt x="108" y="125"/>
                  <a:pt x="108" y="125"/>
                </a:cubicBezTo>
                <a:cubicBezTo>
                  <a:pt x="108" y="126"/>
                  <a:pt x="109" y="126"/>
                  <a:pt x="109" y="126"/>
                </a:cubicBezTo>
                <a:cubicBezTo>
                  <a:pt x="109" y="125"/>
                  <a:pt x="109" y="125"/>
                  <a:pt x="109" y="125"/>
                </a:cubicBezTo>
                <a:cubicBezTo>
                  <a:pt x="110" y="125"/>
                  <a:pt x="110" y="125"/>
                  <a:pt x="110" y="125"/>
                </a:cubicBezTo>
                <a:cubicBezTo>
                  <a:pt x="110" y="125"/>
                  <a:pt x="110" y="125"/>
                  <a:pt x="110" y="125"/>
                </a:cubicBezTo>
                <a:cubicBezTo>
                  <a:pt x="111" y="125"/>
                  <a:pt x="111" y="125"/>
                  <a:pt x="112" y="125"/>
                </a:cubicBezTo>
                <a:cubicBezTo>
                  <a:pt x="111" y="126"/>
                  <a:pt x="111" y="126"/>
                  <a:pt x="111" y="127"/>
                </a:cubicBezTo>
                <a:cubicBezTo>
                  <a:pt x="110" y="128"/>
                  <a:pt x="111" y="129"/>
                  <a:pt x="111" y="130"/>
                </a:cubicBezTo>
                <a:cubicBezTo>
                  <a:pt x="111" y="130"/>
                  <a:pt x="112" y="131"/>
                  <a:pt x="112" y="131"/>
                </a:cubicBezTo>
                <a:cubicBezTo>
                  <a:pt x="112" y="131"/>
                  <a:pt x="112" y="131"/>
                  <a:pt x="113" y="131"/>
                </a:cubicBezTo>
                <a:cubicBezTo>
                  <a:pt x="113" y="131"/>
                  <a:pt x="113" y="131"/>
                  <a:pt x="113" y="131"/>
                </a:cubicBezTo>
                <a:cubicBezTo>
                  <a:pt x="113" y="131"/>
                  <a:pt x="113" y="130"/>
                  <a:pt x="113" y="130"/>
                </a:cubicBezTo>
                <a:cubicBezTo>
                  <a:pt x="113" y="130"/>
                  <a:pt x="113" y="130"/>
                  <a:pt x="113" y="130"/>
                </a:cubicBezTo>
                <a:cubicBezTo>
                  <a:pt x="112" y="129"/>
                  <a:pt x="112" y="128"/>
                  <a:pt x="112" y="127"/>
                </a:cubicBezTo>
                <a:cubicBezTo>
                  <a:pt x="112" y="127"/>
                  <a:pt x="113" y="126"/>
                  <a:pt x="113" y="126"/>
                </a:cubicBezTo>
                <a:cubicBezTo>
                  <a:pt x="113" y="126"/>
                  <a:pt x="113" y="126"/>
                  <a:pt x="113" y="126"/>
                </a:cubicBezTo>
                <a:cubicBezTo>
                  <a:pt x="114" y="126"/>
                  <a:pt x="114" y="127"/>
                  <a:pt x="115" y="127"/>
                </a:cubicBezTo>
                <a:cubicBezTo>
                  <a:pt x="115" y="126"/>
                  <a:pt x="116" y="126"/>
                  <a:pt x="116" y="126"/>
                </a:cubicBezTo>
                <a:cubicBezTo>
                  <a:pt x="116" y="126"/>
                  <a:pt x="116" y="126"/>
                  <a:pt x="116" y="126"/>
                </a:cubicBezTo>
                <a:cubicBezTo>
                  <a:pt x="116" y="126"/>
                  <a:pt x="117" y="126"/>
                  <a:pt x="117" y="126"/>
                </a:cubicBezTo>
                <a:cubicBezTo>
                  <a:pt x="119" y="126"/>
                  <a:pt x="121" y="127"/>
                  <a:pt x="123" y="127"/>
                </a:cubicBezTo>
                <a:cubicBezTo>
                  <a:pt x="123" y="127"/>
                  <a:pt x="124" y="127"/>
                  <a:pt x="124" y="128"/>
                </a:cubicBezTo>
                <a:cubicBezTo>
                  <a:pt x="125" y="129"/>
                  <a:pt x="125" y="130"/>
                  <a:pt x="126" y="131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27" y="131"/>
                  <a:pt x="127" y="131"/>
                  <a:pt x="127" y="130"/>
                </a:cubicBezTo>
                <a:cubicBezTo>
                  <a:pt x="127" y="129"/>
                  <a:pt x="126" y="128"/>
                  <a:pt x="125" y="127"/>
                </a:cubicBezTo>
                <a:cubicBezTo>
                  <a:pt x="125" y="127"/>
                  <a:pt x="125" y="127"/>
                  <a:pt x="125" y="127"/>
                </a:cubicBezTo>
                <a:cubicBezTo>
                  <a:pt x="127" y="127"/>
                  <a:pt x="129" y="127"/>
                  <a:pt x="130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2" y="127"/>
                  <a:pt x="133" y="127"/>
                  <a:pt x="135" y="127"/>
                </a:cubicBezTo>
                <a:cubicBezTo>
                  <a:pt x="135" y="128"/>
                  <a:pt x="136" y="130"/>
                  <a:pt x="137" y="131"/>
                </a:cubicBezTo>
                <a:cubicBezTo>
                  <a:pt x="137" y="131"/>
                  <a:pt x="138" y="131"/>
                  <a:pt x="138" y="131"/>
                </a:cubicBezTo>
                <a:cubicBezTo>
                  <a:pt x="138" y="131"/>
                  <a:pt x="138" y="131"/>
                  <a:pt x="138" y="131"/>
                </a:cubicBezTo>
                <a:cubicBezTo>
                  <a:pt x="138" y="131"/>
                  <a:pt x="138" y="131"/>
                  <a:pt x="138" y="131"/>
                </a:cubicBezTo>
                <a:cubicBezTo>
                  <a:pt x="138" y="131"/>
                  <a:pt x="138" y="131"/>
                  <a:pt x="138" y="131"/>
                </a:cubicBezTo>
                <a:cubicBezTo>
                  <a:pt x="139" y="131"/>
                  <a:pt x="139" y="130"/>
                  <a:pt x="138" y="130"/>
                </a:cubicBezTo>
                <a:cubicBezTo>
                  <a:pt x="138" y="129"/>
                  <a:pt x="137" y="128"/>
                  <a:pt x="136" y="127"/>
                </a:cubicBezTo>
                <a:cubicBezTo>
                  <a:pt x="138" y="127"/>
                  <a:pt x="140" y="126"/>
                  <a:pt x="142" y="126"/>
                </a:cubicBezTo>
                <a:cubicBezTo>
                  <a:pt x="142" y="127"/>
                  <a:pt x="143" y="127"/>
                  <a:pt x="143" y="128"/>
                </a:cubicBezTo>
                <a:cubicBezTo>
                  <a:pt x="143" y="128"/>
                  <a:pt x="143" y="129"/>
                  <a:pt x="144" y="129"/>
                </a:cubicBezTo>
                <a:cubicBezTo>
                  <a:pt x="144" y="129"/>
                  <a:pt x="144" y="128"/>
                  <a:pt x="144" y="128"/>
                </a:cubicBezTo>
                <a:cubicBezTo>
                  <a:pt x="144" y="128"/>
                  <a:pt x="145" y="128"/>
                  <a:pt x="144" y="127"/>
                </a:cubicBezTo>
                <a:cubicBezTo>
                  <a:pt x="144" y="127"/>
                  <a:pt x="144" y="126"/>
                  <a:pt x="143" y="125"/>
                </a:cubicBezTo>
                <a:cubicBezTo>
                  <a:pt x="146" y="125"/>
                  <a:pt x="148" y="124"/>
                  <a:pt x="151" y="123"/>
                </a:cubicBezTo>
                <a:cubicBezTo>
                  <a:pt x="151" y="123"/>
                  <a:pt x="151" y="123"/>
                  <a:pt x="151" y="123"/>
                </a:cubicBezTo>
                <a:cubicBezTo>
                  <a:pt x="151" y="123"/>
                  <a:pt x="152" y="124"/>
                  <a:pt x="153" y="124"/>
                </a:cubicBezTo>
                <a:cubicBezTo>
                  <a:pt x="154" y="124"/>
                  <a:pt x="154" y="124"/>
                  <a:pt x="155" y="124"/>
                </a:cubicBezTo>
                <a:cubicBezTo>
                  <a:pt x="155" y="124"/>
                  <a:pt x="155" y="123"/>
                  <a:pt x="155" y="123"/>
                </a:cubicBezTo>
                <a:cubicBezTo>
                  <a:pt x="155" y="122"/>
                  <a:pt x="155" y="122"/>
                  <a:pt x="154" y="122"/>
                </a:cubicBezTo>
                <a:cubicBezTo>
                  <a:pt x="153" y="123"/>
                  <a:pt x="153" y="123"/>
                  <a:pt x="152" y="122"/>
                </a:cubicBezTo>
                <a:cubicBezTo>
                  <a:pt x="154" y="121"/>
                  <a:pt x="155" y="120"/>
                  <a:pt x="157" y="120"/>
                </a:cubicBezTo>
                <a:cubicBezTo>
                  <a:pt x="157" y="120"/>
                  <a:pt x="157" y="120"/>
                  <a:pt x="157" y="120"/>
                </a:cubicBezTo>
                <a:cubicBezTo>
                  <a:pt x="157" y="120"/>
                  <a:pt x="157" y="120"/>
                  <a:pt x="158" y="120"/>
                </a:cubicBezTo>
                <a:cubicBezTo>
                  <a:pt x="160" y="120"/>
                  <a:pt x="161" y="118"/>
                  <a:pt x="162" y="117"/>
                </a:cubicBezTo>
                <a:cubicBezTo>
                  <a:pt x="162" y="117"/>
                  <a:pt x="163" y="116"/>
                  <a:pt x="164" y="116"/>
                </a:cubicBezTo>
                <a:cubicBezTo>
                  <a:pt x="164" y="116"/>
                  <a:pt x="164" y="116"/>
                  <a:pt x="164" y="116"/>
                </a:cubicBezTo>
                <a:cubicBezTo>
                  <a:pt x="165" y="116"/>
                  <a:pt x="165" y="116"/>
                  <a:pt x="165" y="117"/>
                </a:cubicBezTo>
                <a:cubicBezTo>
                  <a:pt x="165" y="117"/>
                  <a:pt x="165" y="118"/>
                  <a:pt x="166" y="119"/>
                </a:cubicBezTo>
                <a:cubicBezTo>
                  <a:pt x="166" y="119"/>
                  <a:pt x="166" y="119"/>
                  <a:pt x="166" y="119"/>
                </a:cubicBezTo>
                <a:cubicBezTo>
                  <a:pt x="166" y="119"/>
                  <a:pt x="167" y="119"/>
                  <a:pt x="167" y="119"/>
                </a:cubicBezTo>
                <a:cubicBezTo>
                  <a:pt x="167" y="118"/>
                  <a:pt x="167" y="118"/>
                  <a:pt x="167" y="118"/>
                </a:cubicBezTo>
                <a:cubicBezTo>
                  <a:pt x="167" y="118"/>
                  <a:pt x="167" y="118"/>
                  <a:pt x="167" y="117"/>
                </a:cubicBezTo>
                <a:cubicBezTo>
                  <a:pt x="166" y="117"/>
                  <a:pt x="166" y="117"/>
                  <a:pt x="166" y="116"/>
                </a:cubicBezTo>
                <a:cubicBezTo>
                  <a:pt x="166" y="116"/>
                  <a:pt x="166" y="115"/>
                  <a:pt x="164" y="114"/>
                </a:cubicBezTo>
                <a:cubicBezTo>
                  <a:pt x="164" y="114"/>
                  <a:pt x="164" y="114"/>
                  <a:pt x="164" y="114"/>
                </a:cubicBezTo>
                <a:cubicBezTo>
                  <a:pt x="164" y="114"/>
                  <a:pt x="164" y="114"/>
                  <a:pt x="164" y="114"/>
                </a:cubicBezTo>
                <a:cubicBezTo>
                  <a:pt x="164" y="114"/>
                  <a:pt x="165" y="113"/>
                  <a:pt x="165" y="113"/>
                </a:cubicBezTo>
                <a:cubicBezTo>
                  <a:pt x="167" y="112"/>
                  <a:pt x="168" y="111"/>
                  <a:pt x="169" y="110"/>
                </a:cubicBezTo>
                <a:cubicBezTo>
                  <a:pt x="169" y="110"/>
                  <a:pt x="169" y="110"/>
                  <a:pt x="170" y="110"/>
                </a:cubicBezTo>
                <a:cubicBezTo>
                  <a:pt x="172" y="110"/>
                  <a:pt x="174" y="110"/>
                  <a:pt x="174" y="108"/>
                </a:cubicBezTo>
                <a:cubicBezTo>
                  <a:pt x="174" y="108"/>
                  <a:pt x="174" y="107"/>
                  <a:pt x="173" y="107"/>
                </a:cubicBezTo>
                <a:cubicBezTo>
                  <a:pt x="173" y="107"/>
                  <a:pt x="173" y="107"/>
                  <a:pt x="173" y="108"/>
                </a:cubicBezTo>
                <a:cubicBezTo>
                  <a:pt x="172" y="108"/>
                  <a:pt x="171" y="108"/>
                  <a:pt x="170" y="108"/>
                </a:cubicBezTo>
                <a:cubicBezTo>
                  <a:pt x="172" y="106"/>
                  <a:pt x="174" y="104"/>
                  <a:pt x="176" y="101"/>
                </a:cubicBezTo>
                <a:cubicBezTo>
                  <a:pt x="177" y="101"/>
                  <a:pt x="178" y="101"/>
                  <a:pt x="179" y="99"/>
                </a:cubicBezTo>
                <a:cubicBezTo>
                  <a:pt x="179" y="98"/>
                  <a:pt x="179" y="98"/>
                  <a:pt x="179" y="98"/>
                </a:cubicBezTo>
                <a:cubicBezTo>
                  <a:pt x="178" y="98"/>
                  <a:pt x="178" y="98"/>
                  <a:pt x="178" y="98"/>
                </a:cubicBezTo>
                <a:cubicBezTo>
                  <a:pt x="177" y="99"/>
                  <a:pt x="177" y="99"/>
                  <a:pt x="177" y="99"/>
                </a:cubicBezTo>
                <a:cubicBezTo>
                  <a:pt x="177" y="99"/>
                  <a:pt x="177" y="99"/>
                  <a:pt x="177" y="99"/>
                </a:cubicBezTo>
                <a:cubicBezTo>
                  <a:pt x="177" y="99"/>
                  <a:pt x="177" y="99"/>
                  <a:pt x="177" y="99"/>
                </a:cubicBezTo>
                <a:cubicBezTo>
                  <a:pt x="177" y="98"/>
                  <a:pt x="177" y="97"/>
                  <a:pt x="177" y="95"/>
                </a:cubicBezTo>
                <a:cubicBezTo>
                  <a:pt x="178" y="95"/>
                  <a:pt x="178" y="95"/>
                  <a:pt x="179" y="95"/>
                </a:cubicBezTo>
                <a:cubicBezTo>
                  <a:pt x="179" y="95"/>
                  <a:pt x="179" y="95"/>
                  <a:pt x="179" y="95"/>
                </a:cubicBezTo>
                <a:cubicBezTo>
                  <a:pt x="180" y="95"/>
                  <a:pt x="180" y="95"/>
                  <a:pt x="180" y="94"/>
                </a:cubicBezTo>
                <a:cubicBezTo>
                  <a:pt x="180" y="94"/>
                  <a:pt x="179" y="93"/>
                  <a:pt x="179" y="93"/>
                </a:cubicBezTo>
                <a:cubicBezTo>
                  <a:pt x="178" y="93"/>
                  <a:pt x="177" y="94"/>
                  <a:pt x="176" y="94"/>
                </a:cubicBezTo>
                <a:cubicBezTo>
                  <a:pt x="176" y="93"/>
                  <a:pt x="176" y="93"/>
                  <a:pt x="176" y="92"/>
                </a:cubicBezTo>
                <a:cubicBezTo>
                  <a:pt x="176" y="92"/>
                  <a:pt x="176" y="91"/>
                  <a:pt x="175" y="90"/>
                </a:cubicBezTo>
                <a:cubicBezTo>
                  <a:pt x="175" y="90"/>
                  <a:pt x="176" y="90"/>
                  <a:pt x="176" y="90"/>
                </a:cubicBezTo>
                <a:cubicBezTo>
                  <a:pt x="176" y="90"/>
                  <a:pt x="176" y="90"/>
                  <a:pt x="177" y="90"/>
                </a:cubicBezTo>
                <a:cubicBezTo>
                  <a:pt x="177" y="89"/>
                  <a:pt x="177" y="89"/>
                  <a:pt x="178" y="89"/>
                </a:cubicBezTo>
                <a:cubicBezTo>
                  <a:pt x="178" y="89"/>
                  <a:pt x="178" y="89"/>
                  <a:pt x="178" y="89"/>
                </a:cubicBezTo>
                <a:cubicBezTo>
                  <a:pt x="179" y="89"/>
                  <a:pt x="179" y="89"/>
                  <a:pt x="180" y="89"/>
                </a:cubicBezTo>
                <a:cubicBezTo>
                  <a:pt x="180" y="89"/>
                  <a:pt x="180" y="89"/>
                  <a:pt x="181" y="88"/>
                </a:cubicBezTo>
                <a:cubicBezTo>
                  <a:pt x="181" y="88"/>
                  <a:pt x="181" y="87"/>
                  <a:pt x="180" y="87"/>
                </a:cubicBezTo>
                <a:close/>
                <a:moveTo>
                  <a:pt x="32" y="13"/>
                </a:moveTo>
                <a:cubicBezTo>
                  <a:pt x="32" y="12"/>
                  <a:pt x="33" y="12"/>
                  <a:pt x="34" y="12"/>
                </a:cubicBezTo>
                <a:cubicBezTo>
                  <a:pt x="33" y="12"/>
                  <a:pt x="32" y="12"/>
                  <a:pt x="32" y="13"/>
                </a:cubicBezTo>
                <a:close/>
                <a:moveTo>
                  <a:pt x="58" y="24"/>
                </a:moveTo>
                <a:cubicBezTo>
                  <a:pt x="58" y="23"/>
                  <a:pt x="59" y="22"/>
                  <a:pt x="59" y="22"/>
                </a:cubicBezTo>
                <a:cubicBezTo>
                  <a:pt x="60" y="22"/>
                  <a:pt x="60" y="21"/>
                  <a:pt x="61" y="21"/>
                </a:cubicBezTo>
                <a:cubicBezTo>
                  <a:pt x="61" y="20"/>
                  <a:pt x="62" y="20"/>
                  <a:pt x="63" y="20"/>
                </a:cubicBezTo>
                <a:cubicBezTo>
                  <a:pt x="63" y="20"/>
                  <a:pt x="64" y="19"/>
                  <a:pt x="64" y="19"/>
                </a:cubicBezTo>
                <a:cubicBezTo>
                  <a:pt x="65" y="19"/>
                  <a:pt x="66" y="20"/>
                  <a:pt x="66" y="20"/>
                </a:cubicBezTo>
                <a:cubicBezTo>
                  <a:pt x="67" y="20"/>
                  <a:pt x="67" y="20"/>
                  <a:pt x="68" y="21"/>
                </a:cubicBezTo>
                <a:cubicBezTo>
                  <a:pt x="69" y="21"/>
                  <a:pt x="69" y="22"/>
                  <a:pt x="69" y="22"/>
                </a:cubicBezTo>
                <a:cubicBezTo>
                  <a:pt x="70" y="22"/>
                  <a:pt x="70" y="23"/>
                  <a:pt x="70" y="24"/>
                </a:cubicBezTo>
                <a:cubicBezTo>
                  <a:pt x="71" y="24"/>
                  <a:pt x="71" y="25"/>
                  <a:pt x="71" y="26"/>
                </a:cubicBezTo>
                <a:cubicBezTo>
                  <a:pt x="71" y="27"/>
                  <a:pt x="71" y="27"/>
                  <a:pt x="70" y="28"/>
                </a:cubicBezTo>
                <a:cubicBezTo>
                  <a:pt x="70" y="28"/>
                  <a:pt x="70" y="29"/>
                  <a:pt x="69" y="30"/>
                </a:cubicBezTo>
                <a:cubicBezTo>
                  <a:pt x="69" y="30"/>
                  <a:pt x="68" y="30"/>
                  <a:pt x="68" y="31"/>
                </a:cubicBezTo>
                <a:cubicBezTo>
                  <a:pt x="67" y="31"/>
                  <a:pt x="67" y="31"/>
                  <a:pt x="66" y="32"/>
                </a:cubicBezTo>
                <a:cubicBezTo>
                  <a:pt x="65" y="32"/>
                  <a:pt x="65" y="32"/>
                  <a:pt x="64" y="32"/>
                </a:cubicBezTo>
                <a:cubicBezTo>
                  <a:pt x="64" y="32"/>
                  <a:pt x="63" y="32"/>
                  <a:pt x="62" y="32"/>
                </a:cubicBezTo>
                <a:cubicBezTo>
                  <a:pt x="62" y="31"/>
                  <a:pt x="61" y="31"/>
                  <a:pt x="61" y="31"/>
                </a:cubicBezTo>
                <a:cubicBezTo>
                  <a:pt x="60" y="30"/>
                  <a:pt x="60" y="30"/>
                  <a:pt x="59" y="30"/>
                </a:cubicBezTo>
                <a:cubicBezTo>
                  <a:pt x="59" y="29"/>
                  <a:pt x="58" y="28"/>
                  <a:pt x="58" y="28"/>
                </a:cubicBezTo>
                <a:cubicBezTo>
                  <a:pt x="58" y="27"/>
                  <a:pt x="58" y="26"/>
                  <a:pt x="58" y="26"/>
                </a:cubicBezTo>
                <a:cubicBezTo>
                  <a:pt x="58" y="25"/>
                  <a:pt x="58" y="24"/>
                  <a:pt x="58" y="24"/>
                </a:cubicBezTo>
                <a:close/>
                <a:moveTo>
                  <a:pt x="51" y="37"/>
                </a:moveTo>
                <a:cubicBezTo>
                  <a:pt x="51" y="37"/>
                  <a:pt x="50" y="37"/>
                  <a:pt x="49" y="37"/>
                </a:cubicBezTo>
                <a:cubicBezTo>
                  <a:pt x="49" y="37"/>
                  <a:pt x="48" y="37"/>
                  <a:pt x="47" y="37"/>
                </a:cubicBezTo>
                <a:cubicBezTo>
                  <a:pt x="47" y="36"/>
                  <a:pt x="46" y="36"/>
                  <a:pt x="46" y="36"/>
                </a:cubicBezTo>
                <a:cubicBezTo>
                  <a:pt x="45" y="35"/>
                  <a:pt x="45" y="35"/>
                  <a:pt x="44" y="35"/>
                </a:cubicBezTo>
                <a:cubicBezTo>
                  <a:pt x="44" y="34"/>
                  <a:pt x="43" y="33"/>
                  <a:pt x="43" y="33"/>
                </a:cubicBezTo>
                <a:cubicBezTo>
                  <a:pt x="43" y="32"/>
                  <a:pt x="43" y="32"/>
                  <a:pt x="43" y="31"/>
                </a:cubicBezTo>
                <a:cubicBezTo>
                  <a:pt x="43" y="30"/>
                  <a:pt x="43" y="29"/>
                  <a:pt x="43" y="29"/>
                </a:cubicBezTo>
                <a:cubicBezTo>
                  <a:pt x="43" y="28"/>
                  <a:pt x="44" y="27"/>
                  <a:pt x="44" y="27"/>
                </a:cubicBezTo>
                <a:cubicBezTo>
                  <a:pt x="45" y="27"/>
                  <a:pt x="45" y="26"/>
                  <a:pt x="46" y="26"/>
                </a:cubicBezTo>
                <a:cubicBezTo>
                  <a:pt x="46" y="25"/>
                  <a:pt x="47" y="25"/>
                  <a:pt x="48" y="25"/>
                </a:cubicBezTo>
                <a:cubicBezTo>
                  <a:pt x="48" y="25"/>
                  <a:pt x="49" y="24"/>
                  <a:pt x="49" y="24"/>
                </a:cubicBezTo>
                <a:cubicBezTo>
                  <a:pt x="50" y="24"/>
                  <a:pt x="51" y="25"/>
                  <a:pt x="51" y="25"/>
                </a:cubicBezTo>
                <a:cubicBezTo>
                  <a:pt x="52" y="25"/>
                  <a:pt x="52" y="25"/>
                  <a:pt x="53" y="26"/>
                </a:cubicBezTo>
                <a:cubicBezTo>
                  <a:pt x="54" y="26"/>
                  <a:pt x="54" y="27"/>
                  <a:pt x="54" y="27"/>
                </a:cubicBezTo>
                <a:cubicBezTo>
                  <a:pt x="55" y="27"/>
                  <a:pt x="55" y="28"/>
                  <a:pt x="55" y="29"/>
                </a:cubicBezTo>
                <a:cubicBezTo>
                  <a:pt x="56" y="29"/>
                  <a:pt x="56" y="30"/>
                  <a:pt x="56" y="31"/>
                </a:cubicBezTo>
                <a:cubicBezTo>
                  <a:pt x="56" y="32"/>
                  <a:pt x="56" y="32"/>
                  <a:pt x="55" y="33"/>
                </a:cubicBezTo>
                <a:cubicBezTo>
                  <a:pt x="55" y="33"/>
                  <a:pt x="55" y="34"/>
                  <a:pt x="54" y="35"/>
                </a:cubicBezTo>
                <a:cubicBezTo>
                  <a:pt x="54" y="35"/>
                  <a:pt x="53" y="35"/>
                  <a:pt x="53" y="36"/>
                </a:cubicBezTo>
                <a:cubicBezTo>
                  <a:pt x="52" y="36"/>
                  <a:pt x="52" y="36"/>
                  <a:pt x="51" y="37"/>
                </a:cubicBezTo>
                <a:close/>
                <a:moveTo>
                  <a:pt x="66" y="43"/>
                </a:moveTo>
                <a:cubicBezTo>
                  <a:pt x="65" y="44"/>
                  <a:pt x="65" y="44"/>
                  <a:pt x="64" y="45"/>
                </a:cubicBezTo>
                <a:cubicBezTo>
                  <a:pt x="64" y="45"/>
                  <a:pt x="63" y="45"/>
                  <a:pt x="63" y="45"/>
                </a:cubicBezTo>
                <a:cubicBezTo>
                  <a:pt x="62" y="46"/>
                  <a:pt x="61" y="46"/>
                  <a:pt x="61" y="46"/>
                </a:cubicBezTo>
                <a:cubicBezTo>
                  <a:pt x="60" y="46"/>
                  <a:pt x="59" y="46"/>
                  <a:pt x="59" y="45"/>
                </a:cubicBezTo>
                <a:cubicBezTo>
                  <a:pt x="58" y="45"/>
                  <a:pt x="58" y="45"/>
                  <a:pt x="57" y="45"/>
                </a:cubicBezTo>
                <a:cubicBezTo>
                  <a:pt x="57" y="44"/>
                  <a:pt x="56" y="44"/>
                  <a:pt x="56" y="43"/>
                </a:cubicBezTo>
                <a:cubicBezTo>
                  <a:pt x="55" y="43"/>
                  <a:pt x="55" y="42"/>
                  <a:pt x="55" y="42"/>
                </a:cubicBezTo>
                <a:cubicBezTo>
                  <a:pt x="54" y="41"/>
                  <a:pt x="54" y="40"/>
                  <a:pt x="54" y="40"/>
                </a:cubicBezTo>
                <a:cubicBezTo>
                  <a:pt x="54" y="39"/>
                  <a:pt x="54" y="38"/>
                  <a:pt x="55" y="38"/>
                </a:cubicBezTo>
                <a:cubicBezTo>
                  <a:pt x="55" y="37"/>
                  <a:pt x="55" y="36"/>
                  <a:pt x="56" y="36"/>
                </a:cubicBezTo>
                <a:cubicBezTo>
                  <a:pt x="56" y="35"/>
                  <a:pt x="57" y="35"/>
                  <a:pt x="57" y="35"/>
                </a:cubicBezTo>
                <a:cubicBezTo>
                  <a:pt x="58" y="34"/>
                  <a:pt x="58" y="34"/>
                  <a:pt x="59" y="34"/>
                </a:cubicBezTo>
                <a:cubicBezTo>
                  <a:pt x="60" y="34"/>
                  <a:pt x="60" y="33"/>
                  <a:pt x="61" y="33"/>
                </a:cubicBezTo>
                <a:cubicBezTo>
                  <a:pt x="61" y="33"/>
                  <a:pt x="62" y="34"/>
                  <a:pt x="63" y="34"/>
                </a:cubicBezTo>
                <a:cubicBezTo>
                  <a:pt x="63" y="34"/>
                  <a:pt x="64" y="34"/>
                  <a:pt x="64" y="35"/>
                </a:cubicBezTo>
                <a:cubicBezTo>
                  <a:pt x="65" y="35"/>
                  <a:pt x="65" y="35"/>
                  <a:pt x="66" y="36"/>
                </a:cubicBezTo>
                <a:cubicBezTo>
                  <a:pt x="66" y="36"/>
                  <a:pt x="67" y="37"/>
                  <a:pt x="67" y="38"/>
                </a:cubicBezTo>
                <a:cubicBezTo>
                  <a:pt x="67" y="38"/>
                  <a:pt x="67" y="39"/>
                  <a:pt x="67" y="40"/>
                </a:cubicBezTo>
                <a:cubicBezTo>
                  <a:pt x="67" y="40"/>
                  <a:pt x="67" y="41"/>
                  <a:pt x="67" y="42"/>
                </a:cubicBezTo>
                <a:cubicBezTo>
                  <a:pt x="67" y="42"/>
                  <a:pt x="66" y="43"/>
                  <a:pt x="66" y="43"/>
                </a:cubicBezTo>
                <a:close/>
                <a:moveTo>
                  <a:pt x="71" y="95"/>
                </a:moveTo>
                <a:cubicBezTo>
                  <a:pt x="70" y="93"/>
                  <a:pt x="70" y="90"/>
                  <a:pt x="69" y="88"/>
                </a:cubicBezTo>
                <a:cubicBezTo>
                  <a:pt x="69" y="87"/>
                  <a:pt x="69" y="86"/>
                  <a:pt x="68" y="84"/>
                </a:cubicBezTo>
                <a:cubicBezTo>
                  <a:pt x="67" y="80"/>
                  <a:pt x="67" y="76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8" y="73"/>
                  <a:pt x="69" y="74"/>
                  <a:pt x="70" y="74"/>
                </a:cubicBezTo>
                <a:cubicBezTo>
                  <a:pt x="70" y="74"/>
                  <a:pt x="70" y="74"/>
                  <a:pt x="70" y="74"/>
                </a:cubicBezTo>
                <a:cubicBezTo>
                  <a:pt x="71" y="74"/>
                  <a:pt x="71" y="74"/>
                  <a:pt x="72" y="73"/>
                </a:cubicBezTo>
                <a:cubicBezTo>
                  <a:pt x="72" y="75"/>
                  <a:pt x="72" y="76"/>
                  <a:pt x="72" y="77"/>
                </a:cubicBezTo>
                <a:cubicBezTo>
                  <a:pt x="72" y="78"/>
                  <a:pt x="72" y="78"/>
                  <a:pt x="72" y="78"/>
                </a:cubicBezTo>
                <a:cubicBezTo>
                  <a:pt x="71" y="78"/>
                  <a:pt x="71" y="78"/>
                  <a:pt x="70" y="78"/>
                </a:cubicBezTo>
                <a:cubicBezTo>
                  <a:pt x="70" y="78"/>
                  <a:pt x="69" y="78"/>
                  <a:pt x="69" y="78"/>
                </a:cubicBezTo>
                <a:cubicBezTo>
                  <a:pt x="69" y="78"/>
                  <a:pt x="69" y="78"/>
                  <a:pt x="69" y="78"/>
                </a:cubicBezTo>
                <a:cubicBezTo>
                  <a:pt x="68" y="78"/>
                  <a:pt x="68" y="78"/>
                  <a:pt x="68" y="78"/>
                </a:cubicBezTo>
                <a:cubicBezTo>
                  <a:pt x="67" y="79"/>
                  <a:pt x="68" y="79"/>
                  <a:pt x="68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69" y="80"/>
                  <a:pt x="70" y="80"/>
                  <a:pt x="70" y="80"/>
                </a:cubicBezTo>
                <a:cubicBezTo>
                  <a:pt x="70" y="80"/>
                  <a:pt x="70" y="80"/>
                  <a:pt x="70" y="80"/>
                </a:cubicBezTo>
                <a:cubicBezTo>
                  <a:pt x="71" y="80"/>
                  <a:pt x="72" y="80"/>
                  <a:pt x="72" y="79"/>
                </a:cubicBezTo>
                <a:cubicBezTo>
                  <a:pt x="72" y="81"/>
                  <a:pt x="73" y="82"/>
                  <a:pt x="73" y="83"/>
                </a:cubicBezTo>
                <a:cubicBezTo>
                  <a:pt x="73" y="85"/>
                  <a:pt x="74" y="86"/>
                  <a:pt x="74" y="87"/>
                </a:cubicBezTo>
                <a:cubicBezTo>
                  <a:pt x="74" y="87"/>
                  <a:pt x="73" y="87"/>
                  <a:pt x="72" y="86"/>
                </a:cubicBezTo>
                <a:cubicBezTo>
                  <a:pt x="72" y="86"/>
                  <a:pt x="72" y="86"/>
                  <a:pt x="72" y="86"/>
                </a:cubicBezTo>
                <a:cubicBezTo>
                  <a:pt x="72" y="86"/>
                  <a:pt x="72" y="87"/>
                  <a:pt x="71" y="87"/>
                </a:cubicBezTo>
                <a:cubicBezTo>
                  <a:pt x="71" y="87"/>
                  <a:pt x="71" y="87"/>
                  <a:pt x="71" y="87"/>
                </a:cubicBezTo>
                <a:cubicBezTo>
                  <a:pt x="71" y="88"/>
                  <a:pt x="71" y="88"/>
                  <a:pt x="71" y="88"/>
                </a:cubicBezTo>
                <a:cubicBezTo>
                  <a:pt x="71" y="88"/>
                  <a:pt x="71" y="88"/>
                  <a:pt x="71" y="88"/>
                </a:cubicBezTo>
                <a:cubicBezTo>
                  <a:pt x="70" y="88"/>
                  <a:pt x="70" y="89"/>
                  <a:pt x="70" y="89"/>
                </a:cubicBezTo>
                <a:cubicBezTo>
                  <a:pt x="70" y="90"/>
                  <a:pt x="71" y="90"/>
                  <a:pt x="71" y="90"/>
                </a:cubicBezTo>
                <a:cubicBezTo>
                  <a:pt x="71" y="90"/>
                  <a:pt x="71" y="90"/>
                  <a:pt x="72" y="90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9"/>
                  <a:pt x="72" y="88"/>
                  <a:pt x="73" y="88"/>
                </a:cubicBezTo>
                <a:cubicBezTo>
                  <a:pt x="73" y="89"/>
                  <a:pt x="73" y="89"/>
                  <a:pt x="73" y="90"/>
                </a:cubicBezTo>
                <a:cubicBezTo>
                  <a:pt x="73" y="90"/>
                  <a:pt x="74" y="90"/>
                  <a:pt x="74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4" y="90"/>
                  <a:pt x="74" y="90"/>
                  <a:pt x="74" y="90"/>
                </a:cubicBezTo>
                <a:cubicBezTo>
                  <a:pt x="75" y="92"/>
                  <a:pt x="76" y="95"/>
                  <a:pt x="77" y="97"/>
                </a:cubicBezTo>
                <a:cubicBezTo>
                  <a:pt x="76" y="97"/>
                  <a:pt x="76" y="97"/>
                  <a:pt x="75" y="96"/>
                </a:cubicBezTo>
                <a:cubicBezTo>
                  <a:pt x="75" y="96"/>
                  <a:pt x="74" y="96"/>
                  <a:pt x="74" y="95"/>
                </a:cubicBezTo>
                <a:cubicBezTo>
                  <a:pt x="73" y="95"/>
                  <a:pt x="72" y="94"/>
                  <a:pt x="72" y="94"/>
                </a:cubicBezTo>
                <a:cubicBezTo>
                  <a:pt x="71" y="94"/>
                  <a:pt x="71" y="94"/>
                  <a:pt x="71" y="95"/>
                </a:cubicBezTo>
                <a:close/>
                <a:moveTo>
                  <a:pt x="79" y="102"/>
                </a:moveTo>
                <a:cubicBezTo>
                  <a:pt x="79" y="102"/>
                  <a:pt x="79" y="102"/>
                  <a:pt x="79" y="102"/>
                </a:cubicBezTo>
                <a:cubicBezTo>
                  <a:pt x="79" y="102"/>
                  <a:pt x="78" y="102"/>
                  <a:pt x="78" y="103"/>
                </a:cubicBezTo>
                <a:cubicBezTo>
                  <a:pt x="78" y="103"/>
                  <a:pt x="78" y="104"/>
                  <a:pt x="78" y="104"/>
                </a:cubicBezTo>
                <a:cubicBezTo>
                  <a:pt x="78" y="105"/>
                  <a:pt x="78" y="105"/>
                  <a:pt x="77" y="105"/>
                </a:cubicBezTo>
                <a:cubicBezTo>
                  <a:pt x="77" y="105"/>
                  <a:pt x="77" y="105"/>
                  <a:pt x="77" y="105"/>
                </a:cubicBezTo>
                <a:cubicBezTo>
                  <a:pt x="76" y="104"/>
                  <a:pt x="75" y="102"/>
                  <a:pt x="74" y="101"/>
                </a:cubicBezTo>
                <a:cubicBezTo>
                  <a:pt x="73" y="99"/>
                  <a:pt x="72" y="98"/>
                  <a:pt x="71" y="96"/>
                </a:cubicBezTo>
                <a:cubicBezTo>
                  <a:pt x="71" y="96"/>
                  <a:pt x="72" y="96"/>
                  <a:pt x="72" y="96"/>
                </a:cubicBezTo>
                <a:cubicBezTo>
                  <a:pt x="72" y="96"/>
                  <a:pt x="72" y="96"/>
                  <a:pt x="73" y="96"/>
                </a:cubicBezTo>
                <a:cubicBezTo>
                  <a:pt x="73" y="97"/>
                  <a:pt x="74" y="98"/>
                  <a:pt x="75" y="98"/>
                </a:cubicBezTo>
                <a:cubicBezTo>
                  <a:pt x="75" y="98"/>
                  <a:pt x="76" y="98"/>
                  <a:pt x="77" y="98"/>
                </a:cubicBezTo>
                <a:cubicBezTo>
                  <a:pt x="77" y="98"/>
                  <a:pt x="77" y="98"/>
                  <a:pt x="78" y="98"/>
                </a:cubicBezTo>
                <a:cubicBezTo>
                  <a:pt x="78" y="98"/>
                  <a:pt x="78" y="99"/>
                  <a:pt x="78" y="99"/>
                </a:cubicBezTo>
                <a:cubicBezTo>
                  <a:pt x="79" y="100"/>
                  <a:pt x="80" y="101"/>
                  <a:pt x="81" y="103"/>
                </a:cubicBezTo>
                <a:cubicBezTo>
                  <a:pt x="80" y="103"/>
                  <a:pt x="80" y="103"/>
                  <a:pt x="79" y="102"/>
                </a:cubicBezTo>
                <a:close/>
                <a:moveTo>
                  <a:pt x="118" y="47"/>
                </a:moveTo>
                <a:cubicBezTo>
                  <a:pt x="118" y="47"/>
                  <a:pt x="118" y="47"/>
                  <a:pt x="119" y="47"/>
                </a:cubicBezTo>
                <a:cubicBezTo>
                  <a:pt x="119" y="47"/>
                  <a:pt x="120" y="47"/>
                  <a:pt x="120" y="48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0" y="49"/>
                  <a:pt x="120" y="50"/>
                  <a:pt x="120" y="50"/>
                </a:cubicBezTo>
                <a:cubicBezTo>
                  <a:pt x="120" y="50"/>
                  <a:pt x="119" y="49"/>
                  <a:pt x="118" y="49"/>
                </a:cubicBezTo>
                <a:cubicBezTo>
                  <a:pt x="118" y="48"/>
                  <a:pt x="118" y="47"/>
                  <a:pt x="118" y="46"/>
                </a:cubicBezTo>
                <a:cubicBezTo>
                  <a:pt x="118" y="46"/>
                  <a:pt x="118" y="47"/>
                  <a:pt x="118" y="47"/>
                </a:cubicBezTo>
                <a:close/>
                <a:moveTo>
                  <a:pt x="168" y="96"/>
                </a:moveTo>
                <a:cubicBezTo>
                  <a:pt x="168" y="98"/>
                  <a:pt x="165" y="99"/>
                  <a:pt x="163" y="100"/>
                </a:cubicBezTo>
                <a:cubicBezTo>
                  <a:pt x="161" y="100"/>
                  <a:pt x="158" y="101"/>
                  <a:pt x="154" y="101"/>
                </a:cubicBezTo>
                <a:cubicBezTo>
                  <a:pt x="151" y="100"/>
                  <a:pt x="148" y="100"/>
                  <a:pt x="144" y="99"/>
                </a:cubicBezTo>
                <a:cubicBezTo>
                  <a:pt x="140" y="98"/>
                  <a:pt x="134" y="96"/>
                  <a:pt x="130" y="95"/>
                </a:cubicBezTo>
                <a:cubicBezTo>
                  <a:pt x="126" y="93"/>
                  <a:pt x="122" y="92"/>
                  <a:pt x="118" y="90"/>
                </a:cubicBezTo>
                <a:cubicBezTo>
                  <a:pt x="114" y="88"/>
                  <a:pt x="110" y="85"/>
                  <a:pt x="106" y="83"/>
                </a:cubicBezTo>
                <a:cubicBezTo>
                  <a:pt x="103" y="81"/>
                  <a:pt x="99" y="77"/>
                  <a:pt x="96" y="75"/>
                </a:cubicBezTo>
                <a:cubicBezTo>
                  <a:pt x="92" y="72"/>
                  <a:pt x="91" y="70"/>
                  <a:pt x="89" y="67"/>
                </a:cubicBezTo>
                <a:cubicBezTo>
                  <a:pt x="86" y="65"/>
                  <a:pt x="85" y="62"/>
                  <a:pt x="84" y="60"/>
                </a:cubicBezTo>
                <a:cubicBezTo>
                  <a:pt x="84" y="57"/>
                  <a:pt x="83" y="55"/>
                  <a:pt x="84" y="53"/>
                </a:cubicBezTo>
                <a:cubicBezTo>
                  <a:pt x="85" y="52"/>
                  <a:pt x="87" y="51"/>
                  <a:pt x="89" y="50"/>
                </a:cubicBezTo>
                <a:cubicBezTo>
                  <a:pt x="92" y="49"/>
                  <a:pt x="94" y="49"/>
                  <a:pt x="98" y="49"/>
                </a:cubicBezTo>
                <a:cubicBezTo>
                  <a:pt x="101" y="49"/>
                  <a:pt x="105" y="50"/>
                  <a:pt x="109" y="51"/>
                </a:cubicBezTo>
                <a:cubicBezTo>
                  <a:pt x="113" y="52"/>
                  <a:pt x="117" y="53"/>
                  <a:pt x="121" y="55"/>
                </a:cubicBezTo>
                <a:cubicBezTo>
                  <a:pt x="125" y="56"/>
                  <a:pt x="129" y="58"/>
                  <a:pt x="133" y="61"/>
                </a:cubicBezTo>
                <a:cubicBezTo>
                  <a:pt x="137" y="63"/>
                  <a:pt x="141" y="65"/>
                  <a:pt x="145" y="67"/>
                </a:cubicBezTo>
                <a:cubicBezTo>
                  <a:pt x="149" y="69"/>
                  <a:pt x="152" y="72"/>
                  <a:pt x="155" y="74"/>
                </a:cubicBezTo>
                <a:cubicBezTo>
                  <a:pt x="158" y="77"/>
                  <a:pt x="161" y="80"/>
                  <a:pt x="164" y="82"/>
                </a:cubicBezTo>
                <a:cubicBezTo>
                  <a:pt x="166" y="85"/>
                  <a:pt x="167" y="88"/>
                  <a:pt x="168" y="90"/>
                </a:cubicBezTo>
                <a:cubicBezTo>
                  <a:pt x="169" y="92"/>
                  <a:pt x="169" y="95"/>
                  <a:pt x="168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14"/>
          <p:cNvSpPr>
            <a:spLocks noEditPoints="1"/>
          </p:cNvSpPr>
          <p:nvPr/>
        </p:nvSpPr>
        <p:spPr bwMode="auto">
          <a:xfrm>
            <a:off x="7127717" y="2208531"/>
            <a:ext cx="566738" cy="379413"/>
          </a:xfrm>
          <a:custGeom>
            <a:avLst/>
            <a:gdLst>
              <a:gd name="T0" fmla="*/ 5 w 151"/>
              <a:gd name="T1" fmla="*/ 37 h 101"/>
              <a:gd name="T2" fmla="*/ 1 w 151"/>
              <a:gd name="T3" fmla="*/ 40 h 101"/>
              <a:gd name="T4" fmla="*/ 3 w 151"/>
              <a:gd name="T5" fmla="*/ 38 h 101"/>
              <a:gd name="T6" fmla="*/ 9 w 151"/>
              <a:gd name="T7" fmla="*/ 55 h 101"/>
              <a:gd name="T8" fmla="*/ 4 w 151"/>
              <a:gd name="T9" fmla="*/ 61 h 101"/>
              <a:gd name="T10" fmla="*/ 14 w 151"/>
              <a:gd name="T11" fmla="*/ 60 h 101"/>
              <a:gd name="T12" fmla="*/ 11 w 151"/>
              <a:gd name="T13" fmla="*/ 64 h 101"/>
              <a:gd name="T14" fmla="*/ 18 w 151"/>
              <a:gd name="T15" fmla="*/ 74 h 101"/>
              <a:gd name="T16" fmla="*/ 14 w 151"/>
              <a:gd name="T17" fmla="*/ 77 h 101"/>
              <a:gd name="T18" fmla="*/ 18 w 151"/>
              <a:gd name="T19" fmla="*/ 76 h 101"/>
              <a:gd name="T20" fmla="*/ 25 w 151"/>
              <a:gd name="T21" fmla="*/ 81 h 101"/>
              <a:gd name="T22" fmla="*/ 26 w 151"/>
              <a:gd name="T23" fmla="*/ 82 h 101"/>
              <a:gd name="T24" fmla="*/ 34 w 151"/>
              <a:gd name="T25" fmla="*/ 88 h 101"/>
              <a:gd name="T26" fmla="*/ 35 w 151"/>
              <a:gd name="T27" fmla="*/ 87 h 101"/>
              <a:gd name="T28" fmla="*/ 45 w 151"/>
              <a:gd name="T29" fmla="*/ 91 h 101"/>
              <a:gd name="T30" fmla="*/ 43 w 151"/>
              <a:gd name="T31" fmla="*/ 95 h 101"/>
              <a:gd name="T32" fmla="*/ 49 w 151"/>
              <a:gd name="T33" fmla="*/ 90 h 101"/>
              <a:gd name="T34" fmla="*/ 52 w 151"/>
              <a:gd name="T35" fmla="*/ 96 h 101"/>
              <a:gd name="T36" fmla="*/ 68 w 151"/>
              <a:gd name="T37" fmla="*/ 98 h 101"/>
              <a:gd name="T38" fmla="*/ 74 w 151"/>
              <a:gd name="T39" fmla="*/ 96 h 101"/>
              <a:gd name="T40" fmla="*/ 80 w 151"/>
              <a:gd name="T41" fmla="*/ 96 h 101"/>
              <a:gd name="T42" fmla="*/ 87 w 151"/>
              <a:gd name="T43" fmla="*/ 100 h 101"/>
              <a:gd name="T44" fmla="*/ 88 w 151"/>
              <a:gd name="T45" fmla="*/ 94 h 101"/>
              <a:gd name="T46" fmla="*/ 102 w 151"/>
              <a:gd name="T47" fmla="*/ 101 h 101"/>
              <a:gd name="T48" fmla="*/ 94 w 151"/>
              <a:gd name="T49" fmla="*/ 91 h 101"/>
              <a:gd name="T50" fmla="*/ 115 w 151"/>
              <a:gd name="T51" fmla="*/ 87 h 101"/>
              <a:gd name="T52" fmla="*/ 104 w 151"/>
              <a:gd name="T53" fmla="*/ 89 h 101"/>
              <a:gd name="T54" fmla="*/ 127 w 151"/>
              <a:gd name="T55" fmla="*/ 88 h 101"/>
              <a:gd name="T56" fmla="*/ 123 w 151"/>
              <a:gd name="T57" fmla="*/ 75 h 101"/>
              <a:gd name="T58" fmla="*/ 136 w 151"/>
              <a:gd name="T59" fmla="*/ 72 h 101"/>
              <a:gd name="T60" fmla="*/ 132 w 151"/>
              <a:gd name="T61" fmla="*/ 64 h 101"/>
              <a:gd name="T62" fmla="*/ 141 w 151"/>
              <a:gd name="T63" fmla="*/ 56 h 101"/>
              <a:gd name="T64" fmla="*/ 142 w 151"/>
              <a:gd name="T65" fmla="*/ 46 h 101"/>
              <a:gd name="T66" fmla="*/ 145 w 151"/>
              <a:gd name="T67" fmla="*/ 43 h 101"/>
              <a:gd name="T68" fmla="*/ 150 w 151"/>
              <a:gd name="T69" fmla="*/ 25 h 101"/>
              <a:gd name="T70" fmla="*/ 141 w 151"/>
              <a:gd name="T71" fmla="*/ 25 h 101"/>
              <a:gd name="T72" fmla="*/ 137 w 151"/>
              <a:gd name="T73" fmla="*/ 20 h 101"/>
              <a:gd name="T74" fmla="*/ 149 w 151"/>
              <a:gd name="T75" fmla="*/ 6 h 101"/>
              <a:gd name="T76" fmla="*/ 138 w 151"/>
              <a:gd name="T77" fmla="*/ 17 h 101"/>
              <a:gd name="T78" fmla="*/ 136 w 151"/>
              <a:gd name="T79" fmla="*/ 11 h 101"/>
              <a:gd name="T80" fmla="*/ 132 w 151"/>
              <a:gd name="T81" fmla="*/ 12 h 101"/>
              <a:gd name="T82" fmla="*/ 124 w 151"/>
              <a:gd name="T83" fmla="*/ 6 h 101"/>
              <a:gd name="T84" fmla="*/ 116 w 151"/>
              <a:gd name="T85" fmla="*/ 11 h 101"/>
              <a:gd name="T86" fmla="*/ 102 w 151"/>
              <a:gd name="T87" fmla="*/ 2 h 101"/>
              <a:gd name="T88" fmla="*/ 95 w 151"/>
              <a:gd name="T89" fmla="*/ 5 h 101"/>
              <a:gd name="T90" fmla="*/ 87 w 151"/>
              <a:gd name="T91" fmla="*/ 3 h 101"/>
              <a:gd name="T92" fmla="*/ 70 w 151"/>
              <a:gd name="T93" fmla="*/ 3 h 101"/>
              <a:gd name="T94" fmla="*/ 55 w 151"/>
              <a:gd name="T95" fmla="*/ 3 h 101"/>
              <a:gd name="T96" fmla="*/ 50 w 151"/>
              <a:gd name="T97" fmla="*/ 1 h 101"/>
              <a:gd name="T98" fmla="*/ 49 w 151"/>
              <a:gd name="T99" fmla="*/ 1 h 101"/>
              <a:gd name="T100" fmla="*/ 48 w 151"/>
              <a:gd name="T101" fmla="*/ 2 h 101"/>
              <a:gd name="T102" fmla="*/ 34 w 151"/>
              <a:gd name="T103" fmla="*/ 3 h 101"/>
              <a:gd name="T104" fmla="*/ 37 w 151"/>
              <a:gd name="T105" fmla="*/ 7 h 101"/>
              <a:gd name="T106" fmla="*/ 25 w 151"/>
              <a:gd name="T107" fmla="*/ 6 h 101"/>
              <a:gd name="T108" fmla="*/ 16 w 151"/>
              <a:gd name="T109" fmla="*/ 12 h 101"/>
              <a:gd name="T110" fmla="*/ 20 w 151"/>
              <a:gd name="T111" fmla="*/ 7 h 101"/>
              <a:gd name="T112" fmla="*/ 6 w 151"/>
              <a:gd name="T113" fmla="*/ 22 h 101"/>
              <a:gd name="T114" fmla="*/ 4 w 151"/>
              <a:gd name="T115" fmla="*/ 22 h 101"/>
              <a:gd name="T116" fmla="*/ 29 w 151"/>
              <a:gd name="T117" fmla="*/ 15 h 101"/>
              <a:gd name="T118" fmla="*/ 133 w 151"/>
              <a:gd name="T119" fmla="*/ 32 h 101"/>
              <a:gd name="T120" fmla="*/ 28 w 151"/>
              <a:gd name="T121" fmla="*/ 4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1" h="101">
                <a:moveTo>
                  <a:pt x="0" y="23"/>
                </a:moveTo>
                <a:cubicBezTo>
                  <a:pt x="1" y="23"/>
                  <a:pt x="2" y="24"/>
                  <a:pt x="3" y="25"/>
                </a:cubicBezTo>
                <a:cubicBezTo>
                  <a:pt x="3" y="25"/>
                  <a:pt x="3" y="26"/>
                  <a:pt x="4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30"/>
                  <a:pt x="5" y="34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8"/>
                  <a:pt x="5" y="38"/>
                </a:cubicBezTo>
                <a:cubicBezTo>
                  <a:pt x="4" y="37"/>
                  <a:pt x="3" y="37"/>
                  <a:pt x="2" y="37"/>
                </a:cubicBezTo>
                <a:cubicBezTo>
                  <a:pt x="2" y="37"/>
                  <a:pt x="1" y="37"/>
                  <a:pt x="1" y="37"/>
                </a:cubicBezTo>
                <a:cubicBezTo>
                  <a:pt x="1" y="37"/>
                  <a:pt x="1" y="37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1" y="41"/>
                  <a:pt x="1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2" y="41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39"/>
                  <a:pt x="3" y="39"/>
                  <a:pt x="3" y="38"/>
                </a:cubicBezTo>
                <a:cubicBezTo>
                  <a:pt x="3" y="39"/>
                  <a:pt x="4" y="39"/>
                  <a:pt x="4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40"/>
                  <a:pt x="6" y="40"/>
                  <a:pt x="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7" y="42"/>
                  <a:pt x="7" y="44"/>
                  <a:pt x="8" y="47"/>
                </a:cubicBezTo>
                <a:cubicBezTo>
                  <a:pt x="9" y="48"/>
                  <a:pt x="10" y="50"/>
                  <a:pt x="10" y="52"/>
                </a:cubicBezTo>
                <a:cubicBezTo>
                  <a:pt x="9" y="53"/>
                  <a:pt x="9" y="54"/>
                  <a:pt x="9" y="55"/>
                </a:cubicBezTo>
                <a:cubicBezTo>
                  <a:pt x="8" y="56"/>
                  <a:pt x="8" y="57"/>
                  <a:pt x="8" y="57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9"/>
                  <a:pt x="7" y="59"/>
                  <a:pt x="7" y="60"/>
                </a:cubicBezTo>
                <a:cubicBezTo>
                  <a:pt x="6" y="60"/>
                  <a:pt x="5" y="60"/>
                  <a:pt x="5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3" y="60"/>
                  <a:pt x="3" y="60"/>
                  <a:pt x="3" y="60"/>
                </a:cubicBezTo>
                <a:cubicBezTo>
                  <a:pt x="3" y="60"/>
                  <a:pt x="3" y="61"/>
                  <a:pt x="4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5" y="61"/>
                  <a:pt x="6" y="61"/>
                  <a:pt x="7" y="61"/>
                </a:cubicBezTo>
                <a:cubicBezTo>
                  <a:pt x="7" y="61"/>
                  <a:pt x="7" y="61"/>
                  <a:pt x="7" y="61"/>
                </a:cubicBezTo>
                <a:cubicBezTo>
                  <a:pt x="8" y="61"/>
                  <a:pt x="9" y="60"/>
                  <a:pt x="9" y="60"/>
                </a:cubicBezTo>
                <a:cubicBezTo>
                  <a:pt x="9" y="59"/>
                  <a:pt x="10" y="58"/>
                  <a:pt x="10" y="58"/>
                </a:cubicBezTo>
                <a:cubicBezTo>
                  <a:pt x="10" y="57"/>
                  <a:pt x="10" y="56"/>
                  <a:pt x="10" y="56"/>
                </a:cubicBezTo>
                <a:cubicBezTo>
                  <a:pt x="10" y="55"/>
                  <a:pt x="10" y="54"/>
                  <a:pt x="11" y="53"/>
                </a:cubicBezTo>
                <a:cubicBezTo>
                  <a:pt x="12" y="56"/>
                  <a:pt x="13" y="58"/>
                  <a:pt x="14" y="60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4" y="62"/>
                  <a:pt x="13" y="62"/>
                </a:cubicBezTo>
                <a:cubicBezTo>
                  <a:pt x="13" y="62"/>
                  <a:pt x="12" y="63"/>
                  <a:pt x="11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11" y="63"/>
                  <a:pt x="11" y="63"/>
                  <a:pt x="10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4"/>
                  <a:pt x="10" y="64"/>
                  <a:pt x="11" y="64"/>
                </a:cubicBezTo>
                <a:cubicBezTo>
                  <a:pt x="11" y="64"/>
                  <a:pt x="11" y="64"/>
                  <a:pt x="11" y="64"/>
                </a:cubicBezTo>
                <a:cubicBezTo>
                  <a:pt x="11" y="64"/>
                  <a:pt x="11" y="64"/>
                  <a:pt x="11" y="64"/>
                </a:cubicBezTo>
                <a:cubicBezTo>
                  <a:pt x="11" y="64"/>
                  <a:pt x="11" y="64"/>
                  <a:pt x="11" y="64"/>
                </a:cubicBezTo>
                <a:cubicBezTo>
                  <a:pt x="12" y="64"/>
                  <a:pt x="13" y="64"/>
                  <a:pt x="14" y="64"/>
                </a:cubicBezTo>
                <a:cubicBezTo>
                  <a:pt x="15" y="63"/>
                  <a:pt x="15" y="63"/>
                  <a:pt x="15" y="62"/>
                </a:cubicBezTo>
                <a:cubicBezTo>
                  <a:pt x="16" y="63"/>
                  <a:pt x="17" y="65"/>
                  <a:pt x="18" y="66"/>
                </a:cubicBezTo>
                <a:cubicBezTo>
                  <a:pt x="19" y="67"/>
                  <a:pt x="20" y="68"/>
                  <a:pt x="21" y="69"/>
                </a:cubicBezTo>
                <a:cubicBezTo>
                  <a:pt x="20" y="70"/>
                  <a:pt x="19" y="72"/>
                  <a:pt x="18" y="73"/>
                </a:cubicBezTo>
                <a:cubicBezTo>
                  <a:pt x="18" y="73"/>
                  <a:pt x="18" y="73"/>
                  <a:pt x="18" y="74"/>
                </a:cubicBezTo>
                <a:cubicBezTo>
                  <a:pt x="18" y="74"/>
                  <a:pt x="18" y="74"/>
                  <a:pt x="18" y="74"/>
                </a:cubicBezTo>
                <a:cubicBezTo>
                  <a:pt x="17" y="73"/>
                  <a:pt x="16" y="73"/>
                  <a:pt x="15" y="73"/>
                </a:cubicBezTo>
                <a:cubicBezTo>
                  <a:pt x="15" y="73"/>
                  <a:pt x="14" y="73"/>
                  <a:pt x="14" y="73"/>
                </a:cubicBezTo>
                <a:cubicBezTo>
                  <a:pt x="14" y="73"/>
                  <a:pt x="14" y="74"/>
                  <a:pt x="14" y="74"/>
                </a:cubicBezTo>
                <a:cubicBezTo>
                  <a:pt x="14" y="74"/>
                  <a:pt x="14" y="74"/>
                  <a:pt x="14" y="74"/>
                </a:cubicBezTo>
                <a:cubicBezTo>
                  <a:pt x="14" y="75"/>
                  <a:pt x="14" y="75"/>
                  <a:pt x="14" y="76"/>
                </a:cubicBezTo>
                <a:cubicBezTo>
                  <a:pt x="14" y="76"/>
                  <a:pt x="14" y="76"/>
                  <a:pt x="14" y="76"/>
                </a:cubicBezTo>
                <a:cubicBezTo>
                  <a:pt x="14" y="76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7"/>
                  <a:pt x="15" y="77"/>
                </a:cubicBezTo>
                <a:cubicBezTo>
                  <a:pt x="15" y="77"/>
                  <a:pt x="15" y="77"/>
                  <a:pt x="15" y="77"/>
                </a:cubicBezTo>
                <a:cubicBezTo>
                  <a:pt x="16" y="77"/>
                  <a:pt x="16" y="77"/>
                  <a:pt x="16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16" y="75"/>
                  <a:pt x="16" y="75"/>
                  <a:pt x="16" y="74"/>
                </a:cubicBezTo>
                <a:cubicBezTo>
                  <a:pt x="16" y="75"/>
                  <a:pt x="17" y="75"/>
                  <a:pt x="18" y="76"/>
                </a:cubicBezTo>
                <a:cubicBezTo>
                  <a:pt x="18" y="76"/>
                  <a:pt x="18" y="76"/>
                  <a:pt x="18" y="76"/>
                </a:cubicBezTo>
                <a:cubicBezTo>
                  <a:pt x="18" y="76"/>
                  <a:pt x="18" y="76"/>
                  <a:pt x="18" y="76"/>
                </a:cubicBezTo>
                <a:cubicBezTo>
                  <a:pt x="19" y="76"/>
                  <a:pt x="19" y="76"/>
                  <a:pt x="19" y="76"/>
                </a:cubicBezTo>
                <a:cubicBezTo>
                  <a:pt x="19" y="75"/>
                  <a:pt x="19" y="75"/>
                  <a:pt x="19" y="75"/>
                </a:cubicBezTo>
                <a:cubicBezTo>
                  <a:pt x="19" y="74"/>
                  <a:pt x="20" y="74"/>
                  <a:pt x="20" y="74"/>
                </a:cubicBezTo>
                <a:cubicBezTo>
                  <a:pt x="20" y="72"/>
                  <a:pt x="21" y="71"/>
                  <a:pt x="22" y="71"/>
                </a:cubicBezTo>
                <a:cubicBezTo>
                  <a:pt x="24" y="74"/>
                  <a:pt x="26" y="76"/>
                  <a:pt x="29" y="79"/>
                </a:cubicBezTo>
                <a:cubicBezTo>
                  <a:pt x="28" y="80"/>
                  <a:pt x="26" y="81"/>
                  <a:pt x="25" y="81"/>
                </a:cubicBezTo>
                <a:cubicBezTo>
                  <a:pt x="25" y="81"/>
                  <a:pt x="25" y="81"/>
                  <a:pt x="25" y="81"/>
                </a:cubicBezTo>
                <a:cubicBezTo>
                  <a:pt x="24" y="81"/>
                  <a:pt x="23" y="81"/>
                  <a:pt x="22" y="81"/>
                </a:cubicBezTo>
                <a:cubicBezTo>
                  <a:pt x="21" y="80"/>
                  <a:pt x="21" y="80"/>
                  <a:pt x="20" y="80"/>
                </a:cubicBezTo>
                <a:cubicBezTo>
                  <a:pt x="19" y="81"/>
                  <a:pt x="19" y="81"/>
                  <a:pt x="19" y="81"/>
                </a:cubicBezTo>
                <a:cubicBezTo>
                  <a:pt x="20" y="82"/>
                  <a:pt x="20" y="82"/>
                  <a:pt x="20" y="82"/>
                </a:cubicBezTo>
                <a:cubicBezTo>
                  <a:pt x="21" y="82"/>
                  <a:pt x="21" y="82"/>
                  <a:pt x="22" y="82"/>
                </a:cubicBezTo>
                <a:cubicBezTo>
                  <a:pt x="23" y="82"/>
                  <a:pt x="24" y="83"/>
                  <a:pt x="24" y="83"/>
                </a:cubicBezTo>
                <a:cubicBezTo>
                  <a:pt x="25" y="83"/>
                  <a:pt x="25" y="83"/>
                  <a:pt x="25" y="83"/>
                </a:cubicBezTo>
                <a:cubicBezTo>
                  <a:pt x="25" y="83"/>
                  <a:pt x="26" y="82"/>
                  <a:pt x="26" y="82"/>
                </a:cubicBezTo>
                <a:cubicBezTo>
                  <a:pt x="28" y="82"/>
                  <a:pt x="29" y="81"/>
                  <a:pt x="30" y="80"/>
                </a:cubicBezTo>
                <a:cubicBezTo>
                  <a:pt x="31" y="80"/>
                  <a:pt x="31" y="81"/>
                  <a:pt x="32" y="81"/>
                </a:cubicBezTo>
                <a:cubicBezTo>
                  <a:pt x="34" y="82"/>
                  <a:pt x="35" y="83"/>
                  <a:pt x="37" y="84"/>
                </a:cubicBezTo>
                <a:cubicBezTo>
                  <a:pt x="37" y="85"/>
                  <a:pt x="37" y="85"/>
                  <a:pt x="37" y="85"/>
                </a:cubicBezTo>
                <a:cubicBezTo>
                  <a:pt x="36" y="85"/>
                  <a:pt x="36" y="86"/>
                  <a:pt x="35" y="85"/>
                </a:cubicBezTo>
                <a:cubicBezTo>
                  <a:pt x="35" y="85"/>
                  <a:pt x="34" y="85"/>
                  <a:pt x="34" y="85"/>
                </a:cubicBezTo>
                <a:cubicBezTo>
                  <a:pt x="34" y="85"/>
                  <a:pt x="34" y="86"/>
                  <a:pt x="34" y="86"/>
                </a:cubicBezTo>
                <a:cubicBezTo>
                  <a:pt x="34" y="87"/>
                  <a:pt x="34" y="87"/>
                  <a:pt x="34" y="88"/>
                </a:cubicBezTo>
                <a:cubicBezTo>
                  <a:pt x="34" y="88"/>
                  <a:pt x="34" y="88"/>
                  <a:pt x="34" y="88"/>
                </a:cubicBezTo>
                <a:cubicBezTo>
                  <a:pt x="34" y="89"/>
                  <a:pt x="34" y="89"/>
                  <a:pt x="34" y="90"/>
                </a:cubicBezTo>
                <a:cubicBezTo>
                  <a:pt x="34" y="90"/>
                  <a:pt x="34" y="90"/>
                  <a:pt x="34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35" y="91"/>
                  <a:pt x="35" y="91"/>
                  <a:pt x="35" y="90"/>
                </a:cubicBezTo>
                <a:cubicBezTo>
                  <a:pt x="35" y="90"/>
                  <a:pt x="36" y="89"/>
                  <a:pt x="36" y="89"/>
                </a:cubicBezTo>
                <a:cubicBezTo>
                  <a:pt x="36" y="88"/>
                  <a:pt x="36" y="88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6" y="87"/>
                  <a:pt x="37" y="87"/>
                  <a:pt x="37" y="86"/>
                </a:cubicBezTo>
                <a:cubicBezTo>
                  <a:pt x="38" y="86"/>
                  <a:pt x="38" y="86"/>
                  <a:pt x="38" y="85"/>
                </a:cubicBezTo>
                <a:cubicBezTo>
                  <a:pt x="41" y="87"/>
                  <a:pt x="44" y="88"/>
                  <a:pt x="47" y="89"/>
                </a:cubicBezTo>
                <a:cubicBezTo>
                  <a:pt x="47" y="90"/>
                  <a:pt x="47" y="91"/>
                  <a:pt x="47" y="91"/>
                </a:cubicBezTo>
                <a:cubicBezTo>
                  <a:pt x="46" y="92"/>
                  <a:pt x="46" y="92"/>
                  <a:pt x="46" y="92"/>
                </a:cubicBezTo>
                <a:cubicBezTo>
                  <a:pt x="46" y="92"/>
                  <a:pt x="46" y="92"/>
                  <a:pt x="45" y="92"/>
                </a:cubicBezTo>
                <a:cubicBezTo>
                  <a:pt x="45" y="92"/>
                  <a:pt x="45" y="91"/>
                  <a:pt x="45" y="91"/>
                </a:cubicBezTo>
                <a:cubicBezTo>
                  <a:pt x="44" y="91"/>
                  <a:pt x="44" y="91"/>
                  <a:pt x="44" y="91"/>
                </a:cubicBezTo>
                <a:cubicBezTo>
                  <a:pt x="44" y="91"/>
                  <a:pt x="44" y="92"/>
                  <a:pt x="44" y="92"/>
                </a:cubicBezTo>
                <a:cubicBezTo>
                  <a:pt x="43" y="93"/>
                  <a:pt x="43" y="93"/>
                  <a:pt x="43" y="93"/>
                </a:cubicBezTo>
                <a:cubicBezTo>
                  <a:pt x="43" y="94"/>
                  <a:pt x="43" y="94"/>
                  <a:pt x="43" y="94"/>
                </a:cubicBezTo>
                <a:cubicBezTo>
                  <a:pt x="43" y="94"/>
                  <a:pt x="43" y="94"/>
                  <a:pt x="43" y="94"/>
                </a:cubicBezTo>
                <a:cubicBezTo>
                  <a:pt x="42" y="94"/>
                  <a:pt x="42" y="94"/>
                  <a:pt x="42" y="94"/>
                </a:cubicBezTo>
                <a:cubicBezTo>
                  <a:pt x="41" y="95"/>
                  <a:pt x="42" y="95"/>
                  <a:pt x="42" y="95"/>
                </a:cubicBezTo>
                <a:cubicBezTo>
                  <a:pt x="42" y="95"/>
                  <a:pt x="43" y="95"/>
                  <a:pt x="43" y="95"/>
                </a:cubicBezTo>
                <a:cubicBezTo>
                  <a:pt x="43" y="95"/>
                  <a:pt x="44" y="95"/>
                  <a:pt x="44" y="95"/>
                </a:cubicBezTo>
                <a:cubicBezTo>
                  <a:pt x="45" y="95"/>
                  <a:pt x="45" y="95"/>
                  <a:pt x="45" y="94"/>
                </a:cubicBezTo>
                <a:cubicBezTo>
                  <a:pt x="45" y="93"/>
                  <a:pt x="45" y="93"/>
                  <a:pt x="45" y="93"/>
                </a:cubicBezTo>
                <a:cubicBezTo>
                  <a:pt x="45" y="93"/>
                  <a:pt x="45" y="93"/>
                  <a:pt x="45" y="93"/>
                </a:cubicBezTo>
                <a:cubicBezTo>
                  <a:pt x="45" y="93"/>
                  <a:pt x="46" y="94"/>
                  <a:pt x="46" y="94"/>
                </a:cubicBezTo>
                <a:cubicBezTo>
                  <a:pt x="47" y="94"/>
                  <a:pt x="47" y="94"/>
                  <a:pt x="47" y="94"/>
                </a:cubicBezTo>
                <a:cubicBezTo>
                  <a:pt x="47" y="93"/>
                  <a:pt x="48" y="92"/>
                  <a:pt x="48" y="92"/>
                </a:cubicBezTo>
                <a:cubicBezTo>
                  <a:pt x="48" y="91"/>
                  <a:pt x="49" y="91"/>
                  <a:pt x="49" y="90"/>
                </a:cubicBezTo>
                <a:cubicBezTo>
                  <a:pt x="50" y="90"/>
                  <a:pt x="50" y="91"/>
                  <a:pt x="51" y="91"/>
                </a:cubicBezTo>
                <a:cubicBezTo>
                  <a:pt x="53" y="92"/>
                  <a:pt x="56" y="92"/>
                  <a:pt x="58" y="93"/>
                </a:cubicBezTo>
                <a:cubicBezTo>
                  <a:pt x="57" y="94"/>
                  <a:pt x="57" y="94"/>
                  <a:pt x="56" y="95"/>
                </a:cubicBezTo>
                <a:cubicBezTo>
                  <a:pt x="55" y="95"/>
                  <a:pt x="54" y="95"/>
                  <a:pt x="54" y="94"/>
                </a:cubicBezTo>
                <a:cubicBezTo>
                  <a:pt x="53" y="94"/>
                  <a:pt x="53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1" y="94"/>
                  <a:pt x="51" y="95"/>
                </a:cubicBezTo>
                <a:cubicBezTo>
                  <a:pt x="51" y="95"/>
                  <a:pt x="52" y="96"/>
                  <a:pt x="52" y="96"/>
                </a:cubicBezTo>
                <a:cubicBezTo>
                  <a:pt x="52" y="96"/>
                  <a:pt x="53" y="96"/>
                  <a:pt x="53" y="96"/>
                </a:cubicBezTo>
                <a:cubicBezTo>
                  <a:pt x="54" y="96"/>
                  <a:pt x="55" y="96"/>
                  <a:pt x="56" y="96"/>
                </a:cubicBezTo>
                <a:cubicBezTo>
                  <a:pt x="56" y="96"/>
                  <a:pt x="56" y="96"/>
                  <a:pt x="56" y="96"/>
                </a:cubicBezTo>
                <a:cubicBezTo>
                  <a:pt x="58" y="96"/>
                  <a:pt x="59" y="95"/>
                  <a:pt x="59" y="94"/>
                </a:cubicBezTo>
                <a:cubicBezTo>
                  <a:pt x="59" y="94"/>
                  <a:pt x="59" y="94"/>
                  <a:pt x="59" y="94"/>
                </a:cubicBezTo>
                <a:cubicBezTo>
                  <a:pt x="63" y="95"/>
                  <a:pt x="67" y="96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0" y="97"/>
                  <a:pt x="69" y="98"/>
                  <a:pt x="68" y="98"/>
                </a:cubicBezTo>
                <a:cubicBezTo>
                  <a:pt x="67" y="98"/>
                  <a:pt x="66" y="98"/>
                  <a:pt x="65" y="97"/>
                </a:cubicBezTo>
                <a:cubicBezTo>
                  <a:pt x="64" y="97"/>
                  <a:pt x="64" y="97"/>
                  <a:pt x="63" y="97"/>
                </a:cubicBezTo>
                <a:cubicBezTo>
                  <a:pt x="63" y="97"/>
                  <a:pt x="62" y="98"/>
                  <a:pt x="62" y="98"/>
                </a:cubicBezTo>
                <a:cubicBezTo>
                  <a:pt x="63" y="98"/>
                  <a:pt x="63" y="99"/>
                  <a:pt x="63" y="98"/>
                </a:cubicBezTo>
                <a:cubicBezTo>
                  <a:pt x="64" y="98"/>
                  <a:pt x="64" y="99"/>
                  <a:pt x="65" y="99"/>
                </a:cubicBezTo>
                <a:cubicBezTo>
                  <a:pt x="66" y="99"/>
                  <a:pt x="67" y="99"/>
                  <a:pt x="67" y="99"/>
                </a:cubicBezTo>
                <a:cubicBezTo>
                  <a:pt x="68" y="99"/>
                  <a:pt x="68" y="99"/>
                  <a:pt x="68" y="99"/>
                </a:cubicBezTo>
                <a:cubicBezTo>
                  <a:pt x="70" y="99"/>
                  <a:pt x="72" y="98"/>
                  <a:pt x="74" y="96"/>
                </a:cubicBezTo>
                <a:cubicBezTo>
                  <a:pt x="74" y="96"/>
                  <a:pt x="75" y="96"/>
                  <a:pt x="76" y="96"/>
                </a:cubicBezTo>
                <a:cubicBezTo>
                  <a:pt x="76" y="97"/>
                  <a:pt x="76" y="98"/>
                  <a:pt x="77" y="99"/>
                </a:cubicBezTo>
                <a:cubicBezTo>
                  <a:pt x="77" y="100"/>
                  <a:pt x="77" y="100"/>
                  <a:pt x="77" y="100"/>
                </a:cubicBezTo>
                <a:cubicBezTo>
                  <a:pt x="77" y="100"/>
                  <a:pt x="78" y="100"/>
                  <a:pt x="78" y="100"/>
                </a:cubicBezTo>
                <a:cubicBezTo>
                  <a:pt x="78" y="100"/>
                  <a:pt x="78" y="99"/>
                  <a:pt x="78" y="99"/>
                </a:cubicBezTo>
                <a:cubicBezTo>
                  <a:pt x="77" y="98"/>
                  <a:pt x="78" y="96"/>
                  <a:pt x="78" y="95"/>
                </a:cubicBezTo>
                <a:cubicBezTo>
                  <a:pt x="78" y="95"/>
                  <a:pt x="78" y="95"/>
                  <a:pt x="78" y="95"/>
                </a:cubicBezTo>
                <a:cubicBezTo>
                  <a:pt x="79" y="95"/>
                  <a:pt x="79" y="95"/>
                  <a:pt x="80" y="96"/>
                </a:cubicBezTo>
                <a:cubicBezTo>
                  <a:pt x="80" y="96"/>
                  <a:pt x="81" y="96"/>
                  <a:pt x="81" y="95"/>
                </a:cubicBezTo>
                <a:cubicBezTo>
                  <a:pt x="81" y="95"/>
                  <a:pt x="81" y="95"/>
                  <a:pt x="81" y="95"/>
                </a:cubicBezTo>
                <a:cubicBezTo>
                  <a:pt x="82" y="95"/>
                  <a:pt x="82" y="94"/>
                  <a:pt x="82" y="94"/>
                </a:cubicBezTo>
                <a:cubicBezTo>
                  <a:pt x="82" y="94"/>
                  <a:pt x="82" y="94"/>
                  <a:pt x="82" y="94"/>
                </a:cubicBezTo>
                <a:cubicBezTo>
                  <a:pt x="83" y="94"/>
                  <a:pt x="84" y="94"/>
                  <a:pt x="85" y="93"/>
                </a:cubicBezTo>
                <a:cubicBezTo>
                  <a:pt x="84" y="94"/>
                  <a:pt x="84" y="95"/>
                  <a:pt x="84" y="96"/>
                </a:cubicBezTo>
                <a:cubicBezTo>
                  <a:pt x="84" y="97"/>
                  <a:pt x="84" y="97"/>
                  <a:pt x="85" y="98"/>
                </a:cubicBezTo>
                <a:cubicBezTo>
                  <a:pt x="85" y="99"/>
                  <a:pt x="86" y="99"/>
                  <a:pt x="87" y="100"/>
                </a:cubicBezTo>
                <a:cubicBezTo>
                  <a:pt x="87" y="100"/>
                  <a:pt x="88" y="100"/>
                  <a:pt x="88" y="100"/>
                </a:cubicBezTo>
                <a:cubicBezTo>
                  <a:pt x="88" y="100"/>
                  <a:pt x="88" y="100"/>
                  <a:pt x="88" y="99"/>
                </a:cubicBezTo>
                <a:cubicBezTo>
                  <a:pt x="89" y="99"/>
                  <a:pt x="88" y="99"/>
                  <a:pt x="88" y="98"/>
                </a:cubicBezTo>
                <a:cubicBezTo>
                  <a:pt x="87" y="98"/>
                  <a:pt x="87" y="98"/>
                  <a:pt x="87" y="98"/>
                </a:cubicBezTo>
                <a:cubicBezTo>
                  <a:pt x="86" y="97"/>
                  <a:pt x="85" y="96"/>
                  <a:pt x="85" y="96"/>
                </a:cubicBezTo>
                <a:cubicBezTo>
                  <a:pt x="85" y="95"/>
                  <a:pt x="85" y="95"/>
                  <a:pt x="86" y="94"/>
                </a:cubicBezTo>
                <a:cubicBezTo>
                  <a:pt x="86" y="94"/>
                  <a:pt x="86" y="94"/>
                  <a:pt x="87" y="94"/>
                </a:cubicBezTo>
                <a:cubicBezTo>
                  <a:pt x="87" y="94"/>
                  <a:pt x="88" y="94"/>
                  <a:pt x="88" y="94"/>
                </a:cubicBezTo>
                <a:cubicBezTo>
                  <a:pt x="88" y="93"/>
                  <a:pt x="89" y="93"/>
                  <a:pt x="89" y="92"/>
                </a:cubicBezTo>
                <a:cubicBezTo>
                  <a:pt x="89" y="92"/>
                  <a:pt x="89" y="92"/>
                  <a:pt x="89" y="92"/>
                </a:cubicBezTo>
                <a:cubicBezTo>
                  <a:pt x="89" y="92"/>
                  <a:pt x="90" y="92"/>
                  <a:pt x="90" y="92"/>
                </a:cubicBezTo>
                <a:cubicBezTo>
                  <a:pt x="91" y="92"/>
                  <a:pt x="92" y="91"/>
                  <a:pt x="93" y="91"/>
                </a:cubicBezTo>
                <a:cubicBezTo>
                  <a:pt x="92" y="92"/>
                  <a:pt x="92" y="93"/>
                  <a:pt x="93" y="95"/>
                </a:cubicBezTo>
                <a:cubicBezTo>
                  <a:pt x="93" y="95"/>
                  <a:pt x="94" y="95"/>
                  <a:pt x="94" y="96"/>
                </a:cubicBezTo>
                <a:cubicBezTo>
                  <a:pt x="95" y="97"/>
                  <a:pt x="97" y="98"/>
                  <a:pt x="98" y="99"/>
                </a:cubicBezTo>
                <a:cubicBezTo>
                  <a:pt x="99" y="99"/>
                  <a:pt x="101" y="100"/>
                  <a:pt x="102" y="101"/>
                </a:cubicBezTo>
                <a:cubicBezTo>
                  <a:pt x="102" y="101"/>
                  <a:pt x="102" y="101"/>
                  <a:pt x="102" y="101"/>
                </a:cubicBezTo>
                <a:cubicBezTo>
                  <a:pt x="102" y="101"/>
                  <a:pt x="103" y="101"/>
                  <a:pt x="103" y="101"/>
                </a:cubicBezTo>
                <a:cubicBezTo>
                  <a:pt x="103" y="101"/>
                  <a:pt x="103" y="100"/>
                  <a:pt x="103" y="100"/>
                </a:cubicBezTo>
                <a:cubicBezTo>
                  <a:pt x="102" y="99"/>
                  <a:pt x="100" y="98"/>
                  <a:pt x="99" y="97"/>
                </a:cubicBezTo>
                <a:cubicBezTo>
                  <a:pt x="98" y="97"/>
                  <a:pt x="96" y="96"/>
                  <a:pt x="95" y="95"/>
                </a:cubicBezTo>
                <a:cubicBezTo>
                  <a:pt x="95" y="95"/>
                  <a:pt x="95" y="94"/>
                  <a:pt x="94" y="94"/>
                </a:cubicBezTo>
                <a:cubicBezTo>
                  <a:pt x="94" y="93"/>
                  <a:pt x="94" y="92"/>
                  <a:pt x="94" y="91"/>
                </a:cubicBezTo>
                <a:cubicBezTo>
                  <a:pt x="94" y="91"/>
                  <a:pt x="94" y="91"/>
                  <a:pt x="94" y="91"/>
                </a:cubicBezTo>
                <a:cubicBezTo>
                  <a:pt x="94" y="91"/>
                  <a:pt x="95" y="91"/>
                  <a:pt x="95" y="91"/>
                </a:cubicBezTo>
                <a:cubicBezTo>
                  <a:pt x="96" y="91"/>
                  <a:pt x="97" y="91"/>
                  <a:pt x="99" y="90"/>
                </a:cubicBezTo>
                <a:cubicBezTo>
                  <a:pt x="99" y="90"/>
                  <a:pt x="100" y="90"/>
                  <a:pt x="101" y="90"/>
                </a:cubicBezTo>
                <a:cubicBezTo>
                  <a:pt x="102" y="90"/>
                  <a:pt x="103" y="90"/>
                  <a:pt x="104" y="90"/>
                </a:cubicBezTo>
                <a:cubicBezTo>
                  <a:pt x="105" y="90"/>
                  <a:pt x="107" y="90"/>
                  <a:pt x="108" y="90"/>
                </a:cubicBezTo>
                <a:cubicBezTo>
                  <a:pt x="109" y="90"/>
                  <a:pt x="110" y="90"/>
                  <a:pt x="111" y="89"/>
                </a:cubicBezTo>
                <a:cubicBezTo>
                  <a:pt x="112" y="88"/>
                  <a:pt x="112" y="87"/>
                  <a:pt x="113" y="86"/>
                </a:cubicBezTo>
                <a:cubicBezTo>
                  <a:pt x="114" y="86"/>
                  <a:pt x="114" y="87"/>
                  <a:pt x="115" y="87"/>
                </a:cubicBezTo>
                <a:cubicBezTo>
                  <a:pt x="116" y="87"/>
                  <a:pt x="118" y="87"/>
                  <a:pt x="119" y="87"/>
                </a:cubicBezTo>
                <a:cubicBezTo>
                  <a:pt x="120" y="87"/>
                  <a:pt x="120" y="87"/>
                  <a:pt x="120" y="86"/>
                </a:cubicBezTo>
                <a:cubicBezTo>
                  <a:pt x="120" y="86"/>
                  <a:pt x="120" y="86"/>
                  <a:pt x="119" y="86"/>
                </a:cubicBezTo>
                <a:cubicBezTo>
                  <a:pt x="119" y="86"/>
                  <a:pt x="119" y="86"/>
                  <a:pt x="119" y="86"/>
                </a:cubicBezTo>
                <a:cubicBezTo>
                  <a:pt x="118" y="86"/>
                  <a:pt x="118" y="86"/>
                  <a:pt x="117" y="85"/>
                </a:cubicBezTo>
                <a:cubicBezTo>
                  <a:pt x="115" y="85"/>
                  <a:pt x="114" y="85"/>
                  <a:pt x="113" y="85"/>
                </a:cubicBezTo>
                <a:cubicBezTo>
                  <a:pt x="112" y="85"/>
                  <a:pt x="112" y="85"/>
                  <a:pt x="112" y="85"/>
                </a:cubicBezTo>
                <a:cubicBezTo>
                  <a:pt x="110" y="89"/>
                  <a:pt x="108" y="89"/>
                  <a:pt x="104" y="89"/>
                </a:cubicBezTo>
                <a:cubicBezTo>
                  <a:pt x="103" y="89"/>
                  <a:pt x="102" y="89"/>
                  <a:pt x="101" y="89"/>
                </a:cubicBezTo>
                <a:cubicBezTo>
                  <a:pt x="101" y="89"/>
                  <a:pt x="100" y="89"/>
                  <a:pt x="99" y="89"/>
                </a:cubicBezTo>
                <a:cubicBezTo>
                  <a:pt x="104" y="87"/>
                  <a:pt x="108" y="85"/>
                  <a:pt x="112" y="83"/>
                </a:cubicBezTo>
                <a:cubicBezTo>
                  <a:pt x="114" y="82"/>
                  <a:pt x="116" y="81"/>
                  <a:pt x="118" y="79"/>
                </a:cubicBezTo>
                <a:cubicBezTo>
                  <a:pt x="118" y="80"/>
                  <a:pt x="118" y="80"/>
                  <a:pt x="118" y="81"/>
                </a:cubicBezTo>
                <a:cubicBezTo>
                  <a:pt x="119" y="82"/>
                  <a:pt x="120" y="82"/>
                  <a:pt x="120" y="83"/>
                </a:cubicBezTo>
                <a:cubicBezTo>
                  <a:pt x="121" y="84"/>
                  <a:pt x="122" y="85"/>
                  <a:pt x="124" y="85"/>
                </a:cubicBezTo>
                <a:cubicBezTo>
                  <a:pt x="125" y="86"/>
                  <a:pt x="126" y="87"/>
                  <a:pt x="127" y="88"/>
                </a:cubicBezTo>
                <a:cubicBezTo>
                  <a:pt x="127" y="88"/>
                  <a:pt x="128" y="88"/>
                  <a:pt x="128" y="88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9" y="87"/>
                  <a:pt x="129" y="87"/>
                  <a:pt x="128" y="86"/>
                </a:cubicBezTo>
                <a:cubicBezTo>
                  <a:pt x="127" y="85"/>
                  <a:pt x="126" y="85"/>
                  <a:pt x="124" y="84"/>
                </a:cubicBezTo>
                <a:cubicBezTo>
                  <a:pt x="123" y="83"/>
                  <a:pt x="122" y="83"/>
                  <a:pt x="121" y="82"/>
                </a:cubicBezTo>
                <a:cubicBezTo>
                  <a:pt x="121" y="82"/>
                  <a:pt x="120" y="81"/>
                  <a:pt x="120" y="80"/>
                </a:cubicBezTo>
                <a:cubicBezTo>
                  <a:pt x="119" y="79"/>
                  <a:pt x="119" y="79"/>
                  <a:pt x="120" y="78"/>
                </a:cubicBezTo>
                <a:cubicBezTo>
                  <a:pt x="121" y="77"/>
                  <a:pt x="122" y="76"/>
                  <a:pt x="123" y="75"/>
                </a:cubicBezTo>
                <a:cubicBezTo>
                  <a:pt x="123" y="75"/>
                  <a:pt x="123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7" y="74"/>
                  <a:pt x="128" y="73"/>
                  <a:pt x="129" y="73"/>
                </a:cubicBezTo>
                <a:cubicBezTo>
                  <a:pt x="129" y="73"/>
                  <a:pt x="130" y="74"/>
                  <a:pt x="130" y="74"/>
                </a:cubicBezTo>
                <a:cubicBezTo>
                  <a:pt x="130" y="74"/>
                  <a:pt x="131" y="74"/>
                  <a:pt x="131" y="74"/>
                </a:cubicBezTo>
                <a:cubicBezTo>
                  <a:pt x="131" y="74"/>
                  <a:pt x="132" y="75"/>
                  <a:pt x="133" y="75"/>
                </a:cubicBezTo>
                <a:cubicBezTo>
                  <a:pt x="134" y="75"/>
                  <a:pt x="134" y="74"/>
                  <a:pt x="136" y="73"/>
                </a:cubicBezTo>
                <a:cubicBezTo>
                  <a:pt x="136" y="73"/>
                  <a:pt x="136" y="73"/>
                  <a:pt x="136" y="72"/>
                </a:cubicBezTo>
                <a:cubicBezTo>
                  <a:pt x="135" y="72"/>
                  <a:pt x="135" y="72"/>
                  <a:pt x="134" y="72"/>
                </a:cubicBezTo>
                <a:cubicBezTo>
                  <a:pt x="133" y="74"/>
                  <a:pt x="133" y="73"/>
                  <a:pt x="131" y="73"/>
                </a:cubicBezTo>
                <a:cubicBezTo>
                  <a:pt x="131" y="73"/>
                  <a:pt x="131" y="73"/>
                  <a:pt x="131" y="73"/>
                </a:cubicBezTo>
                <a:cubicBezTo>
                  <a:pt x="131" y="72"/>
                  <a:pt x="130" y="72"/>
                  <a:pt x="129" y="72"/>
                </a:cubicBezTo>
                <a:cubicBezTo>
                  <a:pt x="128" y="72"/>
                  <a:pt x="127" y="72"/>
                  <a:pt x="126" y="73"/>
                </a:cubicBezTo>
                <a:cubicBezTo>
                  <a:pt x="125" y="73"/>
                  <a:pt x="125" y="73"/>
                  <a:pt x="125" y="73"/>
                </a:cubicBezTo>
                <a:cubicBezTo>
                  <a:pt x="125" y="72"/>
                  <a:pt x="126" y="71"/>
                  <a:pt x="127" y="71"/>
                </a:cubicBezTo>
                <a:cubicBezTo>
                  <a:pt x="129" y="68"/>
                  <a:pt x="131" y="66"/>
                  <a:pt x="132" y="64"/>
                </a:cubicBezTo>
                <a:cubicBezTo>
                  <a:pt x="135" y="63"/>
                  <a:pt x="136" y="61"/>
                  <a:pt x="136" y="59"/>
                </a:cubicBezTo>
                <a:cubicBezTo>
                  <a:pt x="137" y="58"/>
                  <a:pt x="137" y="56"/>
                  <a:pt x="138" y="56"/>
                </a:cubicBezTo>
                <a:cubicBezTo>
                  <a:pt x="139" y="56"/>
                  <a:pt x="139" y="56"/>
                  <a:pt x="140" y="56"/>
                </a:cubicBezTo>
                <a:cubicBezTo>
                  <a:pt x="140" y="57"/>
                  <a:pt x="140" y="57"/>
                  <a:pt x="141" y="58"/>
                </a:cubicBezTo>
                <a:cubicBezTo>
                  <a:pt x="141" y="58"/>
                  <a:pt x="141" y="58"/>
                  <a:pt x="142" y="58"/>
                </a:cubicBezTo>
                <a:cubicBezTo>
                  <a:pt x="142" y="58"/>
                  <a:pt x="143" y="58"/>
                  <a:pt x="143" y="58"/>
                </a:cubicBezTo>
                <a:cubicBezTo>
                  <a:pt x="143" y="57"/>
                  <a:pt x="142" y="57"/>
                  <a:pt x="142" y="57"/>
                </a:cubicBezTo>
                <a:cubicBezTo>
                  <a:pt x="142" y="57"/>
                  <a:pt x="142" y="57"/>
                  <a:pt x="141" y="56"/>
                </a:cubicBezTo>
                <a:cubicBezTo>
                  <a:pt x="141" y="56"/>
                  <a:pt x="141" y="56"/>
                  <a:pt x="141" y="56"/>
                </a:cubicBezTo>
                <a:cubicBezTo>
                  <a:pt x="141" y="55"/>
                  <a:pt x="140" y="54"/>
                  <a:pt x="138" y="54"/>
                </a:cubicBezTo>
                <a:cubicBezTo>
                  <a:pt x="138" y="55"/>
                  <a:pt x="137" y="55"/>
                  <a:pt x="137" y="55"/>
                </a:cubicBezTo>
                <a:cubicBezTo>
                  <a:pt x="138" y="54"/>
                  <a:pt x="138" y="53"/>
                  <a:pt x="138" y="52"/>
                </a:cubicBezTo>
                <a:cubicBezTo>
                  <a:pt x="139" y="50"/>
                  <a:pt x="140" y="48"/>
                  <a:pt x="141" y="46"/>
                </a:cubicBezTo>
                <a:cubicBezTo>
                  <a:pt x="141" y="46"/>
                  <a:pt x="141" y="46"/>
                  <a:pt x="141" y="46"/>
                </a:cubicBezTo>
                <a:cubicBezTo>
                  <a:pt x="141" y="46"/>
                  <a:pt x="141" y="46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5"/>
                  <a:pt x="144" y="45"/>
                  <a:pt x="145" y="44"/>
                </a:cubicBezTo>
                <a:cubicBezTo>
                  <a:pt x="146" y="44"/>
                  <a:pt x="146" y="44"/>
                  <a:pt x="146" y="43"/>
                </a:cubicBezTo>
                <a:cubicBezTo>
                  <a:pt x="148" y="43"/>
                  <a:pt x="149" y="42"/>
                  <a:pt x="149" y="40"/>
                </a:cubicBezTo>
                <a:cubicBezTo>
                  <a:pt x="149" y="40"/>
                  <a:pt x="149" y="40"/>
                  <a:pt x="148" y="40"/>
                </a:cubicBezTo>
                <a:cubicBezTo>
                  <a:pt x="148" y="40"/>
                  <a:pt x="148" y="40"/>
                  <a:pt x="148" y="41"/>
                </a:cubicBezTo>
                <a:cubicBezTo>
                  <a:pt x="148" y="41"/>
                  <a:pt x="147" y="41"/>
                  <a:pt x="147" y="41"/>
                </a:cubicBezTo>
                <a:cubicBezTo>
                  <a:pt x="146" y="42"/>
                  <a:pt x="145" y="42"/>
                  <a:pt x="145" y="43"/>
                </a:cubicBezTo>
                <a:cubicBezTo>
                  <a:pt x="143" y="43"/>
                  <a:pt x="142" y="44"/>
                  <a:pt x="142" y="44"/>
                </a:cubicBezTo>
                <a:cubicBezTo>
                  <a:pt x="141" y="44"/>
                  <a:pt x="141" y="44"/>
                  <a:pt x="141" y="44"/>
                </a:cubicBezTo>
                <a:cubicBezTo>
                  <a:pt x="143" y="41"/>
                  <a:pt x="144" y="37"/>
                  <a:pt x="144" y="33"/>
                </a:cubicBezTo>
                <a:cubicBezTo>
                  <a:pt x="144" y="33"/>
                  <a:pt x="145" y="32"/>
                  <a:pt x="145" y="32"/>
                </a:cubicBezTo>
                <a:cubicBezTo>
                  <a:pt x="145" y="31"/>
                  <a:pt x="146" y="30"/>
                  <a:pt x="146" y="29"/>
                </a:cubicBezTo>
                <a:cubicBezTo>
                  <a:pt x="147" y="29"/>
                  <a:pt x="147" y="29"/>
                  <a:pt x="148" y="29"/>
                </a:cubicBezTo>
                <a:cubicBezTo>
                  <a:pt x="148" y="29"/>
                  <a:pt x="149" y="28"/>
                  <a:pt x="149" y="28"/>
                </a:cubicBezTo>
                <a:cubicBezTo>
                  <a:pt x="150" y="28"/>
                  <a:pt x="151" y="27"/>
                  <a:pt x="150" y="25"/>
                </a:cubicBezTo>
                <a:cubicBezTo>
                  <a:pt x="150" y="24"/>
                  <a:pt x="150" y="24"/>
                  <a:pt x="150" y="24"/>
                </a:cubicBezTo>
                <a:cubicBezTo>
                  <a:pt x="150" y="24"/>
                  <a:pt x="150" y="24"/>
                  <a:pt x="150" y="24"/>
                </a:cubicBezTo>
                <a:cubicBezTo>
                  <a:pt x="149" y="24"/>
                  <a:pt x="149" y="24"/>
                  <a:pt x="149" y="25"/>
                </a:cubicBezTo>
                <a:cubicBezTo>
                  <a:pt x="149" y="25"/>
                  <a:pt x="149" y="26"/>
                  <a:pt x="149" y="26"/>
                </a:cubicBezTo>
                <a:cubicBezTo>
                  <a:pt x="149" y="27"/>
                  <a:pt x="148" y="27"/>
                  <a:pt x="147" y="27"/>
                </a:cubicBezTo>
                <a:cubicBezTo>
                  <a:pt x="147" y="27"/>
                  <a:pt x="146" y="28"/>
                  <a:pt x="145" y="28"/>
                </a:cubicBezTo>
                <a:cubicBezTo>
                  <a:pt x="145" y="29"/>
                  <a:pt x="144" y="29"/>
                  <a:pt x="144" y="30"/>
                </a:cubicBezTo>
                <a:cubicBezTo>
                  <a:pt x="144" y="28"/>
                  <a:pt x="143" y="27"/>
                  <a:pt x="141" y="25"/>
                </a:cubicBezTo>
                <a:cubicBezTo>
                  <a:pt x="142" y="24"/>
                  <a:pt x="143" y="22"/>
                  <a:pt x="144" y="21"/>
                </a:cubicBezTo>
                <a:cubicBezTo>
                  <a:pt x="145" y="21"/>
                  <a:pt x="146" y="20"/>
                  <a:pt x="146" y="20"/>
                </a:cubicBezTo>
                <a:cubicBezTo>
                  <a:pt x="147" y="20"/>
                  <a:pt x="147" y="19"/>
                  <a:pt x="147" y="19"/>
                </a:cubicBezTo>
                <a:cubicBezTo>
                  <a:pt x="147" y="19"/>
                  <a:pt x="146" y="18"/>
                  <a:pt x="146" y="19"/>
                </a:cubicBezTo>
                <a:cubicBezTo>
                  <a:pt x="145" y="19"/>
                  <a:pt x="144" y="20"/>
                  <a:pt x="143" y="20"/>
                </a:cubicBezTo>
                <a:cubicBezTo>
                  <a:pt x="142" y="21"/>
                  <a:pt x="141" y="22"/>
                  <a:pt x="140" y="24"/>
                </a:cubicBezTo>
                <a:cubicBezTo>
                  <a:pt x="140" y="24"/>
                  <a:pt x="140" y="23"/>
                  <a:pt x="140" y="23"/>
                </a:cubicBezTo>
                <a:cubicBezTo>
                  <a:pt x="139" y="22"/>
                  <a:pt x="138" y="21"/>
                  <a:pt x="137" y="20"/>
                </a:cubicBezTo>
                <a:cubicBezTo>
                  <a:pt x="137" y="20"/>
                  <a:pt x="137" y="20"/>
                  <a:pt x="137" y="20"/>
                </a:cubicBezTo>
                <a:cubicBezTo>
                  <a:pt x="137" y="19"/>
                  <a:pt x="138" y="19"/>
                  <a:pt x="139" y="19"/>
                </a:cubicBezTo>
                <a:cubicBezTo>
                  <a:pt x="139" y="18"/>
                  <a:pt x="140" y="18"/>
                  <a:pt x="140" y="17"/>
                </a:cubicBezTo>
                <a:cubicBezTo>
                  <a:pt x="141" y="17"/>
                  <a:pt x="141" y="17"/>
                  <a:pt x="142" y="16"/>
                </a:cubicBezTo>
                <a:cubicBezTo>
                  <a:pt x="142" y="16"/>
                  <a:pt x="143" y="15"/>
                  <a:pt x="143" y="14"/>
                </a:cubicBezTo>
                <a:cubicBezTo>
                  <a:pt x="144" y="13"/>
                  <a:pt x="144" y="12"/>
                  <a:pt x="145" y="11"/>
                </a:cubicBezTo>
                <a:cubicBezTo>
                  <a:pt x="145" y="11"/>
                  <a:pt x="146" y="11"/>
                  <a:pt x="146" y="11"/>
                </a:cubicBezTo>
                <a:cubicBezTo>
                  <a:pt x="148" y="10"/>
                  <a:pt x="149" y="10"/>
                  <a:pt x="149" y="6"/>
                </a:cubicBezTo>
                <a:cubicBezTo>
                  <a:pt x="149" y="6"/>
                  <a:pt x="148" y="6"/>
                  <a:pt x="148" y="6"/>
                </a:cubicBezTo>
                <a:cubicBezTo>
                  <a:pt x="148" y="6"/>
                  <a:pt x="147" y="6"/>
                  <a:pt x="147" y="7"/>
                </a:cubicBezTo>
                <a:cubicBezTo>
                  <a:pt x="147" y="9"/>
                  <a:pt x="147" y="9"/>
                  <a:pt x="146" y="9"/>
                </a:cubicBezTo>
                <a:cubicBezTo>
                  <a:pt x="145" y="9"/>
                  <a:pt x="144" y="10"/>
                  <a:pt x="144" y="10"/>
                </a:cubicBezTo>
                <a:cubicBezTo>
                  <a:pt x="143" y="11"/>
                  <a:pt x="142" y="12"/>
                  <a:pt x="142" y="13"/>
                </a:cubicBezTo>
                <a:cubicBezTo>
                  <a:pt x="141" y="14"/>
                  <a:pt x="141" y="15"/>
                  <a:pt x="141" y="15"/>
                </a:cubicBezTo>
                <a:cubicBezTo>
                  <a:pt x="140" y="16"/>
                  <a:pt x="140" y="16"/>
                  <a:pt x="139" y="16"/>
                </a:cubicBezTo>
                <a:cubicBezTo>
                  <a:pt x="139" y="17"/>
                  <a:pt x="139" y="17"/>
                  <a:pt x="138" y="17"/>
                </a:cubicBezTo>
                <a:cubicBezTo>
                  <a:pt x="137" y="18"/>
                  <a:pt x="136" y="18"/>
                  <a:pt x="136" y="19"/>
                </a:cubicBezTo>
                <a:cubicBezTo>
                  <a:pt x="136" y="19"/>
                  <a:pt x="136" y="19"/>
                  <a:pt x="136" y="19"/>
                </a:cubicBezTo>
                <a:cubicBezTo>
                  <a:pt x="135" y="19"/>
                  <a:pt x="134" y="18"/>
                  <a:pt x="133" y="17"/>
                </a:cubicBezTo>
                <a:cubicBezTo>
                  <a:pt x="133" y="17"/>
                  <a:pt x="133" y="17"/>
                  <a:pt x="133" y="17"/>
                </a:cubicBezTo>
                <a:cubicBezTo>
                  <a:pt x="133" y="15"/>
                  <a:pt x="133" y="14"/>
                  <a:pt x="133" y="13"/>
                </a:cubicBezTo>
                <a:cubicBezTo>
                  <a:pt x="133" y="13"/>
                  <a:pt x="133" y="13"/>
                  <a:pt x="133" y="13"/>
                </a:cubicBezTo>
                <a:cubicBezTo>
                  <a:pt x="134" y="13"/>
                  <a:pt x="134" y="13"/>
                  <a:pt x="134" y="13"/>
                </a:cubicBezTo>
                <a:cubicBezTo>
                  <a:pt x="135" y="13"/>
                  <a:pt x="136" y="12"/>
                  <a:pt x="136" y="11"/>
                </a:cubicBezTo>
                <a:cubicBezTo>
                  <a:pt x="137" y="10"/>
                  <a:pt x="136" y="8"/>
                  <a:pt x="135" y="8"/>
                </a:cubicBezTo>
                <a:cubicBezTo>
                  <a:pt x="134" y="7"/>
                  <a:pt x="134" y="7"/>
                  <a:pt x="134" y="8"/>
                </a:cubicBezTo>
                <a:cubicBezTo>
                  <a:pt x="133" y="8"/>
                  <a:pt x="133" y="8"/>
                  <a:pt x="134" y="9"/>
                </a:cubicBezTo>
                <a:cubicBezTo>
                  <a:pt x="134" y="9"/>
                  <a:pt x="135" y="10"/>
                  <a:pt x="135" y="11"/>
                </a:cubicBezTo>
                <a:cubicBezTo>
                  <a:pt x="135" y="11"/>
                  <a:pt x="134" y="11"/>
                  <a:pt x="133" y="11"/>
                </a:cubicBezTo>
                <a:cubicBezTo>
                  <a:pt x="133" y="11"/>
                  <a:pt x="133" y="11"/>
                  <a:pt x="132" y="11"/>
                </a:cubicBezTo>
                <a:cubicBezTo>
                  <a:pt x="132" y="11"/>
                  <a:pt x="132" y="11"/>
                  <a:pt x="132" y="11"/>
                </a:cubicBezTo>
                <a:cubicBezTo>
                  <a:pt x="132" y="12"/>
                  <a:pt x="132" y="12"/>
                  <a:pt x="132" y="12"/>
                </a:cubicBezTo>
                <a:cubicBezTo>
                  <a:pt x="131" y="13"/>
                  <a:pt x="131" y="15"/>
                  <a:pt x="131" y="16"/>
                </a:cubicBezTo>
                <a:cubicBezTo>
                  <a:pt x="131" y="16"/>
                  <a:pt x="130" y="16"/>
                  <a:pt x="129" y="15"/>
                </a:cubicBezTo>
                <a:cubicBezTo>
                  <a:pt x="126" y="14"/>
                  <a:pt x="122" y="12"/>
                  <a:pt x="118" y="11"/>
                </a:cubicBezTo>
                <a:cubicBezTo>
                  <a:pt x="119" y="11"/>
                  <a:pt x="119" y="10"/>
                  <a:pt x="120" y="10"/>
                </a:cubicBezTo>
                <a:cubicBezTo>
                  <a:pt x="120" y="9"/>
                  <a:pt x="120" y="9"/>
                  <a:pt x="121" y="9"/>
                </a:cubicBezTo>
                <a:cubicBezTo>
                  <a:pt x="121" y="9"/>
                  <a:pt x="122" y="9"/>
                  <a:pt x="122" y="8"/>
                </a:cubicBezTo>
                <a:cubicBezTo>
                  <a:pt x="123" y="8"/>
                  <a:pt x="123" y="8"/>
                  <a:pt x="124" y="8"/>
                </a:cubicBezTo>
                <a:cubicBezTo>
                  <a:pt x="124" y="8"/>
                  <a:pt x="125" y="7"/>
                  <a:pt x="124" y="6"/>
                </a:cubicBezTo>
                <a:cubicBezTo>
                  <a:pt x="124" y="6"/>
                  <a:pt x="124" y="5"/>
                  <a:pt x="124" y="5"/>
                </a:cubicBezTo>
                <a:cubicBezTo>
                  <a:pt x="123" y="5"/>
                  <a:pt x="123" y="6"/>
                  <a:pt x="123" y="6"/>
                </a:cubicBezTo>
                <a:cubicBezTo>
                  <a:pt x="123" y="7"/>
                  <a:pt x="123" y="7"/>
                  <a:pt x="122" y="7"/>
                </a:cubicBezTo>
                <a:cubicBezTo>
                  <a:pt x="122" y="7"/>
                  <a:pt x="121" y="7"/>
                  <a:pt x="121" y="7"/>
                </a:cubicBezTo>
                <a:cubicBezTo>
                  <a:pt x="121" y="7"/>
                  <a:pt x="120" y="7"/>
                  <a:pt x="120" y="7"/>
                </a:cubicBezTo>
                <a:cubicBezTo>
                  <a:pt x="119" y="8"/>
                  <a:pt x="119" y="8"/>
                  <a:pt x="118" y="9"/>
                </a:cubicBezTo>
                <a:cubicBezTo>
                  <a:pt x="118" y="9"/>
                  <a:pt x="118" y="10"/>
                  <a:pt x="118" y="10"/>
                </a:cubicBezTo>
                <a:cubicBezTo>
                  <a:pt x="117" y="10"/>
                  <a:pt x="117" y="10"/>
                  <a:pt x="116" y="11"/>
                </a:cubicBezTo>
                <a:cubicBezTo>
                  <a:pt x="115" y="10"/>
                  <a:pt x="114" y="10"/>
                  <a:pt x="113" y="10"/>
                </a:cubicBezTo>
                <a:cubicBezTo>
                  <a:pt x="110" y="9"/>
                  <a:pt x="106" y="8"/>
                  <a:pt x="102" y="7"/>
                </a:cubicBezTo>
                <a:cubicBezTo>
                  <a:pt x="102" y="7"/>
                  <a:pt x="103" y="7"/>
                  <a:pt x="103" y="7"/>
                </a:cubicBezTo>
                <a:cubicBezTo>
                  <a:pt x="103" y="7"/>
                  <a:pt x="104" y="6"/>
                  <a:pt x="104" y="5"/>
                </a:cubicBezTo>
                <a:cubicBezTo>
                  <a:pt x="104" y="4"/>
                  <a:pt x="103" y="4"/>
                  <a:pt x="103" y="3"/>
                </a:cubicBezTo>
                <a:cubicBezTo>
                  <a:pt x="103" y="3"/>
                  <a:pt x="102" y="3"/>
                  <a:pt x="102" y="2"/>
                </a:cubicBezTo>
                <a:cubicBezTo>
                  <a:pt x="102" y="2"/>
                  <a:pt x="102" y="2"/>
                  <a:pt x="102" y="2"/>
                </a:cubicBezTo>
                <a:cubicBezTo>
                  <a:pt x="102" y="2"/>
                  <a:pt x="102" y="2"/>
                  <a:pt x="102" y="2"/>
                </a:cubicBezTo>
                <a:cubicBezTo>
                  <a:pt x="101" y="2"/>
                  <a:pt x="101" y="2"/>
                  <a:pt x="101" y="2"/>
                </a:cubicBezTo>
                <a:cubicBezTo>
                  <a:pt x="101" y="2"/>
                  <a:pt x="101" y="3"/>
                  <a:pt x="101" y="3"/>
                </a:cubicBezTo>
                <a:cubicBezTo>
                  <a:pt x="101" y="4"/>
                  <a:pt x="101" y="4"/>
                  <a:pt x="102" y="4"/>
                </a:cubicBezTo>
                <a:cubicBezTo>
                  <a:pt x="102" y="4"/>
                  <a:pt x="103" y="5"/>
                  <a:pt x="103" y="5"/>
                </a:cubicBezTo>
                <a:cubicBezTo>
                  <a:pt x="103" y="5"/>
                  <a:pt x="103" y="5"/>
                  <a:pt x="102" y="5"/>
                </a:cubicBezTo>
                <a:cubicBezTo>
                  <a:pt x="102" y="5"/>
                  <a:pt x="102" y="5"/>
                  <a:pt x="101" y="6"/>
                </a:cubicBezTo>
                <a:cubicBezTo>
                  <a:pt x="101" y="6"/>
                  <a:pt x="101" y="6"/>
                  <a:pt x="101" y="7"/>
                </a:cubicBezTo>
                <a:cubicBezTo>
                  <a:pt x="99" y="6"/>
                  <a:pt x="97" y="6"/>
                  <a:pt x="95" y="5"/>
                </a:cubicBezTo>
                <a:cubicBezTo>
                  <a:pt x="93" y="5"/>
                  <a:pt x="91" y="5"/>
                  <a:pt x="90" y="5"/>
                </a:cubicBezTo>
                <a:cubicBezTo>
                  <a:pt x="90" y="5"/>
                  <a:pt x="90" y="5"/>
                  <a:pt x="89" y="5"/>
                </a:cubicBezTo>
                <a:cubicBezTo>
                  <a:pt x="90" y="5"/>
                  <a:pt x="90" y="5"/>
                  <a:pt x="90" y="5"/>
                </a:cubicBezTo>
                <a:cubicBezTo>
                  <a:pt x="90" y="5"/>
                  <a:pt x="91" y="4"/>
                  <a:pt x="91" y="4"/>
                </a:cubicBezTo>
                <a:cubicBezTo>
                  <a:pt x="91" y="3"/>
                  <a:pt x="90" y="3"/>
                  <a:pt x="90" y="3"/>
                </a:cubicBezTo>
                <a:cubicBezTo>
                  <a:pt x="89" y="3"/>
                  <a:pt x="88" y="2"/>
                  <a:pt x="88" y="2"/>
                </a:cubicBezTo>
                <a:cubicBezTo>
                  <a:pt x="88" y="2"/>
                  <a:pt x="87" y="2"/>
                  <a:pt x="87" y="2"/>
                </a:cubicBezTo>
                <a:cubicBezTo>
                  <a:pt x="87" y="3"/>
                  <a:pt x="87" y="3"/>
                  <a:pt x="87" y="3"/>
                </a:cubicBezTo>
                <a:cubicBezTo>
                  <a:pt x="87" y="4"/>
                  <a:pt x="87" y="4"/>
                  <a:pt x="88" y="4"/>
                </a:cubicBezTo>
                <a:cubicBezTo>
                  <a:pt x="88" y="4"/>
                  <a:pt x="88" y="4"/>
                  <a:pt x="88" y="4"/>
                </a:cubicBezTo>
                <a:cubicBezTo>
                  <a:pt x="87" y="4"/>
                  <a:pt x="87" y="4"/>
                  <a:pt x="88" y="5"/>
                </a:cubicBezTo>
                <a:cubicBezTo>
                  <a:pt x="88" y="5"/>
                  <a:pt x="88" y="5"/>
                  <a:pt x="88" y="5"/>
                </a:cubicBezTo>
                <a:cubicBezTo>
                  <a:pt x="84" y="4"/>
                  <a:pt x="80" y="4"/>
                  <a:pt x="75" y="4"/>
                </a:cubicBezTo>
                <a:cubicBezTo>
                  <a:pt x="74" y="4"/>
                  <a:pt x="72" y="4"/>
                  <a:pt x="70" y="4"/>
                </a:cubicBezTo>
                <a:cubicBezTo>
                  <a:pt x="70" y="4"/>
                  <a:pt x="70" y="4"/>
                  <a:pt x="70" y="4"/>
                </a:cubicBezTo>
                <a:cubicBezTo>
                  <a:pt x="70" y="4"/>
                  <a:pt x="70" y="3"/>
                  <a:pt x="70" y="3"/>
                </a:cubicBezTo>
                <a:cubicBezTo>
                  <a:pt x="70" y="2"/>
                  <a:pt x="70" y="1"/>
                  <a:pt x="69" y="1"/>
                </a:cubicBezTo>
                <a:cubicBezTo>
                  <a:pt x="69" y="1"/>
                  <a:pt x="69" y="1"/>
                  <a:pt x="68" y="1"/>
                </a:cubicBezTo>
                <a:cubicBezTo>
                  <a:pt x="68" y="1"/>
                  <a:pt x="68" y="2"/>
                  <a:pt x="69" y="2"/>
                </a:cubicBezTo>
                <a:cubicBezTo>
                  <a:pt x="69" y="2"/>
                  <a:pt x="69" y="3"/>
                  <a:pt x="69" y="3"/>
                </a:cubicBezTo>
                <a:cubicBezTo>
                  <a:pt x="69" y="3"/>
                  <a:pt x="69" y="4"/>
                  <a:pt x="69" y="4"/>
                </a:cubicBezTo>
                <a:cubicBezTo>
                  <a:pt x="67" y="4"/>
                  <a:pt x="65" y="4"/>
                  <a:pt x="63" y="4"/>
                </a:cubicBezTo>
                <a:cubicBezTo>
                  <a:pt x="61" y="4"/>
                  <a:pt x="59" y="4"/>
                  <a:pt x="58" y="4"/>
                </a:cubicBezTo>
                <a:cubicBezTo>
                  <a:pt x="57" y="3"/>
                  <a:pt x="56" y="3"/>
                  <a:pt x="55" y="3"/>
                </a:cubicBezTo>
                <a:cubicBezTo>
                  <a:pt x="56" y="2"/>
                  <a:pt x="56" y="2"/>
                  <a:pt x="56" y="2"/>
                </a:cubicBezTo>
                <a:cubicBezTo>
                  <a:pt x="57" y="1"/>
                  <a:pt x="57" y="1"/>
                  <a:pt x="56" y="1"/>
                </a:cubicBezTo>
                <a:cubicBezTo>
                  <a:pt x="56" y="0"/>
                  <a:pt x="55" y="0"/>
                  <a:pt x="52" y="0"/>
                </a:cubicBezTo>
                <a:cubicBezTo>
                  <a:pt x="52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2" y="1"/>
                  <a:pt x="53" y="1"/>
                  <a:pt x="54" y="1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3"/>
                  <a:pt x="54" y="3"/>
                  <a:pt x="54" y="3"/>
                </a:cubicBezTo>
                <a:cubicBezTo>
                  <a:pt x="54" y="4"/>
                  <a:pt x="55" y="4"/>
                  <a:pt x="55" y="4"/>
                </a:cubicBezTo>
                <a:cubicBezTo>
                  <a:pt x="54" y="4"/>
                  <a:pt x="53" y="4"/>
                  <a:pt x="52" y="4"/>
                </a:cubicBezTo>
                <a:cubicBezTo>
                  <a:pt x="51" y="3"/>
                  <a:pt x="50" y="1"/>
                  <a:pt x="49" y="1"/>
                </a:cubicBezTo>
                <a:cubicBezTo>
                  <a:pt x="48" y="0"/>
                  <a:pt x="48" y="0"/>
                  <a:pt x="48" y="0"/>
                </a:cubicBezTo>
                <a:cubicBezTo>
                  <a:pt x="47" y="0"/>
                  <a:pt x="46" y="0"/>
                  <a:pt x="46" y="0"/>
                </a:cubicBezTo>
                <a:cubicBezTo>
                  <a:pt x="45" y="1"/>
                  <a:pt x="45" y="1"/>
                  <a:pt x="45" y="1"/>
                </a:cubicBezTo>
                <a:cubicBezTo>
                  <a:pt x="44" y="1"/>
                  <a:pt x="44" y="1"/>
                  <a:pt x="43" y="2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3"/>
                  <a:pt x="43" y="3"/>
                  <a:pt x="44" y="3"/>
                </a:cubicBezTo>
                <a:cubicBezTo>
                  <a:pt x="45" y="3"/>
                  <a:pt x="45" y="2"/>
                  <a:pt x="46" y="2"/>
                </a:cubicBezTo>
                <a:cubicBezTo>
                  <a:pt x="47" y="2"/>
                  <a:pt x="47" y="1"/>
                  <a:pt x="48" y="2"/>
                </a:cubicBezTo>
                <a:cubicBezTo>
                  <a:pt x="49" y="2"/>
                  <a:pt x="50" y="4"/>
                  <a:pt x="50" y="5"/>
                </a:cubicBezTo>
                <a:cubicBezTo>
                  <a:pt x="48" y="5"/>
                  <a:pt x="47" y="5"/>
                  <a:pt x="45" y="5"/>
                </a:cubicBezTo>
                <a:cubicBezTo>
                  <a:pt x="44" y="5"/>
                  <a:pt x="43" y="5"/>
                  <a:pt x="43" y="5"/>
                </a:cubicBezTo>
                <a:cubicBezTo>
                  <a:pt x="42" y="5"/>
                  <a:pt x="42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4"/>
                  <a:pt x="42" y="3"/>
                  <a:pt x="42" y="3"/>
                </a:cubicBezTo>
                <a:cubicBezTo>
                  <a:pt x="41" y="2"/>
                  <a:pt x="39" y="2"/>
                  <a:pt x="37" y="2"/>
                </a:cubicBezTo>
                <a:cubicBezTo>
                  <a:pt x="35" y="2"/>
                  <a:pt x="34" y="2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3" y="3"/>
                  <a:pt x="34" y="4"/>
                </a:cubicBezTo>
                <a:cubicBezTo>
                  <a:pt x="34" y="4"/>
                  <a:pt x="34" y="4"/>
                  <a:pt x="35" y="4"/>
                </a:cubicBezTo>
                <a:cubicBezTo>
                  <a:pt x="35" y="4"/>
                  <a:pt x="38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5"/>
                  <a:pt x="39" y="5"/>
                  <a:pt x="40" y="5"/>
                </a:cubicBezTo>
                <a:cubicBezTo>
                  <a:pt x="40" y="5"/>
                  <a:pt x="41" y="6"/>
                  <a:pt x="42" y="6"/>
                </a:cubicBezTo>
                <a:cubicBezTo>
                  <a:pt x="40" y="6"/>
                  <a:pt x="39" y="6"/>
                  <a:pt x="37" y="7"/>
                </a:cubicBezTo>
                <a:cubicBezTo>
                  <a:pt x="36" y="7"/>
                  <a:pt x="35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2" y="7"/>
                  <a:pt x="32" y="7"/>
                </a:cubicBezTo>
                <a:cubicBezTo>
                  <a:pt x="32" y="7"/>
                  <a:pt x="33" y="7"/>
                  <a:pt x="33" y="7"/>
                </a:cubicBezTo>
                <a:cubicBezTo>
                  <a:pt x="33" y="6"/>
                  <a:pt x="33" y="6"/>
                  <a:pt x="32" y="5"/>
                </a:cubicBezTo>
                <a:cubicBezTo>
                  <a:pt x="31" y="5"/>
                  <a:pt x="25" y="4"/>
                  <a:pt x="24" y="5"/>
                </a:cubicBezTo>
                <a:cubicBezTo>
                  <a:pt x="24" y="5"/>
                  <a:pt x="24" y="6"/>
                  <a:pt x="24" y="6"/>
                </a:cubicBezTo>
                <a:cubicBezTo>
                  <a:pt x="24" y="7"/>
                  <a:pt x="24" y="7"/>
                  <a:pt x="25" y="6"/>
                </a:cubicBezTo>
                <a:cubicBezTo>
                  <a:pt x="25" y="6"/>
                  <a:pt x="28" y="6"/>
                  <a:pt x="30" y="6"/>
                </a:cubicBezTo>
                <a:cubicBezTo>
                  <a:pt x="30" y="6"/>
                  <a:pt x="29" y="7"/>
                  <a:pt x="29" y="7"/>
                </a:cubicBezTo>
                <a:cubicBezTo>
                  <a:pt x="29" y="7"/>
                  <a:pt x="29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27" y="9"/>
                  <a:pt x="23" y="10"/>
                  <a:pt x="21" y="11"/>
                </a:cubicBezTo>
                <a:cubicBezTo>
                  <a:pt x="18" y="12"/>
                  <a:pt x="16" y="13"/>
                  <a:pt x="14" y="14"/>
                </a:cubicBezTo>
                <a:cubicBezTo>
                  <a:pt x="14" y="13"/>
                  <a:pt x="15" y="12"/>
                  <a:pt x="15" y="12"/>
                </a:cubicBezTo>
                <a:cubicBezTo>
                  <a:pt x="15" y="12"/>
                  <a:pt x="15" y="12"/>
                  <a:pt x="16" y="12"/>
                </a:cubicBezTo>
                <a:cubicBezTo>
                  <a:pt x="16" y="12"/>
                  <a:pt x="17" y="12"/>
                  <a:pt x="18" y="11"/>
                </a:cubicBezTo>
                <a:cubicBezTo>
                  <a:pt x="18" y="11"/>
                  <a:pt x="19" y="10"/>
                  <a:pt x="19" y="10"/>
                </a:cubicBezTo>
                <a:cubicBezTo>
                  <a:pt x="19" y="10"/>
                  <a:pt x="19" y="10"/>
                  <a:pt x="19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1" y="8"/>
                  <a:pt x="22" y="8"/>
                </a:cubicBezTo>
                <a:cubicBezTo>
                  <a:pt x="22" y="8"/>
                  <a:pt x="23" y="7"/>
                  <a:pt x="22" y="7"/>
                </a:cubicBezTo>
                <a:cubicBezTo>
                  <a:pt x="22" y="7"/>
                  <a:pt x="22" y="6"/>
                  <a:pt x="22" y="7"/>
                </a:cubicBezTo>
                <a:cubicBezTo>
                  <a:pt x="21" y="7"/>
                  <a:pt x="21" y="7"/>
                  <a:pt x="20" y="7"/>
                </a:cubicBezTo>
                <a:cubicBezTo>
                  <a:pt x="19" y="7"/>
                  <a:pt x="19" y="7"/>
                  <a:pt x="18" y="9"/>
                </a:cubicBezTo>
                <a:cubicBezTo>
                  <a:pt x="18" y="9"/>
                  <a:pt x="18" y="9"/>
                  <a:pt x="17" y="9"/>
                </a:cubicBezTo>
                <a:cubicBezTo>
                  <a:pt x="17" y="9"/>
                  <a:pt x="17" y="10"/>
                  <a:pt x="17" y="10"/>
                </a:cubicBezTo>
                <a:cubicBezTo>
                  <a:pt x="17" y="10"/>
                  <a:pt x="16" y="10"/>
                  <a:pt x="16" y="10"/>
                </a:cubicBezTo>
                <a:cubicBezTo>
                  <a:pt x="15" y="10"/>
                  <a:pt x="15" y="10"/>
                  <a:pt x="14" y="11"/>
                </a:cubicBezTo>
                <a:cubicBezTo>
                  <a:pt x="13" y="11"/>
                  <a:pt x="13" y="13"/>
                  <a:pt x="13" y="15"/>
                </a:cubicBezTo>
                <a:cubicBezTo>
                  <a:pt x="12" y="16"/>
                  <a:pt x="11" y="17"/>
                  <a:pt x="10" y="18"/>
                </a:cubicBezTo>
                <a:cubicBezTo>
                  <a:pt x="8" y="19"/>
                  <a:pt x="7" y="20"/>
                  <a:pt x="6" y="22"/>
                </a:cubicBezTo>
                <a:cubicBezTo>
                  <a:pt x="6" y="21"/>
                  <a:pt x="7" y="21"/>
                  <a:pt x="7" y="20"/>
                </a:cubicBezTo>
                <a:cubicBezTo>
                  <a:pt x="7" y="20"/>
                  <a:pt x="7" y="19"/>
                  <a:pt x="7" y="19"/>
                </a:cubicBezTo>
                <a:cubicBezTo>
                  <a:pt x="7" y="17"/>
                  <a:pt x="8" y="16"/>
                  <a:pt x="10" y="16"/>
                </a:cubicBezTo>
                <a:cubicBezTo>
                  <a:pt x="10" y="16"/>
                  <a:pt x="10" y="16"/>
                  <a:pt x="10" y="15"/>
                </a:cubicBezTo>
                <a:cubicBezTo>
                  <a:pt x="10" y="15"/>
                  <a:pt x="10" y="15"/>
                  <a:pt x="9" y="15"/>
                </a:cubicBezTo>
                <a:cubicBezTo>
                  <a:pt x="6" y="15"/>
                  <a:pt x="6" y="17"/>
                  <a:pt x="6" y="19"/>
                </a:cubicBezTo>
                <a:cubicBezTo>
                  <a:pt x="6" y="19"/>
                  <a:pt x="5" y="19"/>
                  <a:pt x="5" y="20"/>
                </a:cubicBezTo>
                <a:cubicBezTo>
                  <a:pt x="5" y="21"/>
                  <a:pt x="5" y="21"/>
                  <a:pt x="4" y="22"/>
                </a:cubicBezTo>
                <a:cubicBezTo>
                  <a:pt x="4" y="22"/>
                  <a:pt x="4" y="23"/>
                  <a:pt x="4" y="24"/>
                </a:cubicBezTo>
                <a:cubicBezTo>
                  <a:pt x="3" y="23"/>
                  <a:pt x="2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1"/>
                  <a:pt x="0" y="21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lose/>
                <a:moveTo>
                  <a:pt x="20" y="20"/>
                </a:moveTo>
                <a:cubicBezTo>
                  <a:pt x="22" y="18"/>
                  <a:pt x="25" y="16"/>
                  <a:pt x="29" y="15"/>
                </a:cubicBezTo>
                <a:cubicBezTo>
                  <a:pt x="33" y="13"/>
                  <a:pt x="38" y="12"/>
                  <a:pt x="43" y="11"/>
                </a:cubicBezTo>
                <a:cubicBezTo>
                  <a:pt x="48" y="11"/>
                  <a:pt x="53" y="10"/>
                  <a:pt x="58" y="9"/>
                </a:cubicBezTo>
                <a:cubicBezTo>
                  <a:pt x="64" y="9"/>
                  <a:pt x="69" y="9"/>
                  <a:pt x="75" y="9"/>
                </a:cubicBezTo>
                <a:cubicBezTo>
                  <a:pt x="81" y="10"/>
                  <a:pt x="86" y="10"/>
                  <a:pt x="92" y="11"/>
                </a:cubicBezTo>
                <a:cubicBezTo>
                  <a:pt x="97" y="11"/>
                  <a:pt x="102" y="13"/>
                  <a:pt x="107" y="14"/>
                </a:cubicBezTo>
                <a:cubicBezTo>
                  <a:pt x="112" y="15"/>
                  <a:pt x="117" y="17"/>
                  <a:pt x="120" y="18"/>
                </a:cubicBezTo>
                <a:cubicBezTo>
                  <a:pt x="124" y="20"/>
                  <a:pt x="127" y="22"/>
                  <a:pt x="129" y="25"/>
                </a:cubicBezTo>
                <a:cubicBezTo>
                  <a:pt x="131" y="27"/>
                  <a:pt x="133" y="29"/>
                  <a:pt x="133" y="32"/>
                </a:cubicBezTo>
                <a:cubicBezTo>
                  <a:pt x="133" y="34"/>
                  <a:pt x="131" y="36"/>
                  <a:pt x="129" y="38"/>
                </a:cubicBezTo>
                <a:cubicBezTo>
                  <a:pt x="126" y="40"/>
                  <a:pt x="124" y="42"/>
                  <a:pt x="119" y="44"/>
                </a:cubicBezTo>
                <a:cubicBezTo>
                  <a:pt x="116" y="45"/>
                  <a:pt x="112" y="47"/>
                  <a:pt x="107" y="47"/>
                </a:cubicBezTo>
                <a:cubicBezTo>
                  <a:pt x="102" y="48"/>
                  <a:pt x="94" y="49"/>
                  <a:pt x="89" y="50"/>
                </a:cubicBezTo>
                <a:cubicBezTo>
                  <a:pt x="84" y="50"/>
                  <a:pt x="78" y="51"/>
                  <a:pt x="73" y="51"/>
                </a:cubicBezTo>
                <a:cubicBezTo>
                  <a:pt x="67" y="50"/>
                  <a:pt x="61" y="49"/>
                  <a:pt x="56" y="49"/>
                </a:cubicBezTo>
                <a:cubicBezTo>
                  <a:pt x="51" y="48"/>
                  <a:pt x="45" y="46"/>
                  <a:pt x="40" y="45"/>
                </a:cubicBezTo>
                <a:cubicBezTo>
                  <a:pt x="35" y="44"/>
                  <a:pt x="32" y="42"/>
                  <a:pt x="28" y="40"/>
                </a:cubicBezTo>
                <a:cubicBezTo>
                  <a:pt x="24" y="38"/>
                  <a:pt x="21" y="36"/>
                  <a:pt x="19" y="34"/>
                </a:cubicBezTo>
                <a:cubicBezTo>
                  <a:pt x="17" y="32"/>
                  <a:pt x="15" y="29"/>
                  <a:pt x="15" y="27"/>
                </a:cubicBezTo>
                <a:cubicBezTo>
                  <a:pt x="15" y="25"/>
                  <a:pt x="17" y="22"/>
                  <a:pt x="20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15"/>
          <p:cNvSpPr>
            <a:spLocks noEditPoints="1"/>
          </p:cNvSpPr>
          <p:nvPr/>
        </p:nvSpPr>
        <p:spPr bwMode="auto">
          <a:xfrm>
            <a:off x="8780304" y="2043431"/>
            <a:ext cx="450850" cy="646113"/>
          </a:xfrm>
          <a:custGeom>
            <a:avLst/>
            <a:gdLst>
              <a:gd name="T0" fmla="*/ 25 w 120"/>
              <a:gd name="T1" fmla="*/ 163 h 172"/>
              <a:gd name="T2" fmla="*/ 10 w 120"/>
              <a:gd name="T3" fmla="*/ 166 h 172"/>
              <a:gd name="T4" fmla="*/ 24 w 120"/>
              <a:gd name="T5" fmla="*/ 154 h 172"/>
              <a:gd name="T6" fmla="*/ 25 w 120"/>
              <a:gd name="T7" fmla="*/ 154 h 172"/>
              <a:gd name="T8" fmla="*/ 10 w 120"/>
              <a:gd name="T9" fmla="*/ 157 h 172"/>
              <a:gd name="T10" fmla="*/ 7 w 120"/>
              <a:gd name="T11" fmla="*/ 161 h 172"/>
              <a:gd name="T12" fmla="*/ 15 w 120"/>
              <a:gd name="T13" fmla="*/ 172 h 172"/>
              <a:gd name="T14" fmla="*/ 38 w 120"/>
              <a:gd name="T15" fmla="*/ 161 h 172"/>
              <a:gd name="T16" fmla="*/ 93 w 120"/>
              <a:gd name="T17" fmla="*/ 121 h 172"/>
              <a:gd name="T18" fmla="*/ 75 w 120"/>
              <a:gd name="T19" fmla="*/ 75 h 172"/>
              <a:gd name="T20" fmla="*/ 85 w 120"/>
              <a:gd name="T21" fmla="*/ 62 h 172"/>
              <a:gd name="T22" fmla="*/ 94 w 120"/>
              <a:gd name="T23" fmla="*/ 55 h 172"/>
              <a:gd name="T24" fmla="*/ 106 w 120"/>
              <a:gd name="T25" fmla="*/ 48 h 172"/>
              <a:gd name="T26" fmla="*/ 118 w 120"/>
              <a:gd name="T27" fmla="*/ 33 h 172"/>
              <a:gd name="T28" fmla="*/ 106 w 120"/>
              <a:gd name="T29" fmla="*/ 26 h 172"/>
              <a:gd name="T30" fmla="*/ 96 w 120"/>
              <a:gd name="T31" fmla="*/ 28 h 172"/>
              <a:gd name="T32" fmla="*/ 101 w 120"/>
              <a:gd name="T33" fmla="*/ 13 h 172"/>
              <a:gd name="T34" fmla="*/ 87 w 120"/>
              <a:gd name="T35" fmla="*/ 9 h 172"/>
              <a:gd name="T36" fmla="*/ 74 w 120"/>
              <a:gd name="T37" fmla="*/ 13 h 172"/>
              <a:gd name="T38" fmla="*/ 71 w 120"/>
              <a:gd name="T39" fmla="*/ 15 h 172"/>
              <a:gd name="T40" fmla="*/ 58 w 120"/>
              <a:gd name="T41" fmla="*/ 17 h 172"/>
              <a:gd name="T42" fmla="*/ 47 w 120"/>
              <a:gd name="T43" fmla="*/ 26 h 172"/>
              <a:gd name="T44" fmla="*/ 45 w 120"/>
              <a:gd name="T45" fmla="*/ 50 h 172"/>
              <a:gd name="T46" fmla="*/ 56 w 120"/>
              <a:gd name="T47" fmla="*/ 62 h 172"/>
              <a:gd name="T48" fmla="*/ 5 w 120"/>
              <a:gd name="T49" fmla="*/ 103 h 172"/>
              <a:gd name="T50" fmla="*/ 78 w 120"/>
              <a:gd name="T51" fmla="*/ 59 h 172"/>
              <a:gd name="T52" fmla="*/ 71 w 120"/>
              <a:gd name="T53" fmla="*/ 73 h 172"/>
              <a:gd name="T54" fmla="*/ 70 w 120"/>
              <a:gd name="T55" fmla="*/ 74 h 172"/>
              <a:gd name="T56" fmla="*/ 77 w 120"/>
              <a:gd name="T57" fmla="*/ 58 h 172"/>
              <a:gd name="T58" fmla="*/ 75 w 120"/>
              <a:gd name="T59" fmla="*/ 50 h 172"/>
              <a:gd name="T60" fmla="*/ 71 w 120"/>
              <a:gd name="T61" fmla="*/ 60 h 172"/>
              <a:gd name="T62" fmla="*/ 63 w 120"/>
              <a:gd name="T63" fmla="*/ 79 h 172"/>
              <a:gd name="T64" fmla="*/ 67 w 120"/>
              <a:gd name="T65" fmla="*/ 70 h 172"/>
              <a:gd name="T66" fmla="*/ 71 w 120"/>
              <a:gd name="T67" fmla="*/ 57 h 172"/>
              <a:gd name="T68" fmla="*/ 61 w 120"/>
              <a:gd name="T69" fmla="*/ 60 h 172"/>
              <a:gd name="T70" fmla="*/ 63 w 120"/>
              <a:gd name="T71" fmla="*/ 52 h 172"/>
              <a:gd name="T72" fmla="*/ 69 w 120"/>
              <a:gd name="T73" fmla="*/ 49 h 172"/>
              <a:gd name="T74" fmla="*/ 64 w 120"/>
              <a:gd name="T75" fmla="*/ 63 h 172"/>
              <a:gd name="T76" fmla="*/ 60 w 120"/>
              <a:gd name="T77" fmla="*/ 71 h 172"/>
              <a:gd name="T78" fmla="*/ 53 w 120"/>
              <a:gd name="T79" fmla="*/ 89 h 172"/>
              <a:gd name="T80" fmla="*/ 56 w 120"/>
              <a:gd name="T81" fmla="*/ 91 h 172"/>
              <a:gd name="T82" fmla="*/ 59 w 120"/>
              <a:gd name="T83" fmla="*/ 92 h 172"/>
              <a:gd name="T84" fmla="*/ 63 w 120"/>
              <a:gd name="T85" fmla="*/ 93 h 172"/>
              <a:gd name="T86" fmla="*/ 67 w 120"/>
              <a:gd name="T87" fmla="*/ 93 h 172"/>
              <a:gd name="T88" fmla="*/ 58 w 120"/>
              <a:gd name="T89" fmla="*/ 95 h 172"/>
              <a:gd name="T90" fmla="*/ 23 w 120"/>
              <a:gd name="T91" fmla="*/ 86 h 172"/>
              <a:gd name="T92" fmla="*/ 21 w 120"/>
              <a:gd name="T93" fmla="*/ 100 h 172"/>
              <a:gd name="T94" fmla="*/ 13 w 120"/>
              <a:gd name="T95" fmla="*/ 11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0" h="172">
                <a:moveTo>
                  <a:pt x="33" y="156"/>
                </a:moveTo>
                <a:cubicBezTo>
                  <a:pt x="33" y="157"/>
                  <a:pt x="33" y="157"/>
                  <a:pt x="33" y="157"/>
                </a:cubicBezTo>
                <a:cubicBezTo>
                  <a:pt x="31" y="159"/>
                  <a:pt x="28" y="161"/>
                  <a:pt x="25" y="163"/>
                </a:cubicBezTo>
                <a:cubicBezTo>
                  <a:pt x="24" y="164"/>
                  <a:pt x="23" y="165"/>
                  <a:pt x="21" y="166"/>
                </a:cubicBezTo>
                <a:cubicBezTo>
                  <a:pt x="20" y="166"/>
                  <a:pt x="18" y="167"/>
                  <a:pt x="17" y="167"/>
                </a:cubicBezTo>
                <a:cubicBezTo>
                  <a:pt x="14" y="168"/>
                  <a:pt x="11" y="167"/>
                  <a:pt x="10" y="166"/>
                </a:cubicBezTo>
                <a:cubicBezTo>
                  <a:pt x="10" y="164"/>
                  <a:pt x="11" y="161"/>
                  <a:pt x="12" y="159"/>
                </a:cubicBezTo>
                <a:cubicBezTo>
                  <a:pt x="15" y="155"/>
                  <a:pt x="19" y="152"/>
                  <a:pt x="22" y="153"/>
                </a:cubicBezTo>
                <a:cubicBezTo>
                  <a:pt x="23" y="153"/>
                  <a:pt x="24" y="154"/>
                  <a:pt x="24" y="154"/>
                </a:cubicBezTo>
                <a:cubicBezTo>
                  <a:pt x="25" y="155"/>
                  <a:pt x="25" y="155"/>
                  <a:pt x="25" y="155"/>
                </a:cubicBezTo>
                <a:cubicBezTo>
                  <a:pt x="26" y="155"/>
                  <a:pt x="26" y="155"/>
                  <a:pt x="26" y="155"/>
                </a:cubicBezTo>
                <a:cubicBezTo>
                  <a:pt x="26" y="155"/>
                  <a:pt x="26" y="155"/>
                  <a:pt x="25" y="154"/>
                </a:cubicBezTo>
                <a:cubicBezTo>
                  <a:pt x="25" y="153"/>
                  <a:pt x="24" y="152"/>
                  <a:pt x="22" y="151"/>
                </a:cubicBezTo>
                <a:cubicBezTo>
                  <a:pt x="20" y="150"/>
                  <a:pt x="18" y="151"/>
                  <a:pt x="16" y="152"/>
                </a:cubicBezTo>
                <a:cubicBezTo>
                  <a:pt x="14" y="153"/>
                  <a:pt x="12" y="155"/>
                  <a:pt x="10" y="157"/>
                </a:cubicBezTo>
                <a:cubicBezTo>
                  <a:pt x="9" y="158"/>
                  <a:pt x="9" y="158"/>
                  <a:pt x="8" y="159"/>
                </a:cubicBezTo>
                <a:cubicBezTo>
                  <a:pt x="8" y="159"/>
                  <a:pt x="8" y="160"/>
                  <a:pt x="8" y="160"/>
                </a:cubicBezTo>
                <a:cubicBezTo>
                  <a:pt x="8" y="160"/>
                  <a:pt x="7" y="161"/>
                  <a:pt x="7" y="161"/>
                </a:cubicBezTo>
                <a:cubicBezTo>
                  <a:pt x="6" y="163"/>
                  <a:pt x="6" y="165"/>
                  <a:pt x="7" y="167"/>
                </a:cubicBezTo>
                <a:cubicBezTo>
                  <a:pt x="7" y="169"/>
                  <a:pt x="10" y="171"/>
                  <a:pt x="11" y="172"/>
                </a:cubicBezTo>
                <a:cubicBezTo>
                  <a:pt x="12" y="172"/>
                  <a:pt x="13" y="172"/>
                  <a:pt x="15" y="172"/>
                </a:cubicBezTo>
                <a:cubicBezTo>
                  <a:pt x="16" y="172"/>
                  <a:pt x="17" y="172"/>
                  <a:pt x="18" y="172"/>
                </a:cubicBezTo>
                <a:cubicBezTo>
                  <a:pt x="21" y="172"/>
                  <a:pt x="25" y="170"/>
                  <a:pt x="29" y="169"/>
                </a:cubicBezTo>
                <a:cubicBezTo>
                  <a:pt x="32" y="167"/>
                  <a:pt x="36" y="165"/>
                  <a:pt x="38" y="161"/>
                </a:cubicBezTo>
                <a:cubicBezTo>
                  <a:pt x="38" y="161"/>
                  <a:pt x="39" y="161"/>
                  <a:pt x="39" y="161"/>
                </a:cubicBezTo>
                <a:cubicBezTo>
                  <a:pt x="39" y="161"/>
                  <a:pt x="39" y="161"/>
                  <a:pt x="39" y="161"/>
                </a:cubicBezTo>
                <a:cubicBezTo>
                  <a:pt x="55" y="138"/>
                  <a:pt x="87" y="154"/>
                  <a:pt x="93" y="121"/>
                </a:cubicBezTo>
                <a:cubicBezTo>
                  <a:pt x="96" y="103"/>
                  <a:pt x="87" y="90"/>
                  <a:pt x="72" y="83"/>
                </a:cubicBezTo>
                <a:cubicBezTo>
                  <a:pt x="72" y="82"/>
                  <a:pt x="72" y="81"/>
                  <a:pt x="73" y="81"/>
                </a:cubicBezTo>
                <a:cubicBezTo>
                  <a:pt x="73" y="79"/>
                  <a:pt x="74" y="77"/>
                  <a:pt x="75" y="75"/>
                </a:cubicBezTo>
                <a:cubicBezTo>
                  <a:pt x="76" y="73"/>
                  <a:pt x="76" y="73"/>
                  <a:pt x="76" y="73"/>
                </a:cubicBezTo>
                <a:cubicBezTo>
                  <a:pt x="78" y="69"/>
                  <a:pt x="80" y="65"/>
                  <a:pt x="82" y="62"/>
                </a:cubicBezTo>
                <a:cubicBezTo>
                  <a:pt x="83" y="62"/>
                  <a:pt x="84" y="62"/>
                  <a:pt x="85" y="62"/>
                </a:cubicBezTo>
                <a:cubicBezTo>
                  <a:pt x="86" y="62"/>
                  <a:pt x="87" y="61"/>
                  <a:pt x="87" y="59"/>
                </a:cubicBezTo>
                <a:cubicBezTo>
                  <a:pt x="88" y="58"/>
                  <a:pt x="87" y="58"/>
                  <a:pt x="88" y="57"/>
                </a:cubicBezTo>
                <a:cubicBezTo>
                  <a:pt x="89" y="55"/>
                  <a:pt x="92" y="55"/>
                  <a:pt x="94" y="55"/>
                </a:cubicBezTo>
                <a:cubicBezTo>
                  <a:pt x="95" y="55"/>
                  <a:pt x="99" y="56"/>
                  <a:pt x="101" y="55"/>
                </a:cubicBezTo>
                <a:cubicBezTo>
                  <a:pt x="102" y="54"/>
                  <a:pt x="101" y="55"/>
                  <a:pt x="101" y="53"/>
                </a:cubicBezTo>
                <a:cubicBezTo>
                  <a:pt x="102" y="51"/>
                  <a:pt x="104" y="49"/>
                  <a:pt x="106" y="48"/>
                </a:cubicBezTo>
                <a:cubicBezTo>
                  <a:pt x="108" y="47"/>
                  <a:pt x="110" y="47"/>
                  <a:pt x="111" y="45"/>
                </a:cubicBezTo>
                <a:cubicBezTo>
                  <a:pt x="112" y="42"/>
                  <a:pt x="111" y="39"/>
                  <a:pt x="114" y="36"/>
                </a:cubicBezTo>
                <a:cubicBezTo>
                  <a:pt x="115" y="35"/>
                  <a:pt x="117" y="35"/>
                  <a:pt x="118" y="33"/>
                </a:cubicBezTo>
                <a:cubicBezTo>
                  <a:pt x="120" y="30"/>
                  <a:pt x="117" y="28"/>
                  <a:pt x="115" y="27"/>
                </a:cubicBezTo>
                <a:cubicBezTo>
                  <a:pt x="117" y="25"/>
                  <a:pt x="118" y="22"/>
                  <a:pt x="117" y="21"/>
                </a:cubicBezTo>
                <a:cubicBezTo>
                  <a:pt x="115" y="18"/>
                  <a:pt x="109" y="23"/>
                  <a:pt x="106" y="26"/>
                </a:cubicBezTo>
                <a:cubicBezTo>
                  <a:pt x="105" y="25"/>
                  <a:pt x="106" y="20"/>
                  <a:pt x="103" y="21"/>
                </a:cubicBezTo>
                <a:cubicBezTo>
                  <a:pt x="101" y="22"/>
                  <a:pt x="99" y="27"/>
                  <a:pt x="96" y="29"/>
                </a:cubicBezTo>
                <a:cubicBezTo>
                  <a:pt x="96" y="29"/>
                  <a:pt x="96" y="28"/>
                  <a:pt x="96" y="28"/>
                </a:cubicBezTo>
                <a:cubicBezTo>
                  <a:pt x="96" y="27"/>
                  <a:pt x="97" y="27"/>
                  <a:pt x="97" y="26"/>
                </a:cubicBezTo>
                <a:cubicBezTo>
                  <a:pt x="98" y="23"/>
                  <a:pt x="95" y="20"/>
                  <a:pt x="98" y="17"/>
                </a:cubicBezTo>
                <a:cubicBezTo>
                  <a:pt x="99" y="15"/>
                  <a:pt x="100" y="15"/>
                  <a:pt x="101" y="13"/>
                </a:cubicBezTo>
                <a:cubicBezTo>
                  <a:pt x="102" y="9"/>
                  <a:pt x="98" y="8"/>
                  <a:pt x="96" y="8"/>
                </a:cubicBezTo>
                <a:cubicBezTo>
                  <a:pt x="98" y="5"/>
                  <a:pt x="98" y="2"/>
                  <a:pt x="96" y="1"/>
                </a:cubicBezTo>
                <a:cubicBezTo>
                  <a:pt x="94" y="0"/>
                  <a:pt x="89" y="6"/>
                  <a:pt x="87" y="9"/>
                </a:cubicBezTo>
                <a:cubicBezTo>
                  <a:pt x="86" y="9"/>
                  <a:pt x="85" y="4"/>
                  <a:pt x="83" y="5"/>
                </a:cubicBezTo>
                <a:cubicBezTo>
                  <a:pt x="81" y="6"/>
                  <a:pt x="81" y="12"/>
                  <a:pt x="79" y="15"/>
                </a:cubicBezTo>
                <a:cubicBezTo>
                  <a:pt x="78" y="13"/>
                  <a:pt x="76" y="10"/>
                  <a:pt x="74" y="13"/>
                </a:cubicBezTo>
                <a:cubicBezTo>
                  <a:pt x="72" y="16"/>
                  <a:pt x="71" y="19"/>
                  <a:pt x="70" y="22"/>
                </a:cubicBezTo>
                <a:cubicBezTo>
                  <a:pt x="70" y="22"/>
                  <a:pt x="70" y="21"/>
                  <a:pt x="70" y="20"/>
                </a:cubicBezTo>
                <a:cubicBezTo>
                  <a:pt x="71" y="18"/>
                  <a:pt x="72" y="17"/>
                  <a:pt x="71" y="15"/>
                </a:cubicBezTo>
                <a:cubicBezTo>
                  <a:pt x="71" y="11"/>
                  <a:pt x="67" y="11"/>
                  <a:pt x="66" y="12"/>
                </a:cubicBezTo>
                <a:cubicBezTo>
                  <a:pt x="66" y="9"/>
                  <a:pt x="65" y="6"/>
                  <a:pt x="63" y="6"/>
                </a:cubicBezTo>
                <a:cubicBezTo>
                  <a:pt x="60" y="5"/>
                  <a:pt x="58" y="13"/>
                  <a:pt x="58" y="17"/>
                </a:cubicBezTo>
                <a:cubicBezTo>
                  <a:pt x="56" y="17"/>
                  <a:pt x="54" y="13"/>
                  <a:pt x="52" y="15"/>
                </a:cubicBezTo>
                <a:cubicBezTo>
                  <a:pt x="51" y="17"/>
                  <a:pt x="53" y="23"/>
                  <a:pt x="52" y="25"/>
                </a:cubicBezTo>
                <a:cubicBezTo>
                  <a:pt x="50" y="24"/>
                  <a:pt x="48" y="22"/>
                  <a:pt x="47" y="26"/>
                </a:cubicBezTo>
                <a:cubicBezTo>
                  <a:pt x="46" y="31"/>
                  <a:pt x="48" y="35"/>
                  <a:pt x="48" y="40"/>
                </a:cubicBezTo>
                <a:cubicBezTo>
                  <a:pt x="46" y="40"/>
                  <a:pt x="44" y="37"/>
                  <a:pt x="44" y="42"/>
                </a:cubicBezTo>
                <a:cubicBezTo>
                  <a:pt x="44" y="45"/>
                  <a:pt x="44" y="48"/>
                  <a:pt x="45" y="50"/>
                </a:cubicBezTo>
                <a:cubicBezTo>
                  <a:pt x="46" y="52"/>
                  <a:pt x="48" y="54"/>
                  <a:pt x="50" y="56"/>
                </a:cubicBezTo>
                <a:cubicBezTo>
                  <a:pt x="52" y="57"/>
                  <a:pt x="55" y="60"/>
                  <a:pt x="57" y="60"/>
                </a:cubicBezTo>
                <a:cubicBezTo>
                  <a:pt x="57" y="61"/>
                  <a:pt x="57" y="62"/>
                  <a:pt x="56" y="62"/>
                </a:cubicBezTo>
                <a:cubicBezTo>
                  <a:pt x="56" y="64"/>
                  <a:pt x="56" y="67"/>
                  <a:pt x="55" y="71"/>
                </a:cubicBezTo>
                <a:cubicBezTo>
                  <a:pt x="55" y="73"/>
                  <a:pt x="55" y="75"/>
                  <a:pt x="55" y="77"/>
                </a:cubicBezTo>
                <a:cubicBezTo>
                  <a:pt x="31" y="73"/>
                  <a:pt x="9" y="79"/>
                  <a:pt x="5" y="103"/>
                </a:cubicBezTo>
                <a:cubicBezTo>
                  <a:pt x="0" y="139"/>
                  <a:pt x="44" y="136"/>
                  <a:pt x="33" y="156"/>
                </a:cubicBezTo>
                <a:close/>
                <a:moveTo>
                  <a:pt x="77" y="58"/>
                </a:moveTo>
                <a:cubicBezTo>
                  <a:pt x="78" y="59"/>
                  <a:pt x="78" y="59"/>
                  <a:pt x="78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6" y="63"/>
                  <a:pt x="74" y="67"/>
                  <a:pt x="72" y="71"/>
                </a:cubicBezTo>
                <a:cubicBezTo>
                  <a:pt x="71" y="73"/>
                  <a:pt x="71" y="73"/>
                  <a:pt x="71" y="73"/>
                </a:cubicBezTo>
                <a:cubicBezTo>
                  <a:pt x="70" y="75"/>
                  <a:pt x="69" y="77"/>
                  <a:pt x="68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69" y="78"/>
                  <a:pt x="70" y="76"/>
                  <a:pt x="70" y="74"/>
                </a:cubicBezTo>
                <a:cubicBezTo>
                  <a:pt x="72" y="71"/>
                  <a:pt x="73" y="68"/>
                  <a:pt x="73" y="67"/>
                </a:cubicBezTo>
                <a:cubicBezTo>
                  <a:pt x="74" y="65"/>
                  <a:pt x="74" y="64"/>
                  <a:pt x="75" y="63"/>
                </a:cubicBezTo>
                <a:cubicBezTo>
                  <a:pt x="76" y="61"/>
                  <a:pt x="77" y="60"/>
                  <a:pt x="77" y="58"/>
                </a:cubicBezTo>
                <a:close/>
                <a:moveTo>
                  <a:pt x="71" y="57"/>
                </a:moveTo>
                <a:cubicBezTo>
                  <a:pt x="72" y="55"/>
                  <a:pt x="73" y="52"/>
                  <a:pt x="73" y="50"/>
                </a:cubicBezTo>
                <a:cubicBezTo>
                  <a:pt x="74" y="50"/>
                  <a:pt x="75" y="50"/>
                  <a:pt x="75" y="50"/>
                </a:cubicBezTo>
                <a:cubicBezTo>
                  <a:pt x="75" y="52"/>
                  <a:pt x="74" y="53"/>
                  <a:pt x="74" y="55"/>
                </a:cubicBezTo>
                <a:cubicBezTo>
                  <a:pt x="73" y="57"/>
                  <a:pt x="73" y="57"/>
                  <a:pt x="73" y="57"/>
                </a:cubicBezTo>
                <a:cubicBezTo>
                  <a:pt x="73" y="58"/>
                  <a:pt x="72" y="59"/>
                  <a:pt x="71" y="60"/>
                </a:cubicBezTo>
                <a:cubicBezTo>
                  <a:pt x="70" y="62"/>
                  <a:pt x="69" y="64"/>
                  <a:pt x="69" y="65"/>
                </a:cubicBezTo>
                <a:cubicBezTo>
                  <a:pt x="68" y="67"/>
                  <a:pt x="67" y="69"/>
                  <a:pt x="66" y="72"/>
                </a:cubicBezTo>
                <a:cubicBezTo>
                  <a:pt x="65" y="75"/>
                  <a:pt x="64" y="77"/>
                  <a:pt x="63" y="79"/>
                </a:cubicBezTo>
                <a:cubicBezTo>
                  <a:pt x="63" y="79"/>
                  <a:pt x="63" y="79"/>
                  <a:pt x="63" y="79"/>
                </a:cubicBezTo>
                <a:cubicBezTo>
                  <a:pt x="63" y="79"/>
                  <a:pt x="63" y="79"/>
                  <a:pt x="63" y="79"/>
                </a:cubicBezTo>
                <a:cubicBezTo>
                  <a:pt x="64" y="76"/>
                  <a:pt x="65" y="73"/>
                  <a:pt x="67" y="70"/>
                </a:cubicBezTo>
                <a:cubicBezTo>
                  <a:pt x="68" y="68"/>
                  <a:pt x="68" y="66"/>
                  <a:pt x="69" y="64"/>
                </a:cubicBezTo>
                <a:cubicBezTo>
                  <a:pt x="69" y="63"/>
                  <a:pt x="69" y="62"/>
                  <a:pt x="70" y="60"/>
                </a:cubicBezTo>
                <a:cubicBezTo>
                  <a:pt x="70" y="59"/>
                  <a:pt x="71" y="58"/>
                  <a:pt x="71" y="57"/>
                </a:cubicBezTo>
                <a:close/>
                <a:moveTo>
                  <a:pt x="60" y="71"/>
                </a:moveTo>
                <a:cubicBezTo>
                  <a:pt x="60" y="68"/>
                  <a:pt x="61" y="65"/>
                  <a:pt x="61" y="62"/>
                </a:cubicBezTo>
                <a:cubicBezTo>
                  <a:pt x="61" y="62"/>
                  <a:pt x="61" y="61"/>
                  <a:pt x="61" y="60"/>
                </a:cubicBezTo>
                <a:cubicBezTo>
                  <a:pt x="62" y="60"/>
                  <a:pt x="63" y="59"/>
                  <a:pt x="64" y="59"/>
                </a:cubicBezTo>
                <a:cubicBezTo>
                  <a:pt x="65" y="57"/>
                  <a:pt x="64" y="56"/>
                  <a:pt x="64" y="54"/>
                </a:cubicBezTo>
                <a:cubicBezTo>
                  <a:pt x="64" y="54"/>
                  <a:pt x="63" y="53"/>
                  <a:pt x="63" y="52"/>
                </a:cubicBezTo>
                <a:cubicBezTo>
                  <a:pt x="63" y="50"/>
                  <a:pt x="66" y="48"/>
                  <a:pt x="67" y="48"/>
                </a:cubicBezTo>
                <a:cubicBezTo>
                  <a:pt x="67" y="47"/>
                  <a:pt x="67" y="47"/>
                  <a:pt x="67" y="47"/>
                </a:cubicBezTo>
                <a:cubicBezTo>
                  <a:pt x="68" y="48"/>
                  <a:pt x="68" y="48"/>
                  <a:pt x="69" y="49"/>
                </a:cubicBezTo>
                <a:cubicBezTo>
                  <a:pt x="68" y="51"/>
                  <a:pt x="67" y="53"/>
                  <a:pt x="67" y="55"/>
                </a:cubicBezTo>
                <a:cubicBezTo>
                  <a:pt x="66" y="56"/>
                  <a:pt x="66" y="58"/>
                  <a:pt x="65" y="59"/>
                </a:cubicBezTo>
                <a:cubicBezTo>
                  <a:pt x="65" y="60"/>
                  <a:pt x="65" y="62"/>
                  <a:pt x="64" y="63"/>
                </a:cubicBezTo>
                <a:cubicBezTo>
                  <a:pt x="64" y="65"/>
                  <a:pt x="64" y="66"/>
                  <a:pt x="63" y="68"/>
                </a:cubicBezTo>
                <a:cubicBezTo>
                  <a:pt x="61" y="70"/>
                  <a:pt x="61" y="72"/>
                  <a:pt x="60" y="75"/>
                </a:cubicBezTo>
                <a:cubicBezTo>
                  <a:pt x="60" y="73"/>
                  <a:pt x="60" y="72"/>
                  <a:pt x="60" y="71"/>
                </a:cubicBezTo>
                <a:close/>
                <a:moveTo>
                  <a:pt x="50" y="87"/>
                </a:moveTo>
                <a:cubicBezTo>
                  <a:pt x="50" y="85"/>
                  <a:pt x="52" y="85"/>
                  <a:pt x="54" y="84"/>
                </a:cubicBezTo>
                <a:cubicBezTo>
                  <a:pt x="54" y="86"/>
                  <a:pt x="53" y="88"/>
                  <a:pt x="53" y="89"/>
                </a:cubicBezTo>
                <a:cubicBezTo>
                  <a:pt x="53" y="90"/>
                  <a:pt x="54" y="91"/>
                  <a:pt x="55" y="91"/>
                </a:cubicBezTo>
                <a:cubicBezTo>
                  <a:pt x="55" y="91"/>
                  <a:pt x="55" y="92"/>
                  <a:pt x="56" y="92"/>
                </a:cubicBezTo>
                <a:cubicBezTo>
                  <a:pt x="56" y="92"/>
                  <a:pt x="56" y="91"/>
                  <a:pt x="56" y="91"/>
                </a:cubicBezTo>
                <a:cubicBezTo>
                  <a:pt x="56" y="92"/>
                  <a:pt x="57" y="92"/>
                  <a:pt x="58" y="93"/>
                </a:cubicBezTo>
                <a:cubicBezTo>
                  <a:pt x="58" y="93"/>
                  <a:pt x="58" y="93"/>
                  <a:pt x="58" y="93"/>
                </a:cubicBezTo>
                <a:cubicBezTo>
                  <a:pt x="58" y="93"/>
                  <a:pt x="59" y="93"/>
                  <a:pt x="59" y="92"/>
                </a:cubicBezTo>
                <a:cubicBezTo>
                  <a:pt x="59" y="94"/>
                  <a:pt x="60" y="95"/>
                  <a:pt x="61" y="95"/>
                </a:cubicBezTo>
                <a:cubicBezTo>
                  <a:pt x="61" y="95"/>
                  <a:pt x="61" y="95"/>
                  <a:pt x="61" y="95"/>
                </a:cubicBezTo>
                <a:cubicBezTo>
                  <a:pt x="62" y="95"/>
                  <a:pt x="63" y="94"/>
                  <a:pt x="63" y="93"/>
                </a:cubicBezTo>
                <a:cubicBezTo>
                  <a:pt x="63" y="93"/>
                  <a:pt x="63" y="94"/>
                  <a:pt x="64" y="94"/>
                </a:cubicBezTo>
                <a:cubicBezTo>
                  <a:pt x="64" y="94"/>
                  <a:pt x="64" y="94"/>
                  <a:pt x="65" y="94"/>
                </a:cubicBezTo>
                <a:cubicBezTo>
                  <a:pt x="66" y="94"/>
                  <a:pt x="66" y="93"/>
                  <a:pt x="67" y="93"/>
                </a:cubicBezTo>
                <a:cubicBezTo>
                  <a:pt x="67" y="92"/>
                  <a:pt x="68" y="91"/>
                  <a:pt x="68" y="89"/>
                </a:cubicBezTo>
                <a:cubicBezTo>
                  <a:pt x="70" y="91"/>
                  <a:pt x="71" y="92"/>
                  <a:pt x="70" y="93"/>
                </a:cubicBezTo>
                <a:cubicBezTo>
                  <a:pt x="69" y="96"/>
                  <a:pt x="64" y="97"/>
                  <a:pt x="58" y="95"/>
                </a:cubicBezTo>
                <a:cubicBezTo>
                  <a:pt x="53" y="93"/>
                  <a:pt x="49" y="89"/>
                  <a:pt x="50" y="87"/>
                </a:cubicBezTo>
                <a:close/>
                <a:moveTo>
                  <a:pt x="13" y="98"/>
                </a:moveTo>
                <a:cubicBezTo>
                  <a:pt x="15" y="94"/>
                  <a:pt x="20" y="88"/>
                  <a:pt x="23" y="86"/>
                </a:cubicBezTo>
                <a:cubicBezTo>
                  <a:pt x="27" y="85"/>
                  <a:pt x="32" y="84"/>
                  <a:pt x="33" y="85"/>
                </a:cubicBezTo>
                <a:cubicBezTo>
                  <a:pt x="34" y="87"/>
                  <a:pt x="33" y="89"/>
                  <a:pt x="29" y="90"/>
                </a:cubicBezTo>
                <a:cubicBezTo>
                  <a:pt x="26" y="92"/>
                  <a:pt x="22" y="96"/>
                  <a:pt x="21" y="100"/>
                </a:cubicBezTo>
                <a:cubicBezTo>
                  <a:pt x="21" y="103"/>
                  <a:pt x="21" y="109"/>
                  <a:pt x="22" y="112"/>
                </a:cubicBezTo>
                <a:cubicBezTo>
                  <a:pt x="23" y="115"/>
                  <a:pt x="22" y="117"/>
                  <a:pt x="19" y="117"/>
                </a:cubicBezTo>
                <a:cubicBezTo>
                  <a:pt x="17" y="117"/>
                  <a:pt x="14" y="115"/>
                  <a:pt x="13" y="112"/>
                </a:cubicBezTo>
                <a:cubicBezTo>
                  <a:pt x="11" y="109"/>
                  <a:pt x="11" y="103"/>
                  <a:pt x="13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16"/>
          <p:cNvSpPr>
            <a:spLocks/>
          </p:cNvSpPr>
          <p:nvPr/>
        </p:nvSpPr>
        <p:spPr bwMode="auto">
          <a:xfrm>
            <a:off x="9610567" y="2232344"/>
            <a:ext cx="93663" cy="66675"/>
          </a:xfrm>
          <a:custGeom>
            <a:avLst/>
            <a:gdLst>
              <a:gd name="T0" fmla="*/ 4 w 25"/>
              <a:gd name="T1" fmla="*/ 3 h 18"/>
              <a:gd name="T2" fmla="*/ 4 w 25"/>
              <a:gd name="T3" fmla="*/ 3 h 18"/>
              <a:gd name="T4" fmla="*/ 5 w 25"/>
              <a:gd name="T5" fmla="*/ 3 h 18"/>
              <a:gd name="T6" fmla="*/ 16 w 25"/>
              <a:gd name="T7" fmla="*/ 11 h 18"/>
              <a:gd name="T8" fmla="*/ 19 w 25"/>
              <a:gd name="T9" fmla="*/ 16 h 18"/>
              <a:gd name="T10" fmla="*/ 24 w 25"/>
              <a:gd name="T11" fmla="*/ 18 h 18"/>
              <a:gd name="T12" fmla="*/ 25 w 25"/>
              <a:gd name="T13" fmla="*/ 7 h 18"/>
              <a:gd name="T14" fmla="*/ 20 w 25"/>
              <a:gd name="T15" fmla="*/ 4 h 18"/>
              <a:gd name="T16" fmla="*/ 7 w 25"/>
              <a:gd name="T17" fmla="*/ 0 h 18"/>
              <a:gd name="T18" fmla="*/ 4 w 25"/>
              <a:gd name="T19" fmla="*/ 1 h 18"/>
              <a:gd name="T20" fmla="*/ 4 w 25"/>
              <a:gd name="T21" fmla="*/ 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18">
                <a:moveTo>
                  <a:pt x="4" y="3"/>
                </a:moveTo>
                <a:cubicBezTo>
                  <a:pt x="4" y="3"/>
                  <a:pt x="4" y="3"/>
                  <a:pt x="4" y="3"/>
                </a:cubicBezTo>
                <a:cubicBezTo>
                  <a:pt x="4" y="3"/>
                  <a:pt x="5" y="3"/>
                  <a:pt x="5" y="3"/>
                </a:cubicBezTo>
                <a:cubicBezTo>
                  <a:pt x="8" y="3"/>
                  <a:pt x="14" y="6"/>
                  <a:pt x="16" y="11"/>
                </a:cubicBezTo>
                <a:cubicBezTo>
                  <a:pt x="17" y="12"/>
                  <a:pt x="18" y="14"/>
                  <a:pt x="19" y="16"/>
                </a:cubicBezTo>
                <a:cubicBezTo>
                  <a:pt x="21" y="17"/>
                  <a:pt x="23" y="18"/>
                  <a:pt x="24" y="18"/>
                </a:cubicBezTo>
                <a:cubicBezTo>
                  <a:pt x="24" y="15"/>
                  <a:pt x="25" y="11"/>
                  <a:pt x="25" y="7"/>
                </a:cubicBezTo>
                <a:cubicBezTo>
                  <a:pt x="23" y="6"/>
                  <a:pt x="22" y="5"/>
                  <a:pt x="20" y="4"/>
                </a:cubicBezTo>
                <a:cubicBezTo>
                  <a:pt x="16" y="2"/>
                  <a:pt x="11" y="0"/>
                  <a:pt x="7" y="0"/>
                </a:cubicBezTo>
                <a:cubicBezTo>
                  <a:pt x="6" y="0"/>
                  <a:pt x="5" y="0"/>
                  <a:pt x="4" y="1"/>
                </a:cubicBezTo>
                <a:cubicBezTo>
                  <a:pt x="1" y="2"/>
                  <a:pt x="0" y="3"/>
                  <a:pt x="4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17"/>
          <p:cNvSpPr>
            <a:spLocks/>
          </p:cNvSpPr>
          <p:nvPr/>
        </p:nvSpPr>
        <p:spPr bwMode="auto">
          <a:xfrm>
            <a:off x="9877267" y="2232344"/>
            <a:ext cx="90488" cy="74613"/>
          </a:xfrm>
          <a:custGeom>
            <a:avLst/>
            <a:gdLst>
              <a:gd name="T0" fmla="*/ 0 w 24"/>
              <a:gd name="T1" fmla="*/ 7 h 20"/>
              <a:gd name="T2" fmla="*/ 1 w 24"/>
              <a:gd name="T3" fmla="*/ 20 h 20"/>
              <a:gd name="T4" fmla="*/ 4 w 24"/>
              <a:gd name="T5" fmla="*/ 18 h 20"/>
              <a:gd name="T6" fmla="*/ 8 w 24"/>
              <a:gd name="T7" fmla="*/ 11 h 20"/>
              <a:gd name="T8" fmla="*/ 20 w 24"/>
              <a:gd name="T9" fmla="*/ 3 h 20"/>
              <a:gd name="T10" fmla="*/ 20 w 24"/>
              <a:gd name="T11" fmla="*/ 3 h 20"/>
              <a:gd name="T12" fmla="*/ 21 w 24"/>
              <a:gd name="T13" fmla="*/ 3 h 20"/>
              <a:gd name="T14" fmla="*/ 21 w 24"/>
              <a:gd name="T15" fmla="*/ 1 h 20"/>
              <a:gd name="T16" fmla="*/ 18 w 24"/>
              <a:gd name="T17" fmla="*/ 0 h 20"/>
              <a:gd name="T18" fmla="*/ 4 w 24"/>
              <a:gd name="T19" fmla="*/ 4 h 20"/>
              <a:gd name="T20" fmla="*/ 0 w 24"/>
              <a:gd name="T21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20">
                <a:moveTo>
                  <a:pt x="0" y="7"/>
                </a:moveTo>
                <a:cubicBezTo>
                  <a:pt x="0" y="11"/>
                  <a:pt x="1" y="16"/>
                  <a:pt x="1" y="20"/>
                </a:cubicBezTo>
                <a:cubicBezTo>
                  <a:pt x="2" y="19"/>
                  <a:pt x="3" y="19"/>
                  <a:pt x="4" y="18"/>
                </a:cubicBezTo>
                <a:cubicBezTo>
                  <a:pt x="6" y="15"/>
                  <a:pt x="7" y="12"/>
                  <a:pt x="8" y="11"/>
                </a:cubicBezTo>
                <a:cubicBezTo>
                  <a:pt x="11" y="6"/>
                  <a:pt x="16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4" y="3"/>
                  <a:pt x="24" y="2"/>
                  <a:pt x="21" y="1"/>
                </a:cubicBezTo>
                <a:cubicBezTo>
                  <a:pt x="20" y="0"/>
                  <a:pt x="19" y="0"/>
                  <a:pt x="18" y="0"/>
                </a:cubicBezTo>
                <a:cubicBezTo>
                  <a:pt x="14" y="0"/>
                  <a:pt x="9" y="2"/>
                  <a:pt x="4" y="4"/>
                </a:cubicBezTo>
                <a:cubicBezTo>
                  <a:pt x="3" y="5"/>
                  <a:pt x="1" y="6"/>
                  <a:pt x="0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18"/>
          <p:cNvSpPr>
            <a:spLocks/>
          </p:cNvSpPr>
          <p:nvPr/>
        </p:nvSpPr>
        <p:spPr bwMode="auto">
          <a:xfrm>
            <a:off x="9775667" y="2618106"/>
            <a:ext cx="41275" cy="76200"/>
          </a:xfrm>
          <a:custGeom>
            <a:avLst/>
            <a:gdLst>
              <a:gd name="T0" fmla="*/ 0 w 11"/>
              <a:gd name="T1" fmla="*/ 14 h 20"/>
              <a:gd name="T2" fmla="*/ 2 w 11"/>
              <a:gd name="T3" fmla="*/ 18 h 20"/>
              <a:gd name="T4" fmla="*/ 7 w 11"/>
              <a:gd name="T5" fmla="*/ 19 h 20"/>
              <a:gd name="T6" fmla="*/ 11 w 11"/>
              <a:gd name="T7" fmla="*/ 13 h 20"/>
              <a:gd name="T8" fmla="*/ 11 w 11"/>
              <a:gd name="T9" fmla="*/ 0 h 20"/>
              <a:gd name="T10" fmla="*/ 8 w 11"/>
              <a:gd name="T11" fmla="*/ 1 h 20"/>
              <a:gd name="T12" fmla="*/ 5 w 11"/>
              <a:gd name="T13" fmla="*/ 0 h 20"/>
              <a:gd name="T14" fmla="*/ 3 w 11"/>
              <a:gd name="T15" fmla="*/ 1 h 20"/>
              <a:gd name="T16" fmla="*/ 2 w 11"/>
              <a:gd name="T17" fmla="*/ 0 h 20"/>
              <a:gd name="T18" fmla="*/ 2 w 11"/>
              <a:gd name="T19" fmla="*/ 1 h 20"/>
              <a:gd name="T20" fmla="*/ 0 w 11"/>
              <a:gd name="T21" fmla="*/ 1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" h="20">
                <a:moveTo>
                  <a:pt x="0" y="14"/>
                </a:moveTo>
                <a:cubicBezTo>
                  <a:pt x="0" y="17"/>
                  <a:pt x="0" y="19"/>
                  <a:pt x="2" y="18"/>
                </a:cubicBezTo>
                <a:cubicBezTo>
                  <a:pt x="3" y="18"/>
                  <a:pt x="6" y="18"/>
                  <a:pt x="7" y="19"/>
                </a:cubicBezTo>
                <a:cubicBezTo>
                  <a:pt x="9" y="20"/>
                  <a:pt x="10" y="17"/>
                  <a:pt x="11" y="13"/>
                </a:cubicBezTo>
                <a:cubicBezTo>
                  <a:pt x="11" y="9"/>
                  <a:pt x="11" y="4"/>
                  <a:pt x="11" y="0"/>
                </a:cubicBezTo>
                <a:cubicBezTo>
                  <a:pt x="10" y="0"/>
                  <a:pt x="9" y="1"/>
                  <a:pt x="8" y="1"/>
                </a:cubicBezTo>
                <a:cubicBezTo>
                  <a:pt x="7" y="1"/>
                  <a:pt x="6" y="0"/>
                  <a:pt x="5" y="0"/>
                </a:cubicBezTo>
                <a:cubicBezTo>
                  <a:pt x="5" y="0"/>
                  <a:pt x="4" y="1"/>
                  <a:pt x="3" y="1"/>
                </a:cubicBezTo>
                <a:cubicBezTo>
                  <a:pt x="2" y="1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2" y="5"/>
                  <a:pt x="1" y="11"/>
                  <a:pt x="0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9"/>
          <p:cNvSpPr>
            <a:spLocks noEditPoints="1"/>
          </p:cNvSpPr>
          <p:nvPr/>
        </p:nvSpPr>
        <p:spPr bwMode="auto">
          <a:xfrm>
            <a:off x="9712167" y="2106931"/>
            <a:ext cx="157163" cy="342900"/>
          </a:xfrm>
          <a:custGeom>
            <a:avLst/>
            <a:gdLst>
              <a:gd name="T0" fmla="*/ 0 w 42"/>
              <a:gd name="T1" fmla="*/ 53 h 91"/>
              <a:gd name="T2" fmla="*/ 9 w 42"/>
              <a:gd name="T3" fmla="*/ 61 h 91"/>
              <a:gd name="T4" fmla="*/ 17 w 42"/>
              <a:gd name="T5" fmla="*/ 72 h 91"/>
              <a:gd name="T6" fmla="*/ 18 w 42"/>
              <a:gd name="T7" fmla="*/ 78 h 91"/>
              <a:gd name="T8" fmla="*/ 24 w 42"/>
              <a:gd name="T9" fmla="*/ 84 h 91"/>
              <a:gd name="T10" fmla="*/ 26 w 42"/>
              <a:gd name="T11" fmla="*/ 79 h 91"/>
              <a:gd name="T12" fmla="*/ 34 w 42"/>
              <a:gd name="T13" fmla="*/ 64 h 91"/>
              <a:gd name="T14" fmla="*/ 38 w 42"/>
              <a:gd name="T15" fmla="*/ 59 h 91"/>
              <a:gd name="T16" fmla="*/ 20 w 42"/>
              <a:gd name="T17" fmla="*/ 0 h 91"/>
              <a:gd name="T18" fmla="*/ 24 w 42"/>
              <a:gd name="T19" fmla="*/ 7 h 91"/>
              <a:gd name="T20" fmla="*/ 24 w 42"/>
              <a:gd name="T21" fmla="*/ 12 h 91"/>
              <a:gd name="T22" fmla="*/ 25 w 42"/>
              <a:gd name="T23" fmla="*/ 31 h 91"/>
              <a:gd name="T24" fmla="*/ 21 w 42"/>
              <a:gd name="T25" fmla="*/ 30 h 91"/>
              <a:gd name="T26" fmla="*/ 24 w 42"/>
              <a:gd name="T27" fmla="*/ 27 h 91"/>
              <a:gd name="T28" fmla="*/ 20 w 42"/>
              <a:gd name="T29" fmla="*/ 5 h 91"/>
              <a:gd name="T30" fmla="*/ 21 w 42"/>
              <a:gd name="T31" fmla="*/ 12 h 91"/>
              <a:gd name="T32" fmla="*/ 14 w 42"/>
              <a:gd name="T33" fmla="*/ 16 h 91"/>
              <a:gd name="T34" fmla="*/ 16 w 42"/>
              <a:gd name="T35" fmla="*/ 20 h 91"/>
              <a:gd name="T36" fmla="*/ 14 w 42"/>
              <a:gd name="T37" fmla="*/ 16 h 91"/>
              <a:gd name="T38" fmla="*/ 7 w 42"/>
              <a:gd name="T39" fmla="*/ 50 h 91"/>
              <a:gd name="T40" fmla="*/ 9 w 42"/>
              <a:gd name="T41" fmla="*/ 55 h 91"/>
              <a:gd name="T42" fmla="*/ 6 w 42"/>
              <a:gd name="T43" fmla="*/ 40 h 91"/>
              <a:gd name="T44" fmla="*/ 8 w 42"/>
              <a:gd name="T45" fmla="*/ 40 h 91"/>
              <a:gd name="T46" fmla="*/ 10 w 42"/>
              <a:gd name="T47" fmla="*/ 31 h 91"/>
              <a:gd name="T48" fmla="*/ 11 w 42"/>
              <a:gd name="T49" fmla="*/ 26 h 91"/>
              <a:gd name="T50" fmla="*/ 14 w 42"/>
              <a:gd name="T51" fmla="*/ 40 h 91"/>
              <a:gd name="T52" fmla="*/ 17 w 42"/>
              <a:gd name="T53" fmla="*/ 38 h 91"/>
              <a:gd name="T54" fmla="*/ 16 w 42"/>
              <a:gd name="T55" fmla="*/ 43 h 91"/>
              <a:gd name="T56" fmla="*/ 18 w 42"/>
              <a:gd name="T57" fmla="*/ 49 h 91"/>
              <a:gd name="T58" fmla="*/ 19 w 42"/>
              <a:gd name="T59" fmla="*/ 56 h 91"/>
              <a:gd name="T60" fmla="*/ 20 w 42"/>
              <a:gd name="T61" fmla="*/ 67 h 91"/>
              <a:gd name="T62" fmla="*/ 19 w 42"/>
              <a:gd name="T63" fmla="*/ 60 h 91"/>
              <a:gd name="T64" fmla="*/ 20 w 42"/>
              <a:gd name="T65" fmla="*/ 67 h 91"/>
              <a:gd name="T66" fmla="*/ 15 w 42"/>
              <a:gd name="T67" fmla="*/ 30 h 91"/>
              <a:gd name="T68" fmla="*/ 18 w 42"/>
              <a:gd name="T69" fmla="*/ 28 h 91"/>
              <a:gd name="T70" fmla="*/ 18 w 42"/>
              <a:gd name="T71" fmla="*/ 21 h 91"/>
              <a:gd name="T72" fmla="*/ 22 w 42"/>
              <a:gd name="T73" fmla="*/ 15 h 91"/>
              <a:gd name="T74" fmla="*/ 23 w 42"/>
              <a:gd name="T75" fmla="*/ 22 h 91"/>
              <a:gd name="T76" fmla="*/ 21 w 42"/>
              <a:gd name="T77" fmla="*/ 41 h 91"/>
              <a:gd name="T78" fmla="*/ 24 w 42"/>
              <a:gd name="T79" fmla="*/ 38 h 91"/>
              <a:gd name="T80" fmla="*/ 23 w 42"/>
              <a:gd name="T81" fmla="*/ 43 h 91"/>
              <a:gd name="T82" fmla="*/ 26 w 42"/>
              <a:gd name="T83" fmla="*/ 50 h 91"/>
              <a:gd name="T84" fmla="*/ 27 w 42"/>
              <a:gd name="T85" fmla="*/ 57 h 91"/>
              <a:gd name="T86" fmla="*/ 26 w 42"/>
              <a:gd name="T87" fmla="*/ 69 h 91"/>
              <a:gd name="T88" fmla="*/ 27 w 42"/>
              <a:gd name="T89" fmla="*/ 64 h 91"/>
              <a:gd name="T90" fmla="*/ 37 w 42"/>
              <a:gd name="T91" fmla="*/ 46 h 91"/>
              <a:gd name="T92" fmla="*/ 38 w 42"/>
              <a:gd name="T93" fmla="*/ 53 h 91"/>
              <a:gd name="T94" fmla="*/ 37 w 42"/>
              <a:gd name="T95" fmla="*/ 46 h 91"/>
              <a:gd name="T96" fmla="*/ 34 w 42"/>
              <a:gd name="T97" fmla="*/ 41 h 91"/>
              <a:gd name="T98" fmla="*/ 32 w 42"/>
              <a:gd name="T99" fmla="*/ 36 h 91"/>
              <a:gd name="T100" fmla="*/ 30 w 42"/>
              <a:gd name="T101" fmla="*/ 26 h 91"/>
              <a:gd name="T102" fmla="*/ 28 w 42"/>
              <a:gd name="T103" fmla="*/ 28 h 91"/>
              <a:gd name="T104" fmla="*/ 32 w 42"/>
              <a:gd name="T105" fmla="*/ 23 h 91"/>
              <a:gd name="T106" fmla="*/ 24 w 42"/>
              <a:gd name="T107" fmla="*/ 19 h 91"/>
              <a:gd name="T108" fmla="*/ 28 w 42"/>
              <a:gd name="T109" fmla="*/ 1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2" h="91">
                <a:moveTo>
                  <a:pt x="20" y="0"/>
                </a:moveTo>
                <a:cubicBezTo>
                  <a:pt x="20" y="0"/>
                  <a:pt x="20" y="0"/>
                  <a:pt x="20" y="0"/>
                </a:cubicBezTo>
                <a:cubicBezTo>
                  <a:pt x="12" y="0"/>
                  <a:pt x="4" y="12"/>
                  <a:pt x="3" y="26"/>
                </a:cubicBezTo>
                <a:cubicBezTo>
                  <a:pt x="2" y="33"/>
                  <a:pt x="1" y="44"/>
                  <a:pt x="0" y="53"/>
                </a:cubicBezTo>
                <a:cubicBezTo>
                  <a:pt x="1" y="54"/>
                  <a:pt x="3" y="55"/>
                  <a:pt x="4" y="55"/>
                </a:cubicBezTo>
                <a:cubicBezTo>
                  <a:pt x="5" y="56"/>
                  <a:pt x="7" y="58"/>
                  <a:pt x="8" y="60"/>
                </a:cubicBezTo>
                <a:cubicBezTo>
                  <a:pt x="9" y="60"/>
                  <a:pt x="9" y="60"/>
                  <a:pt x="9" y="60"/>
                </a:cubicBezTo>
                <a:cubicBezTo>
                  <a:pt x="9" y="60"/>
                  <a:pt x="9" y="60"/>
                  <a:pt x="9" y="61"/>
                </a:cubicBezTo>
                <a:cubicBezTo>
                  <a:pt x="11" y="64"/>
                  <a:pt x="13" y="68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7" y="71"/>
                  <a:pt x="18" y="71"/>
                  <a:pt x="18" y="71"/>
                </a:cubicBezTo>
                <a:cubicBezTo>
                  <a:pt x="18" y="71"/>
                  <a:pt x="18" y="72"/>
                  <a:pt x="17" y="72"/>
                </a:cubicBezTo>
                <a:cubicBezTo>
                  <a:pt x="17" y="73"/>
                  <a:pt x="16" y="73"/>
                  <a:pt x="16" y="74"/>
                </a:cubicBezTo>
                <a:cubicBezTo>
                  <a:pt x="17" y="75"/>
                  <a:pt x="17" y="76"/>
                  <a:pt x="18" y="77"/>
                </a:cubicBezTo>
                <a:cubicBezTo>
                  <a:pt x="18" y="77"/>
                  <a:pt x="19" y="77"/>
                  <a:pt x="19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8"/>
                  <a:pt x="18" y="78"/>
                  <a:pt x="18" y="79"/>
                </a:cubicBezTo>
                <a:cubicBezTo>
                  <a:pt x="20" y="82"/>
                  <a:pt x="21" y="86"/>
                  <a:pt x="22" y="91"/>
                </a:cubicBezTo>
                <a:cubicBezTo>
                  <a:pt x="23" y="88"/>
                  <a:pt x="24" y="86"/>
                  <a:pt x="25" y="84"/>
                </a:cubicBezTo>
                <a:cubicBezTo>
                  <a:pt x="25" y="84"/>
                  <a:pt x="25" y="84"/>
                  <a:pt x="24" y="84"/>
                </a:cubicBezTo>
                <a:cubicBezTo>
                  <a:pt x="23" y="83"/>
                  <a:pt x="22" y="82"/>
                  <a:pt x="22" y="82"/>
                </a:cubicBezTo>
                <a:cubicBezTo>
                  <a:pt x="22" y="81"/>
                  <a:pt x="23" y="79"/>
                  <a:pt x="24" y="78"/>
                </a:cubicBezTo>
                <a:cubicBezTo>
                  <a:pt x="25" y="78"/>
                  <a:pt x="26" y="77"/>
                  <a:pt x="26" y="77"/>
                </a:cubicBezTo>
                <a:cubicBezTo>
                  <a:pt x="26" y="78"/>
                  <a:pt x="26" y="78"/>
                  <a:pt x="26" y="79"/>
                </a:cubicBezTo>
                <a:cubicBezTo>
                  <a:pt x="25" y="79"/>
                  <a:pt x="25" y="80"/>
                  <a:pt x="24" y="81"/>
                </a:cubicBezTo>
                <a:cubicBezTo>
                  <a:pt x="24" y="82"/>
                  <a:pt x="25" y="82"/>
                  <a:pt x="25" y="82"/>
                </a:cubicBezTo>
                <a:cubicBezTo>
                  <a:pt x="26" y="81"/>
                  <a:pt x="26" y="80"/>
                  <a:pt x="26" y="79"/>
                </a:cubicBezTo>
                <a:cubicBezTo>
                  <a:pt x="28" y="74"/>
                  <a:pt x="31" y="69"/>
                  <a:pt x="34" y="64"/>
                </a:cubicBezTo>
                <a:cubicBezTo>
                  <a:pt x="34" y="64"/>
                  <a:pt x="34" y="63"/>
                  <a:pt x="34" y="63"/>
                </a:cubicBezTo>
                <a:cubicBezTo>
                  <a:pt x="34" y="62"/>
                  <a:pt x="34" y="61"/>
                  <a:pt x="35" y="60"/>
                </a:cubicBezTo>
                <a:cubicBezTo>
                  <a:pt x="37" y="59"/>
                  <a:pt x="37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9" y="58"/>
                  <a:pt x="40" y="56"/>
                  <a:pt x="41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1" y="46"/>
                  <a:pt x="40" y="36"/>
                  <a:pt x="39" y="27"/>
                </a:cubicBezTo>
                <a:cubicBezTo>
                  <a:pt x="37" y="12"/>
                  <a:pt x="28" y="0"/>
                  <a:pt x="20" y="0"/>
                </a:cubicBezTo>
                <a:close/>
                <a:moveTo>
                  <a:pt x="22" y="7"/>
                </a:moveTo>
                <a:cubicBezTo>
                  <a:pt x="22" y="6"/>
                  <a:pt x="23" y="6"/>
                  <a:pt x="24" y="5"/>
                </a:cubicBezTo>
                <a:cubicBezTo>
                  <a:pt x="24" y="5"/>
                  <a:pt x="24" y="5"/>
                  <a:pt x="25" y="5"/>
                </a:cubicBezTo>
                <a:cubicBezTo>
                  <a:pt x="25" y="6"/>
                  <a:pt x="24" y="6"/>
                  <a:pt x="24" y="7"/>
                </a:cubicBezTo>
                <a:cubicBezTo>
                  <a:pt x="23" y="7"/>
                  <a:pt x="23" y="8"/>
                  <a:pt x="23" y="9"/>
                </a:cubicBezTo>
                <a:cubicBezTo>
                  <a:pt x="23" y="10"/>
                  <a:pt x="23" y="11"/>
                  <a:pt x="24" y="11"/>
                </a:cubicBezTo>
                <a:cubicBezTo>
                  <a:pt x="25" y="11"/>
                  <a:pt x="26" y="12"/>
                  <a:pt x="25" y="12"/>
                </a:cubicBezTo>
                <a:cubicBezTo>
                  <a:pt x="25" y="12"/>
                  <a:pt x="24" y="12"/>
                  <a:pt x="24" y="12"/>
                </a:cubicBezTo>
                <a:cubicBezTo>
                  <a:pt x="23" y="12"/>
                  <a:pt x="22" y="11"/>
                  <a:pt x="22" y="11"/>
                </a:cubicBezTo>
                <a:cubicBezTo>
                  <a:pt x="21" y="11"/>
                  <a:pt x="20" y="10"/>
                  <a:pt x="20" y="9"/>
                </a:cubicBezTo>
                <a:cubicBezTo>
                  <a:pt x="20" y="9"/>
                  <a:pt x="21" y="8"/>
                  <a:pt x="22" y="7"/>
                </a:cubicBezTo>
                <a:close/>
                <a:moveTo>
                  <a:pt x="25" y="31"/>
                </a:moveTo>
                <a:cubicBezTo>
                  <a:pt x="26" y="31"/>
                  <a:pt x="26" y="32"/>
                  <a:pt x="26" y="32"/>
                </a:cubicBezTo>
                <a:cubicBezTo>
                  <a:pt x="26" y="32"/>
                  <a:pt x="25" y="32"/>
                  <a:pt x="24" y="32"/>
                </a:cubicBezTo>
                <a:cubicBezTo>
                  <a:pt x="23" y="32"/>
                  <a:pt x="22" y="31"/>
                  <a:pt x="22" y="31"/>
                </a:cubicBezTo>
                <a:cubicBezTo>
                  <a:pt x="21" y="31"/>
                  <a:pt x="21" y="30"/>
                  <a:pt x="21" y="30"/>
                </a:cubicBezTo>
                <a:cubicBezTo>
                  <a:pt x="21" y="29"/>
                  <a:pt x="21" y="28"/>
                  <a:pt x="22" y="28"/>
                </a:cubicBezTo>
                <a:cubicBezTo>
                  <a:pt x="22" y="28"/>
                  <a:pt x="23" y="27"/>
                  <a:pt x="23" y="26"/>
                </a:cubicBezTo>
                <a:cubicBezTo>
                  <a:pt x="24" y="25"/>
                  <a:pt x="25" y="25"/>
                  <a:pt x="25" y="25"/>
                </a:cubicBezTo>
                <a:cubicBezTo>
                  <a:pt x="25" y="26"/>
                  <a:pt x="25" y="26"/>
                  <a:pt x="24" y="27"/>
                </a:cubicBezTo>
                <a:cubicBezTo>
                  <a:pt x="24" y="27"/>
                  <a:pt x="23" y="28"/>
                  <a:pt x="23" y="29"/>
                </a:cubicBezTo>
                <a:cubicBezTo>
                  <a:pt x="23" y="30"/>
                  <a:pt x="24" y="31"/>
                  <a:pt x="25" y="31"/>
                </a:cubicBezTo>
                <a:close/>
                <a:moveTo>
                  <a:pt x="18" y="6"/>
                </a:moveTo>
                <a:cubicBezTo>
                  <a:pt x="19" y="5"/>
                  <a:pt x="20" y="5"/>
                  <a:pt x="20" y="5"/>
                </a:cubicBezTo>
                <a:cubicBezTo>
                  <a:pt x="20" y="5"/>
                  <a:pt x="20" y="6"/>
                  <a:pt x="19" y="6"/>
                </a:cubicBezTo>
                <a:cubicBezTo>
                  <a:pt x="19" y="7"/>
                  <a:pt x="18" y="8"/>
                  <a:pt x="18" y="9"/>
                </a:cubicBezTo>
                <a:cubicBezTo>
                  <a:pt x="18" y="10"/>
                  <a:pt x="19" y="10"/>
                  <a:pt x="20" y="11"/>
                </a:cubicBezTo>
                <a:cubicBezTo>
                  <a:pt x="20" y="11"/>
                  <a:pt x="21" y="11"/>
                  <a:pt x="21" y="12"/>
                </a:cubicBezTo>
                <a:cubicBezTo>
                  <a:pt x="21" y="12"/>
                  <a:pt x="19" y="12"/>
                  <a:pt x="18" y="11"/>
                </a:cubicBezTo>
                <a:cubicBezTo>
                  <a:pt x="17" y="11"/>
                  <a:pt x="16" y="10"/>
                  <a:pt x="16" y="9"/>
                </a:cubicBezTo>
                <a:cubicBezTo>
                  <a:pt x="16" y="8"/>
                  <a:pt x="17" y="7"/>
                  <a:pt x="18" y="6"/>
                </a:cubicBezTo>
                <a:close/>
                <a:moveTo>
                  <a:pt x="14" y="16"/>
                </a:moveTo>
                <a:cubicBezTo>
                  <a:pt x="15" y="15"/>
                  <a:pt x="16" y="14"/>
                  <a:pt x="16" y="14"/>
                </a:cubicBezTo>
                <a:cubicBezTo>
                  <a:pt x="16" y="15"/>
                  <a:pt x="16" y="15"/>
                  <a:pt x="15" y="16"/>
                </a:cubicBezTo>
                <a:cubicBezTo>
                  <a:pt x="15" y="16"/>
                  <a:pt x="14" y="17"/>
                  <a:pt x="14" y="18"/>
                </a:cubicBezTo>
                <a:cubicBezTo>
                  <a:pt x="14" y="19"/>
                  <a:pt x="15" y="20"/>
                  <a:pt x="16" y="20"/>
                </a:cubicBezTo>
                <a:cubicBezTo>
                  <a:pt x="16" y="20"/>
                  <a:pt x="17" y="21"/>
                  <a:pt x="17" y="21"/>
                </a:cubicBezTo>
                <a:cubicBezTo>
                  <a:pt x="17" y="21"/>
                  <a:pt x="15" y="21"/>
                  <a:pt x="14" y="21"/>
                </a:cubicBezTo>
                <a:cubicBezTo>
                  <a:pt x="13" y="20"/>
                  <a:pt x="12" y="19"/>
                  <a:pt x="12" y="19"/>
                </a:cubicBezTo>
                <a:cubicBezTo>
                  <a:pt x="12" y="18"/>
                  <a:pt x="13" y="16"/>
                  <a:pt x="14" y="16"/>
                </a:cubicBezTo>
                <a:close/>
                <a:moveTo>
                  <a:pt x="10" y="56"/>
                </a:moveTo>
                <a:cubicBezTo>
                  <a:pt x="10" y="56"/>
                  <a:pt x="8" y="56"/>
                  <a:pt x="7" y="55"/>
                </a:cubicBezTo>
                <a:cubicBezTo>
                  <a:pt x="6" y="55"/>
                  <a:pt x="5" y="54"/>
                  <a:pt x="5" y="53"/>
                </a:cubicBezTo>
                <a:cubicBezTo>
                  <a:pt x="5" y="52"/>
                  <a:pt x="6" y="51"/>
                  <a:pt x="7" y="50"/>
                </a:cubicBezTo>
                <a:cubicBezTo>
                  <a:pt x="8" y="49"/>
                  <a:pt x="9" y="49"/>
                  <a:pt x="9" y="49"/>
                </a:cubicBezTo>
                <a:cubicBezTo>
                  <a:pt x="9" y="49"/>
                  <a:pt x="9" y="50"/>
                  <a:pt x="8" y="50"/>
                </a:cubicBezTo>
                <a:cubicBezTo>
                  <a:pt x="8" y="51"/>
                  <a:pt x="7" y="52"/>
                  <a:pt x="7" y="53"/>
                </a:cubicBezTo>
                <a:cubicBezTo>
                  <a:pt x="7" y="54"/>
                  <a:pt x="8" y="54"/>
                  <a:pt x="9" y="55"/>
                </a:cubicBezTo>
                <a:cubicBezTo>
                  <a:pt x="9" y="55"/>
                  <a:pt x="10" y="55"/>
                  <a:pt x="10" y="56"/>
                </a:cubicBezTo>
                <a:close/>
                <a:moveTo>
                  <a:pt x="11" y="43"/>
                </a:moveTo>
                <a:cubicBezTo>
                  <a:pt x="11" y="43"/>
                  <a:pt x="10" y="43"/>
                  <a:pt x="8" y="42"/>
                </a:cubicBezTo>
                <a:cubicBezTo>
                  <a:pt x="7" y="42"/>
                  <a:pt x="6" y="41"/>
                  <a:pt x="6" y="40"/>
                </a:cubicBezTo>
                <a:cubicBezTo>
                  <a:pt x="6" y="39"/>
                  <a:pt x="7" y="38"/>
                  <a:pt x="8" y="37"/>
                </a:cubicBezTo>
                <a:cubicBezTo>
                  <a:pt x="9" y="36"/>
                  <a:pt x="10" y="36"/>
                  <a:pt x="10" y="36"/>
                </a:cubicBezTo>
                <a:cubicBezTo>
                  <a:pt x="10" y="36"/>
                  <a:pt x="10" y="37"/>
                  <a:pt x="9" y="37"/>
                </a:cubicBezTo>
                <a:cubicBezTo>
                  <a:pt x="9" y="38"/>
                  <a:pt x="8" y="39"/>
                  <a:pt x="8" y="40"/>
                </a:cubicBezTo>
                <a:cubicBezTo>
                  <a:pt x="8" y="41"/>
                  <a:pt x="9" y="41"/>
                  <a:pt x="10" y="42"/>
                </a:cubicBezTo>
                <a:cubicBezTo>
                  <a:pt x="11" y="42"/>
                  <a:pt x="11" y="42"/>
                  <a:pt x="11" y="43"/>
                </a:cubicBezTo>
                <a:close/>
                <a:moveTo>
                  <a:pt x="13" y="31"/>
                </a:moveTo>
                <a:cubicBezTo>
                  <a:pt x="13" y="31"/>
                  <a:pt x="11" y="31"/>
                  <a:pt x="10" y="31"/>
                </a:cubicBezTo>
                <a:cubicBezTo>
                  <a:pt x="9" y="31"/>
                  <a:pt x="8" y="30"/>
                  <a:pt x="8" y="29"/>
                </a:cubicBezTo>
                <a:cubicBezTo>
                  <a:pt x="8" y="28"/>
                  <a:pt x="9" y="27"/>
                  <a:pt x="10" y="26"/>
                </a:cubicBezTo>
                <a:cubicBezTo>
                  <a:pt x="11" y="25"/>
                  <a:pt x="12" y="24"/>
                  <a:pt x="12" y="25"/>
                </a:cubicBezTo>
                <a:cubicBezTo>
                  <a:pt x="12" y="25"/>
                  <a:pt x="12" y="26"/>
                  <a:pt x="11" y="26"/>
                </a:cubicBezTo>
                <a:cubicBezTo>
                  <a:pt x="11" y="27"/>
                  <a:pt x="10" y="28"/>
                  <a:pt x="10" y="28"/>
                </a:cubicBezTo>
                <a:cubicBezTo>
                  <a:pt x="10" y="29"/>
                  <a:pt x="11" y="30"/>
                  <a:pt x="12" y="30"/>
                </a:cubicBezTo>
                <a:cubicBezTo>
                  <a:pt x="12" y="31"/>
                  <a:pt x="13" y="31"/>
                  <a:pt x="13" y="31"/>
                </a:cubicBezTo>
                <a:close/>
                <a:moveTo>
                  <a:pt x="14" y="40"/>
                </a:moveTo>
                <a:cubicBezTo>
                  <a:pt x="14" y="40"/>
                  <a:pt x="14" y="39"/>
                  <a:pt x="14" y="39"/>
                </a:cubicBezTo>
                <a:cubicBezTo>
                  <a:pt x="14" y="39"/>
                  <a:pt x="15" y="38"/>
                  <a:pt x="16" y="37"/>
                </a:cubicBezTo>
                <a:cubicBezTo>
                  <a:pt x="17" y="36"/>
                  <a:pt x="18" y="36"/>
                  <a:pt x="18" y="36"/>
                </a:cubicBezTo>
                <a:cubicBezTo>
                  <a:pt x="18" y="36"/>
                  <a:pt x="18" y="37"/>
                  <a:pt x="17" y="38"/>
                </a:cubicBezTo>
                <a:cubicBezTo>
                  <a:pt x="16" y="38"/>
                  <a:pt x="16" y="39"/>
                  <a:pt x="16" y="40"/>
                </a:cubicBezTo>
                <a:cubicBezTo>
                  <a:pt x="16" y="41"/>
                  <a:pt x="16" y="42"/>
                  <a:pt x="17" y="42"/>
                </a:cubicBezTo>
                <a:cubicBezTo>
                  <a:pt x="18" y="42"/>
                  <a:pt x="19" y="43"/>
                  <a:pt x="19" y="43"/>
                </a:cubicBezTo>
                <a:cubicBezTo>
                  <a:pt x="18" y="43"/>
                  <a:pt x="17" y="43"/>
                  <a:pt x="16" y="43"/>
                </a:cubicBezTo>
                <a:cubicBezTo>
                  <a:pt x="15" y="42"/>
                  <a:pt x="14" y="42"/>
                  <a:pt x="14" y="42"/>
                </a:cubicBezTo>
                <a:cubicBezTo>
                  <a:pt x="14" y="42"/>
                  <a:pt x="14" y="41"/>
                  <a:pt x="14" y="40"/>
                </a:cubicBezTo>
                <a:close/>
                <a:moveTo>
                  <a:pt x="16" y="50"/>
                </a:moveTo>
                <a:cubicBezTo>
                  <a:pt x="17" y="49"/>
                  <a:pt x="18" y="49"/>
                  <a:pt x="18" y="49"/>
                </a:cubicBezTo>
                <a:cubicBezTo>
                  <a:pt x="18" y="49"/>
                  <a:pt x="18" y="50"/>
                  <a:pt x="17" y="50"/>
                </a:cubicBezTo>
                <a:cubicBezTo>
                  <a:pt x="17" y="51"/>
                  <a:pt x="16" y="52"/>
                  <a:pt x="16" y="53"/>
                </a:cubicBezTo>
                <a:cubicBezTo>
                  <a:pt x="16" y="54"/>
                  <a:pt x="17" y="54"/>
                  <a:pt x="18" y="55"/>
                </a:cubicBezTo>
                <a:cubicBezTo>
                  <a:pt x="19" y="55"/>
                  <a:pt x="19" y="55"/>
                  <a:pt x="19" y="56"/>
                </a:cubicBezTo>
                <a:cubicBezTo>
                  <a:pt x="19" y="56"/>
                  <a:pt x="18" y="56"/>
                  <a:pt x="16" y="55"/>
                </a:cubicBezTo>
                <a:cubicBezTo>
                  <a:pt x="15" y="55"/>
                  <a:pt x="14" y="54"/>
                  <a:pt x="14" y="53"/>
                </a:cubicBezTo>
                <a:cubicBezTo>
                  <a:pt x="14" y="52"/>
                  <a:pt x="15" y="51"/>
                  <a:pt x="16" y="50"/>
                </a:cubicBezTo>
                <a:close/>
                <a:moveTo>
                  <a:pt x="20" y="67"/>
                </a:moveTo>
                <a:cubicBezTo>
                  <a:pt x="19" y="67"/>
                  <a:pt x="18" y="67"/>
                  <a:pt x="17" y="66"/>
                </a:cubicBezTo>
                <a:cubicBezTo>
                  <a:pt x="16" y="66"/>
                  <a:pt x="15" y="65"/>
                  <a:pt x="15" y="64"/>
                </a:cubicBezTo>
                <a:cubicBezTo>
                  <a:pt x="15" y="64"/>
                  <a:pt x="16" y="62"/>
                  <a:pt x="17" y="61"/>
                </a:cubicBezTo>
                <a:cubicBezTo>
                  <a:pt x="18" y="60"/>
                  <a:pt x="19" y="60"/>
                  <a:pt x="19" y="60"/>
                </a:cubicBezTo>
                <a:cubicBezTo>
                  <a:pt x="19" y="60"/>
                  <a:pt x="19" y="61"/>
                  <a:pt x="18" y="62"/>
                </a:cubicBezTo>
                <a:cubicBezTo>
                  <a:pt x="18" y="62"/>
                  <a:pt x="17" y="63"/>
                  <a:pt x="17" y="64"/>
                </a:cubicBezTo>
                <a:cubicBezTo>
                  <a:pt x="17" y="65"/>
                  <a:pt x="18" y="66"/>
                  <a:pt x="18" y="66"/>
                </a:cubicBezTo>
                <a:cubicBezTo>
                  <a:pt x="19" y="66"/>
                  <a:pt x="20" y="66"/>
                  <a:pt x="20" y="67"/>
                </a:cubicBezTo>
                <a:close/>
                <a:moveTo>
                  <a:pt x="20" y="33"/>
                </a:moveTo>
                <a:cubicBezTo>
                  <a:pt x="19" y="33"/>
                  <a:pt x="18" y="33"/>
                  <a:pt x="17" y="33"/>
                </a:cubicBezTo>
                <a:cubicBezTo>
                  <a:pt x="16" y="32"/>
                  <a:pt x="15" y="32"/>
                  <a:pt x="15" y="31"/>
                </a:cubicBezTo>
                <a:cubicBezTo>
                  <a:pt x="15" y="31"/>
                  <a:pt x="15" y="31"/>
                  <a:pt x="15" y="30"/>
                </a:cubicBezTo>
                <a:cubicBezTo>
                  <a:pt x="15" y="29"/>
                  <a:pt x="15" y="29"/>
                  <a:pt x="15" y="29"/>
                </a:cubicBezTo>
                <a:cubicBezTo>
                  <a:pt x="15" y="28"/>
                  <a:pt x="16" y="28"/>
                  <a:pt x="17" y="27"/>
                </a:cubicBezTo>
                <a:cubicBezTo>
                  <a:pt x="18" y="26"/>
                  <a:pt x="19" y="26"/>
                  <a:pt x="19" y="26"/>
                </a:cubicBezTo>
                <a:cubicBezTo>
                  <a:pt x="19" y="27"/>
                  <a:pt x="19" y="27"/>
                  <a:pt x="18" y="28"/>
                </a:cubicBezTo>
                <a:cubicBezTo>
                  <a:pt x="18" y="28"/>
                  <a:pt x="17" y="29"/>
                  <a:pt x="17" y="30"/>
                </a:cubicBezTo>
                <a:cubicBezTo>
                  <a:pt x="17" y="31"/>
                  <a:pt x="18" y="32"/>
                  <a:pt x="18" y="32"/>
                </a:cubicBezTo>
                <a:cubicBezTo>
                  <a:pt x="19" y="32"/>
                  <a:pt x="20" y="33"/>
                  <a:pt x="20" y="33"/>
                </a:cubicBezTo>
                <a:close/>
                <a:moveTo>
                  <a:pt x="18" y="21"/>
                </a:moveTo>
                <a:cubicBezTo>
                  <a:pt x="18" y="21"/>
                  <a:pt x="18" y="20"/>
                  <a:pt x="18" y="19"/>
                </a:cubicBezTo>
                <a:cubicBezTo>
                  <a:pt x="18" y="19"/>
                  <a:pt x="19" y="18"/>
                  <a:pt x="19" y="18"/>
                </a:cubicBezTo>
                <a:cubicBezTo>
                  <a:pt x="19" y="17"/>
                  <a:pt x="20" y="17"/>
                  <a:pt x="21" y="16"/>
                </a:cubicBezTo>
                <a:cubicBezTo>
                  <a:pt x="21" y="15"/>
                  <a:pt x="22" y="15"/>
                  <a:pt x="22" y="15"/>
                </a:cubicBezTo>
                <a:cubicBezTo>
                  <a:pt x="22" y="16"/>
                  <a:pt x="22" y="16"/>
                  <a:pt x="22" y="17"/>
                </a:cubicBezTo>
                <a:cubicBezTo>
                  <a:pt x="21" y="17"/>
                  <a:pt x="20" y="18"/>
                  <a:pt x="20" y="19"/>
                </a:cubicBezTo>
                <a:cubicBezTo>
                  <a:pt x="20" y="20"/>
                  <a:pt x="21" y="21"/>
                  <a:pt x="22" y="21"/>
                </a:cubicBezTo>
                <a:cubicBezTo>
                  <a:pt x="23" y="21"/>
                  <a:pt x="23" y="22"/>
                  <a:pt x="23" y="22"/>
                </a:cubicBezTo>
                <a:cubicBezTo>
                  <a:pt x="23" y="22"/>
                  <a:pt x="22" y="22"/>
                  <a:pt x="20" y="22"/>
                </a:cubicBezTo>
                <a:cubicBezTo>
                  <a:pt x="19" y="21"/>
                  <a:pt x="18" y="21"/>
                  <a:pt x="18" y="21"/>
                </a:cubicBezTo>
                <a:close/>
                <a:moveTo>
                  <a:pt x="21" y="42"/>
                </a:moveTo>
                <a:cubicBezTo>
                  <a:pt x="21" y="42"/>
                  <a:pt x="21" y="41"/>
                  <a:pt x="21" y="41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2" y="39"/>
                  <a:pt x="23" y="38"/>
                </a:cubicBezTo>
                <a:cubicBezTo>
                  <a:pt x="24" y="37"/>
                  <a:pt x="25" y="37"/>
                  <a:pt x="25" y="37"/>
                </a:cubicBezTo>
                <a:cubicBezTo>
                  <a:pt x="25" y="37"/>
                  <a:pt x="25" y="38"/>
                  <a:pt x="24" y="38"/>
                </a:cubicBezTo>
                <a:cubicBezTo>
                  <a:pt x="24" y="39"/>
                  <a:pt x="23" y="40"/>
                  <a:pt x="23" y="41"/>
                </a:cubicBezTo>
                <a:cubicBezTo>
                  <a:pt x="23" y="42"/>
                  <a:pt x="24" y="42"/>
                  <a:pt x="25" y="43"/>
                </a:cubicBezTo>
                <a:cubicBezTo>
                  <a:pt x="26" y="43"/>
                  <a:pt x="26" y="43"/>
                  <a:pt x="26" y="44"/>
                </a:cubicBezTo>
                <a:cubicBezTo>
                  <a:pt x="26" y="44"/>
                  <a:pt x="25" y="44"/>
                  <a:pt x="23" y="43"/>
                </a:cubicBezTo>
                <a:cubicBezTo>
                  <a:pt x="22" y="43"/>
                  <a:pt x="21" y="42"/>
                  <a:pt x="21" y="42"/>
                </a:cubicBezTo>
                <a:close/>
                <a:moveTo>
                  <a:pt x="22" y="54"/>
                </a:moveTo>
                <a:cubicBezTo>
                  <a:pt x="22" y="53"/>
                  <a:pt x="23" y="52"/>
                  <a:pt x="24" y="51"/>
                </a:cubicBezTo>
                <a:cubicBezTo>
                  <a:pt x="25" y="50"/>
                  <a:pt x="26" y="50"/>
                  <a:pt x="26" y="50"/>
                </a:cubicBezTo>
                <a:cubicBezTo>
                  <a:pt x="26" y="50"/>
                  <a:pt x="26" y="51"/>
                  <a:pt x="26" y="51"/>
                </a:cubicBezTo>
                <a:cubicBezTo>
                  <a:pt x="25" y="52"/>
                  <a:pt x="25" y="53"/>
                  <a:pt x="24" y="54"/>
                </a:cubicBezTo>
                <a:cubicBezTo>
                  <a:pt x="24" y="55"/>
                  <a:pt x="25" y="55"/>
                  <a:pt x="26" y="56"/>
                </a:cubicBezTo>
                <a:cubicBezTo>
                  <a:pt x="27" y="56"/>
                  <a:pt x="27" y="56"/>
                  <a:pt x="27" y="57"/>
                </a:cubicBezTo>
                <a:cubicBezTo>
                  <a:pt x="27" y="57"/>
                  <a:pt x="26" y="57"/>
                  <a:pt x="24" y="56"/>
                </a:cubicBezTo>
                <a:cubicBezTo>
                  <a:pt x="23" y="56"/>
                  <a:pt x="22" y="55"/>
                  <a:pt x="22" y="54"/>
                </a:cubicBezTo>
                <a:close/>
                <a:moveTo>
                  <a:pt x="28" y="69"/>
                </a:moveTo>
                <a:cubicBezTo>
                  <a:pt x="28" y="69"/>
                  <a:pt x="27" y="69"/>
                  <a:pt x="26" y="69"/>
                </a:cubicBezTo>
                <a:cubicBezTo>
                  <a:pt x="24" y="68"/>
                  <a:pt x="23" y="67"/>
                  <a:pt x="23" y="67"/>
                </a:cubicBezTo>
                <a:cubicBezTo>
                  <a:pt x="23" y="66"/>
                  <a:pt x="24" y="64"/>
                  <a:pt x="25" y="64"/>
                </a:cubicBezTo>
                <a:cubicBezTo>
                  <a:pt x="26" y="63"/>
                  <a:pt x="27" y="62"/>
                  <a:pt x="27" y="62"/>
                </a:cubicBezTo>
                <a:cubicBezTo>
                  <a:pt x="28" y="63"/>
                  <a:pt x="27" y="63"/>
                  <a:pt x="27" y="64"/>
                </a:cubicBezTo>
                <a:cubicBezTo>
                  <a:pt x="26" y="64"/>
                  <a:pt x="26" y="65"/>
                  <a:pt x="26" y="66"/>
                </a:cubicBezTo>
                <a:cubicBezTo>
                  <a:pt x="26" y="67"/>
                  <a:pt x="26" y="68"/>
                  <a:pt x="27" y="68"/>
                </a:cubicBezTo>
                <a:cubicBezTo>
                  <a:pt x="28" y="68"/>
                  <a:pt x="28" y="69"/>
                  <a:pt x="28" y="69"/>
                </a:cubicBezTo>
                <a:close/>
                <a:moveTo>
                  <a:pt x="37" y="46"/>
                </a:moveTo>
                <a:cubicBezTo>
                  <a:pt x="38" y="46"/>
                  <a:pt x="37" y="47"/>
                  <a:pt x="37" y="47"/>
                </a:cubicBezTo>
                <a:cubicBezTo>
                  <a:pt x="36" y="48"/>
                  <a:pt x="36" y="49"/>
                  <a:pt x="36" y="50"/>
                </a:cubicBezTo>
                <a:cubicBezTo>
                  <a:pt x="35" y="51"/>
                  <a:pt x="36" y="51"/>
                  <a:pt x="37" y="52"/>
                </a:cubicBezTo>
                <a:cubicBezTo>
                  <a:pt x="38" y="52"/>
                  <a:pt x="38" y="52"/>
                  <a:pt x="38" y="53"/>
                </a:cubicBezTo>
                <a:cubicBezTo>
                  <a:pt x="38" y="53"/>
                  <a:pt x="37" y="53"/>
                  <a:pt x="36" y="52"/>
                </a:cubicBezTo>
                <a:cubicBezTo>
                  <a:pt x="34" y="52"/>
                  <a:pt x="33" y="51"/>
                  <a:pt x="33" y="50"/>
                </a:cubicBezTo>
                <a:cubicBezTo>
                  <a:pt x="33" y="49"/>
                  <a:pt x="34" y="48"/>
                  <a:pt x="35" y="47"/>
                </a:cubicBezTo>
                <a:cubicBezTo>
                  <a:pt x="36" y="46"/>
                  <a:pt x="37" y="46"/>
                  <a:pt x="37" y="46"/>
                </a:cubicBezTo>
                <a:close/>
                <a:moveTo>
                  <a:pt x="34" y="35"/>
                </a:moveTo>
                <a:cubicBezTo>
                  <a:pt x="34" y="35"/>
                  <a:pt x="34" y="36"/>
                  <a:pt x="33" y="36"/>
                </a:cubicBezTo>
                <a:cubicBezTo>
                  <a:pt x="33" y="37"/>
                  <a:pt x="32" y="38"/>
                  <a:pt x="32" y="39"/>
                </a:cubicBezTo>
                <a:cubicBezTo>
                  <a:pt x="32" y="39"/>
                  <a:pt x="33" y="40"/>
                  <a:pt x="34" y="41"/>
                </a:cubicBezTo>
                <a:cubicBezTo>
                  <a:pt x="34" y="41"/>
                  <a:pt x="35" y="41"/>
                  <a:pt x="35" y="41"/>
                </a:cubicBezTo>
                <a:cubicBezTo>
                  <a:pt x="35" y="42"/>
                  <a:pt x="33" y="42"/>
                  <a:pt x="32" y="41"/>
                </a:cubicBezTo>
                <a:cubicBezTo>
                  <a:pt x="31" y="41"/>
                  <a:pt x="30" y="40"/>
                  <a:pt x="30" y="39"/>
                </a:cubicBezTo>
                <a:cubicBezTo>
                  <a:pt x="30" y="38"/>
                  <a:pt x="31" y="37"/>
                  <a:pt x="32" y="36"/>
                </a:cubicBezTo>
                <a:cubicBezTo>
                  <a:pt x="33" y="35"/>
                  <a:pt x="34" y="35"/>
                  <a:pt x="34" y="35"/>
                </a:cubicBezTo>
                <a:close/>
                <a:moveTo>
                  <a:pt x="32" y="23"/>
                </a:moveTo>
                <a:cubicBezTo>
                  <a:pt x="32" y="23"/>
                  <a:pt x="32" y="24"/>
                  <a:pt x="31" y="24"/>
                </a:cubicBezTo>
                <a:cubicBezTo>
                  <a:pt x="30" y="25"/>
                  <a:pt x="30" y="26"/>
                  <a:pt x="30" y="26"/>
                </a:cubicBezTo>
                <a:cubicBezTo>
                  <a:pt x="30" y="27"/>
                  <a:pt x="30" y="28"/>
                  <a:pt x="31" y="28"/>
                </a:cubicBezTo>
                <a:cubicBezTo>
                  <a:pt x="32" y="29"/>
                  <a:pt x="33" y="29"/>
                  <a:pt x="33" y="29"/>
                </a:cubicBezTo>
                <a:cubicBezTo>
                  <a:pt x="32" y="30"/>
                  <a:pt x="31" y="29"/>
                  <a:pt x="30" y="29"/>
                </a:cubicBezTo>
                <a:cubicBezTo>
                  <a:pt x="30" y="29"/>
                  <a:pt x="28" y="29"/>
                  <a:pt x="28" y="28"/>
                </a:cubicBezTo>
                <a:cubicBezTo>
                  <a:pt x="28" y="28"/>
                  <a:pt x="28" y="28"/>
                  <a:pt x="28" y="27"/>
                </a:cubicBezTo>
                <a:cubicBezTo>
                  <a:pt x="28" y="26"/>
                  <a:pt x="28" y="25"/>
                  <a:pt x="28" y="25"/>
                </a:cubicBezTo>
                <a:cubicBezTo>
                  <a:pt x="28" y="25"/>
                  <a:pt x="29" y="25"/>
                  <a:pt x="30" y="24"/>
                </a:cubicBezTo>
                <a:cubicBezTo>
                  <a:pt x="31" y="23"/>
                  <a:pt x="32" y="22"/>
                  <a:pt x="32" y="23"/>
                </a:cubicBezTo>
                <a:close/>
                <a:moveTo>
                  <a:pt x="29" y="21"/>
                </a:moveTo>
                <a:cubicBezTo>
                  <a:pt x="29" y="21"/>
                  <a:pt x="28" y="21"/>
                  <a:pt x="27" y="21"/>
                </a:cubicBezTo>
                <a:cubicBezTo>
                  <a:pt x="27" y="21"/>
                  <a:pt x="26" y="21"/>
                  <a:pt x="25" y="21"/>
                </a:cubicBezTo>
                <a:cubicBezTo>
                  <a:pt x="25" y="20"/>
                  <a:pt x="24" y="20"/>
                  <a:pt x="24" y="19"/>
                </a:cubicBezTo>
                <a:cubicBezTo>
                  <a:pt x="25" y="18"/>
                  <a:pt x="25" y="17"/>
                  <a:pt x="25" y="17"/>
                </a:cubicBezTo>
                <a:cubicBezTo>
                  <a:pt x="25" y="17"/>
                  <a:pt x="26" y="16"/>
                  <a:pt x="27" y="15"/>
                </a:cubicBezTo>
                <a:cubicBezTo>
                  <a:pt x="28" y="15"/>
                  <a:pt x="28" y="14"/>
                  <a:pt x="29" y="15"/>
                </a:cubicBezTo>
                <a:cubicBezTo>
                  <a:pt x="29" y="15"/>
                  <a:pt x="28" y="16"/>
                  <a:pt x="28" y="16"/>
                </a:cubicBezTo>
                <a:cubicBezTo>
                  <a:pt x="27" y="17"/>
                  <a:pt x="27" y="18"/>
                  <a:pt x="27" y="18"/>
                </a:cubicBezTo>
                <a:cubicBezTo>
                  <a:pt x="27" y="19"/>
                  <a:pt x="27" y="20"/>
                  <a:pt x="28" y="20"/>
                </a:cubicBezTo>
                <a:cubicBezTo>
                  <a:pt x="29" y="21"/>
                  <a:pt x="30" y="21"/>
                  <a:pt x="29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0"/>
          <p:cNvSpPr>
            <a:spLocks/>
          </p:cNvSpPr>
          <p:nvPr/>
        </p:nvSpPr>
        <p:spPr bwMode="auto">
          <a:xfrm>
            <a:off x="9572467" y="2287906"/>
            <a:ext cx="219075" cy="319088"/>
          </a:xfrm>
          <a:custGeom>
            <a:avLst/>
            <a:gdLst>
              <a:gd name="T0" fmla="*/ 54 w 58"/>
              <a:gd name="T1" fmla="*/ 66 h 85"/>
              <a:gd name="T2" fmla="*/ 58 w 58"/>
              <a:gd name="T3" fmla="*/ 48 h 85"/>
              <a:gd name="T4" fmla="*/ 53 w 58"/>
              <a:gd name="T5" fmla="*/ 32 h 85"/>
              <a:gd name="T6" fmla="*/ 39 w 58"/>
              <a:gd name="T7" fmla="*/ 10 h 85"/>
              <a:gd name="T8" fmla="*/ 20 w 58"/>
              <a:gd name="T9" fmla="*/ 1 h 85"/>
              <a:gd name="T10" fmla="*/ 11 w 58"/>
              <a:gd name="T11" fmla="*/ 0 h 85"/>
              <a:gd name="T12" fmla="*/ 3 w 58"/>
              <a:gd name="T13" fmla="*/ 1 h 85"/>
              <a:gd name="T14" fmla="*/ 2 w 58"/>
              <a:gd name="T15" fmla="*/ 4 h 85"/>
              <a:gd name="T16" fmla="*/ 4 w 58"/>
              <a:gd name="T17" fmla="*/ 3 h 85"/>
              <a:gd name="T18" fmla="*/ 6 w 58"/>
              <a:gd name="T19" fmla="*/ 3 h 85"/>
              <a:gd name="T20" fmla="*/ 18 w 58"/>
              <a:gd name="T21" fmla="*/ 8 h 85"/>
              <a:gd name="T22" fmla="*/ 28 w 58"/>
              <a:gd name="T23" fmla="*/ 29 h 85"/>
              <a:gd name="T24" fmla="*/ 33 w 58"/>
              <a:gd name="T25" fmla="*/ 57 h 85"/>
              <a:gd name="T26" fmla="*/ 41 w 58"/>
              <a:gd name="T27" fmla="*/ 78 h 85"/>
              <a:gd name="T28" fmla="*/ 56 w 58"/>
              <a:gd name="T29" fmla="*/ 85 h 85"/>
              <a:gd name="T30" fmla="*/ 54 w 58"/>
              <a:gd name="T31" fmla="*/ 6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8" h="85">
                <a:moveTo>
                  <a:pt x="54" y="66"/>
                </a:moveTo>
                <a:cubicBezTo>
                  <a:pt x="55" y="61"/>
                  <a:pt x="56" y="55"/>
                  <a:pt x="58" y="48"/>
                </a:cubicBezTo>
                <a:cubicBezTo>
                  <a:pt x="56" y="42"/>
                  <a:pt x="54" y="36"/>
                  <a:pt x="53" y="32"/>
                </a:cubicBezTo>
                <a:cubicBezTo>
                  <a:pt x="49" y="23"/>
                  <a:pt x="43" y="13"/>
                  <a:pt x="39" y="10"/>
                </a:cubicBezTo>
                <a:cubicBezTo>
                  <a:pt x="35" y="7"/>
                  <a:pt x="26" y="3"/>
                  <a:pt x="20" y="1"/>
                </a:cubicBezTo>
                <a:cubicBezTo>
                  <a:pt x="17" y="0"/>
                  <a:pt x="14" y="0"/>
                  <a:pt x="11" y="0"/>
                </a:cubicBezTo>
                <a:cubicBezTo>
                  <a:pt x="8" y="0"/>
                  <a:pt x="5" y="0"/>
                  <a:pt x="3" y="1"/>
                </a:cubicBezTo>
                <a:cubicBezTo>
                  <a:pt x="1" y="3"/>
                  <a:pt x="0" y="4"/>
                  <a:pt x="2" y="4"/>
                </a:cubicBezTo>
                <a:cubicBezTo>
                  <a:pt x="2" y="4"/>
                  <a:pt x="3" y="4"/>
                  <a:pt x="4" y="3"/>
                </a:cubicBezTo>
                <a:cubicBezTo>
                  <a:pt x="5" y="3"/>
                  <a:pt x="5" y="3"/>
                  <a:pt x="6" y="3"/>
                </a:cubicBezTo>
                <a:cubicBezTo>
                  <a:pt x="10" y="3"/>
                  <a:pt x="14" y="5"/>
                  <a:pt x="18" y="8"/>
                </a:cubicBezTo>
                <a:cubicBezTo>
                  <a:pt x="21" y="12"/>
                  <a:pt x="26" y="21"/>
                  <a:pt x="28" y="29"/>
                </a:cubicBezTo>
                <a:cubicBezTo>
                  <a:pt x="30" y="36"/>
                  <a:pt x="32" y="49"/>
                  <a:pt x="33" y="57"/>
                </a:cubicBezTo>
                <a:cubicBezTo>
                  <a:pt x="34" y="65"/>
                  <a:pt x="38" y="74"/>
                  <a:pt x="41" y="78"/>
                </a:cubicBezTo>
                <a:cubicBezTo>
                  <a:pt x="45" y="82"/>
                  <a:pt x="51" y="85"/>
                  <a:pt x="56" y="85"/>
                </a:cubicBezTo>
                <a:cubicBezTo>
                  <a:pt x="53" y="82"/>
                  <a:pt x="52" y="74"/>
                  <a:pt x="54" y="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1"/>
          <p:cNvSpPr>
            <a:spLocks/>
          </p:cNvSpPr>
          <p:nvPr/>
        </p:nvSpPr>
        <p:spPr bwMode="auto">
          <a:xfrm>
            <a:off x="9780429" y="2287906"/>
            <a:ext cx="239713" cy="323850"/>
          </a:xfrm>
          <a:custGeom>
            <a:avLst/>
            <a:gdLst>
              <a:gd name="T0" fmla="*/ 58 w 64"/>
              <a:gd name="T1" fmla="*/ 3 h 86"/>
              <a:gd name="T2" fmla="*/ 60 w 64"/>
              <a:gd name="T3" fmla="*/ 3 h 86"/>
              <a:gd name="T4" fmla="*/ 62 w 64"/>
              <a:gd name="T5" fmla="*/ 4 h 86"/>
              <a:gd name="T6" fmla="*/ 61 w 64"/>
              <a:gd name="T7" fmla="*/ 1 h 86"/>
              <a:gd name="T8" fmla="*/ 53 w 64"/>
              <a:gd name="T9" fmla="*/ 0 h 86"/>
              <a:gd name="T10" fmla="*/ 44 w 64"/>
              <a:gd name="T11" fmla="*/ 1 h 86"/>
              <a:gd name="T12" fmla="*/ 25 w 64"/>
              <a:gd name="T13" fmla="*/ 10 h 86"/>
              <a:gd name="T14" fmla="*/ 11 w 64"/>
              <a:gd name="T15" fmla="*/ 32 h 86"/>
              <a:gd name="T16" fmla="*/ 2 w 64"/>
              <a:gd name="T17" fmla="*/ 67 h 86"/>
              <a:gd name="T18" fmla="*/ 7 w 64"/>
              <a:gd name="T19" fmla="*/ 86 h 86"/>
              <a:gd name="T20" fmla="*/ 22 w 64"/>
              <a:gd name="T21" fmla="*/ 78 h 86"/>
              <a:gd name="T22" fmla="*/ 31 w 64"/>
              <a:gd name="T23" fmla="*/ 57 h 86"/>
              <a:gd name="T24" fmla="*/ 36 w 64"/>
              <a:gd name="T25" fmla="*/ 29 h 86"/>
              <a:gd name="T26" fmla="*/ 46 w 64"/>
              <a:gd name="T27" fmla="*/ 8 h 86"/>
              <a:gd name="T28" fmla="*/ 58 w 64"/>
              <a:gd name="T29" fmla="*/ 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4" h="86">
                <a:moveTo>
                  <a:pt x="58" y="3"/>
                </a:moveTo>
                <a:cubicBezTo>
                  <a:pt x="58" y="3"/>
                  <a:pt x="59" y="3"/>
                  <a:pt x="60" y="3"/>
                </a:cubicBezTo>
                <a:cubicBezTo>
                  <a:pt x="61" y="4"/>
                  <a:pt x="62" y="4"/>
                  <a:pt x="62" y="4"/>
                </a:cubicBezTo>
                <a:cubicBezTo>
                  <a:pt x="64" y="4"/>
                  <a:pt x="63" y="3"/>
                  <a:pt x="61" y="1"/>
                </a:cubicBezTo>
                <a:cubicBezTo>
                  <a:pt x="59" y="0"/>
                  <a:pt x="56" y="0"/>
                  <a:pt x="53" y="0"/>
                </a:cubicBezTo>
                <a:cubicBezTo>
                  <a:pt x="50" y="0"/>
                  <a:pt x="47" y="0"/>
                  <a:pt x="44" y="1"/>
                </a:cubicBezTo>
                <a:cubicBezTo>
                  <a:pt x="38" y="3"/>
                  <a:pt x="29" y="7"/>
                  <a:pt x="25" y="10"/>
                </a:cubicBezTo>
                <a:cubicBezTo>
                  <a:pt x="21" y="13"/>
                  <a:pt x="15" y="23"/>
                  <a:pt x="11" y="32"/>
                </a:cubicBezTo>
                <a:cubicBezTo>
                  <a:pt x="8" y="41"/>
                  <a:pt x="3" y="57"/>
                  <a:pt x="2" y="67"/>
                </a:cubicBezTo>
                <a:cubicBezTo>
                  <a:pt x="0" y="77"/>
                  <a:pt x="2" y="86"/>
                  <a:pt x="7" y="86"/>
                </a:cubicBezTo>
                <a:cubicBezTo>
                  <a:pt x="12" y="86"/>
                  <a:pt x="19" y="82"/>
                  <a:pt x="22" y="78"/>
                </a:cubicBezTo>
                <a:cubicBezTo>
                  <a:pt x="26" y="74"/>
                  <a:pt x="30" y="65"/>
                  <a:pt x="31" y="57"/>
                </a:cubicBezTo>
                <a:cubicBezTo>
                  <a:pt x="32" y="49"/>
                  <a:pt x="34" y="36"/>
                  <a:pt x="36" y="29"/>
                </a:cubicBezTo>
                <a:cubicBezTo>
                  <a:pt x="38" y="21"/>
                  <a:pt x="43" y="12"/>
                  <a:pt x="46" y="8"/>
                </a:cubicBezTo>
                <a:cubicBezTo>
                  <a:pt x="49" y="5"/>
                  <a:pt x="54" y="3"/>
                  <a:pt x="58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2"/>
          <p:cNvSpPr>
            <a:spLocks/>
          </p:cNvSpPr>
          <p:nvPr/>
        </p:nvSpPr>
        <p:spPr bwMode="auto">
          <a:xfrm>
            <a:off x="3774916" y="4605655"/>
            <a:ext cx="238125" cy="176213"/>
          </a:xfrm>
          <a:custGeom>
            <a:avLst/>
            <a:gdLst>
              <a:gd name="T0" fmla="*/ 31 w 63"/>
              <a:gd name="T1" fmla="*/ 46 h 47"/>
              <a:gd name="T2" fmla="*/ 46 w 63"/>
              <a:gd name="T3" fmla="*/ 46 h 47"/>
              <a:gd name="T4" fmla="*/ 51 w 63"/>
              <a:gd name="T5" fmla="*/ 37 h 47"/>
              <a:gd name="T6" fmla="*/ 57 w 63"/>
              <a:gd name="T7" fmla="*/ 25 h 47"/>
              <a:gd name="T8" fmla="*/ 63 w 63"/>
              <a:gd name="T9" fmla="*/ 21 h 47"/>
              <a:gd name="T10" fmla="*/ 59 w 63"/>
              <a:gd name="T11" fmla="*/ 11 h 47"/>
              <a:gd name="T12" fmla="*/ 59 w 63"/>
              <a:gd name="T13" fmla="*/ 9 h 47"/>
              <a:gd name="T14" fmla="*/ 55 w 63"/>
              <a:gd name="T15" fmla="*/ 7 h 47"/>
              <a:gd name="T16" fmla="*/ 52 w 63"/>
              <a:gd name="T17" fmla="*/ 12 h 47"/>
              <a:gd name="T18" fmla="*/ 49 w 63"/>
              <a:gd name="T19" fmla="*/ 12 h 47"/>
              <a:gd name="T20" fmla="*/ 51 w 63"/>
              <a:gd name="T21" fmla="*/ 3 h 47"/>
              <a:gd name="T22" fmla="*/ 51 w 63"/>
              <a:gd name="T23" fmla="*/ 3 h 47"/>
              <a:gd name="T24" fmla="*/ 47 w 63"/>
              <a:gd name="T25" fmla="*/ 0 h 47"/>
              <a:gd name="T26" fmla="*/ 46 w 63"/>
              <a:gd name="T27" fmla="*/ 0 h 47"/>
              <a:gd name="T28" fmla="*/ 45 w 63"/>
              <a:gd name="T29" fmla="*/ 7 h 47"/>
              <a:gd name="T30" fmla="*/ 43 w 63"/>
              <a:gd name="T31" fmla="*/ 13 h 47"/>
              <a:gd name="T32" fmla="*/ 41 w 63"/>
              <a:gd name="T33" fmla="*/ 5 h 47"/>
              <a:gd name="T34" fmla="*/ 41 w 63"/>
              <a:gd name="T35" fmla="*/ 0 h 47"/>
              <a:gd name="T36" fmla="*/ 38 w 63"/>
              <a:gd name="T37" fmla="*/ 0 h 47"/>
              <a:gd name="T38" fmla="*/ 33 w 63"/>
              <a:gd name="T39" fmla="*/ 2 h 47"/>
              <a:gd name="T40" fmla="*/ 33 w 63"/>
              <a:gd name="T41" fmla="*/ 3 h 47"/>
              <a:gd name="T42" fmla="*/ 29 w 63"/>
              <a:gd name="T43" fmla="*/ 9 h 47"/>
              <a:gd name="T44" fmla="*/ 23 w 63"/>
              <a:gd name="T45" fmla="*/ 3 h 47"/>
              <a:gd name="T46" fmla="*/ 23 w 63"/>
              <a:gd name="T47" fmla="*/ 1 h 47"/>
              <a:gd name="T48" fmla="*/ 18 w 63"/>
              <a:gd name="T49" fmla="*/ 1 h 47"/>
              <a:gd name="T50" fmla="*/ 16 w 63"/>
              <a:gd name="T51" fmla="*/ 2 h 47"/>
              <a:gd name="T52" fmla="*/ 16 w 63"/>
              <a:gd name="T53" fmla="*/ 3 h 47"/>
              <a:gd name="T54" fmla="*/ 21 w 63"/>
              <a:gd name="T55" fmla="*/ 12 h 47"/>
              <a:gd name="T56" fmla="*/ 20 w 63"/>
              <a:gd name="T57" fmla="*/ 15 h 47"/>
              <a:gd name="T58" fmla="*/ 13 w 63"/>
              <a:gd name="T59" fmla="*/ 9 h 47"/>
              <a:gd name="T60" fmla="*/ 10 w 63"/>
              <a:gd name="T61" fmla="*/ 4 h 47"/>
              <a:gd name="T62" fmla="*/ 5 w 63"/>
              <a:gd name="T63" fmla="*/ 4 h 47"/>
              <a:gd name="T64" fmla="*/ 0 w 63"/>
              <a:gd name="T65" fmla="*/ 8 h 47"/>
              <a:gd name="T66" fmla="*/ 0 w 63"/>
              <a:gd name="T67" fmla="*/ 8 h 47"/>
              <a:gd name="T68" fmla="*/ 4 w 63"/>
              <a:gd name="T69" fmla="*/ 12 h 47"/>
              <a:gd name="T70" fmla="*/ 14 w 63"/>
              <a:gd name="T71" fmla="*/ 19 h 47"/>
              <a:gd name="T72" fmla="*/ 21 w 63"/>
              <a:gd name="T73" fmla="*/ 27 h 47"/>
              <a:gd name="T74" fmla="*/ 23 w 63"/>
              <a:gd name="T75" fmla="*/ 38 h 47"/>
              <a:gd name="T76" fmla="*/ 31 w 63"/>
              <a:gd name="T77" fmla="*/ 4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" h="47">
                <a:moveTo>
                  <a:pt x="31" y="46"/>
                </a:moveTo>
                <a:cubicBezTo>
                  <a:pt x="36" y="47"/>
                  <a:pt x="43" y="47"/>
                  <a:pt x="46" y="46"/>
                </a:cubicBezTo>
                <a:cubicBezTo>
                  <a:pt x="49" y="46"/>
                  <a:pt x="52" y="42"/>
                  <a:pt x="51" y="37"/>
                </a:cubicBezTo>
                <a:cubicBezTo>
                  <a:pt x="51" y="33"/>
                  <a:pt x="54" y="27"/>
                  <a:pt x="57" y="25"/>
                </a:cubicBezTo>
                <a:cubicBezTo>
                  <a:pt x="58" y="23"/>
                  <a:pt x="60" y="22"/>
                  <a:pt x="63" y="21"/>
                </a:cubicBezTo>
                <a:cubicBezTo>
                  <a:pt x="60" y="18"/>
                  <a:pt x="59" y="15"/>
                  <a:pt x="59" y="11"/>
                </a:cubicBezTo>
                <a:cubicBezTo>
                  <a:pt x="59" y="10"/>
                  <a:pt x="59" y="10"/>
                  <a:pt x="59" y="9"/>
                </a:cubicBezTo>
                <a:cubicBezTo>
                  <a:pt x="57" y="8"/>
                  <a:pt x="56" y="8"/>
                  <a:pt x="55" y="7"/>
                </a:cubicBezTo>
                <a:cubicBezTo>
                  <a:pt x="54" y="9"/>
                  <a:pt x="53" y="11"/>
                  <a:pt x="52" y="12"/>
                </a:cubicBezTo>
                <a:cubicBezTo>
                  <a:pt x="51" y="15"/>
                  <a:pt x="49" y="15"/>
                  <a:pt x="49" y="12"/>
                </a:cubicBezTo>
                <a:cubicBezTo>
                  <a:pt x="49" y="10"/>
                  <a:pt x="50" y="6"/>
                  <a:pt x="51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49" y="2"/>
                  <a:pt x="48" y="2"/>
                  <a:pt x="47" y="0"/>
                </a:cubicBezTo>
                <a:cubicBezTo>
                  <a:pt x="47" y="0"/>
                  <a:pt x="46" y="0"/>
                  <a:pt x="46" y="0"/>
                </a:cubicBezTo>
                <a:cubicBezTo>
                  <a:pt x="45" y="3"/>
                  <a:pt x="45" y="5"/>
                  <a:pt x="45" y="7"/>
                </a:cubicBezTo>
                <a:cubicBezTo>
                  <a:pt x="45" y="11"/>
                  <a:pt x="44" y="13"/>
                  <a:pt x="43" y="13"/>
                </a:cubicBezTo>
                <a:cubicBezTo>
                  <a:pt x="42" y="12"/>
                  <a:pt x="41" y="9"/>
                  <a:pt x="41" y="5"/>
                </a:cubicBezTo>
                <a:cubicBezTo>
                  <a:pt x="41" y="3"/>
                  <a:pt x="41" y="2"/>
                  <a:pt x="41" y="0"/>
                </a:cubicBezTo>
                <a:cubicBezTo>
                  <a:pt x="40" y="0"/>
                  <a:pt x="39" y="0"/>
                  <a:pt x="38" y="0"/>
                </a:cubicBezTo>
                <a:cubicBezTo>
                  <a:pt x="37" y="1"/>
                  <a:pt x="35" y="2"/>
                  <a:pt x="33" y="2"/>
                </a:cubicBezTo>
                <a:cubicBezTo>
                  <a:pt x="33" y="2"/>
                  <a:pt x="33" y="3"/>
                  <a:pt x="33" y="3"/>
                </a:cubicBezTo>
                <a:cubicBezTo>
                  <a:pt x="33" y="6"/>
                  <a:pt x="31" y="9"/>
                  <a:pt x="29" y="9"/>
                </a:cubicBezTo>
                <a:cubicBezTo>
                  <a:pt x="27" y="9"/>
                  <a:pt x="25" y="6"/>
                  <a:pt x="23" y="3"/>
                </a:cubicBezTo>
                <a:cubicBezTo>
                  <a:pt x="23" y="2"/>
                  <a:pt x="23" y="2"/>
                  <a:pt x="23" y="1"/>
                </a:cubicBezTo>
                <a:cubicBezTo>
                  <a:pt x="21" y="2"/>
                  <a:pt x="19" y="2"/>
                  <a:pt x="18" y="1"/>
                </a:cubicBezTo>
                <a:cubicBezTo>
                  <a:pt x="17" y="1"/>
                  <a:pt x="16" y="1"/>
                  <a:pt x="16" y="2"/>
                </a:cubicBezTo>
                <a:cubicBezTo>
                  <a:pt x="16" y="2"/>
                  <a:pt x="16" y="3"/>
                  <a:pt x="16" y="3"/>
                </a:cubicBezTo>
                <a:cubicBezTo>
                  <a:pt x="19" y="6"/>
                  <a:pt x="21" y="10"/>
                  <a:pt x="21" y="12"/>
                </a:cubicBezTo>
                <a:cubicBezTo>
                  <a:pt x="21" y="14"/>
                  <a:pt x="21" y="15"/>
                  <a:pt x="20" y="15"/>
                </a:cubicBezTo>
                <a:cubicBezTo>
                  <a:pt x="18" y="14"/>
                  <a:pt x="15" y="12"/>
                  <a:pt x="13" y="9"/>
                </a:cubicBezTo>
                <a:cubicBezTo>
                  <a:pt x="12" y="8"/>
                  <a:pt x="11" y="6"/>
                  <a:pt x="10" y="4"/>
                </a:cubicBezTo>
                <a:cubicBezTo>
                  <a:pt x="8" y="5"/>
                  <a:pt x="6" y="5"/>
                  <a:pt x="5" y="4"/>
                </a:cubicBezTo>
                <a:cubicBezTo>
                  <a:pt x="4" y="6"/>
                  <a:pt x="2" y="7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1" y="10"/>
                  <a:pt x="3" y="12"/>
                  <a:pt x="4" y="12"/>
                </a:cubicBezTo>
                <a:cubicBezTo>
                  <a:pt x="6" y="14"/>
                  <a:pt x="11" y="17"/>
                  <a:pt x="14" y="19"/>
                </a:cubicBezTo>
                <a:cubicBezTo>
                  <a:pt x="16" y="21"/>
                  <a:pt x="20" y="24"/>
                  <a:pt x="21" y="27"/>
                </a:cubicBezTo>
                <a:cubicBezTo>
                  <a:pt x="23" y="29"/>
                  <a:pt x="24" y="34"/>
                  <a:pt x="23" y="38"/>
                </a:cubicBezTo>
                <a:cubicBezTo>
                  <a:pt x="23" y="42"/>
                  <a:pt x="26" y="46"/>
                  <a:pt x="31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3"/>
          <p:cNvSpPr>
            <a:spLocks/>
          </p:cNvSpPr>
          <p:nvPr/>
        </p:nvSpPr>
        <p:spPr bwMode="auto">
          <a:xfrm>
            <a:off x="3651091" y="4391343"/>
            <a:ext cx="522288" cy="301625"/>
          </a:xfrm>
          <a:custGeom>
            <a:avLst/>
            <a:gdLst>
              <a:gd name="T0" fmla="*/ 7 w 139"/>
              <a:gd name="T1" fmla="*/ 62 h 80"/>
              <a:gd name="T2" fmla="*/ 6 w 139"/>
              <a:gd name="T3" fmla="*/ 66 h 80"/>
              <a:gd name="T4" fmla="*/ 14 w 139"/>
              <a:gd name="T5" fmla="*/ 67 h 80"/>
              <a:gd name="T6" fmla="*/ 17 w 139"/>
              <a:gd name="T7" fmla="*/ 68 h 80"/>
              <a:gd name="T8" fmla="*/ 25 w 139"/>
              <a:gd name="T9" fmla="*/ 68 h 80"/>
              <a:gd name="T10" fmla="*/ 27 w 139"/>
              <a:gd name="T11" fmla="*/ 64 h 80"/>
              <a:gd name="T12" fmla="*/ 31 w 139"/>
              <a:gd name="T13" fmla="*/ 62 h 80"/>
              <a:gd name="T14" fmla="*/ 34 w 139"/>
              <a:gd name="T15" fmla="*/ 56 h 80"/>
              <a:gd name="T16" fmla="*/ 37 w 139"/>
              <a:gd name="T17" fmla="*/ 54 h 80"/>
              <a:gd name="T18" fmla="*/ 41 w 139"/>
              <a:gd name="T19" fmla="*/ 58 h 80"/>
              <a:gd name="T20" fmla="*/ 51 w 139"/>
              <a:gd name="T21" fmla="*/ 54 h 80"/>
              <a:gd name="T22" fmla="*/ 56 w 139"/>
              <a:gd name="T23" fmla="*/ 54 h 80"/>
              <a:gd name="T24" fmla="*/ 72 w 139"/>
              <a:gd name="T25" fmla="*/ 52 h 80"/>
              <a:gd name="T26" fmla="*/ 78 w 139"/>
              <a:gd name="T27" fmla="*/ 53 h 80"/>
              <a:gd name="T28" fmla="*/ 86 w 139"/>
              <a:gd name="T29" fmla="*/ 57 h 80"/>
              <a:gd name="T30" fmla="*/ 96 w 139"/>
              <a:gd name="T31" fmla="*/ 63 h 80"/>
              <a:gd name="T32" fmla="*/ 108 w 139"/>
              <a:gd name="T33" fmla="*/ 80 h 80"/>
              <a:gd name="T34" fmla="*/ 123 w 139"/>
              <a:gd name="T35" fmla="*/ 72 h 80"/>
              <a:gd name="T36" fmla="*/ 133 w 139"/>
              <a:gd name="T37" fmla="*/ 53 h 80"/>
              <a:gd name="T38" fmla="*/ 134 w 139"/>
              <a:gd name="T39" fmla="*/ 49 h 80"/>
              <a:gd name="T40" fmla="*/ 130 w 139"/>
              <a:gd name="T41" fmla="*/ 28 h 80"/>
              <a:gd name="T42" fmla="*/ 129 w 139"/>
              <a:gd name="T43" fmla="*/ 23 h 80"/>
              <a:gd name="T44" fmla="*/ 114 w 139"/>
              <a:gd name="T45" fmla="*/ 12 h 80"/>
              <a:gd name="T46" fmla="*/ 108 w 139"/>
              <a:gd name="T47" fmla="*/ 12 h 80"/>
              <a:gd name="T48" fmla="*/ 99 w 139"/>
              <a:gd name="T49" fmla="*/ 9 h 80"/>
              <a:gd name="T50" fmla="*/ 96 w 139"/>
              <a:gd name="T51" fmla="*/ 6 h 80"/>
              <a:gd name="T52" fmla="*/ 90 w 139"/>
              <a:gd name="T53" fmla="*/ 3 h 80"/>
              <a:gd name="T54" fmla="*/ 76 w 139"/>
              <a:gd name="T55" fmla="*/ 2 h 80"/>
              <a:gd name="T56" fmla="*/ 69 w 139"/>
              <a:gd name="T57" fmla="*/ 3 h 80"/>
              <a:gd name="T58" fmla="*/ 60 w 139"/>
              <a:gd name="T59" fmla="*/ 3 h 80"/>
              <a:gd name="T60" fmla="*/ 58 w 139"/>
              <a:gd name="T61" fmla="*/ 4 h 80"/>
              <a:gd name="T62" fmla="*/ 55 w 139"/>
              <a:gd name="T63" fmla="*/ 0 h 80"/>
              <a:gd name="T64" fmla="*/ 50 w 139"/>
              <a:gd name="T65" fmla="*/ 0 h 80"/>
              <a:gd name="T66" fmla="*/ 35 w 139"/>
              <a:gd name="T67" fmla="*/ 2 h 80"/>
              <a:gd name="T68" fmla="*/ 21 w 139"/>
              <a:gd name="T69" fmla="*/ 5 h 80"/>
              <a:gd name="T70" fmla="*/ 18 w 139"/>
              <a:gd name="T71" fmla="*/ 9 h 80"/>
              <a:gd name="T72" fmla="*/ 9 w 139"/>
              <a:gd name="T73" fmla="*/ 26 h 80"/>
              <a:gd name="T74" fmla="*/ 8 w 139"/>
              <a:gd name="T75" fmla="*/ 26 h 80"/>
              <a:gd name="T76" fmla="*/ 4 w 139"/>
              <a:gd name="T77" fmla="*/ 32 h 80"/>
              <a:gd name="T78" fmla="*/ 1 w 139"/>
              <a:gd name="T79" fmla="*/ 45 h 80"/>
              <a:gd name="T80" fmla="*/ 4 w 139"/>
              <a:gd name="T81" fmla="*/ 5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9" h="80">
                <a:moveTo>
                  <a:pt x="4" y="58"/>
                </a:moveTo>
                <a:cubicBezTo>
                  <a:pt x="4" y="60"/>
                  <a:pt x="5" y="62"/>
                  <a:pt x="7" y="62"/>
                </a:cubicBezTo>
                <a:cubicBezTo>
                  <a:pt x="8" y="62"/>
                  <a:pt x="8" y="62"/>
                  <a:pt x="8" y="63"/>
                </a:cubicBezTo>
                <a:cubicBezTo>
                  <a:pt x="7" y="63"/>
                  <a:pt x="6" y="64"/>
                  <a:pt x="6" y="66"/>
                </a:cubicBezTo>
                <a:cubicBezTo>
                  <a:pt x="6" y="68"/>
                  <a:pt x="8" y="69"/>
                  <a:pt x="10" y="69"/>
                </a:cubicBezTo>
                <a:cubicBezTo>
                  <a:pt x="12" y="69"/>
                  <a:pt x="13" y="69"/>
                  <a:pt x="14" y="67"/>
                </a:cubicBezTo>
                <a:cubicBezTo>
                  <a:pt x="15" y="68"/>
                  <a:pt x="16" y="68"/>
                  <a:pt x="17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7" y="70"/>
                  <a:pt x="19" y="72"/>
                  <a:pt x="21" y="72"/>
                </a:cubicBezTo>
                <a:cubicBezTo>
                  <a:pt x="23" y="72"/>
                  <a:pt x="25" y="70"/>
                  <a:pt x="25" y="68"/>
                </a:cubicBezTo>
                <a:cubicBezTo>
                  <a:pt x="25" y="67"/>
                  <a:pt x="25" y="67"/>
                  <a:pt x="25" y="66"/>
                </a:cubicBezTo>
                <a:cubicBezTo>
                  <a:pt x="26" y="66"/>
                  <a:pt x="27" y="65"/>
                  <a:pt x="27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9" y="64"/>
                  <a:pt x="30" y="63"/>
                  <a:pt x="31" y="62"/>
                </a:cubicBezTo>
                <a:cubicBezTo>
                  <a:pt x="33" y="62"/>
                  <a:pt x="35" y="60"/>
                  <a:pt x="35" y="58"/>
                </a:cubicBezTo>
                <a:cubicBezTo>
                  <a:pt x="35" y="57"/>
                  <a:pt x="34" y="57"/>
                  <a:pt x="34" y="56"/>
                </a:cubicBezTo>
                <a:cubicBezTo>
                  <a:pt x="35" y="55"/>
                  <a:pt x="35" y="54"/>
                  <a:pt x="36" y="53"/>
                </a:cubicBezTo>
                <a:cubicBezTo>
                  <a:pt x="36" y="53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7" y="56"/>
                  <a:pt x="39" y="58"/>
                  <a:pt x="41" y="58"/>
                </a:cubicBezTo>
                <a:cubicBezTo>
                  <a:pt x="42" y="58"/>
                  <a:pt x="44" y="57"/>
                  <a:pt x="44" y="56"/>
                </a:cubicBezTo>
                <a:cubicBezTo>
                  <a:pt x="47" y="56"/>
                  <a:pt x="49" y="55"/>
                  <a:pt x="51" y="54"/>
                </a:cubicBezTo>
                <a:cubicBezTo>
                  <a:pt x="52" y="54"/>
                  <a:pt x="53" y="55"/>
                  <a:pt x="54" y="55"/>
                </a:cubicBezTo>
                <a:cubicBezTo>
                  <a:pt x="55" y="55"/>
                  <a:pt x="56" y="55"/>
                  <a:pt x="56" y="54"/>
                </a:cubicBezTo>
                <a:cubicBezTo>
                  <a:pt x="58" y="55"/>
                  <a:pt x="60" y="56"/>
                  <a:pt x="62" y="56"/>
                </a:cubicBezTo>
                <a:cubicBezTo>
                  <a:pt x="66" y="56"/>
                  <a:pt x="69" y="54"/>
                  <a:pt x="72" y="52"/>
                </a:cubicBezTo>
                <a:cubicBezTo>
                  <a:pt x="72" y="53"/>
                  <a:pt x="73" y="54"/>
                  <a:pt x="75" y="54"/>
                </a:cubicBezTo>
                <a:cubicBezTo>
                  <a:pt x="76" y="54"/>
                  <a:pt x="77" y="54"/>
                  <a:pt x="78" y="53"/>
                </a:cubicBezTo>
                <a:cubicBezTo>
                  <a:pt x="79" y="54"/>
                  <a:pt x="81" y="54"/>
                  <a:pt x="82" y="54"/>
                </a:cubicBezTo>
                <a:cubicBezTo>
                  <a:pt x="83" y="55"/>
                  <a:pt x="84" y="57"/>
                  <a:pt x="86" y="57"/>
                </a:cubicBezTo>
                <a:cubicBezTo>
                  <a:pt x="86" y="57"/>
                  <a:pt x="86" y="57"/>
                  <a:pt x="86" y="57"/>
                </a:cubicBezTo>
                <a:cubicBezTo>
                  <a:pt x="88" y="60"/>
                  <a:pt x="92" y="63"/>
                  <a:pt x="96" y="63"/>
                </a:cubicBezTo>
                <a:cubicBezTo>
                  <a:pt x="96" y="65"/>
                  <a:pt x="95" y="66"/>
                  <a:pt x="95" y="68"/>
                </a:cubicBezTo>
                <a:cubicBezTo>
                  <a:pt x="95" y="74"/>
                  <a:pt x="101" y="80"/>
                  <a:pt x="108" y="80"/>
                </a:cubicBezTo>
                <a:cubicBezTo>
                  <a:pt x="113" y="80"/>
                  <a:pt x="118" y="76"/>
                  <a:pt x="119" y="72"/>
                </a:cubicBezTo>
                <a:cubicBezTo>
                  <a:pt x="121" y="72"/>
                  <a:pt x="122" y="72"/>
                  <a:pt x="123" y="72"/>
                </a:cubicBezTo>
                <a:cubicBezTo>
                  <a:pt x="130" y="72"/>
                  <a:pt x="136" y="67"/>
                  <a:pt x="136" y="60"/>
                </a:cubicBezTo>
                <a:cubicBezTo>
                  <a:pt x="136" y="58"/>
                  <a:pt x="135" y="55"/>
                  <a:pt x="133" y="53"/>
                </a:cubicBezTo>
                <a:cubicBezTo>
                  <a:pt x="134" y="52"/>
                  <a:pt x="134" y="51"/>
                  <a:pt x="134" y="50"/>
                </a:cubicBezTo>
                <a:cubicBezTo>
                  <a:pt x="134" y="50"/>
                  <a:pt x="134" y="49"/>
                  <a:pt x="134" y="49"/>
                </a:cubicBezTo>
                <a:cubicBezTo>
                  <a:pt x="137" y="47"/>
                  <a:pt x="139" y="43"/>
                  <a:pt x="139" y="39"/>
                </a:cubicBezTo>
                <a:cubicBezTo>
                  <a:pt x="139" y="34"/>
                  <a:pt x="135" y="29"/>
                  <a:pt x="130" y="28"/>
                </a:cubicBezTo>
                <a:cubicBezTo>
                  <a:pt x="130" y="27"/>
                  <a:pt x="129" y="26"/>
                  <a:pt x="128" y="25"/>
                </a:cubicBezTo>
                <a:cubicBezTo>
                  <a:pt x="129" y="24"/>
                  <a:pt x="129" y="24"/>
                  <a:pt x="129" y="23"/>
                </a:cubicBezTo>
                <a:cubicBezTo>
                  <a:pt x="129" y="21"/>
                  <a:pt x="127" y="19"/>
                  <a:pt x="125" y="19"/>
                </a:cubicBezTo>
                <a:cubicBezTo>
                  <a:pt x="123" y="15"/>
                  <a:pt x="119" y="12"/>
                  <a:pt x="114" y="12"/>
                </a:cubicBezTo>
                <a:cubicBezTo>
                  <a:pt x="113" y="12"/>
                  <a:pt x="112" y="13"/>
                  <a:pt x="111" y="13"/>
                </a:cubicBezTo>
                <a:cubicBezTo>
                  <a:pt x="110" y="12"/>
                  <a:pt x="109" y="12"/>
                  <a:pt x="108" y="12"/>
                </a:cubicBezTo>
                <a:cubicBezTo>
                  <a:pt x="107" y="12"/>
                  <a:pt x="107" y="12"/>
                  <a:pt x="106" y="12"/>
                </a:cubicBezTo>
                <a:cubicBezTo>
                  <a:pt x="104" y="10"/>
                  <a:pt x="102" y="9"/>
                  <a:pt x="99" y="9"/>
                </a:cubicBezTo>
                <a:cubicBezTo>
                  <a:pt x="99" y="8"/>
                  <a:pt x="98" y="7"/>
                  <a:pt x="96" y="6"/>
                </a:cubicBezTo>
                <a:cubicBezTo>
                  <a:pt x="96" y="6"/>
                  <a:pt x="96" y="6"/>
                  <a:pt x="96" y="6"/>
                </a:cubicBezTo>
                <a:cubicBezTo>
                  <a:pt x="96" y="4"/>
                  <a:pt x="94" y="2"/>
                  <a:pt x="92" y="2"/>
                </a:cubicBezTo>
                <a:cubicBezTo>
                  <a:pt x="91" y="2"/>
                  <a:pt x="91" y="3"/>
                  <a:pt x="90" y="3"/>
                </a:cubicBezTo>
                <a:cubicBezTo>
                  <a:pt x="88" y="1"/>
                  <a:pt x="86" y="0"/>
                  <a:pt x="83" y="0"/>
                </a:cubicBezTo>
                <a:cubicBezTo>
                  <a:pt x="80" y="0"/>
                  <a:pt x="78" y="1"/>
                  <a:pt x="76" y="2"/>
                </a:cubicBezTo>
                <a:cubicBezTo>
                  <a:pt x="75" y="1"/>
                  <a:pt x="74" y="0"/>
                  <a:pt x="72" y="0"/>
                </a:cubicBezTo>
                <a:cubicBezTo>
                  <a:pt x="70" y="0"/>
                  <a:pt x="69" y="2"/>
                  <a:pt x="69" y="3"/>
                </a:cubicBezTo>
                <a:cubicBezTo>
                  <a:pt x="66" y="3"/>
                  <a:pt x="65" y="4"/>
                  <a:pt x="63" y="5"/>
                </a:cubicBezTo>
                <a:cubicBezTo>
                  <a:pt x="62" y="4"/>
                  <a:pt x="61" y="3"/>
                  <a:pt x="60" y="3"/>
                </a:cubicBezTo>
                <a:cubicBezTo>
                  <a:pt x="59" y="3"/>
                  <a:pt x="59" y="3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8" y="3"/>
                  <a:pt x="58" y="3"/>
                </a:cubicBezTo>
                <a:cubicBezTo>
                  <a:pt x="58" y="1"/>
                  <a:pt x="57" y="0"/>
                  <a:pt x="55" y="0"/>
                </a:cubicBezTo>
                <a:cubicBezTo>
                  <a:pt x="54" y="0"/>
                  <a:pt x="53" y="0"/>
                  <a:pt x="52" y="1"/>
                </a:cubicBezTo>
                <a:cubicBezTo>
                  <a:pt x="51" y="0"/>
                  <a:pt x="51" y="0"/>
                  <a:pt x="50" y="0"/>
                </a:cubicBezTo>
                <a:cubicBezTo>
                  <a:pt x="47" y="0"/>
                  <a:pt x="44" y="2"/>
                  <a:pt x="42" y="4"/>
                </a:cubicBezTo>
                <a:cubicBezTo>
                  <a:pt x="40" y="2"/>
                  <a:pt x="37" y="2"/>
                  <a:pt x="35" y="2"/>
                </a:cubicBezTo>
                <a:cubicBezTo>
                  <a:pt x="30" y="2"/>
                  <a:pt x="27" y="4"/>
                  <a:pt x="25" y="6"/>
                </a:cubicBezTo>
                <a:cubicBezTo>
                  <a:pt x="24" y="6"/>
                  <a:pt x="23" y="5"/>
                  <a:pt x="21" y="5"/>
                </a:cubicBezTo>
                <a:cubicBezTo>
                  <a:pt x="19" y="5"/>
                  <a:pt x="18" y="6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2" y="11"/>
                  <a:pt x="8" y="15"/>
                  <a:pt x="8" y="21"/>
                </a:cubicBezTo>
                <a:cubicBezTo>
                  <a:pt x="8" y="23"/>
                  <a:pt x="8" y="25"/>
                  <a:pt x="9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6" y="26"/>
                  <a:pt x="4" y="28"/>
                  <a:pt x="4" y="30"/>
                </a:cubicBezTo>
                <a:cubicBezTo>
                  <a:pt x="4" y="31"/>
                  <a:pt x="4" y="31"/>
                  <a:pt x="4" y="32"/>
                </a:cubicBezTo>
                <a:cubicBezTo>
                  <a:pt x="2" y="34"/>
                  <a:pt x="0" y="37"/>
                  <a:pt x="0" y="41"/>
                </a:cubicBezTo>
                <a:cubicBezTo>
                  <a:pt x="0" y="42"/>
                  <a:pt x="0" y="44"/>
                  <a:pt x="1" y="45"/>
                </a:cubicBezTo>
                <a:cubicBezTo>
                  <a:pt x="0" y="47"/>
                  <a:pt x="0" y="48"/>
                  <a:pt x="0" y="50"/>
                </a:cubicBezTo>
                <a:cubicBezTo>
                  <a:pt x="0" y="53"/>
                  <a:pt x="1" y="56"/>
                  <a:pt x="4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4"/>
          <p:cNvSpPr>
            <a:spLocks/>
          </p:cNvSpPr>
          <p:nvPr/>
        </p:nvSpPr>
        <p:spPr bwMode="auto">
          <a:xfrm>
            <a:off x="9708992" y="4429444"/>
            <a:ext cx="115888" cy="79375"/>
          </a:xfrm>
          <a:custGeom>
            <a:avLst/>
            <a:gdLst>
              <a:gd name="T0" fmla="*/ 31 w 31"/>
              <a:gd name="T1" fmla="*/ 11 h 21"/>
              <a:gd name="T2" fmla="*/ 31 w 31"/>
              <a:gd name="T3" fmla="*/ 5 h 21"/>
              <a:gd name="T4" fmla="*/ 24 w 31"/>
              <a:gd name="T5" fmla="*/ 4 h 21"/>
              <a:gd name="T6" fmla="*/ 18 w 31"/>
              <a:gd name="T7" fmla="*/ 4 h 21"/>
              <a:gd name="T8" fmla="*/ 13 w 31"/>
              <a:gd name="T9" fmla="*/ 5 h 21"/>
              <a:gd name="T10" fmla="*/ 7 w 31"/>
              <a:gd name="T11" fmla="*/ 3 h 21"/>
              <a:gd name="T12" fmla="*/ 5 w 31"/>
              <a:gd name="T13" fmla="*/ 1 h 21"/>
              <a:gd name="T14" fmla="*/ 1 w 31"/>
              <a:gd name="T15" fmla="*/ 0 h 21"/>
              <a:gd name="T16" fmla="*/ 0 w 31"/>
              <a:gd name="T17" fmla="*/ 1 h 21"/>
              <a:gd name="T18" fmla="*/ 0 w 31"/>
              <a:gd name="T19" fmla="*/ 1 h 21"/>
              <a:gd name="T20" fmla="*/ 2 w 31"/>
              <a:gd name="T21" fmla="*/ 13 h 21"/>
              <a:gd name="T22" fmla="*/ 11 w 31"/>
              <a:gd name="T23" fmla="*/ 21 h 21"/>
              <a:gd name="T24" fmla="*/ 25 w 31"/>
              <a:gd name="T25" fmla="*/ 20 h 21"/>
              <a:gd name="T26" fmla="*/ 31 w 31"/>
              <a:gd name="T27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1" h="21">
                <a:moveTo>
                  <a:pt x="31" y="11"/>
                </a:moveTo>
                <a:cubicBezTo>
                  <a:pt x="30" y="9"/>
                  <a:pt x="31" y="7"/>
                  <a:pt x="31" y="5"/>
                </a:cubicBezTo>
                <a:cubicBezTo>
                  <a:pt x="29" y="5"/>
                  <a:pt x="26" y="5"/>
                  <a:pt x="24" y="4"/>
                </a:cubicBezTo>
                <a:cubicBezTo>
                  <a:pt x="22" y="4"/>
                  <a:pt x="20" y="4"/>
                  <a:pt x="18" y="4"/>
                </a:cubicBezTo>
                <a:cubicBezTo>
                  <a:pt x="16" y="5"/>
                  <a:pt x="15" y="5"/>
                  <a:pt x="13" y="5"/>
                </a:cubicBezTo>
                <a:cubicBezTo>
                  <a:pt x="11" y="5"/>
                  <a:pt x="9" y="4"/>
                  <a:pt x="7" y="3"/>
                </a:cubicBezTo>
                <a:cubicBezTo>
                  <a:pt x="6" y="2"/>
                  <a:pt x="6" y="2"/>
                  <a:pt x="5" y="1"/>
                </a:cubicBezTo>
                <a:cubicBezTo>
                  <a:pt x="4" y="1"/>
                  <a:pt x="3" y="1"/>
                  <a:pt x="1" y="0"/>
                </a:cubicBezTo>
                <a:cubicBezTo>
                  <a:pt x="1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2" y="3"/>
                  <a:pt x="3" y="9"/>
                  <a:pt x="2" y="13"/>
                </a:cubicBezTo>
                <a:cubicBezTo>
                  <a:pt x="2" y="17"/>
                  <a:pt x="6" y="20"/>
                  <a:pt x="11" y="21"/>
                </a:cubicBezTo>
                <a:cubicBezTo>
                  <a:pt x="15" y="21"/>
                  <a:pt x="22" y="21"/>
                  <a:pt x="25" y="20"/>
                </a:cubicBezTo>
                <a:cubicBezTo>
                  <a:pt x="29" y="19"/>
                  <a:pt x="31" y="15"/>
                  <a:pt x="31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25"/>
          <p:cNvSpPr>
            <a:spLocks/>
          </p:cNvSpPr>
          <p:nvPr/>
        </p:nvSpPr>
        <p:spPr bwMode="auto">
          <a:xfrm>
            <a:off x="9535954" y="4069081"/>
            <a:ext cx="522288" cy="360363"/>
          </a:xfrm>
          <a:custGeom>
            <a:avLst/>
            <a:gdLst>
              <a:gd name="T0" fmla="*/ 139 w 139"/>
              <a:gd name="T1" fmla="*/ 39 h 96"/>
              <a:gd name="T2" fmla="*/ 130 w 139"/>
              <a:gd name="T3" fmla="*/ 28 h 96"/>
              <a:gd name="T4" fmla="*/ 128 w 139"/>
              <a:gd name="T5" fmla="*/ 25 h 96"/>
              <a:gd name="T6" fmla="*/ 129 w 139"/>
              <a:gd name="T7" fmla="*/ 23 h 96"/>
              <a:gd name="T8" fmla="*/ 125 w 139"/>
              <a:gd name="T9" fmla="*/ 19 h 96"/>
              <a:gd name="T10" fmla="*/ 114 w 139"/>
              <a:gd name="T11" fmla="*/ 13 h 96"/>
              <a:gd name="T12" fmla="*/ 110 w 139"/>
              <a:gd name="T13" fmla="*/ 13 h 96"/>
              <a:gd name="T14" fmla="*/ 107 w 139"/>
              <a:gd name="T15" fmla="*/ 12 h 96"/>
              <a:gd name="T16" fmla="*/ 106 w 139"/>
              <a:gd name="T17" fmla="*/ 12 h 96"/>
              <a:gd name="T18" fmla="*/ 99 w 139"/>
              <a:gd name="T19" fmla="*/ 9 h 96"/>
              <a:gd name="T20" fmla="*/ 95 w 139"/>
              <a:gd name="T21" fmla="*/ 6 h 96"/>
              <a:gd name="T22" fmla="*/ 93 w 139"/>
              <a:gd name="T23" fmla="*/ 7 h 96"/>
              <a:gd name="T24" fmla="*/ 83 w 139"/>
              <a:gd name="T25" fmla="*/ 0 h 96"/>
              <a:gd name="T26" fmla="*/ 73 w 139"/>
              <a:gd name="T27" fmla="*/ 5 h 96"/>
              <a:gd name="T28" fmla="*/ 68 w 139"/>
              <a:gd name="T29" fmla="*/ 4 h 96"/>
              <a:gd name="T30" fmla="*/ 60 w 139"/>
              <a:gd name="T31" fmla="*/ 6 h 96"/>
              <a:gd name="T32" fmla="*/ 50 w 139"/>
              <a:gd name="T33" fmla="*/ 1 h 96"/>
              <a:gd name="T34" fmla="*/ 41 w 139"/>
              <a:gd name="T35" fmla="*/ 4 h 96"/>
              <a:gd name="T36" fmla="*/ 34 w 139"/>
              <a:gd name="T37" fmla="*/ 2 h 96"/>
              <a:gd name="T38" fmla="*/ 24 w 139"/>
              <a:gd name="T39" fmla="*/ 7 h 96"/>
              <a:gd name="T40" fmla="*/ 21 w 139"/>
              <a:gd name="T41" fmla="*/ 5 h 96"/>
              <a:gd name="T42" fmla="*/ 17 w 139"/>
              <a:gd name="T43" fmla="*/ 9 h 96"/>
              <a:gd name="T44" fmla="*/ 18 w 139"/>
              <a:gd name="T45" fmla="*/ 10 h 96"/>
              <a:gd name="T46" fmla="*/ 8 w 139"/>
              <a:gd name="T47" fmla="*/ 21 h 96"/>
              <a:gd name="T48" fmla="*/ 9 w 139"/>
              <a:gd name="T49" fmla="*/ 26 h 96"/>
              <a:gd name="T50" fmla="*/ 7 w 139"/>
              <a:gd name="T51" fmla="*/ 30 h 96"/>
              <a:gd name="T52" fmla="*/ 0 w 139"/>
              <a:gd name="T53" fmla="*/ 41 h 96"/>
              <a:gd name="T54" fmla="*/ 1 w 139"/>
              <a:gd name="T55" fmla="*/ 46 h 96"/>
              <a:gd name="T56" fmla="*/ 0 w 139"/>
              <a:gd name="T57" fmla="*/ 50 h 96"/>
              <a:gd name="T58" fmla="*/ 3 w 139"/>
              <a:gd name="T59" fmla="*/ 59 h 96"/>
              <a:gd name="T60" fmla="*/ 6 w 139"/>
              <a:gd name="T61" fmla="*/ 74 h 96"/>
              <a:gd name="T62" fmla="*/ 14 w 139"/>
              <a:gd name="T63" fmla="*/ 77 h 96"/>
              <a:gd name="T64" fmla="*/ 18 w 139"/>
              <a:gd name="T65" fmla="*/ 84 h 96"/>
              <a:gd name="T66" fmla="*/ 29 w 139"/>
              <a:gd name="T67" fmla="*/ 87 h 96"/>
              <a:gd name="T68" fmla="*/ 30 w 139"/>
              <a:gd name="T69" fmla="*/ 90 h 96"/>
              <a:gd name="T70" fmla="*/ 35 w 139"/>
              <a:gd name="T71" fmla="*/ 90 h 96"/>
              <a:gd name="T72" fmla="*/ 36 w 139"/>
              <a:gd name="T73" fmla="*/ 89 h 96"/>
              <a:gd name="T74" fmla="*/ 47 w 139"/>
              <a:gd name="T75" fmla="*/ 90 h 96"/>
              <a:gd name="T76" fmla="*/ 55 w 139"/>
              <a:gd name="T77" fmla="*/ 91 h 96"/>
              <a:gd name="T78" fmla="*/ 57 w 139"/>
              <a:gd name="T79" fmla="*/ 94 h 96"/>
              <a:gd name="T80" fmla="*/ 62 w 139"/>
              <a:gd name="T81" fmla="*/ 94 h 96"/>
              <a:gd name="T82" fmla="*/ 62 w 139"/>
              <a:gd name="T83" fmla="*/ 93 h 96"/>
              <a:gd name="T84" fmla="*/ 71 w 139"/>
              <a:gd name="T85" fmla="*/ 94 h 96"/>
              <a:gd name="T86" fmla="*/ 83 w 139"/>
              <a:gd name="T87" fmla="*/ 93 h 96"/>
              <a:gd name="T88" fmla="*/ 87 w 139"/>
              <a:gd name="T89" fmla="*/ 93 h 96"/>
              <a:gd name="T90" fmla="*/ 89 w 139"/>
              <a:gd name="T91" fmla="*/ 92 h 96"/>
              <a:gd name="T92" fmla="*/ 101 w 139"/>
              <a:gd name="T93" fmla="*/ 90 h 96"/>
              <a:gd name="T94" fmla="*/ 106 w 139"/>
              <a:gd name="T95" fmla="*/ 81 h 96"/>
              <a:gd name="T96" fmla="*/ 110 w 139"/>
              <a:gd name="T97" fmla="*/ 80 h 96"/>
              <a:gd name="T98" fmla="*/ 119 w 139"/>
              <a:gd name="T99" fmla="*/ 72 h 96"/>
              <a:gd name="T100" fmla="*/ 123 w 139"/>
              <a:gd name="T101" fmla="*/ 73 h 96"/>
              <a:gd name="T102" fmla="*/ 135 w 139"/>
              <a:gd name="T103" fmla="*/ 61 h 96"/>
              <a:gd name="T104" fmla="*/ 133 w 139"/>
              <a:gd name="T105" fmla="*/ 53 h 96"/>
              <a:gd name="T106" fmla="*/ 134 w 139"/>
              <a:gd name="T107" fmla="*/ 50 h 96"/>
              <a:gd name="T108" fmla="*/ 134 w 139"/>
              <a:gd name="T109" fmla="*/ 49 h 96"/>
              <a:gd name="T110" fmla="*/ 139 w 139"/>
              <a:gd name="T111" fmla="*/ 3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9" h="96">
                <a:moveTo>
                  <a:pt x="139" y="39"/>
                </a:moveTo>
                <a:cubicBezTo>
                  <a:pt x="139" y="34"/>
                  <a:pt x="135" y="29"/>
                  <a:pt x="130" y="28"/>
                </a:cubicBezTo>
                <a:cubicBezTo>
                  <a:pt x="130" y="27"/>
                  <a:pt x="129" y="26"/>
                  <a:pt x="128" y="25"/>
                </a:cubicBezTo>
                <a:cubicBezTo>
                  <a:pt x="129" y="25"/>
                  <a:pt x="129" y="24"/>
                  <a:pt x="129" y="23"/>
                </a:cubicBezTo>
                <a:cubicBezTo>
                  <a:pt x="129" y="21"/>
                  <a:pt x="127" y="19"/>
                  <a:pt x="125" y="19"/>
                </a:cubicBezTo>
                <a:cubicBezTo>
                  <a:pt x="123" y="15"/>
                  <a:pt x="119" y="13"/>
                  <a:pt x="114" y="13"/>
                </a:cubicBezTo>
                <a:cubicBezTo>
                  <a:pt x="113" y="13"/>
                  <a:pt x="112" y="13"/>
                  <a:pt x="110" y="13"/>
                </a:cubicBezTo>
                <a:cubicBezTo>
                  <a:pt x="110" y="12"/>
                  <a:pt x="109" y="12"/>
                  <a:pt x="107" y="12"/>
                </a:cubicBezTo>
                <a:cubicBezTo>
                  <a:pt x="107" y="12"/>
                  <a:pt x="106" y="12"/>
                  <a:pt x="106" y="12"/>
                </a:cubicBezTo>
                <a:cubicBezTo>
                  <a:pt x="104" y="11"/>
                  <a:pt x="101" y="10"/>
                  <a:pt x="99" y="9"/>
                </a:cubicBezTo>
                <a:cubicBezTo>
                  <a:pt x="99" y="8"/>
                  <a:pt x="97" y="6"/>
                  <a:pt x="95" y="6"/>
                </a:cubicBezTo>
                <a:cubicBezTo>
                  <a:pt x="94" y="6"/>
                  <a:pt x="94" y="6"/>
                  <a:pt x="93" y="7"/>
                </a:cubicBezTo>
                <a:cubicBezTo>
                  <a:pt x="91" y="3"/>
                  <a:pt x="87" y="0"/>
                  <a:pt x="83" y="0"/>
                </a:cubicBezTo>
                <a:cubicBezTo>
                  <a:pt x="79" y="0"/>
                  <a:pt x="76" y="2"/>
                  <a:pt x="73" y="5"/>
                </a:cubicBezTo>
                <a:cubicBezTo>
                  <a:pt x="72" y="4"/>
                  <a:pt x="70" y="4"/>
                  <a:pt x="68" y="4"/>
                </a:cubicBezTo>
                <a:cubicBezTo>
                  <a:pt x="65" y="4"/>
                  <a:pt x="63" y="5"/>
                  <a:pt x="60" y="6"/>
                </a:cubicBezTo>
                <a:cubicBezTo>
                  <a:pt x="58" y="3"/>
                  <a:pt x="54" y="1"/>
                  <a:pt x="50" y="1"/>
                </a:cubicBezTo>
                <a:cubicBezTo>
                  <a:pt x="47" y="1"/>
                  <a:pt x="44" y="2"/>
                  <a:pt x="41" y="4"/>
                </a:cubicBezTo>
                <a:cubicBezTo>
                  <a:pt x="39" y="3"/>
                  <a:pt x="37" y="2"/>
                  <a:pt x="34" y="2"/>
                </a:cubicBezTo>
                <a:cubicBezTo>
                  <a:pt x="30" y="2"/>
                  <a:pt x="27" y="4"/>
                  <a:pt x="24" y="7"/>
                </a:cubicBezTo>
                <a:cubicBezTo>
                  <a:pt x="24" y="6"/>
                  <a:pt x="23" y="5"/>
                  <a:pt x="21" y="5"/>
                </a:cubicBezTo>
                <a:cubicBezTo>
                  <a:pt x="19" y="5"/>
                  <a:pt x="17" y="7"/>
                  <a:pt x="17" y="9"/>
                </a:cubicBezTo>
                <a:cubicBezTo>
                  <a:pt x="17" y="9"/>
                  <a:pt x="17" y="9"/>
                  <a:pt x="18" y="10"/>
                </a:cubicBezTo>
                <a:cubicBezTo>
                  <a:pt x="12" y="11"/>
                  <a:pt x="8" y="16"/>
                  <a:pt x="8" y="21"/>
                </a:cubicBezTo>
                <a:cubicBezTo>
                  <a:pt x="8" y="23"/>
                  <a:pt x="8" y="25"/>
                  <a:pt x="9" y="26"/>
                </a:cubicBezTo>
                <a:cubicBezTo>
                  <a:pt x="8" y="28"/>
                  <a:pt x="7" y="29"/>
                  <a:pt x="7" y="30"/>
                </a:cubicBezTo>
                <a:cubicBezTo>
                  <a:pt x="3" y="32"/>
                  <a:pt x="0" y="36"/>
                  <a:pt x="0" y="41"/>
                </a:cubicBezTo>
                <a:cubicBezTo>
                  <a:pt x="0" y="43"/>
                  <a:pt x="0" y="44"/>
                  <a:pt x="1" y="46"/>
                </a:cubicBezTo>
                <a:cubicBezTo>
                  <a:pt x="0" y="47"/>
                  <a:pt x="0" y="49"/>
                  <a:pt x="0" y="50"/>
                </a:cubicBezTo>
                <a:cubicBezTo>
                  <a:pt x="0" y="53"/>
                  <a:pt x="1" y="56"/>
                  <a:pt x="3" y="59"/>
                </a:cubicBezTo>
                <a:cubicBezTo>
                  <a:pt x="1" y="63"/>
                  <a:pt x="1" y="70"/>
                  <a:pt x="6" y="74"/>
                </a:cubicBezTo>
                <a:cubicBezTo>
                  <a:pt x="8" y="76"/>
                  <a:pt x="11" y="77"/>
                  <a:pt x="14" y="77"/>
                </a:cubicBezTo>
                <a:cubicBezTo>
                  <a:pt x="15" y="80"/>
                  <a:pt x="16" y="82"/>
                  <a:pt x="18" y="84"/>
                </a:cubicBezTo>
                <a:cubicBezTo>
                  <a:pt x="21" y="86"/>
                  <a:pt x="25" y="87"/>
                  <a:pt x="29" y="87"/>
                </a:cubicBezTo>
                <a:cubicBezTo>
                  <a:pt x="28" y="88"/>
                  <a:pt x="29" y="89"/>
                  <a:pt x="30" y="90"/>
                </a:cubicBezTo>
                <a:cubicBezTo>
                  <a:pt x="31" y="92"/>
                  <a:pt x="34" y="92"/>
                  <a:pt x="35" y="90"/>
                </a:cubicBezTo>
                <a:cubicBezTo>
                  <a:pt x="35" y="90"/>
                  <a:pt x="36" y="89"/>
                  <a:pt x="36" y="89"/>
                </a:cubicBezTo>
                <a:cubicBezTo>
                  <a:pt x="39" y="91"/>
                  <a:pt x="44" y="92"/>
                  <a:pt x="47" y="90"/>
                </a:cubicBezTo>
                <a:cubicBezTo>
                  <a:pt x="50" y="91"/>
                  <a:pt x="53" y="91"/>
                  <a:pt x="55" y="91"/>
                </a:cubicBezTo>
                <a:cubicBezTo>
                  <a:pt x="55" y="92"/>
                  <a:pt x="56" y="93"/>
                  <a:pt x="57" y="94"/>
                </a:cubicBezTo>
                <a:cubicBezTo>
                  <a:pt x="58" y="95"/>
                  <a:pt x="61" y="95"/>
                  <a:pt x="62" y="94"/>
                </a:cubicBezTo>
                <a:cubicBezTo>
                  <a:pt x="62" y="93"/>
                  <a:pt x="62" y="93"/>
                  <a:pt x="62" y="93"/>
                </a:cubicBezTo>
                <a:cubicBezTo>
                  <a:pt x="65" y="94"/>
                  <a:pt x="68" y="95"/>
                  <a:pt x="71" y="94"/>
                </a:cubicBezTo>
                <a:cubicBezTo>
                  <a:pt x="74" y="96"/>
                  <a:pt x="79" y="95"/>
                  <a:pt x="83" y="93"/>
                </a:cubicBezTo>
                <a:cubicBezTo>
                  <a:pt x="84" y="94"/>
                  <a:pt x="86" y="94"/>
                  <a:pt x="87" y="93"/>
                </a:cubicBezTo>
                <a:cubicBezTo>
                  <a:pt x="88" y="93"/>
                  <a:pt x="88" y="92"/>
                  <a:pt x="89" y="92"/>
                </a:cubicBezTo>
                <a:cubicBezTo>
                  <a:pt x="92" y="93"/>
                  <a:pt x="97" y="93"/>
                  <a:pt x="101" y="90"/>
                </a:cubicBezTo>
                <a:cubicBezTo>
                  <a:pt x="104" y="88"/>
                  <a:pt x="106" y="85"/>
                  <a:pt x="106" y="81"/>
                </a:cubicBezTo>
                <a:cubicBezTo>
                  <a:pt x="107" y="81"/>
                  <a:pt x="108" y="81"/>
                  <a:pt x="110" y="80"/>
                </a:cubicBezTo>
                <a:cubicBezTo>
                  <a:pt x="114" y="79"/>
                  <a:pt x="118" y="76"/>
                  <a:pt x="119" y="72"/>
                </a:cubicBezTo>
                <a:cubicBezTo>
                  <a:pt x="120" y="72"/>
                  <a:pt x="122" y="73"/>
                  <a:pt x="123" y="73"/>
                </a:cubicBezTo>
                <a:cubicBezTo>
                  <a:pt x="130" y="73"/>
                  <a:pt x="135" y="67"/>
                  <a:pt x="135" y="61"/>
                </a:cubicBezTo>
                <a:cubicBezTo>
                  <a:pt x="135" y="58"/>
                  <a:pt x="134" y="55"/>
                  <a:pt x="133" y="53"/>
                </a:cubicBezTo>
                <a:cubicBezTo>
                  <a:pt x="134" y="53"/>
                  <a:pt x="134" y="52"/>
                  <a:pt x="134" y="50"/>
                </a:cubicBezTo>
                <a:cubicBezTo>
                  <a:pt x="134" y="50"/>
                  <a:pt x="134" y="49"/>
                  <a:pt x="134" y="49"/>
                </a:cubicBezTo>
                <a:cubicBezTo>
                  <a:pt x="137" y="47"/>
                  <a:pt x="139" y="43"/>
                  <a:pt x="139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6"/>
          <p:cNvSpPr>
            <a:spLocks noEditPoints="1"/>
          </p:cNvSpPr>
          <p:nvPr/>
        </p:nvSpPr>
        <p:spPr bwMode="auto">
          <a:xfrm>
            <a:off x="7127717" y="4854894"/>
            <a:ext cx="396875" cy="615950"/>
          </a:xfrm>
          <a:custGeom>
            <a:avLst/>
            <a:gdLst>
              <a:gd name="T0" fmla="*/ 51 w 106"/>
              <a:gd name="T1" fmla="*/ 161 h 164"/>
              <a:gd name="T2" fmla="*/ 52 w 106"/>
              <a:gd name="T3" fmla="*/ 161 h 164"/>
              <a:gd name="T4" fmla="*/ 52 w 106"/>
              <a:gd name="T5" fmla="*/ 161 h 164"/>
              <a:gd name="T6" fmla="*/ 61 w 106"/>
              <a:gd name="T7" fmla="*/ 164 h 164"/>
              <a:gd name="T8" fmla="*/ 57 w 106"/>
              <a:gd name="T9" fmla="*/ 160 h 164"/>
              <a:gd name="T10" fmla="*/ 67 w 106"/>
              <a:gd name="T11" fmla="*/ 164 h 164"/>
              <a:gd name="T12" fmla="*/ 61 w 106"/>
              <a:gd name="T13" fmla="*/ 157 h 164"/>
              <a:gd name="T14" fmla="*/ 62 w 106"/>
              <a:gd name="T15" fmla="*/ 151 h 164"/>
              <a:gd name="T16" fmla="*/ 105 w 106"/>
              <a:gd name="T17" fmla="*/ 90 h 164"/>
              <a:gd name="T18" fmla="*/ 64 w 106"/>
              <a:gd name="T19" fmla="*/ 35 h 164"/>
              <a:gd name="T20" fmla="*/ 87 w 106"/>
              <a:gd name="T21" fmla="*/ 5 h 164"/>
              <a:gd name="T22" fmla="*/ 85 w 106"/>
              <a:gd name="T23" fmla="*/ 3 h 164"/>
              <a:gd name="T24" fmla="*/ 85 w 106"/>
              <a:gd name="T25" fmla="*/ 2 h 164"/>
              <a:gd name="T26" fmla="*/ 82 w 106"/>
              <a:gd name="T27" fmla="*/ 1 h 164"/>
              <a:gd name="T28" fmla="*/ 81 w 106"/>
              <a:gd name="T29" fmla="*/ 0 h 164"/>
              <a:gd name="T30" fmla="*/ 53 w 106"/>
              <a:gd name="T31" fmla="*/ 30 h 164"/>
              <a:gd name="T32" fmla="*/ 45 w 106"/>
              <a:gd name="T33" fmla="*/ 152 h 164"/>
              <a:gd name="T34" fmla="*/ 41 w 106"/>
              <a:gd name="T35" fmla="*/ 158 h 164"/>
              <a:gd name="T36" fmla="*/ 42 w 106"/>
              <a:gd name="T37" fmla="*/ 158 h 164"/>
              <a:gd name="T38" fmla="*/ 44 w 106"/>
              <a:gd name="T39" fmla="*/ 158 h 164"/>
              <a:gd name="T40" fmla="*/ 46 w 106"/>
              <a:gd name="T41" fmla="*/ 160 h 164"/>
              <a:gd name="T42" fmla="*/ 46 w 106"/>
              <a:gd name="T43" fmla="*/ 160 h 164"/>
              <a:gd name="T44" fmla="*/ 48 w 106"/>
              <a:gd name="T45" fmla="*/ 160 h 164"/>
              <a:gd name="T46" fmla="*/ 85 w 106"/>
              <a:gd name="T47" fmla="*/ 64 h 164"/>
              <a:gd name="T48" fmla="*/ 99 w 106"/>
              <a:gd name="T49" fmla="*/ 78 h 164"/>
              <a:gd name="T50" fmla="*/ 95 w 106"/>
              <a:gd name="T51" fmla="*/ 97 h 164"/>
              <a:gd name="T52" fmla="*/ 95 w 106"/>
              <a:gd name="T53" fmla="*/ 79 h 164"/>
              <a:gd name="T54" fmla="*/ 85 w 106"/>
              <a:gd name="T55" fmla="*/ 64 h 164"/>
              <a:gd name="T56" fmla="*/ 64 w 106"/>
              <a:gd name="T57" fmla="*/ 74 h 164"/>
              <a:gd name="T58" fmla="*/ 67 w 106"/>
              <a:gd name="T59" fmla="*/ 98 h 164"/>
              <a:gd name="T60" fmla="*/ 64 w 106"/>
              <a:gd name="T61" fmla="*/ 99 h 164"/>
              <a:gd name="T62" fmla="*/ 62 w 106"/>
              <a:gd name="T63" fmla="*/ 76 h 164"/>
              <a:gd name="T64" fmla="*/ 57 w 106"/>
              <a:gd name="T65" fmla="*/ 158 h 164"/>
              <a:gd name="T66" fmla="*/ 56 w 106"/>
              <a:gd name="T67" fmla="*/ 158 h 164"/>
              <a:gd name="T68" fmla="*/ 52 w 106"/>
              <a:gd name="T69" fmla="*/ 160 h 164"/>
              <a:gd name="T70" fmla="*/ 52 w 106"/>
              <a:gd name="T71" fmla="*/ 159 h 164"/>
              <a:gd name="T72" fmla="*/ 51 w 106"/>
              <a:gd name="T73" fmla="*/ 159 h 164"/>
              <a:gd name="T74" fmla="*/ 50 w 106"/>
              <a:gd name="T75" fmla="*/ 158 h 164"/>
              <a:gd name="T76" fmla="*/ 48 w 106"/>
              <a:gd name="T77" fmla="*/ 158 h 164"/>
              <a:gd name="T78" fmla="*/ 48 w 106"/>
              <a:gd name="T79" fmla="*/ 158 h 164"/>
              <a:gd name="T80" fmla="*/ 48 w 106"/>
              <a:gd name="T81" fmla="*/ 158 h 164"/>
              <a:gd name="T82" fmla="*/ 16 w 106"/>
              <a:gd name="T83" fmla="*/ 73 h 164"/>
              <a:gd name="T84" fmla="*/ 15 w 106"/>
              <a:gd name="T85" fmla="*/ 91 h 164"/>
              <a:gd name="T86" fmla="*/ 12 w 106"/>
              <a:gd name="T87" fmla="*/ 72 h 164"/>
              <a:gd name="T88" fmla="*/ 26 w 106"/>
              <a:gd name="T89" fmla="*/ 58 h 164"/>
              <a:gd name="T90" fmla="*/ 36 w 106"/>
              <a:gd name="T91" fmla="*/ 76 h 164"/>
              <a:gd name="T92" fmla="*/ 35 w 106"/>
              <a:gd name="T93" fmla="*/ 99 h 164"/>
              <a:gd name="T94" fmla="*/ 32 w 106"/>
              <a:gd name="T95" fmla="*/ 98 h 164"/>
              <a:gd name="T96" fmla="*/ 34 w 106"/>
              <a:gd name="T97" fmla="*/ 74 h 164"/>
              <a:gd name="T98" fmla="*/ 36 w 106"/>
              <a:gd name="T99" fmla="*/ 76 h 164"/>
              <a:gd name="T100" fmla="*/ 42 w 106"/>
              <a:gd name="T101" fmla="*/ 158 h 164"/>
              <a:gd name="T102" fmla="*/ 43 w 106"/>
              <a:gd name="T103" fmla="*/ 157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6" h="164">
                <a:moveTo>
                  <a:pt x="49" y="159"/>
                </a:moveTo>
                <a:cubicBezTo>
                  <a:pt x="50" y="160"/>
                  <a:pt x="50" y="161"/>
                  <a:pt x="51" y="161"/>
                </a:cubicBezTo>
                <a:cubicBezTo>
                  <a:pt x="51" y="161"/>
                  <a:pt x="51" y="162"/>
                  <a:pt x="51" y="162"/>
                </a:cubicBezTo>
                <a:cubicBezTo>
                  <a:pt x="51" y="162"/>
                  <a:pt x="52" y="162"/>
                  <a:pt x="52" y="161"/>
                </a:cubicBezTo>
                <a:cubicBezTo>
                  <a:pt x="52" y="161"/>
                  <a:pt x="52" y="161"/>
                  <a:pt x="52" y="161"/>
                </a:cubicBezTo>
                <a:cubicBezTo>
                  <a:pt x="52" y="161"/>
                  <a:pt x="52" y="161"/>
                  <a:pt x="52" y="161"/>
                </a:cubicBezTo>
                <a:cubicBezTo>
                  <a:pt x="53" y="161"/>
                  <a:pt x="53" y="160"/>
                  <a:pt x="53" y="160"/>
                </a:cubicBezTo>
                <a:cubicBezTo>
                  <a:pt x="56" y="162"/>
                  <a:pt x="59" y="163"/>
                  <a:pt x="61" y="164"/>
                </a:cubicBezTo>
                <a:cubicBezTo>
                  <a:pt x="61" y="163"/>
                  <a:pt x="59" y="162"/>
                  <a:pt x="58" y="161"/>
                </a:cubicBezTo>
                <a:cubicBezTo>
                  <a:pt x="58" y="160"/>
                  <a:pt x="57" y="160"/>
                  <a:pt x="57" y="160"/>
                </a:cubicBezTo>
                <a:cubicBezTo>
                  <a:pt x="58" y="160"/>
                  <a:pt x="58" y="160"/>
                  <a:pt x="58" y="159"/>
                </a:cubicBezTo>
                <a:cubicBezTo>
                  <a:pt x="61" y="161"/>
                  <a:pt x="65" y="163"/>
                  <a:pt x="67" y="164"/>
                </a:cubicBezTo>
                <a:cubicBezTo>
                  <a:pt x="66" y="163"/>
                  <a:pt x="65" y="162"/>
                  <a:pt x="63" y="160"/>
                </a:cubicBezTo>
                <a:cubicBezTo>
                  <a:pt x="62" y="159"/>
                  <a:pt x="62" y="158"/>
                  <a:pt x="61" y="157"/>
                </a:cubicBezTo>
                <a:cubicBezTo>
                  <a:pt x="64" y="159"/>
                  <a:pt x="69" y="163"/>
                  <a:pt x="72" y="163"/>
                </a:cubicBezTo>
                <a:cubicBezTo>
                  <a:pt x="70" y="161"/>
                  <a:pt x="60" y="153"/>
                  <a:pt x="62" y="151"/>
                </a:cubicBezTo>
                <a:cubicBezTo>
                  <a:pt x="62" y="151"/>
                  <a:pt x="62" y="151"/>
                  <a:pt x="62" y="151"/>
                </a:cubicBezTo>
                <a:cubicBezTo>
                  <a:pt x="86" y="144"/>
                  <a:pt x="104" y="115"/>
                  <a:pt x="105" y="90"/>
                </a:cubicBezTo>
                <a:cubicBezTo>
                  <a:pt x="106" y="48"/>
                  <a:pt x="51" y="62"/>
                  <a:pt x="64" y="35"/>
                </a:cubicBezTo>
                <a:cubicBezTo>
                  <a:pt x="64" y="35"/>
                  <a:pt x="64" y="35"/>
                  <a:pt x="64" y="35"/>
                </a:cubicBezTo>
                <a:cubicBezTo>
                  <a:pt x="71" y="19"/>
                  <a:pt x="84" y="9"/>
                  <a:pt x="85" y="7"/>
                </a:cubicBezTo>
                <a:cubicBezTo>
                  <a:pt x="86" y="6"/>
                  <a:pt x="86" y="6"/>
                  <a:pt x="87" y="5"/>
                </a:cubicBezTo>
                <a:cubicBezTo>
                  <a:pt x="86" y="5"/>
                  <a:pt x="86" y="5"/>
                  <a:pt x="86" y="5"/>
                </a:cubicBezTo>
                <a:cubicBezTo>
                  <a:pt x="85" y="5"/>
                  <a:pt x="85" y="4"/>
                  <a:pt x="85" y="3"/>
                </a:cubicBezTo>
                <a:cubicBezTo>
                  <a:pt x="85" y="4"/>
                  <a:pt x="83" y="5"/>
                  <a:pt x="83" y="4"/>
                </a:cubicBezTo>
                <a:cubicBezTo>
                  <a:pt x="84" y="4"/>
                  <a:pt x="84" y="2"/>
                  <a:pt x="85" y="2"/>
                </a:cubicBezTo>
                <a:cubicBezTo>
                  <a:pt x="83" y="2"/>
                  <a:pt x="82" y="4"/>
                  <a:pt x="81" y="4"/>
                </a:cubicBezTo>
                <a:cubicBezTo>
                  <a:pt x="81" y="3"/>
                  <a:pt x="81" y="2"/>
                  <a:pt x="82" y="1"/>
                </a:cubicBezTo>
                <a:cubicBezTo>
                  <a:pt x="81" y="1"/>
                  <a:pt x="81" y="1"/>
                  <a:pt x="80" y="1"/>
                </a:cubicBezTo>
                <a:cubicBezTo>
                  <a:pt x="80" y="1"/>
                  <a:pt x="80" y="0"/>
                  <a:pt x="81" y="0"/>
                </a:cubicBezTo>
                <a:cubicBezTo>
                  <a:pt x="80" y="1"/>
                  <a:pt x="79" y="1"/>
                  <a:pt x="78" y="2"/>
                </a:cubicBezTo>
                <a:cubicBezTo>
                  <a:pt x="76" y="3"/>
                  <a:pt x="60" y="17"/>
                  <a:pt x="53" y="30"/>
                </a:cubicBezTo>
                <a:cubicBezTo>
                  <a:pt x="36" y="60"/>
                  <a:pt x="3" y="43"/>
                  <a:pt x="1" y="83"/>
                </a:cubicBezTo>
                <a:cubicBezTo>
                  <a:pt x="0" y="109"/>
                  <a:pt x="20" y="145"/>
                  <a:pt x="45" y="152"/>
                </a:cubicBezTo>
                <a:cubicBezTo>
                  <a:pt x="44" y="153"/>
                  <a:pt x="41" y="156"/>
                  <a:pt x="33" y="158"/>
                </a:cubicBezTo>
                <a:cubicBezTo>
                  <a:pt x="36" y="159"/>
                  <a:pt x="39" y="158"/>
                  <a:pt x="41" y="158"/>
                </a:cubicBezTo>
                <a:cubicBezTo>
                  <a:pt x="40" y="158"/>
                  <a:pt x="40" y="158"/>
                  <a:pt x="39" y="158"/>
                </a:cubicBezTo>
                <a:cubicBezTo>
                  <a:pt x="40" y="158"/>
                  <a:pt x="41" y="159"/>
                  <a:pt x="42" y="158"/>
                </a:cubicBezTo>
                <a:cubicBezTo>
                  <a:pt x="41" y="159"/>
                  <a:pt x="40" y="160"/>
                  <a:pt x="39" y="160"/>
                </a:cubicBezTo>
                <a:cubicBezTo>
                  <a:pt x="41" y="160"/>
                  <a:pt x="43" y="159"/>
                  <a:pt x="44" y="158"/>
                </a:cubicBezTo>
                <a:cubicBezTo>
                  <a:pt x="45" y="158"/>
                  <a:pt x="45" y="158"/>
                  <a:pt x="46" y="158"/>
                </a:cubicBezTo>
                <a:cubicBezTo>
                  <a:pt x="46" y="159"/>
                  <a:pt x="46" y="159"/>
                  <a:pt x="46" y="160"/>
                </a:cubicBezTo>
                <a:cubicBezTo>
                  <a:pt x="46" y="160"/>
                  <a:pt x="46" y="160"/>
                  <a:pt x="45" y="160"/>
                </a:cubicBezTo>
                <a:cubicBezTo>
                  <a:pt x="45" y="160"/>
                  <a:pt x="46" y="160"/>
                  <a:pt x="46" y="160"/>
                </a:cubicBezTo>
                <a:cubicBezTo>
                  <a:pt x="46" y="161"/>
                  <a:pt x="45" y="161"/>
                  <a:pt x="45" y="162"/>
                </a:cubicBezTo>
                <a:cubicBezTo>
                  <a:pt x="46" y="162"/>
                  <a:pt x="47" y="161"/>
                  <a:pt x="48" y="160"/>
                </a:cubicBezTo>
                <a:cubicBezTo>
                  <a:pt x="48" y="159"/>
                  <a:pt x="49" y="159"/>
                  <a:pt x="49" y="159"/>
                </a:cubicBezTo>
                <a:close/>
                <a:moveTo>
                  <a:pt x="85" y="64"/>
                </a:moveTo>
                <a:cubicBezTo>
                  <a:pt x="86" y="64"/>
                  <a:pt x="88" y="65"/>
                  <a:pt x="91" y="67"/>
                </a:cubicBezTo>
                <a:cubicBezTo>
                  <a:pt x="94" y="69"/>
                  <a:pt x="97" y="74"/>
                  <a:pt x="99" y="78"/>
                </a:cubicBezTo>
                <a:cubicBezTo>
                  <a:pt x="100" y="83"/>
                  <a:pt x="100" y="89"/>
                  <a:pt x="99" y="92"/>
                </a:cubicBezTo>
                <a:cubicBezTo>
                  <a:pt x="98" y="95"/>
                  <a:pt x="96" y="97"/>
                  <a:pt x="95" y="97"/>
                </a:cubicBezTo>
                <a:cubicBezTo>
                  <a:pt x="94" y="97"/>
                  <a:pt x="94" y="94"/>
                  <a:pt x="94" y="91"/>
                </a:cubicBezTo>
                <a:cubicBezTo>
                  <a:pt x="95" y="88"/>
                  <a:pt x="95" y="83"/>
                  <a:pt x="95" y="79"/>
                </a:cubicBezTo>
                <a:cubicBezTo>
                  <a:pt x="94" y="75"/>
                  <a:pt x="91" y="70"/>
                  <a:pt x="89" y="68"/>
                </a:cubicBezTo>
                <a:cubicBezTo>
                  <a:pt x="86" y="66"/>
                  <a:pt x="84" y="64"/>
                  <a:pt x="85" y="64"/>
                </a:cubicBezTo>
                <a:close/>
                <a:moveTo>
                  <a:pt x="62" y="71"/>
                </a:moveTo>
                <a:cubicBezTo>
                  <a:pt x="62" y="71"/>
                  <a:pt x="64" y="72"/>
                  <a:pt x="64" y="74"/>
                </a:cubicBezTo>
                <a:cubicBezTo>
                  <a:pt x="65" y="76"/>
                  <a:pt x="66" y="81"/>
                  <a:pt x="67" y="85"/>
                </a:cubicBezTo>
                <a:cubicBezTo>
                  <a:pt x="67" y="89"/>
                  <a:pt x="67" y="95"/>
                  <a:pt x="67" y="98"/>
                </a:cubicBezTo>
                <a:cubicBezTo>
                  <a:pt x="67" y="101"/>
                  <a:pt x="66" y="104"/>
                  <a:pt x="65" y="104"/>
                </a:cubicBezTo>
                <a:cubicBezTo>
                  <a:pt x="64" y="104"/>
                  <a:pt x="64" y="102"/>
                  <a:pt x="64" y="99"/>
                </a:cubicBezTo>
                <a:cubicBezTo>
                  <a:pt x="64" y="96"/>
                  <a:pt x="64" y="90"/>
                  <a:pt x="64" y="87"/>
                </a:cubicBezTo>
                <a:cubicBezTo>
                  <a:pt x="64" y="83"/>
                  <a:pt x="63" y="78"/>
                  <a:pt x="62" y="76"/>
                </a:cubicBezTo>
                <a:cubicBezTo>
                  <a:pt x="61" y="74"/>
                  <a:pt x="61" y="72"/>
                  <a:pt x="62" y="71"/>
                </a:cubicBezTo>
                <a:close/>
                <a:moveTo>
                  <a:pt x="57" y="158"/>
                </a:moveTo>
                <a:cubicBezTo>
                  <a:pt x="57" y="159"/>
                  <a:pt x="57" y="159"/>
                  <a:pt x="57" y="159"/>
                </a:cubicBezTo>
                <a:cubicBezTo>
                  <a:pt x="57" y="159"/>
                  <a:pt x="56" y="158"/>
                  <a:pt x="56" y="158"/>
                </a:cubicBezTo>
                <a:cubicBezTo>
                  <a:pt x="56" y="158"/>
                  <a:pt x="57" y="158"/>
                  <a:pt x="57" y="158"/>
                </a:cubicBezTo>
                <a:close/>
                <a:moveTo>
                  <a:pt x="52" y="160"/>
                </a:moveTo>
                <a:cubicBezTo>
                  <a:pt x="52" y="160"/>
                  <a:pt x="51" y="160"/>
                  <a:pt x="51" y="159"/>
                </a:cubicBezTo>
                <a:cubicBezTo>
                  <a:pt x="51" y="159"/>
                  <a:pt x="52" y="159"/>
                  <a:pt x="52" y="159"/>
                </a:cubicBezTo>
                <a:cubicBezTo>
                  <a:pt x="52" y="160"/>
                  <a:pt x="52" y="160"/>
                  <a:pt x="52" y="160"/>
                </a:cubicBezTo>
                <a:close/>
                <a:moveTo>
                  <a:pt x="51" y="159"/>
                </a:moveTo>
                <a:cubicBezTo>
                  <a:pt x="51" y="159"/>
                  <a:pt x="51" y="159"/>
                  <a:pt x="51" y="159"/>
                </a:cubicBezTo>
                <a:cubicBezTo>
                  <a:pt x="51" y="159"/>
                  <a:pt x="51" y="158"/>
                  <a:pt x="50" y="158"/>
                </a:cubicBezTo>
                <a:cubicBezTo>
                  <a:pt x="51" y="158"/>
                  <a:pt x="51" y="158"/>
                  <a:pt x="51" y="159"/>
                </a:cubicBezTo>
                <a:close/>
                <a:moveTo>
                  <a:pt x="48" y="158"/>
                </a:moveTo>
                <a:cubicBezTo>
                  <a:pt x="48" y="158"/>
                  <a:pt x="48" y="158"/>
                  <a:pt x="48" y="158"/>
                </a:cubicBezTo>
                <a:cubicBezTo>
                  <a:pt x="48" y="158"/>
                  <a:pt x="48" y="158"/>
                  <a:pt x="48" y="158"/>
                </a:cubicBezTo>
                <a:cubicBezTo>
                  <a:pt x="48" y="158"/>
                  <a:pt x="48" y="158"/>
                  <a:pt x="48" y="158"/>
                </a:cubicBezTo>
                <a:cubicBezTo>
                  <a:pt x="48" y="158"/>
                  <a:pt x="48" y="158"/>
                  <a:pt x="48" y="158"/>
                </a:cubicBezTo>
                <a:close/>
                <a:moveTo>
                  <a:pt x="22" y="62"/>
                </a:moveTo>
                <a:cubicBezTo>
                  <a:pt x="19" y="64"/>
                  <a:pt x="17" y="69"/>
                  <a:pt x="16" y="73"/>
                </a:cubicBezTo>
                <a:cubicBezTo>
                  <a:pt x="16" y="77"/>
                  <a:pt x="16" y="82"/>
                  <a:pt x="16" y="85"/>
                </a:cubicBezTo>
                <a:cubicBezTo>
                  <a:pt x="17" y="88"/>
                  <a:pt x="16" y="90"/>
                  <a:pt x="15" y="91"/>
                </a:cubicBezTo>
                <a:cubicBezTo>
                  <a:pt x="15" y="91"/>
                  <a:pt x="13" y="88"/>
                  <a:pt x="12" y="86"/>
                </a:cubicBezTo>
                <a:cubicBezTo>
                  <a:pt x="11" y="83"/>
                  <a:pt x="11" y="77"/>
                  <a:pt x="12" y="72"/>
                </a:cubicBezTo>
                <a:cubicBezTo>
                  <a:pt x="13" y="68"/>
                  <a:pt x="17" y="63"/>
                  <a:pt x="19" y="61"/>
                </a:cubicBezTo>
                <a:cubicBezTo>
                  <a:pt x="22" y="59"/>
                  <a:pt x="25" y="58"/>
                  <a:pt x="26" y="58"/>
                </a:cubicBezTo>
                <a:cubicBezTo>
                  <a:pt x="26" y="58"/>
                  <a:pt x="25" y="60"/>
                  <a:pt x="22" y="62"/>
                </a:cubicBezTo>
                <a:close/>
                <a:moveTo>
                  <a:pt x="36" y="76"/>
                </a:moveTo>
                <a:cubicBezTo>
                  <a:pt x="36" y="78"/>
                  <a:pt x="35" y="83"/>
                  <a:pt x="35" y="87"/>
                </a:cubicBezTo>
                <a:cubicBezTo>
                  <a:pt x="34" y="90"/>
                  <a:pt x="34" y="96"/>
                  <a:pt x="35" y="99"/>
                </a:cubicBezTo>
                <a:cubicBezTo>
                  <a:pt x="35" y="102"/>
                  <a:pt x="34" y="104"/>
                  <a:pt x="34" y="104"/>
                </a:cubicBezTo>
                <a:cubicBezTo>
                  <a:pt x="33" y="104"/>
                  <a:pt x="32" y="101"/>
                  <a:pt x="32" y="98"/>
                </a:cubicBezTo>
                <a:cubicBezTo>
                  <a:pt x="31" y="95"/>
                  <a:pt x="31" y="89"/>
                  <a:pt x="32" y="85"/>
                </a:cubicBezTo>
                <a:cubicBezTo>
                  <a:pt x="32" y="81"/>
                  <a:pt x="33" y="76"/>
                  <a:pt x="34" y="74"/>
                </a:cubicBezTo>
                <a:cubicBezTo>
                  <a:pt x="35" y="72"/>
                  <a:pt x="36" y="71"/>
                  <a:pt x="37" y="71"/>
                </a:cubicBezTo>
                <a:cubicBezTo>
                  <a:pt x="38" y="72"/>
                  <a:pt x="37" y="74"/>
                  <a:pt x="36" y="76"/>
                </a:cubicBezTo>
                <a:close/>
                <a:moveTo>
                  <a:pt x="43" y="157"/>
                </a:moveTo>
                <a:cubicBezTo>
                  <a:pt x="43" y="157"/>
                  <a:pt x="42" y="157"/>
                  <a:pt x="42" y="158"/>
                </a:cubicBezTo>
                <a:cubicBezTo>
                  <a:pt x="42" y="157"/>
                  <a:pt x="43" y="157"/>
                  <a:pt x="43" y="157"/>
                </a:cubicBezTo>
                <a:cubicBezTo>
                  <a:pt x="43" y="157"/>
                  <a:pt x="43" y="157"/>
                  <a:pt x="43" y="1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27"/>
          <p:cNvSpPr>
            <a:spLocks noEditPoints="1"/>
          </p:cNvSpPr>
          <p:nvPr/>
        </p:nvSpPr>
        <p:spPr bwMode="auto">
          <a:xfrm>
            <a:off x="6627654" y="4839019"/>
            <a:ext cx="288925" cy="266700"/>
          </a:xfrm>
          <a:custGeom>
            <a:avLst/>
            <a:gdLst>
              <a:gd name="T0" fmla="*/ 64 w 77"/>
              <a:gd name="T1" fmla="*/ 28 h 71"/>
              <a:gd name="T2" fmla="*/ 52 w 77"/>
              <a:gd name="T3" fmla="*/ 29 h 71"/>
              <a:gd name="T4" fmla="*/ 48 w 77"/>
              <a:gd name="T5" fmla="*/ 28 h 71"/>
              <a:gd name="T6" fmla="*/ 49 w 77"/>
              <a:gd name="T7" fmla="*/ 28 h 71"/>
              <a:gd name="T8" fmla="*/ 57 w 77"/>
              <a:gd name="T9" fmla="*/ 18 h 71"/>
              <a:gd name="T10" fmla="*/ 59 w 77"/>
              <a:gd name="T11" fmla="*/ 10 h 71"/>
              <a:gd name="T12" fmla="*/ 51 w 77"/>
              <a:gd name="T13" fmla="*/ 8 h 71"/>
              <a:gd name="T14" fmla="*/ 42 w 77"/>
              <a:gd name="T15" fmla="*/ 10 h 71"/>
              <a:gd name="T16" fmla="*/ 37 w 77"/>
              <a:gd name="T17" fmla="*/ 8 h 71"/>
              <a:gd name="T18" fmla="*/ 34 w 77"/>
              <a:gd name="T19" fmla="*/ 1 h 71"/>
              <a:gd name="T20" fmla="*/ 22 w 77"/>
              <a:gd name="T21" fmla="*/ 5 h 71"/>
              <a:gd name="T22" fmla="*/ 13 w 77"/>
              <a:gd name="T23" fmla="*/ 13 h 71"/>
              <a:gd name="T24" fmla="*/ 5 w 77"/>
              <a:gd name="T25" fmla="*/ 25 h 71"/>
              <a:gd name="T26" fmla="*/ 6 w 77"/>
              <a:gd name="T27" fmla="*/ 38 h 71"/>
              <a:gd name="T28" fmla="*/ 9 w 77"/>
              <a:gd name="T29" fmla="*/ 45 h 71"/>
              <a:gd name="T30" fmla="*/ 5 w 77"/>
              <a:gd name="T31" fmla="*/ 53 h 71"/>
              <a:gd name="T32" fmla="*/ 4 w 77"/>
              <a:gd name="T33" fmla="*/ 63 h 71"/>
              <a:gd name="T34" fmla="*/ 9 w 77"/>
              <a:gd name="T35" fmla="*/ 67 h 71"/>
              <a:gd name="T36" fmla="*/ 12 w 77"/>
              <a:gd name="T37" fmla="*/ 71 h 71"/>
              <a:gd name="T38" fmla="*/ 20 w 77"/>
              <a:gd name="T39" fmla="*/ 63 h 71"/>
              <a:gd name="T40" fmla="*/ 31 w 77"/>
              <a:gd name="T41" fmla="*/ 55 h 71"/>
              <a:gd name="T42" fmla="*/ 36 w 77"/>
              <a:gd name="T43" fmla="*/ 54 h 71"/>
              <a:gd name="T44" fmla="*/ 43 w 77"/>
              <a:gd name="T45" fmla="*/ 53 h 71"/>
              <a:gd name="T46" fmla="*/ 51 w 77"/>
              <a:gd name="T47" fmla="*/ 54 h 71"/>
              <a:gd name="T48" fmla="*/ 62 w 77"/>
              <a:gd name="T49" fmla="*/ 50 h 71"/>
              <a:gd name="T50" fmla="*/ 72 w 77"/>
              <a:gd name="T51" fmla="*/ 43 h 71"/>
              <a:gd name="T52" fmla="*/ 76 w 77"/>
              <a:gd name="T53" fmla="*/ 32 h 71"/>
              <a:gd name="T54" fmla="*/ 8 w 77"/>
              <a:gd name="T55" fmla="*/ 62 h 71"/>
              <a:gd name="T56" fmla="*/ 12 w 77"/>
              <a:gd name="T57" fmla="*/ 59 h 71"/>
              <a:gd name="T58" fmla="*/ 15 w 77"/>
              <a:gd name="T59" fmla="*/ 49 h 71"/>
              <a:gd name="T60" fmla="*/ 8 w 77"/>
              <a:gd name="T61" fmla="*/ 56 h 71"/>
              <a:gd name="T62" fmla="*/ 12 w 77"/>
              <a:gd name="T63" fmla="*/ 48 h 71"/>
              <a:gd name="T64" fmla="*/ 14 w 77"/>
              <a:gd name="T65" fmla="*/ 46 h 71"/>
              <a:gd name="T66" fmla="*/ 18 w 77"/>
              <a:gd name="T67" fmla="*/ 42 h 71"/>
              <a:gd name="T68" fmla="*/ 23 w 77"/>
              <a:gd name="T69" fmla="*/ 37 h 71"/>
              <a:gd name="T70" fmla="*/ 25 w 77"/>
              <a:gd name="T71" fmla="*/ 38 h 71"/>
              <a:gd name="T72" fmla="*/ 18 w 77"/>
              <a:gd name="T73" fmla="*/ 46 h 71"/>
              <a:gd name="T74" fmla="*/ 19 w 77"/>
              <a:gd name="T75" fmla="*/ 58 h 71"/>
              <a:gd name="T76" fmla="*/ 22 w 77"/>
              <a:gd name="T77" fmla="*/ 56 h 71"/>
              <a:gd name="T78" fmla="*/ 28 w 77"/>
              <a:gd name="T79" fmla="*/ 50 h 71"/>
              <a:gd name="T80" fmla="*/ 19 w 77"/>
              <a:gd name="T81" fmla="*/ 58 h 71"/>
              <a:gd name="T82" fmla="*/ 30 w 77"/>
              <a:gd name="T83" fmla="*/ 42 h 71"/>
              <a:gd name="T84" fmla="*/ 25 w 77"/>
              <a:gd name="T85" fmla="*/ 47 h 71"/>
              <a:gd name="T86" fmla="*/ 19 w 77"/>
              <a:gd name="T87" fmla="*/ 52 h 71"/>
              <a:gd name="T88" fmla="*/ 21 w 77"/>
              <a:gd name="T89" fmla="*/ 49 h 71"/>
              <a:gd name="T90" fmla="*/ 32 w 77"/>
              <a:gd name="T91" fmla="*/ 35 h 71"/>
              <a:gd name="T92" fmla="*/ 36 w 77"/>
              <a:gd name="T93" fmla="*/ 33 h 71"/>
              <a:gd name="T94" fmla="*/ 32 w 77"/>
              <a:gd name="T95" fmla="*/ 3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1">
                <a:moveTo>
                  <a:pt x="65" y="33"/>
                </a:moveTo>
                <a:cubicBezTo>
                  <a:pt x="64" y="32"/>
                  <a:pt x="66" y="28"/>
                  <a:pt x="64" y="28"/>
                </a:cubicBezTo>
                <a:cubicBezTo>
                  <a:pt x="62" y="28"/>
                  <a:pt x="58" y="32"/>
                  <a:pt x="55" y="32"/>
                </a:cubicBezTo>
                <a:cubicBezTo>
                  <a:pt x="55" y="30"/>
                  <a:pt x="56" y="28"/>
                  <a:pt x="52" y="29"/>
                </a:cubicBezTo>
                <a:cubicBezTo>
                  <a:pt x="50" y="29"/>
                  <a:pt x="49" y="30"/>
                  <a:pt x="47" y="31"/>
                </a:cubicBezTo>
                <a:cubicBezTo>
                  <a:pt x="48" y="30"/>
                  <a:pt x="48" y="29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9" y="28"/>
                  <a:pt x="49" y="28"/>
                </a:cubicBezTo>
                <a:cubicBezTo>
                  <a:pt x="50" y="27"/>
                  <a:pt x="52" y="27"/>
                  <a:pt x="53" y="26"/>
                </a:cubicBezTo>
                <a:cubicBezTo>
                  <a:pt x="55" y="23"/>
                  <a:pt x="54" y="20"/>
                  <a:pt x="57" y="18"/>
                </a:cubicBezTo>
                <a:cubicBezTo>
                  <a:pt x="59" y="17"/>
                  <a:pt x="60" y="18"/>
                  <a:pt x="61" y="16"/>
                </a:cubicBezTo>
                <a:cubicBezTo>
                  <a:pt x="63" y="13"/>
                  <a:pt x="61" y="11"/>
                  <a:pt x="59" y="10"/>
                </a:cubicBezTo>
                <a:cubicBezTo>
                  <a:pt x="61" y="9"/>
                  <a:pt x="63" y="6"/>
                  <a:pt x="62" y="5"/>
                </a:cubicBezTo>
                <a:cubicBezTo>
                  <a:pt x="60" y="3"/>
                  <a:pt x="54" y="6"/>
                  <a:pt x="51" y="8"/>
                </a:cubicBezTo>
                <a:cubicBezTo>
                  <a:pt x="50" y="7"/>
                  <a:pt x="51" y="3"/>
                  <a:pt x="49" y="4"/>
                </a:cubicBezTo>
                <a:cubicBezTo>
                  <a:pt x="47" y="4"/>
                  <a:pt x="44" y="9"/>
                  <a:pt x="42" y="10"/>
                </a:cubicBezTo>
                <a:cubicBezTo>
                  <a:pt x="41" y="8"/>
                  <a:pt x="41" y="5"/>
                  <a:pt x="38" y="7"/>
                </a:cubicBezTo>
                <a:cubicBezTo>
                  <a:pt x="37" y="7"/>
                  <a:pt x="37" y="8"/>
                  <a:pt x="37" y="8"/>
                </a:cubicBezTo>
                <a:cubicBezTo>
                  <a:pt x="36" y="8"/>
                  <a:pt x="35" y="7"/>
                  <a:pt x="35" y="8"/>
                </a:cubicBezTo>
                <a:cubicBezTo>
                  <a:pt x="36" y="5"/>
                  <a:pt x="36" y="2"/>
                  <a:pt x="34" y="1"/>
                </a:cubicBezTo>
                <a:cubicBezTo>
                  <a:pt x="32" y="0"/>
                  <a:pt x="28" y="6"/>
                  <a:pt x="26" y="9"/>
                </a:cubicBezTo>
                <a:cubicBezTo>
                  <a:pt x="25" y="8"/>
                  <a:pt x="24" y="4"/>
                  <a:pt x="22" y="5"/>
                </a:cubicBezTo>
                <a:cubicBezTo>
                  <a:pt x="20" y="6"/>
                  <a:pt x="20" y="12"/>
                  <a:pt x="18" y="14"/>
                </a:cubicBezTo>
                <a:cubicBezTo>
                  <a:pt x="17" y="12"/>
                  <a:pt x="16" y="10"/>
                  <a:pt x="13" y="13"/>
                </a:cubicBezTo>
                <a:cubicBezTo>
                  <a:pt x="11" y="16"/>
                  <a:pt x="11" y="21"/>
                  <a:pt x="10" y="24"/>
                </a:cubicBezTo>
                <a:cubicBezTo>
                  <a:pt x="8" y="24"/>
                  <a:pt x="7" y="21"/>
                  <a:pt x="5" y="25"/>
                </a:cubicBezTo>
                <a:cubicBezTo>
                  <a:pt x="4" y="27"/>
                  <a:pt x="3" y="30"/>
                  <a:pt x="3" y="32"/>
                </a:cubicBezTo>
                <a:cubicBezTo>
                  <a:pt x="4" y="34"/>
                  <a:pt x="5" y="36"/>
                  <a:pt x="6" y="38"/>
                </a:cubicBezTo>
                <a:cubicBezTo>
                  <a:pt x="7" y="40"/>
                  <a:pt x="8" y="43"/>
                  <a:pt x="9" y="44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8" y="47"/>
                  <a:pt x="6" y="50"/>
                  <a:pt x="5" y="53"/>
                </a:cubicBezTo>
                <a:cubicBezTo>
                  <a:pt x="3" y="55"/>
                  <a:pt x="2" y="58"/>
                  <a:pt x="0" y="61"/>
                </a:cubicBezTo>
                <a:cubicBezTo>
                  <a:pt x="1" y="61"/>
                  <a:pt x="3" y="62"/>
                  <a:pt x="4" y="63"/>
                </a:cubicBezTo>
                <a:cubicBezTo>
                  <a:pt x="5" y="63"/>
                  <a:pt x="5" y="64"/>
                  <a:pt x="6" y="65"/>
                </a:cubicBezTo>
                <a:cubicBezTo>
                  <a:pt x="7" y="65"/>
                  <a:pt x="8" y="66"/>
                  <a:pt x="9" y="67"/>
                </a:cubicBezTo>
                <a:cubicBezTo>
                  <a:pt x="9" y="67"/>
                  <a:pt x="9" y="67"/>
                  <a:pt x="9" y="67"/>
                </a:cubicBezTo>
                <a:cubicBezTo>
                  <a:pt x="10" y="68"/>
                  <a:pt x="11" y="70"/>
                  <a:pt x="12" y="71"/>
                </a:cubicBezTo>
                <a:cubicBezTo>
                  <a:pt x="13" y="70"/>
                  <a:pt x="15" y="68"/>
                  <a:pt x="16" y="67"/>
                </a:cubicBezTo>
                <a:cubicBezTo>
                  <a:pt x="17" y="66"/>
                  <a:pt x="19" y="65"/>
                  <a:pt x="20" y="63"/>
                </a:cubicBezTo>
                <a:cubicBezTo>
                  <a:pt x="22" y="62"/>
                  <a:pt x="22" y="62"/>
                  <a:pt x="22" y="62"/>
                </a:cubicBezTo>
                <a:cubicBezTo>
                  <a:pt x="25" y="59"/>
                  <a:pt x="28" y="57"/>
                  <a:pt x="31" y="55"/>
                </a:cubicBezTo>
                <a:cubicBezTo>
                  <a:pt x="32" y="55"/>
                  <a:pt x="32" y="56"/>
                  <a:pt x="33" y="56"/>
                </a:cubicBezTo>
                <a:cubicBezTo>
                  <a:pt x="35" y="56"/>
                  <a:pt x="35" y="55"/>
                  <a:pt x="36" y="54"/>
                </a:cubicBezTo>
                <a:cubicBezTo>
                  <a:pt x="37" y="53"/>
                  <a:pt x="37" y="53"/>
                  <a:pt x="38" y="52"/>
                </a:cubicBezTo>
                <a:cubicBezTo>
                  <a:pt x="40" y="51"/>
                  <a:pt x="42" y="53"/>
                  <a:pt x="43" y="53"/>
                </a:cubicBezTo>
                <a:cubicBezTo>
                  <a:pt x="44" y="54"/>
                  <a:pt x="48" y="56"/>
                  <a:pt x="49" y="55"/>
                </a:cubicBezTo>
                <a:cubicBezTo>
                  <a:pt x="51" y="55"/>
                  <a:pt x="50" y="55"/>
                  <a:pt x="51" y="54"/>
                </a:cubicBezTo>
                <a:cubicBezTo>
                  <a:pt x="53" y="52"/>
                  <a:pt x="54" y="52"/>
                  <a:pt x="57" y="51"/>
                </a:cubicBezTo>
                <a:cubicBezTo>
                  <a:pt x="59" y="51"/>
                  <a:pt x="60" y="51"/>
                  <a:pt x="62" y="50"/>
                </a:cubicBezTo>
                <a:cubicBezTo>
                  <a:pt x="64" y="49"/>
                  <a:pt x="64" y="45"/>
                  <a:pt x="68" y="44"/>
                </a:cubicBezTo>
                <a:cubicBezTo>
                  <a:pt x="70" y="44"/>
                  <a:pt x="71" y="44"/>
                  <a:pt x="72" y="43"/>
                </a:cubicBezTo>
                <a:cubicBezTo>
                  <a:pt x="75" y="41"/>
                  <a:pt x="74" y="38"/>
                  <a:pt x="72" y="37"/>
                </a:cubicBezTo>
                <a:cubicBezTo>
                  <a:pt x="75" y="36"/>
                  <a:pt x="77" y="34"/>
                  <a:pt x="76" y="32"/>
                </a:cubicBezTo>
                <a:cubicBezTo>
                  <a:pt x="75" y="30"/>
                  <a:pt x="68" y="32"/>
                  <a:pt x="65" y="33"/>
                </a:cubicBezTo>
                <a:close/>
                <a:moveTo>
                  <a:pt x="8" y="62"/>
                </a:moveTo>
                <a:cubicBezTo>
                  <a:pt x="8" y="62"/>
                  <a:pt x="8" y="62"/>
                  <a:pt x="8" y="62"/>
                </a:cubicBezTo>
                <a:cubicBezTo>
                  <a:pt x="10" y="61"/>
                  <a:pt x="11" y="60"/>
                  <a:pt x="12" y="59"/>
                </a:cubicBezTo>
                <a:cubicBezTo>
                  <a:pt x="11" y="60"/>
                  <a:pt x="9" y="61"/>
                  <a:pt x="8" y="62"/>
                </a:cubicBezTo>
                <a:close/>
                <a:moveTo>
                  <a:pt x="15" y="49"/>
                </a:moveTo>
                <a:cubicBezTo>
                  <a:pt x="14" y="51"/>
                  <a:pt x="13" y="52"/>
                  <a:pt x="12" y="53"/>
                </a:cubicBezTo>
                <a:cubicBezTo>
                  <a:pt x="11" y="54"/>
                  <a:pt x="9" y="55"/>
                  <a:pt x="8" y="56"/>
                </a:cubicBezTo>
                <a:cubicBezTo>
                  <a:pt x="8" y="56"/>
                  <a:pt x="8" y="55"/>
                  <a:pt x="9" y="55"/>
                </a:cubicBezTo>
                <a:cubicBezTo>
                  <a:pt x="10" y="52"/>
                  <a:pt x="12" y="50"/>
                  <a:pt x="12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7"/>
                  <a:pt x="14" y="46"/>
                  <a:pt x="14" y="46"/>
                </a:cubicBezTo>
                <a:cubicBezTo>
                  <a:pt x="15" y="46"/>
                  <a:pt x="16" y="46"/>
                  <a:pt x="17" y="46"/>
                </a:cubicBezTo>
                <a:cubicBezTo>
                  <a:pt x="18" y="45"/>
                  <a:pt x="18" y="44"/>
                  <a:pt x="18" y="42"/>
                </a:cubicBezTo>
                <a:cubicBezTo>
                  <a:pt x="18" y="41"/>
                  <a:pt x="18" y="41"/>
                  <a:pt x="18" y="40"/>
                </a:cubicBezTo>
                <a:cubicBezTo>
                  <a:pt x="19" y="38"/>
                  <a:pt x="22" y="38"/>
                  <a:pt x="23" y="37"/>
                </a:cubicBezTo>
                <a:cubicBezTo>
                  <a:pt x="23" y="37"/>
                  <a:pt x="24" y="37"/>
                  <a:pt x="24" y="37"/>
                </a:cubicBezTo>
                <a:cubicBezTo>
                  <a:pt x="24" y="37"/>
                  <a:pt x="25" y="38"/>
                  <a:pt x="25" y="38"/>
                </a:cubicBezTo>
                <a:cubicBezTo>
                  <a:pt x="24" y="40"/>
                  <a:pt x="22" y="42"/>
                  <a:pt x="20" y="44"/>
                </a:cubicBezTo>
                <a:cubicBezTo>
                  <a:pt x="19" y="44"/>
                  <a:pt x="18" y="45"/>
                  <a:pt x="18" y="46"/>
                </a:cubicBezTo>
                <a:cubicBezTo>
                  <a:pt x="17" y="47"/>
                  <a:pt x="16" y="48"/>
                  <a:pt x="15" y="49"/>
                </a:cubicBezTo>
                <a:close/>
                <a:moveTo>
                  <a:pt x="19" y="58"/>
                </a:moveTo>
                <a:cubicBezTo>
                  <a:pt x="19" y="59"/>
                  <a:pt x="19" y="59"/>
                  <a:pt x="19" y="59"/>
                </a:cubicBezTo>
                <a:cubicBezTo>
                  <a:pt x="20" y="57"/>
                  <a:pt x="21" y="56"/>
                  <a:pt x="22" y="56"/>
                </a:cubicBezTo>
                <a:cubicBezTo>
                  <a:pt x="22" y="55"/>
                  <a:pt x="24" y="54"/>
                  <a:pt x="25" y="53"/>
                </a:cubicBezTo>
                <a:cubicBezTo>
                  <a:pt x="26" y="52"/>
                  <a:pt x="27" y="51"/>
                  <a:pt x="28" y="50"/>
                </a:cubicBezTo>
                <a:cubicBezTo>
                  <a:pt x="28" y="50"/>
                  <a:pt x="28" y="51"/>
                  <a:pt x="28" y="51"/>
                </a:cubicBezTo>
                <a:cubicBezTo>
                  <a:pt x="25" y="53"/>
                  <a:pt x="22" y="56"/>
                  <a:pt x="19" y="58"/>
                </a:cubicBezTo>
                <a:close/>
                <a:moveTo>
                  <a:pt x="32" y="37"/>
                </a:moveTo>
                <a:cubicBezTo>
                  <a:pt x="31" y="38"/>
                  <a:pt x="30" y="40"/>
                  <a:pt x="30" y="42"/>
                </a:cubicBezTo>
                <a:cubicBezTo>
                  <a:pt x="29" y="43"/>
                  <a:pt x="28" y="44"/>
                  <a:pt x="27" y="45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8"/>
                  <a:pt x="23" y="49"/>
                  <a:pt x="22" y="49"/>
                </a:cubicBezTo>
                <a:cubicBezTo>
                  <a:pt x="21" y="50"/>
                  <a:pt x="20" y="51"/>
                  <a:pt x="19" y="52"/>
                </a:cubicBezTo>
                <a:cubicBezTo>
                  <a:pt x="19" y="52"/>
                  <a:pt x="19" y="52"/>
                  <a:pt x="19" y="52"/>
                </a:cubicBezTo>
                <a:cubicBezTo>
                  <a:pt x="20" y="51"/>
                  <a:pt x="20" y="50"/>
                  <a:pt x="21" y="49"/>
                </a:cubicBezTo>
                <a:cubicBezTo>
                  <a:pt x="22" y="48"/>
                  <a:pt x="23" y="48"/>
                  <a:pt x="23" y="47"/>
                </a:cubicBezTo>
                <a:cubicBezTo>
                  <a:pt x="27" y="43"/>
                  <a:pt x="30" y="39"/>
                  <a:pt x="32" y="35"/>
                </a:cubicBezTo>
                <a:cubicBezTo>
                  <a:pt x="33" y="34"/>
                  <a:pt x="33" y="33"/>
                  <a:pt x="33" y="33"/>
                </a:cubicBezTo>
                <a:cubicBezTo>
                  <a:pt x="34" y="33"/>
                  <a:pt x="35" y="33"/>
                  <a:pt x="36" y="33"/>
                </a:cubicBezTo>
                <a:cubicBezTo>
                  <a:pt x="36" y="33"/>
                  <a:pt x="37" y="33"/>
                  <a:pt x="37" y="33"/>
                </a:cubicBezTo>
                <a:cubicBezTo>
                  <a:pt x="35" y="34"/>
                  <a:pt x="33" y="36"/>
                  <a:pt x="32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28"/>
          <p:cNvSpPr>
            <a:spLocks noEditPoints="1"/>
          </p:cNvSpPr>
          <p:nvPr/>
        </p:nvSpPr>
        <p:spPr bwMode="auto">
          <a:xfrm>
            <a:off x="6232367" y="5069206"/>
            <a:ext cx="455613" cy="371475"/>
          </a:xfrm>
          <a:custGeom>
            <a:avLst/>
            <a:gdLst>
              <a:gd name="T0" fmla="*/ 111 w 121"/>
              <a:gd name="T1" fmla="*/ 8 h 99"/>
              <a:gd name="T2" fmla="*/ 85 w 121"/>
              <a:gd name="T3" fmla="*/ 3 h 99"/>
              <a:gd name="T4" fmla="*/ 34 w 121"/>
              <a:gd name="T5" fmla="*/ 99 h 99"/>
              <a:gd name="T6" fmla="*/ 32 w 121"/>
              <a:gd name="T7" fmla="*/ 71 h 99"/>
              <a:gd name="T8" fmla="*/ 30 w 121"/>
              <a:gd name="T9" fmla="*/ 73 h 99"/>
              <a:gd name="T10" fmla="*/ 29 w 121"/>
              <a:gd name="T11" fmla="*/ 74 h 99"/>
              <a:gd name="T12" fmla="*/ 25 w 121"/>
              <a:gd name="T13" fmla="*/ 76 h 99"/>
              <a:gd name="T14" fmla="*/ 42 w 121"/>
              <a:gd name="T15" fmla="*/ 51 h 99"/>
              <a:gd name="T16" fmla="*/ 68 w 121"/>
              <a:gd name="T17" fmla="*/ 23 h 99"/>
              <a:gd name="T18" fmla="*/ 97 w 121"/>
              <a:gd name="T19" fmla="*/ 3 h 99"/>
              <a:gd name="T20" fmla="*/ 95 w 121"/>
              <a:gd name="T21" fmla="*/ 11 h 99"/>
              <a:gd name="T22" fmla="*/ 94 w 121"/>
              <a:gd name="T23" fmla="*/ 12 h 99"/>
              <a:gd name="T24" fmla="*/ 92 w 121"/>
              <a:gd name="T25" fmla="*/ 15 h 99"/>
              <a:gd name="T26" fmla="*/ 91 w 121"/>
              <a:gd name="T27" fmla="*/ 16 h 99"/>
              <a:gd name="T28" fmla="*/ 88 w 121"/>
              <a:gd name="T29" fmla="*/ 17 h 99"/>
              <a:gd name="T30" fmla="*/ 87 w 121"/>
              <a:gd name="T31" fmla="*/ 19 h 99"/>
              <a:gd name="T32" fmla="*/ 84 w 121"/>
              <a:gd name="T33" fmla="*/ 18 h 99"/>
              <a:gd name="T34" fmla="*/ 82 w 121"/>
              <a:gd name="T35" fmla="*/ 20 h 99"/>
              <a:gd name="T36" fmla="*/ 83 w 121"/>
              <a:gd name="T37" fmla="*/ 24 h 99"/>
              <a:gd name="T38" fmla="*/ 82 w 121"/>
              <a:gd name="T39" fmla="*/ 25 h 99"/>
              <a:gd name="T40" fmla="*/ 79 w 121"/>
              <a:gd name="T41" fmla="*/ 23 h 99"/>
              <a:gd name="T42" fmla="*/ 77 w 121"/>
              <a:gd name="T43" fmla="*/ 25 h 99"/>
              <a:gd name="T44" fmla="*/ 78 w 121"/>
              <a:gd name="T45" fmla="*/ 27 h 99"/>
              <a:gd name="T46" fmla="*/ 76 w 121"/>
              <a:gd name="T47" fmla="*/ 29 h 99"/>
              <a:gd name="T48" fmla="*/ 75 w 121"/>
              <a:gd name="T49" fmla="*/ 33 h 99"/>
              <a:gd name="T50" fmla="*/ 74 w 121"/>
              <a:gd name="T51" fmla="*/ 35 h 99"/>
              <a:gd name="T52" fmla="*/ 70 w 121"/>
              <a:gd name="T53" fmla="*/ 33 h 99"/>
              <a:gd name="T54" fmla="*/ 69 w 121"/>
              <a:gd name="T55" fmla="*/ 36 h 99"/>
              <a:gd name="T56" fmla="*/ 66 w 121"/>
              <a:gd name="T57" fmla="*/ 36 h 99"/>
              <a:gd name="T58" fmla="*/ 66 w 121"/>
              <a:gd name="T59" fmla="*/ 38 h 99"/>
              <a:gd name="T60" fmla="*/ 64 w 121"/>
              <a:gd name="T61" fmla="*/ 39 h 99"/>
              <a:gd name="T62" fmla="*/ 62 w 121"/>
              <a:gd name="T63" fmla="*/ 41 h 99"/>
              <a:gd name="T64" fmla="*/ 60 w 121"/>
              <a:gd name="T65" fmla="*/ 41 h 99"/>
              <a:gd name="T66" fmla="*/ 58 w 121"/>
              <a:gd name="T67" fmla="*/ 42 h 99"/>
              <a:gd name="T68" fmla="*/ 57 w 121"/>
              <a:gd name="T69" fmla="*/ 43 h 99"/>
              <a:gd name="T70" fmla="*/ 55 w 121"/>
              <a:gd name="T71" fmla="*/ 47 h 99"/>
              <a:gd name="T72" fmla="*/ 53 w 121"/>
              <a:gd name="T73" fmla="*/ 48 h 99"/>
              <a:gd name="T74" fmla="*/ 51 w 121"/>
              <a:gd name="T75" fmla="*/ 51 h 99"/>
              <a:gd name="T76" fmla="*/ 49 w 121"/>
              <a:gd name="T77" fmla="*/ 52 h 99"/>
              <a:gd name="T78" fmla="*/ 48 w 121"/>
              <a:gd name="T79" fmla="*/ 53 h 99"/>
              <a:gd name="T80" fmla="*/ 47 w 121"/>
              <a:gd name="T81" fmla="*/ 55 h 99"/>
              <a:gd name="T82" fmla="*/ 46 w 121"/>
              <a:gd name="T83" fmla="*/ 55 h 99"/>
              <a:gd name="T84" fmla="*/ 44 w 121"/>
              <a:gd name="T85" fmla="*/ 57 h 99"/>
              <a:gd name="T86" fmla="*/ 44 w 121"/>
              <a:gd name="T87" fmla="*/ 58 h 99"/>
              <a:gd name="T88" fmla="*/ 42 w 121"/>
              <a:gd name="T89" fmla="*/ 59 h 99"/>
              <a:gd name="T90" fmla="*/ 40 w 121"/>
              <a:gd name="T91" fmla="*/ 60 h 99"/>
              <a:gd name="T92" fmla="*/ 42 w 121"/>
              <a:gd name="T93" fmla="*/ 65 h 99"/>
              <a:gd name="T94" fmla="*/ 37 w 121"/>
              <a:gd name="T95" fmla="*/ 63 h 99"/>
              <a:gd name="T96" fmla="*/ 39 w 121"/>
              <a:gd name="T97" fmla="*/ 68 h 99"/>
              <a:gd name="T98" fmla="*/ 36 w 121"/>
              <a:gd name="T99" fmla="*/ 68 h 99"/>
              <a:gd name="T100" fmla="*/ 33 w 121"/>
              <a:gd name="T101" fmla="*/ 68 h 99"/>
              <a:gd name="T102" fmla="*/ 34 w 121"/>
              <a:gd name="T103" fmla="*/ 7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1" h="99">
                <a:moveTo>
                  <a:pt x="115" y="34"/>
                </a:moveTo>
                <a:cubicBezTo>
                  <a:pt x="121" y="28"/>
                  <a:pt x="119" y="17"/>
                  <a:pt x="111" y="8"/>
                </a:cubicBezTo>
                <a:cubicBezTo>
                  <a:pt x="106" y="3"/>
                  <a:pt x="100" y="0"/>
                  <a:pt x="94" y="0"/>
                </a:cubicBezTo>
                <a:cubicBezTo>
                  <a:pt x="91" y="0"/>
                  <a:pt x="88" y="1"/>
                  <a:pt x="85" y="3"/>
                </a:cubicBezTo>
                <a:cubicBezTo>
                  <a:pt x="79" y="9"/>
                  <a:pt x="0" y="71"/>
                  <a:pt x="21" y="93"/>
                </a:cubicBezTo>
                <a:cubicBezTo>
                  <a:pt x="25" y="97"/>
                  <a:pt x="29" y="99"/>
                  <a:pt x="34" y="99"/>
                </a:cubicBezTo>
                <a:cubicBezTo>
                  <a:pt x="64" y="99"/>
                  <a:pt x="109" y="39"/>
                  <a:pt x="115" y="34"/>
                </a:cubicBezTo>
                <a:close/>
                <a:moveTo>
                  <a:pt x="32" y="71"/>
                </a:moveTo>
                <a:cubicBezTo>
                  <a:pt x="31" y="70"/>
                  <a:pt x="30" y="70"/>
                  <a:pt x="30" y="70"/>
                </a:cubicBezTo>
                <a:cubicBezTo>
                  <a:pt x="29" y="71"/>
                  <a:pt x="30" y="72"/>
                  <a:pt x="30" y="73"/>
                </a:cubicBezTo>
                <a:cubicBezTo>
                  <a:pt x="31" y="73"/>
                  <a:pt x="31" y="74"/>
                  <a:pt x="31" y="75"/>
                </a:cubicBezTo>
                <a:cubicBezTo>
                  <a:pt x="30" y="75"/>
                  <a:pt x="29" y="75"/>
                  <a:pt x="29" y="74"/>
                </a:cubicBezTo>
                <a:cubicBezTo>
                  <a:pt x="28" y="73"/>
                  <a:pt x="27" y="74"/>
                  <a:pt x="27" y="76"/>
                </a:cubicBezTo>
                <a:cubicBezTo>
                  <a:pt x="26" y="78"/>
                  <a:pt x="26" y="78"/>
                  <a:pt x="25" y="76"/>
                </a:cubicBezTo>
                <a:cubicBezTo>
                  <a:pt x="25" y="74"/>
                  <a:pt x="27" y="70"/>
                  <a:pt x="30" y="67"/>
                </a:cubicBezTo>
                <a:cubicBezTo>
                  <a:pt x="32" y="63"/>
                  <a:pt x="38" y="56"/>
                  <a:pt x="42" y="51"/>
                </a:cubicBezTo>
                <a:cubicBezTo>
                  <a:pt x="46" y="46"/>
                  <a:pt x="55" y="36"/>
                  <a:pt x="62" y="29"/>
                </a:cubicBezTo>
                <a:cubicBezTo>
                  <a:pt x="68" y="23"/>
                  <a:pt x="68" y="23"/>
                  <a:pt x="68" y="23"/>
                </a:cubicBezTo>
                <a:cubicBezTo>
                  <a:pt x="74" y="16"/>
                  <a:pt x="83" y="8"/>
                  <a:pt x="87" y="6"/>
                </a:cubicBezTo>
                <a:cubicBezTo>
                  <a:pt x="91" y="3"/>
                  <a:pt x="96" y="2"/>
                  <a:pt x="97" y="3"/>
                </a:cubicBezTo>
                <a:cubicBezTo>
                  <a:pt x="98" y="4"/>
                  <a:pt x="98" y="6"/>
                  <a:pt x="96" y="7"/>
                </a:cubicBezTo>
                <a:cubicBezTo>
                  <a:pt x="95" y="9"/>
                  <a:pt x="95" y="10"/>
                  <a:pt x="95" y="11"/>
                </a:cubicBezTo>
                <a:cubicBezTo>
                  <a:pt x="96" y="11"/>
                  <a:pt x="96" y="12"/>
                  <a:pt x="96" y="12"/>
                </a:cubicBezTo>
                <a:cubicBezTo>
                  <a:pt x="95" y="13"/>
                  <a:pt x="94" y="12"/>
                  <a:pt x="94" y="12"/>
                </a:cubicBezTo>
                <a:cubicBezTo>
                  <a:pt x="93" y="11"/>
                  <a:pt x="92" y="11"/>
                  <a:pt x="92" y="12"/>
                </a:cubicBezTo>
                <a:cubicBezTo>
                  <a:pt x="92" y="13"/>
                  <a:pt x="92" y="14"/>
                  <a:pt x="92" y="15"/>
                </a:cubicBezTo>
                <a:cubicBezTo>
                  <a:pt x="93" y="15"/>
                  <a:pt x="93" y="16"/>
                  <a:pt x="92" y="16"/>
                </a:cubicBezTo>
                <a:cubicBezTo>
                  <a:pt x="92" y="17"/>
                  <a:pt x="91" y="16"/>
                  <a:pt x="91" y="16"/>
                </a:cubicBezTo>
                <a:cubicBezTo>
                  <a:pt x="90" y="15"/>
                  <a:pt x="89" y="15"/>
                  <a:pt x="88" y="15"/>
                </a:cubicBezTo>
                <a:cubicBezTo>
                  <a:pt x="87" y="15"/>
                  <a:pt x="87" y="16"/>
                  <a:pt x="88" y="17"/>
                </a:cubicBezTo>
                <a:cubicBezTo>
                  <a:pt x="90" y="19"/>
                  <a:pt x="91" y="21"/>
                  <a:pt x="90" y="21"/>
                </a:cubicBezTo>
                <a:cubicBezTo>
                  <a:pt x="90" y="22"/>
                  <a:pt x="88" y="21"/>
                  <a:pt x="87" y="19"/>
                </a:cubicBezTo>
                <a:cubicBezTo>
                  <a:pt x="85" y="17"/>
                  <a:pt x="83" y="16"/>
                  <a:pt x="83" y="16"/>
                </a:cubicBezTo>
                <a:cubicBezTo>
                  <a:pt x="83" y="16"/>
                  <a:pt x="83" y="17"/>
                  <a:pt x="84" y="18"/>
                </a:cubicBezTo>
                <a:cubicBezTo>
                  <a:pt x="85" y="19"/>
                  <a:pt x="85" y="20"/>
                  <a:pt x="85" y="21"/>
                </a:cubicBezTo>
                <a:cubicBezTo>
                  <a:pt x="84" y="21"/>
                  <a:pt x="83" y="21"/>
                  <a:pt x="82" y="20"/>
                </a:cubicBezTo>
                <a:cubicBezTo>
                  <a:pt x="81" y="19"/>
                  <a:pt x="80" y="18"/>
                  <a:pt x="80" y="19"/>
                </a:cubicBezTo>
                <a:cubicBezTo>
                  <a:pt x="80" y="19"/>
                  <a:pt x="81" y="21"/>
                  <a:pt x="83" y="24"/>
                </a:cubicBezTo>
                <a:cubicBezTo>
                  <a:pt x="86" y="26"/>
                  <a:pt x="87" y="28"/>
                  <a:pt x="86" y="29"/>
                </a:cubicBezTo>
                <a:cubicBezTo>
                  <a:pt x="86" y="29"/>
                  <a:pt x="84" y="27"/>
                  <a:pt x="82" y="25"/>
                </a:cubicBezTo>
                <a:cubicBezTo>
                  <a:pt x="80" y="23"/>
                  <a:pt x="78" y="21"/>
                  <a:pt x="78" y="21"/>
                </a:cubicBezTo>
                <a:cubicBezTo>
                  <a:pt x="77" y="22"/>
                  <a:pt x="78" y="23"/>
                  <a:pt x="79" y="23"/>
                </a:cubicBezTo>
                <a:cubicBezTo>
                  <a:pt x="80" y="24"/>
                  <a:pt x="80" y="26"/>
                  <a:pt x="80" y="26"/>
                </a:cubicBezTo>
                <a:cubicBezTo>
                  <a:pt x="79" y="26"/>
                  <a:pt x="78" y="26"/>
                  <a:pt x="77" y="25"/>
                </a:cubicBezTo>
                <a:cubicBezTo>
                  <a:pt x="76" y="24"/>
                  <a:pt x="76" y="24"/>
                  <a:pt x="75" y="24"/>
                </a:cubicBezTo>
                <a:cubicBezTo>
                  <a:pt x="75" y="24"/>
                  <a:pt x="76" y="26"/>
                  <a:pt x="78" y="27"/>
                </a:cubicBezTo>
                <a:cubicBezTo>
                  <a:pt x="80" y="29"/>
                  <a:pt x="81" y="31"/>
                  <a:pt x="80" y="31"/>
                </a:cubicBezTo>
                <a:cubicBezTo>
                  <a:pt x="80" y="31"/>
                  <a:pt x="78" y="30"/>
                  <a:pt x="76" y="29"/>
                </a:cubicBezTo>
                <a:cubicBezTo>
                  <a:pt x="75" y="27"/>
                  <a:pt x="73" y="27"/>
                  <a:pt x="72" y="27"/>
                </a:cubicBezTo>
                <a:cubicBezTo>
                  <a:pt x="71" y="28"/>
                  <a:pt x="73" y="31"/>
                  <a:pt x="75" y="33"/>
                </a:cubicBezTo>
                <a:cubicBezTo>
                  <a:pt x="78" y="35"/>
                  <a:pt x="79" y="38"/>
                  <a:pt x="79" y="38"/>
                </a:cubicBezTo>
                <a:cubicBezTo>
                  <a:pt x="78" y="38"/>
                  <a:pt x="76" y="37"/>
                  <a:pt x="74" y="35"/>
                </a:cubicBezTo>
                <a:cubicBezTo>
                  <a:pt x="71" y="32"/>
                  <a:pt x="69" y="31"/>
                  <a:pt x="69" y="31"/>
                </a:cubicBezTo>
                <a:cubicBezTo>
                  <a:pt x="69" y="31"/>
                  <a:pt x="69" y="32"/>
                  <a:pt x="70" y="33"/>
                </a:cubicBezTo>
                <a:cubicBezTo>
                  <a:pt x="71" y="34"/>
                  <a:pt x="71" y="35"/>
                  <a:pt x="70" y="35"/>
                </a:cubicBezTo>
                <a:cubicBezTo>
                  <a:pt x="70" y="36"/>
                  <a:pt x="69" y="36"/>
                  <a:pt x="69" y="36"/>
                </a:cubicBezTo>
                <a:cubicBezTo>
                  <a:pt x="69" y="36"/>
                  <a:pt x="69" y="36"/>
                  <a:pt x="68" y="36"/>
                </a:cubicBezTo>
                <a:cubicBezTo>
                  <a:pt x="68" y="37"/>
                  <a:pt x="67" y="37"/>
                  <a:pt x="66" y="36"/>
                </a:cubicBezTo>
                <a:cubicBezTo>
                  <a:pt x="66" y="35"/>
                  <a:pt x="65" y="35"/>
                  <a:pt x="65" y="35"/>
                </a:cubicBezTo>
                <a:cubicBezTo>
                  <a:pt x="65" y="36"/>
                  <a:pt x="65" y="37"/>
                  <a:pt x="66" y="38"/>
                </a:cubicBezTo>
                <a:cubicBezTo>
                  <a:pt x="67" y="39"/>
                  <a:pt x="67" y="40"/>
                  <a:pt x="67" y="40"/>
                </a:cubicBezTo>
                <a:cubicBezTo>
                  <a:pt x="66" y="41"/>
                  <a:pt x="65" y="40"/>
                  <a:pt x="64" y="39"/>
                </a:cubicBezTo>
                <a:cubicBezTo>
                  <a:pt x="63" y="38"/>
                  <a:pt x="62" y="38"/>
                  <a:pt x="62" y="38"/>
                </a:cubicBezTo>
                <a:cubicBezTo>
                  <a:pt x="61" y="39"/>
                  <a:pt x="62" y="40"/>
                  <a:pt x="62" y="41"/>
                </a:cubicBezTo>
                <a:cubicBezTo>
                  <a:pt x="63" y="42"/>
                  <a:pt x="63" y="42"/>
                  <a:pt x="63" y="43"/>
                </a:cubicBezTo>
                <a:cubicBezTo>
                  <a:pt x="62" y="43"/>
                  <a:pt x="61" y="43"/>
                  <a:pt x="60" y="41"/>
                </a:cubicBezTo>
                <a:cubicBezTo>
                  <a:pt x="58" y="40"/>
                  <a:pt x="57" y="40"/>
                  <a:pt x="57" y="40"/>
                </a:cubicBezTo>
                <a:cubicBezTo>
                  <a:pt x="57" y="40"/>
                  <a:pt x="57" y="41"/>
                  <a:pt x="58" y="42"/>
                </a:cubicBezTo>
                <a:cubicBezTo>
                  <a:pt x="59" y="43"/>
                  <a:pt x="60" y="44"/>
                  <a:pt x="59" y="44"/>
                </a:cubicBezTo>
                <a:cubicBezTo>
                  <a:pt x="59" y="45"/>
                  <a:pt x="57" y="44"/>
                  <a:pt x="57" y="43"/>
                </a:cubicBezTo>
                <a:cubicBezTo>
                  <a:pt x="56" y="43"/>
                  <a:pt x="54" y="42"/>
                  <a:pt x="54" y="43"/>
                </a:cubicBezTo>
                <a:cubicBezTo>
                  <a:pt x="53" y="44"/>
                  <a:pt x="54" y="45"/>
                  <a:pt x="55" y="47"/>
                </a:cubicBezTo>
                <a:cubicBezTo>
                  <a:pt x="56" y="48"/>
                  <a:pt x="57" y="49"/>
                  <a:pt x="56" y="50"/>
                </a:cubicBezTo>
                <a:cubicBezTo>
                  <a:pt x="56" y="50"/>
                  <a:pt x="54" y="50"/>
                  <a:pt x="53" y="48"/>
                </a:cubicBezTo>
                <a:cubicBezTo>
                  <a:pt x="52" y="47"/>
                  <a:pt x="51" y="47"/>
                  <a:pt x="50" y="47"/>
                </a:cubicBezTo>
                <a:cubicBezTo>
                  <a:pt x="49" y="48"/>
                  <a:pt x="50" y="50"/>
                  <a:pt x="51" y="51"/>
                </a:cubicBezTo>
                <a:cubicBezTo>
                  <a:pt x="52" y="52"/>
                  <a:pt x="53" y="53"/>
                  <a:pt x="52" y="54"/>
                </a:cubicBezTo>
                <a:cubicBezTo>
                  <a:pt x="52" y="54"/>
                  <a:pt x="50" y="54"/>
                  <a:pt x="49" y="52"/>
                </a:cubicBezTo>
                <a:cubicBezTo>
                  <a:pt x="48" y="51"/>
                  <a:pt x="47" y="51"/>
                  <a:pt x="47" y="51"/>
                </a:cubicBezTo>
                <a:cubicBezTo>
                  <a:pt x="47" y="51"/>
                  <a:pt x="48" y="52"/>
                  <a:pt x="48" y="53"/>
                </a:cubicBezTo>
                <a:cubicBezTo>
                  <a:pt x="49" y="54"/>
                  <a:pt x="50" y="55"/>
                  <a:pt x="49" y="56"/>
                </a:cubicBezTo>
                <a:cubicBezTo>
                  <a:pt x="49" y="56"/>
                  <a:pt x="48" y="56"/>
                  <a:pt x="47" y="55"/>
                </a:cubicBezTo>
                <a:cubicBezTo>
                  <a:pt x="46" y="54"/>
                  <a:pt x="45" y="53"/>
                  <a:pt x="45" y="53"/>
                </a:cubicBezTo>
                <a:cubicBezTo>
                  <a:pt x="45" y="54"/>
                  <a:pt x="45" y="54"/>
                  <a:pt x="46" y="55"/>
                </a:cubicBezTo>
                <a:cubicBezTo>
                  <a:pt x="47" y="56"/>
                  <a:pt x="47" y="57"/>
                  <a:pt x="46" y="57"/>
                </a:cubicBezTo>
                <a:cubicBezTo>
                  <a:pt x="46" y="57"/>
                  <a:pt x="45" y="57"/>
                  <a:pt x="44" y="57"/>
                </a:cubicBezTo>
                <a:cubicBezTo>
                  <a:pt x="44" y="56"/>
                  <a:pt x="43" y="56"/>
                  <a:pt x="43" y="56"/>
                </a:cubicBezTo>
                <a:cubicBezTo>
                  <a:pt x="43" y="56"/>
                  <a:pt x="43" y="57"/>
                  <a:pt x="44" y="58"/>
                </a:cubicBezTo>
                <a:cubicBezTo>
                  <a:pt x="44" y="58"/>
                  <a:pt x="44" y="59"/>
                  <a:pt x="44" y="60"/>
                </a:cubicBezTo>
                <a:cubicBezTo>
                  <a:pt x="43" y="60"/>
                  <a:pt x="43" y="60"/>
                  <a:pt x="42" y="59"/>
                </a:cubicBezTo>
                <a:cubicBezTo>
                  <a:pt x="42" y="59"/>
                  <a:pt x="41" y="59"/>
                  <a:pt x="41" y="59"/>
                </a:cubicBezTo>
                <a:cubicBezTo>
                  <a:pt x="40" y="59"/>
                  <a:pt x="40" y="60"/>
                  <a:pt x="40" y="60"/>
                </a:cubicBezTo>
                <a:cubicBezTo>
                  <a:pt x="40" y="60"/>
                  <a:pt x="40" y="61"/>
                  <a:pt x="41" y="62"/>
                </a:cubicBezTo>
                <a:cubicBezTo>
                  <a:pt x="42" y="63"/>
                  <a:pt x="43" y="64"/>
                  <a:pt x="42" y="65"/>
                </a:cubicBezTo>
                <a:cubicBezTo>
                  <a:pt x="42" y="65"/>
                  <a:pt x="40" y="65"/>
                  <a:pt x="40" y="64"/>
                </a:cubicBezTo>
                <a:cubicBezTo>
                  <a:pt x="39" y="63"/>
                  <a:pt x="38" y="62"/>
                  <a:pt x="37" y="63"/>
                </a:cubicBezTo>
                <a:cubicBezTo>
                  <a:pt x="37" y="63"/>
                  <a:pt x="37" y="64"/>
                  <a:pt x="38" y="65"/>
                </a:cubicBezTo>
                <a:cubicBezTo>
                  <a:pt x="39" y="66"/>
                  <a:pt x="39" y="68"/>
                  <a:pt x="39" y="68"/>
                </a:cubicBezTo>
                <a:cubicBezTo>
                  <a:pt x="38" y="68"/>
                  <a:pt x="38" y="69"/>
                  <a:pt x="38" y="68"/>
                </a:cubicBezTo>
                <a:cubicBezTo>
                  <a:pt x="37" y="68"/>
                  <a:pt x="37" y="68"/>
                  <a:pt x="36" y="68"/>
                </a:cubicBezTo>
                <a:cubicBezTo>
                  <a:pt x="36" y="69"/>
                  <a:pt x="35" y="69"/>
                  <a:pt x="34" y="68"/>
                </a:cubicBezTo>
                <a:cubicBezTo>
                  <a:pt x="34" y="67"/>
                  <a:pt x="33" y="67"/>
                  <a:pt x="33" y="68"/>
                </a:cubicBezTo>
                <a:cubicBezTo>
                  <a:pt x="32" y="68"/>
                  <a:pt x="33" y="69"/>
                  <a:pt x="34" y="70"/>
                </a:cubicBezTo>
                <a:cubicBezTo>
                  <a:pt x="35" y="71"/>
                  <a:pt x="35" y="72"/>
                  <a:pt x="34" y="72"/>
                </a:cubicBezTo>
                <a:cubicBezTo>
                  <a:pt x="34" y="73"/>
                  <a:pt x="33" y="72"/>
                  <a:pt x="32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29"/>
          <p:cNvSpPr>
            <a:spLocks noEditPoints="1"/>
          </p:cNvSpPr>
          <p:nvPr/>
        </p:nvSpPr>
        <p:spPr bwMode="auto">
          <a:xfrm>
            <a:off x="10313829" y="2202181"/>
            <a:ext cx="382588" cy="352425"/>
          </a:xfrm>
          <a:custGeom>
            <a:avLst/>
            <a:gdLst>
              <a:gd name="T0" fmla="*/ 12 w 102"/>
              <a:gd name="T1" fmla="*/ 51 h 94"/>
              <a:gd name="T2" fmla="*/ 32 w 102"/>
              <a:gd name="T3" fmla="*/ 94 h 94"/>
              <a:gd name="T4" fmla="*/ 32 w 102"/>
              <a:gd name="T5" fmla="*/ 90 h 94"/>
              <a:gd name="T6" fmla="*/ 32 w 102"/>
              <a:gd name="T7" fmla="*/ 89 h 94"/>
              <a:gd name="T8" fmla="*/ 49 w 102"/>
              <a:gd name="T9" fmla="*/ 75 h 94"/>
              <a:gd name="T10" fmla="*/ 61 w 102"/>
              <a:gd name="T11" fmla="*/ 69 h 94"/>
              <a:gd name="T12" fmla="*/ 81 w 102"/>
              <a:gd name="T13" fmla="*/ 61 h 94"/>
              <a:gd name="T14" fmla="*/ 90 w 102"/>
              <a:gd name="T15" fmla="*/ 59 h 94"/>
              <a:gd name="T16" fmla="*/ 92 w 102"/>
              <a:gd name="T17" fmla="*/ 45 h 94"/>
              <a:gd name="T18" fmla="*/ 67 w 102"/>
              <a:gd name="T19" fmla="*/ 0 h 94"/>
              <a:gd name="T20" fmla="*/ 65 w 102"/>
              <a:gd name="T21" fmla="*/ 0 h 94"/>
              <a:gd name="T22" fmla="*/ 69 w 102"/>
              <a:gd name="T23" fmla="*/ 5 h 94"/>
              <a:gd name="T24" fmla="*/ 66 w 102"/>
              <a:gd name="T25" fmla="*/ 9 h 94"/>
              <a:gd name="T26" fmla="*/ 66 w 102"/>
              <a:gd name="T27" fmla="*/ 9 h 94"/>
              <a:gd name="T28" fmla="*/ 66 w 102"/>
              <a:gd name="T29" fmla="*/ 9 h 94"/>
              <a:gd name="T30" fmla="*/ 75 w 102"/>
              <a:gd name="T31" fmla="*/ 15 h 94"/>
              <a:gd name="T32" fmla="*/ 78 w 102"/>
              <a:gd name="T33" fmla="*/ 27 h 94"/>
              <a:gd name="T34" fmla="*/ 54 w 102"/>
              <a:gd name="T35" fmla="*/ 10 h 94"/>
              <a:gd name="T36" fmla="*/ 33 w 102"/>
              <a:gd name="T37" fmla="*/ 21 h 94"/>
              <a:gd name="T38" fmla="*/ 31 w 102"/>
              <a:gd name="T39" fmla="*/ 24 h 94"/>
              <a:gd name="T40" fmla="*/ 30 w 102"/>
              <a:gd name="T41" fmla="*/ 25 h 94"/>
              <a:gd name="T42" fmla="*/ 26 w 102"/>
              <a:gd name="T43" fmla="*/ 56 h 94"/>
              <a:gd name="T44" fmla="*/ 27 w 102"/>
              <a:gd name="T45" fmla="*/ 59 h 94"/>
              <a:gd name="T46" fmla="*/ 27 w 102"/>
              <a:gd name="T47" fmla="*/ 60 h 94"/>
              <a:gd name="T48" fmla="*/ 25 w 102"/>
              <a:gd name="T49" fmla="*/ 52 h 94"/>
              <a:gd name="T50" fmla="*/ 27 w 102"/>
              <a:gd name="T51" fmla="*/ 24 h 94"/>
              <a:gd name="T52" fmla="*/ 41 w 102"/>
              <a:gd name="T53" fmla="*/ 10 h 94"/>
              <a:gd name="T54" fmla="*/ 44 w 102"/>
              <a:gd name="T55" fmla="*/ 9 h 94"/>
              <a:gd name="T56" fmla="*/ 44 w 102"/>
              <a:gd name="T57" fmla="*/ 9 h 94"/>
              <a:gd name="T58" fmla="*/ 43 w 102"/>
              <a:gd name="T59" fmla="*/ 9 h 94"/>
              <a:gd name="T60" fmla="*/ 40 w 102"/>
              <a:gd name="T61" fmla="*/ 9 h 94"/>
              <a:gd name="T62" fmla="*/ 36 w 102"/>
              <a:gd name="T63" fmla="*/ 7 h 94"/>
              <a:gd name="T64" fmla="*/ 36 w 102"/>
              <a:gd name="T65" fmla="*/ 4 h 94"/>
              <a:gd name="T66" fmla="*/ 34 w 102"/>
              <a:gd name="T67" fmla="*/ 2 h 94"/>
              <a:gd name="T68" fmla="*/ 34 w 102"/>
              <a:gd name="T69" fmla="*/ 2 h 94"/>
              <a:gd name="T70" fmla="*/ 12 w 102"/>
              <a:gd name="T71" fmla="*/ 51 h 94"/>
              <a:gd name="T72" fmla="*/ 22 w 102"/>
              <a:gd name="T73" fmla="*/ 8 h 94"/>
              <a:gd name="T74" fmla="*/ 29 w 102"/>
              <a:gd name="T75" fmla="*/ 5 h 94"/>
              <a:gd name="T76" fmla="*/ 25 w 102"/>
              <a:gd name="T77" fmla="*/ 10 h 94"/>
              <a:gd name="T78" fmla="*/ 18 w 102"/>
              <a:gd name="T79" fmla="*/ 22 h 94"/>
              <a:gd name="T80" fmla="*/ 18 w 102"/>
              <a:gd name="T81" fmla="*/ 37 h 94"/>
              <a:gd name="T82" fmla="*/ 17 w 102"/>
              <a:gd name="T83" fmla="*/ 44 h 94"/>
              <a:gd name="T84" fmla="*/ 12 w 102"/>
              <a:gd name="T85" fmla="*/ 38 h 94"/>
              <a:gd name="T86" fmla="*/ 13 w 102"/>
              <a:gd name="T87" fmla="*/ 22 h 94"/>
              <a:gd name="T88" fmla="*/ 22 w 102"/>
              <a:gd name="T89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2" h="94">
                <a:moveTo>
                  <a:pt x="12" y="51"/>
                </a:moveTo>
                <a:cubicBezTo>
                  <a:pt x="18" y="73"/>
                  <a:pt x="8" y="91"/>
                  <a:pt x="32" y="94"/>
                </a:cubicBezTo>
                <a:cubicBezTo>
                  <a:pt x="32" y="93"/>
                  <a:pt x="32" y="91"/>
                  <a:pt x="32" y="90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3"/>
                  <a:pt x="39" y="79"/>
                  <a:pt x="49" y="75"/>
                </a:cubicBezTo>
                <a:cubicBezTo>
                  <a:pt x="53" y="73"/>
                  <a:pt x="57" y="71"/>
                  <a:pt x="61" y="69"/>
                </a:cubicBezTo>
                <a:cubicBezTo>
                  <a:pt x="67" y="66"/>
                  <a:pt x="74" y="63"/>
                  <a:pt x="81" y="61"/>
                </a:cubicBezTo>
                <a:cubicBezTo>
                  <a:pt x="84" y="60"/>
                  <a:pt x="87" y="59"/>
                  <a:pt x="90" y="59"/>
                </a:cubicBezTo>
                <a:cubicBezTo>
                  <a:pt x="90" y="55"/>
                  <a:pt x="91" y="50"/>
                  <a:pt x="92" y="45"/>
                </a:cubicBezTo>
                <a:cubicBezTo>
                  <a:pt x="102" y="4"/>
                  <a:pt x="82" y="0"/>
                  <a:pt x="67" y="0"/>
                </a:cubicBezTo>
                <a:cubicBezTo>
                  <a:pt x="67" y="0"/>
                  <a:pt x="66" y="0"/>
                  <a:pt x="65" y="0"/>
                </a:cubicBezTo>
                <a:cubicBezTo>
                  <a:pt x="68" y="2"/>
                  <a:pt x="69" y="3"/>
                  <a:pt x="69" y="5"/>
                </a:cubicBezTo>
                <a:cubicBezTo>
                  <a:pt x="69" y="7"/>
                  <a:pt x="68" y="8"/>
                  <a:pt x="66" y="9"/>
                </a:cubicBezTo>
                <a:cubicBezTo>
                  <a:pt x="66" y="9"/>
                  <a:pt x="66" y="9"/>
                  <a:pt x="66" y="9"/>
                </a:cubicBezTo>
                <a:cubicBezTo>
                  <a:pt x="66" y="9"/>
                  <a:pt x="66" y="9"/>
                  <a:pt x="66" y="9"/>
                </a:cubicBezTo>
                <a:cubicBezTo>
                  <a:pt x="70" y="9"/>
                  <a:pt x="74" y="12"/>
                  <a:pt x="75" y="15"/>
                </a:cubicBezTo>
                <a:cubicBezTo>
                  <a:pt x="76" y="17"/>
                  <a:pt x="77" y="22"/>
                  <a:pt x="78" y="27"/>
                </a:cubicBezTo>
                <a:cubicBezTo>
                  <a:pt x="73" y="12"/>
                  <a:pt x="64" y="10"/>
                  <a:pt x="54" y="10"/>
                </a:cubicBezTo>
                <a:cubicBezTo>
                  <a:pt x="45" y="10"/>
                  <a:pt x="38" y="12"/>
                  <a:pt x="33" y="21"/>
                </a:cubicBezTo>
                <a:cubicBezTo>
                  <a:pt x="32" y="22"/>
                  <a:pt x="31" y="23"/>
                  <a:pt x="31" y="24"/>
                </a:cubicBezTo>
                <a:cubicBezTo>
                  <a:pt x="31" y="24"/>
                  <a:pt x="31" y="25"/>
                  <a:pt x="30" y="25"/>
                </a:cubicBezTo>
                <a:cubicBezTo>
                  <a:pt x="28" y="32"/>
                  <a:pt x="26" y="42"/>
                  <a:pt x="26" y="56"/>
                </a:cubicBezTo>
                <a:cubicBezTo>
                  <a:pt x="26" y="57"/>
                  <a:pt x="27" y="58"/>
                  <a:pt x="27" y="59"/>
                </a:cubicBezTo>
                <a:cubicBezTo>
                  <a:pt x="27" y="59"/>
                  <a:pt x="27" y="60"/>
                  <a:pt x="27" y="60"/>
                </a:cubicBezTo>
                <a:cubicBezTo>
                  <a:pt x="26" y="64"/>
                  <a:pt x="26" y="61"/>
                  <a:pt x="25" y="52"/>
                </a:cubicBezTo>
                <a:cubicBezTo>
                  <a:pt x="24" y="43"/>
                  <a:pt x="25" y="31"/>
                  <a:pt x="27" y="24"/>
                </a:cubicBezTo>
                <a:cubicBezTo>
                  <a:pt x="29" y="17"/>
                  <a:pt x="35" y="11"/>
                  <a:pt x="41" y="10"/>
                </a:cubicBezTo>
                <a:cubicBezTo>
                  <a:pt x="42" y="10"/>
                  <a:pt x="43" y="9"/>
                  <a:pt x="44" y="9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9"/>
                  <a:pt x="43" y="9"/>
                  <a:pt x="43" y="9"/>
                </a:cubicBezTo>
                <a:cubicBezTo>
                  <a:pt x="42" y="9"/>
                  <a:pt x="41" y="9"/>
                  <a:pt x="40" y="9"/>
                </a:cubicBezTo>
                <a:cubicBezTo>
                  <a:pt x="38" y="9"/>
                  <a:pt x="37" y="8"/>
                  <a:pt x="36" y="7"/>
                </a:cubicBezTo>
                <a:cubicBezTo>
                  <a:pt x="36" y="7"/>
                  <a:pt x="36" y="6"/>
                  <a:pt x="36" y="4"/>
                </a:cubicBezTo>
                <a:cubicBezTo>
                  <a:pt x="35" y="4"/>
                  <a:pt x="34" y="3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19" y="2"/>
                  <a:pt x="0" y="11"/>
                  <a:pt x="12" y="51"/>
                </a:cubicBezTo>
                <a:close/>
                <a:moveTo>
                  <a:pt x="22" y="8"/>
                </a:moveTo>
                <a:cubicBezTo>
                  <a:pt x="25" y="6"/>
                  <a:pt x="28" y="5"/>
                  <a:pt x="29" y="5"/>
                </a:cubicBezTo>
                <a:cubicBezTo>
                  <a:pt x="30" y="6"/>
                  <a:pt x="28" y="8"/>
                  <a:pt x="25" y="10"/>
                </a:cubicBezTo>
                <a:cubicBezTo>
                  <a:pt x="21" y="12"/>
                  <a:pt x="18" y="18"/>
                  <a:pt x="18" y="22"/>
                </a:cubicBezTo>
                <a:cubicBezTo>
                  <a:pt x="17" y="27"/>
                  <a:pt x="17" y="34"/>
                  <a:pt x="18" y="37"/>
                </a:cubicBezTo>
                <a:cubicBezTo>
                  <a:pt x="18" y="41"/>
                  <a:pt x="18" y="44"/>
                  <a:pt x="17" y="44"/>
                </a:cubicBezTo>
                <a:cubicBezTo>
                  <a:pt x="16" y="44"/>
                  <a:pt x="14" y="41"/>
                  <a:pt x="12" y="38"/>
                </a:cubicBezTo>
                <a:cubicBezTo>
                  <a:pt x="11" y="34"/>
                  <a:pt x="11" y="27"/>
                  <a:pt x="13" y="22"/>
                </a:cubicBezTo>
                <a:cubicBezTo>
                  <a:pt x="14" y="17"/>
                  <a:pt x="18" y="11"/>
                  <a:pt x="2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30"/>
          <p:cNvSpPr>
            <a:spLocks/>
          </p:cNvSpPr>
          <p:nvPr/>
        </p:nvSpPr>
        <p:spPr bwMode="auto">
          <a:xfrm>
            <a:off x="10448767" y="2076769"/>
            <a:ext cx="115888" cy="158750"/>
          </a:xfrm>
          <a:custGeom>
            <a:avLst/>
            <a:gdLst>
              <a:gd name="T0" fmla="*/ 25 w 31"/>
              <a:gd name="T1" fmla="*/ 10 h 42"/>
              <a:gd name="T2" fmla="*/ 26 w 31"/>
              <a:gd name="T3" fmla="*/ 4 h 42"/>
              <a:gd name="T4" fmla="*/ 21 w 31"/>
              <a:gd name="T5" fmla="*/ 1 h 42"/>
              <a:gd name="T6" fmla="*/ 20 w 31"/>
              <a:gd name="T7" fmla="*/ 0 h 42"/>
              <a:gd name="T8" fmla="*/ 14 w 31"/>
              <a:gd name="T9" fmla="*/ 5 h 42"/>
              <a:gd name="T10" fmla="*/ 12 w 31"/>
              <a:gd name="T11" fmla="*/ 21 h 42"/>
              <a:gd name="T12" fmla="*/ 6 w 31"/>
              <a:gd name="T13" fmla="*/ 32 h 42"/>
              <a:gd name="T14" fmla="*/ 2 w 31"/>
              <a:gd name="T15" fmla="*/ 34 h 42"/>
              <a:gd name="T16" fmla="*/ 3 w 31"/>
              <a:gd name="T17" fmla="*/ 38 h 42"/>
              <a:gd name="T18" fmla="*/ 4 w 31"/>
              <a:gd name="T19" fmla="*/ 39 h 42"/>
              <a:gd name="T20" fmla="*/ 6 w 31"/>
              <a:gd name="T21" fmla="*/ 39 h 42"/>
              <a:gd name="T22" fmla="*/ 8 w 31"/>
              <a:gd name="T23" fmla="*/ 39 h 42"/>
              <a:gd name="T24" fmla="*/ 11 w 31"/>
              <a:gd name="T25" fmla="*/ 40 h 42"/>
              <a:gd name="T26" fmla="*/ 12 w 31"/>
              <a:gd name="T27" fmla="*/ 42 h 42"/>
              <a:gd name="T28" fmla="*/ 13 w 31"/>
              <a:gd name="T29" fmla="*/ 42 h 42"/>
              <a:gd name="T30" fmla="*/ 14 w 31"/>
              <a:gd name="T31" fmla="*/ 41 h 42"/>
              <a:gd name="T32" fmla="*/ 18 w 31"/>
              <a:gd name="T33" fmla="*/ 41 h 42"/>
              <a:gd name="T34" fmla="*/ 21 w 31"/>
              <a:gd name="T35" fmla="*/ 41 h 42"/>
              <a:gd name="T36" fmla="*/ 25 w 31"/>
              <a:gd name="T37" fmla="*/ 41 h 42"/>
              <a:gd name="T38" fmla="*/ 25 w 31"/>
              <a:gd name="T39" fmla="*/ 41 h 42"/>
              <a:gd name="T40" fmla="*/ 29 w 31"/>
              <a:gd name="T41" fmla="*/ 39 h 42"/>
              <a:gd name="T42" fmla="*/ 26 w 31"/>
              <a:gd name="T43" fmla="*/ 35 h 42"/>
              <a:gd name="T44" fmla="*/ 21 w 31"/>
              <a:gd name="T45" fmla="*/ 24 h 42"/>
              <a:gd name="T46" fmla="*/ 25 w 31"/>
              <a:gd name="T47" fmla="*/ 1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42">
                <a:moveTo>
                  <a:pt x="25" y="10"/>
                </a:moveTo>
                <a:cubicBezTo>
                  <a:pt x="28" y="7"/>
                  <a:pt x="28" y="5"/>
                  <a:pt x="26" y="4"/>
                </a:cubicBezTo>
                <a:cubicBezTo>
                  <a:pt x="24" y="4"/>
                  <a:pt x="22" y="2"/>
                  <a:pt x="21" y="1"/>
                </a:cubicBezTo>
                <a:cubicBezTo>
                  <a:pt x="21" y="0"/>
                  <a:pt x="20" y="0"/>
                  <a:pt x="20" y="0"/>
                </a:cubicBezTo>
                <a:cubicBezTo>
                  <a:pt x="18" y="0"/>
                  <a:pt x="16" y="2"/>
                  <a:pt x="14" y="5"/>
                </a:cubicBezTo>
                <a:cubicBezTo>
                  <a:pt x="11" y="9"/>
                  <a:pt x="10" y="17"/>
                  <a:pt x="12" y="21"/>
                </a:cubicBezTo>
                <a:cubicBezTo>
                  <a:pt x="13" y="26"/>
                  <a:pt x="11" y="31"/>
                  <a:pt x="6" y="32"/>
                </a:cubicBezTo>
                <a:cubicBezTo>
                  <a:pt x="2" y="33"/>
                  <a:pt x="0" y="34"/>
                  <a:pt x="2" y="34"/>
                </a:cubicBezTo>
                <a:cubicBezTo>
                  <a:pt x="4" y="34"/>
                  <a:pt x="4" y="36"/>
                  <a:pt x="3" y="38"/>
                </a:cubicBezTo>
                <a:cubicBezTo>
                  <a:pt x="3" y="39"/>
                  <a:pt x="3" y="39"/>
                  <a:pt x="4" y="39"/>
                </a:cubicBezTo>
                <a:cubicBezTo>
                  <a:pt x="5" y="39"/>
                  <a:pt x="5" y="39"/>
                  <a:pt x="6" y="39"/>
                </a:cubicBezTo>
                <a:cubicBezTo>
                  <a:pt x="7" y="39"/>
                  <a:pt x="7" y="39"/>
                  <a:pt x="8" y="39"/>
                </a:cubicBezTo>
                <a:cubicBezTo>
                  <a:pt x="10" y="39"/>
                  <a:pt x="11" y="39"/>
                  <a:pt x="11" y="40"/>
                </a:cubicBezTo>
                <a:cubicBezTo>
                  <a:pt x="11" y="41"/>
                  <a:pt x="11" y="42"/>
                  <a:pt x="12" y="42"/>
                </a:cubicBezTo>
                <a:cubicBezTo>
                  <a:pt x="12" y="42"/>
                  <a:pt x="13" y="42"/>
                  <a:pt x="13" y="42"/>
                </a:cubicBezTo>
                <a:cubicBezTo>
                  <a:pt x="13" y="42"/>
                  <a:pt x="14" y="42"/>
                  <a:pt x="14" y="41"/>
                </a:cubicBezTo>
                <a:cubicBezTo>
                  <a:pt x="15" y="41"/>
                  <a:pt x="16" y="41"/>
                  <a:pt x="18" y="41"/>
                </a:cubicBezTo>
                <a:cubicBezTo>
                  <a:pt x="19" y="41"/>
                  <a:pt x="20" y="41"/>
                  <a:pt x="21" y="41"/>
                </a:cubicBezTo>
                <a:cubicBezTo>
                  <a:pt x="22" y="41"/>
                  <a:pt x="23" y="41"/>
                  <a:pt x="25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25" y="40"/>
                  <a:pt x="27" y="39"/>
                  <a:pt x="29" y="39"/>
                </a:cubicBezTo>
                <a:cubicBezTo>
                  <a:pt x="31" y="38"/>
                  <a:pt x="30" y="37"/>
                  <a:pt x="26" y="35"/>
                </a:cubicBezTo>
                <a:cubicBezTo>
                  <a:pt x="22" y="33"/>
                  <a:pt x="20" y="28"/>
                  <a:pt x="21" y="24"/>
                </a:cubicBezTo>
                <a:cubicBezTo>
                  <a:pt x="21" y="19"/>
                  <a:pt x="23" y="13"/>
                  <a:pt x="25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31"/>
          <p:cNvSpPr>
            <a:spLocks noEditPoints="1"/>
          </p:cNvSpPr>
          <p:nvPr/>
        </p:nvSpPr>
        <p:spPr bwMode="auto">
          <a:xfrm>
            <a:off x="10440829" y="2430781"/>
            <a:ext cx="503238" cy="255588"/>
          </a:xfrm>
          <a:custGeom>
            <a:avLst/>
            <a:gdLst>
              <a:gd name="T0" fmla="*/ 112 w 134"/>
              <a:gd name="T1" fmla="*/ 11 h 68"/>
              <a:gd name="T2" fmla="*/ 133 w 134"/>
              <a:gd name="T3" fmla="*/ 7 h 68"/>
              <a:gd name="T4" fmla="*/ 123 w 134"/>
              <a:gd name="T5" fmla="*/ 3 h 68"/>
              <a:gd name="T6" fmla="*/ 102 w 134"/>
              <a:gd name="T7" fmla="*/ 8 h 68"/>
              <a:gd name="T8" fmla="*/ 94 w 134"/>
              <a:gd name="T9" fmla="*/ 8 h 68"/>
              <a:gd name="T10" fmla="*/ 88 w 134"/>
              <a:gd name="T11" fmla="*/ 5 h 68"/>
              <a:gd name="T12" fmla="*/ 28 w 134"/>
              <a:gd name="T13" fmla="*/ 11 h 68"/>
              <a:gd name="T14" fmla="*/ 7 w 134"/>
              <a:gd name="T15" fmla="*/ 46 h 68"/>
              <a:gd name="T16" fmla="*/ 35 w 134"/>
              <a:gd name="T17" fmla="*/ 63 h 68"/>
              <a:gd name="T18" fmla="*/ 60 w 134"/>
              <a:gd name="T19" fmla="*/ 68 h 68"/>
              <a:gd name="T20" fmla="*/ 122 w 134"/>
              <a:gd name="T21" fmla="*/ 25 h 68"/>
              <a:gd name="T22" fmla="*/ 106 w 134"/>
              <a:gd name="T23" fmla="*/ 14 h 68"/>
              <a:gd name="T24" fmla="*/ 107 w 134"/>
              <a:gd name="T25" fmla="*/ 23 h 68"/>
              <a:gd name="T26" fmla="*/ 109 w 134"/>
              <a:gd name="T27" fmla="*/ 21 h 68"/>
              <a:gd name="T28" fmla="*/ 110 w 134"/>
              <a:gd name="T29" fmla="*/ 20 h 68"/>
              <a:gd name="T30" fmla="*/ 116 w 134"/>
              <a:gd name="T31" fmla="*/ 26 h 68"/>
              <a:gd name="T32" fmla="*/ 61 w 134"/>
              <a:gd name="T33" fmla="*/ 42 h 68"/>
              <a:gd name="T34" fmla="*/ 32 w 134"/>
              <a:gd name="T35" fmla="*/ 43 h 68"/>
              <a:gd name="T36" fmla="*/ 11 w 134"/>
              <a:gd name="T37" fmla="*/ 32 h 68"/>
              <a:gd name="T38" fmla="*/ 9 w 134"/>
              <a:gd name="T39" fmla="*/ 30 h 68"/>
              <a:gd name="T40" fmla="*/ 33 w 134"/>
              <a:gd name="T41" fmla="*/ 12 h 68"/>
              <a:gd name="T42" fmla="*/ 79 w 134"/>
              <a:gd name="T43" fmla="*/ 5 h 68"/>
              <a:gd name="T44" fmla="*/ 77 w 134"/>
              <a:gd name="T45" fmla="*/ 5 h 68"/>
              <a:gd name="T46" fmla="*/ 74 w 134"/>
              <a:gd name="T47" fmla="*/ 6 h 68"/>
              <a:gd name="T48" fmla="*/ 71 w 134"/>
              <a:gd name="T49" fmla="*/ 7 h 68"/>
              <a:gd name="T50" fmla="*/ 70 w 134"/>
              <a:gd name="T51" fmla="*/ 10 h 68"/>
              <a:gd name="T52" fmla="*/ 69 w 134"/>
              <a:gd name="T53" fmla="*/ 12 h 68"/>
              <a:gd name="T54" fmla="*/ 68 w 134"/>
              <a:gd name="T55" fmla="*/ 14 h 68"/>
              <a:gd name="T56" fmla="*/ 69 w 134"/>
              <a:gd name="T57" fmla="*/ 17 h 68"/>
              <a:gd name="T58" fmla="*/ 72 w 134"/>
              <a:gd name="T59" fmla="*/ 19 h 68"/>
              <a:gd name="T60" fmla="*/ 78 w 134"/>
              <a:gd name="T61" fmla="*/ 21 h 68"/>
              <a:gd name="T62" fmla="*/ 84 w 134"/>
              <a:gd name="T63" fmla="*/ 23 h 68"/>
              <a:gd name="T64" fmla="*/ 91 w 134"/>
              <a:gd name="T65" fmla="*/ 23 h 68"/>
              <a:gd name="T66" fmla="*/ 93 w 134"/>
              <a:gd name="T67" fmla="*/ 23 h 68"/>
              <a:gd name="T68" fmla="*/ 96 w 134"/>
              <a:gd name="T69" fmla="*/ 24 h 68"/>
              <a:gd name="T70" fmla="*/ 96 w 134"/>
              <a:gd name="T71" fmla="*/ 24 h 68"/>
              <a:gd name="T72" fmla="*/ 98 w 134"/>
              <a:gd name="T73" fmla="*/ 23 h 68"/>
              <a:gd name="T74" fmla="*/ 103 w 134"/>
              <a:gd name="T75" fmla="*/ 24 h 68"/>
              <a:gd name="T76" fmla="*/ 106 w 134"/>
              <a:gd name="T77" fmla="*/ 23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4" h="68">
                <a:moveTo>
                  <a:pt x="109" y="12"/>
                </a:moveTo>
                <a:cubicBezTo>
                  <a:pt x="110" y="11"/>
                  <a:pt x="111" y="11"/>
                  <a:pt x="112" y="11"/>
                </a:cubicBezTo>
                <a:cubicBezTo>
                  <a:pt x="116" y="9"/>
                  <a:pt x="123" y="8"/>
                  <a:pt x="127" y="8"/>
                </a:cubicBezTo>
                <a:cubicBezTo>
                  <a:pt x="131" y="8"/>
                  <a:pt x="134" y="7"/>
                  <a:pt x="133" y="7"/>
                </a:cubicBezTo>
                <a:cubicBezTo>
                  <a:pt x="132" y="6"/>
                  <a:pt x="132" y="5"/>
                  <a:pt x="132" y="4"/>
                </a:cubicBezTo>
                <a:cubicBezTo>
                  <a:pt x="133" y="3"/>
                  <a:pt x="129" y="2"/>
                  <a:pt x="123" y="3"/>
                </a:cubicBezTo>
                <a:cubicBezTo>
                  <a:pt x="117" y="3"/>
                  <a:pt x="110" y="5"/>
                  <a:pt x="107" y="7"/>
                </a:cubicBezTo>
                <a:cubicBezTo>
                  <a:pt x="106" y="8"/>
                  <a:pt x="104" y="8"/>
                  <a:pt x="102" y="8"/>
                </a:cubicBezTo>
                <a:cubicBezTo>
                  <a:pt x="100" y="9"/>
                  <a:pt x="96" y="9"/>
                  <a:pt x="94" y="8"/>
                </a:cubicBezTo>
                <a:cubicBezTo>
                  <a:pt x="94" y="8"/>
                  <a:pt x="94" y="8"/>
                  <a:pt x="94" y="8"/>
                </a:cubicBezTo>
                <a:cubicBezTo>
                  <a:pt x="93" y="8"/>
                  <a:pt x="93" y="8"/>
                  <a:pt x="92" y="8"/>
                </a:cubicBezTo>
                <a:cubicBezTo>
                  <a:pt x="91" y="7"/>
                  <a:pt x="89" y="6"/>
                  <a:pt x="88" y="5"/>
                </a:cubicBezTo>
                <a:cubicBezTo>
                  <a:pt x="83" y="3"/>
                  <a:pt x="75" y="0"/>
                  <a:pt x="66" y="0"/>
                </a:cubicBezTo>
                <a:cubicBezTo>
                  <a:pt x="55" y="0"/>
                  <a:pt x="42" y="3"/>
                  <a:pt x="28" y="11"/>
                </a:cubicBezTo>
                <a:cubicBezTo>
                  <a:pt x="15" y="18"/>
                  <a:pt x="0" y="22"/>
                  <a:pt x="1" y="28"/>
                </a:cubicBezTo>
                <a:cubicBezTo>
                  <a:pt x="1" y="35"/>
                  <a:pt x="2" y="41"/>
                  <a:pt x="7" y="46"/>
                </a:cubicBezTo>
                <a:cubicBezTo>
                  <a:pt x="11" y="55"/>
                  <a:pt x="20" y="63"/>
                  <a:pt x="33" y="63"/>
                </a:cubicBezTo>
                <a:cubicBezTo>
                  <a:pt x="34" y="63"/>
                  <a:pt x="35" y="63"/>
                  <a:pt x="35" y="63"/>
                </a:cubicBezTo>
                <a:cubicBezTo>
                  <a:pt x="40" y="67"/>
                  <a:pt x="45" y="68"/>
                  <a:pt x="53" y="68"/>
                </a:cubicBezTo>
                <a:cubicBezTo>
                  <a:pt x="55" y="68"/>
                  <a:pt x="58" y="68"/>
                  <a:pt x="60" y="68"/>
                </a:cubicBezTo>
                <a:cubicBezTo>
                  <a:pt x="87" y="66"/>
                  <a:pt x="123" y="55"/>
                  <a:pt x="122" y="25"/>
                </a:cubicBezTo>
                <a:cubicBezTo>
                  <a:pt x="122" y="25"/>
                  <a:pt x="122" y="25"/>
                  <a:pt x="122" y="25"/>
                </a:cubicBezTo>
                <a:cubicBezTo>
                  <a:pt x="122" y="22"/>
                  <a:pt x="118" y="19"/>
                  <a:pt x="113" y="17"/>
                </a:cubicBezTo>
                <a:cubicBezTo>
                  <a:pt x="111" y="16"/>
                  <a:pt x="109" y="15"/>
                  <a:pt x="106" y="14"/>
                </a:cubicBezTo>
                <a:cubicBezTo>
                  <a:pt x="107" y="13"/>
                  <a:pt x="108" y="12"/>
                  <a:pt x="109" y="12"/>
                </a:cubicBezTo>
                <a:close/>
                <a:moveTo>
                  <a:pt x="107" y="23"/>
                </a:moveTo>
                <a:cubicBezTo>
                  <a:pt x="107" y="23"/>
                  <a:pt x="108" y="23"/>
                  <a:pt x="108" y="23"/>
                </a:cubicBezTo>
                <a:cubicBezTo>
                  <a:pt x="110" y="23"/>
                  <a:pt x="110" y="22"/>
                  <a:pt x="109" y="21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10" y="21"/>
                  <a:pt x="110" y="20"/>
                  <a:pt x="110" y="20"/>
                </a:cubicBezTo>
                <a:cubicBezTo>
                  <a:pt x="110" y="20"/>
                  <a:pt x="110" y="19"/>
                  <a:pt x="110" y="19"/>
                </a:cubicBezTo>
                <a:cubicBezTo>
                  <a:pt x="115" y="22"/>
                  <a:pt x="117" y="24"/>
                  <a:pt x="116" y="26"/>
                </a:cubicBezTo>
                <a:cubicBezTo>
                  <a:pt x="114" y="30"/>
                  <a:pt x="104" y="33"/>
                  <a:pt x="87" y="36"/>
                </a:cubicBezTo>
                <a:cubicBezTo>
                  <a:pt x="76" y="38"/>
                  <a:pt x="68" y="40"/>
                  <a:pt x="61" y="42"/>
                </a:cubicBezTo>
                <a:cubicBezTo>
                  <a:pt x="48" y="46"/>
                  <a:pt x="45" y="47"/>
                  <a:pt x="36" y="43"/>
                </a:cubicBezTo>
                <a:cubicBezTo>
                  <a:pt x="34" y="43"/>
                  <a:pt x="33" y="43"/>
                  <a:pt x="32" y="43"/>
                </a:cubicBezTo>
                <a:cubicBezTo>
                  <a:pt x="28" y="43"/>
                  <a:pt x="22" y="42"/>
                  <a:pt x="16" y="39"/>
                </a:cubicBezTo>
                <a:cubicBezTo>
                  <a:pt x="11" y="36"/>
                  <a:pt x="10" y="34"/>
                  <a:pt x="11" y="32"/>
                </a:cubicBezTo>
                <a:cubicBezTo>
                  <a:pt x="11" y="31"/>
                  <a:pt x="11" y="30"/>
                  <a:pt x="10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3" y="26"/>
                  <a:pt x="11" y="21"/>
                  <a:pt x="16" y="19"/>
                </a:cubicBezTo>
                <a:cubicBezTo>
                  <a:pt x="21" y="17"/>
                  <a:pt x="28" y="15"/>
                  <a:pt x="33" y="12"/>
                </a:cubicBezTo>
                <a:cubicBezTo>
                  <a:pt x="44" y="6"/>
                  <a:pt x="55" y="3"/>
                  <a:pt x="65" y="3"/>
                </a:cubicBezTo>
                <a:cubicBezTo>
                  <a:pt x="71" y="3"/>
                  <a:pt x="75" y="4"/>
                  <a:pt x="79" y="5"/>
                </a:cubicBezTo>
                <a:cubicBezTo>
                  <a:pt x="79" y="5"/>
                  <a:pt x="78" y="5"/>
                  <a:pt x="78" y="5"/>
                </a:cubicBezTo>
                <a:cubicBezTo>
                  <a:pt x="78" y="5"/>
                  <a:pt x="77" y="5"/>
                  <a:pt x="77" y="5"/>
                </a:cubicBezTo>
                <a:cubicBezTo>
                  <a:pt x="76" y="5"/>
                  <a:pt x="76" y="5"/>
                  <a:pt x="76" y="6"/>
                </a:cubicBezTo>
                <a:cubicBezTo>
                  <a:pt x="75" y="6"/>
                  <a:pt x="75" y="6"/>
                  <a:pt x="74" y="6"/>
                </a:cubicBezTo>
                <a:cubicBezTo>
                  <a:pt x="73" y="6"/>
                  <a:pt x="72" y="6"/>
                  <a:pt x="72" y="7"/>
                </a:cubicBezTo>
                <a:cubicBezTo>
                  <a:pt x="72" y="7"/>
                  <a:pt x="71" y="7"/>
                  <a:pt x="71" y="7"/>
                </a:cubicBezTo>
                <a:cubicBezTo>
                  <a:pt x="70" y="8"/>
                  <a:pt x="69" y="8"/>
                  <a:pt x="71" y="9"/>
                </a:cubicBezTo>
                <a:cubicBezTo>
                  <a:pt x="70" y="9"/>
                  <a:pt x="70" y="10"/>
                  <a:pt x="70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69" y="10"/>
                  <a:pt x="68" y="11"/>
                  <a:pt x="69" y="12"/>
                </a:cubicBezTo>
                <a:cubicBezTo>
                  <a:pt x="69" y="12"/>
                  <a:pt x="68" y="12"/>
                  <a:pt x="69" y="13"/>
                </a:cubicBezTo>
                <a:cubicBezTo>
                  <a:pt x="67" y="13"/>
                  <a:pt x="67" y="14"/>
                  <a:pt x="68" y="14"/>
                </a:cubicBezTo>
                <a:cubicBezTo>
                  <a:pt x="68" y="15"/>
                  <a:pt x="68" y="15"/>
                  <a:pt x="69" y="15"/>
                </a:cubicBezTo>
                <a:cubicBezTo>
                  <a:pt x="68" y="15"/>
                  <a:pt x="68" y="16"/>
                  <a:pt x="69" y="17"/>
                </a:cubicBezTo>
                <a:cubicBezTo>
                  <a:pt x="69" y="17"/>
                  <a:pt x="70" y="17"/>
                  <a:pt x="71" y="18"/>
                </a:cubicBezTo>
                <a:cubicBezTo>
                  <a:pt x="71" y="18"/>
                  <a:pt x="71" y="18"/>
                  <a:pt x="72" y="19"/>
                </a:cubicBezTo>
                <a:cubicBezTo>
                  <a:pt x="73" y="19"/>
                  <a:pt x="74" y="20"/>
                  <a:pt x="76" y="20"/>
                </a:cubicBezTo>
                <a:cubicBezTo>
                  <a:pt x="76" y="20"/>
                  <a:pt x="77" y="21"/>
                  <a:pt x="78" y="21"/>
                </a:cubicBezTo>
                <a:cubicBezTo>
                  <a:pt x="78" y="21"/>
                  <a:pt x="78" y="21"/>
                  <a:pt x="79" y="21"/>
                </a:cubicBezTo>
                <a:cubicBezTo>
                  <a:pt x="80" y="22"/>
                  <a:pt x="83" y="23"/>
                  <a:pt x="84" y="23"/>
                </a:cubicBezTo>
                <a:cubicBezTo>
                  <a:pt x="86" y="24"/>
                  <a:pt x="88" y="24"/>
                  <a:pt x="90" y="24"/>
                </a:cubicBezTo>
                <a:cubicBezTo>
                  <a:pt x="91" y="24"/>
                  <a:pt x="91" y="24"/>
                  <a:pt x="91" y="23"/>
                </a:cubicBezTo>
                <a:cubicBezTo>
                  <a:pt x="92" y="23"/>
                  <a:pt x="92" y="23"/>
                  <a:pt x="93" y="23"/>
                </a:cubicBezTo>
                <a:cubicBezTo>
                  <a:pt x="93" y="23"/>
                  <a:pt x="93" y="23"/>
                  <a:pt x="93" y="23"/>
                </a:cubicBezTo>
                <a:cubicBezTo>
                  <a:pt x="93" y="24"/>
                  <a:pt x="94" y="24"/>
                  <a:pt x="94" y="24"/>
                </a:cubicBezTo>
                <a:cubicBezTo>
                  <a:pt x="95" y="24"/>
                  <a:pt x="95" y="24"/>
                  <a:pt x="96" y="24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24"/>
                  <a:pt x="96" y="24"/>
                  <a:pt x="96" y="24"/>
                </a:cubicBezTo>
                <a:cubicBezTo>
                  <a:pt x="97" y="24"/>
                  <a:pt x="97" y="24"/>
                  <a:pt x="98" y="23"/>
                </a:cubicBezTo>
                <a:cubicBezTo>
                  <a:pt x="98" y="23"/>
                  <a:pt x="99" y="23"/>
                  <a:pt x="99" y="23"/>
                </a:cubicBezTo>
                <a:cubicBezTo>
                  <a:pt x="101" y="24"/>
                  <a:pt x="102" y="24"/>
                  <a:pt x="103" y="24"/>
                </a:cubicBezTo>
                <a:cubicBezTo>
                  <a:pt x="104" y="24"/>
                  <a:pt x="104" y="24"/>
                  <a:pt x="105" y="23"/>
                </a:cubicBezTo>
                <a:cubicBezTo>
                  <a:pt x="105" y="23"/>
                  <a:pt x="105" y="23"/>
                  <a:pt x="106" y="23"/>
                </a:cubicBezTo>
                <a:cubicBezTo>
                  <a:pt x="106" y="23"/>
                  <a:pt x="107" y="23"/>
                  <a:pt x="107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32"/>
          <p:cNvSpPr>
            <a:spLocks noEditPoints="1"/>
          </p:cNvSpPr>
          <p:nvPr/>
        </p:nvSpPr>
        <p:spPr bwMode="auto">
          <a:xfrm>
            <a:off x="10504329" y="3294381"/>
            <a:ext cx="274638" cy="334963"/>
          </a:xfrm>
          <a:custGeom>
            <a:avLst/>
            <a:gdLst>
              <a:gd name="T0" fmla="*/ 37 w 73"/>
              <a:gd name="T1" fmla="*/ 89 h 89"/>
              <a:gd name="T2" fmla="*/ 44 w 73"/>
              <a:gd name="T3" fmla="*/ 10 h 89"/>
              <a:gd name="T4" fmla="*/ 45 w 73"/>
              <a:gd name="T5" fmla="*/ 14 h 89"/>
              <a:gd name="T6" fmla="*/ 42 w 73"/>
              <a:gd name="T7" fmla="*/ 31 h 89"/>
              <a:gd name="T8" fmla="*/ 43 w 73"/>
              <a:gd name="T9" fmla="*/ 35 h 89"/>
              <a:gd name="T10" fmla="*/ 44 w 73"/>
              <a:gd name="T11" fmla="*/ 55 h 89"/>
              <a:gd name="T12" fmla="*/ 44 w 73"/>
              <a:gd name="T13" fmla="*/ 59 h 89"/>
              <a:gd name="T14" fmla="*/ 44 w 73"/>
              <a:gd name="T15" fmla="*/ 55 h 89"/>
              <a:gd name="T16" fmla="*/ 30 w 73"/>
              <a:gd name="T17" fmla="*/ 24 h 89"/>
              <a:gd name="T18" fmla="*/ 35 w 73"/>
              <a:gd name="T19" fmla="*/ 18 h 89"/>
              <a:gd name="T20" fmla="*/ 32 w 73"/>
              <a:gd name="T21" fmla="*/ 53 h 89"/>
              <a:gd name="T22" fmla="*/ 27 w 73"/>
              <a:gd name="T23" fmla="*/ 59 h 89"/>
              <a:gd name="T24" fmla="*/ 29 w 73"/>
              <a:gd name="T25" fmla="*/ 43 h 89"/>
              <a:gd name="T26" fmla="*/ 29 w 73"/>
              <a:gd name="T27" fmla="*/ 47 h 89"/>
              <a:gd name="T28" fmla="*/ 25 w 73"/>
              <a:gd name="T29" fmla="*/ 8 h 89"/>
              <a:gd name="T30" fmla="*/ 32 w 73"/>
              <a:gd name="T31" fmla="*/ 14 h 89"/>
              <a:gd name="T32" fmla="*/ 23 w 73"/>
              <a:gd name="T33" fmla="*/ 29 h 89"/>
              <a:gd name="T34" fmla="*/ 30 w 73"/>
              <a:gd name="T35" fmla="*/ 35 h 89"/>
              <a:gd name="T36" fmla="*/ 23 w 73"/>
              <a:gd name="T37" fmla="*/ 29 h 89"/>
              <a:gd name="T38" fmla="*/ 22 w 73"/>
              <a:gd name="T39" fmla="*/ 12 h 89"/>
              <a:gd name="T40" fmla="*/ 12 w 73"/>
              <a:gd name="T41" fmla="*/ 16 h 89"/>
              <a:gd name="T42" fmla="*/ 16 w 73"/>
              <a:gd name="T43" fmla="*/ 25 h 89"/>
              <a:gd name="T44" fmla="*/ 10 w 73"/>
              <a:gd name="T45" fmla="*/ 31 h 89"/>
              <a:gd name="T46" fmla="*/ 12 w 73"/>
              <a:gd name="T47" fmla="*/ 55 h 89"/>
              <a:gd name="T48" fmla="*/ 12 w 73"/>
              <a:gd name="T49" fmla="*/ 51 h 89"/>
              <a:gd name="T50" fmla="*/ 7 w 73"/>
              <a:gd name="T51" fmla="*/ 38 h 89"/>
              <a:gd name="T52" fmla="*/ 14 w 73"/>
              <a:gd name="T53" fmla="*/ 45 h 89"/>
              <a:gd name="T54" fmla="*/ 7 w 73"/>
              <a:gd name="T55" fmla="*/ 63 h 89"/>
              <a:gd name="T56" fmla="*/ 18 w 73"/>
              <a:gd name="T57" fmla="*/ 59 h 89"/>
              <a:gd name="T58" fmla="*/ 7 w 73"/>
              <a:gd name="T59" fmla="*/ 63 h 89"/>
              <a:gd name="T60" fmla="*/ 12 w 73"/>
              <a:gd name="T61" fmla="*/ 76 h 89"/>
              <a:gd name="T62" fmla="*/ 22 w 73"/>
              <a:gd name="T63" fmla="*/ 72 h 89"/>
              <a:gd name="T64" fmla="*/ 27 w 73"/>
              <a:gd name="T65" fmla="*/ 67 h 89"/>
              <a:gd name="T66" fmla="*/ 28 w 73"/>
              <a:gd name="T67" fmla="*/ 72 h 89"/>
              <a:gd name="T68" fmla="*/ 32 w 73"/>
              <a:gd name="T69" fmla="*/ 84 h 89"/>
              <a:gd name="T70" fmla="*/ 32 w 73"/>
              <a:gd name="T71" fmla="*/ 80 h 89"/>
              <a:gd name="T72" fmla="*/ 36 w 73"/>
              <a:gd name="T73" fmla="*/ 63 h 89"/>
              <a:gd name="T74" fmla="*/ 47 w 73"/>
              <a:gd name="T75" fmla="*/ 68 h 89"/>
              <a:gd name="T76" fmla="*/ 51 w 73"/>
              <a:gd name="T77" fmla="*/ 80 h 89"/>
              <a:gd name="T78" fmla="*/ 40 w 73"/>
              <a:gd name="T79" fmla="*/ 76 h 89"/>
              <a:gd name="T80" fmla="*/ 51 w 73"/>
              <a:gd name="T81" fmla="*/ 80 h 89"/>
              <a:gd name="T82" fmla="*/ 42 w 73"/>
              <a:gd name="T83" fmla="*/ 43 h 89"/>
              <a:gd name="T84" fmla="*/ 52 w 73"/>
              <a:gd name="T85" fmla="*/ 39 h 89"/>
              <a:gd name="T86" fmla="*/ 45 w 73"/>
              <a:gd name="T87" fmla="*/ 24 h 89"/>
              <a:gd name="T88" fmla="*/ 50 w 73"/>
              <a:gd name="T89" fmla="*/ 18 h 89"/>
              <a:gd name="T90" fmla="*/ 66 w 73"/>
              <a:gd name="T91" fmla="*/ 44 h 89"/>
              <a:gd name="T92" fmla="*/ 59 w 73"/>
              <a:gd name="T93" fmla="*/ 37 h 89"/>
              <a:gd name="T94" fmla="*/ 65 w 73"/>
              <a:gd name="T95" fmla="*/ 29 h 89"/>
              <a:gd name="T96" fmla="*/ 54 w 73"/>
              <a:gd name="T97" fmla="*/ 24 h 89"/>
              <a:gd name="T98" fmla="*/ 54 w 73"/>
              <a:gd name="T99" fmla="*/ 13 h 89"/>
              <a:gd name="T100" fmla="*/ 64 w 73"/>
              <a:gd name="T101" fmla="*/ 17 h 89"/>
              <a:gd name="T102" fmla="*/ 54 w 73"/>
              <a:gd name="T103" fmla="*/ 13 h 89"/>
              <a:gd name="T104" fmla="*/ 56 w 73"/>
              <a:gd name="T105" fmla="*/ 75 h 89"/>
              <a:gd name="T106" fmla="*/ 66 w 73"/>
              <a:gd name="T107" fmla="*/ 71 h 89"/>
              <a:gd name="T108" fmla="*/ 59 w 73"/>
              <a:gd name="T109" fmla="*/ 67 h 89"/>
              <a:gd name="T110" fmla="*/ 64 w 73"/>
              <a:gd name="T111" fmla="*/ 61 h 89"/>
              <a:gd name="T112" fmla="*/ 62 w 73"/>
              <a:gd name="T113" fmla="*/ 56 h 89"/>
              <a:gd name="T114" fmla="*/ 68 w 73"/>
              <a:gd name="T115" fmla="*/ 5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3" h="89">
                <a:moveTo>
                  <a:pt x="53" y="0"/>
                </a:moveTo>
                <a:cubicBezTo>
                  <a:pt x="50" y="2"/>
                  <a:pt x="42" y="3"/>
                  <a:pt x="34" y="3"/>
                </a:cubicBezTo>
                <a:cubicBezTo>
                  <a:pt x="29" y="3"/>
                  <a:pt x="23" y="3"/>
                  <a:pt x="19" y="1"/>
                </a:cubicBezTo>
                <a:cubicBezTo>
                  <a:pt x="8" y="7"/>
                  <a:pt x="0" y="21"/>
                  <a:pt x="0" y="48"/>
                </a:cubicBezTo>
                <a:cubicBezTo>
                  <a:pt x="0" y="86"/>
                  <a:pt x="17" y="89"/>
                  <a:pt x="37" y="89"/>
                </a:cubicBezTo>
                <a:cubicBezTo>
                  <a:pt x="57" y="89"/>
                  <a:pt x="73" y="87"/>
                  <a:pt x="73" y="48"/>
                </a:cubicBezTo>
                <a:cubicBezTo>
                  <a:pt x="73" y="17"/>
                  <a:pt x="65" y="4"/>
                  <a:pt x="53" y="0"/>
                </a:cubicBezTo>
                <a:close/>
                <a:moveTo>
                  <a:pt x="38" y="6"/>
                </a:moveTo>
                <a:cubicBezTo>
                  <a:pt x="38" y="6"/>
                  <a:pt x="40" y="6"/>
                  <a:pt x="40" y="8"/>
                </a:cubicBezTo>
                <a:cubicBezTo>
                  <a:pt x="41" y="9"/>
                  <a:pt x="43" y="10"/>
                  <a:pt x="44" y="10"/>
                </a:cubicBezTo>
                <a:cubicBezTo>
                  <a:pt x="46" y="10"/>
                  <a:pt x="47" y="9"/>
                  <a:pt x="48" y="8"/>
                </a:cubicBezTo>
                <a:cubicBezTo>
                  <a:pt x="49" y="6"/>
                  <a:pt x="50" y="5"/>
                  <a:pt x="50" y="6"/>
                </a:cubicBezTo>
                <a:cubicBezTo>
                  <a:pt x="50" y="6"/>
                  <a:pt x="50" y="8"/>
                  <a:pt x="49" y="10"/>
                </a:cubicBezTo>
                <a:cubicBezTo>
                  <a:pt x="48" y="13"/>
                  <a:pt x="47" y="14"/>
                  <a:pt x="47" y="14"/>
                </a:cubicBezTo>
                <a:cubicBezTo>
                  <a:pt x="47" y="14"/>
                  <a:pt x="46" y="14"/>
                  <a:pt x="45" y="14"/>
                </a:cubicBezTo>
                <a:cubicBezTo>
                  <a:pt x="44" y="14"/>
                  <a:pt x="43" y="14"/>
                  <a:pt x="42" y="14"/>
                </a:cubicBezTo>
                <a:cubicBezTo>
                  <a:pt x="42" y="14"/>
                  <a:pt x="41" y="12"/>
                  <a:pt x="39" y="10"/>
                </a:cubicBezTo>
                <a:cubicBezTo>
                  <a:pt x="38" y="8"/>
                  <a:pt x="37" y="6"/>
                  <a:pt x="38" y="6"/>
                </a:cubicBezTo>
                <a:close/>
                <a:moveTo>
                  <a:pt x="38" y="29"/>
                </a:moveTo>
                <a:cubicBezTo>
                  <a:pt x="39" y="30"/>
                  <a:pt x="41" y="31"/>
                  <a:pt x="42" y="31"/>
                </a:cubicBezTo>
                <a:cubicBezTo>
                  <a:pt x="43" y="31"/>
                  <a:pt x="45" y="30"/>
                  <a:pt x="46" y="29"/>
                </a:cubicBezTo>
                <a:cubicBezTo>
                  <a:pt x="46" y="27"/>
                  <a:pt x="47" y="26"/>
                  <a:pt x="48" y="27"/>
                </a:cubicBezTo>
                <a:cubicBezTo>
                  <a:pt x="48" y="27"/>
                  <a:pt x="48" y="29"/>
                  <a:pt x="47" y="31"/>
                </a:cubicBezTo>
                <a:cubicBezTo>
                  <a:pt x="46" y="34"/>
                  <a:pt x="45" y="35"/>
                  <a:pt x="45" y="35"/>
                </a:cubicBezTo>
                <a:cubicBezTo>
                  <a:pt x="45" y="35"/>
                  <a:pt x="44" y="35"/>
                  <a:pt x="43" y="35"/>
                </a:cubicBezTo>
                <a:cubicBezTo>
                  <a:pt x="42" y="35"/>
                  <a:pt x="40" y="35"/>
                  <a:pt x="40" y="35"/>
                </a:cubicBezTo>
                <a:cubicBezTo>
                  <a:pt x="40" y="35"/>
                  <a:pt x="39" y="33"/>
                  <a:pt x="37" y="31"/>
                </a:cubicBezTo>
                <a:cubicBezTo>
                  <a:pt x="36" y="29"/>
                  <a:pt x="35" y="27"/>
                  <a:pt x="36" y="27"/>
                </a:cubicBezTo>
                <a:cubicBezTo>
                  <a:pt x="36" y="27"/>
                  <a:pt x="37" y="27"/>
                  <a:pt x="38" y="29"/>
                </a:cubicBezTo>
                <a:close/>
                <a:moveTo>
                  <a:pt x="44" y="55"/>
                </a:moveTo>
                <a:cubicBezTo>
                  <a:pt x="45" y="55"/>
                  <a:pt x="47" y="54"/>
                  <a:pt x="47" y="53"/>
                </a:cubicBezTo>
                <a:cubicBezTo>
                  <a:pt x="48" y="52"/>
                  <a:pt x="49" y="51"/>
                  <a:pt x="49" y="51"/>
                </a:cubicBezTo>
                <a:cubicBezTo>
                  <a:pt x="50" y="51"/>
                  <a:pt x="49" y="54"/>
                  <a:pt x="48" y="56"/>
                </a:cubicBezTo>
                <a:cubicBezTo>
                  <a:pt x="47" y="58"/>
                  <a:pt x="47" y="60"/>
                  <a:pt x="46" y="60"/>
                </a:cubicBezTo>
                <a:cubicBezTo>
                  <a:pt x="46" y="60"/>
                  <a:pt x="45" y="60"/>
                  <a:pt x="44" y="59"/>
                </a:cubicBezTo>
                <a:cubicBezTo>
                  <a:pt x="43" y="59"/>
                  <a:pt x="42" y="59"/>
                  <a:pt x="42" y="59"/>
                </a:cubicBezTo>
                <a:cubicBezTo>
                  <a:pt x="42" y="59"/>
                  <a:pt x="40" y="57"/>
                  <a:pt x="39" y="55"/>
                </a:cubicBezTo>
                <a:cubicBezTo>
                  <a:pt x="37" y="53"/>
                  <a:pt x="37" y="51"/>
                  <a:pt x="37" y="51"/>
                </a:cubicBezTo>
                <a:cubicBezTo>
                  <a:pt x="38" y="51"/>
                  <a:pt x="39" y="52"/>
                  <a:pt x="40" y="53"/>
                </a:cubicBezTo>
                <a:cubicBezTo>
                  <a:pt x="40" y="54"/>
                  <a:pt x="42" y="55"/>
                  <a:pt x="44" y="55"/>
                </a:cubicBezTo>
                <a:close/>
                <a:moveTo>
                  <a:pt x="37" y="16"/>
                </a:moveTo>
                <a:cubicBezTo>
                  <a:pt x="38" y="16"/>
                  <a:pt x="37" y="18"/>
                  <a:pt x="36" y="20"/>
                </a:cubicBezTo>
                <a:cubicBezTo>
                  <a:pt x="35" y="23"/>
                  <a:pt x="34" y="24"/>
                  <a:pt x="34" y="24"/>
                </a:cubicBezTo>
                <a:cubicBezTo>
                  <a:pt x="34" y="24"/>
                  <a:pt x="33" y="24"/>
                  <a:pt x="32" y="24"/>
                </a:cubicBezTo>
                <a:cubicBezTo>
                  <a:pt x="31" y="24"/>
                  <a:pt x="30" y="24"/>
                  <a:pt x="30" y="24"/>
                </a:cubicBezTo>
                <a:cubicBezTo>
                  <a:pt x="30" y="24"/>
                  <a:pt x="28" y="22"/>
                  <a:pt x="27" y="20"/>
                </a:cubicBezTo>
                <a:cubicBezTo>
                  <a:pt x="25" y="18"/>
                  <a:pt x="25" y="16"/>
                  <a:pt x="25" y="16"/>
                </a:cubicBezTo>
                <a:cubicBezTo>
                  <a:pt x="26" y="16"/>
                  <a:pt x="27" y="16"/>
                  <a:pt x="28" y="18"/>
                </a:cubicBezTo>
                <a:cubicBezTo>
                  <a:pt x="28" y="19"/>
                  <a:pt x="30" y="20"/>
                  <a:pt x="32" y="20"/>
                </a:cubicBezTo>
                <a:cubicBezTo>
                  <a:pt x="33" y="20"/>
                  <a:pt x="35" y="19"/>
                  <a:pt x="35" y="18"/>
                </a:cubicBezTo>
                <a:cubicBezTo>
                  <a:pt x="36" y="16"/>
                  <a:pt x="37" y="15"/>
                  <a:pt x="37" y="16"/>
                </a:cubicBezTo>
                <a:close/>
                <a:moveTo>
                  <a:pt x="22" y="51"/>
                </a:moveTo>
                <a:cubicBezTo>
                  <a:pt x="23" y="51"/>
                  <a:pt x="24" y="52"/>
                  <a:pt x="25" y="53"/>
                </a:cubicBezTo>
                <a:cubicBezTo>
                  <a:pt x="25" y="54"/>
                  <a:pt x="27" y="55"/>
                  <a:pt x="29" y="55"/>
                </a:cubicBezTo>
                <a:cubicBezTo>
                  <a:pt x="30" y="55"/>
                  <a:pt x="32" y="54"/>
                  <a:pt x="32" y="53"/>
                </a:cubicBezTo>
                <a:cubicBezTo>
                  <a:pt x="33" y="52"/>
                  <a:pt x="34" y="51"/>
                  <a:pt x="34" y="51"/>
                </a:cubicBezTo>
                <a:cubicBezTo>
                  <a:pt x="35" y="51"/>
                  <a:pt x="34" y="54"/>
                  <a:pt x="33" y="56"/>
                </a:cubicBezTo>
                <a:cubicBezTo>
                  <a:pt x="32" y="58"/>
                  <a:pt x="31" y="60"/>
                  <a:pt x="31" y="60"/>
                </a:cubicBezTo>
                <a:cubicBezTo>
                  <a:pt x="31" y="60"/>
                  <a:pt x="30" y="60"/>
                  <a:pt x="29" y="59"/>
                </a:cubicBezTo>
                <a:cubicBezTo>
                  <a:pt x="28" y="59"/>
                  <a:pt x="27" y="59"/>
                  <a:pt x="27" y="59"/>
                </a:cubicBezTo>
                <a:cubicBezTo>
                  <a:pt x="27" y="59"/>
                  <a:pt x="25" y="57"/>
                  <a:pt x="24" y="55"/>
                </a:cubicBezTo>
                <a:cubicBezTo>
                  <a:pt x="22" y="53"/>
                  <a:pt x="22" y="51"/>
                  <a:pt x="22" y="51"/>
                </a:cubicBezTo>
                <a:close/>
                <a:moveTo>
                  <a:pt x="22" y="39"/>
                </a:moveTo>
                <a:cubicBezTo>
                  <a:pt x="23" y="39"/>
                  <a:pt x="24" y="39"/>
                  <a:pt x="25" y="41"/>
                </a:cubicBezTo>
                <a:cubicBezTo>
                  <a:pt x="25" y="42"/>
                  <a:pt x="27" y="43"/>
                  <a:pt x="29" y="43"/>
                </a:cubicBezTo>
                <a:cubicBezTo>
                  <a:pt x="30" y="43"/>
                  <a:pt x="32" y="42"/>
                  <a:pt x="32" y="41"/>
                </a:cubicBezTo>
                <a:cubicBezTo>
                  <a:pt x="33" y="39"/>
                  <a:pt x="34" y="38"/>
                  <a:pt x="34" y="39"/>
                </a:cubicBezTo>
                <a:cubicBezTo>
                  <a:pt x="35" y="39"/>
                  <a:pt x="34" y="41"/>
                  <a:pt x="33" y="43"/>
                </a:cubicBezTo>
                <a:cubicBezTo>
                  <a:pt x="32" y="46"/>
                  <a:pt x="31" y="47"/>
                  <a:pt x="31" y="47"/>
                </a:cubicBezTo>
                <a:cubicBezTo>
                  <a:pt x="31" y="47"/>
                  <a:pt x="30" y="47"/>
                  <a:pt x="29" y="47"/>
                </a:cubicBezTo>
                <a:cubicBezTo>
                  <a:pt x="28" y="47"/>
                  <a:pt x="27" y="47"/>
                  <a:pt x="27" y="47"/>
                </a:cubicBezTo>
                <a:cubicBezTo>
                  <a:pt x="26" y="47"/>
                  <a:pt x="25" y="45"/>
                  <a:pt x="24" y="43"/>
                </a:cubicBezTo>
                <a:cubicBezTo>
                  <a:pt x="22" y="41"/>
                  <a:pt x="22" y="39"/>
                  <a:pt x="22" y="39"/>
                </a:cubicBezTo>
                <a:close/>
                <a:moveTo>
                  <a:pt x="23" y="6"/>
                </a:moveTo>
                <a:cubicBezTo>
                  <a:pt x="23" y="6"/>
                  <a:pt x="24" y="6"/>
                  <a:pt x="25" y="8"/>
                </a:cubicBezTo>
                <a:cubicBezTo>
                  <a:pt x="26" y="9"/>
                  <a:pt x="28" y="10"/>
                  <a:pt x="29" y="10"/>
                </a:cubicBezTo>
                <a:cubicBezTo>
                  <a:pt x="31" y="10"/>
                  <a:pt x="32" y="9"/>
                  <a:pt x="33" y="8"/>
                </a:cubicBezTo>
                <a:cubicBezTo>
                  <a:pt x="34" y="6"/>
                  <a:pt x="34" y="5"/>
                  <a:pt x="35" y="6"/>
                </a:cubicBezTo>
                <a:cubicBezTo>
                  <a:pt x="35" y="6"/>
                  <a:pt x="35" y="8"/>
                  <a:pt x="34" y="10"/>
                </a:cubicBezTo>
                <a:cubicBezTo>
                  <a:pt x="33" y="13"/>
                  <a:pt x="32" y="14"/>
                  <a:pt x="32" y="14"/>
                </a:cubicBezTo>
                <a:cubicBezTo>
                  <a:pt x="32" y="14"/>
                  <a:pt x="31" y="14"/>
                  <a:pt x="30" y="14"/>
                </a:cubicBezTo>
                <a:cubicBezTo>
                  <a:pt x="29" y="14"/>
                  <a:pt x="28" y="14"/>
                  <a:pt x="27" y="14"/>
                </a:cubicBezTo>
                <a:cubicBezTo>
                  <a:pt x="27" y="14"/>
                  <a:pt x="26" y="12"/>
                  <a:pt x="24" y="10"/>
                </a:cubicBezTo>
                <a:cubicBezTo>
                  <a:pt x="23" y="8"/>
                  <a:pt x="22" y="6"/>
                  <a:pt x="23" y="6"/>
                </a:cubicBezTo>
                <a:close/>
                <a:moveTo>
                  <a:pt x="23" y="29"/>
                </a:moveTo>
                <a:cubicBezTo>
                  <a:pt x="24" y="30"/>
                  <a:pt x="26" y="31"/>
                  <a:pt x="27" y="31"/>
                </a:cubicBezTo>
                <a:cubicBezTo>
                  <a:pt x="28" y="31"/>
                  <a:pt x="30" y="30"/>
                  <a:pt x="31" y="29"/>
                </a:cubicBezTo>
                <a:cubicBezTo>
                  <a:pt x="31" y="27"/>
                  <a:pt x="32" y="26"/>
                  <a:pt x="33" y="27"/>
                </a:cubicBezTo>
                <a:cubicBezTo>
                  <a:pt x="33" y="27"/>
                  <a:pt x="33" y="29"/>
                  <a:pt x="32" y="31"/>
                </a:cubicBezTo>
                <a:cubicBezTo>
                  <a:pt x="31" y="34"/>
                  <a:pt x="30" y="35"/>
                  <a:pt x="30" y="35"/>
                </a:cubicBezTo>
                <a:cubicBezTo>
                  <a:pt x="30" y="35"/>
                  <a:pt x="29" y="35"/>
                  <a:pt x="28" y="35"/>
                </a:cubicBezTo>
                <a:cubicBezTo>
                  <a:pt x="26" y="35"/>
                  <a:pt x="25" y="35"/>
                  <a:pt x="25" y="35"/>
                </a:cubicBezTo>
                <a:cubicBezTo>
                  <a:pt x="25" y="35"/>
                  <a:pt x="24" y="33"/>
                  <a:pt x="22" y="31"/>
                </a:cubicBezTo>
                <a:cubicBezTo>
                  <a:pt x="21" y="29"/>
                  <a:pt x="20" y="27"/>
                  <a:pt x="21" y="27"/>
                </a:cubicBezTo>
                <a:cubicBezTo>
                  <a:pt x="21" y="27"/>
                  <a:pt x="22" y="27"/>
                  <a:pt x="23" y="29"/>
                </a:cubicBezTo>
                <a:close/>
                <a:moveTo>
                  <a:pt x="10" y="12"/>
                </a:moveTo>
                <a:cubicBezTo>
                  <a:pt x="11" y="12"/>
                  <a:pt x="12" y="12"/>
                  <a:pt x="13" y="14"/>
                </a:cubicBezTo>
                <a:cubicBezTo>
                  <a:pt x="13" y="15"/>
                  <a:pt x="15" y="16"/>
                  <a:pt x="17" y="16"/>
                </a:cubicBezTo>
                <a:cubicBezTo>
                  <a:pt x="18" y="16"/>
                  <a:pt x="20" y="15"/>
                  <a:pt x="20" y="14"/>
                </a:cubicBezTo>
                <a:cubicBezTo>
                  <a:pt x="21" y="12"/>
                  <a:pt x="22" y="11"/>
                  <a:pt x="22" y="12"/>
                </a:cubicBezTo>
                <a:cubicBezTo>
                  <a:pt x="23" y="12"/>
                  <a:pt x="22" y="14"/>
                  <a:pt x="21" y="16"/>
                </a:cubicBezTo>
                <a:cubicBezTo>
                  <a:pt x="20" y="19"/>
                  <a:pt x="19" y="20"/>
                  <a:pt x="19" y="20"/>
                </a:cubicBezTo>
                <a:cubicBezTo>
                  <a:pt x="19" y="20"/>
                  <a:pt x="18" y="20"/>
                  <a:pt x="17" y="20"/>
                </a:cubicBezTo>
                <a:cubicBezTo>
                  <a:pt x="16" y="20"/>
                  <a:pt x="15" y="20"/>
                  <a:pt x="15" y="20"/>
                </a:cubicBezTo>
                <a:cubicBezTo>
                  <a:pt x="15" y="20"/>
                  <a:pt x="13" y="18"/>
                  <a:pt x="12" y="16"/>
                </a:cubicBezTo>
                <a:cubicBezTo>
                  <a:pt x="10" y="14"/>
                  <a:pt x="10" y="12"/>
                  <a:pt x="10" y="12"/>
                </a:cubicBezTo>
                <a:close/>
                <a:moveTo>
                  <a:pt x="6" y="23"/>
                </a:moveTo>
                <a:cubicBezTo>
                  <a:pt x="6" y="23"/>
                  <a:pt x="7" y="23"/>
                  <a:pt x="8" y="25"/>
                </a:cubicBezTo>
                <a:cubicBezTo>
                  <a:pt x="9" y="26"/>
                  <a:pt x="10" y="27"/>
                  <a:pt x="12" y="27"/>
                </a:cubicBezTo>
                <a:cubicBezTo>
                  <a:pt x="13" y="27"/>
                  <a:pt x="15" y="26"/>
                  <a:pt x="16" y="25"/>
                </a:cubicBezTo>
                <a:cubicBezTo>
                  <a:pt x="16" y="23"/>
                  <a:pt x="17" y="22"/>
                  <a:pt x="18" y="23"/>
                </a:cubicBezTo>
                <a:cubicBezTo>
                  <a:pt x="18" y="23"/>
                  <a:pt x="17" y="25"/>
                  <a:pt x="17" y="27"/>
                </a:cubicBezTo>
                <a:cubicBezTo>
                  <a:pt x="16" y="30"/>
                  <a:pt x="15" y="31"/>
                  <a:pt x="15" y="31"/>
                </a:cubicBezTo>
                <a:cubicBezTo>
                  <a:pt x="15" y="31"/>
                  <a:pt x="14" y="31"/>
                  <a:pt x="12" y="31"/>
                </a:cubicBezTo>
                <a:cubicBezTo>
                  <a:pt x="11" y="31"/>
                  <a:pt x="10" y="31"/>
                  <a:pt x="10" y="31"/>
                </a:cubicBezTo>
                <a:cubicBezTo>
                  <a:pt x="10" y="31"/>
                  <a:pt x="9" y="29"/>
                  <a:pt x="7" y="27"/>
                </a:cubicBezTo>
                <a:cubicBezTo>
                  <a:pt x="6" y="25"/>
                  <a:pt x="5" y="23"/>
                  <a:pt x="6" y="23"/>
                </a:cubicBezTo>
                <a:close/>
                <a:moveTo>
                  <a:pt x="17" y="52"/>
                </a:moveTo>
                <a:cubicBezTo>
                  <a:pt x="16" y="54"/>
                  <a:pt x="15" y="56"/>
                  <a:pt x="15" y="56"/>
                </a:cubicBezTo>
                <a:cubicBezTo>
                  <a:pt x="15" y="56"/>
                  <a:pt x="14" y="56"/>
                  <a:pt x="12" y="55"/>
                </a:cubicBezTo>
                <a:cubicBezTo>
                  <a:pt x="11" y="55"/>
                  <a:pt x="10" y="55"/>
                  <a:pt x="10" y="55"/>
                </a:cubicBezTo>
                <a:cubicBezTo>
                  <a:pt x="10" y="55"/>
                  <a:pt x="9" y="53"/>
                  <a:pt x="7" y="51"/>
                </a:cubicBezTo>
                <a:cubicBezTo>
                  <a:pt x="6" y="49"/>
                  <a:pt x="5" y="47"/>
                  <a:pt x="6" y="47"/>
                </a:cubicBezTo>
                <a:cubicBezTo>
                  <a:pt x="6" y="47"/>
                  <a:pt x="7" y="48"/>
                  <a:pt x="8" y="49"/>
                </a:cubicBezTo>
                <a:cubicBezTo>
                  <a:pt x="9" y="50"/>
                  <a:pt x="10" y="51"/>
                  <a:pt x="12" y="51"/>
                </a:cubicBezTo>
                <a:cubicBezTo>
                  <a:pt x="13" y="52"/>
                  <a:pt x="15" y="51"/>
                  <a:pt x="16" y="49"/>
                </a:cubicBezTo>
                <a:cubicBezTo>
                  <a:pt x="16" y="48"/>
                  <a:pt x="17" y="47"/>
                  <a:pt x="18" y="47"/>
                </a:cubicBezTo>
                <a:cubicBezTo>
                  <a:pt x="18" y="47"/>
                  <a:pt x="18" y="50"/>
                  <a:pt x="17" y="52"/>
                </a:cubicBezTo>
                <a:close/>
                <a:moveTo>
                  <a:pt x="5" y="36"/>
                </a:moveTo>
                <a:cubicBezTo>
                  <a:pt x="5" y="36"/>
                  <a:pt x="6" y="37"/>
                  <a:pt x="7" y="38"/>
                </a:cubicBezTo>
                <a:cubicBezTo>
                  <a:pt x="8" y="39"/>
                  <a:pt x="10" y="40"/>
                  <a:pt x="11" y="40"/>
                </a:cubicBezTo>
                <a:cubicBezTo>
                  <a:pt x="13" y="41"/>
                  <a:pt x="14" y="40"/>
                  <a:pt x="15" y="38"/>
                </a:cubicBezTo>
                <a:cubicBezTo>
                  <a:pt x="15" y="37"/>
                  <a:pt x="16" y="36"/>
                  <a:pt x="17" y="36"/>
                </a:cubicBezTo>
                <a:cubicBezTo>
                  <a:pt x="17" y="37"/>
                  <a:pt x="17" y="39"/>
                  <a:pt x="16" y="41"/>
                </a:cubicBezTo>
                <a:cubicBezTo>
                  <a:pt x="15" y="43"/>
                  <a:pt x="14" y="45"/>
                  <a:pt x="14" y="45"/>
                </a:cubicBezTo>
                <a:cubicBezTo>
                  <a:pt x="14" y="45"/>
                  <a:pt x="13" y="45"/>
                  <a:pt x="12" y="44"/>
                </a:cubicBezTo>
                <a:cubicBezTo>
                  <a:pt x="11" y="44"/>
                  <a:pt x="10" y="44"/>
                  <a:pt x="9" y="44"/>
                </a:cubicBezTo>
                <a:cubicBezTo>
                  <a:pt x="9" y="44"/>
                  <a:pt x="8" y="42"/>
                  <a:pt x="6" y="40"/>
                </a:cubicBezTo>
                <a:cubicBezTo>
                  <a:pt x="5" y="38"/>
                  <a:pt x="4" y="36"/>
                  <a:pt x="5" y="36"/>
                </a:cubicBezTo>
                <a:close/>
                <a:moveTo>
                  <a:pt x="7" y="63"/>
                </a:moveTo>
                <a:cubicBezTo>
                  <a:pt x="6" y="61"/>
                  <a:pt x="5" y="60"/>
                  <a:pt x="6" y="59"/>
                </a:cubicBezTo>
                <a:cubicBezTo>
                  <a:pt x="6" y="59"/>
                  <a:pt x="7" y="60"/>
                  <a:pt x="8" y="61"/>
                </a:cubicBezTo>
                <a:cubicBezTo>
                  <a:pt x="9" y="62"/>
                  <a:pt x="10" y="63"/>
                  <a:pt x="12" y="63"/>
                </a:cubicBezTo>
                <a:cubicBezTo>
                  <a:pt x="13" y="64"/>
                  <a:pt x="15" y="63"/>
                  <a:pt x="16" y="61"/>
                </a:cubicBezTo>
                <a:cubicBezTo>
                  <a:pt x="16" y="60"/>
                  <a:pt x="17" y="59"/>
                  <a:pt x="18" y="59"/>
                </a:cubicBezTo>
                <a:cubicBezTo>
                  <a:pt x="18" y="60"/>
                  <a:pt x="17" y="62"/>
                  <a:pt x="17" y="64"/>
                </a:cubicBezTo>
                <a:cubicBezTo>
                  <a:pt x="16" y="66"/>
                  <a:pt x="15" y="68"/>
                  <a:pt x="15" y="68"/>
                </a:cubicBezTo>
                <a:cubicBezTo>
                  <a:pt x="15" y="68"/>
                  <a:pt x="14" y="68"/>
                  <a:pt x="12" y="68"/>
                </a:cubicBezTo>
                <a:cubicBezTo>
                  <a:pt x="11" y="67"/>
                  <a:pt x="10" y="67"/>
                  <a:pt x="10" y="67"/>
                </a:cubicBezTo>
                <a:cubicBezTo>
                  <a:pt x="10" y="67"/>
                  <a:pt x="9" y="65"/>
                  <a:pt x="7" y="63"/>
                </a:cubicBezTo>
                <a:close/>
                <a:moveTo>
                  <a:pt x="21" y="76"/>
                </a:moveTo>
                <a:cubicBezTo>
                  <a:pt x="20" y="79"/>
                  <a:pt x="19" y="80"/>
                  <a:pt x="19" y="80"/>
                </a:cubicBezTo>
                <a:cubicBezTo>
                  <a:pt x="19" y="80"/>
                  <a:pt x="18" y="80"/>
                  <a:pt x="17" y="80"/>
                </a:cubicBezTo>
                <a:cubicBezTo>
                  <a:pt x="16" y="80"/>
                  <a:pt x="15" y="80"/>
                  <a:pt x="15" y="80"/>
                </a:cubicBezTo>
                <a:cubicBezTo>
                  <a:pt x="15" y="80"/>
                  <a:pt x="13" y="78"/>
                  <a:pt x="12" y="76"/>
                </a:cubicBezTo>
                <a:cubicBezTo>
                  <a:pt x="10" y="74"/>
                  <a:pt x="10" y="72"/>
                  <a:pt x="10" y="72"/>
                </a:cubicBezTo>
                <a:cubicBezTo>
                  <a:pt x="11" y="72"/>
                  <a:pt x="12" y="72"/>
                  <a:pt x="13" y="73"/>
                </a:cubicBezTo>
                <a:cubicBezTo>
                  <a:pt x="13" y="75"/>
                  <a:pt x="15" y="76"/>
                  <a:pt x="17" y="76"/>
                </a:cubicBezTo>
                <a:cubicBezTo>
                  <a:pt x="18" y="76"/>
                  <a:pt x="20" y="75"/>
                  <a:pt x="20" y="74"/>
                </a:cubicBezTo>
                <a:cubicBezTo>
                  <a:pt x="21" y="72"/>
                  <a:pt x="22" y="71"/>
                  <a:pt x="22" y="72"/>
                </a:cubicBezTo>
                <a:cubicBezTo>
                  <a:pt x="23" y="72"/>
                  <a:pt x="22" y="74"/>
                  <a:pt x="21" y="76"/>
                </a:cubicBezTo>
                <a:close/>
                <a:moveTo>
                  <a:pt x="22" y="67"/>
                </a:moveTo>
                <a:cubicBezTo>
                  <a:pt x="21" y="65"/>
                  <a:pt x="20" y="64"/>
                  <a:pt x="21" y="63"/>
                </a:cubicBezTo>
                <a:cubicBezTo>
                  <a:pt x="21" y="63"/>
                  <a:pt x="22" y="64"/>
                  <a:pt x="23" y="65"/>
                </a:cubicBezTo>
                <a:cubicBezTo>
                  <a:pt x="24" y="66"/>
                  <a:pt x="26" y="67"/>
                  <a:pt x="27" y="67"/>
                </a:cubicBezTo>
                <a:cubicBezTo>
                  <a:pt x="28" y="68"/>
                  <a:pt x="30" y="67"/>
                  <a:pt x="31" y="65"/>
                </a:cubicBezTo>
                <a:cubicBezTo>
                  <a:pt x="31" y="64"/>
                  <a:pt x="32" y="63"/>
                  <a:pt x="33" y="63"/>
                </a:cubicBezTo>
                <a:cubicBezTo>
                  <a:pt x="33" y="64"/>
                  <a:pt x="33" y="66"/>
                  <a:pt x="32" y="68"/>
                </a:cubicBezTo>
                <a:cubicBezTo>
                  <a:pt x="31" y="70"/>
                  <a:pt x="30" y="72"/>
                  <a:pt x="30" y="72"/>
                </a:cubicBezTo>
                <a:cubicBezTo>
                  <a:pt x="30" y="72"/>
                  <a:pt x="29" y="72"/>
                  <a:pt x="28" y="72"/>
                </a:cubicBezTo>
                <a:cubicBezTo>
                  <a:pt x="26" y="71"/>
                  <a:pt x="25" y="71"/>
                  <a:pt x="25" y="71"/>
                </a:cubicBezTo>
                <a:cubicBezTo>
                  <a:pt x="25" y="71"/>
                  <a:pt x="24" y="69"/>
                  <a:pt x="22" y="67"/>
                </a:cubicBezTo>
                <a:close/>
                <a:moveTo>
                  <a:pt x="36" y="80"/>
                </a:moveTo>
                <a:cubicBezTo>
                  <a:pt x="35" y="82"/>
                  <a:pt x="34" y="84"/>
                  <a:pt x="34" y="84"/>
                </a:cubicBezTo>
                <a:cubicBezTo>
                  <a:pt x="34" y="84"/>
                  <a:pt x="33" y="84"/>
                  <a:pt x="32" y="84"/>
                </a:cubicBezTo>
                <a:cubicBezTo>
                  <a:pt x="31" y="84"/>
                  <a:pt x="30" y="84"/>
                  <a:pt x="30" y="84"/>
                </a:cubicBezTo>
                <a:cubicBezTo>
                  <a:pt x="30" y="83"/>
                  <a:pt x="28" y="82"/>
                  <a:pt x="27" y="80"/>
                </a:cubicBezTo>
                <a:cubicBezTo>
                  <a:pt x="25" y="78"/>
                  <a:pt x="25" y="76"/>
                  <a:pt x="25" y="76"/>
                </a:cubicBezTo>
                <a:cubicBezTo>
                  <a:pt x="26" y="76"/>
                  <a:pt x="27" y="76"/>
                  <a:pt x="28" y="77"/>
                </a:cubicBezTo>
                <a:cubicBezTo>
                  <a:pt x="28" y="78"/>
                  <a:pt x="30" y="80"/>
                  <a:pt x="32" y="80"/>
                </a:cubicBezTo>
                <a:cubicBezTo>
                  <a:pt x="33" y="80"/>
                  <a:pt x="35" y="79"/>
                  <a:pt x="35" y="77"/>
                </a:cubicBezTo>
                <a:cubicBezTo>
                  <a:pt x="36" y="76"/>
                  <a:pt x="37" y="75"/>
                  <a:pt x="37" y="76"/>
                </a:cubicBezTo>
                <a:cubicBezTo>
                  <a:pt x="38" y="76"/>
                  <a:pt x="37" y="78"/>
                  <a:pt x="36" y="80"/>
                </a:cubicBezTo>
                <a:close/>
                <a:moveTo>
                  <a:pt x="37" y="67"/>
                </a:moveTo>
                <a:cubicBezTo>
                  <a:pt x="36" y="65"/>
                  <a:pt x="35" y="64"/>
                  <a:pt x="36" y="63"/>
                </a:cubicBezTo>
                <a:cubicBezTo>
                  <a:pt x="36" y="63"/>
                  <a:pt x="37" y="64"/>
                  <a:pt x="38" y="65"/>
                </a:cubicBezTo>
                <a:cubicBezTo>
                  <a:pt x="39" y="66"/>
                  <a:pt x="41" y="67"/>
                  <a:pt x="42" y="67"/>
                </a:cubicBezTo>
                <a:cubicBezTo>
                  <a:pt x="43" y="68"/>
                  <a:pt x="45" y="67"/>
                  <a:pt x="46" y="65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4"/>
                  <a:pt x="48" y="66"/>
                  <a:pt x="47" y="68"/>
                </a:cubicBezTo>
                <a:cubicBezTo>
                  <a:pt x="46" y="70"/>
                  <a:pt x="45" y="72"/>
                  <a:pt x="45" y="72"/>
                </a:cubicBezTo>
                <a:cubicBezTo>
                  <a:pt x="45" y="72"/>
                  <a:pt x="44" y="72"/>
                  <a:pt x="43" y="72"/>
                </a:cubicBezTo>
                <a:cubicBezTo>
                  <a:pt x="42" y="71"/>
                  <a:pt x="40" y="71"/>
                  <a:pt x="40" y="71"/>
                </a:cubicBezTo>
                <a:cubicBezTo>
                  <a:pt x="40" y="71"/>
                  <a:pt x="39" y="69"/>
                  <a:pt x="37" y="67"/>
                </a:cubicBezTo>
                <a:close/>
                <a:moveTo>
                  <a:pt x="51" y="80"/>
                </a:moveTo>
                <a:cubicBezTo>
                  <a:pt x="50" y="82"/>
                  <a:pt x="50" y="84"/>
                  <a:pt x="49" y="84"/>
                </a:cubicBezTo>
                <a:cubicBezTo>
                  <a:pt x="49" y="84"/>
                  <a:pt x="48" y="84"/>
                  <a:pt x="47" y="84"/>
                </a:cubicBezTo>
                <a:cubicBezTo>
                  <a:pt x="46" y="84"/>
                  <a:pt x="45" y="84"/>
                  <a:pt x="45" y="84"/>
                </a:cubicBezTo>
                <a:cubicBezTo>
                  <a:pt x="45" y="83"/>
                  <a:pt x="43" y="82"/>
                  <a:pt x="42" y="80"/>
                </a:cubicBezTo>
                <a:cubicBezTo>
                  <a:pt x="40" y="78"/>
                  <a:pt x="40" y="76"/>
                  <a:pt x="40" y="76"/>
                </a:cubicBezTo>
                <a:cubicBezTo>
                  <a:pt x="41" y="76"/>
                  <a:pt x="42" y="76"/>
                  <a:pt x="43" y="77"/>
                </a:cubicBezTo>
                <a:cubicBezTo>
                  <a:pt x="43" y="78"/>
                  <a:pt x="45" y="80"/>
                  <a:pt x="47" y="80"/>
                </a:cubicBezTo>
                <a:cubicBezTo>
                  <a:pt x="48" y="80"/>
                  <a:pt x="50" y="79"/>
                  <a:pt x="50" y="77"/>
                </a:cubicBezTo>
                <a:cubicBezTo>
                  <a:pt x="51" y="76"/>
                  <a:pt x="52" y="75"/>
                  <a:pt x="52" y="76"/>
                </a:cubicBezTo>
                <a:cubicBezTo>
                  <a:pt x="53" y="76"/>
                  <a:pt x="52" y="78"/>
                  <a:pt x="51" y="80"/>
                </a:cubicBezTo>
                <a:close/>
                <a:moveTo>
                  <a:pt x="51" y="43"/>
                </a:moveTo>
                <a:cubicBezTo>
                  <a:pt x="50" y="46"/>
                  <a:pt x="50" y="47"/>
                  <a:pt x="49" y="47"/>
                </a:cubicBezTo>
                <a:cubicBezTo>
                  <a:pt x="49" y="47"/>
                  <a:pt x="48" y="47"/>
                  <a:pt x="47" y="47"/>
                </a:cubicBezTo>
                <a:cubicBezTo>
                  <a:pt x="46" y="47"/>
                  <a:pt x="45" y="47"/>
                  <a:pt x="45" y="47"/>
                </a:cubicBezTo>
                <a:cubicBezTo>
                  <a:pt x="45" y="47"/>
                  <a:pt x="43" y="45"/>
                  <a:pt x="42" y="43"/>
                </a:cubicBezTo>
                <a:cubicBezTo>
                  <a:pt x="40" y="41"/>
                  <a:pt x="40" y="39"/>
                  <a:pt x="40" y="39"/>
                </a:cubicBezTo>
                <a:cubicBezTo>
                  <a:pt x="41" y="39"/>
                  <a:pt x="42" y="39"/>
                  <a:pt x="43" y="41"/>
                </a:cubicBezTo>
                <a:cubicBezTo>
                  <a:pt x="43" y="42"/>
                  <a:pt x="45" y="43"/>
                  <a:pt x="47" y="43"/>
                </a:cubicBezTo>
                <a:cubicBezTo>
                  <a:pt x="48" y="43"/>
                  <a:pt x="50" y="42"/>
                  <a:pt x="50" y="41"/>
                </a:cubicBezTo>
                <a:cubicBezTo>
                  <a:pt x="51" y="39"/>
                  <a:pt x="52" y="38"/>
                  <a:pt x="52" y="39"/>
                </a:cubicBezTo>
                <a:cubicBezTo>
                  <a:pt x="53" y="39"/>
                  <a:pt x="52" y="41"/>
                  <a:pt x="51" y="43"/>
                </a:cubicBezTo>
                <a:close/>
                <a:moveTo>
                  <a:pt x="51" y="20"/>
                </a:moveTo>
                <a:cubicBezTo>
                  <a:pt x="50" y="23"/>
                  <a:pt x="50" y="24"/>
                  <a:pt x="49" y="24"/>
                </a:cubicBezTo>
                <a:cubicBezTo>
                  <a:pt x="49" y="24"/>
                  <a:pt x="48" y="24"/>
                  <a:pt x="47" y="24"/>
                </a:cubicBezTo>
                <a:cubicBezTo>
                  <a:pt x="46" y="24"/>
                  <a:pt x="45" y="24"/>
                  <a:pt x="45" y="24"/>
                </a:cubicBezTo>
                <a:cubicBezTo>
                  <a:pt x="45" y="24"/>
                  <a:pt x="43" y="22"/>
                  <a:pt x="42" y="20"/>
                </a:cubicBezTo>
                <a:cubicBezTo>
                  <a:pt x="40" y="18"/>
                  <a:pt x="40" y="16"/>
                  <a:pt x="40" y="16"/>
                </a:cubicBezTo>
                <a:cubicBezTo>
                  <a:pt x="41" y="16"/>
                  <a:pt x="42" y="16"/>
                  <a:pt x="43" y="18"/>
                </a:cubicBezTo>
                <a:cubicBezTo>
                  <a:pt x="43" y="19"/>
                  <a:pt x="45" y="20"/>
                  <a:pt x="47" y="20"/>
                </a:cubicBezTo>
                <a:cubicBezTo>
                  <a:pt x="48" y="20"/>
                  <a:pt x="50" y="19"/>
                  <a:pt x="50" y="18"/>
                </a:cubicBezTo>
                <a:cubicBezTo>
                  <a:pt x="51" y="16"/>
                  <a:pt x="52" y="15"/>
                  <a:pt x="52" y="16"/>
                </a:cubicBezTo>
                <a:cubicBezTo>
                  <a:pt x="53" y="16"/>
                  <a:pt x="52" y="18"/>
                  <a:pt x="51" y="20"/>
                </a:cubicBezTo>
                <a:close/>
                <a:moveTo>
                  <a:pt x="69" y="35"/>
                </a:moveTo>
                <a:cubicBezTo>
                  <a:pt x="69" y="36"/>
                  <a:pt x="68" y="38"/>
                  <a:pt x="68" y="40"/>
                </a:cubicBezTo>
                <a:cubicBezTo>
                  <a:pt x="67" y="42"/>
                  <a:pt x="66" y="44"/>
                  <a:pt x="66" y="44"/>
                </a:cubicBezTo>
                <a:cubicBezTo>
                  <a:pt x="66" y="44"/>
                  <a:pt x="65" y="44"/>
                  <a:pt x="63" y="43"/>
                </a:cubicBezTo>
                <a:cubicBezTo>
                  <a:pt x="62" y="43"/>
                  <a:pt x="61" y="43"/>
                  <a:pt x="61" y="43"/>
                </a:cubicBezTo>
                <a:cubicBezTo>
                  <a:pt x="61" y="43"/>
                  <a:pt x="59" y="41"/>
                  <a:pt x="58" y="39"/>
                </a:cubicBezTo>
                <a:cubicBezTo>
                  <a:pt x="57" y="37"/>
                  <a:pt x="56" y="35"/>
                  <a:pt x="56" y="35"/>
                </a:cubicBezTo>
                <a:cubicBezTo>
                  <a:pt x="57" y="35"/>
                  <a:pt x="58" y="36"/>
                  <a:pt x="59" y="37"/>
                </a:cubicBezTo>
                <a:cubicBezTo>
                  <a:pt x="60" y="38"/>
                  <a:pt x="61" y="39"/>
                  <a:pt x="63" y="39"/>
                </a:cubicBezTo>
                <a:cubicBezTo>
                  <a:pt x="64" y="40"/>
                  <a:pt x="66" y="39"/>
                  <a:pt x="67" y="37"/>
                </a:cubicBezTo>
                <a:cubicBezTo>
                  <a:pt x="67" y="36"/>
                  <a:pt x="68" y="35"/>
                  <a:pt x="69" y="35"/>
                </a:cubicBezTo>
                <a:close/>
                <a:moveTo>
                  <a:pt x="66" y="24"/>
                </a:moveTo>
                <a:cubicBezTo>
                  <a:pt x="66" y="24"/>
                  <a:pt x="66" y="26"/>
                  <a:pt x="65" y="29"/>
                </a:cubicBezTo>
                <a:cubicBezTo>
                  <a:pt x="64" y="31"/>
                  <a:pt x="63" y="33"/>
                  <a:pt x="63" y="33"/>
                </a:cubicBezTo>
                <a:cubicBezTo>
                  <a:pt x="63" y="32"/>
                  <a:pt x="62" y="32"/>
                  <a:pt x="61" y="32"/>
                </a:cubicBezTo>
                <a:cubicBezTo>
                  <a:pt x="60" y="32"/>
                  <a:pt x="59" y="32"/>
                  <a:pt x="59" y="32"/>
                </a:cubicBezTo>
                <a:cubicBezTo>
                  <a:pt x="58" y="32"/>
                  <a:pt x="57" y="30"/>
                  <a:pt x="56" y="28"/>
                </a:cubicBezTo>
                <a:cubicBezTo>
                  <a:pt x="54" y="26"/>
                  <a:pt x="53" y="24"/>
                  <a:pt x="54" y="24"/>
                </a:cubicBezTo>
                <a:cubicBezTo>
                  <a:pt x="55" y="24"/>
                  <a:pt x="56" y="25"/>
                  <a:pt x="56" y="26"/>
                </a:cubicBezTo>
                <a:cubicBezTo>
                  <a:pt x="57" y="27"/>
                  <a:pt x="59" y="28"/>
                  <a:pt x="60" y="28"/>
                </a:cubicBezTo>
                <a:cubicBezTo>
                  <a:pt x="62" y="28"/>
                  <a:pt x="64" y="27"/>
                  <a:pt x="64" y="26"/>
                </a:cubicBezTo>
                <a:cubicBezTo>
                  <a:pt x="65" y="24"/>
                  <a:pt x="66" y="23"/>
                  <a:pt x="66" y="24"/>
                </a:cubicBezTo>
                <a:close/>
                <a:moveTo>
                  <a:pt x="54" y="13"/>
                </a:moveTo>
                <a:cubicBezTo>
                  <a:pt x="54" y="13"/>
                  <a:pt x="55" y="13"/>
                  <a:pt x="56" y="14"/>
                </a:cubicBezTo>
                <a:cubicBezTo>
                  <a:pt x="57" y="15"/>
                  <a:pt x="58" y="16"/>
                  <a:pt x="60" y="16"/>
                </a:cubicBezTo>
                <a:cubicBezTo>
                  <a:pt x="61" y="17"/>
                  <a:pt x="62" y="16"/>
                  <a:pt x="63" y="15"/>
                </a:cubicBezTo>
                <a:cubicBezTo>
                  <a:pt x="64" y="13"/>
                  <a:pt x="64" y="13"/>
                  <a:pt x="65" y="13"/>
                </a:cubicBezTo>
                <a:cubicBezTo>
                  <a:pt x="65" y="13"/>
                  <a:pt x="65" y="15"/>
                  <a:pt x="64" y="17"/>
                </a:cubicBezTo>
                <a:cubicBezTo>
                  <a:pt x="63" y="19"/>
                  <a:pt x="62" y="20"/>
                  <a:pt x="62" y="20"/>
                </a:cubicBezTo>
                <a:cubicBezTo>
                  <a:pt x="62" y="20"/>
                  <a:pt x="61" y="20"/>
                  <a:pt x="60" y="20"/>
                </a:cubicBezTo>
                <a:cubicBezTo>
                  <a:pt x="59" y="20"/>
                  <a:pt x="58" y="20"/>
                  <a:pt x="58" y="20"/>
                </a:cubicBezTo>
                <a:cubicBezTo>
                  <a:pt x="58" y="20"/>
                  <a:pt x="57" y="18"/>
                  <a:pt x="55" y="16"/>
                </a:cubicBezTo>
                <a:cubicBezTo>
                  <a:pt x="54" y="15"/>
                  <a:pt x="53" y="13"/>
                  <a:pt x="54" y="13"/>
                </a:cubicBezTo>
                <a:close/>
                <a:moveTo>
                  <a:pt x="65" y="76"/>
                </a:moveTo>
                <a:cubicBezTo>
                  <a:pt x="64" y="78"/>
                  <a:pt x="63" y="80"/>
                  <a:pt x="63" y="79"/>
                </a:cubicBezTo>
                <a:cubicBezTo>
                  <a:pt x="63" y="79"/>
                  <a:pt x="62" y="79"/>
                  <a:pt x="61" y="79"/>
                </a:cubicBezTo>
                <a:cubicBezTo>
                  <a:pt x="60" y="79"/>
                  <a:pt x="59" y="79"/>
                  <a:pt x="59" y="79"/>
                </a:cubicBezTo>
                <a:cubicBezTo>
                  <a:pt x="58" y="79"/>
                  <a:pt x="57" y="77"/>
                  <a:pt x="56" y="75"/>
                </a:cubicBezTo>
                <a:cubicBezTo>
                  <a:pt x="54" y="73"/>
                  <a:pt x="53" y="71"/>
                  <a:pt x="54" y="71"/>
                </a:cubicBezTo>
                <a:cubicBezTo>
                  <a:pt x="55" y="71"/>
                  <a:pt x="56" y="72"/>
                  <a:pt x="56" y="73"/>
                </a:cubicBezTo>
                <a:cubicBezTo>
                  <a:pt x="57" y="74"/>
                  <a:pt x="59" y="75"/>
                  <a:pt x="60" y="75"/>
                </a:cubicBezTo>
                <a:cubicBezTo>
                  <a:pt x="62" y="75"/>
                  <a:pt x="64" y="74"/>
                  <a:pt x="64" y="73"/>
                </a:cubicBezTo>
                <a:cubicBezTo>
                  <a:pt x="65" y="71"/>
                  <a:pt x="66" y="70"/>
                  <a:pt x="66" y="71"/>
                </a:cubicBezTo>
                <a:cubicBezTo>
                  <a:pt x="66" y="71"/>
                  <a:pt x="66" y="73"/>
                  <a:pt x="65" y="76"/>
                </a:cubicBezTo>
                <a:close/>
                <a:moveTo>
                  <a:pt x="65" y="64"/>
                </a:moveTo>
                <a:cubicBezTo>
                  <a:pt x="64" y="66"/>
                  <a:pt x="63" y="68"/>
                  <a:pt x="63" y="68"/>
                </a:cubicBezTo>
                <a:cubicBezTo>
                  <a:pt x="63" y="68"/>
                  <a:pt x="62" y="68"/>
                  <a:pt x="61" y="68"/>
                </a:cubicBezTo>
                <a:cubicBezTo>
                  <a:pt x="60" y="67"/>
                  <a:pt x="59" y="67"/>
                  <a:pt x="59" y="67"/>
                </a:cubicBezTo>
                <a:cubicBezTo>
                  <a:pt x="58" y="67"/>
                  <a:pt x="57" y="65"/>
                  <a:pt x="56" y="63"/>
                </a:cubicBezTo>
                <a:cubicBezTo>
                  <a:pt x="54" y="61"/>
                  <a:pt x="53" y="60"/>
                  <a:pt x="54" y="59"/>
                </a:cubicBezTo>
                <a:cubicBezTo>
                  <a:pt x="55" y="59"/>
                  <a:pt x="56" y="60"/>
                  <a:pt x="56" y="61"/>
                </a:cubicBezTo>
                <a:cubicBezTo>
                  <a:pt x="57" y="62"/>
                  <a:pt x="59" y="63"/>
                  <a:pt x="60" y="63"/>
                </a:cubicBezTo>
                <a:cubicBezTo>
                  <a:pt x="62" y="64"/>
                  <a:pt x="64" y="63"/>
                  <a:pt x="64" y="61"/>
                </a:cubicBezTo>
                <a:cubicBezTo>
                  <a:pt x="65" y="60"/>
                  <a:pt x="66" y="59"/>
                  <a:pt x="66" y="59"/>
                </a:cubicBezTo>
                <a:cubicBezTo>
                  <a:pt x="66" y="60"/>
                  <a:pt x="66" y="62"/>
                  <a:pt x="65" y="64"/>
                </a:cubicBezTo>
                <a:close/>
                <a:moveTo>
                  <a:pt x="67" y="57"/>
                </a:moveTo>
                <a:cubicBezTo>
                  <a:pt x="67" y="57"/>
                  <a:pt x="66" y="57"/>
                  <a:pt x="65" y="57"/>
                </a:cubicBezTo>
                <a:cubicBezTo>
                  <a:pt x="63" y="56"/>
                  <a:pt x="62" y="56"/>
                  <a:pt x="62" y="56"/>
                </a:cubicBezTo>
                <a:cubicBezTo>
                  <a:pt x="62" y="56"/>
                  <a:pt x="61" y="54"/>
                  <a:pt x="59" y="52"/>
                </a:cubicBezTo>
                <a:cubicBezTo>
                  <a:pt x="58" y="50"/>
                  <a:pt x="57" y="49"/>
                  <a:pt x="58" y="48"/>
                </a:cubicBezTo>
                <a:cubicBezTo>
                  <a:pt x="58" y="48"/>
                  <a:pt x="59" y="49"/>
                  <a:pt x="60" y="50"/>
                </a:cubicBezTo>
                <a:cubicBezTo>
                  <a:pt x="61" y="51"/>
                  <a:pt x="63" y="52"/>
                  <a:pt x="64" y="52"/>
                </a:cubicBezTo>
                <a:cubicBezTo>
                  <a:pt x="65" y="53"/>
                  <a:pt x="67" y="52"/>
                  <a:pt x="68" y="50"/>
                </a:cubicBezTo>
                <a:cubicBezTo>
                  <a:pt x="68" y="49"/>
                  <a:pt x="69" y="48"/>
                  <a:pt x="70" y="48"/>
                </a:cubicBezTo>
                <a:cubicBezTo>
                  <a:pt x="70" y="49"/>
                  <a:pt x="70" y="51"/>
                  <a:pt x="69" y="53"/>
                </a:cubicBezTo>
                <a:cubicBezTo>
                  <a:pt x="68" y="55"/>
                  <a:pt x="67" y="57"/>
                  <a:pt x="67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33"/>
          <p:cNvSpPr>
            <a:spLocks/>
          </p:cNvSpPr>
          <p:nvPr/>
        </p:nvSpPr>
        <p:spPr bwMode="auto">
          <a:xfrm>
            <a:off x="10605929" y="3076894"/>
            <a:ext cx="34925" cy="52388"/>
          </a:xfrm>
          <a:custGeom>
            <a:avLst/>
            <a:gdLst>
              <a:gd name="T0" fmla="*/ 5 w 9"/>
              <a:gd name="T1" fmla="*/ 11 h 14"/>
              <a:gd name="T2" fmla="*/ 7 w 9"/>
              <a:gd name="T3" fmla="*/ 14 h 14"/>
              <a:gd name="T4" fmla="*/ 8 w 9"/>
              <a:gd name="T5" fmla="*/ 12 h 14"/>
              <a:gd name="T6" fmla="*/ 9 w 9"/>
              <a:gd name="T7" fmla="*/ 10 h 14"/>
              <a:gd name="T8" fmla="*/ 9 w 9"/>
              <a:gd name="T9" fmla="*/ 8 h 14"/>
              <a:gd name="T10" fmla="*/ 5 w 9"/>
              <a:gd name="T11" fmla="*/ 2 h 14"/>
              <a:gd name="T12" fmla="*/ 1 w 9"/>
              <a:gd name="T13" fmla="*/ 0 h 14"/>
              <a:gd name="T14" fmla="*/ 1 w 9"/>
              <a:gd name="T15" fmla="*/ 0 h 14"/>
              <a:gd name="T16" fmla="*/ 1 w 9"/>
              <a:gd name="T17" fmla="*/ 0 h 14"/>
              <a:gd name="T18" fmla="*/ 3 w 9"/>
              <a:gd name="T19" fmla="*/ 4 h 14"/>
              <a:gd name="T20" fmla="*/ 3 w 9"/>
              <a:gd name="T21" fmla="*/ 10 h 14"/>
              <a:gd name="T22" fmla="*/ 5 w 9"/>
              <a:gd name="T23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" h="14">
                <a:moveTo>
                  <a:pt x="5" y="11"/>
                </a:moveTo>
                <a:cubicBezTo>
                  <a:pt x="6" y="11"/>
                  <a:pt x="6" y="13"/>
                  <a:pt x="7" y="14"/>
                </a:cubicBezTo>
                <a:cubicBezTo>
                  <a:pt x="7" y="13"/>
                  <a:pt x="8" y="13"/>
                  <a:pt x="8" y="12"/>
                </a:cubicBezTo>
                <a:cubicBezTo>
                  <a:pt x="8" y="12"/>
                  <a:pt x="8" y="11"/>
                  <a:pt x="9" y="10"/>
                </a:cubicBezTo>
                <a:cubicBezTo>
                  <a:pt x="9" y="9"/>
                  <a:pt x="9" y="8"/>
                  <a:pt x="9" y="8"/>
                </a:cubicBezTo>
                <a:cubicBezTo>
                  <a:pt x="8" y="6"/>
                  <a:pt x="6" y="4"/>
                  <a:pt x="5" y="2"/>
                </a:cubicBezTo>
                <a:cubicBezTo>
                  <a:pt x="4" y="1"/>
                  <a:pt x="2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1" y="0"/>
                </a:cubicBezTo>
                <a:cubicBezTo>
                  <a:pt x="2" y="1"/>
                  <a:pt x="3" y="2"/>
                  <a:pt x="3" y="4"/>
                </a:cubicBezTo>
                <a:cubicBezTo>
                  <a:pt x="4" y="5"/>
                  <a:pt x="3" y="8"/>
                  <a:pt x="3" y="10"/>
                </a:cubicBezTo>
                <a:cubicBezTo>
                  <a:pt x="4" y="10"/>
                  <a:pt x="4" y="10"/>
                  <a:pt x="5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34"/>
          <p:cNvSpPr>
            <a:spLocks/>
          </p:cNvSpPr>
          <p:nvPr/>
        </p:nvSpPr>
        <p:spPr bwMode="auto">
          <a:xfrm>
            <a:off x="10572592" y="3114994"/>
            <a:ext cx="57150" cy="52388"/>
          </a:xfrm>
          <a:custGeom>
            <a:avLst/>
            <a:gdLst>
              <a:gd name="T0" fmla="*/ 4 w 15"/>
              <a:gd name="T1" fmla="*/ 0 h 14"/>
              <a:gd name="T2" fmla="*/ 1 w 15"/>
              <a:gd name="T3" fmla="*/ 0 h 14"/>
              <a:gd name="T4" fmla="*/ 1 w 15"/>
              <a:gd name="T5" fmla="*/ 1 h 14"/>
              <a:gd name="T6" fmla="*/ 2 w 15"/>
              <a:gd name="T7" fmla="*/ 1 h 14"/>
              <a:gd name="T8" fmla="*/ 2 w 15"/>
              <a:gd name="T9" fmla="*/ 1 h 14"/>
              <a:gd name="T10" fmla="*/ 6 w 15"/>
              <a:gd name="T11" fmla="*/ 2 h 14"/>
              <a:gd name="T12" fmla="*/ 9 w 15"/>
              <a:gd name="T13" fmla="*/ 9 h 14"/>
              <a:gd name="T14" fmla="*/ 9 w 15"/>
              <a:gd name="T15" fmla="*/ 10 h 14"/>
              <a:gd name="T16" fmla="*/ 11 w 15"/>
              <a:gd name="T17" fmla="*/ 12 h 14"/>
              <a:gd name="T18" fmla="*/ 14 w 15"/>
              <a:gd name="T19" fmla="*/ 14 h 14"/>
              <a:gd name="T20" fmla="*/ 14 w 15"/>
              <a:gd name="T21" fmla="*/ 14 h 14"/>
              <a:gd name="T22" fmla="*/ 15 w 15"/>
              <a:gd name="T23" fmla="*/ 7 h 14"/>
              <a:gd name="T24" fmla="*/ 12 w 15"/>
              <a:gd name="T25" fmla="*/ 3 h 14"/>
              <a:gd name="T26" fmla="*/ 6 w 15"/>
              <a:gd name="T27" fmla="*/ 0 h 14"/>
              <a:gd name="T28" fmla="*/ 4 w 15"/>
              <a:gd name="T2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" h="14">
                <a:moveTo>
                  <a:pt x="4" y="0"/>
                </a:moveTo>
                <a:cubicBezTo>
                  <a:pt x="3" y="0"/>
                  <a:pt x="2" y="0"/>
                  <a:pt x="1" y="0"/>
                </a:cubicBezTo>
                <a:cubicBezTo>
                  <a:pt x="1" y="1"/>
                  <a:pt x="0" y="1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5" y="1"/>
                  <a:pt x="6" y="2"/>
                </a:cubicBezTo>
                <a:cubicBezTo>
                  <a:pt x="7" y="3"/>
                  <a:pt x="8" y="6"/>
                  <a:pt x="9" y="9"/>
                </a:cubicBezTo>
                <a:cubicBezTo>
                  <a:pt x="9" y="9"/>
                  <a:pt x="9" y="10"/>
                  <a:pt x="9" y="10"/>
                </a:cubicBezTo>
                <a:cubicBezTo>
                  <a:pt x="10" y="11"/>
                  <a:pt x="11" y="11"/>
                  <a:pt x="11" y="12"/>
                </a:cubicBezTo>
                <a:cubicBezTo>
                  <a:pt x="12" y="12"/>
                  <a:pt x="13" y="13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2"/>
                  <a:pt x="15" y="9"/>
                  <a:pt x="15" y="7"/>
                </a:cubicBezTo>
                <a:cubicBezTo>
                  <a:pt x="14" y="5"/>
                  <a:pt x="13" y="3"/>
                  <a:pt x="12" y="3"/>
                </a:cubicBezTo>
                <a:cubicBezTo>
                  <a:pt x="11" y="2"/>
                  <a:pt x="8" y="1"/>
                  <a:pt x="6" y="0"/>
                </a:cubicBezTo>
                <a:cubicBezTo>
                  <a:pt x="6" y="0"/>
                  <a:pt x="5" y="0"/>
                  <a:pt x="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35"/>
          <p:cNvSpPr>
            <a:spLocks/>
          </p:cNvSpPr>
          <p:nvPr/>
        </p:nvSpPr>
        <p:spPr bwMode="auto">
          <a:xfrm>
            <a:off x="10632917" y="3088006"/>
            <a:ext cx="71438" cy="98425"/>
          </a:xfrm>
          <a:custGeom>
            <a:avLst/>
            <a:gdLst>
              <a:gd name="T0" fmla="*/ 0 w 19"/>
              <a:gd name="T1" fmla="*/ 21 h 26"/>
              <a:gd name="T2" fmla="*/ 0 w 19"/>
              <a:gd name="T3" fmla="*/ 26 h 26"/>
              <a:gd name="T4" fmla="*/ 1 w 19"/>
              <a:gd name="T5" fmla="*/ 24 h 26"/>
              <a:gd name="T6" fmla="*/ 8 w 19"/>
              <a:gd name="T7" fmla="*/ 13 h 26"/>
              <a:gd name="T8" fmla="*/ 10 w 19"/>
              <a:gd name="T9" fmla="*/ 12 h 26"/>
              <a:gd name="T10" fmla="*/ 11 w 19"/>
              <a:gd name="T11" fmla="*/ 9 h 26"/>
              <a:gd name="T12" fmla="*/ 14 w 19"/>
              <a:gd name="T13" fmla="*/ 3 h 26"/>
              <a:gd name="T14" fmla="*/ 17 w 19"/>
              <a:gd name="T15" fmla="*/ 1 h 26"/>
              <a:gd name="T16" fmla="*/ 18 w 19"/>
              <a:gd name="T17" fmla="*/ 2 h 26"/>
              <a:gd name="T18" fmla="*/ 19 w 19"/>
              <a:gd name="T19" fmla="*/ 2 h 26"/>
              <a:gd name="T20" fmla="*/ 18 w 19"/>
              <a:gd name="T21" fmla="*/ 1 h 26"/>
              <a:gd name="T22" fmla="*/ 16 w 19"/>
              <a:gd name="T23" fmla="*/ 0 h 26"/>
              <a:gd name="T24" fmla="*/ 13 w 19"/>
              <a:gd name="T25" fmla="*/ 1 h 26"/>
              <a:gd name="T26" fmla="*/ 7 w 19"/>
              <a:gd name="T27" fmla="*/ 4 h 26"/>
              <a:gd name="T28" fmla="*/ 3 w 19"/>
              <a:gd name="T29" fmla="*/ 10 h 26"/>
              <a:gd name="T30" fmla="*/ 0 w 19"/>
              <a:gd name="T31" fmla="*/ 2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26">
                <a:moveTo>
                  <a:pt x="0" y="21"/>
                </a:moveTo>
                <a:cubicBezTo>
                  <a:pt x="0" y="23"/>
                  <a:pt x="0" y="24"/>
                  <a:pt x="0" y="26"/>
                </a:cubicBezTo>
                <a:cubicBezTo>
                  <a:pt x="1" y="25"/>
                  <a:pt x="1" y="24"/>
                  <a:pt x="1" y="24"/>
                </a:cubicBezTo>
                <a:cubicBezTo>
                  <a:pt x="2" y="20"/>
                  <a:pt x="5" y="15"/>
                  <a:pt x="8" y="13"/>
                </a:cubicBezTo>
                <a:cubicBezTo>
                  <a:pt x="8" y="13"/>
                  <a:pt x="9" y="12"/>
                  <a:pt x="10" y="12"/>
                </a:cubicBezTo>
                <a:cubicBezTo>
                  <a:pt x="10" y="11"/>
                  <a:pt x="11" y="10"/>
                  <a:pt x="11" y="9"/>
                </a:cubicBezTo>
                <a:cubicBezTo>
                  <a:pt x="11" y="7"/>
                  <a:pt x="13" y="4"/>
                  <a:pt x="14" y="3"/>
                </a:cubicBezTo>
                <a:cubicBezTo>
                  <a:pt x="15" y="2"/>
                  <a:pt x="16" y="1"/>
                  <a:pt x="17" y="1"/>
                </a:cubicBezTo>
                <a:cubicBezTo>
                  <a:pt x="18" y="1"/>
                  <a:pt x="18" y="1"/>
                  <a:pt x="18" y="2"/>
                </a:cubicBezTo>
                <a:cubicBezTo>
                  <a:pt x="18" y="2"/>
                  <a:pt x="19" y="2"/>
                  <a:pt x="19" y="2"/>
                </a:cubicBezTo>
                <a:cubicBezTo>
                  <a:pt x="19" y="2"/>
                  <a:pt x="19" y="1"/>
                  <a:pt x="18" y="1"/>
                </a:cubicBezTo>
                <a:cubicBezTo>
                  <a:pt x="18" y="1"/>
                  <a:pt x="17" y="0"/>
                  <a:pt x="16" y="0"/>
                </a:cubicBezTo>
                <a:cubicBezTo>
                  <a:pt x="15" y="0"/>
                  <a:pt x="14" y="0"/>
                  <a:pt x="13" y="1"/>
                </a:cubicBezTo>
                <a:cubicBezTo>
                  <a:pt x="11" y="1"/>
                  <a:pt x="9" y="3"/>
                  <a:pt x="7" y="4"/>
                </a:cubicBezTo>
                <a:cubicBezTo>
                  <a:pt x="6" y="4"/>
                  <a:pt x="4" y="8"/>
                  <a:pt x="3" y="10"/>
                </a:cubicBezTo>
                <a:cubicBezTo>
                  <a:pt x="2" y="13"/>
                  <a:pt x="1" y="18"/>
                  <a:pt x="0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36"/>
          <p:cNvSpPr>
            <a:spLocks/>
          </p:cNvSpPr>
          <p:nvPr/>
        </p:nvSpPr>
        <p:spPr bwMode="auto">
          <a:xfrm>
            <a:off x="10545604" y="3148331"/>
            <a:ext cx="84138" cy="71438"/>
          </a:xfrm>
          <a:custGeom>
            <a:avLst/>
            <a:gdLst>
              <a:gd name="T0" fmla="*/ 1 w 22"/>
              <a:gd name="T1" fmla="*/ 1 h 19"/>
              <a:gd name="T2" fmla="*/ 0 w 22"/>
              <a:gd name="T3" fmla="*/ 2 h 19"/>
              <a:gd name="T4" fmla="*/ 1 w 22"/>
              <a:gd name="T5" fmla="*/ 2 h 19"/>
              <a:gd name="T6" fmla="*/ 2 w 22"/>
              <a:gd name="T7" fmla="*/ 2 h 19"/>
              <a:gd name="T8" fmla="*/ 7 w 22"/>
              <a:gd name="T9" fmla="*/ 4 h 19"/>
              <a:gd name="T10" fmla="*/ 11 w 22"/>
              <a:gd name="T11" fmla="*/ 10 h 19"/>
              <a:gd name="T12" fmla="*/ 16 w 22"/>
              <a:gd name="T13" fmla="*/ 13 h 19"/>
              <a:gd name="T14" fmla="*/ 21 w 22"/>
              <a:gd name="T15" fmla="*/ 19 h 19"/>
              <a:gd name="T16" fmla="*/ 22 w 22"/>
              <a:gd name="T17" fmla="*/ 13 h 19"/>
              <a:gd name="T18" fmla="*/ 17 w 22"/>
              <a:gd name="T19" fmla="*/ 4 h 19"/>
              <a:gd name="T20" fmla="*/ 8 w 22"/>
              <a:gd name="T21" fmla="*/ 1 h 19"/>
              <a:gd name="T22" fmla="*/ 4 w 22"/>
              <a:gd name="T23" fmla="*/ 0 h 19"/>
              <a:gd name="T24" fmla="*/ 1 w 22"/>
              <a:gd name="T25" fmla="*/ 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" h="19">
                <a:moveTo>
                  <a:pt x="1" y="1"/>
                </a:moveTo>
                <a:cubicBezTo>
                  <a:pt x="0" y="1"/>
                  <a:pt x="0" y="2"/>
                  <a:pt x="0" y="2"/>
                </a:cubicBezTo>
                <a:cubicBezTo>
                  <a:pt x="0" y="2"/>
                  <a:pt x="1" y="2"/>
                  <a:pt x="1" y="2"/>
                </a:cubicBezTo>
                <a:cubicBezTo>
                  <a:pt x="2" y="2"/>
                  <a:pt x="2" y="2"/>
                  <a:pt x="2" y="2"/>
                </a:cubicBezTo>
                <a:cubicBezTo>
                  <a:pt x="4" y="2"/>
                  <a:pt x="6" y="2"/>
                  <a:pt x="7" y="4"/>
                </a:cubicBezTo>
                <a:cubicBezTo>
                  <a:pt x="8" y="5"/>
                  <a:pt x="10" y="8"/>
                  <a:pt x="11" y="10"/>
                </a:cubicBezTo>
                <a:cubicBezTo>
                  <a:pt x="13" y="11"/>
                  <a:pt x="15" y="12"/>
                  <a:pt x="16" y="13"/>
                </a:cubicBezTo>
                <a:cubicBezTo>
                  <a:pt x="17" y="14"/>
                  <a:pt x="19" y="17"/>
                  <a:pt x="21" y="19"/>
                </a:cubicBezTo>
                <a:cubicBezTo>
                  <a:pt x="21" y="17"/>
                  <a:pt x="22" y="15"/>
                  <a:pt x="22" y="13"/>
                </a:cubicBezTo>
                <a:cubicBezTo>
                  <a:pt x="21" y="10"/>
                  <a:pt x="18" y="6"/>
                  <a:pt x="17" y="4"/>
                </a:cubicBezTo>
                <a:cubicBezTo>
                  <a:pt x="15" y="3"/>
                  <a:pt x="11" y="1"/>
                  <a:pt x="8" y="1"/>
                </a:cubicBezTo>
                <a:cubicBezTo>
                  <a:pt x="7" y="0"/>
                  <a:pt x="6" y="0"/>
                  <a:pt x="4" y="0"/>
                </a:cubicBezTo>
                <a:cubicBezTo>
                  <a:pt x="3" y="0"/>
                  <a:pt x="2" y="0"/>
                  <a:pt x="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37"/>
          <p:cNvSpPr>
            <a:spLocks/>
          </p:cNvSpPr>
          <p:nvPr/>
        </p:nvSpPr>
        <p:spPr bwMode="auto">
          <a:xfrm>
            <a:off x="10629742" y="3129281"/>
            <a:ext cx="100013" cy="106363"/>
          </a:xfrm>
          <a:custGeom>
            <a:avLst/>
            <a:gdLst>
              <a:gd name="T0" fmla="*/ 26 w 27"/>
              <a:gd name="T1" fmla="*/ 0 h 28"/>
              <a:gd name="T2" fmla="*/ 22 w 27"/>
              <a:gd name="T3" fmla="*/ 0 h 28"/>
              <a:gd name="T4" fmla="*/ 19 w 27"/>
              <a:gd name="T5" fmla="*/ 0 h 28"/>
              <a:gd name="T6" fmla="*/ 10 w 27"/>
              <a:gd name="T7" fmla="*/ 4 h 28"/>
              <a:gd name="T8" fmla="*/ 4 w 27"/>
              <a:gd name="T9" fmla="*/ 14 h 28"/>
              <a:gd name="T10" fmla="*/ 0 w 27"/>
              <a:gd name="T11" fmla="*/ 27 h 28"/>
              <a:gd name="T12" fmla="*/ 1 w 27"/>
              <a:gd name="T13" fmla="*/ 28 h 28"/>
              <a:gd name="T14" fmla="*/ 2 w 27"/>
              <a:gd name="T15" fmla="*/ 26 h 28"/>
              <a:gd name="T16" fmla="*/ 10 w 27"/>
              <a:gd name="T17" fmla="*/ 12 h 28"/>
              <a:gd name="T18" fmla="*/ 16 w 27"/>
              <a:gd name="T19" fmla="*/ 9 h 28"/>
              <a:gd name="T20" fmla="*/ 20 w 27"/>
              <a:gd name="T21" fmla="*/ 3 h 28"/>
              <a:gd name="T22" fmla="*/ 25 w 27"/>
              <a:gd name="T23" fmla="*/ 1 h 28"/>
              <a:gd name="T24" fmla="*/ 26 w 27"/>
              <a:gd name="T25" fmla="*/ 1 h 28"/>
              <a:gd name="T26" fmla="*/ 27 w 27"/>
              <a:gd name="T27" fmla="*/ 1 h 28"/>
              <a:gd name="T28" fmla="*/ 26 w 27"/>
              <a:gd name="T2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" h="28">
                <a:moveTo>
                  <a:pt x="26" y="0"/>
                </a:moveTo>
                <a:cubicBezTo>
                  <a:pt x="25" y="0"/>
                  <a:pt x="24" y="0"/>
                  <a:pt x="22" y="0"/>
                </a:cubicBezTo>
                <a:cubicBezTo>
                  <a:pt x="21" y="0"/>
                  <a:pt x="20" y="0"/>
                  <a:pt x="19" y="0"/>
                </a:cubicBezTo>
                <a:cubicBezTo>
                  <a:pt x="16" y="1"/>
                  <a:pt x="12" y="3"/>
                  <a:pt x="10" y="4"/>
                </a:cubicBezTo>
                <a:cubicBezTo>
                  <a:pt x="8" y="5"/>
                  <a:pt x="6" y="10"/>
                  <a:pt x="4" y="14"/>
                </a:cubicBezTo>
                <a:cubicBezTo>
                  <a:pt x="3" y="17"/>
                  <a:pt x="1" y="23"/>
                  <a:pt x="0" y="27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7"/>
                  <a:pt x="2" y="26"/>
                  <a:pt x="2" y="26"/>
                </a:cubicBezTo>
                <a:cubicBezTo>
                  <a:pt x="4" y="21"/>
                  <a:pt x="7" y="15"/>
                  <a:pt x="10" y="12"/>
                </a:cubicBezTo>
                <a:cubicBezTo>
                  <a:pt x="12" y="11"/>
                  <a:pt x="14" y="10"/>
                  <a:pt x="16" y="9"/>
                </a:cubicBezTo>
                <a:cubicBezTo>
                  <a:pt x="17" y="7"/>
                  <a:pt x="18" y="5"/>
                  <a:pt x="20" y="3"/>
                </a:cubicBezTo>
                <a:cubicBezTo>
                  <a:pt x="21" y="2"/>
                  <a:pt x="23" y="1"/>
                  <a:pt x="25" y="1"/>
                </a:cubicBezTo>
                <a:cubicBezTo>
                  <a:pt x="25" y="1"/>
                  <a:pt x="25" y="1"/>
                  <a:pt x="26" y="1"/>
                </a:cubicBezTo>
                <a:cubicBezTo>
                  <a:pt x="26" y="1"/>
                  <a:pt x="26" y="1"/>
                  <a:pt x="27" y="1"/>
                </a:cubicBezTo>
                <a:cubicBezTo>
                  <a:pt x="27" y="1"/>
                  <a:pt x="27" y="1"/>
                  <a:pt x="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38"/>
          <p:cNvSpPr>
            <a:spLocks/>
          </p:cNvSpPr>
          <p:nvPr/>
        </p:nvSpPr>
        <p:spPr bwMode="auto">
          <a:xfrm>
            <a:off x="10520204" y="3181669"/>
            <a:ext cx="109538" cy="112713"/>
          </a:xfrm>
          <a:custGeom>
            <a:avLst/>
            <a:gdLst>
              <a:gd name="T0" fmla="*/ 29 w 29"/>
              <a:gd name="T1" fmla="*/ 18 h 30"/>
              <a:gd name="T2" fmla="*/ 21 w 29"/>
              <a:gd name="T3" fmla="*/ 6 h 30"/>
              <a:gd name="T4" fmla="*/ 11 w 29"/>
              <a:gd name="T5" fmla="*/ 1 h 30"/>
              <a:gd name="T6" fmla="*/ 6 w 29"/>
              <a:gd name="T7" fmla="*/ 0 h 30"/>
              <a:gd name="T8" fmla="*/ 2 w 29"/>
              <a:gd name="T9" fmla="*/ 1 h 30"/>
              <a:gd name="T10" fmla="*/ 1 w 29"/>
              <a:gd name="T11" fmla="*/ 3 h 30"/>
              <a:gd name="T12" fmla="*/ 2 w 29"/>
              <a:gd name="T13" fmla="*/ 3 h 30"/>
              <a:gd name="T14" fmla="*/ 3 w 29"/>
              <a:gd name="T15" fmla="*/ 2 h 30"/>
              <a:gd name="T16" fmla="*/ 10 w 29"/>
              <a:gd name="T17" fmla="*/ 5 h 30"/>
              <a:gd name="T18" fmla="*/ 15 w 29"/>
              <a:gd name="T19" fmla="*/ 16 h 30"/>
              <a:gd name="T20" fmla="*/ 19 w 29"/>
              <a:gd name="T21" fmla="*/ 27 h 30"/>
              <a:gd name="T22" fmla="*/ 24 w 29"/>
              <a:gd name="T23" fmla="*/ 30 h 30"/>
              <a:gd name="T24" fmla="*/ 25 w 29"/>
              <a:gd name="T25" fmla="*/ 30 h 30"/>
              <a:gd name="T26" fmla="*/ 26 w 29"/>
              <a:gd name="T27" fmla="*/ 30 h 30"/>
              <a:gd name="T28" fmla="*/ 26 w 29"/>
              <a:gd name="T29" fmla="*/ 26 h 30"/>
              <a:gd name="T30" fmla="*/ 29 w 29"/>
              <a:gd name="T31" fmla="*/ 1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" h="30">
                <a:moveTo>
                  <a:pt x="29" y="18"/>
                </a:moveTo>
                <a:cubicBezTo>
                  <a:pt x="27" y="13"/>
                  <a:pt x="24" y="8"/>
                  <a:pt x="21" y="6"/>
                </a:cubicBezTo>
                <a:cubicBezTo>
                  <a:pt x="19" y="4"/>
                  <a:pt x="14" y="2"/>
                  <a:pt x="11" y="1"/>
                </a:cubicBezTo>
                <a:cubicBezTo>
                  <a:pt x="10" y="1"/>
                  <a:pt x="8" y="0"/>
                  <a:pt x="6" y="0"/>
                </a:cubicBezTo>
                <a:cubicBezTo>
                  <a:pt x="4" y="0"/>
                  <a:pt x="3" y="1"/>
                  <a:pt x="2" y="1"/>
                </a:cubicBezTo>
                <a:cubicBezTo>
                  <a:pt x="1" y="2"/>
                  <a:pt x="0" y="3"/>
                  <a:pt x="1" y="3"/>
                </a:cubicBezTo>
                <a:cubicBezTo>
                  <a:pt x="1" y="3"/>
                  <a:pt x="2" y="3"/>
                  <a:pt x="2" y="3"/>
                </a:cubicBezTo>
                <a:cubicBezTo>
                  <a:pt x="3" y="2"/>
                  <a:pt x="3" y="2"/>
                  <a:pt x="3" y="2"/>
                </a:cubicBezTo>
                <a:cubicBezTo>
                  <a:pt x="5" y="2"/>
                  <a:pt x="8" y="3"/>
                  <a:pt x="10" y="5"/>
                </a:cubicBezTo>
                <a:cubicBezTo>
                  <a:pt x="12" y="7"/>
                  <a:pt x="14" y="12"/>
                  <a:pt x="15" y="16"/>
                </a:cubicBezTo>
                <a:cubicBezTo>
                  <a:pt x="16" y="21"/>
                  <a:pt x="18" y="25"/>
                  <a:pt x="19" y="27"/>
                </a:cubicBezTo>
                <a:cubicBezTo>
                  <a:pt x="20" y="29"/>
                  <a:pt x="22" y="30"/>
                  <a:pt x="24" y="30"/>
                </a:cubicBezTo>
                <a:cubicBezTo>
                  <a:pt x="24" y="30"/>
                  <a:pt x="25" y="30"/>
                  <a:pt x="25" y="30"/>
                </a:cubicBezTo>
                <a:cubicBezTo>
                  <a:pt x="25" y="30"/>
                  <a:pt x="26" y="30"/>
                  <a:pt x="26" y="30"/>
                </a:cubicBezTo>
                <a:cubicBezTo>
                  <a:pt x="26" y="29"/>
                  <a:pt x="26" y="28"/>
                  <a:pt x="26" y="26"/>
                </a:cubicBezTo>
                <a:cubicBezTo>
                  <a:pt x="27" y="24"/>
                  <a:pt x="28" y="21"/>
                  <a:pt x="29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39"/>
          <p:cNvSpPr>
            <a:spLocks/>
          </p:cNvSpPr>
          <p:nvPr/>
        </p:nvSpPr>
        <p:spPr bwMode="auto">
          <a:xfrm>
            <a:off x="10624979" y="3164206"/>
            <a:ext cx="128588" cy="134938"/>
          </a:xfrm>
          <a:custGeom>
            <a:avLst/>
            <a:gdLst>
              <a:gd name="T0" fmla="*/ 23 w 34"/>
              <a:gd name="T1" fmla="*/ 1 h 36"/>
              <a:gd name="T2" fmla="*/ 13 w 34"/>
              <a:gd name="T3" fmla="*/ 5 h 36"/>
              <a:gd name="T4" fmla="*/ 5 w 34"/>
              <a:gd name="T5" fmla="*/ 17 h 36"/>
              <a:gd name="T6" fmla="*/ 0 w 34"/>
              <a:gd name="T7" fmla="*/ 32 h 36"/>
              <a:gd name="T8" fmla="*/ 2 w 34"/>
              <a:gd name="T9" fmla="*/ 36 h 36"/>
              <a:gd name="T10" fmla="*/ 4 w 34"/>
              <a:gd name="T11" fmla="*/ 35 h 36"/>
              <a:gd name="T12" fmla="*/ 10 w 34"/>
              <a:gd name="T13" fmla="*/ 34 h 36"/>
              <a:gd name="T14" fmla="*/ 11 w 34"/>
              <a:gd name="T15" fmla="*/ 34 h 36"/>
              <a:gd name="T16" fmla="*/ 12 w 34"/>
              <a:gd name="T17" fmla="*/ 34 h 36"/>
              <a:gd name="T18" fmla="*/ 16 w 34"/>
              <a:gd name="T19" fmla="*/ 29 h 36"/>
              <a:gd name="T20" fmla="*/ 19 w 34"/>
              <a:gd name="T21" fmla="*/ 16 h 36"/>
              <a:gd name="T22" fmla="*/ 24 w 34"/>
              <a:gd name="T23" fmla="*/ 5 h 36"/>
              <a:gd name="T24" fmla="*/ 31 w 34"/>
              <a:gd name="T25" fmla="*/ 2 h 36"/>
              <a:gd name="T26" fmla="*/ 32 w 34"/>
              <a:gd name="T27" fmla="*/ 2 h 36"/>
              <a:gd name="T28" fmla="*/ 33 w 34"/>
              <a:gd name="T29" fmla="*/ 2 h 36"/>
              <a:gd name="T30" fmla="*/ 32 w 34"/>
              <a:gd name="T31" fmla="*/ 1 h 36"/>
              <a:gd name="T32" fmla="*/ 28 w 34"/>
              <a:gd name="T33" fmla="*/ 0 h 36"/>
              <a:gd name="T34" fmla="*/ 23 w 34"/>
              <a:gd name="T3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" h="36">
                <a:moveTo>
                  <a:pt x="23" y="1"/>
                </a:moveTo>
                <a:cubicBezTo>
                  <a:pt x="20" y="2"/>
                  <a:pt x="15" y="4"/>
                  <a:pt x="13" y="5"/>
                </a:cubicBezTo>
                <a:cubicBezTo>
                  <a:pt x="11" y="7"/>
                  <a:pt x="7" y="13"/>
                  <a:pt x="5" y="17"/>
                </a:cubicBezTo>
                <a:cubicBezTo>
                  <a:pt x="3" y="22"/>
                  <a:pt x="1" y="29"/>
                  <a:pt x="0" y="32"/>
                </a:cubicBezTo>
                <a:cubicBezTo>
                  <a:pt x="0" y="34"/>
                  <a:pt x="1" y="36"/>
                  <a:pt x="2" y="36"/>
                </a:cubicBezTo>
                <a:cubicBezTo>
                  <a:pt x="3" y="36"/>
                  <a:pt x="3" y="35"/>
                  <a:pt x="4" y="35"/>
                </a:cubicBezTo>
                <a:cubicBezTo>
                  <a:pt x="6" y="34"/>
                  <a:pt x="8" y="34"/>
                  <a:pt x="10" y="34"/>
                </a:cubicBezTo>
                <a:cubicBezTo>
                  <a:pt x="10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4" y="34"/>
                  <a:pt x="15" y="32"/>
                  <a:pt x="16" y="29"/>
                </a:cubicBezTo>
                <a:cubicBezTo>
                  <a:pt x="16" y="26"/>
                  <a:pt x="18" y="20"/>
                  <a:pt x="19" y="16"/>
                </a:cubicBezTo>
                <a:cubicBezTo>
                  <a:pt x="20" y="12"/>
                  <a:pt x="22" y="7"/>
                  <a:pt x="24" y="5"/>
                </a:cubicBezTo>
                <a:cubicBezTo>
                  <a:pt x="26" y="3"/>
                  <a:pt x="29" y="2"/>
                  <a:pt x="31" y="2"/>
                </a:cubicBezTo>
                <a:cubicBezTo>
                  <a:pt x="31" y="2"/>
                  <a:pt x="32" y="2"/>
                  <a:pt x="32" y="2"/>
                </a:cubicBezTo>
                <a:cubicBezTo>
                  <a:pt x="32" y="2"/>
                  <a:pt x="33" y="2"/>
                  <a:pt x="33" y="2"/>
                </a:cubicBezTo>
                <a:cubicBezTo>
                  <a:pt x="34" y="2"/>
                  <a:pt x="34" y="2"/>
                  <a:pt x="32" y="1"/>
                </a:cubicBezTo>
                <a:cubicBezTo>
                  <a:pt x="31" y="0"/>
                  <a:pt x="30" y="0"/>
                  <a:pt x="28" y="0"/>
                </a:cubicBezTo>
                <a:cubicBezTo>
                  <a:pt x="26" y="0"/>
                  <a:pt x="25" y="0"/>
                  <a:pt x="2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40"/>
          <p:cNvSpPr>
            <a:spLocks noEditPoints="1"/>
          </p:cNvSpPr>
          <p:nvPr/>
        </p:nvSpPr>
        <p:spPr bwMode="auto">
          <a:xfrm>
            <a:off x="8243729" y="5110481"/>
            <a:ext cx="179388" cy="176213"/>
          </a:xfrm>
          <a:custGeom>
            <a:avLst/>
            <a:gdLst>
              <a:gd name="T0" fmla="*/ 24 w 48"/>
              <a:gd name="T1" fmla="*/ 47 h 47"/>
              <a:gd name="T2" fmla="*/ 37 w 48"/>
              <a:gd name="T3" fmla="*/ 15 h 47"/>
              <a:gd name="T4" fmla="*/ 33 w 48"/>
              <a:gd name="T5" fmla="*/ 18 h 47"/>
              <a:gd name="T6" fmla="*/ 34 w 48"/>
              <a:gd name="T7" fmla="*/ 16 h 47"/>
              <a:gd name="T8" fmla="*/ 34 w 48"/>
              <a:gd name="T9" fmla="*/ 23 h 47"/>
              <a:gd name="T10" fmla="*/ 24 w 48"/>
              <a:gd name="T11" fmla="*/ 18 h 47"/>
              <a:gd name="T12" fmla="*/ 31 w 48"/>
              <a:gd name="T13" fmla="*/ 14 h 47"/>
              <a:gd name="T14" fmla="*/ 35 w 48"/>
              <a:gd name="T15" fmla="*/ 12 h 47"/>
              <a:gd name="T16" fmla="*/ 30 w 48"/>
              <a:gd name="T17" fmla="*/ 17 h 47"/>
              <a:gd name="T18" fmla="*/ 28 w 48"/>
              <a:gd name="T19" fmla="*/ 11 h 47"/>
              <a:gd name="T20" fmla="*/ 28 w 48"/>
              <a:gd name="T21" fmla="*/ 13 h 47"/>
              <a:gd name="T22" fmla="*/ 26 w 48"/>
              <a:gd name="T23" fmla="*/ 15 h 47"/>
              <a:gd name="T24" fmla="*/ 24 w 48"/>
              <a:gd name="T25" fmla="*/ 7 h 47"/>
              <a:gd name="T26" fmla="*/ 25 w 48"/>
              <a:gd name="T27" fmla="*/ 15 h 47"/>
              <a:gd name="T28" fmla="*/ 23 w 48"/>
              <a:gd name="T29" fmla="*/ 12 h 47"/>
              <a:gd name="T30" fmla="*/ 20 w 48"/>
              <a:gd name="T31" fmla="*/ 11 h 47"/>
              <a:gd name="T32" fmla="*/ 21 w 48"/>
              <a:gd name="T33" fmla="*/ 15 h 47"/>
              <a:gd name="T34" fmla="*/ 19 w 48"/>
              <a:gd name="T35" fmla="*/ 11 h 47"/>
              <a:gd name="T36" fmla="*/ 14 w 48"/>
              <a:gd name="T37" fmla="*/ 10 h 47"/>
              <a:gd name="T38" fmla="*/ 18 w 48"/>
              <a:gd name="T39" fmla="*/ 16 h 47"/>
              <a:gd name="T40" fmla="*/ 13 w 48"/>
              <a:gd name="T41" fmla="*/ 11 h 47"/>
              <a:gd name="T42" fmla="*/ 13 w 48"/>
              <a:gd name="T43" fmla="*/ 16 h 47"/>
              <a:gd name="T44" fmla="*/ 14 w 48"/>
              <a:gd name="T45" fmla="*/ 18 h 47"/>
              <a:gd name="T46" fmla="*/ 10 w 48"/>
              <a:gd name="T47" fmla="*/ 15 h 47"/>
              <a:gd name="T48" fmla="*/ 9 w 48"/>
              <a:gd name="T49" fmla="*/ 18 h 47"/>
              <a:gd name="T50" fmla="*/ 12 w 48"/>
              <a:gd name="T51" fmla="*/ 21 h 47"/>
              <a:gd name="T52" fmla="*/ 5 w 48"/>
              <a:gd name="T53" fmla="*/ 17 h 47"/>
              <a:gd name="T54" fmla="*/ 12 w 48"/>
              <a:gd name="T55" fmla="*/ 24 h 47"/>
              <a:gd name="T56" fmla="*/ 7 w 48"/>
              <a:gd name="T57" fmla="*/ 23 h 47"/>
              <a:gd name="T58" fmla="*/ 12 w 48"/>
              <a:gd name="T59" fmla="*/ 23 h 47"/>
              <a:gd name="T60" fmla="*/ 5 w 48"/>
              <a:gd name="T61" fmla="*/ 29 h 47"/>
              <a:gd name="T62" fmla="*/ 11 w 48"/>
              <a:gd name="T63" fmla="*/ 26 h 47"/>
              <a:gd name="T64" fmla="*/ 10 w 48"/>
              <a:gd name="T65" fmla="*/ 29 h 47"/>
              <a:gd name="T66" fmla="*/ 11 w 48"/>
              <a:gd name="T67" fmla="*/ 32 h 47"/>
              <a:gd name="T68" fmla="*/ 15 w 48"/>
              <a:gd name="T69" fmla="*/ 29 h 47"/>
              <a:gd name="T70" fmla="*/ 12 w 48"/>
              <a:gd name="T71" fmla="*/ 33 h 47"/>
              <a:gd name="T72" fmla="*/ 17 w 48"/>
              <a:gd name="T73" fmla="*/ 33 h 47"/>
              <a:gd name="T74" fmla="*/ 13 w 48"/>
              <a:gd name="T75" fmla="*/ 35 h 47"/>
              <a:gd name="T76" fmla="*/ 18 w 48"/>
              <a:gd name="T77" fmla="*/ 30 h 47"/>
              <a:gd name="T78" fmla="*/ 21 w 48"/>
              <a:gd name="T79" fmla="*/ 37 h 47"/>
              <a:gd name="T80" fmla="*/ 20 w 48"/>
              <a:gd name="T81" fmla="*/ 35 h 47"/>
              <a:gd name="T82" fmla="*/ 22 w 48"/>
              <a:gd name="T83" fmla="*/ 33 h 47"/>
              <a:gd name="T84" fmla="*/ 24 w 48"/>
              <a:gd name="T85" fmla="*/ 40 h 47"/>
              <a:gd name="T86" fmla="*/ 23 w 48"/>
              <a:gd name="T87" fmla="*/ 33 h 47"/>
              <a:gd name="T88" fmla="*/ 25 w 48"/>
              <a:gd name="T89" fmla="*/ 35 h 47"/>
              <a:gd name="T90" fmla="*/ 28 w 48"/>
              <a:gd name="T91" fmla="*/ 37 h 47"/>
              <a:gd name="T92" fmla="*/ 27 w 48"/>
              <a:gd name="T93" fmla="*/ 32 h 47"/>
              <a:gd name="T94" fmla="*/ 29 w 48"/>
              <a:gd name="T95" fmla="*/ 36 h 47"/>
              <a:gd name="T96" fmla="*/ 33 w 48"/>
              <a:gd name="T97" fmla="*/ 37 h 47"/>
              <a:gd name="T98" fmla="*/ 29 w 48"/>
              <a:gd name="T99" fmla="*/ 31 h 47"/>
              <a:gd name="T100" fmla="*/ 35 w 48"/>
              <a:gd name="T101" fmla="*/ 36 h 47"/>
              <a:gd name="T102" fmla="*/ 35 w 48"/>
              <a:gd name="T103" fmla="*/ 31 h 47"/>
              <a:gd name="T104" fmla="*/ 34 w 48"/>
              <a:gd name="T105" fmla="*/ 29 h 47"/>
              <a:gd name="T106" fmla="*/ 37 w 48"/>
              <a:gd name="T107" fmla="*/ 32 h 47"/>
              <a:gd name="T108" fmla="*/ 39 w 48"/>
              <a:gd name="T109" fmla="*/ 29 h 47"/>
              <a:gd name="T110" fmla="*/ 36 w 48"/>
              <a:gd name="T111" fmla="*/ 26 h 47"/>
              <a:gd name="T112" fmla="*/ 44 w 48"/>
              <a:gd name="T113" fmla="*/ 29 h 47"/>
              <a:gd name="T114" fmla="*/ 38 w 48"/>
              <a:gd name="T115" fmla="*/ 23 h 47"/>
              <a:gd name="T116" fmla="*/ 43 w 48"/>
              <a:gd name="T117" fmla="*/ 23 h 47"/>
              <a:gd name="T118" fmla="*/ 38 w 48"/>
              <a:gd name="T119" fmla="*/ 24 h 47"/>
              <a:gd name="T120" fmla="*/ 43 w 48"/>
              <a:gd name="T121" fmla="*/ 19 h 47"/>
              <a:gd name="T122" fmla="*/ 35 w 48"/>
              <a:gd name="T123" fmla="*/ 21 h 47"/>
              <a:gd name="T124" fmla="*/ 42 w 48"/>
              <a:gd name="T125" fmla="*/ 1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12" y="0"/>
                  <a:pt x="0" y="10"/>
                  <a:pt x="0" y="23"/>
                </a:cubicBezTo>
                <a:cubicBezTo>
                  <a:pt x="0" y="36"/>
                  <a:pt x="11" y="47"/>
                  <a:pt x="24" y="47"/>
                </a:cubicBezTo>
                <a:cubicBezTo>
                  <a:pt x="38" y="47"/>
                  <a:pt x="48" y="35"/>
                  <a:pt x="48" y="23"/>
                </a:cubicBezTo>
                <a:cubicBezTo>
                  <a:pt x="48" y="12"/>
                  <a:pt x="38" y="0"/>
                  <a:pt x="24" y="0"/>
                </a:cubicBezTo>
                <a:close/>
                <a:moveTo>
                  <a:pt x="37" y="15"/>
                </a:moveTo>
                <a:cubicBezTo>
                  <a:pt x="37" y="15"/>
                  <a:pt x="37" y="16"/>
                  <a:pt x="37" y="16"/>
                </a:cubicBezTo>
                <a:cubicBezTo>
                  <a:pt x="36" y="16"/>
                  <a:pt x="36" y="17"/>
                  <a:pt x="35" y="17"/>
                </a:cubicBezTo>
                <a:cubicBezTo>
                  <a:pt x="35" y="17"/>
                  <a:pt x="34" y="18"/>
                  <a:pt x="33" y="18"/>
                </a:cubicBezTo>
                <a:cubicBezTo>
                  <a:pt x="33" y="19"/>
                  <a:pt x="33" y="19"/>
                  <a:pt x="32" y="18"/>
                </a:cubicBezTo>
                <a:cubicBezTo>
                  <a:pt x="32" y="18"/>
                  <a:pt x="32" y="18"/>
                  <a:pt x="32" y="17"/>
                </a:cubicBezTo>
                <a:cubicBezTo>
                  <a:pt x="33" y="17"/>
                  <a:pt x="33" y="17"/>
                  <a:pt x="34" y="16"/>
                </a:cubicBezTo>
                <a:cubicBezTo>
                  <a:pt x="34" y="16"/>
                  <a:pt x="35" y="15"/>
                  <a:pt x="36" y="15"/>
                </a:cubicBezTo>
                <a:cubicBezTo>
                  <a:pt x="36" y="15"/>
                  <a:pt x="37" y="15"/>
                  <a:pt x="37" y="15"/>
                </a:cubicBezTo>
                <a:close/>
                <a:moveTo>
                  <a:pt x="34" y="23"/>
                </a:moveTo>
                <a:cubicBezTo>
                  <a:pt x="34" y="27"/>
                  <a:pt x="29" y="29"/>
                  <a:pt x="24" y="29"/>
                </a:cubicBezTo>
                <a:cubicBezTo>
                  <a:pt x="19" y="29"/>
                  <a:pt x="15" y="27"/>
                  <a:pt x="15" y="23"/>
                </a:cubicBezTo>
                <a:cubicBezTo>
                  <a:pt x="15" y="20"/>
                  <a:pt x="19" y="18"/>
                  <a:pt x="24" y="18"/>
                </a:cubicBezTo>
                <a:cubicBezTo>
                  <a:pt x="29" y="18"/>
                  <a:pt x="34" y="20"/>
                  <a:pt x="34" y="23"/>
                </a:cubicBezTo>
                <a:close/>
                <a:moveTo>
                  <a:pt x="29" y="16"/>
                </a:moveTo>
                <a:cubicBezTo>
                  <a:pt x="29" y="15"/>
                  <a:pt x="30" y="14"/>
                  <a:pt x="31" y="14"/>
                </a:cubicBezTo>
                <a:cubicBezTo>
                  <a:pt x="31" y="13"/>
                  <a:pt x="32" y="12"/>
                  <a:pt x="33" y="11"/>
                </a:cubicBezTo>
                <a:cubicBezTo>
                  <a:pt x="34" y="10"/>
                  <a:pt x="34" y="10"/>
                  <a:pt x="35" y="10"/>
                </a:cubicBezTo>
                <a:cubicBezTo>
                  <a:pt x="35" y="10"/>
                  <a:pt x="35" y="11"/>
                  <a:pt x="35" y="12"/>
                </a:cubicBezTo>
                <a:cubicBezTo>
                  <a:pt x="34" y="12"/>
                  <a:pt x="33" y="13"/>
                  <a:pt x="33" y="14"/>
                </a:cubicBezTo>
                <a:cubicBezTo>
                  <a:pt x="32" y="15"/>
                  <a:pt x="32" y="16"/>
                  <a:pt x="31" y="17"/>
                </a:cubicBezTo>
                <a:cubicBezTo>
                  <a:pt x="31" y="17"/>
                  <a:pt x="30" y="18"/>
                  <a:pt x="30" y="17"/>
                </a:cubicBezTo>
                <a:cubicBezTo>
                  <a:pt x="29" y="17"/>
                  <a:pt x="29" y="16"/>
                  <a:pt x="29" y="16"/>
                </a:cubicBezTo>
                <a:close/>
                <a:moveTo>
                  <a:pt x="27" y="13"/>
                </a:moveTo>
                <a:cubicBezTo>
                  <a:pt x="27" y="13"/>
                  <a:pt x="28" y="12"/>
                  <a:pt x="28" y="11"/>
                </a:cubicBezTo>
                <a:cubicBezTo>
                  <a:pt x="28" y="11"/>
                  <a:pt x="28" y="10"/>
                  <a:pt x="29" y="10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2"/>
                  <a:pt x="29" y="13"/>
                  <a:pt x="28" y="13"/>
                </a:cubicBezTo>
                <a:cubicBezTo>
                  <a:pt x="28" y="14"/>
                  <a:pt x="28" y="15"/>
                  <a:pt x="28" y="15"/>
                </a:cubicBezTo>
                <a:cubicBezTo>
                  <a:pt x="28" y="16"/>
                  <a:pt x="27" y="16"/>
                  <a:pt x="27" y="16"/>
                </a:cubicBezTo>
                <a:cubicBezTo>
                  <a:pt x="27" y="16"/>
                  <a:pt x="26" y="15"/>
                  <a:pt x="26" y="15"/>
                </a:cubicBezTo>
                <a:cubicBezTo>
                  <a:pt x="26" y="15"/>
                  <a:pt x="27" y="14"/>
                  <a:pt x="27" y="13"/>
                </a:cubicBezTo>
                <a:close/>
                <a:moveTo>
                  <a:pt x="23" y="9"/>
                </a:moveTo>
                <a:cubicBezTo>
                  <a:pt x="23" y="8"/>
                  <a:pt x="24" y="7"/>
                  <a:pt x="24" y="7"/>
                </a:cubicBezTo>
                <a:cubicBezTo>
                  <a:pt x="24" y="7"/>
                  <a:pt x="25" y="8"/>
                  <a:pt x="25" y="9"/>
                </a:cubicBezTo>
                <a:cubicBezTo>
                  <a:pt x="25" y="9"/>
                  <a:pt x="25" y="11"/>
                  <a:pt x="25" y="11"/>
                </a:cubicBezTo>
                <a:cubicBezTo>
                  <a:pt x="25" y="12"/>
                  <a:pt x="25" y="14"/>
                  <a:pt x="25" y="15"/>
                </a:cubicBezTo>
                <a:cubicBezTo>
                  <a:pt x="25" y="15"/>
                  <a:pt x="25" y="16"/>
                  <a:pt x="24" y="16"/>
                </a:cubicBezTo>
                <a:cubicBezTo>
                  <a:pt x="24" y="16"/>
                  <a:pt x="23" y="16"/>
                  <a:pt x="23" y="15"/>
                </a:cubicBezTo>
                <a:cubicBezTo>
                  <a:pt x="23" y="15"/>
                  <a:pt x="23" y="13"/>
                  <a:pt x="23" y="12"/>
                </a:cubicBezTo>
                <a:cubicBezTo>
                  <a:pt x="23" y="11"/>
                  <a:pt x="23" y="10"/>
                  <a:pt x="23" y="9"/>
                </a:cubicBezTo>
                <a:close/>
                <a:moveTo>
                  <a:pt x="19" y="10"/>
                </a:moveTo>
                <a:cubicBezTo>
                  <a:pt x="19" y="10"/>
                  <a:pt x="20" y="10"/>
                  <a:pt x="20" y="11"/>
                </a:cubicBezTo>
                <a:cubicBezTo>
                  <a:pt x="20" y="11"/>
                  <a:pt x="20" y="12"/>
                  <a:pt x="21" y="12"/>
                </a:cubicBezTo>
                <a:cubicBezTo>
                  <a:pt x="21" y="13"/>
                  <a:pt x="21" y="14"/>
                  <a:pt x="21" y="14"/>
                </a:cubicBezTo>
                <a:cubicBezTo>
                  <a:pt x="22" y="15"/>
                  <a:pt x="22" y="15"/>
                  <a:pt x="21" y="15"/>
                </a:cubicBezTo>
                <a:cubicBezTo>
                  <a:pt x="21" y="15"/>
                  <a:pt x="20" y="15"/>
                  <a:pt x="20" y="15"/>
                </a:cubicBezTo>
                <a:cubicBezTo>
                  <a:pt x="20" y="15"/>
                  <a:pt x="20" y="14"/>
                  <a:pt x="19" y="13"/>
                </a:cubicBezTo>
                <a:cubicBezTo>
                  <a:pt x="19" y="13"/>
                  <a:pt x="19" y="12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3" y="10"/>
                </a:moveTo>
                <a:cubicBezTo>
                  <a:pt x="13" y="9"/>
                  <a:pt x="13" y="10"/>
                  <a:pt x="14" y="10"/>
                </a:cubicBezTo>
                <a:cubicBezTo>
                  <a:pt x="14" y="11"/>
                  <a:pt x="15" y="12"/>
                  <a:pt x="16" y="12"/>
                </a:cubicBezTo>
                <a:cubicBezTo>
                  <a:pt x="17" y="13"/>
                  <a:pt x="17" y="14"/>
                  <a:pt x="18" y="15"/>
                </a:cubicBezTo>
                <a:cubicBezTo>
                  <a:pt x="19" y="15"/>
                  <a:pt x="19" y="16"/>
                  <a:pt x="18" y="16"/>
                </a:cubicBezTo>
                <a:cubicBezTo>
                  <a:pt x="18" y="17"/>
                  <a:pt x="17" y="17"/>
                  <a:pt x="16" y="16"/>
                </a:cubicBezTo>
                <a:cubicBezTo>
                  <a:pt x="16" y="16"/>
                  <a:pt x="15" y="15"/>
                  <a:pt x="15" y="14"/>
                </a:cubicBezTo>
                <a:cubicBezTo>
                  <a:pt x="14" y="13"/>
                  <a:pt x="13" y="12"/>
                  <a:pt x="13" y="11"/>
                </a:cubicBezTo>
                <a:cubicBezTo>
                  <a:pt x="12" y="11"/>
                  <a:pt x="12" y="10"/>
                  <a:pt x="13" y="10"/>
                </a:cubicBezTo>
                <a:close/>
                <a:moveTo>
                  <a:pt x="11" y="15"/>
                </a:moveTo>
                <a:cubicBezTo>
                  <a:pt x="12" y="15"/>
                  <a:pt x="12" y="15"/>
                  <a:pt x="13" y="16"/>
                </a:cubicBezTo>
                <a:cubicBezTo>
                  <a:pt x="13" y="16"/>
                  <a:pt x="14" y="16"/>
                  <a:pt x="15" y="17"/>
                </a:cubicBezTo>
                <a:cubicBezTo>
                  <a:pt x="15" y="17"/>
                  <a:pt x="15" y="17"/>
                  <a:pt x="15" y="18"/>
                </a:cubicBezTo>
                <a:cubicBezTo>
                  <a:pt x="15" y="18"/>
                  <a:pt x="14" y="18"/>
                  <a:pt x="14" y="18"/>
                </a:cubicBezTo>
                <a:cubicBezTo>
                  <a:pt x="14" y="18"/>
                  <a:pt x="13" y="17"/>
                  <a:pt x="13" y="17"/>
                </a:cubicBezTo>
                <a:cubicBezTo>
                  <a:pt x="12" y="17"/>
                  <a:pt x="11" y="16"/>
                  <a:pt x="11" y="16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4"/>
                  <a:pt x="11" y="14"/>
                  <a:pt x="11" y="15"/>
                </a:cubicBezTo>
                <a:close/>
                <a:moveTo>
                  <a:pt x="6" y="17"/>
                </a:moveTo>
                <a:cubicBezTo>
                  <a:pt x="7" y="17"/>
                  <a:pt x="8" y="18"/>
                  <a:pt x="9" y="18"/>
                </a:cubicBezTo>
                <a:cubicBezTo>
                  <a:pt x="10" y="18"/>
                  <a:pt x="11" y="18"/>
                  <a:pt x="12" y="19"/>
                </a:cubicBezTo>
                <a:cubicBezTo>
                  <a:pt x="13" y="19"/>
                  <a:pt x="13" y="19"/>
                  <a:pt x="13" y="20"/>
                </a:cubicBezTo>
                <a:cubicBezTo>
                  <a:pt x="13" y="21"/>
                  <a:pt x="12" y="21"/>
                  <a:pt x="12" y="21"/>
                </a:cubicBezTo>
                <a:cubicBezTo>
                  <a:pt x="11" y="21"/>
                  <a:pt x="10" y="20"/>
                  <a:pt x="9" y="20"/>
                </a:cubicBezTo>
                <a:cubicBezTo>
                  <a:pt x="8" y="20"/>
                  <a:pt x="7" y="19"/>
                  <a:pt x="6" y="19"/>
                </a:cubicBezTo>
                <a:cubicBezTo>
                  <a:pt x="5" y="18"/>
                  <a:pt x="4" y="18"/>
                  <a:pt x="5" y="17"/>
                </a:cubicBezTo>
                <a:cubicBezTo>
                  <a:pt x="5" y="17"/>
                  <a:pt x="5" y="17"/>
                  <a:pt x="6" y="17"/>
                </a:cubicBezTo>
                <a:close/>
                <a:moveTo>
                  <a:pt x="13" y="23"/>
                </a:move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1" y="24"/>
                  <a:pt x="10" y="24"/>
                </a:cubicBezTo>
                <a:cubicBezTo>
                  <a:pt x="9" y="24"/>
                  <a:pt x="8" y="24"/>
                  <a:pt x="8" y="24"/>
                </a:cubicBezTo>
                <a:cubicBezTo>
                  <a:pt x="7" y="24"/>
                  <a:pt x="7" y="24"/>
                  <a:pt x="7" y="23"/>
                </a:cubicBezTo>
                <a:cubicBezTo>
                  <a:pt x="7" y="23"/>
                  <a:pt x="7" y="23"/>
                  <a:pt x="8" y="23"/>
                </a:cubicBezTo>
                <a:cubicBezTo>
                  <a:pt x="8" y="23"/>
                  <a:pt x="9" y="23"/>
                  <a:pt x="10" y="23"/>
                </a:cubicBezTo>
                <a:cubicBezTo>
                  <a:pt x="10" y="23"/>
                  <a:pt x="11" y="23"/>
                  <a:pt x="12" y="23"/>
                </a:cubicBezTo>
                <a:cubicBezTo>
                  <a:pt x="12" y="23"/>
                  <a:pt x="13" y="23"/>
                  <a:pt x="13" y="23"/>
                </a:cubicBezTo>
                <a:close/>
                <a:moveTo>
                  <a:pt x="7" y="30"/>
                </a:moveTo>
                <a:cubicBezTo>
                  <a:pt x="6" y="30"/>
                  <a:pt x="5" y="30"/>
                  <a:pt x="5" y="29"/>
                </a:cubicBezTo>
                <a:cubicBezTo>
                  <a:pt x="4" y="29"/>
                  <a:pt x="5" y="28"/>
                  <a:pt x="6" y="28"/>
                </a:cubicBezTo>
                <a:cubicBezTo>
                  <a:pt x="6" y="28"/>
                  <a:pt x="8" y="27"/>
                  <a:pt x="8" y="27"/>
                </a:cubicBezTo>
                <a:cubicBezTo>
                  <a:pt x="9" y="27"/>
                  <a:pt x="11" y="26"/>
                  <a:pt x="11" y="26"/>
                </a:cubicBezTo>
                <a:cubicBezTo>
                  <a:pt x="12" y="26"/>
                  <a:pt x="13" y="26"/>
                  <a:pt x="13" y="26"/>
                </a:cubicBezTo>
                <a:cubicBezTo>
                  <a:pt x="13" y="27"/>
                  <a:pt x="13" y="28"/>
                  <a:pt x="13" y="28"/>
                </a:cubicBezTo>
                <a:cubicBezTo>
                  <a:pt x="12" y="28"/>
                  <a:pt x="11" y="29"/>
                  <a:pt x="10" y="29"/>
                </a:cubicBezTo>
                <a:cubicBezTo>
                  <a:pt x="9" y="29"/>
                  <a:pt x="7" y="30"/>
                  <a:pt x="7" y="30"/>
                </a:cubicBezTo>
                <a:close/>
                <a:moveTo>
                  <a:pt x="11" y="33"/>
                </a:moveTo>
                <a:cubicBezTo>
                  <a:pt x="10" y="33"/>
                  <a:pt x="10" y="32"/>
                  <a:pt x="11" y="32"/>
                </a:cubicBezTo>
                <a:cubicBezTo>
                  <a:pt x="11" y="32"/>
                  <a:pt x="12" y="31"/>
                  <a:pt x="12" y="31"/>
                </a:cubicBezTo>
                <a:cubicBezTo>
                  <a:pt x="13" y="30"/>
                  <a:pt x="14" y="30"/>
                  <a:pt x="14" y="29"/>
                </a:cubicBezTo>
                <a:cubicBezTo>
                  <a:pt x="14" y="29"/>
                  <a:pt x="15" y="29"/>
                  <a:pt x="15" y="29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1"/>
                  <a:pt x="14" y="31"/>
                  <a:pt x="14" y="31"/>
                </a:cubicBezTo>
                <a:cubicBezTo>
                  <a:pt x="13" y="32"/>
                  <a:pt x="12" y="32"/>
                  <a:pt x="12" y="33"/>
                </a:cubicBezTo>
                <a:cubicBezTo>
                  <a:pt x="11" y="33"/>
                  <a:pt x="11" y="33"/>
                  <a:pt x="11" y="33"/>
                </a:cubicBezTo>
                <a:close/>
                <a:moveTo>
                  <a:pt x="19" y="31"/>
                </a:moveTo>
                <a:cubicBezTo>
                  <a:pt x="19" y="32"/>
                  <a:pt x="18" y="33"/>
                  <a:pt x="17" y="33"/>
                </a:cubicBezTo>
                <a:cubicBezTo>
                  <a:pt x="17" y="34"/>
                  <a:pt x="16" y="35"/>
                  <a:pt x="15" y="36"/>
                </a:cubicBezTo>
                <a:cubicBezTo>
                  <a:pt x="14" y="37"/>
                  <a:pt x="13" y="37"/>
                  <a:pt x="13" y="37"/>
                </a:cubicBezTo>
                <a:cubicBezTo>
                  <a:pt x="13" y="37"/>
                  <a:pt x="13" y="36"/>
                  <a:pt x="13" y="35"/>
                </a:cubicBezTo>
                <a:cubicBezTo>
                  <a:pt x="14" y="35"/>
                  <a:pt x="14" y="34"/>
                  <a:pt x="15" y="33"/>
                </a:cubicBezTo>
                <a:cubicBezTo>
                  <a:pt x="15" y="32"/>
                  <a:pt x="16" y="31"/>
                  <a:pt x="17" y="30"/>
                </a:cubicBezTo>
                <a:cubicBezTo>
                  <a:pt x="17" y="30"/>
                  <a:pt x="18" y="29"/>
                  <a:pt x="18" y="30"/>
                </a:cubicBezTo>
                <a:cubicBezTo>
                  <a:pt x="19" y="30"/>
                  <a:pt x="19" y="31"/>
                  <a:pt x="19" y="31"/>
                </a:cubicBezTo>
                <a:close/>
                <a:moveTo>
                  <a:pt x="22" y="35"/>
                </a:moveTo>
                <a:cubicBezTo>
                  <a:pt x="22" y="35"/>
                  <a:pt x="21" y="36"/>
                  <a:pt x="21" y="37"/>
                </a:cubicBezTo>
                <a:cubicBezTo>
                  <a:pt x="21" y="37"/>
                  <a:pt x="20" y="37"/>
                  <a:pt x="20" y="37"/>
                </a:cubicBezTo>
                <a:cubicBezTo>
                  <a:pt x="20" y="37"/>
                  <a:pt x="20" y="37"/>
                  <a:pt x="20" y="36"/>
                </a:cubicBezTo>
                <a:cubicBezTo>
                  <a:pt x="20" y="36"/>
                  <a:pt x="20" y="35"/>
                  <a:pt x="20" y="35"/>
                </a:cubicBezTo>
                <a:cubicBezTo>
                  <a:pt x="20" y="34"/>
                  <a:pt x="21" y="33"/>
                  <a:pt x="21" y="33"/>
                </a:cubicBezTo>
                <a:cubicBezTo>
                  <a:pt x="21" y="32"/>
                  <a:pt x="21" y="32"/>
                  <a:pt x="22" y="32"/>
                </a:cubicBezTo>
                <a:cubicBezTo>
                  <a:pt x="22" y="32"/>
                  <a:pt x="22" y="32"/>
                  <a:pt x="22" y="33"/>
                </a:cubicBezTo>
                <a:cubicBezTo>
                  <a:pt x="22" y="33"/>
                  <a:pt x="22" y="34"/>
                  <a:pt x="22" y="35"/>
                </a:cubicBezTo>
                <a:close/>
                <a:moveTo>
                  <a:pt x="25" y="39"/>
                </a:moveTo>
                <a:cubicBezTo>
                  <a:pt x="25" y="40"/>
                  <a:pt x="25" y="40"/>
                  <a:pt x="24" y="40"/>
                </a:cubicBezTo>
                <a:cubicBezTo>
                  <a:pt x="24" y="40"/>
                  <a:pt x="24" y="40"/>
                  <a:pt x="23" y="39"/>
                </a:cubicBezTo>
                <a:cubicBezTo>
                  <a:pt x="23" y="38"/>
                  <a:pt x="23" y="37"/>
                  <a:pt x="23" y="36"/>
                </a:cubicBezTo>
                <a:cubicBezTo>
                  <a:pt x="23" y="35"/>
                  <a:pt x="23" y="34"/>
                  <a:pt x="23" y="33"/>
                </a:cubicBezTo>
                <a:cubicBezTo>
                  <a:pt x="23" y="32"/>
                  <a:pt x="23" y="32"/>
                  <a:pt x="24" y="32"/>
                </a:cubicBezTo>
                <a:cubicBezTo>
                  <a:pt x="25" y="32"/>
                  <a:pt x="25" y="32"/>
                  <a:pt x="25" y="33"/>
                </a:cubicBezTo>
                <a:cubicBezTo>
                  <a:pt x="25" y="33"/>
                  <a:pt x="25" y="34"/>
                  <a:pt x="25" y="35"/>
                </a:cubicBezTo>
                <a:cubicBezTo>
                  <a:pt x="25" y="36"/>
                  <a:pt x="25" y="38"/>
                  <a:pt x="25" y="39"/>
                </a:cubicBezTo>
                <a:close/>
                <a:moveTo>
                  <a:pt x="29" y="37"/>
                </a:moveTo>
                <a:cubicBezTo>
                  <a:pt x="29" y="37"/>
                  <a:pt x="28" y="37"/>
                  <a:pt x="28" y="37"/>
                </a:cubicBezTo>
                <a:cubicBezTo>
                  <a:pt x="28" y="36"/>
                  <a:pt x="27" y="35"/>
                  <a:pt x="27" y="35"/>
                </a:cubicBezTo>
                <a:cubicBezTo>
                  <a:pt x="27" y="34"/>
                  <a:pt x="27" y="34"/>
                  <a:pt x="26" y="33"/>
                </a:cubicBezTo>
                <a:cubicBezTo>
                  <a:pt x="26" y="33"/>
                  <a:pt x="26" y="32"/>
                  <a:pt x="27" y="32"/>
                </a:cubicBezTo>
                <a:cubicBezTo>
                  <a:pt x="27" y="32"/>
                  <a:pt x="28" y="32"/>
                  <a:pt x="28" y="32"/>
                </a:cubicBezTo>
                <a:cubicBezTo>
                  <a:pt x="28" y="33"/>
                  <a:pt x="28" y="33"/>
                  <a:pt x="28" y="34"/>
                </a:cubicBezTo>
                <a:cubicBezTo>
                  <a:pt x="29" y="35"/>
                  <a:pt x="29" y="36"/>
                  <a:pt x="29" y="36"/>
                </a:cubicBezTo>
                <a:cubicBezTo>
                  <a:pt x="29" y="37"/>
                  <a:pt x="29" y="37"/>
                  <a:pt x="29" y="37"/>
                </a:cubicBezTo>
                <a:close/>
                <a:moveTo>
                  <a:pt x="35" y="38"/>
                </a:moveTo>
                <a:cubicBezTo>
                  <a:pt x="35" y="38"/>
                  <a:pt x="34" y="38"/>
                  <a:pt x="33" y="37"/>
                </a:cubicBezTo>
                <a:cubicBezTo>
                  <a:pt x="33" y="37"/>
                  <a:pt x="32" y="36"/>
                  <a:pt x="31" y="35"/>
                </a:cubicBezTo>
                <a:cubicBezTo>
                  <a:pt x="31" y="34"/>
                  <a:pt x="30" y="33"/>
                  <a:pt x="29" y="33"/>
                </a:cubicBezTo>
                <a:cubicBezTo>
                  <a:pt x="29" y="32"/>
                  <a:pt x="29" y="31"/>
                  <a:pt x="29" y="31"/>
                </a:cubicBezTo>
                <a:cubicBezTo>
                  <a:pt x="30" y="30"/>
                  <a:pt x="31" y="30"/>
                  <a:pt x="31" y="31"/>
                </a:cubicBezTo>
                <a:cubicBezTo>
                  <a:pt x="31" y="31"/>
                  <a:pt x="32" y="32"/>
                  <a:pt x="33" y="33"/>
                </a:cubicBezTo>
                <a:cubicBezTo>
                  <a:pt x="33" y="34"/>
                  <a:pt x="34" y="35"/>
                  <a:pt x="35" y="36"/>
                </a:cubicBezTo>
                <a:cubicBezTo>
                  <a:pt x="35" y="37"/>
                  <a:pt x="35" y="37"/>
                  <a:pt x="35" y="38"/>
                </a:cubicBezTo>
                <a:close/>
                <a:moveTo>
                  <a:pt x="37" y="32"/>
                </a:moveTo>
                <a:cubicBezTo>
                  <a:pt x="36" y="32"/>
                  <a:pt x="35" y="32"/>
                  <a:pt x="35" y="31"/>
                </a:cubicBezTo>
                <a:cubicBezTo>
                  <a:pt x="34" y="31"/>
                  <a:pt x="34" y="30"/>
                  <a:pt x="33" y="30"/>
                </a:cubicBezTo>
                <a:cubicBezTo>
                  <a:pt x="33" y="30"/>
                  <a:pt x="32" y="29"/>
                  <a:pt x="33" y="29"/>
                </a:cubicBezTo>
                <a:cubicBezTo>
                  <a:pt x="33" y="29"/>
                  <a:pt x="33" y="29"/>
                  <a:pt x="34" y="29"/>
                </a:cubicBezTo>
                <a:cubicBezTo>
                  <a:pt x="34" y="29"/>
                  <a:pt x="35" y="29"/>
                  <a:pt x="35" y="30"/>
                </a:cubicBezTo>
                <a:cubicBezTo>
                  <a:pt x="36" y="30"/>
                  <a:pt x="37" y="31"/>
                  <a:pt x="37" y="31"/>
                </a:cubicBezTo>
                <a:cubicBezTo>
                  <a:pt x="37" y="32"/>
                  <a:pt x="38" y="32"/>
                  <a:pt x="37" y="32"/>
                </a:cubicBezTo>
                <a:cubicBezTo>
                  <a:pt x="37" y="33"/>
                  <a:pt x="37" y="32"/>
                  <a:pt x="37" y="32"/>
                </a:cubicBezTo>
                <a:close/>
                <a:moveTo>
                  <a:pt x="42" y="30"/>
                </a:moveTo>
                <a:cubicBezTo>
                  <a:pt x="42" y="29"/>
                  <a:pt x="40" y="29"/>
                  <a:pt x="39" y="29"/>
                </a:cubicBezTo>
                <a:cubicBezTo>
                  <a:pt x="38" y="29"/>
                  <a:pt x="37" y="28"/>
                  <a:pt x="36" y="28"/>
                </a:cubicBezTo>
                <a:cubicBezTo>
                  <a:pt x="35" y="28"/>
                  <a:pt x="35" y="27"/>
                  <a:pt x="35" y="27"/>
                </a:cubicBezTo>
                <a:cubicBezTo>
                  <a:pt x="35" y="26"/>
                  <a:pt x="36" y="26"/>
                  <a:pt x="36" y="26"/>
                </a:cubicBezTo>
                <a:cubicBezTo>
                  <a:pt x="37" y="26"/>
                  <a:pt x="38" y="26"/>
                  <a:pt x="39" y="27"/>
                </a:cubicBezTo>
                <a:cubicBezTo>
                  <a:pt x="40" y="27"/>
                  <a:pt x="42" y="27"/>
                  <a:pt x="42" y="28"/>
                </a:cubicBezTo>
                <a:cubicBezTo>
                  <a:pt x="43" y="28"/>
                  <a:pt x="44" y="29"/>
                  <a:pt x="44" y="29"/>
                </a:cubicBezTo>
                <a:cubicBezTo>
                  <a:pt x="44" y="30"/>
                  <a:pt x="43" y="30"/>
                  <a:pt x="42" y="30"/>
                </a:cubicBezTo>
                <a:close/>
                <a:moveTo>
                  <a:pt x="37" y="24"/>
                </a:moveTo>
                <a:cubicBezTo>
                  <a:pt x="37" y="23"/>
                  <a:pt x="37" y="23"/>
                  <a:pt x="38" y="23"/>
                </a:cubicBezTo>
                <a:cubicBezTo>
                  <a:pt x="38" y="23"/>
                  <a:pt x="39" y="23"/>
                  <a:pt x="39" y="23"/>
                </a:cubicBezTo>
                <a:cubicBezTo>
                  <a:pt x="40" y="23"/>
                  <a:pt x="41" y="23"/>
                  <a:pt x="42" y="23"/>
                </a:cubicBezTo>
                <a:cubicBezTo>
                  <a:pt x="42" y="23"/>
                  <a:pt x="43" y="23"/>
                  <a:pt x="43" y="23"/>
                </a:cubicBezTo>
                <a:cubicBezTo>
                  <a:pt x="43" y="24"/>
                  <a:pt x="42" y="24"/>
                  <a:pt x="42" y="24"/>
                </a:cubicBezTo>
                <a:cubicBezTo>
                  <a:pt x="42" y="24"/>
                  <a:pt x="41" y="24"/>
                  <a:pt x="40" y="24"/>
                </a:cubicBezTo>
                <a:cubicBezTo>
                  <a:pt x="39" y="24"/>
                  <a:pt x="39" y="24"/>
                  <a:pt x="38" y="24"/>
                </a:cubicBezTo>
                <a:cubicBezTo>
                  <a:pt x="37" y="24"/>
                  <a:pt x="37" y="24"/>
                  <a:pt x="37" y="24"/>
                </a:cubicBezTo>
                <a:close/>
                <a:moveTo>
                  <a:pt x="44" y="18"/>
                </a:moveTo>
                <a:cubicBezTo>
                  <a:pt x="44" y="18"/>
                  <a:pt x="43" y="19"/>
                  <a:pt x="43" y="19"/>
                </a:cubicBezTo>
                <a:cubicBezTo>
                  <a:pt x="42" y="19"/>
                  <a:pt x="41" y="20"/>
                  <a:pt x="40" y="20"/>
                </a:cubicBezTo>
                <a:cubicBezTo>
                  <a:pt x="39" y="20"/>
                  <a:pt x="38" y="21"/>
                  <a:pt x="37" y="21"/>
                </a:cubicBezTo>
                <a:cubicBezTo>
                  <a:pt x="36" y="22"/>
                  <a:pt x="35" y="21"/>
                  <a:pt x="35" y="21"/>
                </a:cubicBezTo>
                <a:cubicBezTo>
                  <a:pt x="35" y="20"/>
                  <a:pt x="35" y="19"/>
                  <a:pt x="36" y="19"/>
                </a:cubicBezTo>
                <a:cubicBezTo>
                  <a:pt x="36" y="19"/>
                  <a:pt x="37" y="19"/>
                  <a:pt x="38" y="18"/>
                </a:cubicBezTo>
                <a:cubicBezTo>
                  <a:pt x="39" y="18"/>
                  <a:pt x="41" y="18"/>
                  <a:pt x="42" y="17"/>
                </a:cubicBezTo>
                <a:cubicBezTo>
                  <a:pt x="43" y="17"/>
                  <a:pt x="43" y="17"/>
                  <a:pt x="44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41"/>
          <p:cNvSpPr>
            <a:spLocks/>
          </p:cNvSpPr>
          <p:nvPr/>
        </p:nvSpPr>
        <p:spPr bwMode="auto">
          <a:xfrm>
            <a:off x="8426292" y="5267644"/>
            <a:ext cx="23813" cy="19050"/>
          </a:xfrm>
          <a:custGeom>
            <a:avLst/>
            <a:gdLst>
              <a:gd name="T0" fmla="*/ 6 w 6"/>
              <a:gd name="T1" fmla="*/ 3 h 5"/>
              <a:gd name="T2" fmla="*/ 4 w 6"/>
              <a:gd name="T3" fmla="*/ 4 h 5"/>
              <a:gd name="T4" fmla="*/ 3 w 6"/>
              <a:gd name="T5" fmla="*/ 3 h 5"/>
              <a:gd name="T6" fmla="*/ 3 w 6"/>
              <a:gd name="T7" fmla="*/ 3 h 5"/>
              <a:gd name="T8" fmla="*/ 4 w 6"/>
              <a:gd name="T9" fmla="*/ 3 h 5"/>
              <a:gd name="T10" fmla="*/ 4 w 6"/>
              <a:gd name="T11" fmla="*/ 2 h 5"/>
              <a:gd name="T12" fmla="*/ 3 w 6"/>
              <a:gd name="T13" fmla="*/ 2 h 5"/>
              <a:gd name="T14" fmla="*/ 2 w 6"/>
              <a:gd name="T15" fmla="*/ 1 h 5"/>
              <a:gd name="T16" fmla="*/ 1 w 6"/>
              <a:gd name="T17" fmla="*/ 0 h 5"/>
              <a:gd name="T18" fmla="*/ 1 w 6"/>
              <a:gd name="T19" fmla="*/ 0 h 5"/>
              <a:gd name="T20" fmla="*/ 0 w 6"/>
              <a:gd name="T21" fmla="*/ 0 h 5"/>
              <a:gd name="T22" fmla="*/ 2 w 6"/>
              <a:gd name="T23" fmla="*/ 2 h 5"/>
              <a:gd name="T24" fmla="*/ 2 w 6"/>
              <a:gd name="T25" fmla="*/ 2 h 5"/>
              <a:gd name="T26" fmla="*/ 2 w 6"/>
              <a:gd name="T27" fmla="*/ 3 h 5"/>
              <a:gd name="T28" fmla="*/ 2 w 6"/>
              <a:gd name="T29" fmla="*/ 4 h 5"/>
              <a:gd name="T30" fmla="*/ 3 w 6"/>
              <a:gd name="T31" fmla="*/ 5 h 5"/>
              <a:gd name="T32" fmla="*/ 4 w 6"/>
              <a:gd name="T33" fmla="*/ 5 h 5"/>
              <a:gd name="T34" fmla="*/ 6 w 6"/>
              <a:gd name="T35" fmla="*/ 4 h 5"/>
              <a:gd name="T36" fmla="*/ 6 w 6"/>
              <a:gd name="T37" fmla="*/ 3 h 5"/>
              <a:gd name="T38" fmla="*/ 6 w 6"/>
              <a:gd name="T3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" h="5">
                <a:moveTo>
                  <a:pt x="6" y="3"/>
                </a:moveTo>
                <a:cubicBezTo>
                  <a:pt x="5" y="4"/>
                  <a:pt x="5" y="4"/>
                  <a:pt x="4" y="4"/>
                </a:cubicBezTo>
                <a:cubicBezTo>
                  <a:pt x="3" y="4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2"/>
                  <a:pt x="4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2"/>
                  <a:pt x="3" y="2"/>
                  <a:pt x="2" y="1"/>
                </a:cubicBezTo>
                <a:cubicBezTo>
                  <a:pt x="2" y="1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3"/>
                  <a:pt x="2" y="3"/>
                </a:cubicBezTo>
                <a:cubicBezTo>
                  <a:pt x="2" y="3"/>
                  <a:pt x="2" y="3"/>
                  <a:pt x="2" y="4"/>
                </a:cubicBezTo>
                <a:cubicBezTo>
                  <a:pt x="2" y="4"/>
                  <a:pt x="2" y="4"/>
                  <a:pt x="3" y="5"/>
                </a:cubicBezTo>
                <a:cubicBezTo>
                  <a:pt x="3" y="5"/>
                  <a:pt x="4" y="5"/>
                  <a:pt x="4" y="5"/>
                </a:cubicBezTo>
                <a:cubicBezTo>
                  <a:pt x="5" y="5"/>
                  <a:pt x="6" y="4"/>
                  <a:pt x="6" y="4"/>
                </a:cubicBezTo>
                <a:cubicBezTo>
                  <a:pt x="6" y="4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42"/>
          <p:cNvSpPr>
            <a:spLocks/>
          </p:cNvSpPr>
          <p:nvPr/>
        </p:nvSpPr>
        <p:spPr bwMode="auto">
          <a:xfrm>
            <a:off x="8408829" y="5286694"/>
            <a:ext cx="17463" cy="14288"/>
          </a:xfrm>
          <a:custGeom>
            <a:avLst/>
            <a:gdLst>
              <a:gd name="T0" fmla="*/ 5 w 5"/>
              <a:gd name="T1" fmla="*/ 0 h 4"/>
              <a:gd name="T2" fmla="*/ 4 w 5"/>
              <a:gd name="T3" fmla="*/ 0 h 4"/>
              <a:gd name="T4" fmla="*/ 4 w 5"/>
              <a:gd name="T5" fmla="*/ 0 h 4"/>
              <a:gd name="T6" fmla="*/ 3 w 5"/>
              <a:gd name="T7" fmla="*/ 2 h 4"/>
              <a:gd name="T8" fmla="*/ 3 w 5"/>
              <a:gd name="T9" fmla="*/ 3 h 4"/>
              <a:gd name="T10" fmla="*/ 2 w 5"/>
              <a:gd name="T11" fmla="*/ 3 h 4"/>
              <a:gd name="T12" fmla="*/ 2 w 5"/>
              <a:gd name="T13" fmla="*/ 3 h 4"/>
              <a:gd name="T14" fmla="*/ 1 w 5"/>
              <a:gd name="T15" fmla="*/ 3 h 4"/>
              <a:gd name="T16" fmla="*/ 1 w 5"/>
              <a:gd name="T17" fmla="*/ 3 h 4"/>
              <a:gd name="T18" fmla="*/ 0 w 5"/>
              <a:gd name="T19" fmla="*/ 3 h 4"/>
              <a:gd name="T20" fmla="*/ 1 w 5"/>
              <a:gd name="T21" fmla="*/ 3 h 4"/>
              <a:gd name="T22" fmla="*/ 1 w 5"/>
              <a:gd name="T23" fmla="*/ 4 h 4"/>
              <a:gd name="T24" fmla="*/ 2 w 5"/>
              <a:gd name="T25" fmla="*/ 4 h 4"/>
              <a:gd name="T26" fmla="*/ 2 w 5"/>
              <a:gd name="T27" fmla="*/ 4 h 4"/>
              <a:gd name="T28" fmla="*/ 3 w 5"/>
              <a:gd name="T29" fmla="*/ 4 h 4"/>
              <a:gd name="T30" fmla="*/ 5 w 5"/>
              <a:gd name="T31" fmla="*/ 1 h 4"/>
              <a:gd name="T32" fmla="*/ 5 w 5"/>
              <a:gd name="T33" fmla="*/ 1 h 4"/>
              <a:gd name="T34" fmla="*/ 5 w 5"/>
              <a:gd name="T35" fmla="*/ 0 h 4"/>
              <a:gd name="T36" fmla="*/ 5 w 5"/>
              <a:gd name="T37" fmla="*/ 0 h 4"/>
              <a:gd name="T38" fmla="*/ 5 w 5"/>
              <a:gd name="T3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" h="4">
                <a:moveTo>
                  <a:pt x="5" y="0"/>
                </a:moveTo>
                <a:cubicBezTo>
                  <a:pt x="5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"/>
                  <a:pt x="4" y="1"/>
                  <a:pt x="3" y="2"/>
                </a:cubicBezTo>
                <a:cubicBezTo>
                  <a:pt x="3" y="2"/>
                  <a:pt x="3" y="3"/>
                  <a:pt x="3" y="3"/>
                </a:cubicBezTo>
                <a:cubicBezTo>
                  <a:pt x="3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0" y="3"/>
                </a:cubicBezTo>
                <a:cubicBezTo>
                  <a:pt x="0" y="3"/>
                  <a:pt x="1" y="3"/>
                  <a:pt x="1" y="3"/>
                </a:cubicBezTo>
                <a:cubicBezTo>
                  <a:pt x="1" y="3"/>
                  <a:pt x="1" y="4"/>
                  <a:pt x="1" y="4"/>
                </a:cubicBezTo>
                <a:cubicBezTo>
                  <a:pt x="1" y="4"/>
                  <a:pt x="1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3"/>
                  <a:pt x="4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43"/>
          <p:cNvSpPr>
            <a:spLocks noEditPoints="1"/>
          </p:cNvSpPr>
          <p:nvPr/>
        </p:nvSpPr>
        <p:spPr bwMode="auto">
          <a:xfrm>
            <a:off x="7942104" y="4951731"/>
            <a:ext cx="522288" cy="379413"/>
          </a:xfrm>
          <a:custGeom>
            <a:avLst/>
            <a:gdLst>
              <a:gd name="T0" fmla="*/ 138 w 139"/>
              <a:gd name="T1" fmla="*/ 59 h 101"/>
              <a:gd name="T2" fmla="*/ 134 w 139"/>
              <a:gd name="T3" fmla="*/ 50 h 101"/>
              <a:gd name="T4" fmla="*/ 133 w 139"/>
              <a:gd name="T5" fmla="*/ 53 h 101"/>
              <a:gd name="T6" fmla="*/ 131 w 139"/>
              <a:gd name="T7" fmla="*/ 41 h 101"/>
              <a:gd name="T8" fmla="*/ 126 w 139"/>
              <a:gd name="T9" fmla="*/ 39 h 101"/>
              <a:gd name="T10" fmla="*/ 121 w 139"/>
              <a:gd name="T11" fmla="*/ 38 h 101"/>
              <a:gd name="T12" fmla="*/ 120 w 139"/>
              <a:gd name="T13" fmla="*/ 38 h 101"/>
              <a:gd name="T14" fmla="*/ 118 w 139"/>
              <a:gd name="T15" fmla="*/ 34 h 101"/>
              <a:gd name="T16" fmla="*/ 114 w 139"/>
              <a:gd name="T17" fmla="*/ 34 h 101"/>
              <a:gd name="T18" fmla="*/ 106 w 139"/>
              <a:gd name="T19" fmla="*/ 32 h 101"/>
              <a:gd name="T20" fmla="*/ 99 w 139"/>
              <a:gd name="T21" fmla="*/ 34 h 101"/>
              <a:gd name="T22" fmla="*/ 101 w 139"/>
              <a:gd name="T23" fmla="*/ 29 h 101"/>
              <a:gd name="T24" fmla="*/ 99 w 139"/>
              <a:gd name="T25" fmla="*/ 20 h 101"/>
              <a:gd name="T26" fmla="*/ 95 w 139"/>
              <a:gd name="T27" fmla="*/ 15 h 101"/>
              <a:gd name="T28" fmla="*/ 92 w 139"/>
              <a:gd name="T29" fmla="*/ 11 h 101"/>
              <a:gd name="T30" fmla="*/ 86 w 139"/>
              <a:gd name="T31" fmla="*/ 9 h 101"/>
              <a:gd name="T32" fmla="*/ 71 w 139"/>
              <a:gd name="T33" fmla="*/ 5 h 101"/>
              <a:gd name="T34" fmla="*/ 66 w 139"/>
              <a:gd name="T35" fmla="*/ 3 h 101"/>
              <a:gd name="T36" fmla="*/ 54 w 139"/>
              <a:gd name="T37" fmla="*/ 2 h 101"/>
              <a:gd name="T38" fmla="*/ 45 w 139"/>
              <a:gd name="T39" fmla="*/ 3 h 101"/>
              <a:gd name="T40" fmla="*/ 31 w 139"/>
              <a:gd name="T41" fmla="*/ 1 h 101"/>
              <a:gd name="T42" fmla="*/ 17 w 139"/>
              <a:gd name="T43" fmla="*/ 9 h 101"/>
              <a:gd name="T44" fmla="*/ 4 w 139"/>
              <a:gd name="T45" fmla="*/ 16 h 101"/>
              <a:gd name="T46" fmla="*/ 1 w 139"/>
              <a:gd name="T47" fmla="*/ 31 h 101"/>
              <a:gd name="T48" fmla="*/ 1 w 139"/>
              <a:gd name="T49" fmla="*/ 39 h 101"/>
              <a:gd name="T50" fmla="*/ 5 w 139"/>
              <a:gd name="T51" fmla="*/ 44 h 101"/>
              <a:gd name="T52" fmla="*/ 6 w 139"/>
              <a:gd name="T53" fmla="*/ 50 h 101"/>
              <a:gd name="T54" fmla="*/ 9 w 139"/>
              <a:gd name="T55" fmla="*/ 56 h 101"/>
              <a:gd name="T56" fmla="*/ 14 w 139"/>
              <a:gd name="T57" fmla="*/ 60 h 101"/>
              <a:gd name="T58" fmla="*/ 18 w 139"/>
              <a:gd name="T59" fmla="*/ 62 h 101"/>
              <a:gd name="T60" fmla="*/ 27 w 139"/>
              <a:gd name="T61" fmla="*/ 64 h 101"/>
              <a:gd name="T62" fmla="*/ 33 w 139"/>
              <a:gd name="T63" fmla="*/ 66 h 101"/>
              <a:gd name="T64" fmla="*/ 39 w 139"/>
              <a:gd name="T65" fmla="*/ 67 h 101"/>
              <a:gd name="T66" fmla="*/ 50 w 139"/>
              <a:gd name="T67" fmla="*/ 69 h 101"/>
              <a:gd name="T68" fmla="*/ 66 w 139"/>
              <a:gd name="T69" fmla="*/ 69 h 101"/>
              <a:gd name="T70" fmla="*/ 76 w 139"/>
              <a:gd name="T71" fmla="*/ 47 h 101"/>
              <a:gd name="T72" fmla="*/ 73 w 139"/>
              <a:gd name="T73" fmla="*/ 59 h 101"/>
              <a:gd name="T74" fmla="*/ 69 w 139"/>
              <a:gd name="T75" fmla="*/ 69 h 101"/>
              <a:gd name="T76" fmla="*/ 71 w 139"/>
              <a:gd name="T77" fmla="*/ 72 h 101"/>
              <a:gd name="T78" fmla="*/ 71 w 139"/>
              <a:gd name="T79" fmla="*/ 77 h 101"/>
              <a:gd name="T80" fmla="*/ 76 w 139"/>
              <a:gd name="T81" fmla="*/ 80 h 101"/>
              <a:gd name="T82" fmla="*/ 77 w 139"/>
              <a:gd name="T83" fmla="*/ 86 h 101"/>
              <a:gd name="T84" fmla="*/ 79 w 139"/>
              <a:gd name="T85" fmla="*/ 91 h 101"/>
              <a:gd name="T86" fmla="*/ 80 w 139"/>
              <a:gd name="T87" fmla="*/ 95 h 101"/>
              <a:gd name="T88" fmla="*/ 87 w 139"/>
              <a:gd name="T89" fmla="*/ 94 h 101"/>
              <a:gd name="T90" fmla="*/ 87 w 139"/>
              <a:gd name="T91" fmla="*/ 95 h 101"/>
              <a:gd name="T92" fmla="*/ 91 w 139"/>
              <a:gd name="T93" fmla="*/ 97 h 101"/>
              <a:gd name="T94" fmla="*/ 95 w 139"/>
              <a:gd name="T95" fmla="*/ 98 h 101"/>
              <a:gd name="T96" fmla="*/ 102 w 139"/>
              <a:gd name="T97" fmla="*/ 101 h 101"/>
              <a:gd name="T98" fmla="*/ 111 w 139"/>
              <a:gd name="T99" fmla="*/ 99 h 101"/>
              <a:gd name="T100" fmla="*/ 111 w 139"/>
              <a:gd name="T101" fmla="*/ 97 h 101"/>
              <a:gd name="T102" fmla="*/ 119 w 139"/>
              <a:gd name="T103" fmla="*/ 97 h 101"/>
              <a:gd name="T104" fmla="*/ 123 w 139"/>
              <a:gd name="T105" fmla="*/ 94 h 101"/>
              <a:gd name="T106" fmla="*/ 133 w 139"/>
              <a:gd name="T107" fmla="*/ 84 h 101"/>
              <a:gd name="T108" fmla="*/ 132 w 139"/>
              <a:gd name="T109" fmla="*/ 81 h 101"/>
              <a:gd name="T110" fmla="*/ 137 w 139"/>
              <a:gd name="T111" fmla="*/ 67 h 101"/>
              <a:gd name="T112" fmla="*/ 12 w 139"/>
              <a:gd name="T113" fmla="*/ 37 h 101"/>
              <a:gd name="T114" fmla="*/ 19 w 139"/>
              <a:gd name="T115" fmla="*/ 28 h 101"/>
              <a:gd name="T116" fmla="*/ 92 w 139"/>
              <a:gd name="T117" fmla="*/ 33 h 101"/>
              <a:gd name="T118" fmla="*/ 83 w 139"/>
              <a:gd name="T119" fmla="*/ 38 h 101"/>
              <a:gd name="T120" fmla="*/ 76 w 139"/>
              <a:gd name="T121" fmla="*/ 46 h 101"/>
              <a:gd name="T122" fmla="*/ 132 w 139"/>
              <a:gd name="T123" fmla="*/ 6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9" h="101">
                <a:moveTo>
                  <a:pt x="137" y="66"/>
                </a:moveTo>
                <a:cubicBezTo>
                  <a:pt x="137" y="66"/>
                  <a:pt x="137" y="66"/>
                  <a:pt x="137" y="66"/>
                </a:cubicBezTo>
                <a:cubicBezTo>
                  <a:pt x="137" y="66"/>
                  <a:pt x="136" y="66"/>
                  <a:pt x="136" y="66"/>
                </a:cubicBezTo>
                <a:cubicBezTo>
                  <a:pt x="136" y="66"/>
                  <a:pt x="136" y="66"/>
                  <a:pt x="136" y="65"/>
                </a:cubicBezTo>
                <a:cubicBezTo>
                  <a:pt x="136" y="64"/>
                  <a:pt x="136" y="62"/>
                  <a:pt x="136" y="61"/>
                </a:cubicBezTo>
                <a:cubicBezTo>
                  <a:pt x="136" y="61"/>
                  <a:pt x="136" y="61"/>
                  <a:pt x="136" y="61"/>
                </a:cubicBezTo>
                <a:cubicBezTo>
                  <a:pt x="136" y="61"/>
                  <a:pt x="137" y="61"/>
                  <a:pt x="137" y="61"/>
                </a:cubicBezTo>
                <a:cubicBezTo>
                  <a:pt x="137" y="61"/>
                  <a:pt x="138" y="61"/>
                  <a:pt x="138" y="60"/>
                </a:cubicBezTo>
                <a:cubicBezTo>
                  <a:pt x="138" y="60"/>
                  <a:pt x="138" y="60"/>
                  <a:pt x="138" y="60"/>
                </a:cubicBezTo>
                <a:cubicBezTo>
                  <a:pt x="138" y="60"/>
                  <a:pt x="138" y="60"/>
                  <a:pt x="137" y="60"/>
                </a:cubicBezTo>
                <a:cubicBezTo>
                  <a:pt x="138" y="60"/>
                  <a:pt x="138" y="60"/>
                  <a:pt x="138" y="59"/>
                </a:cubicBezTo>
                <a:cubicBezTo>
                  <a:pt x="138" y="59"/>
                  <a:pt x="138" y="59"/>
                  <a:pt x="138" y="59"/>
                </a:cubicBezTo>
                <a:cubicBezTo>
                  <a:pt x="137" y="59"/>
                  <a:pt x="137" y="59"/>
                  <a:pt x="137" y="59"/>
                </a:cubicBezTo>
                <a:cubicBezTo>
                  <a:pt x="137" y="59"/>
                  <a:pt x="137" y="59"/>
                  <a:pt x="137" y="59"/>
                </a:cubicBezTo>
                <a:cubicBezTo>
                  <a:pt x="137" y="59"/>
                  <a:pt x="137" y="59"/>
                  <a:pt x="137" y="59"/>
                </a:cubicBezTo>
                <a:cubicBezTo>
                  <a:pt x="136" y="59"/>
                  <a:pt x="136" y="59"/>
                  <a:pt x="137" y="60"/>
                </a:cubicBezTo>
                <a:cubicBezTo>
                  <a:pt x="137" y="60"/>
                  <a:pt x="137" y="60"/>
                  <a:pt x="137" y="60"/>
                </a:cubicBezTo>
                <a:cubicBezTo>
                  <a:pt x="136" y="60"/>
                  <a:pt x="136" y="60"/>
                  <a:pt x="136" y="59"/>
                </a:cubicBezTo>
                <a:cubicBezTo>
                  <a:pt x="136" y="59"/>
                  <a:pt x="136" y="59"/>
                  <a:pt x="135" y="59"/>
                </a:cubicBezTo>
                <a:cubicBezTo>
                  <a:pt x="135" y="59"/>
                  <a:pt x="135" y="59"/>
                  <a:pt x="135" y="59"/>
                </a:cubicBezTo>
                <a:cubicBezTo>
                  <a:pt x="135" y="57"/>
                  <a:pt x="134" y="56"/>
                  <a:pt x="133" y="54"/>
                </a:cubicBezTo>
                <a:cubicBezTo>
                  <a:pt x="134" y="53"/>
                  <a:pt x="134" y="53"/>
                  <a:pt x="134" y="52"/>
                </a:cubicBezTo>
                <a:cubicBezTo>
                  <a:pt x="134" y="52"/>
                  <a:pt x="134" y="52"/>
                  <a:pt x="134" y="51"/>
                </a:cubicBezTo>
                <a:cubicBezTo>
                  <a:pt x="134" y="51"/>
                  <a:pt x="134" y="50"/>
                  <a:pt x="134" y="50"/>
                </a:cubicBezTo>
                <a:cubicBezTo>
                  <a:pt x="135" y="50"/>
                  <a:pt x="135" y="50"/>
                  <a:pt x="135" y="50"/>
                </a:cubicBezTo>
                <a:cubicBezTo>
                  <a:pt x="135" y="50"/>
                  <a:pt x="135" y="50"/>
                  <a:pt x="135" y="50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6" y="50"/>
                  <a:pt x="136" y="50"/>
                  <a:pt x="136" y="50"/>
                </a:cubicBezTo>
                <a:cubicBezTo>
                  <a:pt x="136" y="50"/>
                  <a:pt x="136" y="49"/>
                  <a:pt x="136" y="49"/>
                </a:cubicBezTo>
                <a:cubicBezTo>
                  <a:pt x="136" y="49"/>
                  <a:pt x="136" y="49"/>
                  <a:pt x="136" y="49"/>
                </a:cubicBezTo>
                <a:cubicBezTo>
                  <a:pt x="136" y="49"/>
                  <a:pt x="136" y="49"/>
                  <a:pt x="136" y="49"/>
                </a:cubicBezTo>
                <a:cubicBezTo>
                  <a:pt x="135" y="49"/>
                  <a:pt x="135" y="49"/>
                  <a:pt x="135" y="49"/>
                </a:cubicBezTo>
                <a:cubicBezTo>
                  <a:pt x="134" y="49"/>
                  <a:pt x="134" y="49"/>
                  <a:pt x="134" y="49"/>
                </a:cubicBezTo>
                <a:cubicBezTo>
                  <a:pt x="133" y="50"/>
                  <a:pt x="133" y="50"/>
                  <a:pt x="133" y="51"/>
                </a:cubicBezTo>
                <a:cubicBezTo>
                  <a:pt x="133" y="51"/>
                  <a:pt x="133" y="52"/>
                  <a:pt x="133" y="52"/>
                </a:cubicBezTo>
                <a:cubicBezTo>
                  <a:pt x="133" y="52"/>
                  <a:pt x="133" y="52"/>
                  <a:pt x="133" y="53"/>
                </a:cubicBezTo>
                <a:cubicBezTo>
                  <a:pt x="132" y="50"/>
                  <a:pt x="130" y="48"/>
                  <a:pt x="128" y="45"/>
                </a:cubicBezTo>
                <a:cubicBezTo>
                  <a:pt x="129" y="45"/>
                  <a:pt x="129" y="44"/>
                  <a:pt x="130" y="43"/>
                </a:cubicBezTo>
                <a:cubicBezTo>
                  <a:pt x="130" y="43"/>
                  <a:pt x="130" y="43"/>
                  <a:pt x="130" y="43"/>
                </a:cubicBezTo>
                <a:cubicBezTo>
                  <a:pt x="130" y="43"/>
                  <a:pt x="130" y="43"/>
                  <a:pt x="130" y="43"/>
                </a:cubicBezTo>
                <a:cubicBezTo>
                  <a:pt x="130" y="43"/>
                  <a:pt x="131" y="43"/>
                  <a:pt x="131" y="43"/>
                </a:cubicBezTo>
                <a:cubicBezTo>
                  <a:pt x="131" y="43"/>
                  <a:pt x="132" y="43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1" y="42"/>
                  <a:pt x="131" y="42"/>
                  <a:pt x="131" y="42"/>
                </a:cubicBezTo>
                <a:cubicBezTo>
                  <a:pt x="131" y="42"/>
                  <a:pt x="131" y="42"/>
                  <a:pt x="131" y="42"/>
                </a:cubicBezTo>
                <a:cubicBezTo>
                  <a:pt x="132" y="42"/>
                  <a:pt x="132" y="41"/>
                  <a:pt x="132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2"/>
                  <a:pt x="130" y="42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130" y="42"/>
                  <a:pt x="130" y="42"/>
                  <a:pt x="131" y="42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130" y="42"/>
                  <a:pt x="130" y="42"/>
                  <a:pt x="129" y="42"/>
                </a:cubicBezTo>
                <a:cubicBezTo>
                  <a:pt x="129" y="42"/>
                  <a:pt x="129" y="42"/>
                  <a:pt x="129" y="42"/>
                </a:cubicBezTo>
                <a:cubicBezTo>
                  <a:pt x="129" y="42"/>
                  <a:pt x="129" y="42"/>
                  <a:pt x="129" y="42"/>
                </a:cubicBezTo>
                <a:cubicBezTo>
                  <a:pt x="129" y="42"/>
                  <a:pt x="129" y="43"/>
                  <a:pt x="129" y="43"/>
                </a:cubicBezTo>
                <a:cubicBezTo>
                  <a:pt x="128" y="44"/>
                  <a:pt x="128" y="44"/>
                  <a:pt x="127" y="45"/>
                </a:cubicBezTo>
                <a:cubicBezTo>
                  <a:pt x="126" y="44"/>
                  <a:pt x="125" y="42"/>
                  <a:pt x="124" y="41"/>
                </a:cubicBezTo>
                <a:cubicBezTo>
                  <a:pt x="124" y="41"/>
                  <a:pt x="124" y="41"/>
                  <a:pt x="124" y="41"/>
                </a:cubicBezTo>
                <a:cubicBezTo>
                  <a:pt x="124" y="40"/>
                  <a:pt x="125" y="39"/>
                  <a:pt x="126" y="39"/>
                </a:cubicBezTo>
                <a:cubicBezTo>
                  <a:pt x="126" y="39"/>
                  <a:pt x="126" y="39"/>
                  <a:pt x="126" y="39"/>
                </a:cubicBezTo>
                <a:cubicBezTo>
                  <a:pt x="127" y="39"/>
                  <a:pt x="127" y="39"/>
                  <a:pt x="127" y="39"/>
                </a:cubicBezTo>
                <a:cubicBezTo>
                  <a:pt x="128" y="39"/>
                  <a:pt x="128" y="39"/>
                  <a:pt x="128" y="39"/>
                </a:cubicBezTo>
                <a:cubicBezTo>
                  <a:pt x="129" y="39"/>
                  <a:pt x="129" y="39"/>
                  <a:pt x="129" y="39"/>
                </a:cubicBezTo>
                <a:cubicBezTo>
                  <a:pt x="129" y="39"/>
                  <a:pt x="128" y="38"/>
                  <a:pt x="128" y="38"/>
                </a:cubicBezTo>
                <a:cubicBezTo>
                  <a:pt x="128" y="38"/>
                  <a:pt x="128" y="38"/>
                  <a:pt x="128" y="38"/>
                </a:cubicBezTo>
                <a:cubicBezTo>
                  <a:pt x="127" y="38"/>
                  <a:pt x="127" y="38"/>
                  <a:pt x="126" y="38"/>
                </a:cubicBezTo>
                <a:cubicBezTo>
                  <a:pt x="126" y="38"/>
                  <a:pt x="126" y="38"/>
                  <a:pt x="125" y="38"/>
                </a:cubicBezTo>
                <a:cubicBezTo>
                  <a:pt x="124" y="39"/>
                  <a:pt x="123" y="40"/>
                  <a:pt x="123" y="41"/>
                </a:cubicBezTo>
                <a:cubicBezTo>
                  <a:pt x="122" y="40"/>
                  <a:pt x="121" y="39"/>
                  <a:pt x="120" y="39"/>
                </a:cubicBezTo>
                <a:cubicBezTo>
                  <a:pt x="120" y="39"/>
                  <a:pt x="120" y="39"/>
                  <a:pt x="120" y="39"/>
                </a:cubicBezTo>
                <a:cubicBezTo>
                  <a:pt x="121" y="39"/>
                  <a:pt x="121" y="38"/>
                  <a:pt x="121" y="38"/>
                </a:cubicBezTo>
                <a:cubicBezTo>
                  <a:pt x="121" y="39"/>
                  <a:pt x="121" y="39"/>
                  <a:pt x="121" y="38"/>
                </a:cubicBezTo>
                <a:cubicBezTo>
                  <a:pt x="122" y="38"/>
                  <a:pt x="122" y="38"/>
                  <a:pt x="122" y="38"/>
                </a:cubicBezTo>
                <a:cubicBezTo>
                  <a:pt x="122" y="38"/>
                  <a:pt x="122" y="37"/>
                  <a:pt x="122" y="37"/>
                </a:cubicBezTo>
                <a:cubicBezTo>
                  <a:pt x="122" y="37"/>
                  <a:pt x="121" y="37"/>
                  <a:pt x="122" y="36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2" y="36"/>
                  <a:pt x="122" y="36"/>
                  <a:pt x="122" y="36"/>
                </a:cubicBezTo>
                <a:cubicBezTo>
                  <a:pt x="121" y="36"/>
                  <a:pt x="121" y="36"/>
                  <a:pt x="121" y="36"/>
                </a:cubicBezTo>
                <a:cubicBezTo>
                  <a:pt x="121" y="36"/>
                  <a:pt x="121" y="36"/>
                  <a:pt x="121" y="36"/>
                </a:cubicBezTo>
                <a:cubicBezTo>
                  <a:pt x="121" y="36"/>
                  <a:pt x="121" y="37"/>
                  <a:pt x="121" y="37"/>
                </a:cubicBezTo>
                <a:cubicBezTo>
                  <a:pt x="121" y="37"/>
                  <a:pt x="121" y="37"/>
                  <a:pt x="121" y="38"/>
                </a:cubicBezTo>
                <a:cubicBezTo>
                  <a:pt x="120" y="38"/>
                  <a:pt x="120" y="38"/>
                  <a:pt x="120" y="38"/>
                </a:cubicBezTo>
                <a:cubicBezTo>
                  <a:pt x="120" y="38"/>
                  <a:pt x="120" y="38"/>
                  <a:pt x="120" y="38"/>
                </a:cubicBezTo>
                <a:cubicBezTo>
                  <a:pt x="118" y="37"/>
                  <a:pt x="117" y="37"/>
                  <a:pt x="116" y="36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6" y="36"/>
                  <a:pt x="116" y="36"/>
                  <a:pt x="116" y="35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7" y="36"/>
                  <a:pt x="117" y="36"/>
                  <a:pt x="117" y="36"/>
                </a:cubicBezTo>
                <a:cubicBezTo>
                  <a:pt x="117" y="36"/>
                  <a:pt x="117" y="36"/>
                  <a:pt x="117" y="35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8" y="35"/>
                  <a:pt x="118" y="35"/>
                  <a:pt x="118" y="34"/>
                </a:cubicBezTo>
                <a:cubicBezTo>
                  <a:pt x="118" y="34"/>
                  <a:pt x="118" y="34"/>
                  <a:pt x="118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6" y="34"/>
                  <a:pt x="116" y="34"/>
                  <a:pt x="116" y="35"/>
                </a:cubicBezTo>
                <a:cubicBezTo>
                  <a:pt x="116" y="35"/>
                  <a:pt x="116" y="34"/>
                  <a:pt x="116" y="34"/>
                </a:cubicBezTo>
                <a:cubicBezTo>
                  <a:pt x="116" y="34"/>
                  <a:pt x="115" y="34"/>
                  <a:pt x="115" y="35"/>
                </a:cubicBezTo>
                <a:cubicBezTo>
                  <a:pt x="115" y="35"/>
                  <a:pt x="115" y="35"/>
                  <a:pt x="115" y="36"/>
                </a:cubicBezTo>
                <a:cubicBezTo>
                  <a:pt x="115" y="36"/>
                  <a:pt x="115" y="36"/>
                  <a:pt x="115" y="36"/>
                </a:cubicBezTo>
                <a:cubicBezTo>
                  <a:pt x="114" y="35"/>
                  <a:pt x="113" y="35"/>
                  <a:pt x="111" y="35"/>
                </a:cubicBezTo>
                <a:cubicBezTo>
                  <a:pt x="112" y="35"/>
                  <a:pt x="112" y="35"/>
                  <a:pt x="112" y="34"/>
                </a:cubicBezTo>
                <a:cubicBezTo>
                  <a:pt x="112" y="34"/>
                  <a:pt x="113" y="34"/>
                  <a:pt x="113" y="35"/>
                </a:cubicBezTo>
                <a:cubicBezTo>
                  <a:pt x="113" y="35"/>
                  <a:pt x="113" y="35"/>
                  <a:pt x="114" y="35"/>
                </a:cubicBezTo>
                <a:cubicBezTo>
                  <a:pt x="114" y="35"/>
                  <a:pt x="114" y="34"/>
                  <a:pt x="114" y="34"/>
                </a:cubicBezTo>
                <a:cubicBezTo>
                  <a:pt x="114" y="34"/>
                  <a:pt x="114" y="34"/>
                  <a:pt x="114" y="34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3" y="34"/>
                  <a:pt x="112" y="33"/>
                  <a:pt x="112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09" y="34"/>
                  <a:pt x="107" y="34"/>
                  <a:pt x="105" y="34"/>
                </a:cubicBezTo>
                <a:cubicBezTo>
                  <a:pt x="105" y="33"/>
                  <a:pt x="105" y="33"/>
                  <a:pt x="106" y="33"/>
                </a:cubicBezTo>
                <a:cubicBezTo>
                  <a:pt x="106" y="33"/>
                  <a:pt x="107" y="33"/>
                  <a:pt x="107" y="33"/>
                </a:cubicBezTo>
                <a:cubicBezTo>
                  <a:pt x="107" y="33"/>
                  <a:pt x="108" y="34"/>
                  <a:pt x="108" y="33"/>
                </a:cubicBezTo>
                <a:cubicBezTo>
                  <a:pt x="108" y="33"/>
                  <a:pt x="108" y="33"/>
                  <a:pt x="108" y="33"/>
                </a:cubicBezTo>
                <a:cubicBezTo>
                  <a:pt x="108" y="33"/>
                  <a:pt x="108" y="32"/>
                  <a:pt x="108" y="33"/>
                </a:cubicBezTo>
                <a:cubicBezTo>
                  <a:pt x="108" y="33"/>
                  <a:pt x="107" y="33"/>
                  <a:pt x="107" y="32"/>
                </a:cubicBezTo>
                <a:cubicBezTo>
                  <a:pt x="107" y="32"/>
                  <a:pt x="106" y="32"/>
                  <a:pt x="106" y="32"/>
                </a:cubicBezTo>
                <a:cubicBezTo>
                  <a:pt x="105" y="32"/>
                  <a:pt x="104" y="33"/>
                  <a:pt x="103" y="34"/>
                </a:cubicBezTo>
                <a:cubicBezTo>
                  <a:pt x="103" y="34"/>
                  <a:pt x="102" y="34"/>
                  <a:pt x="102" y="34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3"/>
                  <a:pt x="102" y="32"/>
                  <a:pt x="102" y="31"/>
                </a:cubicBezTo>
                <a:cubicBezTo>
                  <a:pt x="102" y="31"/>
                  <a:pt x="101" y="31"/>
                  <a:pt x="101" y="31"/>
                </a:cubicBezTo>
                <a:cubicBezTo>
                  <a:pt x="101" y="31"/>
                  <a:pt x="101" y="32"/>
                  <a:pt x="101" y="32"/>
                </a:cubicBezTo>
                <a:cubicBezTo>
                  <a:pt x="101" y="32"/>
                  <a:pt x="101" y="33"/>
                  <a:pt x="101" y="33"/>
                </a:cubicBezTo>
                <a:cubicBezTo>
                  <a:pt x="101" y="33"/>
                  <a:pt x="101" y="33"/>
                  <a:pt x="100" y="33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0" y="33"/>
                  <a:pt x="100" y="34"/>
                  <a:pt x="100" y="34"/>
                </a:cubicBezTo>
                <a:cubicBezTo>
                  <a:pt x="99" y="34"/>
                  <a:pt x="99" y="34"/>
                  <a:pt x="99" y="34"/>
                </a:cubicBezTo>
                <a:cubicBezTo>
                  <a:pt x="99" y="34"/>
                  <a:pt x="99" y="34"/>
                  <a:pt x="99" y="34"/>
                </a:cubicBezTo>
                <a:cubicBezTo>
                  <a:pt x="99" y="34"/>
                  <a:pt x="99" y="34"/>
                  <a:pt x="98" y="34"/>
                </a:cubicBezTo>
                <a:cubicBezTo>
                  <a:pt x="99" y="34"/>
                  <a:pt x="99" y="33"/>
                  <a:pt x="99" y="33"/>
                </a:cubicBezTo>
                <a:cubicBezTo>
                  <a:pt x="98" y="32"/>
                  <a:pt x="98" y="32"/>
                  <a:pt x="97" y="31"/>
                </a:cubicBezTo>
                <a:cubicBezTo>
                  <a:pt x="97" y="31"/>
                  <a:pt x="97" y="31"/>
                  <a:pt x="97" y="31"/>
                </a:cubicBezTo>
                <a:cubicBezTo>
                  <a:pt x="98" y="31"/>
                  <a:pt x="98" y="31"/>
                  <a:pt x="99" y="31"/>
                </a:cubicBezTo>
                <a:cubicBezTo>
                  <a:pt x="99" y="31"/>
                  <a:pt x="99" y="30"/>
                  <a:pt x="99" y="30"/>
                </a:cubicBezTo>
                <a:cubicBezTo>
                  <a:pt x="99" y="30"/>
                  <a:pt x="100" y="30"/>
                  <a:pt x="101" y="30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101" y="30"/>
                  <a:pt x="101" y="30"/>
                  <a:pt x="101" y="30"/>
                </a:cubicBezTo>
                <a:cubicBezTo>
                  <a:pt x="101" y="30"/>
                  <a:pt x="101" y="30"/>
                  <a:pt x="101" y="29"/>
                </a:cubicBezTo>
                <a:cubicBezTo>
                  <a:pt x="101" y="29"/>
                  <a:pt x="101" y="29"/>
                  <a:pt x="101" y="29"/>
                </a:cubicBezTo>
                <a:cubicBezTo>
                  <a:pt x="101" y="29"/>
                  <a:pt x="101" y="29"/>
                  <a:pt x="101" y="29"/>
                </a:cubicBezTo>
                <a:cubicBezTo>
                  <a:pt x="101" y="29"/>
                  <a:pt x="101" y="28"/>
                  <a:pt x="101" y="28"/>
                </a:cubicBezTo>
                <a:cubicBezTo>
                  <a:pt x="101" y="28"/>
                  <a:pt x="101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9"/>
                </a:cubicBezTo>
                <a:cubicBezTo>
                  <a:pt x="100" y="29"/>
                  <a:pt x="100" y="29"/>
                  <a:pt x="100" y="29"/>
                </a:cubicBezTo>
                <a:cubicBezTo>
                  <a:pt x="100" y="29"/>
                  <a:pt x="100" y="29"/>
                  <a:pt x="100" y="29"/>
                </a:cubicBezTo>
                <a:cubicBezTo>
                  <a:pt x="99" y="29"/>
                  <a:pt x="99" y="29"/>
                  <a:pt x="99" y="29"/>
                </a:cubicBezTo>
                <a:cubicBezTo>
                  <a:pt x="98" y="26"/>
                  <a:pt x="97" y="23"/>
                  <a:pt x="96" y="20"/>
                </a:cubicBezTo>
                <a:cubicBezTo>
                  <a:pt x="96" y="20"/>
                  <a:pt x="96" y="20"/>
                  <a:pt x="96" y="19"/>
                </a:cubicBezTo>
                <a:cubicBezTo>
                  <a:pt x="97" y="19"/>
                  <a:pt x="98" y="20"/>
                  <a:pt x="98" y="20"/>
                </a:cubicBezTo>
                <a:cubicBezTo>
                  <a:pt x="98" y="20"/>
                  <a:pt x="98" y="20"/>
                  <a:pt x="99" y="20"/>
                </a:cubicBezTo>
                <a:cubicBezTo>
                  <a:pt x="99" y="19"/>
                  <a:pt x="99" y="19"/>
                  <a:pt x="99" y="19"/>
                </a:cubicBezTo>
                <a:cubicBezTo>
                  <a:pt x="99" y="19"/>
                  <a:pt x="99" y="19"/>
                  <a:pt x="98" y="19"/>
                </a:cubicBezTo>
                <a:cubicBezTo>
                  <a:pt x="98" y="19"/>
                  <a:pt x="98" y="19"/>
                  <a:pt x="98" y="19"/>
                </a:cubicBezTo>
                <a:cubicBezTo>
                  <a:pt x="98" y="19"/>
                  <a:pt x="98" y="19"/>
                  <a:pt x="98" y="19"/>
                </a:cubicBezTo>
                <a:cubicBezTo>
                  <a:pt x="97" y="19"/>
                  <a:pt x="97" y="18"/>
                  <a:pt x="96" y="19"/>
                </a:cubicBezTo>
                <a:cubicBezTo>
                  <a:pt x="96" y="19"/>
                  <a:pt x="95" y="19"/>
                  <a:pt x="95" y="19"/>
                </a:cubicBezTo>
                <a:cubicBezTo>
                  <a:pt x="95" y="18"/>
                  <a:pt x="94" y="17"/>
                  <a:pt x="93" y="17"/>
                </a:cubicBezTo>
                <a:cubicBezTo>
                  <a:pt x="94" y="17"/>
                  <a:pt x="94" y="17"/>
                  <a:pt x="94" y="17"/>
                </a:cubicBezTo>
                <a:cubicBezTo>
                  <a:pt x="94" y="16"/>
                  <a:pt x="94" y="16"/>
                  <a:pt x="95" y="16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16"/>
                  <a:pt x="96" y="16"/>
                  <a:pt x="96" y="16"/>
                </a:cubicBezTo>
                <a:cubicBezTo>
                  <a:pt x="96" y="16"/>
                  <a:pt x="95" y="15"/>
                  <a:pt x="95" y="15"/>
                </a:cubicBezTo>
                <a:cubicBezTo>
                  <a:pt x="95" y="15"/>
                  <a:pt x="95" y="15"/>
                  <a:pt x="95" y="15"/>
                </a:cubicBezTo>
                <a:cubicBezTo>
                  <a:pt x="95" y="15"/>
                  <a:pt x="95" y="15"/>
                  <a:pt x="95" y="16"/>
                </a:cubicBezTo>
                <a:cubicBezTo>
                  <a:pt x="94" y="16"/>
                  <a:pt x="93" y="16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2" y="15"/>
                  <a:pt x="91" y="14"/>
                  <a:pt x="89" y="12"/>
                </a:cubicBezTo>
                <a:cubicBezTo>
                  <a:pt x="89" y="12"/>
                  <a:pt x="89" y="12"/>
                  <a:pt x="89" y="12"/>
                </a:cubicBezTo>
                <a:cubicBezTo>
                  <a:pt x="90" y="13"/>
                  <a:pt x="91" y="13"/>
                  <a:pt x="92" y="13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12"/>
                  <a:pt x="92" y="12"/>
                  <a:pt x="92" y="12"/>
                </a:cubicBezTo>
                <a:cubicBezTo>
                  <a:pt x="92" y="12"/>
                  <a:pt x="92" y="12"/>
                  <a:pt x="92" y="12"/>
                </a:cubicBezTo>
                <a:cubicBezTo>
                  <a:pt x="92" y="12"/>
                  <a:pt x="92" y="12"/>
                  <a:pt x="92" y="11"/>
                </a:cubicBezTo>
                <a:cubicBezTo>
                  <a:pt x="92" y="11"/>
                  <a:pt x="92" y="11"/>
                  <a:pt x="92" y="11"/>
                </a:cubicBezTo>
                <a:cubicBezTo>
                  <a:pt x="92" y="11"/>
                  <a:pt x="92" y="11"/>
                  <a:pt x="92" y="11"/>
                </a:cubicBezTo>
                <a:cubicBezTo>
                  <a:pt x="92" y="10"/>
                  <a:pt x="92" y="10"/>
                  <a:pt x="91" y="11"/>
                </a:cubicBezTo>
                <a:cubicBezTo>
                  <a:pt x="91" y="11"/>
                  <a:pt x="91" y="11"/>
                  <a:pt x="91" y="11"/>
                </a:cubicBezTo>
                <a:cubicBezTo>
                  <a:pt x="91" y="11"/>
                  <a:pt x="91" y="11"/>
                  <a:pt x="91" y="11"/>
                </a:cubicBezTo>
                <a:cubicBezTo>
                  <a:pt x="91" y="11"/>
                  <a:pt x="91" y="11"/>
                  <a:pt x="91" y="11"/>
                </a:cubicBezTo>
                <a:cubicBezTo>
                  <a:pt x="91" y="12"/>
                  <a:pt x="91" y="12"/>
                  <a:pt x="91" y="12"/>
                </a:cubicBezTo>
                <a:cubicBezTo>
                  <a:pt x="90" y="12"/>
                  <a:pt x="90" y="11"/>
                  <a:pt x="89" y="11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12"/>
                  <a:pt x="89" y="12"/>
                  <a:pt x="89" y="12"/>
                </a:cubicBezTo>
                <a:cubicBezTo>
                  <a:pt x="87" y="11"/>
                  <a:pt x="85" y="10"/>
                  <a:pt x="83" y="9"/>
                </a:cubicBezTo>
                <a:cubicBezTo>
                  <a:pt x="84" y="9"/>
                  <a:pt x="84" y="8"/>
                  <a:pt x="84" y="8"/>
                </a:cubicBezTo>
                <a:cubicBezTo>
                  <a:pt x="85" y="8"/>
                  <a:pt x="86" y="9"/>
                  <a:pt x="86" y="9"/>
                </a:cubicBezTo>
                <a:cubicBezTo>
                  <a:pt x="87" y="9"/>
                  <a:pt x="87" y="9"/>
                  <a:pt x="88" y="9"/>
                </a:cubicBezTo>
                <a:cubicBezTo>
                  <a:pt x="88" y="9"/>
                  <a:pt x="88" y="8"/>
                  <a:pt x="88" y="8"/>
                </a:cubicBezTo>
                <a:cubicBezTo>
                  <a:pt x="88" y="8"/>
                  <a:pt x="88" y="8"/>
                  <a:pt x="87" y="8"/>
                </a:cubicBezTo>
                <a:cubicBezTo>
                  <a:pt x="87" y="8"/>
                  <a:pt x="87" y="8"/>
                  <a:pt x="86" y="8"/>
                </a:cubicBezTo>
                <a:cubicBezTo>
                  <a:pt x="86" y="8"/>
                  <a:pt x="85" y="7"/>
                  <a:pt x="84" y="8"/>
                </a:cubicBezTo>
                <a:cubicBezTo>
                  <a:pt x="84" y="8"/>
                  <a:pt x="83" y="8"/>
                  <a:pt x="82" y="8"/>
                </a:cubicBezTo>
                <a:cubicBezTo>
                  <a:pt x="81" y="7"/>
                  <a:pt x="79" y="7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8" y="6"/>
                  <a:pt x="78" y="5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6" y="5"/>
                  <a:pt x="76" y="6"/>
                  <a:pt x="76" y="6"/>
                </a:cubicBezTo>
                <a:cubicBezTo>
                  <a:pt x="75" y="6"/>
                  <a:pt x="73" y="5"/>
                  <a:pt x="71" y="5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4"/>
                  <a:pt x="71" y="4"/>
                  <a:pt x="72" y="4"/>
                </a:cubicBezTo>
                <a:cubicBezTo>
                  <a:pt x="72" y="4"/>
                  <a:pt x="72" y="4"/>
                  <a:pt x="72" y="4"/>
                </a:cubicBezTo>
                <a:cubicBezTo>
                  <a:pt x="72" y="3"/>
                  <a:pt x="72" y="3"/>
                  <a:pt x="72" y="3"/>
                </a:cubicBezTo>
                <a:cubicBezTo>
                  <a:pt x="71" y="3"/>
                  <a:pt x="71" y="3"/>
                  <a:pt x="70" y="3"/>
                </a:cubicBezTo>
                <a:cubicBezTo>
                  <a:pt x="70" y="3"/>
                  <a:pt x="70" y="3"/>
                  <a:pt x="70" y="4"/>
                </a:cubicBezTo>
                <a:cubicBezTo>
                  <a:pt x="70" y="4"/>
                  <a:pt x="70" y="4"/>
                  <a:pt x="70" y="4"/>
                </a:cubicBezTo>
                <a:cubicBezTo>
                  <a:pt x="70" y="4"/>
                  <a:pt x="69" y="4"/>
                  <a:pt x="69" y="4"/>
                </a:cubicBezTo>
                <a:cubicBezTo>
                  <a:pt x="69" y="4"/>
                  <a:pt x="69" y="4"/>
                  <a:pt x="68" y="4"/>
                </a:cubicBezTo>
                <a:cubicBezTo>
                  <a:pt x="68" y="4"/>
                  <a:pt x="68" y="4"/>
                  <a:pt x="68" y="4"/>
                </a:cubicBezTo>
                <a:cubicBezTo>
                  <a:pt x="67" y="4"/>
                  <a:pt x="67" y="4"/>
                  <a:pt x="66" y="4"/>
                </a:cubicBezTo>
                <a:cubicBezTo>
                  <a:pt x="66" y="4"/>
                  <a:pt x="66" y="4"/>
                  <a:pt x="66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5" y="3"/>
                  <a:pt x="65" y="3"/>
                  <a:pt x="65" y="3"/>
                </a:cubicBezTo>
                <a:cubicBezTo>
                  <a:pt x="64" y="3"/>
                  <a:pt x="63" y="3"/>
                  <a:pt x="63" y="3"/>
                </a:cubicBezTo>
                <a:cubicBezTo>
                  <a:pt x="62" y="3"/>
                  <a:pt x="62" y="3"/>
                  <a:pt x="62" y="3"/>
                </a:cubicBezTo>
                <a:cubicBezTo>
                  <a:pt x="59" y="3"/>
                  <a:pt x="55" y="3"/>
                  <a:pt x="52" y="3"/>
                </a:cubicBezTo>
                <a:cubicBezTo>
                  <a:pt x="53" y="3"/>
                  <a:pt x="54" y="3"/>
                  <a:pt x="54" y="3"/>
                </a:cubicBezTo>
                <a:cubicBezTo>
                  <a:pt x="55" y="2"/>
                  <a:pt x="55" y="3"/>
                  <a:pt x="56" y="3"/>
                </a:cubicBezTo>
                <a:cubicBezTo>
                  <a:pt x="57" y="3"/>
                  <a:pt x="57" y="3"/>
                  <a:pt x="58" y="3"/>
                </a:cubicBezTo>
                <a:cubicBezTo>
                  <a:pt x="58" y="3"/>
                  <a:pt x="58" y="2"/>
                  <a:pt x="58" y="2"/>
                </a:cubicBezTo>
                <a:cubicBezTo>
                  <a:pt x="58" y="2"/>
                  <a:pt x="58" y="2"/>
                  <a:pt x="57" y="2"/>
                </a:cubicBezTo>
                <a:cubicBezTo>
                  <a:pt x="57" y="2"/>
                  <a:pt x="57" y="2"/>
                  <a:pt x="56" y="2"/>
                </a:cubicBezTo>
                <a:cubicBezTo>
                  <a:pt x="56" y="2"/>
                  <a:pt x="55" y="2"/>
                  <a:pt x="54" y="2"/>
                </a:cubicBezTo>
                <a:cubicBezTo>
                  <a:pt x="53" y="2"/>
                  <a:pt x="51" y="2"/>
                  <a:pt x="51" y="3"/>
                </a:cubicBezTo>
                <a:cubicBezTo>
                  <a:pt x="50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2"/>
                  <a:pt x="49" y="1"/>
                  <a:pt x="48" y="1"/>
                </a:cubicBezTo>
                <a:cubicBezTo>
                  <a:pt x="48" y="0"/>
                  <a:pt x="48" y="0"/>
                  <a:pt x="47" y="1"/>
                </a:cubicBezTo>
                <a:cubicBezTo>
                  <a:pt x="47" y="1"/>
                  <a:pt x="47" y="1"/>
                  <a:pt x="47" y="1"/>
                </a:cubicBezTo>
                <a:cubicBezTo>
                  <a:pt x="48" y="2"/>
                  <a:pt x="48" y="2"/>
                  <a:pt x="48" y="3"/>
                </a:cubicBezTo>
                <a:cubicBezTo>
                  <a:pt x="47" y="3"/>
                  <a:pt x="47" y="3"/>
                  <a:pt x="46" y="2"/>
                </a:cubicBezTo>
                <a:cubicBezTo>
                  <a:pt x="46" y="2"/>
                  <a:pt x="46" y="3"/>
                  <a:pt x="46" y="3"/>
                </a:cubicBezTo>
                <a:cubicBezTo>
                  <a:pt x="46" y="3"/>
                  <a:pt x="45" y="3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5" y="3"/>
                  <a:pt x="45" y="3"/>
                  <a:pt x="45" y="3"/>
                </a:cubicBezTo>
                <a:cubicBezTo>
                  <a:pt x="44" y="3"/>
                  <a:pt x="44" y="3"/>
                  <a:pt x="43" y="3"/>
                </a:cubicBezTo>
                <a:cubicBezTo>
                  <a:pt x="43" y="3"/>
                  <a:pt x="43" y="3"/>
                  <a:pt x="43" y="2"/>
                </a:cubicBezTo>
                <a:cubicBezTo>
                  <a:pt x="43" y="1"/>
                  <a:pt x="42" y="1"/>
                  <a:pt x="41" y="1"/>
                </a:cubicBezTo>
                <a:cubicBezTo>
                  <a:pt x="41" y="0"/>
                  <a:pt x="40" y="1"/>
                  <a:pt x="40" y="1"/>
                </a:cubicBezTo>
                <a:cubicBezTo>
                  <a:pt x="40" y="1"/>
                  <a:pt x="40" y="1"/>
                  <a:pt x="41" y="1"/>
                </a:cubicBezTo>
                <a:cubicBezTo>
                  <a:pt x="42" y="2"/>
                  <a:pt x="42" y="2"/>
                  <a:pt x="43" y="3"/>
                </a:cubicBezTo>
                <a:cubicBezTo>
                  <a:pt x="43" y="3"/>
                  <a:pt x="42" y="3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1" y="3"/>
                  <a:pt x="41" y="3"/>
                  <a:pt x="41" y="4"/>
                </a:cubicBezTo>
                <a:cubicBezTo>
                  <a:pt x="39" y="4"/>
                  <a:pt x="38" y="4"/>
                  <a:pt x="37" y="4"/>
                </a:cubicBezTo>
                <a:cubicBezTo>
                  <a:pt x="36" y="3"/>
                  <a:pt x="35" y="3"/>
                  <a:pt x="34" y="2"/>
                </a:cubicBezTo>
                <a:cubicBezTo>
                  <a:pt x="33" y="2"/>
                  <a:pt x="32" y="2"/>
                  <a:pt x="31" y="1"/>
                </a:cubicBezTo>
                <a:cubicBezTo>
                  <a:pt x="31" y="1"/>
                  <a:pt x="31" y="1"/>
                  <a:pt x="31" y="2"/>
                </a:cubicBezTo>
                <a:cubicBezTo>
                  <a:pt x="30" y="2"/>
                  <a:pt x="30" y="2"/>
                  <a:pt x="31" y="2"/>
                </a:cubicBezTo>
                <a:cubicBezTo>
                  <a:pt x="31" y="3"/>
                  <a:pt x="32" y="3"/>
                  <a:pt x="33" y="3"/>
                </a:cubicBezTo>
                <a:cubicBezTo>
                  <a:pt x="34" y="4"/>
                  <a:pt x="35" y="4"/>
                  <a:pt x="35" y="4"/>
                </a:cubicBezTo>
                <a:cubicBezTo>
                  <a:pt x="32" y="5"/>
                  <a:pt x="29" y="5"/>
                  <a:pt x="26" y="6"/>
                </a:cubicBezTo>
                <a:cubicBezTo>
                  <a:pt x="25" y="6"/>
                  <a:pt x="24" y="6"/>
                  <a:pt x="23" y="7"/>
                </a:cubicBezTo>
                <a:cubicBezTo>
                  <a:pt x="22" y="6"/>
                  <a:pt x="20" y="5"/>
                  <a:pt x="19" y="4"/>
                </a:cubicBezTo>
                <a:cubicBezTo>
                  <a:pt x="19" y="4"/>
                  <a:pt x="19" y="4"/>
                  <a:pt x="18" y="5"/>
                </a:cubicBezTo>
                <a:cubicBezTo>
                  <a:pt x="18" y="5"/>
                  <a:pt x="18" y="5"/>
                  <a:pt x="19" y="5"/>
                </a:cubicBezTo>
                <a:cubicBezTo>
                  <a:pt x="20" y="6"/>
                  <a:pt x="21" y="7"/>
                  <a:pt x="22" y="7"/>
                </a:cubicBezTo>
                <a:cubicBezTo>
                  <a:pt x="21" y="8"/>
                  <a:pt x="19" y="9"/>
                  <a:pt x="18" y="10"/>
                </a:cubicBezTo>
                <a:cubicBezTo>
                  <a:pt x="17" y="10"/>
                  <a:pt x="17" y="9"/>
                  <a:pt x="17" y="9"/>
                </a:cubicBezTo>
                <a:cubicBezTo>
                  <a:pt x="16" y="9"/>
                  <a:pt x="15" y="9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3" y="9"/>
                  <a:pt x="14" y="9"/>
                  <a:pt x="14" y="9"/>
                </a:cubicBezTo>
                <a:cubicBezTo>
                  <a:pt x="15" y="10"/>
                  <a:pt x="15" y="10"/>
                  <a:pt x="16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5" y="12"/>
                  <a:pt x="13" y="13"/>
                  <a:pt x="11" y="15"/>
                </a:cubicBezTo>
                <a:cubicBezTo>
                  <a:pt x="11" y="15"/>
                  <a:pt x="10" y="15"/>
                  <a:pt x="10" y="15"/>
                </a:cubicBezTo>
                <a:cubicBezTo>
                  <a:pt x="9" y="15"/>
                  <a:pt x="9" y="15"/>
                  <a:pt x="8" y="15"/>
                </a:cubicBezTo>
                <a:cubicBezTo>
                  <a:pt x="8" y="15"/>
                  <a:pt x="7" y="15"/>
                  <a:pt x="7" y="15"/>
                </a:cubicBezTo>
                <a:cubicBezTo>
                  <a:pt x="6" y="15"/>
                  <a:pt x="5" y="14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5" y="16"/>
                  <a:pt x="6" y="16"/>
                  <a:pt x="7" y="16"/>
                </a:cubicBezTo>
                <a:cubicBezTo>
                  <a:pt x="7" y="16"/>
                  <a:pt x="7" y="16"/>
                  <a:pt x="8" y="16"/>
                </a:cubicBezTo>
                <a:cubicBezTo>
                  <a:pt x="9" y="16"/>
                  <a:pt x="9" y="16"/>
                  <a:pt x="10" y="16"/>
                </a:cubicBezTo>
                <a:cubicBezTo>
                  <a:pt x="8" y="18"/>
                  <a:pt x="7" y="20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6" y="24"/>
                  <a:pt x="6" y="24"/>
                  <a:pt x="6" y="24"/>
                </a:cubicBezTo>
                <a:cubicBezTo>
                  <a:pt x="5" y="25"/>
                  <a:pt x="5" y="27"/>
                  <a:pt x="5" y="29"/>
                </a:cubicBezTo>
                <a:cubicBezTo>
                  <a:pt x="4" y="29"/>
                  <a:pt x="4" y="29"/>
                  <a:pt x="3" y="29"/>
                </a:cubicBezTo>
                <a:cubicBezTo>
                  <a:pt x="2" y="30"/>
                  <a:pt x="0" y="30"/>
                  <a:pt x="1" y="31"/>
                </a:cubicBezTo>
                <a:cubicBezTo>
                  <a:pt x="1" y="32"/>
                  <a:pt x="1" y="32"/>
                  <a:pt x="1" y="32"/>
                </a:cubicBezTo>
                <a:cubicBezTo>
                  <a:pt x="1" y="32"/>
                  <a:pt x="1" y="32"/>
                  <a:pt x="1" y="32"/>
                </a:cubicBezTo>
                <a:cubicBezTo>
                  <a:pt x="2" y="32"/>
                  <a:pt x="2" y="31"/>
                  <a:pt x="2" y="31"/>
                </a:cubicBezTo>
                <a:cubicBezTo>
                  <a:pt x="2" y="31"/>
                  <a:pt x="3" y="30"/>
                  <a:pt x="4" y="30"/>
                </a:cubicBezTo>
                <a:cubicBezTo>
                  <a:pt x="4" y="30"/>
                  <a:pt x="4" y="30"/>
                  <a:pt x="5" y="30"/>
                </a:cubicBezTo>
                <a:cubicBezTo>
                  <a:pt x="4" y="31"/>
                  <a:pt x="4" y="33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3" y="36"/>
                  <a:pt x="3" y="36"/>
                </a:cubicBezTo>
                <a:cubicBezTo>
                  <a:pt x="3" y="37"/>
                  <a:pt x="2" y="37"/>
                  <a:pt x="2" y="37"/>
                </a:cubicBezTo>
                <a:cubicBezTo>
                  <a:pt x="1" y="37"/>
                  <a:pt x="0" y="37"/>
                  <a:pt x="0" y="39"/>
                </a:cubicBezTo>
                <a:cubicBezTo>
                  <a:pt x="0" y="39"/>
                  <a:pt x="1" y="39"/>
                  <a:pt x="1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8"/>
                  <a:pt x="1" y="38"/>
                  <a:pt x="2" y="38"/>
                </a:cubicBezTo>
                <a:cubicBezTo>
                  <a:pt x="3" y="38"/>
                  <a:pt x="3" y="37"/>
                  <a:pt x="4" y="37"/>
                </a:cubicBezTo>
                <a:cubicBezTo>
                  <a:pt x="4" y="37"/>
                  <a:pt x="4" y="37"/>
                  <a:pt x="4" y="36"/>
                </a:cubicBezTo>
                <a:cubicBezTo>
                  <a:pt x="4" y="38"/>
                  <a:pt x="4" y="39"/>
                  <a:pt x="5" y="40"/>
                </a:cubicBezTo>
                <a:cubicBezTo>
                  <a:pt x="4" y="40"/>
                  <a:pt x="4" y="41"/>
                  <a:pt x="3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42"/>
                  <a:pt x="4" y="42"/>
                  <a:pt x="4" y="42"/>
                </a:cubicBezTo>
                <a:cubicBezTo>
                  <a:pt x="4" y="42"/>
                  <a:pt x="4" y="41"/>
                  <a:pt x="5" y="41"/>
                </a:cubicBezTo>
                <a:cubicBezTo>
                  <a:pt x="5" y="42"/>
                  <a:pt x="5" y="43"/>
                  <a:pt x="5" y="44"/>
                </a:cubicBezTo>
                <a:cubicBezTo>
                  <a:pt x="5" y="44"/>
                  <a:pt x="5" y="45"/>
                  <a:pt x="5" y="45"/>
                </a:cubicBezTo>
                <a:cubicBezTo>
                  <a:pt x="4" y="45"/>
                  <a:pt x="4" y="45"/>
                  <a:pt x="4" y="45"/>
                </a:cubicBezTo>
                <a:cubicBezTo>
                  <a:pt x="3" y="46"/>
                  <a:pt x="2" y="46"/>
                  <a:pt x="2" y="47"/>
                </a:cubicBezTo>
                <a:cubicBezTo>
                  <a:pt x="2" y="48"/>
                  <a:pt x="2" y="48"/>
                  <a:pt x="2" y="48"/>
                </a:cubicBezTo>
                <a:cubicBezTo>
                  <a:pt x="2" y="48"/>
                  <a:pt x="2" y="48"/>
                  <a:pt x="2" y="48"/>
                </a:cubicBezTo>
                <a:cubicBezTo>
                  <a:pt x="3" y="48"/>
                  <a:pt x="3" y="48"/>
                  <a:pt x="3" y="47"/>
                </a:cubicBezTo>
                <a:cubicBezTo>
                  <a:pt x="3" y="47"/>
                  <a:pt x="3" y="46"/>
                  <a:pt x="4" y="46"/>
                </a:cubicBezTo>
                <a:cubicBezTo>
                  <a:pt x="4" y="46"/>
                  <a:pt x="5" y="46"/>
                  <a:pt x="5" y="46"/>
                </a:cubicBezTo>
                <a:cubicBezTo>
                  <a:pt x="5" y="46"/>
                  <a:pt x="6" y="45"/>
                  <a:pt x="6" y="45"/>
                </a:cubicBezTo>
                <a:cubicBezTo>
                  <a:pt x="6" y="46"/>
                  <a:pt x="6" y="47"/>
                  <a:pt x="7" y="48"/>
                </a:cubicBezTo>
                <a:cubicBezTo>
                  <a:pt x="7" y="48"/>
                  <a:pt x="7" y="48"/>
                  <a:pt x="7" y="49"/>
                </a:cubicBezTo>
                <a:cubicBezTo>
                  <a:pt x="7" y="49"/>
                  <a:pt x="7" y="49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1"/>
                  <a:pt x="6" y="52"/>
                  <a:pt x="6" y="52"/>
                </a:cubicBezTo>
                <a:cubicBezTo>
                  <a:pt x="6" y="53"/>
                  <a:pt x="6" y="53"/>
                  <a:pt x="7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2"/>
                  <a:pt x="7" y="51"/>
                  <a:pt x="7" y="51"/>
                </a:cubicBezTo>
                <a:cubicBezTo>
                  <a:pt x="7" y="51"/>
                  <a:pt x="7" y="50"/>
                  <a:pt x="7" y="50"/>
                </a:cubicBezTo>
                <a:cubicBezTo>
                  <a:pt x="7" y="50"/>
                  <a:pt x="7" y="50"/>
                  <a:pt x="8" y="50"/>
                </a:cubicBezTo>
                <a:cubicBezTo>
                  <a:pt x="8" y="51"/>
                  <a:pt x="10" y="53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55"/>
                  <a:pt x="9" y="55"/>
                  <a:pt x="9" y="56"/>
                </a:cubicBezTo>
                <a:cubicBezTo>
                  <a:pt x="9" y="57"/>
                  <a:pt x="9" y="57"/>
                  <a:pt x="1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58"/>
                  <a:pt x="11" y="58"/>
                  <a:pt x="11" y="58"/>
                </a:cubicBezTo>
                <a:cubicBezTo>
                  <a:pt x="11" y="58"/>
                  <a:pt x="11" y="57"/>
                  <a:pt x="11" y="57"/>
                </a:cubicBezTo>
                <a:cubicBezTo>
                  <a:pt x="10" y="57"/>
                  <a:pt x="10" y="56"/>
                  <a:pt x="10" y="56"/>
                </a:cubicBezTo>
                <a:cubicBezTo>
                  <a:pt x="10" y="56"/>
                  <a:pt x="10" y="56"/>
                  <a:pt x="11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3" y="56"/>
                  <a:pt x="14" y="57"/>
                  <a:pt x="15" y="58"/>
                </a:cubicBezTo>
                <a:cubicBezTo>
                  <a:pt x="15" y="59"/>
                  <a:pt x="15" y="59"/>
                  <a:pt x="14" y="59"/>
                </a:cubicBezTo>
                <a:cubicBezTo>
                  <a:pt x="14" y="59"/>
                  <a:pt x="14" y="60"/>
                  <a:pt x="14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15" y="60"/>
                  <a:pt x="15" y="59"/>
                  <a:pt x="16" y="59"/>
                </a:cubicBezTo>
                <a:cubicBezTo>
                  <a:pt x="17" y="59"/>
                  <a:pt x="17" y="60"/>
                  <a:pt x="18" y="60"/>
                </a:cubicBezTo>
                <a:cubicBezTo>
                  <a:pt x="18" y="61"/>
                  <a:pt x="18" y="61"/>
                  <a:pt x="18" y="61"/>
                </a:cubicBezTo>
                <a:cubicBezTo>
                  <a:pt x="18" y="62"/>
                  <a:pt x="17" y="62"/>
                  <a:pt x="17" y="62"/>
                </a:cubicBezTo>
                <a:cubicBezTo>
                  <a:pt x="16" y="62"/>
                  <a:pt x="15" y="62"/>
                  <a:pt x="15" y="64"/>
                </a:cubicBezTo>
                <a:cubicBezTo>
                  <a:pt x="15" y="64"/>
                  <a:pt x="15" y="64"/>
                  <a:pt x="16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63"/>
                  <a:pt x="16" y="63"/>
                  <a:pt x="17" y="63"/>
                </a:cubicBezTo>
                <a:cubicBezTo>
                  <a:pt x="17" y="62"/>
                  <a:pt x="18" y="62"/>
                  <a:pt x="18" y="62"/>
                </a:cubicBezTo>
                <a:cubicBezTo>
                  <a:pt x="19" y="62"/>
                  <a:pt x="19" y="61"/>
                  <a:pt x="19" y="61"/>
                </a:cubicBezTo>
                <a:cubicBezTo>
                  <a:pt x="21" y="62"/>
                  <a:pt x="24" y="63"/>
                  <a:pt x="26" y="63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5"/>
                  <a:pt x="26" y="65"/>
                  <a:pt x="27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6"/>
                  <a:pt x="28" y="66"/>
                  <a:pt x="28" y="66"/>
                </a:cubicBezTo>
                <a:cubicBezTo>
                  <a:pt x="28" y="66"/>
                  <a:pt x="28" y="66"/>
                  <a:pt x="28" y="66"/>
                </a:cubicBezTo>
                <a:cubicBezTo>
                  <a:pt x="28" y="66"/>
                  <a:pt x="27" y="65"/>
                  <a:pt x="27" y="65"/>
                </a:cubicBezTo>
                <a:cubicBezTo>
                  <a:pt x="27" y="65"/>
                  <a:pt x="27" y="64"/>
                  <a:pt x="27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8" y="64"/>
                  <a:pt x="29" y="64"/>
                  <a:pt x="30" y="65"/>
                </a:cubicBezTo>
                <a:cubicBezTo>
                  <a:pt x="30" y="65"/>
                  <a:pt x="31" y="66"/>
                  <a:pt x="32" y="66"/>
                </a:cubicBezTo>
                <a:cubicBezTo>
                  <a:pt x="31" y="67"/>
                  <a:pt x="31" y="67"/>
                  <a:pt x="31" y="68"/>
                </a:cubicBezTo>
                <a:cubicBezTo>
                  <a:pt x="31" y="68"/>
                  <a:pt x="32" y="68"/>
                  <a:pt x="32" y="68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68"/>
                  <a:pt x="32" y="67"/>
                  <a:pt x="32" y="67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67"/>
                  <a:pt x="32" y="67"/>
                  <a:pt x="33" y="67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5"/>
                  <a:pt x="32" y="65"/>
                  <a:pt x="32" y="65"/>
                </a:cubicBezTo>
                <a:cubicBezTo>
                  <a:pt x="33" y="65"/>
                  <a:pt x="35" y="66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7" y="66"/>
                  <a:pt x="37" y="66"/>
                </a:cubicBezTo>
                <a:cubicBezTo>
                  <a:pt x="37" y="66"/>
                  <a:pt x="37" y="66"/>
                  <a:pt x="37" y="67"/>
                </a:cubicBezTo>
                <a:cubicBezTo>
                  <a:pt x="37" y="67"/>
                  <a:pt x="37" y="67"/>
                  <a:pt x="37" y="67"/>
                </a:cubicBezTo>
                <a:cubicBezTo>
                  <a:pt x="38" y="67"/>
                  <a:pt x="38" y="67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67"/>
                  <a:pt x="39" y="67"/>
                  <a:pt x="39" y="67"/>
                </a:cubicBezTo>
                <a:cubicBezTo>
                  <a:pt x="39" y="67"/>
                  <a:pt x="39" y="67"/>
                  <a:pt x="39" y="67"/>
                </a:cubicBezTo>
                <a:cubicBezTo>
                  <a:pt x="39" y="67"/>
                  <a:pt x="39" y="66"/>
                  <a:pt x="39" y="66"/>
                </a:cubicBezTo>
                <a:cubicBezTo>
                  <a:pt x="39" y="66"/>
                  <a:pt x="39" y="66"/>
                  <a:pt x="39" y="66"/>
                </a:cubicBezTo>
                <a:cubicBezTo>
                  <a:pt x="39" y="66"/>
                  <a:pt x="39" y="66"/>
                  <a:pt x="39" y="66"/>
                </a:cubicBezTo>
                <a:cubicBezTo>
                  <a:pt x="42" y="66"/>
                  <a:pt x="44" y="66"/>
                  <a:pt x="47" y="66"/>
                </a:cubicBezTo>
                <a:cubicBezTo>
                  <a:pt x="48" y="67"/>
                  <a:pt x="48" y="67"/>
                  <a:pt x="48" y="67"/>
                </a:cubicBezTo>
                <a:cubicBezTo>
                  <a:pt x="48" y="67"/>
                  <a:pt x="49" y="68"/>
                  <a:pt x="49" y="68"/>
                </a:cubicBezTo>
                <a:cubicBezTo>
                  <a:pt x="49" y="68"/>
                  <a:pt x="49" y="68"/>
                  <a:pt x="49" y="69"/>
                </a:cubicBezTo>
                <a:cubicBezTo>
                  <a:pt x="49" y="69"/>
                  <a:pt x="49" y="70"/>
                  <a:pt x="50" y="70"/>
                </a:cubicBezTo>
                <a:cubicBezTo>
                  <a:pt x="50" y="70"/>
                  <a:pt x="50" y="70"/>
                  <a:pt x="50" y="70"/>
                </a:cubicBezTo>
                <a:cubicBezTo>
                  <a:pt x="50" y="70"/>
                  <a:pt x="50" y="70"/>
                  <a:pt x="50" y="70"/>
                </a:cubicBezTo>
                <a:cubicBezTo>
                  <a:pt x="50" y="70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8"/>
                  <a:pt x="50" y="68"/>
                  <a:pt x="50" y="67"/>
                </a:cubicBezTo>
                <a:cubicBezTo>
                  <a:pt x="49" y="67"/>
                  <a:pt x="49" y="67"/>
                  <a:pt x="49" y="66"/>
                </a:cubicBezTo>
                <a:cubicBezTo>
                  <a:pt x="50" y="66"/>
                  <a:pt x="51" y="67"/>
                  <a:pt x="52" y="67"/>
                </a:cubicBezTo>
                <a:cubicBezTo>
                  <a:pt x="55" y="67"/>
                  <a:pt x="57" y="66"/>
                  <a:pt x="60" y="66"/>
                </a:cubicBezTo>
                <a:cubicBezTo>
                  <a:pt x="61" y="67"/>
                  <a:pt x="62" y="67"/>
                  <a:pt x="63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9"/>
                  <a:pt x="62" y="69"/>
                  <a:pt x="62" y="69"/>
                </a:cubicBezTo>
                <a:cubicBezTo>
                  <a:pt x="62" y="70"/>
                  <a:pt x="63" y="70"/>
                  <a:pt x="64" y="70"/>
                </a:cubicBezTo>
                <a:cubicBezTo>
                  <a:pt x="64" y="70"/>
                  <a:pt x="65" y="70"/>
                  <a:pt x="65" y="70"/>
                </a:cubicBezTo>
                <a:cubicBezTo>
                  <a:pt x="65" y="70"/>
                  <a:pt x="66" y="70"/>
                  <a:pt x="66" y="70"/>
                </a:cubicBezTo>
                <a:cubicBezTo>
                  <a:pt x="66" y="70"/>
                  <a:pt x="66" y="69"/>
                  <a:pt x="66" y="69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69"/>
                  <a:pt x="65" y="69"/>
                  <a:pt x="65" y="69"/>
                </a:cubicBezTo>
                <a:cubicBezTo>
                  <a:pt x="65" y="69"/>
                  <a:pt x="63" y="69"/>
                  <a:pt x="63" y="69"/>
                </a:cubicBezTo>
                <a:cubicBezTo>
                  <a:pt x="63" y="69"/>
                  <a:pt x="63" y="69"/>
                  <a:pt x="63" y="69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2" y="66"/>
                  <a:pt x="62" y="66"/>
                </a:cubicBezTo>
                <a:cubicBezTo>
                  <a:pt x="64" y="66"/>
                  <a:pt x="67" y="66"/>
                  <a:pt x="69" y="65"/>
                </a:cubicBezTo>
                <a:cubicBezTo>
                  <a:pt x="69" y="65"/>
                  <a:pt x="69" y="65"/>
                  <a:pt x="69" y="64"/>
                </a:cubicBezTo>
                <a:cubicBezTo>
                  <a:pt x="69" y="64"/>
                  <a:pt x="69" y="63"/>
                  <a:pt x="69" y="63"/>
                </a:cubicBezTo>
                <a:cubicBezTo>
                  <a:pt x="69" y="57"/>
                  <a:pt x="71" y="52"/>
                  <a:pt x="75" y="47"/>
                </a:cubicBezTo>
                <a:cubicBezTo>
                  <a:pt x="75" y="47"/>
                  <a:pt x="76" y="47"/>
                  <a:pt x="76" y="47"/>
                </a:cubicBezTo>
                <a:cubicBezTo>
                  <a:pt x="76" y="46"/>
                  <a:pt x="77" y="46"/>
                  <a:pt x="77" y="46"/>
                </a:cubicBezTo>
                <a:cubicBezTo>
                  <a:pt x="78" y="46"/>
                  <a:pt x="78" y="46"/>
                  <a:pt x="79" y="47"/>
                </a:cubicBezTo>
                <a:cubicBezTo>
                  <a:pt x="79" y="47"/>
                  <a:pt x="79" y="47"/>
                  <a:pt x="79" y="47"/>
                </a:cubicBezTo>
                <a:cubicBezTo>
                  <a:pt x="77" y="49"/>
                  <a:pt x="75" y="51"/>
                  <a:pt x="74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3" y="53"/>
                  <a:pt x="73" y="53"/>
                </a:cubicBezTo>
                <a:cubicBezTo>
                  <a:pt x="72" y="53"/>
                  <a:pt x="72" y="53"/>
                  <a:pt x="72" y="54"/>
                </a:cubicBezTo>
                <a:cubicBezTo>
                  <a:pt x="72" y="54"/>
                  <a:pt x="72" y="54"/>
                  <a:pt x="73" y="54"/>
                </a:cubicBezTo>
                <a:cubicBezTo>
                  <a:pt x="73" y="54"/>
                  <a:pt x="73" y="54"/>
                  <a:pt x="73" y="55"/>
                </a:cubicBezTo>
                <a:cubicBezTo>
                  <a:pt x="73" y="55"/>
                  <a:pt x="73" y="55"/>
                  <a:pt x="74" y="55"/>
                </a:cubicBezTo>
                <a:cubicBezTo>
                  <a:pt x="73" y="56"/>
                  <a:pt x="73" y="58"/>
                  <a:pt x="73" y="59"/>
                </a:cubicBezTo>
                <a:cubicBezTo>
                  <a:pt x="73" y="59"/>
                  <a:pt x="73" y="59"/>
                  <a:pt x="73" y="59"/>
                </a:cubicBezTo>
                <a:cubicBezTo>
                  <a:pt x="72" y="59"/>
                  <a:pt x="72" y="60"/>
                  <a:pt x="71" y="60"/>
                </a:cubicBezTo>
                <a:cubicBezTo>
                  <a:pt x="70" y="61"/>
                  <a:pt x="69" y="61"/>
                  <a:pt x="69" y="62"/>
                </a:cubicBezTo>
                <a:cubicBezTo>
                  <a:pt x="70" y="62"/>
                  <a:pt x="70" y="62"/>
                  <a:pt x="70" y="62"/>
                </a:cubicBezTo>
                <a:cubicBezTo>
                  <a:pt x="70" y="62"/>
                  <a:pt x="70" y="62"/>
                  <a:pt x="70" y="62"/>
                </a:cubicBezTo>
                <a:cubicBezTo>
                  <a:pt x="70" y="62"/>
                  <a:pt x="70" y="62"/>
                  <a:pt x="70" y="62"/>
                </a:cubicBezTo>
                <a:cubicBezTo>
                  <a:pt x="70" y="62"/>
                  <a:pt x="71" y="61"/>
                  <a:pt x="72" y="61"/>
                </a:cubicBezTo>
                <a:cubicBezTo>
                  <a:pt x="72" y="61"/>
                  <a:pt x="72" y="60"/>
                  <a:pt x="72" y="60"/>
                </a:cubicBezTo>
                <a:cubicBezTo>
                  <a:pt x="72" y="62"/>
                  <a:pt x="72" y="64"/>
                  <a:pt x="72" y="65"/>
                </a:cubicBezTo>
                <a:cubicBezTo>
                  <a:pt x="72" y="65"/>
                  <a:pt x="72" y="66"/>
                  <a:pt x="72" y="66"/>
                </a:cubicBezTo>
                <a:cubicBezTo>
                  <a:pt x="71" y="66"/>
                  <a:pt x="71" y="67"/>
                  <a:pt x="71" y="67"/>
                </a:cubicBezTo>
                <a:cubicBezTo>
                  <a:pt x="71" y="67"/>
                  <a:pt x="71" y="67"/>
                  <a:pt x="70" y="67"/>
                </a:cubicBezTo>
                <a:cubicBezTo>
                  <a:pt x="70" y="68"/>
                  <a:pt x="69" y="68"/>
                  <a:pt x="69" y="69"/>
                </a:cubicBezTo>
                <a:cubicBezTo>
                  <a:pt x="69" y="69"/>
                  <a:pt x="69" y="69"/>
                  <a:pt x="6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70"/>
                  <a:pt x="69" y="70"/>
                  <a:pt x="70" y="70"/>
                </a:cubicBezTo>
                <a:cubicBezTo>
                  <a:pt x="70" y="70"/>
                  <a:pt x="70" y="70"/>
                  <a:pt x="70" y="70"/>
                </a:cubicBezTo>
                <a:cubicBezTo>
                  <a:pt x="70" y="70"/>
                  <a:pt x="70" y="70"/>
                  <a:pt x="70" y="69"/>
                </a:cubicBezTo>
                <a:cubicBezTo>
                  <a:pt x="70" y="69"/>
                  <a:pt x="70" y="68"/>
                  <a:pt x="71" y="68"/>
                </a:cubicBezTo>
                <a:cubicBezTo>
                  <a:pt x="71" y="68"/>
                  <a:pt x="71" y="68"/>
                  <a:pt x="72" y="68"/>
                </a:cubicBezTo>
                <a:cubicBezTo>
                  <a:pt x="72" y="68"/>
                  <a:pt x="72" y="67"/>
                  <a:pt x="72" y="67"/>
                </a:cubicBezTo>
                <a:cubicBezTo>
                  <a:pt x="72" y="68"/>
                  <a:pt x="72" y="69"/>
                  <a:pt x="72" y="71"/>
                </a:cubicBezTo>
                <a:cubicBezTo>
                  <a:pt x="72" y="71"/>
                  <a:pt x="72" y="71"/>
                  <a:pt x="71" y="71"/>
                </a:cubicBezTo>
                <a:cubicBezTo>
                  <a:pt x="71" y="72"/>
                  <a:pt x="71" y="72"/>
                  <a:pt x="71" y="72"/>
                </a:cubicBezTo>
                <a:cubicBezTo>
                  <a:pt x="71" y="72"/>
                  <a:pt x="71" y="72"/>
                  <a:pt x="71" y="72"/>
                </a:cubicBezTo>
                <a:cubicBezTo>
                  <a:pt x="71" y="72"/>
                  <a:pt x="72" y="72"/>
                  <a:pt x="72" y="72"/>
                </a:cubicBezTo>
                <a:cubicBezTo>
                  <a:pt x="72" y="72"/>
                  <a:pt x="72" y="72"/>
                  <a:pt x="73" y="72"/>
                </a:cubicBezTo>
                <a:cubicBezTo>
                  <a:pt x="73" y="72"/>
                  <a:pt x="73" y="73"/>
                  <a:pt x="73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73" y="75"/>
                  <a:pt x="72" y="75"/>
                  <a:pt x="72" y="76"/>
                </a:cubicBezTo>
                <a:cubicBezTo>
                  <a:pt x="72" y="76"/>
                  <a:pt x="72" y="76"/>
                  <a:pt x="71" y="76"/>
                </a:cubicBezTo>
                <a:cubicBezTo>
                  <a:pt x="71" y="76"/>
                  <a:pt x="71" y="76"/>
                  <a:pt x="71" y="76"/>
                </a:cubicBezTo>
                <a:cubicBezTo>
                  <a:pt x="70" y="77"/>
                  <a:pt x="70" y="77"/>
                  <a:pt x="70" y="78"/>
                </a:cubicBezTo>
                <a:cubicBezTo>
                  <a:pt x="70" y="78"/>
                  <a:pt x="70" y="79"/>
                  <a:pt x="71" y="79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78"/>
                  <a:pt x="71" y="77"/>
                  <a:pt x="71" y="77"/>
                </a:cubicBezTo>
                <a:cubicBezTo>
                  <a:pt x="71" y="77"/>
                  <a:pt x="71" y="77"/>
                  <a:pt x="72" y="77"/>
                </a:cubicBezTo>
                <a:cubicBezTo>
                  <a:pt x="72" y="77"/>
                  <a:pt x="72" y="77"/>
                  <a:pt x="73" y="76"/>
                </a:cubicBezTo>
                <a:cubicBezTo>
                  <a:pt x="73" y="76"/>
                  <a:pt x="73" y="75"/>
                  <a:pt x="74" y="75"/>
                </a:cubicBezTo>
                <a:cubicBezTo>
                  <a:pt x="74" y="76"/>
                  <a:pt x="75" y="77"/>
                  <a:pt x="75" y="78"/>
                </a:cubicBezTo>
                <a:cubicBezTo>
                  <a:pt x="75" y="79"/>
                  <a:pt x="75" y="79"/>
                  <a:pt x="75" y="80"/>
                </a:cubicBezTo>
                <a:cubicBezTo>
                  <a:pt x="75" y="80"/>
                  <a:pt x="75" y="80"/>
                  <a:pt x="75" y="80"/>
                </a:cubicBezTo>
                <a:cubicBezTo>
                  <a:pt x="75" y="81"/>
                  <a:pt x="74" y="81"/>
                  <a:pt x="75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5" y="82"/>
                  <a:pt x="76" y="82"/>
                  <a:pt x="76" y="82"/>
                </a:cubicBezTo>
                <a:cubicBezTo>
                  <a:pt x="75" y="81"/>
                  <a:pt x="75" y="81"/>
                  <a:pt x="76" y="80"/>
                </a:cubicBezTo>
                <a:cubicBezTo>
                  <a:pt x="76" y="80"/>
                  <a:pt x="76" y="80"/>
                  <a:pt x="76" y="80"/>
                </a:cubicBezTo>
                <a:cubicBezTo>
                  <a:pt x="76" y="80"/>
                  <a:pt x="76" y="80"/>
                  <a:pt x="76" y="80"/>
                </a:cubicBezTo>
                <a:cubicBezTo>
                  <a:pt x="76" y="81"/>
                  <a:pt x="77" y="82"/>
                  <a:pt x="77" y="83"/>
                </a:cubicBezTo>
                <a:cubicBezTo>
                  <a:pt x="77" y="83"/>
                  <a:pt x="77" y="83"/>
                  <a:pt x="77" y="83"/>
                </a:cubicBezTo>
                <a:cubicBezTo>
                  <a:pt x="77" y="83"/>
                  <a:pt x="77" y="84"/>
                  <a:pt x="77" y="85"/>
                </a:cubicBezTo>
                <a:cubicBezTo>
                  <a:pt x="77" y="85"/>
                  <a:pt x="76" y="84"/>
                  <a:pt x="76" y="85"/>
                </a:cubicBezTo>
                <a:cubicBezTo>
                  <a:pt x="76" y="85"/>
                  <a:pt x="76" y="86"/>
                  <a:pt x="76" y="86"/>
                </a:cubicBezTo>
                <a:cubicBezTo>
                  <a:pt x="76" y="86"/>
                  <a:pt x="76" y="87"/>
                  <a:pt x="77" y="87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7"/>
                  <a:pt x="77" y="87"/>
                  <a:pt x="77" y="87"/>
                </a:cubicBezTo>
                <a:cubicBezTo>
                  <a:pt x="78" y="87"/>
                  <a:pt x="78" y="87"/>
                  <a:pt x="77" y="87"/>
                </a:cubicBezTo>
                <a:cubicBezTo>
                  <a:pt x="77" y="86"/>
                  <a:pt x="77" y="86"/>
                  <a:pt x="77" y="86"/>
                </a:cubicBezTo>
                <a:cubicBezTo>
                  <a:pt x="77" y="85"/>
                  <a:pt x="77" y="85"/>
                  <a:pt x="77" y="85"/>
                </a:cubicBezTo>
                <a:cubicBezTo>
                  <a:pt x="77" y="85"/>
                  <a:pt x="78" y="85"/>
                  <a:pt x="78" y="85"/>
                </a:cubicBezTo>
                <a:cubicBezTo>
                  <a:pt x="78" y="85"/>
                  <a:pt x="78" y="85"/>
                  <a:pt x="78" y="85"/>
                </a:cubicBezTo>
                <a:cubicBezTo>
                  <a:pt x="78" y="85"/>
                  <a:pt x="78" y="84"/>
                  <a:pt x="78" y="84"/>
                </a:cubicBezTo>
                <a:cubicBezTo>
                  <a:pt x="79" y="85"/>
                  <a:pt x="80" y="86"/>
                  <a:pt x="80" y="86"/>
                </a:cubicBezTo>
                <a:cubicBezTo>
                  <a:pt x="80" y="86"/>
                  <a:pt x="80" y="86"/>
                  <a:pt x="80" y="86"/>
                </a:cubicBezTo>
                <a:cubicBezTo>
                  <a:pt x="79" y="87"/>
                  <a:pt x="79" y="88"/>
                  <a:pt x="79" y="89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89"/>
                  <a:pt x="79" y="90"/>
                  <a:pt x="78" y="90"/>
                </a:cubicBezTo>
                <a:cubicBezTo>
                  <a:pt x="78" y="90"/>
                  <a:pt x="78" y="90"/>
                  <a:pt x="78" y="91"/>
                </a:cubicBezTo>
                <a:cubicBezTo>
                  <a:pt x="78" y="91"/>
                  <a:pt x="79" y="91"/>
                  <a:pt x="79" y="91"/>
                </a:cubicBezTo>
                <a:cubicBezTo>
                  <a:pt x="79" y="91"/>
                  <a:pt x="79" y="91"/>
                  <a:pt x="79" y="91"/>
                </a:cubicBezTo>
                <a:cubicBezTo>
                  <a:pt x="79" y="90"/>
                  <a:pt x="79" y="90"/>
                  <a:pt x="80" y="90"/>
                </a:cubicBezTo>
                <a:cubicBezTo>
                  <a:pt x="80" y="89"/>
                  <a:pt x="80" y="89"/>
                  <a:pt x="80" y="89"/>
                </a:cubicBezTo>
                <a:cubicBezTo>
                  <a:pt x="80" y="88"/>
                  <a:pt x="80" y="87"/>
                  <a:pt x="81" y="87"/>
                </a:cubicBezTo>
                <a:cubicBezTo>
                  <a:pt x="81" y="87"/>
                  <a:pt x="81" y="87"/>
                  <a:pt x="81" y="87"/>
                </a:cubicBezTo>
                <a:cubicBezTo>
                  <a:pt x="81" y="87"/>
                  <a:pt x="82" y="88"/>
                  <a:pt x="83" y="89"/>
                </a:cubicBezTo>
                <a:cubicBezTo>
                  <a:pt x="83" y="89"/>
                  <a:pt x="82" y="89"/>
                  <a:pt x="82" y="90"/>
                </a:cubicBezTo>
                <a:cubicBezTo>
                  <a:pt x="82" y="90"/>
                  <a:pt x="82" y="90"/>
                  <a:pt x="82" y="91"/>
                </a:cubicBezTo>
                <a:cubicBezTo>
                  <a:pt x="82" y="91"/>
                  <a:pt x="81" y="91"/>
                  <a:pt x="81" y="91"/>
                </a:cubicBezTo>
                <a:cubicBezTo>
                  <a:pt x="81" y="92"/>
                  <a:pt x="81" y="92"/>
                  <a:pt x="81" y="92"/>
                </a:cubicBezTo>
                <a:cubicBezTo>
                  <a:pt x="81" y="92"/>
                  <a:pt x="81" y="92"/>
                  <a:pt x="80" y="92"/>
                </a:cubicBezTo>
                <a:cubicBezTo>
                  <a:pt x="80" y="93"/>
                  <a:pt x="79" y="93"/>
                  <a:pt x="79" y="94"/>
                </a:cubicBezTo>
                <a:cubicBezTo>
                  <a:pt x="79" y="95"/>
                  <a:pt x="79" y="95"/>
                  <a:pt x="80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80" y="95"/>
                  <a:pt x="80" y="95"/>
                  <a:pt x="80" y="94"/>
                </a:cubicBezTo>
                <a:cubicBezTo>
                  <a:pt x="80" y="94"/>
                  <a:pt x="80" y="93"/>
                  <a:pt x="81" y="93"/>
                </a:cubicBezTo>
                <a:cubicBezTo>
                  <a:pt x="81" y="93"/>
                  <a:pt x="81" y="93"/>
                  <a:pt x="82" y="93"/>
                </a:cubicBezTo>
                <a:cubicBezTo>
                  <a:pt x="82" y="92"/>
                  <a:pt x="82" y="92"/>
                  <a:pt x="82" y="92"/>
                </a:cubicBezTo>
                <a:cubicBezTo>
                  <a:pt x="82" y="92"/>
                  <a:pt x="82" y="92"/>
                  <a:pt x="82" y="91"/>
                </a:cubicBezTo>
                <a:cubicBezTo>
                  <a:pt x="83" y="91"/>
                  <a:pt x="83" y="90"/>
                  <a:pt x="83" y="90"/>
                </a:cubicBezTo>
                <a:cubicBezTo>
                  <a:pt x="83" y="90"/>
                  <a:pt x="83" y="90"/>
                  <a:pt x="84" y="90"/>
                </a:cubicBezTo>
                <a:cubicBezTo>
                  <a:pt x="85" y="90"/>
                  <a:pt x="86" y="91"/>
                  <a:pt x="87" y="92"/>
                </a:cubicBezTo>
                <a:cubicBezTo>
                  <a:pt x="87" y="92"/>
                  <a:pt x="87" y="92"/>
                  <a:pt x="87" y="92"/>
                </a:cubicBezTo>
                <a:cubicBezTo>
                  <a:pt x="87" y="93"/>
                  <a:pt x="87" y="93"/>
                  <a:pt x="87" y="94"/>
                </a:cubicBezTo>
                <a:cubicBezTo>
                  <a:pt x="87" y="94"/>
                  <a:pt x="87" y="94"/>
                  <a:pt x="87" y="94"/>
                </a:cubicBezTo>
                <a:cubicBezTo>
                  <a:pt x="86" y="94"/>
                  <a:pt x="86" y="94"/>
                  <a:pt x="86" y="95"/>
                </a:cubicBezTo>
                <a:cubicBezTo>
                  <a:pt x="86" y="95"/>
                  <a:pt x="86" y="95"/>
                  <a:pt x="86" y="95"/>
                </a:cubicBezTo>
                <a:cubicBezTo>
                  <a:pt x="86" y="96"/>
                  <a:pt x="87" y="96"/>
                  <a:pt x="87" y="96"/>
                </a:cubicBezTo>
                <a:cubicBezTo>
                  <a:pt x="87" y="96"/>
                  <a:pt x="87" y="97"/>
                  <a:pt x="87" y="97"/>
                </a:cubicBezTo>
                <a:cubicBezTo>
                  <a:pt x="87" y="97"/>
                  <a:pt x="87" y="97"/>
                  <a:pt x="88" y="97"/>
                </a:cubicBezTo>
                <a:cubicBezTo>
                  <a:pt x="88" y="97"/>
                  <a:pt x="88" y="97"/>
                  <a:pt x="88" y="97"/>
                </a:cubicBezTo>
                <a:cubicBezTo>
                  <a:pt x="88" y="97"/>
                  <a:pt x="88" y="97"/>
                  <a:pt x="88" y="96"/>
                </a:cubicBezTo>
                <a:cubicBezTo>
                  <a:pt x="88" y="96"/>
                  <a:pt x="88" y="96"/>
                  <a:pt x="88" y="96"/>
                </a:cubicBezTo>
                <a:cubicBezTo>
                  <a:pt x="88" y="96"/>
                  <a:pt x="88" y="96"/>
                  <a:pt x="88" y="96"/>
                </a:cubicBezTo>
                <a:cubicBezTo>
                  <a:pt x="87" y="96"/>
                  <a:pt x="87" y="95"/>
                  <a:pt x="87" y="95"/>
                </a:cubicBezTo>
                <a:cubicBezTo>
                  <a:pt x="87" y="95"/>
                  <a:pt x="87" y="95"/>
                  <a:pt x="87" y="95"/>
                </a:cubicBezTo>
                <a:cubicBezTo>
                  <a:pt x="87" y="95"/>
                  <a:pt x="87" y="95"/>
                  <a:pt x="87" y="95"/>
                </a:cubicBezTo>
                <a:cubicBezTo>
                  <a:pt x="87" y="95"/>
                  <a:pt x="88" y="94"/>
                  <a:pt x="88" y="94"/>
                </a:cubicBezTo>
                <a:cubicBezTo>
                  <a:pt x="88" y="94"/>
                  <a:pt x="88" y="93"/>
                  <a:pt x="88" y="93"/>
                </a:cubicBezTo>
                <a:cubicBezTo>
                  <a:pt x="89" y="93"/>
                  <a:pt x="89" y="93"/>
                  <a:pt x="90" y="94"/>
                </a:cubicBezTo>
                <a:cubicBezTo>
                  <a:pt x="90" y="94"/>
                  <a:pt x="90" y="94"/>
                  <a:pt x="90" y="94"/>
                </a:cubicBezTo>
                <a:cubicBezTo>
                  <a:pt x="89" y="95"/>
                  <a:pt x="89" y="96"/>
                  <a:pt x="91" y="97"/>
                </a:cubicBezTo>
                <a:cubicBezTo>
                  <a:pt x="90" y="97"/>
                  <a:pt x="90" y="97"/>
                  <a:pt x="90" y="97"/>
                </a:cubicBezTo>
                <a:cubicBezTo>
                  <a:pt x="90" y="98"/>
                  <a:pt x="90" y="98"/>
                  <a:pt x="90" y="98"/>
                </a:cubicBezTo>
                <a:cubicBezTo>
                  <a:pt x="90" y="99"/>
                  <a:pt x="90" y="99"/>
                  <a:pt x="91" y="99"/>
                </a:cubicBezTo>
                <a:cubicBezTo>
                  <a:pt x="91" y="99"/>
                  <a:pt x="91" y="99"/>
                  <a:pt x="91" y="98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97"/>
                  <a:pt x="91" y="97"/>
                  <a:pt x="91" y="97"/>
                </a:cubicBezTo>
                <a:cubicBezTo>
                  <a:pt x="92" y="97"/>
                  <a:pt x="92" y="97"/>
                  <a:pt x="92" y="97"/>
                </a:cubicBezTo>
                <a:cubicBezTo>
                  <a:pt x="92" y="97"/>
                  <a:pt x="92" y="97"/>
                  <a:pt x="92" y="97"/>
                </a:cubicBezTo>
                <a:cubicBezTo>
                  <a:pt x="92" y="97"/>
                  <a:pt x="92" y="96"/>
                  <a:pt x="91" y="96"/>
                </a:cubicBezTo>
                <a:cubicBezTo>
                  <a:pt x="90" y="95"/>
                  <a:pt x="90" y="95"/>
                  <a:pt x="91" y="94"/>
                </a:cubicBezTo>
                <a:cubicBezTo>
                  <a:pt x="92" y="95"/>
                  <a:pt x="93" y="95"/>
                  <a:pt x="94" y="95"/>
                </a:cubicBezTo>
                <a:cubicBezTo>
                  <a:pt x="94" y="96"/>
                  <a:pt x="94" y="96"/>
                  <a:pt x="95" y="97"/>
                </a:cubicBezTo>
                <a:cubicBezTo>
                  <a:pt x="94" y="97"/>
                  <a:pt x="94" y="97"/>
                  <a:pt x="94" y="97"/>
                </a:cubicBezTo>
                <a:cubicBezTo>
                  <a:pt x="94" y="97"/>
                  <a:pt x="94" y="97"/>
                  <a:pt x="94" y="97"/>
                </a:cubicBezTo>
                <a:cubicBezTo>
                  <a:pt x="94" y="97"/>
                  <a:pt x="94" y="97"/>
                  <a:pt x="94" y="97"/>
                </a:cubicBezTo>
                <a:cubicBezTo>
                  <a:pt x="94" y="97"/>
                  <a:pt x="94" y="98"/>
                  <a:pt x="94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6" y="98"/>
                  <a:pt x="96" y="98"/>
                </a:cubicBezTo>
                <a:cubicBezTo>
                  <a:pt x="96" y="98"/>
                  <a:pt x="96" y="97"/>
                  <a:pt x="95" y="97"/>
                </a:cubicBezTo>
                <a:cubicBezTo>
                  <a:pt x="95" y="97"/>
                  <a:pt x="95" y="97"/>
                  <a:pt x="95" y="97"/>
                </a:cubicBezTo>
                <a:cubicBezTo>
                  <a:pt x="96" y="97"/>
                  <a:pt x="96" y="97"/>
                  <a:pt x="96" y="97"/>
                </a:cubicBezTo>
                <a:cubicBezTo>
                  <a:pt x="95" y="96"/>
                  <a:pt x="95" y="96"/>
                  <a:pt x="95" y="96"/>
                </a:cubicBezTo>
                <a:cubicBezTo>
                  <a:pt x="97" y="96"/>
                  <a:pt x="99" y="97"/>
                  <a:pt x="101" y="97"/>
                </a:cubicBezTo>
                <a:cubicBezTo>
                  <a:pt x="101" y="97"/>
                  <a:pt x="101" y="97"/>
                  <a:pt x="101" y="98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2" y="99"/>
                  <a:pt x="102" y="99"/>
                  <a:pt x="102" y="99"/>
                </a:cubicBezTo>
                <a:cubicBezTo>
                  <a:pt x="102" y="100"/>
                  <a:pt x="102" y="100"/>
                  <a:pt x="102" y="100"/>
                </a:cubicBezTo>
                <a:cubicBezTo>
                  <a:pt x="102" y="100"/>
                  <a:pt x="102" y="101"/>
                  <a:pt x="102" y="101"/>
                </a:cubicBezTo>
                <a:cubicBezTo>
                  <a:pt x="103" y="101"/>
                  <a:pt x="103" y="101"/>
                  <a:pt x="103" y="101"/>
                </a:cubicBezTo>
                <a:cubicBezTo>
                  <a:pt x="103" y="101"/>
                  <a:pt x="103" y="101"/>
                  <a:pt x="103" y="101"/>
                </a:cubicBezTo>
                <a:cubicBezTo>
                  <a:pt x="103" y="100"/>
                  <a:pt x="103" y="100"/>
                  <a:pt x="103" y="100"/>
                </a:cubicBezTo>
                <a:cubicBezTo>
                  <a:pt x="103" y="100"/>
                  <a:pt x="103" y="100"/>
                  <a:pt x="103" y="100"/>
                </a:cubicBezTo>
                <a:cubicBezTo>
                  <a:pt x="103" y="100"/>
                  <a:pt x="103" y="100"/>
                  <a:pt x="103" y="99"/>
                </a:cubicBezTo>
                <a:cubicBezTo>
                  <a:pt x="103" y="99"/>
                  <a:pt x="103" y="98"/>
                  <a:pt x="103" y="98"/>
                </a:cubicBezTo>
                <a:cubicBezTo>
                  <a:pt x="103" y="98"/>
                  <a:pt x="102" y="97"/>
                  <a:pt x="102" y="97"/>
                </a:cubicBezTo>
                <a:cubicBezTo>
                  <a:pt x="103" y="97"/>
                  <a:pt x="103" y="97"/>
                  <a:pt x="104" y="97"/>
                </a:cubicBezTo>
                <a:cubicBezTo>
                  <a:pt x="106" y="97"/>
                  <a:pt x="108" y="97"/>
                  <a:pt x="109" y="97"/>
                </a:cubicBezTo>
                <a:cubicBezTo>
                  <a:pt x="110" y="97"/>
                  <a:pt x="111" y="98"/>
                  <a:pt x="111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11" y="99"/>
                  <a:pt x="111" y="99"/>
                  <a:pt x="111" y="99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1" y="100"/>
                  <a:pt x="112" y="100"/>
                  <a:pt x="112" y="100"/>
                </a:cubicBezTo>
                <a:cubicBezTo>
                  <a:pt x="112" y="100"/>
                  <a:pt x="113" y="100"/>
                  <a:pt x="113" y="100"/>
                </a:cubicBezTo>
                <a:cubicBezTo>
                  <a:pt x="113" y="100"/>
                  <a:pt x="114" y="100"/>
                  <a:pt x="114" y="100"/>
                </a:cubicBezTo>
                <a:cubicBezTo>
                  <a:pt x="114" y="100"/>
                  <a:pt x="114" y="100"/>
                  <a:pt x="114" y="100"/>
                </a:cubicBezTo>
                <a:cubicBezTo>
                  <a:pt x="114" y="99"/>
                  <a:pt x="114" y="99"/>
                  <a:pt x="114" y="99"/>
                </a:cubicBezTo>
                <a:cubicBezTo>
                  <a:pt x="114" y="99"/>
                  <a:pt x="113" y="99"/>
                  <a:pt x="113" y="99"/>
                </a:cubicBezTo>
                <a:cubicBezTo>
                  <a:pt x="113" y="99"/>
                  <a:pt x="112" y="99"/>
                  <a:pt x="112" y="99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12" y="99"/>
                  <a:pt x="112" y="99"/>
                  <a:pt x="112" y="99"/>
                </a:cubicBezTo>
                <a:cubicBezTo>
                  <a:pt x="112" y="99"/>
                  <a:pt x="112" y="99"/>
                  <a:pt x="112" y="98"/>
                </a:cubicBezTo>
                <a:cubicBezTo>
                  <a:pt x="112" y="98"/>
                  <a:pt x="112" y="98"/>
                  <a:pt x="111" y="97"/>
                </a:cubicBezTo>
                <a:cubicBezTo>
                  <a:pt x="111" y="97"/>
                  <a:pt x="111" y="97"/>
                  <a:pt x="111" y="96"/>
                </a:cubicBezTo>
                <a:cubicBezTo>
                  <a:pt x="112" y="96"/>
                  <a:pt x="114" y="95"/>
                  <a:pt x="116" y="95"/>
                </a:cubicBezTo>
                <a:cubicBezTo>
                  <a:pt x="116" y="95"/>
                  <a:pt x="116" y="95"/>
                  <a:pt x="117" y="96"/>
                </a:cubicBezTo>
                <a:cubicBezTo>
                  <a:pt x="117" y="96"/>
                  <a:pt x="117" y="96"/>
                  <a:pt x="117" y="96"/>
                </a:cubicBezTo>
                <a:cubicBezTo>
                  <a:pt x="117" y="96"/>
                  <a:pt x="117" y="97"/>
                  <a:pt x="117" y="97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8" y="98"/>
                  <a:pt x="118" y="98"/>
                </a:cubicBezTo>
                <a:cubicBezTo>
                  <a:pt x="118" y="98"/>
                  <a:pt x="119" y="98"/>
                  <a:pt x="119" y="98"/>
                </a:cubicBezTo>
                <a:cubicBezTo>
                  <a:pt x="120" y="98"/>
                  <a:pt x="121" y="98"/>
                  <a:pt x="121" y="97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1" y="97"/>
                  <a:pt x="120" y="97"/>
                  <a:pt x="120" y="97"/>
                </a:cubicBezTo>
                <a:cubicBezTo>
                  <a:pt x="120" y="97"/>
                  <a:pt x="120" y="97"/>
                  <a:pt x="119" y="97"/>
                </a:cubicBezTo>
                <a:cubicBezTo>
                  <a:pt x="119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6"/>
                </a:cubicBezTo>
                <a:cubicBezTo>
                  <a:pt x="118" y="96"/>
                  <a:pt x="118" y="96"/>
                  <a:pt x="118" y="96"/>
                </a:cubicBezTo>
                <a:cubicBezTo>
                  <a:pt x="119" y="96"/>
                  <a:pt x="118" y="96"/>
                  <a:pt x="118" y="96"/>
                </a:cubicBezTo>
                <a:cubicBezTo>
                  <a:pt x="118" y="95"/>
                  <a:pt x="118" y="95"/>
                  <a:pt x="117" y="95"/>
                </a:cubicBezTo>
                <a:cubicBezTo>
                  <a:pt x="117" y="95"/>
                  <a:pt x="117" y="95"/>
                  <a:pt x="116" y="94"/>
                </a:cubicBezTo>
                <a:cubicBezTo>
                  <a:pt x="118" y="94"/>
                  <a:pt x="119" y="93"/>
                  <a:pt x="120" y="93"/>
                </a:cubicBezTo>
                <a:cubicBezTo>
                  <a:pt x="120" y="93"/>
                  <a:pt x="121" y="94"/>
                  <a:pt x="121" y="94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22" y="94"/>
                  <a:pt x="123" y="94"/>
                  <a:pt x="123" y="94"/>
                </a:cubicBezTo>
                <a:cubicBezTo>
                  <a:pt x="123" y="94"/>
                  <a:pt x="123" y="94"/>
                  <a:pt x="123" y="94"/>
                </a:cubicBezTo>
                <a:cubicBezTo>
                  <a:pt x="123" y="94"/>
                  <a:pt x="124" y="94"/>
                  <a:pt x="124" y="94"/>
                </a:cubicBezTo>
                <a:cubicBezTo>
                  <a:pt x="124" y="94"/>
                  <a:pt x="124" y="94"/>
                  <a:pt x="124" y="94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4" y="93"/>
                  <a:pt x="124" y="93"/>
                  <a:pt x="123" y="93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22" y="94"/>
                  <a:pt x="122" y="94"/>
                  <a:pt x="122" y="93"/>
                </a:cubicBezTo>
                <a:cubicBezTo>
                  <a:pt x="121" y="93"/>
                  <a:pt x="121" y="93"/>
                  <a:pt x="121" y="92"/>
                </a:cubicBezTo>
                <a:cubicBezTo>
                  <a:pt x="125" y="89"/>
                  <a:pt x="129" y="86"/>
                  <a:pt x="131" y="81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31" y="82"/>
                  <a:pt x="131" y="82"/>
                  <a:pt x="131" y="82"/>
                </a:cubicBezTo>
                <a:cubicBezTo>
                  <a:pt x="131" y="83"/>
                  <a:pt x="131" y="83"/>
                  <a:pt x="132" y="83"/>
                </a:cubicBezTo>
                <a:cubicBezTo>
                  <a:pt x="132" y="83"/>
                  <a:pt x="133" y="84"/>
                  <a:pt x="133" y="84"/>
                </a:cubicBezTo>
                <a:cubicBezTo>
                  <a:pt x="133" y="84"/>
                  <a:pt x="133" y="84"/>
                  <a:pt x="133" y="84"/>
                </a:cubicBezTo>
                <a:cubicBezTo>
                  <a:pt x="134" y="84"/>
                  <a:pt x="135" y="83"/>
                  <a:pt x="135" y="83"/>
                </a:cubicBezTo>
                <a:cubicBezTo>
                  <a:pt x="135" y="83"/>
                  <a:pt x="135" y="82"/>
                  <a:pt x="135" y="82"/>
                </a:cubicBezTo>
                <a:cubicBezTo>
                  <a:pt x="135" y="82"/>
                  <a:pt x="135" y="82"/>
                  <a:pt x="135" y="82"/>
                </a:cubicBezTo>
                <a:cubicBezTo>
                  <a:pt x="134" y="82"/>
                  <a:pt x="134" y="82"/>
                  <a:pt x="134" y="83"/>
                </a:cubicBezTo>
                <a:cubicBezTo>
                  <a:pt x="134" y="83"/>
                  <a:pt x="133" y="83"/>
                  <a:pt x="133" y="83"/>
                </a:cubicBezTo>
                <a:cubicBezTo>
                  <a:pt x="132" y="83"/>
                  <a:pt x="132" y="82"/>
                  <a:pt x="132" y="82"/>
                </a:cubicBezTo>
                <a:cubicBezTo>
                  <a:pt x="132" y="82"/>
                  <a:pt x="132" y="82"/>
                  <a:pt x="132" y="82"/>
                </a:cubicBezTo>
                <a:cubicBezTo>
                  <a:pt x="133" y="82"/>
                  <a:pt x="133" y="82"/>
                  <a:pt x="133" y="82"/>
                </a:cubicBezTo>
                <a:cubicBezTo>
                  <a:pt x="133" y="81"/>
                  <a:pt x="133" y="81"/>
                  <a:pt x="133" y="81"/>
                </a:cubicBezTo>
                <a:cubicBezTo>
                  <a:pt x="132" y="81"/>
                  <a:pt x="132" y="81"/>
                  <a:pt x="132" y="81"/>
                </a:cubicBezTo>
                <a:cubicBezTo>
                  <a:pt x="132" y="81"/>
                  <a:pt x="132" y="81"/>
                  <a:pt x="132" y="81"/>
                </a:cubicBezTo>
                <a:cubicBezTo>
                  <a:pt x="133" y="81"/>
                  <a:pt x="133" y="80"/>
                  <a:pt x="133" y="79"/>
                </a:cubicBezTo>
                <a:cubicBezTo>
                  <a:pt x="133" y="79"/>
                  <a:pt x="133" y="79"/>
                  <a:pt x="133" y="79"/>
                </a:cubicBezTo>
                <a:cubicBezTo>
                  <a:pt x="133" y="79"/>
                  <a:pt x="134" y="79"/>
                  <a:pt x="134" y="79"/>
                </a:cubicBezTo>
                <a:cubicBezTo>
                  <a:pt x="134" y="78"/>
                  <a:pt x="134" y="78"/>
                  <a:pt x="134" y="78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136" y="77"/>
                  <a:pt x="136" y="73"/>
                  <a:pt x="136" y="73"/>
                </a:cubicBezTo>
                <a:cubicBezTo>
                  <a:pt x="135" y="72"/>
                  <a:pt x="135" y="72"/>
                  <a:pt x="135" y="72"/>
                </a:cubicBezTo>
                <a:cubicBezTo>
                  <a:pt x="135" y="72"/>
                  <a:pt x="136" y="71"/>
                  <a:pt x="136" y="71"/>
                </a:cubicBezTo>
                <a:cubicBezTo>
                  <a:pt x="136" y="70"/>
                  <a:pt x="136" y="70"/>
                  <a:pt x="136" y="69"/>
                </a:cubicBezTo>
                <a:cubicBezTo>
                  <a:pt x="136" y="69"/>
                  <a:pt x="136" y="69"/>
                  <a:pt x="136" y="69"/>
                </a:cubicBezTo>
                <a:cubicBezTo>
                  <a:pt x="136" y="68"/>
                  <a:pt x="136" y="68"/>
                  <a:pt x="137" y="68"/>
                </a:cubicBezTo>
                <a:cubicBezTo>
                  <a:pt x="137" y="68"/>
                  <a:pt x="137" y="67"/>
                  <a:pt x="137" y="67"/>
                </a:cubicBezTo>
                <a:cubicBezTo>
                  <a:pt x="137" y="67"/>
                  <a:pt x="138" y="68"/>
                  <a:pt x="138" y="68"/>
                </a:cubicBezTo>
                <a:cubicBezTo>
                  <a:pt x="138" y="68"/>
                  <a:pt x="139" y="68"/>
                  <a:pt x="139" y="68"/>
                </a:cubicBezTo>
                <a:cubicBezTo>
                  <a:pt x="139" y="68"/>
                  <a:pt x="139" y="67"/>
                  <a:pt x="139" y="67"/>
                </a:cubicBezTo>
                <a:cubicBezTo>
                  <a:pt x="138" y="67"/>
                  <a:pt x="138" y="67"/>
                  <a:pt x="137" y="66"/>
                </a:cubicBezTo>
                <a:close/>
                <a:moveTo>
                  <a:pt x="19" y="30"/>
                </a:moveTo>
                <a:cubicBezTo>
                  <a:pt x="18" y="31"/>
                  <a:pt x="18" y="32"/>
                  <a:pt x="18" y="33"/>
                </a:cubicBezTo>
                <a:cubicBezTo>
                  <a:pt x="18" y="34"/>
                  <a:pt x="17" y="35"/>
                  <a:pt x="17" y="35"/>
                </a:cubicBezTo>
                <a:cubicBezTo>
                  <a:pt x="16" y="35"/>
                  <a:pt x="16" y="35"/>
                  <a:pt x="16" y="37"/>
                </a:cubicBezTo>
                <a:cubicBezTo>
                  <a:pt x="16" y="38"/>
                  <a:pt x="15" y="38"/>
                  <a:pt x="15" y="38"/>
                </a:cubicBezTo>
                <a:cubicBezTo>
                  <a:pt x="14" y="37"/>
                  <a:pt x="14" y="37"/>
                  <a:pt x="13" y="38"/>
                </a:cubicBezTo>
                <a:cubicBezTo>
                  <a:pt x="13" y="39"/>
                  <a:pt x="13" y="38"/>
                  <a:pt x="13" y="37"/>
                </a:cubicBezTo>
                <a:cubicBezTo>
                  <a:pt x="13" y="36"/>
                  <a:pt x="12" y="36"/>
                  <a:pt x="12" y="37"/>
                </a:cubicBezTo>
                <a:cubicBezTo>
                  <a:pt x="11" y="37"/>
                  <a:pt x="10" y="37"/>
                  <a:pt x="11" y="37"/>
                </a:cubicBezTo>
                <a:cubicBezTo>
                  <a:pt x="11" y="36"/>
                  <a:pt x="11" y="35"/>
                  <a:pt x="10" y="35"/>
                </a:cubicBezTo>
                <a:cubicBezTo>
                  <a:pt x="9" y="35"/>
                  <a:pt x="9" y="35"/>
                  <a:pt x="10" y="34"/>
                </a:cubicBezTo>
                <a:cubicBezTo>
                  <a:pt x="11" y="33"/>
                  <a:pt x="11" y="32"/>
                  <a:pt x="11" y="32"/>
                </a:cubicBezTo>
                <a:cubicBezTo>
                  <a:pt x="10" y="31"/>
                  <a:pt x="10" y="31"/>
                  <a:pt x="11" y="30"/>
                </a:cubicBezTo>
                <a:cubicBezTo>
                  <a:pt x="12" y="29"/>
                  <a:pt x="13" y="28"/>
                  <a:pt x="13" y="27"/>
                </a:cubicBezTo>
                <a:cubicBezTo>
                  <a:pt x="13" y="26"/>
                  <a:pt x="13" y="25"/>
                  <a:pt x="14" y="25"/>
                </a:cubicBezTo>
                <a:cubicBezTo>
                  <a:pt x="14" y="26"/>
                  <a:pt x="15" y="25"/>
                  <a:pt x="16" y="24"/>
                </a:cubicBezTo>
                <a:cubicBezTo>
                  <a:pt x="16" y="24"/>
                  <a:pt x="17" y="24"/>
                  <a:pt x="16" y="26"/>
                </a:cubicBezTo>
                <a:cubicBezTo>
                  <a:pt x="16" y="27"/>
                  <a:pt x="17" y="27"/>
                  <a:pt x="18" y="26"/>
                </a:cubicBezTo>
                <a:cubicBezTo>
                  <a:pt x="19" y="25"/>
                  <a:pt x="19" y="25"/>
                  <a:pt x="19" y="26"/>
                </a:cubicBezTo>
                <a:cubicBezTo>
                  <a:pt x="19" y="27"/>
                  <a:pt x="19" y="28"/>
                  <a:pt x="19" y="28"/>
                </a:cubicBezTo>
                <a:cubicBezTo>
                  <a:pt x="20" y="29"/>
                  <a:pt x="19" y="29"/>
                  <a:pt x="19" y="30"/>
                </a:cubicBezTo>
                <a:close/>
                <a:moveTo>
                  <a:pt x="95" y="32"/>
                </a:moveTo>
                <a:cubicBezTo>
                  <a:pt x="95" y="32"/>
                  <a:pt x="96" y="32"/>
                  <a:pt x="96" y="32"/>
                </a:cubicBezTo>
                <a:cubicBezTo>
                  <a:pt x="96" y="32"/>
                  <a:pt x="96" y="32"/>
                  <a:pt x="97" y="32"/>
                </a:cubicBezTo>
                <a:cubicBezTo>
                  <a:pt x="97" y="32"/>
                  <a:pt x="98" y="33"/>
                  <a:pt x="98" y="33"/>
                </a:cubicBezTo>
                <a:cubicBezTo>
                  <a:pt x="98" y="33"/>
                  <a:pt x="98" y="34"/>
                  <a:pt x="97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6" y="34"/>
                  <a:pt x="96" y="35"/>
                  <a:pt x="96" y="35"/>
                </a:cubicBezTo>
                <a:cubicBezTo>
                  <a:pt x="96" y="35"/>
                  <a:pt x="95" y="35"/>
                  <a:pt x="95" y="35"/>
                </a:cubicBezTo>
                <a:cubicBezTo>
                  <a:pt x="94" y="35"/>
                  <a:pt x="95" y="35"/>
                  <a:pt x="94" y="35"/>
                </a:cubicBezTo>
                <a:cubicBezTo>
                  <a:pt x="94" y="34"/>
                  <a:pt x="93" y="34"/>
                  <a:pt x="92" y="33"/>
                </a:cubicBezTo>
                <a:cubicBezTo>
                  <a:pt x="92" y="33"/>
                  <a:pt x="92" y="33"/>
                  <a:pt x="92" y="33"/>
                </a:cubicBezTo>
                <a:cubicBezTo>
                  <a:pt x="93" y="33"/>
                  <a:pt x="94" y="32"/>
                  <a:pt x="95" y="32"/>
                </a:cubicBezTo>
                <a:close/>
                <a:moveTo>
                  <a:pt x="91" y="33"/>
                </a:moveTo>
                <a:cubicBezTo>
                  <a:pt x="91" y="34"/>
                  <a:pt x="91" y="34"/>
                  <a:pt x="92" y="34"/>
                </a:cubicBezTo>
                <a:cubicBezTo>
                  <a:pt x="92" y="34"/>
                  <a:pt x="93" y="35"/>
                  <a:pt x="94" y="36"/>
                </a:cubicBezTo>
                <a:cubicBezTo>
                  <a:pt x="94" y="36"/>
                  <a:pt x="94" y="36"/>
                  <a:pt x="94" y="36"/>
                </a:cubicBezTo>
                <a:cubicBezTo>
                  <a:pt x="92" y="36"/>
                  <a:pt x="90" y="37"/>
                  <a:pt x="88" y="38"/>
                </a:cubicBezTo>
                <a:cubicBezTo>
                  <a:pt x="88" y="38"/>
                  <a:pt x="88" y="38"/>
                  <a:pt x="88" y="38"/>
                </a:cubicBezTo>
                <a:cubicBezTo>
                  <a:pt x="88" y="38"/>
                  <a:pt x="87" y="38"/>
                  <a:pt x="87" y="37"/>
                </a:cubicBezTo>
                <a:cubicBezTo>
                  <a:pt x="87" y="37"/>
                  <a:pt x="86" y="36"/>
                  <a:pt x="85" y="36"/>
                </a:cubicBezTo>
                <a:cubicBezTo>
                  <a:pt x="87" y="35"/>
                  <a:pt x="89" y="34"/>
                  <a:pt x="91" y="33"/>
                </a:cubicBezTo>
                <a:close/>
                <a:moveTo>
                  <a:pt x="83" y="38"/>
                </a:moveTo>
                <a:cubicBezTo>
                  <a:pt x="83" y="38"/>
                  <a:pt x="83" y="38"/>
                  <a:pt x="83" y="38"/>
                </a:cubicBezTo>
                <a:cubicBezTo>
                  <a:pt x="83" y="38"/>
                  <a:pt x="84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5" y="37"/>
                  <a:pt x="85" y="37"/>
                  <a:pt x="86" y="38"/>
                </a:cubicBezTo>
                <a:cubicBezTo>
                  <a:pt x="87" y="38"/>
                  <a:pt x="87" y="38"/>
                  <a:pt x="87" y="39"/>
                </a:cubicBezTo>
                <a:cubicBezTo>
                  <a:pt x="86" y="40"/>
                  <a:pt x="84" y="41"/>
                  <a:pt x="83" y="42"/>
                </a:cubicBezTo>
                <a:cubicBezTo>
                  <a:pt x="83" y="42"/>
                  <a:pt x="83" y="42"/>
                  <a:pt x="83" y="42"/>
                </a:cubicBezTo>
                <a:cubicBezTo>
                  <a:pt x="82" y="41"/>
                  <a:pt x="81" y="41"/>
                  <a:pt x="81" y="40"/>
                </a:cubicBezTo>
                <a:cubicBezTo>
                  <a:pt x="81" y="40"/>
                  <a:pt x="81" y="40"/>
                  <a:pt x="80" y="40"/>
                </a:cubicBezTo>
                <a:cubicBezTo>
                  <a:pt x="81" y="39"/>
                  <a:pt x="82" y="38"/>
                  <a:pt x="83" y="38"/>
                </a:cubicBezTo>
                <a:close/>
                <a:moveTo>
                  <a:pt x="77" y="45"/>
                </a:moveTo>
                <a:cubicBezTo>
                  <a:pt x="77" y="45"/>
                  <a:pt x="76" y="46"/>
                  <a:pt x="76" y="46"/>
                </a:cubicBezTo>
                <a:cubicBezTo>
                  <a:pt x="76" y="46"/>
                  <a:pt x="75" y="46"/>
                  <a:pt x="75" y="46"/>
                </a:cubicBezTo>
                <a:cubicBezTo>
                  <a:pt x="77" y="44"/>
                  <a:pt x="78" y="42"/>
                  <a:pt x="80" y="41"/>
                </a:cubicBezTo>
                <a:cubicBezTo>
                  <a:pt x="80" y="41"/>
                  <a:pt x="80" y="41"/>
                  <a:pt x="80" y="41"/>
                </a:cubicBezTo>
                <a:cubicBezTo>
                  <a:pt x="81" y="41"/>
                  <a:pt x="82" y="42"/>
                  <a:pt x="82" y="42"/>
                </a:cubicBezTo>
                <a:cubicBezTo>
                  <a:pt x="82" y="42"/>
                  <a:pt x="82" y="42"/>
                  <a:pt x="82" y="43"/>
                </a:cubicBezTo>
                <a:cubicBezTo>
                  <a:pt x="81" y="44"/>
                  <a:pt x="80" y="45"/>
                  <a:pt x="79" y="46"/>
                </a:cubicBezTo>
                <a:cubicBezTo>
                  <a:pt x="79" y="46"/>
                  <a:pt x="79" y="46"/>
                  <a:pt x="79" y="46"/>
                </a:cubicBezTo>
                <a:cubicBezTo>
                  <a:pt x="78" y="46"/>
                  <a:pt x="78" y="45"/>
                  <a:pt x="77" y="45"/>
                </a:cubicBezTo>
                <a:close/>
                <a:moveTo>
                  <a:pt x="104" y="93"/>
                </a:moveTo>
                <a:cubicBezTo>
                  <a:pt x="89" y="93"/>
                  <a:pt x="76" y="80"/>
                  <a:pt x="76" y="65"/>
                </a:cubicBezTo>
                <a:cubicBezTo>
                  <a:pt x="76" y="50"/>
                  <a:pt x="90" y="38"/>
                  <a:pt x="104" y="38"/>
                </a:cubicBezTo>
                <a:cubicBezTo>
                  <a:pt x="120" y="38"/>
                  <a:pt x="132" y="53"/>
                  <a:pt x="132" y="65"/>
                </a:cubicBezTo>
                <a:cubicBezTo>
                  <a:pt x="132" y="79"/>
                  <a:pt x="120" y="93"/>
                  <a:pt x="104" y="93"/>
                </a:cubicBezTo>
                <a:close/>
                <a:moveTo>
                  <a:pt x="135" y="77"/>
                </a:moveTo>
                <a:cubicBezTo>
                  <a:pt x="135" y="77"/>
                  <a:pt x="134" y="77"/>
                  <a:pt x="134" y="77"/>
                </a:cubicBezTo>
                <a:cubicBezTo>
                  <a:pt x="134" y="78"/>
                  <a:pt x="133" y="78"/>
                  <a:pt x="133" y="78"/>
                </a:cubicBezTo>
                <a:cubicBezTo>
                  <a:pt x="134" y="77"/>
                  <a:pt x="134" y="75"/>
                  <a:pt x="135" y="74"/>
                </a:cubicBezTo>
                <a:cubicBezTo>
                  <a:pt x="135" y="75"/>
                  <a:pt x="135" y="77"/>
                  <a:pt x="135" y="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44"/>
          <p:cNvSpPr>
            <a:spLocks/>
          </p:cNvSpPr>
          <p:nvPr/>
        </p:nvSpPr>
        <p:spPr bwMode="auto">
          <a:xfrm>
            <a:off x="8434229" y="5124769"/>
            <a:ext cx="11113" cy="11113"/>
          </a:xfrm>
          <a:custGeom>
            <a:avLst/>
            <a:gdLst>
              <a:gd name="T0" fmla="*/ 0 w 3"/>
              <a:gd name="T1" fmla="*/ 2 h 3"/>
              <a:gd name="T2" fmla="*/ 0 w 3"/>
              <a:gd name="T3" fmla="*/ 3 h 3"/>
              <a:gd name="T4" fmla="*/ 0 w 3"/>
              <a:gd name="T5" fmla="*/ 3 h 3"/>
              <a:gd name="T6" fmla="*/ 0 w 3"/>
              <a:gd name="T7" fmla="*/ 3 h 3"/>
              <a:gd name="T8" fmla="*/ 1 w 3"/>
              <a:gd name="T9" fmla="*/ 2 h 3"/>
              <a:gd name="T10" fmla="*/ 2 w 3"/>
              <a:gd name="T11" fmla="*/ 1 h 3"/>
              <a:gd name="T12" fmla="*/ 2 w 3"/>
              <a:gd name="T13" fmla="*/ 1 h 3"/>
              <a:gd name="T14" fmla="*/ 2 w 3"/>
              <a:gd name="T15" fmla="*/ 1 h 3"/>
              <a:gd name="T16" fmla="*/ 3 w 3"/>
              <a:gd name="T17" fmla="*/ 1 h 3"/>
              <a:gd name="T18" fmla="*/ 3 w 3"/>
              <a:gd name="T19" fmla="*/ 1 h 3"/>
              <a:gd name="T20" fmla="*/ 2 w 3"/>
              <a:gd name="T21" fmla="*/ 0 h 3"/>
              <a:gd name="T22" fmla="*/ 2 w 3"/>
              <a:gd name="T23" fmla="*/ 0 h 3"/>
              <a:gd name="T24" fmla="*/ 2 w 3"/>
              <a:gd name="T25" fmla="*/ 0 h 3"/>
              <a:gd name="T26" fmla="*/ 1 w 3"/>
              <a:gd name="T27" fmla="*/ 0 h 3"/>
              <a:gd name="T28" fmla="*/ 0 w 3"/>
              <a:gd name="T29" fmla="*/ 1 h 3"/>
              <a:gd name="T30" fmla="*/ 0 w 3"/>
              <a:gd name="T31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" h="3">
                <a:moveTo>
                  <a:pt x="0" y="2"/>
                </a:moveTo>
                <a:cubicBezTo>
                  <a:pt x="0" y="2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2"/>
                  <a:pt x="1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45"/>
          <p:cNvSpPr>
            <a:spLocks/>
          </p:cNvSpPr>
          <p:nvPr/>
        </p:nvSpPr>
        <p:spPr bwMode="auto">
          <a:xfrm>
            <a:off x="7186454" y="3159444"/>
            <a:ext cx="109538" cy="327025"/>
          </a:xfrm>
          <a:custGeom>
            <a:avLst/>
            <a:gdLst>
              <a:gd name="T0" fmla="*/ 13 w 29"/>
              <a:gd name="T1" fmla="*/ 71 h 87"/>
              <a:gd name="T2" fmla="*/ 29 w 29"/>
              <a:gd name="T3" fmla="*/ 73 h 87"/>
              <a:gd name="T4" fmla="*/ 29 w 29"/>
              <a:gd name="T5" fmla="*/ 73 h 87"/>
              <a:gd name="T6" fmla="*/ 25 w 29"/>
              <a:gd name="T7" fmla="*/ 66 h 87"/>
              <a:gd name="T8" fmla="*/ 25 w 29"/>
              <a:gd name="T9" fmla="*/ 57 h 87"/>
              <a:gd name="T10" fmla="*/ 23 w 29"/>
              <a:gd name="T11" fmla="*/ 49 h 87"/>
              <a:gd name="T12" fmla="*/ 21 w 29"/>
              <a:gd name="T13" fmla="*/ 33 h 87"/>
              <a:gd name="T14" fmla="*/ 20 w 29"/>
              <a:gd name="T15" fmla="*/ 22 h 87"/>
              <a:gd name="T16" fmla="*/ 24 w 29"/>
              <a:gd name="T17" fmla="*/ 7 h 87"/>
              <a:gd name="T18" fmla="*/ 27 w 29"/>
              <a:gd name="T19" fmla="*/ 1 h 87"/>
              <a:gd name="T20" fmla="*/ 26 w 29"/>
              <a:gd name="T21" fmla="*/ 1 h 87"/>
              <a:gd name="T22" fmla="*/ 26 w 29"/>
              <a:gd name="T23" fmla="*/ 1 h 87"/>
              <a:gd name="T24" fmla="*/ 24 w 29"/>
              <a:gd name="T25" fmla="*/ 2 h 87"/>
              <a:gd name="T26" fmla="*/ 22 w 29"/>
              <a:gd name="T27" fmla="*/ 1 h 87"/>
              <a:gd name="T28" fmla="*/ 21 w 29"/>
              <a:gd name="T29" fmla="*/ 0 h 87"/>
              <a:gd name="T30" fmla="*/ 10 w 29"/>
              <a:gd name="T31" fmla="*/ 13 h 87"/>
              <a:gd name="T32" fmla="*/ 5 w 29"/>
              <a:gd name="T33" fmla="*/ 29 h 87"/>
              <a:gd name="T34" fmla="*/ 1 w 29"/>
              <a:gd name="T35" fmla="*/ 51 h 87"/>
              <a:gd name="T36" fmla="*/ 3 w 29"/>
              <a:gd name="T37" fmla="*/ 59 h 87"/>
              <a:gd name="T38" fmla="*/ 6 w 29"/>
              <a:gd name="T39" fmla="*/ 68 h 87"/>
              <a:gd name="T40" fmla="*/ 7 w 29"/>
              <a:gd name="T41" fmla="*/ 77 h 87"/>
              <a:gd name="T42" fmla="*/ 9 w 29"/>
              <a:gd name="T43" fmla="*/ 79 h 87"/>
              <a:gd name="T44" fmla="*/ 11 w 29"/>
              <a:gd name="T45" fmla="*/ 84 h 87"/>
              <a:gd name="T46" fmla="*/ 12 w 29"/>
              <a:gd name="T47" fmla="*/ 87 h 87"/>
              <a:gd name="T48" fmla="*/ 10 w 29"/>
              <a:gd name="T49" fmla="*/ 74 h 87"/>
              <a:gd name="T50" fmla="*/ 11 w 29"/>
              <a:gd name="T51" fmla="*/ 72 h 87"/>
              <a:gd name="T52" fmla="*/ 13 w 29"/>
              <a:gd name="T53" fmla="*/ 7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9" h="87">
                <a:moveTo>
                  <a:pt x="13" y="71"/>
                </a:moveTo>
                <a:cubicBezTo>
                  <a:pt x="18" y="72"/>
                  <a:pt x="24" y="73"/>
                  <a:pt x="29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8" y="70"/>
                  <a:pt x="25" y="69"/>
                  <a:pt x="25" y="66"/>
                </a:cubicBezTo>
                <a:cubicBezTo>
                  <a:pt x="24" y="63"/>
                  <a:pt x="26" y="60"/>
                  <a:pt x="25" y="57"/>
                </a:cubicBezTo>
                <a:cubicBezTo>
                  <a:pt x="25" y="54"/>
                  <a:pt x="23" y="52"/>
                  <a:pt x="23" y="49"/>
                </a:cubicBezTo>
                <a:cubicBezTo>
                  <a:pt x="22" y="43"/>
                  <a:pt x="20" y="38"/>
                  <a:pt x="21" y="33"/>
                </a:cubicBezTo>
                <a:cubicBezTo>
                  <a:pt x="21" y="29"/>
                  <a:pt x="20" y="25"/>
                  <a:pt x="20" y="22"/>
                </a:cubicBezTo>
                <a:cubicBezTo>
                  <a:pt x="21" y="16"/>
                  <a:pt x="21" y="11"/>
                  <a:pt x="24" y="7"/>
                </a:cubicBezTo>
                <a:cubicBezTo>
                  <a:pt x="25" y="5"/>
                  <a:pt x="26" y="3"/>
                  <a:pt x="27" y="1"/>
                </a:cubicBezTo>
                <a:cubicBezTo>
                  <a:pt x="27" y="1"/>
                  <a:pt x="27" y="1"/>
                  <a:pt x="26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5" y="2"/>
                  <a:pt x="25" y="2"/>
                  <a:pt x="24" y="2"/>
                </a:cubicBezTo>
                <a:cubicBezTo>
                  <a:pt x="23" y="2"/>
                  <a:pt x="22" y="2"/>
                  <a:pt x="22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16" y="4"/>
                  <a:pt x="14" y="8"/>
                  <a:pt x="10" y="13"/>
                </a:cubicBezTo>
                <a:cubicBezTo>
                  <a:pt x="6" y="18"/>
                  <a:pt x="6" y="24"/>
                  <a:pt x="5" y="29"/>
                </a:cubicBezTo>
                <a:cubicBezTo>
                  <a:pt x="3" y="36"/>
                  <a:pt x="0" y="43"/>
                  <a:pt x="1" y="51"/>
                </a:cubicBezTo>
                <a:cubicBezTo>
                  <a:pt x="1" y="54"/>
                  <a:pt x="2" y="56"/>
                  <a:pt x="3" y="59"/>
                </a:cubicBezTo>
                <a:cubicBezTo>
                  <a:pt x="3" y="63"/>
                  <a:pt x="3" y="66"/>
                  <a:pt x="6" y="68"/>
                </a:cubicBezTo>
                <a:cubicBezTo>
                  <a:pt x="7" y="71"/>
                  <a:pt x="6" y="74"/>
                  <a:pt x="7" y="77"/>
                </a:cubicBezTo>
                <a:cubicBezTo>
                  <a:pt x="8" y="78"/>
                  <a:pt x="9" y="78"/>
                  <a:pt x="9" y="79"/>
                </a:cubicBezTo>
                <a:cubicBezTo>
                  <a:pt x="10" y="81"/>
                  <a:pt x="10" y="83"/>
                  <a:pt x="11" y="84"/>
                </a:cubicBezTo>
                <a:cubicBezTo>
                  <a:pt x="11" y="86"/>
                  <a:pt x="12" y="86"/>
                  <a:pt x="12" y="87"/>
                </a:cubicBezTo>
                <a:cubicBezTo>
                  <a:pt x="11" y="83"/>
                  <a:pt x="10" y="78"/>
                  <a:pt x="10" y="74"/>
                </a:cubicBezTo>
                <a:cubicBezTo>
                  <a:pt x="10" y="73"/>
                  <a:pt x="10" y="72"/>
                  <a:pt x="11" y="72"/>
                </a:cubicBezTo>
                <a:cubicBezTo>
                  <a:pt x="11" y="71"/>
                  <a:pt x="12" y="71"/>
                  <a:pt x="13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46"/>
          <p:cNvSpPr>
            <a:spLocks/>
          </p:cNvSpPr>
          <p:nvPr/>
        </p:nvSpPr>
        <p:spPr bwMode="auto">
          <a:xfrm>
            <a:off x="7295992" y="3164206"/>
            <a:ext cx="90488" cy="280988"/>
          </a:xfrm>
          <a:custGeom>
            <a:avLst/>
            <a:gdLst>
              <a:gd name="T0" fmla="*/ 2 w 24"/>
              <a:gd name="T1" fmla="*/ 43 h 75"/>
              <a:gd name="T2" fmla="*/ 4 w 24"/>
              <a:gd name="T3" fmla="*/ 51 h 75"/>
              <a:gd name="T4" fmla="*/ 6 w 24"/>
              <a:gd name="T5" fmla="*/ 60 h 75"/>
              <a:gd name="T6" fmla="*/ 8 w 24"/>
              <a:gd name="T7" fmla="*/ 65 h 75"/>
              <a:gd name="T8" fmla="*/ 10 w 24"/>
              <a:gd name="T9" fmla="*/ 73 h 75"/>
              <a:gd name="T10" fmla="*/ 24 w 24"/>
              <a:gd name="T11" fmla="*/ 75 h 75"/>
              <a:gd name="T12" fmla="*/ 24 w 24"/>
              <a:gd name="T13" fmla="*/ 74 h 75"/>
              <a:gd name="T14" fmla="*/ 23 w 24"/>
              <a:gd name="T15" fmla="*/ 69 h 75"/>
              <a:gd name="T16" fmla="*/ 20 w 24"/>
              <a:gd name="T17" fmla="*/ 61 h 75"/>
              <a:gd name="T18" fmla="*/ 20 w 24"/>
              <a:gd name="T19" fmla="*/ 55 h 75"/>
              <a:gd name="T20" fmla="*/ 17 w 24"/>
              <a:gd name="T21" fmla="*/ 51 h 75"/>
              <a:gd name="T22" fmla="*/ 17 w 24"/>
              <a:gd name="T23" fmla="*/ 42 h 75"/>
              <a:gd name="T24" fmla="*/ 17 w 24"/>
              <a:gd name="T25" fmla="*/ 38 h 75"/>
              <a:gd name="T26" fmla="*/ 15 w 24"/>
              <a:gd name="T27" fmla="*/ 31 h 75"/>
              <a:gd name="T28" fmla="*/ 16 w 24"/>
              <a:gd name="T29" fmla="*/ 24 h 75"/>
              <a:gd name="T30" fmla="*/ 12 w 24"/>
              <a:gd name="T31" fmla="*/ 21 h 75"/>
              <a:gd name="T32" fmla="*/ 14 w 24"/>
              <a:gd name="T33" fmla="*/ 14 h 75"/>
              <a:gd name="T34" fmla="*/ 10 w 24"/>
              <a:gd name="T35" fmla="*/ 8 h 75"/>
              <a:gd name="T36" fmla="*/ 7 w 24"/>
              <a:gd name="T37" fmla="*/ 0 h 75"/>
              <a:gd name="T38" fmla="*/ 7 w 24"/>
              <a:gd name="T39" fmla="*/ 0 h 75"/>
              <a:gd name="T40" fmla="*/ 4 w 24"/>
              <a:gd name="T41" fmla="*/ 1 h 75"/>
              <a:gd name="T42" fmla="*/ 2 w 24"/>
              <a:gd name="T43" fmla="*/ 0 h 75"/>
              <a:gd name="T44" fmla="*/ 1 w 24"/>
              <a:gd name="T45" fmla="*/ 1 h 75"/>
              <a:gd name="T46" fmla="*/ 1 w 24"/>
              <a:gd name="T47" fmla="*/ 2 h 75"/>
              <a:gd name="T48" fmla="*/ 1 w 24"/>
              <a:gd name="T49" fmla="*/ 8 h 75"/>
              <a:gd name="T50" fmla="*/ 0 w 24"/>
              <a:gd name="T51" fmla="*/ 14 h 75"/>
              <a:gd name="T52" fmla="*/ 1 w 24"/>
              <a:gd name="T53" fmla="*/ 17 h 75"/>
              <a:gd name="T54" fmla="*/ 0 w 24"/>
              <a:gd name="T55" fmla="*/ 26 h 75"/>
              <a:gd name="T56" fmla="*/ 1 w 24"/>
              <a:gd name="T57" fmla="*/ 31 h 75"/>
              <a:gd name="T58" fmla="*/ 2 w 24"/>
              <a:gd name="T59" fmla="*/ 4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75">
                <a:moveTo>
                  <a:pt x="2" y="43"/>
                </a:moveTo>
                <a:cubicBezTo>
                  <a:pt x="3" y="46"/>
                  <a:pt x="4" y="47"/>
                  <a:pt x="4" y="51"/>
                </a:cubicBezTo>
                <a:cubicBezTo>
                  <a:pt x="4" y="54"/>
                  <a:pt x="4" y="57"/>
                  <a:pt x="6" y="60"/>
                </a:cubicBezTo>
                <a:cubicBezTo>
                  <a:pt x="7" y="62"/>
                  <a:pt x="7" y="63"/>
                  <a:pt x="8" y="65"/>
                </a:cubicBezTo>
                <a:cubicBezTo>
                  <a:pt x="8" y="68"/>
                  <a:pt x="9" y="71"/>
                  <a:pt x="10" y="73"/>
                </a:cubicBezTo>
                <a:cubicBezTo>
                  <a:pt x="14" y="74"/>
                  <a:pt x="19" y="74"/>
                  <a:pt x="24" y="75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72"/>
                  <a:pt x="23" y="71"/>
                  <a:pt x="23" y="69"/>
                </a:cubicBezTo>
                <a:cubicBezTo>
                  <a:pt x="23" y="65"/>
                  <a:pt x="20" y="64"/>
                  <a:pt x="20" y="61"/>
                </a:cubicBezTo>
                <a:cubicBezTo>
                  <a:pt x="20" y="59"/>
                  <a:pt x="21" y="57"/>
                  <a:pt x="20" y="55"/>
                </a:cubicBezTo>
                <a:cubicBezTo>
                  <a:pt x="20" y="54"/>
                  <a:pt x="18" y="53"/>
                  <a:pt x="17" y="51"/>
                </a:cubicBezTo>
                <a:cubicBezTo>
                  <a:pt x="16" y="48"/>
                  <a:pt x="17" y="45"/>
                  <a:pt x="17" y="42"/>
                </a:cubicBezTo>
                <a:cubicBezTo>
                  <a:pt x="18" y="40"/>
                  <a:pt x="18" y="40"/>
                  <a:pt x="17" y="38"/>
                </a:cubicBezTo>
                <a:cubicBezTo>
                  <a:pt x="16" y="35"/>
                  <a:pt x="15" y="34"/>
                  <a:pt x="15" y="31"/>
                </a:cubicBezTo>
                <a:cubicBezTo>
                  <a:pt x="16" y="30"/>
                  <a:pt x="17" y="26"/>
                  <a:pt x="16" y="24"/>
                </a:cubicBezTo>
                <a:cubicBezTo>
                  <a:pt x="15" y="23"/>
                  <a:pt x="12" y="23"/>
                  <a:pt x="12" y="21"/>
                </a:cubicBezTo>
                <a:cubicBezTo>
                  <a:pt x="10" y="19"/>
                  <a:pt x="12" y="15"/>
                  <a:pt x="14" y="14"/>
                </a:cubicBezTo>
                <a:cubicBezTo>
                  <a:pt x="10" y="13"/>
                  <a:pt x="10" y="10"/>
                  <a:pt x="10" y="8"/>
                </a:cubicBezTo>
                <a:cubicBezTo>
                  <a:pt x="8" y="7"/>
                  <a:pt x="8" y="2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5" y="1"/>
                  <a:pt x="4" y="1"/>
                </a:cubicBezTo>
                <a:cubicBezTo>
                  <a:pt x="3" y="1"/>
                  <a:pt x="3" y="0"/>
                  <a:pt x="2" y="0"/>
                </a:cubicBezTo>
                <a:cubicBezTo>
                  <a:pt x="2" y="1"/>
                  <a:pt x="2" y="1"/>
                  <a:pt x="1" y="1"/>
                </a:cubicBezTo>
                <a:cubicBezTo>
                  <a:pt x="1" y="1"/>
                  <a:pt x="1" y="2"/>
                  <a:pt x="1" y="2"/>
                </a:cubicBezTo>
                <a:cubicBezTo>
                  <a:pt x="0" y="4"/>
                  <a:pt x="1" y="6"/>
                  <a:pt x="1" y="8"/>
                </a:cubicBezTo>
                <a:cubicBezTo>
                  <a:pt x="1" y="10"/>
                  <a:pt x="0" y="12"/>
                  <a:pt x="0" y="14"/>
                </a:cubicBezTo>
                <a:cubicBezTo>
                  <a:pt x="1" y="15"/>
                  <a:pt x="1" y="16"/>
                  <a:pt x="1" y="17"/>
                </a:cubicBezTo>
                <a:cubicBezTo>
                  <a:pt x="2" y="20"/>
                  <a:pt x="0" y="23"/>
                  <a:pt x="0" y="26"/>
                </a:cubicBezTo>
                <a:cubicBezTo>
                  <a:pt x="0" y="28"/>
                  <a:pt x="1" y="29"/>
                  <a:pt x="1" y="31"/>
                </a:cubicBezTo>
                <a:cubicBezTo>
                  <a:pt x="1" y="35"/>
                  <a:pt x="0" y="39"/>
                  <a:pt x="2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247"/>
          <p:cNvSpPr>
            <a:spLocks/>
          </p:cNvSpPr>
          <p:nvPr/>
        </p:nvSpPr>
        <p:spPr bwMode="auto">
          <a:xfrm>
            <a:off x="7345204" y="3148331"/>
            <a:ext cx="138113" cy="296863"/>
          </a:xfrm>
          <a:custGeom>
            <a:avLst/>
            <a:gdLst>
              <a:gd name="T0" fmla="*/ 36 w 37"/>
              <a:gd name="T1" fmla="*/ 52 h 79"/>
              <a:gd name="T2" fmla="*/ 35 w 37"/>
              <a:gd name="T3" fmla="*/ 43 h 79"/>
              <a:gd name="T4" fmla="*/ 26 w 37"/>
              <a:gd name="T5" fmla="*/ 24 h 79"/>
              <a:gd name="T6" fmla="*/ 16 w 37"/>
              <a:gd name="T7" fmla="*/ 9 h 79"/>
              <a:gd name="T8" fmla="*/ 2 w 37"/>
              <a:gd name="T9" fmla="*/ 0 h 79"/>
              <a:gd name="T10" fmla="*/ 0 w 37"/>
              <a:gd name="T11" fmla="*/ 2 h 79"/>
              <a:gd name="T12" fmla="*/ 5 w 37"/>
              <a:gd name="T13" fmla="*/ 7 h 79"/>
              <a:gd name="T14" fmla="*/ 9 w 37"/>
              <a:gd name="T15" fmla="*/ 21 h 79"/>
              <a:gd name="T16" fmla="*/ 10 w 37"/>
              <a:gd name="T17" fmla="*/ 29 h 79"/>
              <a:gd name="T18" fmla="*/ 12 w 37"/>
              <a:gd name="T19" fmla="*/ 39 h 79"/>
              <a:gd name="T20" fmla="*/ 13 w 37"/>
              <a:gd name="T21" fmla="*/ 45 h 79"/>
              <a:gd name="T22" fmla="*/ 15 w 37"/>
              <a:gd name="T23" fmla="*/ 46 h 79"/>
              <a:gd name="T24" fmla="*/ 15 w 37"/>
              <a:gd name="T25" fmla="*/ 58 h 79"/>
              <a:gd name="T26" fmla="*/ 17 w 37"/>
              <a:gd name="T27" fmla="*/ 67 h 79"/>
              <a:gd name="T28" fmla="*/ 16 w 37"/>
              <a:gd name="T29" fmla="*/ 76 h 79"/>
              <a:gd name="T30" fmla="*/ 16 w 37"/>
              <a:gd name="T31" fmla="*/ 79 h 79"/>
              <a:gd name="T32" fmla="*/ 34 w 37"/>
              <a:gd name="T33" fmla="*/ 79 h 79"/>
              <a:gd name="T34" fmla="*/ 35 w 37"/>
              <a:gd name="T35" fmla="*/ 79 h 79"/>
              <a:gd name="T36" fmla="*/ 34 w 37"/>
              <a:gd name="T37" fmla="*/ 73 h 79"/>
              <a:gd name="T38" fmla="*/ 36 w 37"/>
              <a:gd name="T39" fmla="*/ 70 h 79"/>
              <a:gd name="T40" fmla="*/ 34 w 37"/>
              <a:gd name="T41" fmla="*/ 62 h 79"/>
              <a:gd name="T42" fmla="*/ 36 w 37"/>
              <a:gd name="T43" fmla="*/ 5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" h="79">
                <a:moveTo>
                  <a:pt x="36" y="52"/>
                </a:moveTo>
                <a:cubicBezTo>
                  <a:pt x="35" y="49"/>
                  <a:pt x="36" y="46"/>
                  <a:pt x="35" y="43"/>
                </a:cubicBezTo>
                <a:cubicBezTo>
                  <a:pt x="34" y="36"/>
                  <a:pt x="29" y="30"/>
                  <a:pt x="26" y="24"/>
                </a:cubicBezTo>
                <a:cubicBezTo>
                  <a:pt x="22" y="19"/>
                  <a:pt x="21" y="13"/>
                  <a:pt x="16" y="9"/>
                </a:cubicBezTo>
                <a:cubicBezTo>
                  <a:pt x="11" y="6"/>
                  <a:pt x="7" y="2"/>
                  <a:pt x="2" y="0"/>
                </a:cubicBezTo>
                <a:cubicBezTo>
                  <a:pt x="1" y="1"/>
                  <a:pt x="1" y="2"/>
                  <a:pt x="0" y="2"/>
                </a:cubicBezTo>
                <a:cubicBezTo>
                  <a:pt x="1" y="4"/>
                  <a:pt x="4" y="5"/>
                  <a:pt x="5" y="7"/>
                </a:cubicBezTo>
                <a:cubicBezTo>
                  <a:pt x="7" y="11"/>
                  <a:pt x="8" y="16"/>
                  <a:pt x="9" y="21"/>
                </a:cubicBezTo>
                <a:cubicBezTo>
                  <a:pt x="10" y="23"/>
                  <a:pt x="10" y="26"/>
                  <a:pt x="10" y="29"/>
                </a:cubicBezTo>
                <a:cubicBezTo>
                  <a:pt x="11" y="32"/>
                  <a:pt x="12" y="36"/>
                  <a:pt x="12" y="39"/>
                </a:cubicBezTo>
                <a:cubicBezTo>
                  <a:pt x="12" y="41"/>
                  <a:pt x="12" y="44"/>
                  <a:pt x="13" y="45"/>
                </a:cubicBezTo>
                <a:cubicBezTo>
                  <a:pt x="14" y="46"/>
                  <a:pt x="15" y="45"/>
                  <a:pt x="15" y="46"/>
                </a:cubicBezTo>
                <a:cubicBezTo>
                  <a:pt x="17" y="49"/>
                  <a:pt x="16" y="54"/>
                  <a:pt x="15" y="58"/>
                </a:cubicBezTo>
                <a:cubicBezTo>
                  <a:pt x="15" y="61"/>
                  <a:pt x="17" y="64"/>
                  <a:pt x="17" y="67"/>
                </a:cubicBezTo>
                <a:cubicBezTo>
                  <a:pt x="17" y="70"/>
                  <a:pt x="16" y="73"/>
                  <a:pt x="16" y="76"/>
                </a:cubicBezTo>
                <a:cubicBezTo>
                  <a:pt x="16" y="77"/>
                  <a:pt x="16" y="78"/>
                  <a:pt x="16" y="79"/>
                </a:cubicBezTo>
                <a:cubicBezTo>
                  <a:pt x="22" y="79"/>
                  <a:pt x="28" y="79"/>
                  <a:pt x="34" y="79"/>
                </a:cubicBezTo>
                <a:cubicBezTo>
                  <a:pt x="34" y="79"/>
                  <a:pt x="35" y="79"/>
                  <a:pt x="35" y="79"/>
                </a:cubicBezTo>
                <a:cubicBezTo>
                  <a:pt x="34" y="77"/>
                  <a:pt x="34" y="75"/>
                  <a:pt x="34" y="73"/>
                </a:cubicBezTo>
                <a:cubicBezTo>
                  <a:pt x="35" y="72"/>
                  <a:pt x="35" y="71"/>
                  <a:pt x="36" y="70"/>
                </a:cubicBezTo>
                <a:cubicBezTo>
                  <a:pt x="36" y="67"/>
                  <a:pt x="35" y="65"/>
                  <a:pt x="34" y="62"/>
                </a:cubicBezTo>
                <a:cubicBezTo>
                  <a:pt x="37" y="59"/>
                  <a:pt x="36" y="56"/>
                  <a:pt x="36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48"/>
          <p:cNvSpPr>
            <a:spLocks/>
          </p:cNvSpPr>
          <p:nvPr/>
        </p:nvSpPr>
        <p:spPr bwMode="auto">
          <a:xfrm>
            <a:off x="7092792" y="3145156"/>
            <a:ext cx="214313" cy="469900"/>
          </a:xfrm>
          <a:custGeom>
            <a:avLst/>
            <a:gdLst>
              <a:gd name="T0" fmla="*/ 46 w 57"/>
              <a:gd name="T1" fmla="*/ 117 h 125"/>
              <a:gd name="T2" fmla="*/ 35 w 57"/>
              <a:gd name="T3" fmla="*/ 105 h 125"/>
              <a:gd name="T4" fmla="*/ 33 w 57"/>
              <a:gd name="T5" fmla="*/ 100 h 125"/>
              <a:gd name="T6" fmla="*/ 29 w 57"/>
              <a:gd name="T7" fmla="*/ 98 h 125"/>
              <a:gd name="T8" fmla="*/ 24 w 57"/>
              <a:gd name="T9" fmla="*/ 91 h 125"/>
              <a:gd name="T10" fmla="*/ 24 w 57"/>
              <a:gd name="T11" fmla="*/ 87 h 125"/>
              <a:gd name="T12" fmla="*/ 15 w 57"/>
              <a:gd name="T13" fmla="*/ 70 h 125"/>
              <a:gd name="T14" fmla="*/ 15 w 57"/>
              <a:gd name="T15" fmla="*/ 56 h 125"/>
              <a:gd name="T16" fmla="*/ 14 w 57"/>
              <a:gd name="T17" fmla="*/ 54 h 125"/>
              <a:gd name="T18" fmla="*/ 16 w 57"/>
              <a:gd name="T19" fmla="*/ 49 h 125"/>
              <a:gd name="T20" fmla="*/ 15 w 57"/>
              <a:gd name="T21" fmla="*/ 42 h 125"/>
              <a:gd name="T22" fmla="*/ 18 w 57"/>
              <a:gd name="T23" fmla="*/ 31 h 125"/>
              <a:gd name="T24" fmla="*/ 23 w 57"/>
              <a:gd name="T25" fmla="*/ 23 h 125"/>
              <a:gd name="T26" fmla="*/ 28 w 57"/>
              <a:gd name="T27" fmla="*/ 14 h 125"/>
              <a:gd name="T28" fmla="*/ 44 w 57"/>
              <a:gd name="T29" fmla="*/ 2 h 125"/>
              <a:gd name="T30" fmla="*/ 44 w 57"/>
              <a:gd name="T31" fmla="*/ 1 h 125"/>
              <a:gd name="T32" fmla="*/ 44 w 57"/>
              <a:gd name="T33" fmla="*/ 0 h 125"/>
              <a:gd name="T34" fmla="*/ 26 w 57"/>
              <a:gd name="T35" fmla="*/ 9 h 125"/>
              <a:gd name="T36" fmla="*/ 6 w 57"/>
              <a:gd name="T37" fmla="*/ 36 h 125"/>
              <a:gd name="T38" fmla="*/ 1 w 57"/>
              <a:gd name="T39" fmla="*/ 70 h 125"/>
              <a:gd name="T40" fmla="*/ 15 w 57"/>
              <a:gd name="T41" fmla="*/ 100 h 125"/>
              <a:gd name="T42" fmla="*/ 41 w 57"/>
              <a:gd name="T43" fmla="*/ 121 h 125"/>
              <a:gd name="T44" fmla="*/ 57 w 57"/>
              <a:gd name="T45" fmla="*/ 125 h 125"/>
              <a:gd name="T46" fmla="*/ 46 w 57"/>
              <a:gd name="T47" fmla="*/ 117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7" h="125">
                <a:moveTo>
                  <a:pt x="46" y="117"/>
                </a:moveTo>
                <a:cubicBezTo>
                  <a:pt x="42" y="113"/>
                  <a:pt x="38" y="109"/>
                  <a:pt x="35" y="105"/>
                </a:cubicBezTo>
                <a:cubicBezTo>
                  <a:pt x="34" y="103"/>
                  <a:pt x="34" y="101"/>
                  <a:pt x="33" y="100"/>
                </a:cubicBezTo>
                <a:cubicBezTo>
                  <a:pt x="32" y="99"/>
                  <a:pt x="31" y="99"/>
                  <a:pt x="29" y="98"/>
                </a:cubicBezTo>
                <a:cubicBezTo>
                  <a:pt x="26" y="97"/>
                  <a:pt x="24" y="95"/>
                  <a:pt x="24" y="91"/>
                </a:cubicBezTo>
                <a:cubicBezTo>
                  <a:pt x="24" y="90"/>
                  <a:pt x="25" y="88"/>
                  <a:pt x="24" y="87"/>
                </a:cubicBezTo>
                <a:cubicBezTo>
                  <a:pt x="22" y="81"/>
                  <a:pt x="15" y="77"/>
                  <a:pt x="15" y="70"/>
                </a:cubicBezTo>
                <a:cubicBezTo>
                  <a:pt x="8" y="72"/>
                  <a:pt x="15" y="59"/>
                  <a:pt x="15" y="56"/>
                </a:cubicBezTo>
                <a:cubicBezTo>
                  <a:pt x="15" y="56"/>
                  <a:pt x="14" y="55"/>
                  <a:pt x="14" y="54"/>
                </a:cubicBezTo>
                <a:cubicBezTo>
                  <a:pt x="14" y="52"/>
                  <a:pt x="16" y="50"/>
                  <a:pt x="16" y="49"/>
                </a:cubicBezTo>
                <a:cubicBezTo>
                  <a:pt x="17" y="46"/>
                  <a:pt x="15" y="45"/>
                  <a:pt x="15" y="42"/>
                </a:cubicBezTo>
                <a:cubicBezTo>
                  <a:pt x="15" y="39"/>
                  <a:pt x="16" y="34"/>
                  <a:pt x="18" y="31"/>
                </a:cubicBezTo>
                <a:cubicBezTo>
                  <a:pt x="19" y="28"/>
                  <a:pt x="21" y="25"/>
                  <a:pt x="23" y="23"/>
                </a:cubicBezTo>
                <a:cubicBezTo>
                  <a:pt x="25" y="20"/>
                  <a:pt x="26" y="17"/>
                  <a:pt x="28" y="14"/>
                </a:cubicBezTo>
                <a:cubicBezTo>
                  <a:pt x="31" y="9"/>
                  <a:pt x="39" y="6"/>
                  <a:pt x="44" y="2"/>
                </a:cubicBezTo>
                <a:cubicBezTo>
                  <a:pt x="44" y="2"/>
                  <a:pt x="44" y="2"/>
                  <a:pt x="44" y="1"/>
                </a:cubicBezTo>
                <a:cubicBezTo>
                  <a:pt x="44" y="1"/>
                  <a:pt x="44" y="0"/>
                  <a:pt x="44" y="0"/>
                </a:cubicBezTo>
                <a:cubicBezTo>
                  <a:pt x="37" y="2"/>
                  <a:pt x="31" y="5"/>
                  <a:pt x="26" y="9"/>
                </a:cubicBezTo>
                <a:cubicBezTo>
                  <a:pt x="17" y="16"/>
                  <a:pt x="10" y="26"/>
                  <a:pt x="6" y="36"/>
                </a:cubicBezTo>
                <a:cubicBezTo>
                  <a:pt x="2" y="47"/>
                  <a:pt x="0" y="58"/>
                  <a:pt x="1" y="70"/>
                </a:cubicBezTo>
                <a:cubicBezTo>
                  <a:pt x="3" y="81"/>
                  <a:pt x="8" y="91"/>
                  <a:pt x="15" y="100"/>
                </a:cubicBezTo>
                <a:cubicBezTo>
                  <a:pt x="22" y="109"/>
                  <a:pt x="31" y="117"/>
                  <a:pt x="41" y="121"/>
                </a:cubicBezTo>
                <a:cubicBezTo>
                  <a:pt x="46" y="123"/>
                  <a:pt x="51" y="124"/>
                  <a:pt x="57" y="125"/>
                </a:cubicBezTo>
                <a:cubicBezTo>
                  <a:pt x="52" y="123"/>
                  <a:pt x="48" y="120"/>
                  <a:pt x="46" y="1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49"/>
          <p:cNvSpPr>
            <a:spLocks/>
          </p:cNvSpPr>
          <p:nvPr/>
        </p:nvSpPr>
        <p:spPr bwMode="auto">
          <a:xfrm>
            <a:off x="7353142" y="3129281"/>
            <a:ext cx="236538" cy="315913"/>
          </a:xfrm>
          <a:custGeom>
            <a:avLst/>
            <a:gdLst>
              <a:gd name="T0" fmla="*/ 1 w 63"/>
              <a:gd name="T1" fmla="*/ 2 h 84"/>
              <a:gd name="T2" fmla="*/ 1 w 63"/>
              <a:gd name="T3" fmla="*/ 3 h 84"/>
              <a:gd name="T4" fmla="*/ 1 w 63"/>
              <a:gd name="T5" fmla="*/ 3 h 84"/>
              <a:gd name="T6" fmla="*/ 20 w 63"/>
              <a:gd name="T7" fmla="*/ 10 h 84"/>
              <a:gd name="T8" fmla="*/ 27 w 63"/>
              <a:gd name="T9" fmla="*/ 17 h 84"/>
              <a:gd name="T10" fmla="*/ 35 w 63"/>
              <a:gd name="T11" fmla="*/ 23 h 84"/>
              <a:gd name="T12" fmla="*/ 40 w 63"/>
              <a:gd name="T13" fmla="*/ 33 h 84"/>
              <a:gd name="T14" fmla="*/ 41 w 63"/>
              <a:gd name="T15" fmla="*/ 40 h 84"/>
              <a:gd name="T16" fmla="*/ 44 w 63"/>
              <a:gd name="T17" fmla="*/ 45 h 84"/>
              <a:gd name="T18" fmla="*/ 44 w 63"/>
              <a:gd name="T19" fmla="*/ 47 h 84"/>
              <a:gd name="T20" fmla="*/ 47 w 63"/>
              <a:gd name="T21" fmla="*/ 61 h 84"/>
              <a:gd name="T22" fmla="*/ 43 w 63"/>
              <a:gd name="T23" fmla="*/ 79 h 84"/>
              <a:gd name="T24" fmla="*/ 45 w 63"/>
              <a:gd name="T25" fmla="*/ 83 h 84"/>
              <a:gd name="T26" fmla="*/ 45 w 63"/>
              <a:gd name="T27" fmla="*/ 84 h 84"/>
              <a:gd name="T28" fmla="*/ 58 w 63"/>
              <a:gd name="T29" fmla="*/ 84 h 84"/>
              <a:gd name="T30" fmla="*/ 61 w 63"/>
              <a:gd name="T31" fmla="*/ 56 h 84"/>
              <a:gd name="T32" fmla="*/ 48 w 63"/>
              <a:gd name="T33" fmla="*/ 25 h 84"/>
              <a:gd name="T34" fmla="*/ 21 w 63"/>
              <a:gd name="T35" fmla="*/ 5 h 84"/>
              <a:gd name="T36" fmla="*/ 0 w 63"/>
              <a:gd name="T37" fmla="*/ 0 h 84"/>
              <a:gd name="T38" fmla="*/ 1 w 63"/>
              <a:gd name="T39" fmla="*/ 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3" h="84">
                <a:moveTo>
                  <a:pt x="1" y="2"/>
                </a:moveTo>
                <a:cubicBezTo>
                  <a:pt x="1" y="2"/>
                  <a:pt x="1" y="2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7" y="5"/>
                  <a:pt x="15" y="5"/>
                  <a:pt x="20" y="10"/>
                </a:cubicBezTo>
                <a:cubicBezTo>
                  <a:pt x="22" y="12"/>
                  <a:pt x="25" y="15"/>
                  <a:pt x="27" y="17"/>
                </a:cubicBezTo>
                <a:cubicBezTo>
                  <a:pt x="30" y="19"/>
                  <a:pt x="33" y="20"/>
                  <a:pt x="35" y="23"/>
                </a:cubicBezTo>
                <a:cubicBezTo>
                  <a:pt x="37" y="26"/>
                  <a:pt x="40" y="30"/>
                  <a:pt x="40" y="33"/>
                </a:cubicBezTo>
                <a:cubicBezTo>
                  <a:pt x="41" y="36"/>
                  <a:pt x="39" y="37"/>
                  <a:pt x="41" y="40"/>
                </a:cubicBezTo>
                <a:cubicBezTo>
                  <a:pt x="41" y="42"/>
                  <a:pt x="44" y="43"/>
                  <a:pt x="44" y="45"/>
                </a:cubicBezTo>
                <a:cubicBezTo>
                  <a:pt x="44" y="46"/>
                  <a:pt x="44" y="46"/>
                  <a:pt x="44" y="47"/>
                </a:cubicBezTo>
                <a:cubicBezTo>
                  <a:pt x="44" y="50"/>
                  <a:pt x="55" y="60"/>
                  <a:pt x="47" y="61"/>
                </a:cubicBezTo>
                <a:cubicBezTo>
                  <a:pt x="50" y="67"/>
                  <a:pt x="44" y="73"/>
                  <a:pt x="43" y="79"/>
                </a:cubicBezTo>
                <a:cubicBezTo>
                  <a:pt x="43" y="81"/>
                  <a:pt x="44" y="81"/>
                  <a:pt x="45" y="83"/>
                </a:cubicBezTo>
                <a:cubicBezTo>
                  <a:pt x="45" y="84"/>
                  <a:pt x="45" y="84"/>
                  <a:pt x="45" y="84"/>
                </a:cubicBezTo>
                <a:cubicBezTo>
                  <a:pt x="49" y="84"/>
                  <a:pt x="54" y="84"/>
                  <a:pt x="58" y="84"/>
                </a:cubicBezTo>
                <a:cubicBezTo>
                  <a:pt x="61" y="75"/>
                  <a:pt x="63" y="66"/>
                  <a:pt x="61" y="56"/>
                </a:cubicBezTo>
                <a:cubicBezTo>
                  <a:pt x="60" y="44"/>
                  <a:pt x="54" y="34"/>
                  <a:pt x="48" y="25"/>
                </a:cubicBezTo>
                <a:cubicBezTo>
                  <a:pt x="41" y="16"/>
                  <a:pt x="32" y="9"/>
                  <a:pt x="21" y="5"/>
                </a:cubicBezTo>
                <a:cubicBezTo>
                  <a:pt x="15" y="2"/>
                  <a:pt x="8" y="1"/>
                  <a:pt x="0" y="0"/>
                </a:cubicBezTo>
                <a:cubicBezTo>
                  <a:pt x="1" y="1"/>
                  <a:pt x="1" y="1"/>
                  <a:pt x="1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50"/>
          <p:cNvSpPr>
            <a:spLocks/>
          </p:cNvSpPr>
          <p:nvPr/>
        </p:nvSpPr>
        <p:spPr bwMode="auto">
          <a:xfrm>
            <a:off x="7265829" y="3062606"/>
            <a:ext cx="98425" cy="93663"/>
          </a:xfrm>
          <a:custGeom>
            <a:avLst/>
            <a:gdLst>
              <a:gd name="T0" fmla="*/ 1 w 26"/>
              <a:gd name="T1" fmla="*/ 22 h 25"/>
              <a:gd name="T2" fmla="*/ 1 w 26"/>
              <a:gd name="T3" fmla="*/ 23 h 25"/>
              <a:gd name="T4" fmla="*/ 3 w 26"/>
              <a:gd name="T5" fmla="*/ 23 h 25"/>
              <a:gd name="T6" fmla="*/ 3 w 26"/>
              <a:gd name="T7" fmla="*/ 25 h 25"/>
              <a:gd name="T8" fmla="*/ 6 w 26"/>
              <a:gd name="T9" fmla="*/ 24 h 25"/>
              <a:gd name="T10" fmla="*/ 8 w 26"/>
              <a:gd name="T11" fmla="*/ 25 h 25"/>
              <a:gd name="T12" fmla="*/ 12 w 26"/>
              <a:gd name="T13" fmla="*/ 24 h 25"/>
              <a:gd name="T14" fmla="*/ 19 w 26"/>
              <a:gd name="T15" fmla="*/ 23 h 25"/>
              <a:gd name="T16" fmla="*/ 19 w 26"/>
              <a:gd name="T17" fmla="*/ 20 h 25"/>
              <a:gd name="T18" fmla="*/ 18 w 26"/>
              <a:gd name="T19" fmla="*/ 17 h 25"/>
              <a:gd name="T20" fmla="*/ 16 w 26"/>
              <a:gd name="T21" fmla="*/ 17 h 25"/>
              <a:gd name="T22" fmla="*/ 13 w 26"/>
              <a:gd name="T23" fmla="*/ 18 h 25"/>
              <a:gd name="T24" fmla="*/ 12 w 26"/>
              <a:gd name="T25" fmla="*/ 14 h 25"/>
              <a:gd name="T26" fmla="*/ 12 w 26"/>
              <a:gd name="T27" fmla="*/ 9 h 25"/>
              <a:gd name="T28" fmla="*/ 14 w 26"/>
              <a:gd name="T29" fmla="*/ 6 h 25"/>
              <a:gd name="T30" fmla="*/ 20 w 26"/>
              <a:gd name="T31" fmla="*/ 5 h 25"/>
              <a:gd name="T32" fmla="*/ 21 w 26"/>
              <a:gd name="T33" fmla="*/ 5 h 25"/>
              <a:gd name="T34" fmla="*/ 22 w 26"/>
              <a:gd name="T35" fmla="*/ 6 h 25"/>
              <a:gd name="T36" fmla="*/ 22 w 26"/>
              <a:gd name="T37" fmla="*/ 7 h 25"/>
              <a:gd name="T38" fmla="*/ 22 w 26"/>
              <a:gd name="T39" fmla="*/ 7 h 25"/>
              <a:gd name="T40" fmla="*/ 19 w 26"/>
              <a:gd name="T41" fmla="*/ 8 h 25"/>
              <a:gd name="T42" fmla="*/ 18 w 26"/>
              <a:gd name="T43" fmla="*/ 8 h 25"/>
              <a:gd name="T44" fmla="*/ 16 w 26"/>
              <a:gd name="T45" fmla="*/ 7 h 25"/>
              <a:gd name="T46" fmla="*/ 16 w 26"/>
              <a:gd name="T47" fmla="*/ 11 h 25"/>
              <a:gd name="T48" fmla="*/ 19 w 26"/>
              <a:gd name="T49" fmla="*/ 11 h 25"/>
              <a:gd name="T50" fmla="*/ 25 w 26"/>
              <a:gd name="T51" fmla="*/ 10 h 25"/>
              <a:gd name="T52" fmla="*/ 26 w 26"/>
              <a:gd name="T53" fmla="*/ 8 h 25"/>
              <a:gd name="T54" fmla="*/ 24 w 26"/>
              <a:gd name="T55" fmla="*/ 2 h 25"/>
              <a:gd name="T56" fmla="*/ 24 w 26"/>
              <a:gd name="T57" fmla="*/ 2 h 25"/>
              <a:gd name="T58" fmla="*/ 23 w 26"/>
              <a:gd name="T59" fmla="*/ 1 h 25"/>
              <a:gd name="T60" fmla="*/ 23 w 26"/>
              <a:gd name="T61" fmla="*/ 1 h 25"/>
              <a:gd name="T62" fmla="*/ 20 w 26"/>
              <a:gd name="T63" fmla="*/ 1 h 25"/>
              <a:gd name="T64" fmla="*/ 11 w 26"/>
              <a:gd name="T65" fmla="*/ 3 h 25"/>
              <a:gd name="T66" fmla="*/ 8 w 26"/>
              <a:gd name="T67" fmla="*/ 7 h 25"/>
              <a:gd name="T68" fmla="*/ 7 w 26"/>
              <a:gd name="T69" fmla="*/ 15 h 25"/>
              <a:gd name="T70" fmla="*/ 6 w 26"/>
              <a:gd name="T71" fmla="*/ 18 h 25"/>
              <a:gd name="T72" fmla="*/ 5 w 26"/>
              <a:gd name="T73" fmla="*/ 19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5">
                <a:moveTo>
                  <a:pt x="4" y="20"/>
                </a:moveTo>
                <a:cubicBezTo>
                  <a:pt x="2" y="20"/>
                  <a:pt x="0" y="22"/>
                  <a:pt x="1" y="22"/>
                </a:cubicBezTo>
                <a:cubicBezTo>
                  <a:pt x="1" y="22"/>
                  <a:pt x="1" y="22"/>
                  <a:pt x="2" y="22"/>
                </a:cubicBezTo>
                <a:cubicBezTo>
                  <a:pt x="2" y="22"/>
                  <a:pt x="1" y="23"/>
                  <a:pt x="1" y="23"/>
                </a:cubicBezTo>
                <a:cubicBezTo>
                  <a:pt x="1" y="23"/>
                  <a:pt x="2" y="23"/>
                  <a:pt x="2" y="23"/>
                </a:cubicBezTo>
                <a:cubicBezTo>
                  <a:pt x="2" y="23"/>
                  <a:pt x="2" y="23"/>
                  <a:pt x="3" y="23"/>
                </a:cubicBezTo>
                <a:cubicBezTo>
                  <a:pt x="3" y="23"/>
                  <a:pt x="3" y="23"/>
                  <a:pt x="3" y="24"/>
                </a:cubicBezTo>
                <a:cubicBezTo>
                  <a:pt x="4" y="24"/>
                  <a:pt x="2" y="24"/>
                  <a:pt x="3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4" y="25"/>
                  <a:pt x="5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7" y="25"/>
                  <a:pt x="8" y="25"/>
                  <a:pt x="8" y="25"/>
                </a:cubicBezTo>
                <a:cubicBezTo>
                  <a:pt x="9" y="25"/>
                  <a:pt x="10" y="25"/>
                  <a:pt x="9" y="24"/>
                </a:cubicBezTo>
                <a:cubicBezTo>
                  <a:pt x="10" y="24"/>
                  <a:pt x="11" y="24"/>
                  <a:pt x="12" y="24"/>
                </a:cubicBezTo>
                <a:cubicBezTo>
                  <a:pt x="13" y="24"/>
                  <a:pt x="15" y="24"/>
                  <a:pt x="14" y="23"/>
                </a:cubicBezTo>
                <a:cubicBezTo>
                  <a:pt x="16" y="23"/>
                  <a:pt x="18" y="23"/>
                  <a:pt x="19" y="23"/>
                </a:cubicBezTo>
                <a:cubicBezTo>
                  <a:pt x="21" y="22"/>
                  <a:pt x="18" y="22"/>
                  <a:pt x="18" y="22"/>
                </a:cubicBezTo>
                <a:cubicBezTo>
                  <a:pt x="17" y="22"/>
                  <a:pt x="24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19"/>
                  <a:pt x="19" y="18"/>
                  <a:pt x="18" y="17"/>
                </a:cubicBezTo>
                <a:cubicBezTo>
                  <a:pt x="18" y="18"/>
                  <a:pt x="17" y="18"/>
                  <a:pt x="17" y="18"/>
                </a:cubicBezTo>
                <a:cubicBezTo>
                  <a:pt x="17" y="18"/>
                  <a:pt x="17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17"/>
                  <a:pt x="14" y="18"/>
                  <a:pt x="13" y="18"/>
                </a:cubicBezTo>
                <a:cubicBezTo>
                  <a:pt x="13" y="18"/>
                  <a:pt x="12" y="17"/>
                  <a:pt x="12" y="17"/>
                </a:cubicBezTo>
                <a:cubicBezTo>
                  <a:pt x="12" y="17"/>
                  <a:pt x="12" y="16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1" y="12"/>
                  <a:pt x="12" y="10"/>
                  <a:pt x="12" y="9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7"/>
                  <a:pt x="14" y="6"/>
                  <a:pt x="14" y="6"/>
                </a:cubicBezTo>
                <a:cubicBezTo>
                  <a:pt x="14" y="6"/>
                  <a:pt x="16" y="5"/>
                  <a:pt x="16" y="5"/>
                </a:cubicBezTo>
                <a:cubicBezTo>
                  <a:pt x="17" y="5"/>
                  <a:pt x="19" y="5"/>
                  <a:pt x="20" y="5"/>
                </a:cubicBezTo>
                <a:cubicBezTo>
                  <a:pt x="20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8"/>
                  <a:pt x="21" y="7"/>
                  <a:pt x="21" y="8"/>
                </a:cubicBezTo>
                <a:cubicBezTo>
                  <a:pt x="21" y="8"/>
                  <a:pt x="20" y="8"/>
                  <a:pt x="19" y="8"/>
                </a:cubicBezTo>
                <a:cubicBezTo>
                  <a:pt x="20" y="8"/>
                  <a:pt x="19" y="8"/>
                  <a:pt x="18" y="8"/>
                </a:cubicBezTo>
                <a:cubicBezTo>
                  <a:pt x="18" y="8"/>
                  <a:pt x="18" y="8"/>
                  <a:pt x="18" y="8"/>
                </a:cubicBezTo>
                <a:cubicBezTo>
                  <a:pt x="18" y="8"/>
                  <a:pt x="18" y="7"/>
                  <a:pt x="18" y="7"/>
                </a:cubicBezTo>
                <a:cubicBezTo>
                  <a:pt x="17" y="6"/>
                  <a:pt x="16" y="6"/>
                  <a:pt x="16" y="7"/>
                </a:cubicBezTo>
                <a:cubicBezTo>
                  <a:pt x="15" y="7"/>
                  <a:pt x="15" y="8"/>
                  <a:pt x="15" y="9"/>
                </a:cubicBezTo>
                <a:cubicBezTo>
                  <a:pt x="15" y="9"/>
                  <a:pt x="15" y="9"/>
                  <a:pt x="16" y="11"/>
                </a:cubicBezTo>
                <a:cubicBezTo>
                  <a:pt x="17" y="11"/>
                  <a:pt x="18" y="11"/>
                  <a:pt x="18" y="11"/>
                </a:cubicBezTo>
                <a:cubicBezTo>
                  <a:pt x="19" y="11"/>
                  <a:pt x="18" y="12"/>
                  <a:pt x="19" y="11"/>
                </a:cubicBezTo>
                <a:cubicBezTo>
                  <a:pt x="20" y="11"/>
                  <a:pt x="21" y="11"/>
                  <a:pt x="23" y="11"/>
                </a:cubicBezTo>
                <a:cubicBezTo>
                  <a:pt x="23" y="11"/>
                  <a:pt x="24" y="10"/>
                  <a:pt x="25" y="10"/>
                </a:cubicBezTo>
                <a:cubicBezTo>
                  <a:pt x="25" y="9"/>
                  <a:pt x="25" y="9"/>
                  <a:pt x="25" y="9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7"/>
                  <a:pt x="26" y="6"/>
                  <a:pt x="26" y="5"/>
                </a:cubicBezTo>
                <a:cubicBezTo>
                  <a:pt x="26" y="4"/>
                  <a:pt x="25" y="3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0" y="1"/>
                </a:cubicBezTo>
                <a:cubicBezTo>
                  <a:pt x="19" y="0"/>
                  <a:pt x="17" y="1"/>
                  <a:pt x="15" y="1"/>
                </a:cubicBezTo>
                <a:cubicBezTo>
                  <a:pt x="14" y="1"/>
                  <a:pt x="12" y="2"/>
                  <a:pt x="11" y="3"/>
                </a:cubicBezTo>
                <a:cubicBezTo>
                  <a:pt x="10" y="4"/>
                  <a:pt x="10" y="4"/>
                  <a:pt x="9" y="5"/>
                </a:cubicBezTo>
                <a:cubicBezTo>
                  <a:pt x="9" y="6"/>
                  <a:pt x="9" y="6"/>
                  <a:pt x="8" y="7"/>
                </a:cubicBezTo>
                <a:cubicBezTo>
                  <a:pt x="7" y="9"/>
                  <a:pt x="7" y="12"/>
                  <a:pt x="6" y="14"/>
                </a:cubicBezTo>
                <a:cubicBezTo>
                  <a:pt x="6" y="15"/>
                  <a:pt x="6" y="15"/>
                  <a:pt x="7" y="15"/>
                </a:cubicBezTo>
                <a:cubicBezTo>
                  <a:pt x="7" y="16"/>
                  <a:pt x="7" y="17"/>
                  <a:pt x="7" y="18"/>
                </a:cubicBezTo>
                <a:cubicBezTo>
                  <a:pt x="7" y="18"/>
                  <a:pt x="7" y="18"/>
                  <a:pt x="6" y="18"/>
                </a:cubicBezTo>
                <a:cubicBezTo>
                  <a:pt x="6" y="18"/>
                  <a:pt x="6" y="18"/>
                  <a:pt x="5" y="18"/>
                </a:cubicBezTo>
                <a:cubicBezTo>
                  <a:pt x="5" y="18"/>
                  <a:pt x="5" y="18"/>
                  <a:pt x="5" y="19"/>
                </a:cubicBezTo>
                <a:cubicBezTo>
                  <a:pt x="4" y="19"/>
                  <a:pt x="4" y="20"/>
                  <a:pt x="4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51"/>
          <p:cNvSpPr>
            <a:spLocks/>
          </p:cNvSpPr>
          <p:nvPr/>
        </p:nvSpPr>
        <p:spPr bwMode="auto">
          <a:xfrm>
            <a:off x="7235667" y="3437256"/>
            <a:ext cx="485775" cy="225425"/>
          </a:xfrm>
          <a:custGeom>
            <a:avLst/>
            <a:gdLst>
              <a:gd name="T0" fmla="*/ 112 w 129"/>
              <a:gd name="T1" fmla="*/ 23 h 60"/>
              <a:gd name="T2" fmla="*/ 92 w 129"/>
              <a:gd name="T3" fmla="*/ 44 h 60"/>
              <a:gd name="T4" fmla="*/ 65 w 129"/>
              <a:gd name="T5" fmla="*/ 51 h 60"/>
              <a:gd name="T6" fmla="*/ 37 w 129"/>
              <a:gd name="T7" fmla="*/ 44 h 60"/>
              <a:gd name="T8" fmla="*/ 17 w 129"/>
              <a:gd name="T9" fmla="*/ 23 h 60"/>
              <a:gd name="T10" fmla="*/ 10 w 129"/>
              <a:gd name="T11" fmla="*/ 2 h 60"/>
              <a:gd name="T12" fmla="*/ 0 w 129"/>
              <a:gd name="T13" fmla="*/ 0 h 60"/>
              <a:gd name="T14" fmla="*/ 9 w 129"/>
              <a:gd name="T15" fmla="*/ 28 h 60"/>
              <a:gd name="T16" fmla="*/ 32 w 129"/>
              <a:gd name="T17" fmla="*/ 52 h 60"/>
              <a:gd name="T18" fmla="*/ 65 w 129"/>
              <a:gd name="T19" fmla="*/ 60 h 60"/>
              <a:gd name="T20" fmla="*/ 97 w 129"/>
              <a:gd name="T21" fmla="*/ 52 h 60"/>
              <a:gd name="T22" fmla="*/ 120 w 129"/>
              <a:gd name="T23" fmla="*/ 28 h 60"/>
              <a:gd name="T24" fmla="*/ 129 w 129"/>
              <a:gd name="T25" fmla="*/ 1 h 60"/>
              <a:gd name="T26" fmla="*/ 119 w 129"/>
              <a:gd name="T27" fmla="*/ 3 h 60"/>
              <a:gd name="T28" fmla="*/ 112 w 129"/>
              <a:gd name="T29" fmla="*/ 2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9" h="60">
                <a:moveTo>
                  <a:pt x="112" y="23"/>
                </a:moveTo>
                <a:cubicBezTo>
                  <a:pt x="107" y="32"/>
                  <a:pt x="101" y="39"/>
                  <a:pt x="92" y="44"/>
                </a:cubicBezTo>
                <a:cubicBezTo>
                  <a:pt x="84" y="49"/>
                  <a:pt x="75" y="51"/>
                  <a:pt x="65" y="51"/>
                </a:cubicBezTo>
                <a:cubicBezTo>
                  <a:pt x="55" y="51"/>
                  <a:pt x="45" y="49"/>
                  <a:pt x="37" y="44"/>
                </a:cubicBezTo>
                <a:cubicBezTo>
                  <a:pt x="29" y="39"/>
                  <a:pt x="22" y="32"/>
                  <a:pt x="17" y="23"/>
                </a:cubicBezTo>
                <a:cubicBezTo>
                  <a:pt x="13" y="17"/>
                  <a:pt x="11" y="9"/>
                  <a:pt x="10" y="2"/>
                </a:cubicBezTo>
                <a:cubicBezTo>
                  <a:pt x="6" y="1"/>
                  <a:pt x="3" y="0"/>
                  <a:pt x="0" y="0"/>
                </a:cubicBezTo>
                <a:cubicBezTo>
                  <a:pt x="0" y="10"/>
                  <a:pt x="4" y="20"/>
                  <a:pt x="9" y="28"/>
                </a:cubicBezTo>
                <a:cubicBezTo>
                  <a:pt x="15" y="38"/>
                  <a:pt x="22" y="47"/>
                  <a:pt x="32" y="52"/>
                </a:cubicBezTo>
                <a:cubicBezTo>
                  <a:pt x="42" y="58"/>
                  <a:pt x="53" y="60"/>
                  <a:pt x="65" y="60"/>
                </a:cubicBezTo>
                <a:cubicBezTo>
                  <a:pt x="76" y="60"/>
                  <a:pt x="88" y="58"/>
                  <a:pt x="97" y="52"/>
                </a:cubicBezTo>
                <a:cubicBezTo>
                  <a:pt x="107" y="47"/>
                  <a:pt x="115" y="38"/>
                  <a:pt x="120" y="28"/>
                </a:cubicBezTo>
                <a:cubicBezTo>
                  <a:pt x="125" y="20"/>
                  <a:pt x="128" y="11"/>
                  <a:pt x="129" y="1"/>
                </a:cubicBezTo>
                <a:cubicBezTo>
                  <a:pt x="126" y="2"/>
                  <a:pt x="123" y="2"/>
                  <a:pt x="119" y="3"/>
                </a:cubicBezTo>
                <a:cubicBezTo>
                  <a:pt x="118" y="10"/>
                  <a:pt x="116" y="17"/>
                  <a:pt x="112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52"/>
          <p:cNvSpPr>
            <a:spLocks noEditPoints="1"/>
          </p:cNvSpPr>
          <p:nvPr/>
        </p:nvSpPr>
        <p:spPr bwMode="auto">
          <a:xfrm>
            <a:off x="7299167" y="3448369"/>
            <a:ext cx="357188" cy="150813"/>
          </a:xfrm>
          <a:custGeom>
            <a:avLst/>
            <a:gdLst>
              <a:gd name="T0" fmla="*/ 48 w 95"/>
              <a:gd name="T1" fmla="*/ 40 h 40"/>
              <a:gd name="T2" fmla="*/ 88 w 95"/>
              <a:gd name="T3" fmla="*/ 17 h 40"/>
              <a:gd name="T4" fmla="*/ 51 w 95"/>
              <a:gd name="T5" fmla="*/ 3 h 40"/>
              <a:gd name="T6" fmla="*/ 7 w 95"/>
              <a:gd name="T7" fmla="*/ 17 h 40"/>
              <a:gd name="T8" fmla="*/ 82 w 95"/>
              <a:gd name="T9" fmla="*/ 7 h 40"/>
              <a:gd name="T10" fmla="*/ 87 w 95"/>
              <a:gd name="T11" fmla="*/ 7 h 40"/>
              <a:gd name="T12" fmla="*/ 85 w 95"/>
              <a:gd name="T13" fmla="*/ 17 h 40"/>
              <a:gd name="T14" fmla="*/ 82 w 95"/>
              <a:gd name="T15" fmla="*/ 7 h 40"/>
              <a:gd name="T16" fmla="*/ 74 w 95"/>
              <a:gd name="T17" fmla="*/ 9 h 40"/>
              <a:gd name="T18" fmla="*/ 76 w 95"/>
              <a:gd name="T19" fmla="*/ 17 h 40"/>
              <a:gd name="T20" fmla="*/ 72 w 95"/>
              <a:gd name="T21" fmla="*/ 18 h 40"/>
              <a:gd name="T22" fmla="*/ 64 w 95"/>
              <a:gd name="T23" fmla="*/ 23 h 40"/>
              <a:gd name="T24" fmla="*/ 69 w 95"/>
              <a:gd name="T25" fmla="*/ 23 h 40"/>
              <a:gd name="T26" fmla="*/ 67 w 95"/>
              <a:gd name="T27" fmla="*/ 33 h 40"/>
              <a:gd name="T28" fmla="*/ 64 w 95"/>
              <a:gd name="T29" fmla="*/ 23 h 40"/>
              <a:gd name="T30" fmla="*/ 60 w 95"/>
              <a:gd name="T31" fmla="*/ 10 h 40"/>
              <a:gd name="T32" fmla="*/ 62 w 95"/>
              <a:gd name="T33" fmla="*/ 19 h 40"/>
              <a:gd name="T34" fmla="*/ 58 w 95"/>
              <a:gd name="T35" fmla="*/ 19 h 40"/>
              <a:gd name="T36" fmla="*/ 48 w 95"/>
              <a:gd name="T37" fmla="*/ 26 h 40"/>
              <a:gd name="T38" fmla="*/ 52 w 95"/>
              <a:gd name="T39" fmla="*/ 27 h 40"/>
              <a:gd name="T40" fmla="*/ 50 w 95"/>
              <a:gd name="T41" fmla="*/ 36 h 40"/>
              <a:gd name="T42" fmla="*/ 48 w 95"/>
              <a:gd name="T43" fmla="*/ 26 h 40"/>
              <a:gd name="T44" fmla="*/ 43 w 95"/>
              <a:gd name="T45" fmla="*/ 11 h 40"/>
              <a:gd name="T46" fmla="*/ 44 w 95"/>
              <a:gd name="T47" fmla="*/ 20 h 40"/>
              <a:gd name="T48" fmla="*/ 41 w 95"/>
              <a:gd name="T49" fmla="*/ 20 h 40"/>
              <a:gd name="T50" fmla="*/ 32 w 95"/>
              <a:gd name="T51" fmla="*/ 26 h 40"/>
              <a:gd name="T52" fmla="*/ 36 w 95"/>
              <a:gd name="T53" fmla="*/ 27 h 40"/>
              <a:gd name="T54" fmla="*/ 35 w 95"/>
              <a:gd name="T55" fmla="*/ 36 h 40"/>
              <a:gd name="T56" fmla="*/ 32 w 95"/>
              <a:gd name="T57" fmla="*/ 26 h 40"/>
              <a:gd name="T58" fmla="*/ 28 w 95"/>
              <a:gd name="T59" fmla="*/ 11 h 40"/>
              <a:gd name="T60" fmla="*/ 30 w 95"/>
              <a:gd name="T61" fmla="*/ 20 h 40"/>
              <a:gd name="T62" fmla="*/ 26 w 95"/>
              <a:gd name="T63" fmla="*/ 20 h 40"/>
              <a:gd name="T64" fmla="*/ 18 w 95"/>
              <a:gd name="T65" fmla="*/ 20 h 40"/>
              <a:gd name="T66" fmla="*/ 23 w 95"/>
              <a:gd name="T67" fmla="*/ 21 h 40"/>
              <a:gd name="T68" fmla="*/ 21 w 95"/>
              <a:gd name="T69" fmla="*/ 31 h 40"/>
              <a:gd name="T70" fmla="*/ 18 w 95"/>
              <a:gd name="T71" fmla="*/ 20 h 40"/>
              <a:gd name="T72" fmla="*/ 15 w 95"/>
              <a:gd name="T73" fmla="*/ 5 h 40"/>
              <a:gd name="T74" fmla="*/ 16 w 95"/>
              <a:gd name="T75" fmla="*/ 14 h 40"/>
              <a:gd name="T76" fmla="*/ 13 w 95"/>
              <a:gd name="T77" fmla="*/ 14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5" h="40">
                <a:moveTo>
                  <a:pt x="24" y="34"/>
                </a:moveTo>
                <a:cubicBezTo>
                  <a:pt x="31" y="38"/>
                  <a:pt x="39" y="40"/>
                  <a:pt x="48" y="40"/>
                </a:cubicBezTo>
                <a:cubicBezTo>
                  <a:pt x="56" y="40"/>
                  <a:pt x="65" y="38"/>
                  <a:pt x="71" y="34"/>
                </a:cubicBezTo>
                <a:cubicBezTo>
                  <a:pt x="79" y="30"/>
                  <a:pt x="84" y="24"/>
                  <a:pt x="88" y="17"/>
                </a:cubicBezTo>
                <a:cubicBezTo>
                  <a:pt x="91" y="12"/>
                  <a:pt x="93" y="6"/>
                  <a:pt x="95" y="1"/>
                </a:cubicBezTo>
                <a:cubicBezTo>
                  <a:pt x="81" y="2"/>
                  <a:pt x="67" y="3"/>
                  <a:pt x="51" y="3"/>
                </a:cubicBezTo>
                <a:cubicBezTo>
                  <a:pt x="33" y="3"/>
                  <a:pt x="16" y="2"/>
                  <a:pt x="0" y="0"/>
                </a:cubicBezTo>
                <a:cubicBezTo>
                  <a:pt x="1" y="6"/>
                  <a:pt x="4" y="11"/>
                  <a:pt x="7" y="17"/>
                </a:cubicBezTo>
                <a:cubicBezTo>
                  <a:pt x="11" y="24"/>
                  <a:pt x="17" y="30"/>
                  <a:pt x="24" y="34"/>
                </a:cubicBezTo>
                <a:close/>
                <a:moveTo>
                  <a:pt x="82" y="7"/>
                </a:moveTo>
                <a:cubicBezTo>
                  <a:pt x="83" y="6"/>
                  <a:pt x="84" y="5"/>
                  <a:pt x="85" y="5"/>
                </a:cubicBezTo>
                <a:cubicBezTo>
                  <a:pt x="86" y="5"/>
                  <a:pt x="87" y="6"/>
                  <a:pt x="87" y="7"/>
                </a:cubicBezTo>
                <a:cubicBezTo>
                  <a:pt x="87" y="9"/>
                  <a:pt x="87" y="12"/>
                  <a:pt x="86" y="13"/>
                </a:cubicBezTo>
                <a:cubicBezTo>
                  <a:pt x="86" y="15"/>
                  <a:pt x="86" y="17"/>
                  <a:pt x="85" y="17"/>
                </a:cubicBezTo>
                <a:cubicBezTo>
                  <a:pt x="85" y="17"/>
                  <a:pt x="84" y="16"/>
                  <a:pt x="83" y="13"/>
                </a:cubicBezTo>
                <a:cubicBezTo>
                  <a:pt x="82" y="11"/>
                  <a:pt x="82" y="8"/>
                  <a:pt x="82" y="7"/>
                </a:cubicBezTo>
                <a:close/>
                <a:moveTo>
                  <a:pt x="71" y="11"/>
                </a:moveTo>
                <a:cubicBezTo>
                  <a:pt x="72" y="10"/>
                  <a:pt x="73" y="9"/>
                  <a:pt x="74" y="9"/>
                </a:cubicBezTo>
                <a:cubicBezTo>
                  <a:pt x="75" y="9"/>
                  <a:pt x="76" y="10"/>
                  <a:pt x="76" y="11"/>
                </a:cubicBezTo>
                <a:cubicBezTo>
                  <a:pt x="76" y="13"/>
                  <a:pt x="76" y="16"/>
                  <a:pt x="76" y="17"/>
                </a:cubicBezTo>
                <a:cubicBezTo>
                  <a:pt x="75" y="19"/>
                  <a:pt x="75" y="21"/>
                  <a:pt x="74" y="21"/>
                </a:cubicBezTo>
                <a:cubicBezTo>
                  <a:pt x="74" y="21"/>
                  <a:pt x="73" y="20"/>
                  <a:pt x="72" y="18"/>
                </a:cubicBezTo>
                <a:cubicBezTo>
                  <a:pt x="71" y="15"/>
                  <a:pt x="71" y="12"/>
                  <a:pt x="71" y="11"/>
                </a:cubicBezTo>
                <a:close/>
                <a:moveTo>
                  <a:pt x="64" y="23"/>
                </a:moveTo>
                <a:cubicBezTo>
                  <a:pt x="64" y="22"/>
                  <a:pt x="66" y="21"/>
                  <a:pt x="67" y="21"/>
                </a:cubicBezTo>
                <a:cubicBezTo>
                  <a:pt x="68" y="21"/>
                  <a:pt x="69" y="22"/>
                  <a:pt x="69" y="23"/>
                </a:cubicBezTo>
                <a:cubicBezTo>
                  <a:pt x="69" y="25"/>
                  <a:pt x="69" y="27"/>
                  <a:pt x="68" y="29"/>
                </a:cubicBezTo>
                <a:cubicBezTo>
                  <a:pt x="68" y="31"/>
                  <a:pt x="67" y="33"/>
                  <a:pt x="67" y="33"/>
                </a:cubicBezTo>
                <a:cubicBezTo>
                  <a:pt x="66" y="33"/>
                  <a:pt x="66" y="32"/>
                  <a:pt x="65" y="29"/>
                </a:cubicBezTo>
                <a:cubicBezTo>
                  <a:pt x="64" y="27"/>
                  <a:pt x="64" y="24"/>
                  <a:pt x="64" y="23"/>
                </a:cubicBezTo>
                <a:close/>
                <a:moveTo>
                  <a:pt x="57" y="13"/>
                </a:moveTo>
                <a:cubicBezTo>
                  <a:pt x="58" y="11"/>
                  <a:pt x="59" y="10"/>
                  <a:pt x="60" y="10"/>
                </a:cubicBezTo>
                <a:cubicBezTo>
                  <a:pt x="61" y="10"/>
                  <a:pt x="62" y="11"/>
                  <a:pt x="62" y="13"/>
                </a:cubicBezTo>
                <a:cubicBezTo>
                  <a:pt x="62" y="14"/>
                  <a:pt x="62" y="17"/>
                  <a:pt x="62" y="19"/>
                </a:cubicBezTo>
                <a:cubicBezTo>
                  <a:pt x="61" y="21"/>
                  <a:pt x="61" y="22"/>
                  <a:pt x="60" y="23"/>
                </a:cubicBezTo>
                <a:cubicBezTo>
                  <a:pt x="60" y="23"/>
                  <a:pt x="59" y="21"/>
                  <a:pt x="58" y="19"/>
                </a:cubicBezTo>
                <a:cubicBezTo>
                  <a:pt x="57" y="17"/>
                  <a:pt x="57" y="14"/>
                  <a:pt x="57" y="13"/>
                </a:cubicBezTo>
                <a:close/>
                <a:moveTo>
                  <a:pt x="48" y="26"/>
                </a:moveTo>
                <a:cubicBezTo>
                  <a:pt x="48" y="25"/>
                  <a:pt x="49" y="24"/>
                  <a:pt x="50" y="24"/>
                </a:cubicBezTo>
                <a:cubicBezTo>
                  <a:pt x="51" y="24"/>
                  <a:pt x="52" y="25"/>
                  <a:pt x="52" y="27"/>
                </a:cubicBezTo>
                <a:cubicBezTo>
                  <a:pt x="52" y="28"/>
                  <a:pt x="52" y="31"/>
                  <a:pt x="52" y="33"/>
                </a:cubicBezTo>
                <a:cubicBezTo>
                  <a:pt x="51" y="34"/>
                  <a:pt x="51" y="36"/>
                  <a:pt x="50" y="36"/>
                </a:cubicBezTo>
                <a:cubicBezTo>
                  <a:pt x="50" y="37"/>
                  <a:pt x="49" y="35"/>
                  <a:pt x="48" y="33"/>
                </a:cubicBezTo>
                <a:cubicBezTo>
                  <a:pt x="47" y="30"/>
                  <a:pt x="47" y="28"/>
                  <a:pt x="48" y="26"/>
                </a:cubicBezTo>
                <a:close/>
                <a:moveTo>
                  <a:pt x="40" y="14"/>
                </a:moveTo>
                <a:cubicBezTo>
                  <a:pt x="40" y="12"/>
                  <a:pt x="42" y="11"/>
                  <a:pt x="43" y="11"/>
                </a:cubicBezTo>
                <a:cubicBezTo>
                  <a:pt x="44" y="11"/>
                  <a:pt x="45" y="12"/>
                  <a:pt x="45" y="14"/>
                </a:cubicBezTo>
                <a:cubicBezTo>
                  <a:pt x="45" y="15"/>
                  <a:pt x="44" y="18"/>
                  <a:pt x="44" y="20"/>
                </a:cubicBezTo>
                <a:cubicBezTo>
                  <a:pt x="44" y="22"/>
                  <a:pt x="43" y="23"/>
                  <a:pt x="43" y="24"/>
                </a:cubicBezTo>
                <a:cubicBezTo>
                  <a:pt x="42" y="24"/>
                  <a:pt x="41" y="22"/>
                  <a:pt x="41" y="20"/>
                </a:cubicBezTo>
                <a:cubicBezTo>
                  <a:pt x="40" y="18"/>
                  <a:pt x="40" y="15"/>
                  <a:pt x="40" y="14"/>
                </a:cubicBezTo>
                <a:close/>
                <a:moveTo>
                  <a:pt x="32" y="26"/>
                </a:moveTo>
                <a:cubicBezTo>
                  <a:pt x="32" y="25"/>
                  <a:pt x="33" y="24"/>
                  <a:pt x="34" y="24"/>
                </a:cubicBezTo>
                <a:cubicBezTo>
                  <a:pt x="36" y="24"/>
                  <a:pt x="37" y="25"/>
                  <a:pt x="36" y="27"/>
                </a:cubicBezTo>
                <a:cubicBezTo>
                  <a:pt x="36" y="28"/>
                  <a:pt x="36" y="31"/>
                  <a:pt x="36" y="33"/>
                </a:cubicBezTo>
                <a:cubicBezTo>
                  <a:pt x="36" y="34"/>
                  <a:pt x="35" y="36"/>
                  <a:pt x="35" y="36"/>
                </a:cubicBezTo>
                <a:cubicBezTo>
                  <a:pt x="34" y="37"/>
                  <a:pt x="33" y="35"/>
                  <a:pt x="32" y="33"/>
                </a:cubicBezTo>
                <a:cubicBezTo>
                  <a:pt x="32" y="30"/>
                  <a:pt x="31" y="28"/>
                  <a:pt x="32" y="26"/>
                </a:cubicBezTo>
                <a:close/>
                <a:moveTo>
                  <a:pt x="25" y="14"/>
                </a:moveTo>
                <a:cubicBezTo>
                  <a:pt x="26" y="12"/>
                  <a:pt x="27" y="11"/>
                  <a:pt x="28" y="11"/>
                </a:cubicBezTo>
                <a:cubicBezTo>
                  <a:pt x="29" y="11"/>
                  <a:pt x="30" y="12"/>
                  <a:pt x="30" y="14"/>
                </a:cubicBezTo>
                <a:cubicBezTo>
                  <a:pt x="30" y="15"/>
                  <a:pt x="30" y="18"/>
                  <a:pt x="30" y="20"/>
                </a:cubicBezTo>
                <a:cubicBezTo>
                  <a:pt x="29" y="22"/>
                  <a:pt x="29" y="23"/>
                  <a:pt x="28" y="24"/>
                </a:cubicBezTo>
                <a:cubicBezTo>
                  <a:pt x="28" y="24"/>
                  <a:pt x="27" y="22"/>
                  <a:pt x="26" y="20"/>
                </a:cubicBezTo>
                <a:cubicBezTo>
                  <a:pt x="25" y="18"/>
                  <a:pt x="25" y="15"/>
                  <a:pt x="25" y="14"/>
                </a:cubicBezTo>
                <a:close/>
                <a:moveTo>
                  <a:pt x="18" y="20"/>
                </a:moveTo>
                <a:cubicBezTo>
                  <a:pt x="19" y="19"/>
                  <a:pt x="20" y="18"/>
                  <a:pt x="21" y="18"/>
                </a:cubicBezTo>
                <a:cubicBezTo>
                  <a:pt x="22" y="18"/>
                  <a:pt x="23" y="19"/>
                  <a:pt x="23" y="21"/>
                </a:cubicBezTo>
                <a:cubicBezTo>
                  <a:pt x="23" y="22"/>
                  <a:pt x="23" y="25"/>
                  <a:pt x="22" y="27"/>
                </a:cubicBezTo>
                <a:cubicBezTo>
                  <a:pt x="22" y="29"/>
                  <a:pt x="22" y="30"/>
                  <a:pt x="21" y="31"/>
                </a:cubicBezTo>
                <a:cubicBezTo>
                  <a:pt x="21" y="31"/>
                  <a:pt x="20" y="29"/>
                  <a:pt x="19" y="27"/>
                </a:cubicBezTo>
                <a:cubicBezTo>
                  <a:pt x="18" y="25"/>
                  <a:pt x="18" y="22"/>
                  <a:pt x="18" y="20"/>
                </a:cubicBezTo>
                <a:close/>
                <a:moveTo>
                  <a:pt x="12" y="8"/>
                </a:moveTo>
                <a:cubicBezTo>
                  <a:pt x="13" y="6"/>
                  <a:pt x="14" y="5"/>
                  <a:pt x="15" y="5"/>
                </a:cubicBezTo>
                <a:cubicBezTo>
                  <a:pt x="16" y="5"/>
                  <a:pt x="17" y="6"/>
                  <a:pt x="17" y="8"/>
                </a:cubicBezTo>
                <a:cubicBezTo>
                  <a:pt x="17" y="9"/>
                  <a:pt x="17" y="12"/>
                  <a:pt x="16" y="14"/>
                </a:cubicBezTo>
                <a:cubicBezTo>
                  <a:pt x="16" y="16"/>
                  <a:pt x="16" y="17"/>
                  <a:pt x="15" y="18"/>
                </a:cubicBezTo>
                <a:cubicBezTo>
                  <a:pt x="15" y="18"/>
                  <a:pt x="14" y="16"/>
                  <a:pt x="13" y="14"/>
                </a:cubicBezTo>
                <a:cubicBezTo>
                  <a:pt x="12" y="12"/>
                  <a:pt x="12" y="9"/>
                  <a:pt x="1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53"/>
          <p:cNvSpPr>
            <a:spLocks noEditPoints="1"/>
          </p:cNvSpPr>
          <p:nvPr/>
        </p:nvSpPr>
        <p:spPr bwMode="auto">
          <a:xfrm>
            <a:off x="7969092" y="3140394"/>
            <a:ext cx="469900" cy="447675"/>
          </a:xfrm>
          <a:custGeom>
            <a:avLst/>
            <a:gdLst>
              <a:gd name="T0" fmla="*/ 24 w 125"/>
              <a:gd name="T1" fmla="*/ 70 h 119"/>
              <a:gd name="T2" fmla="*/ 24 w 125"/>
              <a:gd name="T3" fmla="*/ 112 h 119"/>
              <a:gd name="T4" fmla="*/ 55 w 125"/>
              <a:gd name="T5" fmla="*/ 103 h 119"/>
              <a:gd name="T6" fmla="*/ 95 w 125"/>
              <a:gd name="T7" fmla="*/ 117 h 119"/>
              <a:gd name="T8" fmla="*/ 96 w 125"/>
              <a:gd name="T9" fmla="*/ 84 h 119"/>
              <a:gd name="T10" fmla="*/ 122 w 125"/>
              <a:gd name="T11" fmla="*/ 50 h 119"/>
              <a:gd name="T12" fmla="*/ 91 w 125"/>
              <a:gd name="T13" fmla="*/ 39 h 119"/>
              <a:gd name="T14" fmla="*/ 66 w 125"/>
              <a:gd name="T15" fmla="*/ 4 h 119"/>
              <a:gd name="T16" fmla="*/ 46 w 125"/>
              <a:gd name="T17" fmla="*/ 30 h 119"/>
              <a:gd name="T18" fmla="*/ 6 w 125"/>
              <a:gd name="T19" fmla="*/ 43 h 119"/>
              <a:gd name="T20" fmla="*/ 67 w 125"/>
              <a:gd name="T21" fmla="*/ 57 h 119"/>
              <a:gd name="T22" fmla="*/ 91 w 125"/>
              <a:gd name="T23" fmla="*/ 51 h 119"/>
              <a:gd name="T24" fmla="*/ 108 w 125"/>
              <a:gd name="T25" fmla="*/ 50 h 119"/>
              <a:gd name="T26" fmla="*/ 92 w 125"/>
              <a:gd name="T27" fmla="*/ 56 h 119"/>
              <a:gd name="T28" fmla="*/ 67 w 125"/>
              <a:gd name="T29" fmla="*/ 60 h 119"/>
              <a:gd name="T30" fmla="*/ 71 w 125"/>
              <a:gd name="T31" fmla="*/ 70 h 119"/>
              <a:gd name="T32" fmla="*/ 85 w 125"/>
              <a:gd name="T33" fmla="*/ 95 h 119"/>
              <a:gd name="T34" fmla="*/ 83 w 125"/>
              <a:gd name="T35" fmla="*/ 96 h 119"/>
              <a:gd name="T36" fmla="*/ 68 w 125"/>
              <a:gd name="T37" fmla="*/ 72 h 119"/>
              <a:gd name="T38" fmla="*/ 66 w 125"/>
              <a:gd name="T39" fmla="*/ 63 h 119"/>
              <a:gd name="T40" fmla="*/ 60 w 125"/>
              <a:gd name="T41" fmla="*/ 29 h 119"/>
              <a:gd name="T42" fmla="*/ 63 w 125"/>
              <a:gd name="T43" fmla="*/ 13 h 119"/>
              <a:gd name="T44" fmla="*/ 65 w 125"/>
              <a:gd name="T45" fmla="*/ 30 h 119"/>
              <a:gd name="T46" fmla="*/ 64 w 125"/>
              <a:gd name="T47" fmla="*/ 55 h 119"/>
              <a:gd name="T48" fmla="*/ 61 w 125"/>
              <a:gd name="T49" fmla="*/ 46 h 119"/>
              <a:gd name="T50" fmla="*/ 61 w 125"/>
              <a:gd name="T51" fmla="*/ 64 h 119"/>
              <a:gd name="T52" fmla="*/ 49 w 125"/>
              <a:gd name="T53" fmla="*/ 87 h 119"/>
              <a:gd name="T54" fmla="*/ 38 w 125"/>
              <a:gd name="T55" fmla="*/ 99 h 119"/>
              <a:gd name="T56" fmla="*/ 44 w 125"/>
              <a:gd name="T57" fmla="*/ 83 h 119"/>
              <a:gd name="T58" fmla="*/ 58 w 125"/>
              <a:gd name="T59" fmla="*/ 63 h 119"/>
              <a:gd name="T60" fmla="*/ 21 w 125"/>
              <a:gd name="T61" fmla="*/ 50 h 119"/>
              <a:gd name="T62" fmla="*/ 49 w 125"/>
              <a:gd name="T63" fmla="*/ 55 h 119"/>
              <a:gd name="T64" fmla="*/ 58 w 125"/>
              <a:gd name="T65" fmla="*/ 60 h 119"/>
              <a:gd name="T66" fmla="*/ 32 w 125"/>
              <a:gd name="T67" fmla="*/ 56 h 119"/>
              <a:gd name="T68" fmla="*/ 17 w 125"/>
              <a:gd name="T69" fmla="*/ 5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5" h="119">
                <a:moveTo>
                  <a:pt x="3" y="50"/>
                </a:moveTo>
                <a:cubicBezTo>
                  <a:pt x="24" y="70"/>
                  <a:pt x="24" y="70"/>
                  <a:pt x="24" y="70"/>
                </a:cubicBezTo>
                <a:cubicBezTo>
                  <a:pt x="27" y="73"/>
                  <a:pt x="29" y="80"/>
                  <a:pt x="29" y="84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3" y="117"/>
                  <a:pt x="26" y="119"/>
                  <a:pt x="30" y="117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9" y="101"/>
                  <a:pt x="66" y="101"/>
                  <a:pt x="70" y="103"/>
                </a:cubicBezTo>
                <a:cubicBezTo>
                  <a:pt x="95" y="117"/>
                  <a:pt x="95" y="117"/>
                  <a:pt x="95" y="117"/>
                </a:cubicBezTo>
                <a:cubicBezTo>
                  <a:pt x="99" y="119"/>
                  <a:pt x="102" y="117"/>
                  <a:pt x="101" y="112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0"/>
                  <a:pt x="98" y="73"/>
                  <a:pt x="101" y="70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25" y="47"/>
                  <a:pt x="124" y="44"/>
                  <a:pt x="119" y="43"/>
                </a:cubicBezTo>
                <a:cubicBezTo>
                  <a:pt x="91" y="39"/>
                  <a:pt x="91" y="39"/>
                  <a:pt x="91" y="39"/>
                </a:cubicBezTo>
                <a:cubicBezTo>
                  <a:pt x="86" y="38"/>
                  <a:pt x="81" y="34"/>
                  <a:pt x="79" y="30"/>
                </a:cubicBezTo>
                <a:cubicBezTo>
                  <a:pt x="66" y="4"/>
                  <a:pt x="66" y="4"/>
                  <a:pt x="66" y="4"/>
                </a:cubicBezTo>
                <a:cubicBezTo>
                  <a:pt x="64" y="0"/>
                  <a:pt x="61" y="0"/>
                  <a:pt x="59" y="4"/>
                </a:cubicBezTo>
                <a:cubicBezTo>
                  <a:pt x="46" y="30"/>
                  <a:pt x="46" y="30"/>
                  <a:pt x="46" y="30"/>
                </a:cubicBezTo>
                <a:cubicBezTo>
                  <a:pt x="44" y="34"/>
                  <a:pt x="39" y="38"/>
                  <a:pt x="34" y="39"/>
                </a:cubicBezTo>
                <a:cubicBezTo>
                  <a:pt x="6" y="43"/>
                  <a:pt x="6" y="43"/>
                  <a:pt x="6" y="43"/>
                </a:cubicBezTo>
                <a:cubicBezTo>
                  <a:pt x="1" y="44"/>
                  <a:pt x="0" y="47"/>
                  <a:pt x="3" y="50"/>
                </a:cubicBezTo>
                <a:close/>
                <a:moveTo>
                  <a:pt x="67" y="57"/>
                </a:moveTo>
                <a:cubicBezTo>
                  <a:pt x="67" y="57"/>
                  <a:pt x="71" y="56"/>
                  <a:pt x="76" y="55"/>
                </a:cubicBezTo>
                <a:cubicBezTo>
                  <a:pt x="80" y="54"/>
                  <a:pt x="87" y="52"/>
                  <a:pt x="91" y="51"/>
                </a:cubicBezTo>
                <a:cubicBezTo>
                  <a:pt x="96" y="50"/>
                  <a:pt x="102" y="50"/>
                  <a:pt x="104" y="50"/>
                </a:cubicBezTo>
                <a:cubicBezTo>
                  <a:pt x="106" y="50"/>
                  <a:pt x="108" y="50"/>
                  <a:pt x="108" y="50"/>
                </a:cubicBezTo>
                <a:cubicBezTo>
                  <a:pt x="108" y="51"/>
                  <a:pt x="106" y="52"/>
                  <a:pt x="104" y="52"/>
                </a:cubicBezTo>
                <a:cubicBezTo>
                  <a:pt x="102" y="53"/>
                  <a:pt x="96" y="55"/>
                  <a:pt x="92" y="56"/>
                </a:cubicBezTo>
                <a:cubicBezTo>
                  <a:pt x="87" y="57"/>
                  <a:pt x="80" y="58"/>
                  <a:pt x="76" y="58"/>
                </a:cubicBezTo>
                <a:cubicBezTo>
                  <a:pt x="73" y="59"/>
                  <a:pt x="69" y="60"/>
                  <a:pt x="67" y="60"/>
                </a:cubicBezTo>
                <a:cubicBezTo>
                  <a:pt x="66" y="60"/>
                  <a:pt x="66" y="58"/>
                  <a:pt x="67" y="57"/>
                </a:cubicBezTo>
                <a:close/>
                <a:moveTo>
                  <a:pt x="71" y="70"/>
                </a:moveTo>
                <a:cubicBezTo>
                  <a:pt x="73" y="74"/>
                  <a:pt x="78" y="80"/>
                  <a:pt x="80" y="84"/>
                </a:cubicBezTo>
                <a:cubicBezTo>
                  <a:pt x="83" y="88"/>
                  <a:pt x="84" y="94"/>
                  <a:pt x="85" y="95"/>
                </a:cubicBezTo>
                <a:cubicBezTo>
                  <a:pt x="86" y="97"/>
                  <a:pt x="86" y="99"/>
                  <a:pt x="86" y="99"/>
                </a:cubicBezTo>
                <a:cubicBezTo>
                  <a:pt x="85" y="100"/>
                  <a:pt x="84" y="98"/>
                  <a:pt x="83" y="96"/>
                </a:cubicBezTo>
                <a:cubicBezTo>
                  <a:pt x="81" y="95"/>
                  <a:pt x="77" y="90"/>
                  <a:pt x="75" y="86"/>
                </a:cubicBezTo>
                <a:cubicBezTo>
                  <a:pt x="73" y="82"/>
                  <a:pt x="70" y="76"/>
                  <a:pt x="68" y="72"/>
                </a:cubicBezTo>
                <a:cubicBezTo>
                  <a:pt x="66" y="69"/>
                  <a:pt x="64" y="66"/>
                  <a:pt x="64" y="64"/>
                </a:cubicBezTo>
                <a:cubicBezTo>
                  <a:pt x="63" y="63"/>
                  <a:pt x="65" y="62"/>
                  <a:pt x="66" y="63"/>
                </a:cubicBezTo>
                <a:cubicBezTo>
                  <a:pt x="66" y="63"/>
                  <a:pt x="69" y="67"/>
                  <a:pt x="71" y="70"/>
                </a:cubicBezTo>
                <a:close/>
                <a:moveTo>
                  <a:pt x="60" y="29"/>
                </a:moveTo>
                <a:cubicBezTo>
                  <a:pt x="60" y="24"/>
                  <a:pt x="61" y="19"/>
                  <a:pt x="62" y="17"/>
                </a:cubicBezTo>
                <a:cubicBezTo>
                  <a:pt x="62" y="15"/>
                  <a:pt x="62" y="13"/>
                  <a:pt x="63" y="13"/>
                </a:cubicBezTo>
                <a:cubicBezTo>
                  <a:pt x="63" y="13"/>
                  <a:pt x="64" y="15"/>
                  <a:pt x="64" y="18"/>
                </a:cubicBezTo>
                <a:cubicBezTo>
                  <a:pt x="64" y="20"/>
                  <a:pt x="65" y="25"/>
                  <a:pt x="65" y="30"/>
                </a:cubicBezTo>
                <a:cubicBezTo>
                  <a:pt x="65" y="35"/>
                  <a:pt x="64" y="42"/>
                  <a:pt x="64" y="45"/>
                </a:cubicBezTo>
                <a:cubicBezTo>
                  <a:pt x="64" y="49"/>
                  <a:pt x="64" y="54"/>
                  <a:pt x="64" y="55"/>
                </a:cubicBezTo>
                <a:cubicBezTo>
                  <a:pt x="63" y="56"/>
                  <a:pt x="62" y="56"/>
                  <a:pt x="61" y="55"/>
                </a:cubicBezTo>
                <a:cubicBezTo>
                  <a:pt x="61" y="54"/>
                  <a:pt x="61" y="50"/>
                  <a:pt x="61" y="46"/>
                </a:cubicBezTo>
                <a:cubicBezTo>
                  <a:pt x="60" y="41"/>
                  <a:pt x="60" y="34"/>
                  <a:pt x="60" y="29"/>
                </a:cubicBezTo>
                <a:close/>
                <a:moveTo>
                  <a:pt x="61" y="64"/>
                </a:moveTo>
                <a:cubicBezTo>
                  <a:pt x="61" y="65"/>
                  <a:pt x="59" y="69"/>
                  <a:pt x="57" y="72"/>
                </a:cubicBezTo>
                <a:cubicBezTo>
                  <a:pt x="54" y="76"/>
                  <a:pt x="51" y="83"/>
                  <a:pt x="49" y="87"/>
                </a:cubicBezTo>
                <a:cubicBezTo>
                  <a:pt x="46" y="91"/>
                  <a:pt x="42" y="95"/>
                  <a:pt x="41" y="96"/>
                </a:cubicBezTo>
                <a:cubicBezTo>
                  <a:pt x="39" y="98"/>
                  <a:pt x="38" y="99"/>
                  <a:pt x="38" y="99"/>
                </a:cubicBezTo>
                <a:cubicBezTo>
                  <a:pt x="37" y="98"/>
                  <a:pt x="38" y="96"/>
                  <a:pt x="39" y="94"/>
                </a:cubicBezTo>
                <a:cubicBezTo>
                  <a:pt x="40" y="92"/>
                  <a:pt x="42" y="87"/>
                  <a:pt x="44" y="83"/>
                </a:cubicBezTo>
                <a:cubicBezTo>
                  <a:pt x="47" y="79"/>
                  <a:pt x="51" y="74"/>
                  <a:pt x="53" y="70"/>
                </a:cubicBezTo>
                <a:cubicBezTo>
                  <a:pt x="55" y="67"/>
                  <a:pt x="57" y="63"/>
                  <a:pt x="58" y="63"/>
                </a:cubicBezTo>
                <a:cubicBezTo>
                  <a:pt x="59" y="62"/>
                  <a:pt x="61" y="63"/>
                  <a:pt x="61" y="64"/>
                </a:cubicBezTo>
                <a:close/>
                <a:moveTo>
                  <a:pt x="21" y="50"/>
                </a:moveTo>
                <a:cubicBezTo>
                  <a:pt x="24" y="50"/>
                  <a:pt x="29" y="50"/>
                  <a:pt x="34" y="51"/>
                </a:cubicBezTo>
                <a:cubicBezTo>
                  <a:pt x="38" y="52"/>
                  <a:pt x="45" y="54"/>
                  <a:pt x="49" y="55"/>
                </a:cubicBezTo>
                <a:cubicBezTo>
                  <a:pt x="53" y="56"/>
                  <a:pt x="57" y="56"/>
                  <a:pt x="58" y="57"/>
                </a:cubicBezTo>
                <a:cubicBezTo>
                  <a:pt x="59" y="58"/>
                  <a:pt x="58" y="59"/>
                  <a:pt x="58" y="60"/>
                </a:cubicBezTo>
                <a:cubicBezTo>
                  <a:pt x="57" y="60"/>
                  <a:pt x="52" y="59"/>
                  <a:pt x="48" y="59"/>
                </a:cubicBezTo>
                <a:cubicBezTo>
                  <a:pt x="44" y="58"/>
                  <a:pt x="37" y="57"/>
                  <a:pt x="32" y="56"/>
                </a:cubicBezTo>
                <a:cubicBezTo>
                  <a:pt x="27" y="55"/>
                  <a:pt x="22" y="53"/>
                  <a:pt x="20" y="52"/>
                </a:cubicBezTo>
                <a:cubicBezTo>
                  <a:pt x="19" y="52"/>
                  <a:pt x="17" y="51"/>
                  <a:pt x="17" y="50"/>
                </a:cubicBezTo>
                <a:cubicBezTo>
                  <a:pt x="17" y="50"/>
                  <a:pt x="19" y="50"/>
                  <a:pt x="21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54"/>
          <p:cNvSpPr>
            <a:spLocks noEditPoints="1"/>
          </p:cNvSpPr>
          <p:nvPr/>
        </p:nvSpPr>
        <p:spPr bwMode="auto">
          <a:xfrm>
            <a:off x="8777129" y="4069081"/>
            <a:ext cx="473075" cy="442913"/>
          </a:xfrm>
          <a:custGeom>
            <a:avLst/>
            <a:gdLst>
              <a:gd name="T0" fmla="*/ 82 w 126"/>
              <a:gd name="T1" fmla="*/ 2 h 118"/>
              <a:gd name="T2" fmla="*/ 41 w 126"/>
              <a:gd name="T3" fmla="*/ 45 h 118"/>
              <a:gd name="T4" fmla="*/ 2 w 126"/>
              <a:gd name="T5" fmla="*/ 94 h 118"/>
              <a:gd name="T6" fmla="*/ 61 w 126"/>
              <a:gd name="T7" fmla="*/ 101 h 118"/>
              <a:gd name="T8" fmla="*/ 103 w 126"/>
              <a:gd name="T9" fmla="*/ 64 h 118"/>
              <a:gd name="T10" fmla="*/ 111 w 126"/>
              <a:gd name="T11" fmla="*/ 25 h 118"/>
              <a:gd name="T12" fmla="*/ 106 w 126"/>
              <a:gd name="T13" fmla="*/ 29 h 118"/>
              <a:gd name="T14" fmla="*/ 104 w 126"/>
              <a:gd name="T15" fmla="*/ 25 h 118"/>
              <a:gd name="T16" fmla="*/ 98 w 126"/>
              <a:gd name="T17" fmla="*/ 44 h 118"/>
              <a:gd name="T18" fmla="*/ 97 w 126"/>
              <a:gd name="T19" fmla="*/ 40 h 118"/>
              <a:gd name="T20" fmla="*/ 102 w 126"/>
              <a:gd name="T21" fmla="*/ 40 h 118"/>
              <a:gd name="T22" fmla="*/ 8 w 126"/>
              <a:gd name="T23" fmla="*/ 76 h 118"/>
              <a:gd name="T24" fmla="*/ 24 w 126"/>
              <a:gd name="T25" fmla="*/ 58 h 118"/>
              <a:gd name="T26" fmla="*/ 67 w 126"/>
              <a:gd name="T27" fmla="*/ 21 h 118"/>
              <a:gd name="T28" fmla="*/ 88 w 126"/>
              <a:gd name="T29" fmla="*/ 9 h 118"/>
              <a:gd name="T30" fmla="*/ 47 w 126"/>
              <a:gd name="T31" fmla="*/ 52 h 118"/>
              <a:gd name="T32" fmla="*/ 82 w 126"/>
              <a:gd name="T33" fmla="*/ 23 h 118"/>
              <a:gd name="T34" fmla="*/ 81 w 126"/>
              <a:gd name="T35" fmla="*/ 19 h 118"/>
              <a:gd name="T36" fmla="*/ 86 w 126"/>
              <a:gd name="T37" fmla="*/ 19 h 118"/>
              <a:gd name="T38" fmla="*/ 26 w 126"/>
              <a:gd name="T39" fmla="*/ 71 h 118"/>
              <a:gd name="T40" fmla="*/ 25 w 126"/>
              <a:gd name="T41" fmla="*/ 67 h 118"/>
              <a:gd name="T42" fmla="*/ 30 w 126"/>
              <a:gd name="T43" fmla="*/ 68 h 118"/>
              <a:gd name="T44" fmla="*/ 19 w 126"/>
              <a:gd name="T45" fmla="*/ 102 h 118"/>
              <a:gd name="T46" fmla="*/ 16 w 126"/>
              <a:gd name="T47" fmla="*/ 107 h 118"/>
              <a:gd name="T48" fmla="*/ 18 w 126"/>
              <a:gd name="T49" fmla="*/ 101 h 118"/>
              <a:gd name="T50" fmla="*/ 20 w 126"/>
              <a:gd name="T51" fmla="*/ 90 h 118"/>
              <a:gd name="T52" fmla="*/ 36 w 126"/>
              <a:gd name="T53" fmla="*/ 72 h 118"/>
              <a:gd name="T54" fmla="*/ 78 w 126"/>
              <a:gd name="T55" fmla="*/ 35 h 118"/>
              <a:gd name="T56" fmla="*/ 99 w 126"/>
              <a:gd name="T57" fmla="*/ 22 h 118"/>
              <a:gd name="T58" fmla="*/ 56 w 126"/>
              <a:gd name="T59" fmla="*/ 62 h 118"/>
              <a:gd name="T60" fmla="*/ 81 w 126"/>
              <a:gd name="T61" fmla="*/ 51 h 118"/>
              <a:gd name="T62" fmla="*/ 80 w 126"/>
              <a:gd name="T63" fmla="*/ 47 h 118"/>
              <a:gd name="T64" fmla="*/ 85 w 126"/>
              <a:gd name="T65" fmla="*/ 48 h 118"/>
              <a:gd name="T66" fmla="*/ 44 w 126"/>
              <a:gd name="T67" fmla="*/ 95 h 118"/>
              <a:gd name="T68" fmla="*/ 42 w 126"/>
              <a:gd name="T69" fmla="*/ 90 h 118"/>
              <a:gd name="T70" fmla="*/ 47 w 126"/>
              <a:gd name="T71" fmla="*/ 91 h 118"/>
              <a:gd name="T72" fmla="*/ 49 w 126"/>
              <a:gd name="T73" fmla="*/ 79 h 118"/>
              <a:gd name="T74" fmla="*/ 47 w 126"/>
              <a:gd name="T75" fmla="*/ 75 h 118"/>
              <a:gd name="T76" fmla="*/ 52 w 126"/>
              <a:gd name="T77" fmla="*/ 75 h 118"/>
              <a:gd name="T78" fmla="*/ 31 w 126"/>
              <a:gd name="T79" fmla="*/ 103 h 118"/>
              <a:gd name="T80" fmla="*/ 29 w 126"/>
              <a:gd name="T81" fmla="*/ 98 h 118"/>
              <a:gd name="T82" fmla="*/ 34 w 126"/>
              <a:gd name="T83" fmla="*/ 99 h 118"/>
              <a:gd name="T84" fmla="*/ 34 w 126"/>
              <a:gd name="T85" fmla="*/ 87 h 118"/>
              <a:gd name="T86" fmla="*/ 32 w 126"/>
              <a:gd name="T87" fmla="*/ 89 h 118"/>
              <a:gd name="T88" fmla="*/ 39 w 126"/>
              <a:gd name="T89" fmla="*/ 86 h 118"/>
              <a:gd name="T90" fmla="*/ 98 w 126"/>
              <a:gd name="T91" fmla="*/ 58 h 118"/>
              <a:gd name="T92" fmla="*/ 56 w 126"/>
              <a:gd name="T93" fmla="*/ 95 h 118"/>
              <a:gd name="T94" fmla="*/ 36 w 126"/>
              <a:gd name="T95" fmla="*/ 107 h 118"/>
              <a:gd name="T96" fmla="*/ 78 w 126"/>
              <a:gd name="T97" fmla="*/ 62 h 118"/>
              <a:gd name="T98" fmla="*/ 121 w 126"/>
              <a:gd name="T99" fmla="*/ 25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6" h="118">
                <a:moveTo>
                  <a:pt x="124" y="21"/>
                </a:moveTo>
                <a:cubicBezTo>
                  <a:pt x="122" y="14"/>
                  <a:pt x="115" y="6"/>
                  <a:pt x="109" y="3"/>
                </a:cubicBezTo>
                <a:cubicBezTo>
                  <a:pt x="102" y="0"/>
                  <a:pt x="90" y="0"/>
                  <a:pt x="82" y="2"/>
                </a:cubicBezTo>
                <a:cubicBezTo>
                  <a:pt x="74" y="4"/>
                  <a:pt x="65" y="11"/>
                  <a:pt x="63" y="17"/>
                </a:cubicBezTo>
                <a:cubicBezTo>
                  <a:pt x="61" y="23"/>
                  <a:pt x="56" y="31"/>
                  <a:pt x="53" y="34"/>
                </a:cubicBezTo>
                <a:cubicBezTo>
                  <a:pt x="50" y="37"/>
                  <a:pt x="45" y="42"/>
                  <a:pt x="41" y="45"/>
                </a:cubicBezTo>
                <a:cubicBezTo>
                  <a:pt x="37" y="47"/>
                  <a:pt x="28" y="51"/>
                  <a:pt x="21" y="54"/>
                </a:cubicBezTo>
                <a:cubicBezTo>
                  <a:pt x="13" y="56"/>
                  <a:pt x="5" y="63"/>
                  <a:pt x="3" y="69"/>
                </a:cubicBezTo>
                <a:cubicBezTo>
                  <a:pt x="0" y="76"/>
                  <a:pt x="0" y="87"/>
                  <a:pt x="2" y="94"/>
                </a:cubicBezTo>
                <a:cubicBezTo>
                  <a:pt x="5" y="101"/>
                  <a:pt x="12" y="110"/>
                  <a:pt x="19" y="113"/>
                </a:cubicBezTo>
                <a:cubicBezTo>
                  <a:pt x="26" y="116"/>
                  <a:pt x="37" y="118"/>
                  <a:pt x="43" y="116"/>
                </a:cubicBezTo>
                <a:cubicBezTo>
                  <a:pt x="50" y="115"/>
                  <a:pt x="58" y="108"/>
                  <a:pt x="61" y="101"/>
                </a:cubicBezTo>
                <a:cubicBezTo>
                  <a:pt x="63" y="94"/>
                  <a:pt x="68" y="85"/>
                  <a:pt x="71" y="82"/>
                </a:cubicBezTo>
                <a:cubicBezTo>
                  <a:pt x="73" y="78"/>
                  <a:pt x="79" y="73"/>
                  <a:pt x="83" y="71"/>
                </a:cubicBezTo>
                <a:cubicBezTo>
                  <a:pt x="87" y="69"/>
                  <a:pt x="96" y="66"/>
                  <a:pt x="103" y="64"/>
                </a:cubicBezTo>
                <a:cubicBezTo>
                  <a:pt x="110" y="63"/>
                  <a:pt x="118" y="55"/>
                  <a:pt x="121" y="47"/>
                </a:cubicBezTo>
                <a:cubicBezTo>
                  <a:pt x="125" y="39"/>
                  <a:pt x="126" y="27"/>
                  <a:pt x="124" y="21"/>
                </a:cubicBezTo>
                <a:close/>
                <a:moveTo>
                  <a:pt x="111" y="25"/>
                </a:moveTo>
                <a:cubicBezTo>
                  <a:pt x="111" y="26"/>
                  <a:pt x="110" y="26"/>
                  <a:pt x="109" y="26"/>
                </a:cubicBezTo>
                <a:cubicBezTo>
                  <a:pt x="108" y="26"/>
                  <a:pt x="107" y="26"/>
                  <a:pt x="106" y="27"/>
                </a:cubicBezTo>
                <a:cubicBezTo>
                  <a:pt x="105" y="27"/>
                  <a:pt x="105" y="29"/>
                  <a:pt x="106" y="29"/>
                </a:cubicBezTo>
                <a:cubicBezTo>
                  <a:pt x="106" y="30"/>
                  <a:pt x="106" y="31"/>
                  <a:pt x="106" y="31"/>
                </a:cubicBezTo>
                <a:cubicBezTo>
                  <a:pt x="105" y="31"/>
                  <a:pt x="105" y="30"/>
                  <a:pt x="104" y="29"/>
                </a:cubicBezTo>
                <a:cubicBezTo>
                  <a:pt x="103" y="27"/>
                  <a:pt x="103" y="26"/>
                  <a:pt x="104" y="25"/>
                </a:cubicBezTo>
                <a:cubicBezTo>
                  <a:pt x="105" y="24"/>
                  <a:pt x="107" y="24"/>
                  <a:pt x="108" y="24"/>
                </a:cubicBezTo>
                <a:cubicBezTo>
                  <a:pt x="110" y="25"/>
                  <a:pt x="111" y="25"/>
                  <a:pt x="111" y="25"/>
                </a:cubicBezTo>
                <a:close/>
                <a:moveTo>
                  <a:pt x="98" y="44"/>
                </a:moveTo>
                <a:cubicBezTo>
                  <a:pt x="99" y="45"/>
                  <a:pt x="99" y="46"/>
                  <a:pt x="99" y="46"/>
                </a:cubicBezTo>
                <a:cubicBezTo>
                  <a:pt x="98" y="46"/>
                  <a:pt x="97" y="45"/>
                  <a:pt x="97" y="43"/>
                </a:cubicBezTo>
                <a:cubicBezTo>
                  <a:pt x="96" y="42"/>
                  <a:pt x="96" y="40"/>
                  <a:pt x="97" y="40"/>
                </a:cubicBezTo>
                <a:cubicBezTo>
                  <a:pt x="98" y="39"/>
                  <a:pt x="100" y="39"/>
                  <a:pt x="101" y="39"/>
                </a:cubicBezTo>
                <a:cubicBezTo>
                  <a:pt x="103" y="39"/>
                  <a:pt x="104" y="40"/>
                  <a:pt x="104" y="40"/>
                </a:cubicBezTo>
                <a:cubicBezTo>
                  <a:pt x="104" y="40"/>
                  <a:pt x="103" y="41"/>
                  <a:pt x="102" y="40"/>
                </a:cubicBezTo>
                <a:cubicBezTo>
                  <a:pt x="101" y="40"/>
                  <a:pt x="100" y="41"/>
                  <a:pt x="99" y="41"/>
                </a:cubicBezTo>
                <a:cubicBezTo>
                  <a:pt x="98" y="42"/>
                  <a:pt x="98" y="43"/>
                  <a:pt x="98" y="44"/>
                </a:cubicBezTo>
                <a:close/>
                <a:moveTo>
                  <a:pt x="8" y="76"/>
                </a:moveTo>
                <a:cubicBezTo>
                  <a:pt x="6" y="83"/>
                  <a:pt x="3" y="87"/>
                  <a:pt x="3" y="87"/>
                </a:cubicBezTo>
                <a:cubicBezTo>
                  <a:pt x="2" y="86"/>
                  <a:pt x="4" y="80"/>
                  <a:pt x="6" y="74"/>
                </a:cubicBezTo>
                <a:cubicBezTo>
                  <a:pt x="9" y="67"/>
                  <a:pt x="17" y="60"/>
                  <a:pt x="24" y="58"/>
                </a:cubicBezTo>
                <a:cubicBezTo>
                  <a:pt x="32" y="56"/>
                  <a:pt x="41" y="52"/>
                  <a:pt x="45" y="49"/>
                </a:cubicBezTo>
                <a:cubicBezTo>
                  <a:pt x="48" y="46"/>
                  <a:pt x="54" y="42"/>
                  <a:pt x="57" y="38"/>
                </a:cubicBezTo>
                <a:cubicBezTo>
                  <a:pt x="60" y="35"/>
                  <a:pt x="64" y="27"/>
                  <a:pt x="67" y="21"/>
                </a:cubicBezTo>
                <a:cubicBezTo>
                  <a:pt x="69" y="15"/>
                  <a:pt x="77" y="8"/>
                  <a:pt x="86" y="6"/>
                </a:cubicBezTo>
                <a:cubicBezTo>
                  <a:pt x="94" y="4"/>
                  <a:pt x="101" y="3"/>
                  <a:pt x="102" y="3"/>
                </a:cubicBezTo>
                <a:cubicBezTo>
                  <a:pt x="102" y="4"/>
                  <a:pt x="96" y="7"/>
                  <a:pt x="88" y="9"/>
                </a:cubicBezTo>
                <a:cubicBezTo>
                  <a:pt x="80" y="11"/>
                  <a:pt x="71" y="18"/>
                  <a:pt x="69" y="24"/>
                </a:cubicBezTo>
                <a:cubicBezTo>
                  <a:pt x="67" y="30"/>
                  <a:pt x="62" y="38"/>
                  <a:pt x="59" y="41"/>
                </a:cubicBezTo>
                <a:cubicBezTo>
                  <a:pt x="56" y="44"/>
                  <a:pt x="50" y="49"/>
                  <a:pt x="47" y="52"/>
                </a:cubicBezTo>
                <a:cubicBezTo>
                  <a:pt x="43" y="55"/>
                  <a:pt x="34" y="59"/>
                  <a:pt x="27" y="61"/>
                </a:cubicBezTo>
                <a:cubicBezTo>
                  <a:pt x="19" y="63"/>
                  <a:pt x="11" y="70"/>
                  <a:pt x="8" y="76"/>
                </a:cubicBezTo>
                <a:close/>
                <a:moveTo>
                  <a:pt x="82" y="23"/>
                </a:moveTo>
                <a:cubicBezTo>
                  <a:pt x="82" y="24"/>
                  <a:pt x="83" y="25"/>
                  <a:pt x="82" y="25"/>
                </a:cubicBezTo>
                <a:cubicBezTo>
                  <a:pt x="82" y="25"/>
                  <a:pt x="81" y="24"/>
                  <a:pt x="80" y="22"/>
                </a:cubicBezTo>
                <a:cubicBezTo>
                  <a:pt x="80" y="21"/>
                  <a:pt x="80" y="19"/>
                  <a:pt x="81" y="19"/>
                </a:cubicBezTo>
                <a:cubicBezTo>
                  <a:pt x="81" y="18"/>
                  <a:pt x="83" y="18"/>
                  <a:pt x="85" y="18"/>
                </a:cubicBezTo>
                <a:cubicBezTo>
                  <a:pt x="86" y="18"/>
                  <a:pt x="88" y="19"/>
                  <a:pt x="87" y="19"/>
                </a:cubicBezTo>
                <a:cubicBezTo>
                  <a:pt x="87" y="19"/>
                  <a:pt x="86" y="19"/>
                  <a:pt x="86" y="19"/>
                </a:cubicBezTo>
                <a:cubicBezTo>
                  <a:pt x="85" y="19"/>
                  <a:pt x="83" y="20"/>
                  <a:pt x="83" y="20"/>
                </a:cubicBezTo>
                <a:cubicBezTo>
                  <a:pt x="82" y="21"/>
                  <a:pt x="82" y="22"/>
                  <a:pt x="82" y="23"/>
                </a:cubicBezTo>
                <a:close/>
                <a:moveTo>
                  <a:pt x="26" y="71"/>
                </a:moveTo>
                <a:cubicBezTo>
                  <a:pt x="27" y="72"/>
                  <a:pt x="27" y="73"/>
                  <a:pt x="26" y="73"/>
                </a:cubicBezTo>
                <a:cubicBezTo>
                  <a:pt x="26" y="73"/>
                  <a:pt x="25" y="72"/>
                  <a:pt x="25" y="71"/>
                </a:cubicBezTo>
                <a:cubicBezTo>
                  <a:pt x="24" y="69"/>
                  <a:pt x="24" y="68"/>
                  <a:pt x="25" y="67"/>
                </a:cubicBezTo>
                <a:cubicBezTo>
                  <a:pt x="25" y="66"/>
                  <a:pt x="27" y="66"/>
                  <a:pt x="29" y="66"/>
                </a:cubicBezTo>
                <a:cubicBezTo>
                  <a:pt x="31" y="67"/>
                  <a:pt x="32" y="67"/>
                  <a:pt x="32" y="67"/>
                </a:cubicBezTo>
                <a:cubicBezTo>
                  <a:pt x="31" y="68"/>
                  <a:pt x="31" y="68"/>
                  <a:pt x="30" y="68"/>
                </a:cubicBezTo>
                <a:cubicBezTo>
                  <a:pt x="29" y="68"/>
                  <a:pt x="28" y="68"/>
                  <a:pt x="27" y="69"/>
                </a:cubicBezTo>
                <a:cubicBezTo>
                  <a:pt x="26" y="69"/>
                  <a:pt x="26" y="71"/>
                  <a:pt x="26" y="71"/>
                </a:cubicBezTo>
                <a:close/>
                <a:moveTo>
                  <a:pt x="19" y="102"/>
                </a:moveTo>
                <a:cubicBezTo>
                  <a:pt x="18" y="102"/>
                  <a:pt x="17" y="102"/>
                  <a:pt x="16" y="103"/>
                </a:cubicBezTo>
                <a:cubicBezTo>
                  <a:pt x="16" y="103"/>
                  <a:pt x="15" y="105"/>
                  <a:pt x="16" y="106"/>
                </a:cubicBezTo>
                <a:cubicBezTo>
                  <a:pt x="16" y="107"/>
                  <a:pt x="16" y="107"/>
                  <a:pt x="16" y="107"/>
                </a:cubicBezTo>
                <a:cubicBezTo>
                  <a:pt x="16" y="107"/>
                  <a:pt x="15" y="106"/>
                  <a:pt x="14" y="105"/>
                </a:cubicBezTo>
                <a:cubicBezTo>
                  <a:pt x="13" y="103"/>
                  <a:pt x="14" y="102"/>
                  <a:pt x="14" y="101"/>
                </a:cubicBezTo>
                <a:cubicBezTo>
                  <a:pt x="15" y="101"/>
                  <a:pt x="17" y="100"/>
                  <a:pt x="18" y="101"/>
                </a:cubicBezTo>
                <a:cubicBezTo>
                  <a:pt x="20" y="101"/>
                  <a:pt x="21" y="101"/>
                  <a:pt x="21" y="102"/>
                </a:cubicBezTo>
                <a:cubicBezTo>
                  <a:pt x="21" y="102"/>
                  <a:pt x="20" y="102"/>
                  <a:pt x="19" y="102"/>
                </a:cubicBezTo>
                <a:close/>
                <a:moveTo>
                  <a:pt x="20" y="90"/>
                </a:moveTo>
                <a:cubicBezTo>
                  <a:pt x="16" y="94"/>
                  <a:pt x="13" y="98"/>
                  <a:pt x="12" y="97"/>
                </a:cubicBezTo>
                <a:cubicBezTo>
                  <a:pt x="12" y="96"/>
                  <a:pt x="14" y="92"/>
                  <a:pt x="18" y="87"/>
                </a:cubicBezTo>
                <a:cubicBezTo>
                  <a:pt x="22" y="82"/>
                  <a:pt x="30" y="75"/>
                  <a:pt x="36" y="72"/>
                </a:cubicBezTo>
                <a:cubicBezTo>
                  <a:pt x="42" y="68"/>
                  <a:pt x="50" y="62"/>
                  <a:pt x="54" y="59"/>
                </a:cubicBezTo>
                <a:cubicBezTo>
                  <a:pt x="58" y="57"/>
                  <a:pt x="64" y="52"/>
                  <a:pt x="67" y="49"/>
                </a:cubicBezTo>
                <a:cubicBezTo>
                  <a:pt x="69" y="46"/>
                  <a:pt x="75" y="39"/>
                  <a:pt x="78" y="35"/>
                </a:cubicBezTo>
                <a:cubicBezTo>
                  <a:pt x="82" y="30"/>
                  <a:pt x="90" y="23"/>
                  <a:pt x="97" y="19"/>
                </a:cubicBezTo>
                <a:cubicBezTo>
                  <a:pt x="104" y="15"/>
                  <a:pt x="110" y="12"/>
                  <a:pt x="111" y="13"/>
                </a:cubicBezTo>
                <a:cubicBezTo>
                  <a:pt x="111" y="14"/>
                  <a:pt x="106" y="18"/>
                  <a:pt x="99" y="22"/>
                </a:cubicBezTo>
                <a:cubicBezTo>
                  <a:pt x="92" y="26"/>
                  <a:pt x="84" y="33"/>
                  <a:pt x="80" y="37"/>
                </a:cubicBezTo>
                <a:cubicBezTo>
                  <a:pt x="77" y="42"/>
                  <a:pt x="72" y="48"/>
                  <a:pt x="69" y="51"/>
                </a:cubicBezTo>
                <a:cubicBezTo>
                  <a:pt x="66" y="54"/>
                  <a:pt x="60" y="59"/>
                  <a:pt x="56" y="62"/>
                </a:cubicBezTo>
                <a:cubicBezTo>
                  <a:pt x="52" y="65"/>
                  <a:pt x="44" y="70"/>
                  <a:pt x="38" y="74"/>
                </a:cubicBezTo>
                <a:cubicBezTo>
                  <a:pt x="32" y="78"/>
                  <a:pt x="24" y="85"/>
                  <a:pt x="20" y="90"/>
                </a:cubicBezTo>
                <a:close/>
                <a:moveTo>
                  <a:pt x="81" y="51"/>
                </a:moveTo>
                <a:cubicBezTo>
                  <a:pt x="82" y="52"/>
                  <a:pt x="82" y="53"/>
                  <a:pt x="82" y="53"/>
                </a:cubicBezTo>
                <a:cubicBezTo>
                  <a:pt x="81" y="53"/>
                  <a:pt x="80" y="52"/>
                  <a:pt x="80" y="51"/>
                </a:cubicBezTo>
                <a:cubicBezTo>
                  <a:pt x="79" y="49"/>
                  <a:pt x="79" y="48"/>
                  <a:pt x="80" y="47"/>
                </a:cubicBezTo>
                <a:cubicBezTo>
                  <a:pt x="81" y="46"/>
                  <a:pt x="83" y="46"/>
                  <a:pt x="84" y="46"/>
                </a:cubicBezTo>
                <a:cubicBezTo>
                  <a:pt x="86" y="47"/>
                  <a:pt x="87" y="47"/>
                  <a:pt x="87" y="47"/>
                </a:cubicBezTo>
                <a:cubicBezTo>
                  <a:pt x="87" y="48"/>
                  <a:pt x="86" y="48"/>
                  <a:pt x="85" y="48"/>
                </a:cubicBezTo>
                <a:cubicBezTo>
                  <a:pt x="84" y="48"/>
                  <a:pt x="83" y="48"/>
                  <a:pt x="82" y="49"/>
                </a:cubicBezTo>
                <a:cubicBezTo>
                  <a:pt x="81" y="49"/>
                  <a:pt x="81" y="51"/>
                  <a:pt x="81" y="51"/>
                </a:cubicBezTo>
                <a:close/>
                <a:moveTo>
                  <a:pt x="44" y="95"/>
                </a:moveTo>
                <a:cubicBezTo>
                  <a:pt x="44" y="95"/>
                  <a:pt x="44" y="96"/>
                  <a:pt x="44" y="96"/>
                </a:cubicBezTo>
                <a:cubicBezTo>
                  <a:pt x="44" y="96"/>
                  <a:pt x="43" y="95"/>
                  <a:pt x="42" y="94"/>
                </a:cubicBezTo>
                <a:cubicBezTo>
                  <a:pt x="41" y="92"/>
                  <a:pt x="42" y="91"/>
                  <a:pt x="42" y="90"/>
                </a:cubicBezTo>
                <a:cubicBezTo>
                  <a:pt x="43" y="89"/>
                  <a:pt x="45" y="89"/>
                  <a:pt x="46" y="89"/>
                </a:cubicBezTo>
                <a:cubicBezTo>
                  <a:pt x="48" y="90"/>
                  <a:pt x="49" y="90"/>
                  <a:pt x="49" y="90"/>
                </a:cubicBezTo>
                <a:cubicBezTo>
                  <a:pt x="49" y="91"/>
                  <a:pt x="48" y="91"/>
                  <a:pt x="47" y="91"/>
                </a:cubicBezTo>
                <a:cubicBezTo>
                  <a:pt x="46" y="91"/>
                  <a:pt x="45" y="91"/>
                  <a:pt x="44" y="92"/>
                </a:cubicBezTo>
                <a:cubicBezTo>
                  <a:pt x="44" y="92"/>
                  <a:pt x="43" y="94"/>
                  <a:pt x="44" y="95"/>
                </a:cubicBezTo>
                <a:close/>
                <a:moveTo>
                  <a:pt x="49" y="79"/>
                </a:moveTo>
                <a:cubicBezTo>
                  <a:pt x="49" y="80"/>
                  <a:pt x="49" y="81"/>
                  <a:pt x="49" y="81"/>
                </a:cubicBezTo>
                <a:cubicBezTo>
                  <a:pt x="48" y="81"/>
                  <a:pt x="48" y="80"/>
                  <a:pt x="47" y="78"/>
                </a:cubicBezTo>
                <a:cubicBezTo>
                  <a:pt x="46" y="77"/>
                  <a:pt x="46" y="75"/>
                  <a:pt x="47" y="75"/>
                </a:cubicBezTo>
                <a:cubicBezTo>
                  <a:pt x="48" y="74"/>
                  <a:pt x="50" y="74"/>
                  <a:pt x="51" y="74"/>
                </a:cubicBezTo>
                <a:cubicBezTo>
                  <a:pt x="53" y="74"/>
                  <a:pt x="54" y="75"/>
                  <a:pt x="54" y="75"/>
                </a:cubicBezTo>
                <a:cubicBezTo>
                  <a:pt x="54" y="75"/>
                  <a:pt x="53" y="76"/>
                  <a:pt x="52" y="75"/>
                </a:cubicBezTo>
                <a:cubicBezTo>
                  <a:pt x="51" y="75"/>
                  <a:pt x="50" y="76"/>
                  <a:pt x="49" y="76"/>
                </a:cubicBezTo>
                <a:cubicBezTo>
                  <a:pt x="48" y="77"/>
                  <a:pt x="48" y="78"/>
                  <a:pt x="49" y="79"/>
                </a:cubicBezTo>
                <a:close/>
                <a:moveTo>
                  <a:pt x="31" y="103"/>
                </a:moveTo>
                <a:cubicBezTo>
                  <a:pt x="31" y="104"/>
                  <a:pt x="31" y="105"/>
                  <a:pt x="31" y="105"/>
                </a:cubicBezTo>
                <a:cubicBezTo>
                  <a:pt x="30" y="105"/>
                  <a:pt x="30" y="103"/>
                  <a:pt x="29" y="102"/>
                </a:cubicBezTo>
                <a:cubicBezTo>
                  <a:pt x="28" y="101"/>
                  <a:pt x="28" y="99"/>
                  <a:pt x="29" y="98"/>
                </a:cubicBezTo>
                <a:cubicBezTo>
                  <a:pt x="30" y="98"/>
                  <a:pt x="32" y="98"/>
                  <a:pt x="33" y="98"/>
                </a:cubicBezTo>
                <a:cubicBezTo>
                  <a:pt x="35" y="98"/>
                  <a:pt x="36" y="98"/>
                  <a:pt x="36" y="99"/>
                </a:cubicBezTo>
                <a:cubicBezTo>
                  <a:pt x="36" y="99"/>
                  <a:pt x="35" y="99"/>
                  <a:pt x="34" y="99"/>
                </a:cubicBezTo>
                <a:cubicBezTo>
                  <a:pt x="33" y="99"/>
                  <a:pt x="32" y="100"/>
                  <a:pt x="31" y="100"/>
                </a:cubicBezTo>
                <a:cubicBezTo>
                  <a:pt x="31" y="101"/>
                  <a:pt x="30" y="102"/>
                  <a:pt x="31" y="103"/>
                </a:cubicBezTo>
                <a:close/>
                <a:moveTo>
                  <a:pt x="34" y="87"/>
                </a:moveTo>
                <a:cubicBezTo>
                  <a:pt x="34" y="88"/>
                  <a:pt x="33" y="89"/>
                  <a:pt x="34" y="90"/>
                </a:cubicBezTo>
                <a:cubicBezTo>
                  <a:pt x="34" y="91"/>
                  <a:pt x="34" y="92"/>
                  <a:pt x="34" y="92"/>
                </a:cubicBezTo>
                <a:cubicBezTo>
                  <a:pt x="34" y="92"/>
                  <a:pt x="33" y="91"/>
                  <a:pt x="32" y="89"/>
                </a:cubicBezTo>
                <a:cubicBezTo>
                  <a:pt x="32" y="88"/>
                  <a:pt x="32" y="86"/>
                  <a:pt x="32" y="86"/>
                </a:cubicBezTo>
                <a:cubicBezTo>
                  <a:pt x="33" y="85"/>
                  <a:pt x="35" y="85"/>
                  <a:pt x="37" y="85"/>
                </a:cubicBezTo>
                <a:cubicBezTo>
                  <a:pt x="38" y="85"/>
                  <a:pt x="39" y="86"/>
                  <a:pt x="39" y="86"/>
                </a:cubicBezTo>
                <a:cubicBezTo>
                  <a:pt x="39" y="86"/>
                  <a:pt x="38" y="86"/>
                  <a:pt x="37" y="86"/>
                </a:cubicBezTo>
                <a:cubicBezTo>
                  <a:pt x="36" y="86"/>
                  <a:pt x="35" y="87"/>
                  <a:pt x="34" y="87"/>
                </a:cubicBezTo>
                <a:close/>
                <a:moveTo>
                  <a:pt x="98" y="58"/>
                </a:moveTo>
                <a:cubicBezTo>
                  <a:pt x="92" y="59"/>
                  <a:pt x="84" y="62"/>
                  <a:pt x="80" y="65"/>
                </a:cubicBezTo>
                <a:cubicBezTo>
                  <a:pt x="77" y="68"/>
                  <a:pt x="71" y="73"/>
                  <a:pt x="68" y="76"/>
                </a:cubicBezTo>
                <a:cubicBezTo>
                  <a:pt x="65" y="79"/>
                  <a:pt x="60" y="88"/>
                  <a:pt x="56" y="95"/>
                </a:cubicBezTo>
                <a:cubicBezTo>
                  <a:pt x="53" y="102"/>
                  <a:pt x="45" y="109"/>
                  <a:pt x="38" y="110"/>
                </a:cubicBezTo>
                <a:cubicBezTo>
                  <a:pt x="32" y="112"/>
                  <a:pt x="26" y="113"/>
                  <a:pt x="25" y="112"/>
                </a:cubicBezTo>
                <a:cubicBezTo>
                  <a:pt x="24" y="111"/>
                  <a:pt x="29" y="109"/>
                  <a:pt x="36" y="107"/>
                </a:cubicBezTo>
                <a:cubicBezTo>
                  <a:pt x="43" y="106"/>
                  <a:pt x="51" y="99"/>
                  <a:pt x="54" y="92"/>
                </a:cubicBezTo>
                <a:cubicBezTo>
                  <a:pt x="57" y="85"/>
                  <a:pt x="63" y="76"/>
                  <a:pt x="66" y="73"/>
                </a:cubicBezTo>
                <a:cubicBezTo>
                  <a:pt x="69" y="70"/>
                  <a:pt x="74" y="65"/>
                  <a:pt x="78" y="62"/>
                </a:cubicBezTo>
                <a:cubicBezTo>
                  <a:pt x="82" y="60"/>
                  <a:pt x="90" y="56"/>
                  <a:pt x="96" y="55"/>
                </a:cubicBezTo>
                <a:cubicBezTo>
                  <a:pt x="103" y="54"/>
                  <a:pt x="111" y="46"/>
                  <a:pt x="114" y="38"/>
                </a:cubicBezTo>
                <a:cubicBezTo>
                  <a:pt x="117" y="30"/>
                  <a:pt x="121" y="24"/>
                  <a:pt x="121" y="25"/>
                </a:cubicBezTo>
                <a:cubicBezTo>
                  <a:pt x="122" y="26"/>
                  <a:pt x="120" y="33"/>
                  <a:pt x="116" y="41"/>
                </a:cubicBezTo>
                <a:cubicBezTo>
                  <a:pt x="113" y="49"/>
                  <a:pt x="105" y="57"/>
                  <a:pt x="9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255"/>
          <p:cNvSpPr>
            <a:spLocks/>
          </p:cNvSpPr>
          <p:nvPr/>
        </p:nvSpPr>
        <p:spPr bwMode="auto">
          <a:xfrm>
            <a:off x="8972392" y="4846956"/>
            <a:ext cx="71438" cy="101600"/>
          </a:xfrm>
          <a:custGeom>
            <a:avLst/>
            <a:gdLst>
              <a:gd name="T0" fmla="*/ 12 w 19"/>
              <a:gd name="T1" fmla="*/ 1 h 27"/>
              <a:gd name="T2" fmla="*/ 9 w 19"/>
              <a:gd name="T3" fmla="*/ 0 h 27"/>
              <a:gd name="T4" fmla="*/ 8 w 19"/>
              <a:gd name="T5" fmla="*/ 0 h 27"/>
              <a:gd name="T6" fmla="*/ 3 w 19"/>
              <a:gd name="T7" fmla="*/ 6 h 27"/>
              <a:gd name="T8" fmla="*/ 0 w 19"/>
              <a:gd name="T9" fmla="*/ 12 h 27"/>
              <a:gd name="T10" fmla="*/ 4 w 19"/>
              <a:gd name="T11" fmla="*/ 18 h 27"/>
              <a:gd name="T12" fmla="*/ 7 w 19"/>
              <a:gd name="T13" fmla="*/ 27 h 27"/>
              <a:gd name="T14" fmla="*/ 8 w 19"/>
              <a:gd name="T15" fmla="*/ 26 h 27"/>
              <a:gd name="T16" fmla="*/ 10 w 19"/>
              <a:gd name="T17" fmla="*/ 25 h 27"/>
              <a:gd name="T18" fmla="*/ 12 w 19"/>
              <a:gd name="T19" fmla="*/ 26 h 27"/>
              <a:gd name="T20" fmla="*/ 17 w 19"/>
              <a:gd name="T21" fmla="*/ 17 h 27"/>
              <a:gd name="T22" fmla="*/ 19 w 19"/>
              <a:gd name="T23" fmla="*/ 14 h 27"/>
              <a:gd name="T24" fmla="*/ 16 w 19"/>
              <a:gd name="T25" fmla="*/ 7 h 27"/>
              <a:gd name="T26" fmla="*/ 12 w 19"/>
              <a:gd name="T27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" h="27">
                <a:moveTo>
                  <a:pt x="12" y="1"/>
                </a:moveTo>
                <a:cubicBezTo>
                  <a:pt x="11" y="0"/>
                  <a:pt x="10" y="0"/>
                  <a:pt x="9" y="0"/>
                </a:cubicBezTo>
                <a:cubicBezTo>
                  <a:pt x="9" y="0"/>
                  <a:pt x="8" y="0"/>
                  <a:pt x="8" y="0"/>
                </a:cubicBezTo>
                <a:cubicBezTo>
                  <a:pt x="7" y="1"/>
                  <a:pt x="5" y="4"/>
                  <a:pt x="3" y="6"/>
                </a:cubicBezTo>
                <a:cubicBezTo>
                  <a:pt x="2" y="7"/>
                  <a:pt x="1" y="10"/>
                  <a:pt x="0" y="12"/>
                </a:cubicBezTo>
                <a:cubicBezTo>
                  <a:pt x="1" y="13"/>
                  <a:pt x="3" y="16"/>
                  <a:pt x="4" y="18"/>
                </a:cubicBezTo>
                <a:cubicBezTo>
                  <a:pt x="5" y="19"/>
                  <a:pt x="6" y="23"/>
                  <a:pt x="7" y="27"/>
                </a:cubicBezTo>
                <a:cubicBezTo>
                  <a:pt x="8" y="26"/>
                  <a:pt x="8" y="26"/>
                  <a:pt x="8" y="26"/>
                </a:cubicBezTo>
                <a:cubicBezTo>
                  <a:pt x="9" y="25"/>
                  <a:pt x="9" y="25"/>
                  <a:pt x="10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4" y="22"/>
                  <a:pt x="15" y="19"/>
                  <a:pt x="17" y="17"/>
                </a:cubicBezTo>
                <a:cubicBezTo>
                  <a:pt x="18" y="16"/>
                  <a:pt x="19" y="15"/>
                  <a:pt x="19" y="14"/>
                </a:cubicBezTo>
                <a:cubicBezTo>
                  <a:pt x="18" y="11"/>
                  <a:pt x="17" y="8"/>
                  <a:pt x="16" y="7"/>
                </a:cubicBezTo>
                <a:cubicBezTo>
                  <a:pt x="15" y="5"/>
                  <a:pt x="13" y="2"/>
                  <a:pt x="12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56"/>
          <p:cNvSpPr>
            <a:spLocks/>
          </p:cNvSpPr>
          <p:nvPr/>
        </p:nvSpPr>
        <p:spPr bwMode="auto">
          <a:xfrm>
            <a:off x="9020017" y="4888231"/>
            <a:ext cx="79375" cy="123825"/>
          </a:xfrm>
          <a:custGeom>
            <a:avLst/>
            <a:gdLst>
              <a:gd name="T0" fmla="*/ 9 w 21"/>
              <a:gd name="T1" fmla="*/ 33 h 33"/>
              <a:gd name="T2" fmla="*/ 12 w 21"/>
              <a:gd name="T3" fmla="*/ 30 h 33"/>
              <a:gd name="T4" fmla="*/ 13 w 21"/>
              <a:gd name="T5" fmla="*/ 30 h 33"/>
              <a:gd name="T6" fmla="*/ 16 w 21"/>
              <a:gd name="T7" fmla="*/ 23 h 33"/>
              <a:gd name="T8" fmla="*/ 21 w 21"/>
              <a:gd name="T9" fmla="*/ 15 h 33"/>
              <a:gd name="T10" fmla="*/ 21 w 21"/>
              <a:gd name="T11" fmla="*/ 14 h 33"/>
              <a:gd name="T12" fmla="*/ 18 w 21"/>
              <a:gd name="T13" fmla="*/ 7 h 33"/>
              <a:gd name="T14" fmla="*/ 13 w 21"/>
              <a:gd name="T15" fmla="*/ 1 h 33"/>
              <a:gd name="T16" fmla="*/ 11 w 21"/>
              <a:gd name="T17" fmla="*/ 0 h 33"/>
              <a:gd name="T18" fmla="*/ 10 w 21"/>
              <a:gd name="T19" fmla="*/ 1 h 33"/>
              <a:gd name="T20" fmla="*/ 5 w 21"/>
              <a:gd name="T21" fmla="*/ 7 h 33"/>
              <a:gd name="T22" fmla="*/ 0 w 21"/>
              <a:gd name="T23" fmla="*/ 16 h 33"/>
              <a:gd name="T24" fmla="*/ 0 w 21"/>
              <a:gd name="T25" fmla="*/ 16 h 33"/>
              <a:gd name="T26" fmla="*/ 5 w 21"/>
              <a:gd name="T27" fmla="*/ 22 h 33"/>
              <a:gd name="T28" fmla="*/ 9 w 21"/>
              <a:gd name="T2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33">
                <a:moveTo>
                  <a:pt x="9" y="33"/>
                </a:moveTo>
                <a:cubicBezTo>
                  <a:pt x="10" y="32"/>
                  <a:pt x="12" y="31"/>
                  <a:pt x="12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4" y="27"/>
                  <a:pt x="15" y="24"/>
                  <a:pt x="16" y="23"/>
                </a:cubicBezTo>
                <a:cubicBezTo>
                  <a:pt x="17" y="20"/>
                  <a:pt x="20" y="16"/>
                  <a:pt x="21" y="15"/>
                </a:cubicBezTo>
                <a:cubicBezTo>
                  <a:pt x="21" y="15"/>
                  <a:pt x="21" y="15"/>
                  <a:pt x="21" y="14"/>
                </a:cubicBezTo>
                <a:cubicBezTo>
                  <a:pt x="20" y="11"/>
                  <a:pt x="19" y="8"/>
                  <a:pt x="18" y="7"/>
                </a:cubicBezTo>
                <a:cubicBezTo>
                  <a:pt x="17" y="5"/>
                  <a:pt x="14" y="2"/>
                  <a:pt x="13" y="1"/>
                </a:cubicBezTo>
                <a:cubicBezTo>
                  <a:pt x="13" y="1"/>
                  <a:pt x="12" y="0"/>
                  <a:pt x="11" y="0"/>
                </a:cubicBezTo>
                <a:cubicBezTo>
                  <a:pt x="11" y="0"/>
                  <a:pt x="10" y="0"/>
                  <a:pt x="10" y="1"/>
                </a:cubicBezTo>
                <a:cubicBezTo>
                  <a:pt x="9" y="2"/>
                  <a:pt x="7" y="4"/>
                  <a:pt x="5" y="7"/>
                </a:cubicBezTo>
                <a:cubicBezTo>
                  <a:pt x="3" y="8"/>
                  <a:pt x="2" y="12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3" y="20"/>
                  <a:pt x="5" y="22"/>
                </a:cubicBezTo>
                <a:cubicBezTo>
                  <a:pt x="6" y="24"/>
                  <a:pt x="7" y="28"/>
                  <a:pt x="9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57"/>
          <p:cNvSpPr>
            <a:spLocks/>
          </p:cNvSpPr>
          <p:nvPr/>
        </p:nvSpPr>
        <p:spPr bwMode="auto">
          <a:xfrm>
            <a:off x="8920004" y="4888231"/>
            <a:ext cx="74613" cy="115888"/>
          </a:xfrm>
          <a:custGeom>
            <a:avLst/>
            <a:gdLst>
              <a:gd name="T0" fmla="*/ 4 w 20"/>
              <a:gd name="T1" fmla="*/ 6 h 31"/>
              <a:gd name="T2" fmla="*/ 0 w 20"/>
              <a:gd name="T3" fmla="*/ 13 h 31"/>
              <a:gd name="T4" fmla="*/ 2 w 20"/>
              <a:gd name="T5" fmla="*/ 15 h 31"/>
              <a:gd name="T6" fmla="*/ 7 w 20"/>
              <a:gd name="T7" fmla="*/ 23 h 31"/>
              <a:gd name="T8" fmla="*/ 9 w 20"/>
              <a:gd name="T9" fmla="*/ 30 h 31"/>
              <a:gd name="T10" fmla="*/ 10 w 20"/>
              <a:gd name="T11" fmla="*/ 30 h 31"/>
              <a:gd name="T12" fmla="*/ 11 w 20"/>
              <a:gd name="T13" fmla="*/ 31 h 31"/>
              <a:gd name="T14" fmla="*/ 17 w 20"/>
              <a:gd name="T15" fmla="*/ 21 h 31"/>
              <a:gd name="T16" fmla="*/ 20 w 20"/>
              <a:gd name="T17" fmla="*/ 16 h 31"/>
              <a:gd name="T18" fmla="*/ 17 w 20"/>
              <a:gd name="T19" fmla="*/ 7 h 31"/>
              <a:gd name="T20" fmla="*/ 12 w 20"/>
              <a:gd name="T21" fmla="*/ 1 h 31"/>
              <a:gd name="T22" fmla="*/ 10 w 20"/>
              <a:gd name="T23" fmla="*/ 0 h 31"/>
              <a:gd name="T24" fmla="*/ 9 w 20"/>
              <a:gd name="T25" fmla="*/ 1 h 31"/>
              <a:gd name="T26" fmla="*/ 4 w 20"/>
              <a:gd name="T27" fmla="*/ 6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" h="31">
                <a:moveTo>
                  <a:pt x="4" y="6"/>
                </a:moveTo>
                <a:cubicBezTo>
                  <a:pt x="2" y="8"/>
                  <a:pt x="1" y="10"/>
                  <a:pt x="0" y="13"/>
                </a:cubicBezTo>
                <a:cubicBezTo>
                  <a:pt x="0" y="13"/>
                  <a:pt x="1" y="14"/>
                  <a:pt x="2" y="15"/>
                </a:cubicBezTo>
                <a:cubicBezTo>
                  <a:pt x="3" y="16"/>
                  <a:pt x="5" y="20"/>
                  <a:pt x="7" y="23"/>
                </a:cubicBezTo>
                <a:cubicBezTo>
                  <a:pt x="7" y="24"/>
                  <a:pt x="8" y="27"/>
                  <a:pt x="9" y="30"/>
                </a:cubicBezTo>
                <a:cubicBezTo>
                  <a:pt x="9" y="30"/>
                  <a:pt x="10" y="30"/>
                  <a:pt x="10" y="30"/>
                </a:cubicBezTo>
                <a:cubicBezTo>
                  <a:pt x="10" y="30"/>
                  <a:pt x="10" y="31"/>
                  <a:pt x="11" y="31"/>
                </a:cubicBezTo>
                <a:cubicBezTo>
                  <a:pt x="13" y="27"/>
                  <a:pt x="15" y="22"/>
                  <a:pt x="17" y="21"/>
                </a:cubicBezTo>
                <a:cubicBezTo>
                  <a:pt x="18" y="19"/>
                  <a:pt x="19" y="18"/>
                  <a:pt x="20" y="16"/>
                </a:cubicBezTo>
                <a:cubicBezTo>
                  <a:pt x="19" y="12"/>
                  <a:pt x="18" y="9"/>
                  <a:pt x="17" y="7"/>
                </a:cubicBezTo>
                <a:cubicBezTo>
                  <a:pt x="15" y="5"/>
                  <a:pt x="13" y="3"/>
                  <a:pt x="12" y="1"/>
                </a:cubicBezTo>
                <a:cubicBezTo>
                  <a:pt x="12" y="1"/>
                  <a:pt x="11" y="0"/>
                  <a:pt x="10" y="0"/>
                </a:cubicBezTo>
                <a:cubicBezTo>
                  <a:pt x="10" y="0"/>
                  <a:pt x="9" y="1"/>
                  <a:pt x="9" y="1"/>
                </a:cubicBezTo>
                <a:cubicBezTo>
                  <a:pt x="8" y="2"/>
                  <a:pt x="6" y="4"/>
                  <a:pt x="4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58"/>
          <p:cNvSpPr>
            <a:spLocks/>
          </p:cNvSpPr>
          <p:nvPr/>
        </p:nvSpPr>
        <p:spPr bwMode="auto">
          <a:xfrm>
            <a:off x="8964454" y="4943794"/>
            <a:ext cx="85725" cy="109538"/>
          </a:xfrm>
          <a:custGeom>
            <a:avLst/>
            <a:gdLst>
              <a:gd name="T0" fmla="*/ 12 w 23"/>
              <a:gd name="T1" fmla="*/ 0 h 29"/>
              <a:gd name="T2" fmla="*/ 11 w 23"/>
              <a:gd name="T3" fmla="*/ 1 h 29"/>
              <a:gd name="T4" fmla="*/ 5 w 23"/>
              <a:gd name="T5" fmla="*/ 6 h 29"/>
              <a:gd name="T6" fmla="*/ 0 w 23"/>
              <a:gd name="T7" fmla="*/ 17 h 29"/>
              <a:gd name="T8" fmla="*/ 4 w 23"/>
              <a:gd name="T9" fmla="*/ 20 h 29"/>
              <a:gd name="T10" fmla="*/ 10 w 23"/>
              <a:gd name="T11" fmla="*/ 29 h 29"/>
              <a:gd name="T12" fmla="*/ 11 w 23"/>
              <a:gd name="T13" fmla="*/ 28 h 29"/>
              <a:gd name="T14" fmla="*/ 13 w 23"/>
              <a:gd name="T15" fmla="*/ 27 h 29"/>
              <a:gd name="T16" fmla="*/ 15 w 23"/>
              <a:gd name="T17" fmla="*/ 28 h 29"/>
              <a:gd name="T18" fmla="*/ 21 w 23"/>
              <a:gd name="T19" fmla="*/ 20 h 29"/>
              <a:gd name="T20" fmla="*/ 23 w 23"/>
              <a:gd name="T21" fmla="*/ 19 h 29"/>
              <a:gd name="T22" fmla="*/ 19 w 23"/>
              <a:gd name="T23" fmla="*/ 7 h 29"/>
              <a:gd name="T24" fmla="*/ 14 w 23"/>
              <a:gd name="T25" fmla="*/ 1 h 29"/>
              <a:gd name="T26" fmla="*/ 12 w 23"/>
              <a:gd name="T2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" h="29">
                <a:moveTo>
                  <a:pt x="12" y="0"/>
                </a:moveTo>
                <a:cubicBezTo>
                  <a:pt x="12" y="0"/>
                  <a:pt x="11" y="1"/>
                  <a:pt x="11" y="1"/>
                </a:cubicBezTo>
                <a:cubicBezTo>
                  <a:pt x="10" y="2"/>
                  <a:pt x="8" y="4"/>
                  <a:pt x="5" y="6"/>
                </a:cubicBezTo>
                <a:cubicBezTo>
                  <a:pt x="4" y="8"/>
                  <a:pt x="2" y="12"/>
                  <a:pt x="0" y="17"/>
                </a:cubicBezTo>
                <a:cubicBezTo>
                  <a:pt x="1" y="18"/>
                  <a:pt x="2" y="19"/>
                  <a:pt x="4" y="20"/>
                </a:cubicBezTo>
                <a:cubicBezTo>
                  <a:pt x="5" y="22"/>
                  <a:pt x="7" y="25"/>
                  <a:pt x="10" y="29"/>
                </a:cubicBezTo>
                <a:cubicBezTo>
                  <a:pt x="10" y="29"/>
                  <a:pt x="11" y="28"/>
                  <a:pt x="11" y="28"/>
                </a:cubicBezTo>
                <a:cubicBezTo>
                  <a:pt x="12" y="27"/>
                  <a:pt x="12" y="27"/>
                  <a:pt x="13" y="27"/>
                </a:cubicBezTo>
                <a:cubicBezTo>
                  <a:pt x="14" y="27"/>
                  <a:pt x="14" y="27"/>
                  <a:pt x="15" y="28"/>
                </a:cubicBezTo>
                <a:cubicBezTo>
                  <a:pt x="17" y="24"/>
                  <a:pt x="19" y="21"/>
                  <a:pt x="21" y="20"/>
                </a:cubicBezTo>
                <a:cubicBezTo>
                  <a:pt x="22" y="19"/>
                  <a:pt x="22" y="19"/>
                  <a:pt x="23" y="19"/>
                </a:cubicBezTo>
                <a:cubicBezTo>
                  <a:pt x="21" y="14"/>
                  <a:pt x="20" y="9"/>
                  <a:pt x="19" y="7"/>
                </a:cubicBezTo>
                <a:cubicBezTo>
                  <a:pt x="17" y="5"/>
                  <a:pt x="15" y="3"/>
                  <a:pt x="14" y="1"/>
                </a:cubicBezTo>
                <a:cubicBezTo>
                  <a:pt x="14" y="1"/>
                  <a:pt x="13" y="0"/>
                  <a:pt x="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59"/>
          <p:cNvSpPr>
            <a:spLocks/>
          </p:cNvSpPr>
          <p:nvPr/>
        </p:nvSpPr>
        <p:spPr bwMode="auto">
          <a:xfrm>
            <a:off x="8889842" y="4940619"/>
            <a:ext cx="58738" cy="104775"/>
          </a:xfrm>
          <a:custGeom>
            <a:avLst/>
            <a:gdLst>
              <a:gd name="T0" fmla="*/ 13 w 16"/>
              <a:gd name="T1" fmla="*/ 17 h 28"/>
              <a:gd name="T2" fmla="*/ 15 w 16"/>
              <a:gd name="T3" fmla="*/ 15 h 28"/>
              <a:gd name="T4" fmla="*/ 16 w 16"/>
              <a:gd name="T5" fmla="*/ 16 h 28"/>
              <a:gd name="T6" fmla="*/ 13 w 16"/>
              <a:gd name="T7" fmla="*/ 9 h 28"/>
              <a:gd name="T8" fmla="*/ 9 w 16"/>
              <a:gd name="T9" fmla="*/ 1 h 28"/>
              <a:gd name="T10" fmla="*/ 6 w 16"/>
              <a:gd name="T11" fmla="*/ 0 h 28"/>
              <a:gd name="T12" fmla="*/ 5 w 16"/>
              <a:gd name="T13" fmla="*/ 0 h 28"/>
              <a:gd name="T14" fmla="*/ 2 w 16"/>
              <a:gd name="T15" fmla="*/ 7 h 28"/>
              <a:gd name="T16" fmla="*/ 0 w 16"/>
              <a:gd name="T17" fmla="*/ 18 h 28"/>
              <a:gd name="T18" fmla="*/ 1 w 16"/>
              <a:gd name="T19" fmla="*/ 19 h 28"/>
              <a:gd name="T20" fmla="*/ 6 w 16"/>
              <a:gd name="T21" fmla="*/ 25 h 28"/>
              <a:gd name="T22" fmla="*/ 7 w 16"/>
              <a:gd name="T23" fmla="*/ 28 h 28"/>
              <a:gd name="T24" fmla="*/ 8 w 16"/>
              <a:gd name="T25" fmla="*/ 23 h 28"/>
              <a:gd name="T26" fmla="*/ 13 w 16"/>
              <a:gd name="T27" fmla="*/ 1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" h="28">
                <a:moveTo>
                  <a:pt x="13" y="17"/>
                </a:moveTo>
                <a:cubicBezTo>
                  <a:pt x="13" y="16"/>
                  <a:pt x="14" y="15"/>
                  <a:pt x="15" y="15"/>
                </a:cubicBezTo>
                <a:cubicBezTo>
                  <a:pt x="15" y="15"/>
                  <a:pt x="16" y="16"/>
                  <a:pt x="16" y="16"/>
                </a:cubicBezTo>
                <a:cubicBezTo>
                  <a:pt x="15" y="13"/>
                  <a:pt x="14" y="11"/>
                  <a:pt x="13" y="9"/>
                </a:cubicBezTo>
                <a:cubicBezTo>
                  <a:pt x="12" y="7"/>
                  <a:pt x="10" y="3"/>
                  <a:pt x="9" y="1"/>
                </a:cubicBezTo>
                <a:cubicBezTo>
                  <a:pt x="8" y="0"/>
                  <a:pt x="7" y="0"/>
                  <a:pt x="6" y="0"/>
                </a:cubicBezTo>
                <a:cubicBezTo>
                  <a:pt x="6" y="0"/>
                  <a:pt x="5" y="0"/>
                  <a:pt x="5" y="0"/>
                </a:cubicBezTo>
                <a:cubicBezTo>
                  <a:pt x="4" y="1"/>
                  <a:pt x="3" y="4"/>
                  <a:pt x="2" y="7"/>
                </a:cubicBezTo>
                <a:cubicBezTo>
                  <a:pt x="1" y="9"/>
                  <a:pt x="0" y="14"/>
                  <a:pt x="0" y="18"/>
                </a:cubicBezTo>
                <a:cubicBezTo>
                  <a:pt x="0" y="18"/>
                  <a:pt x="1" y="19"/>
                  <a:pt x="1" y="19"/>
                </a:cubicBezTo>
                <a:cubicBezTo>
                  <a:pt x="2" y="20"/>
                  <a:pt x="4" y="23"/>
                  <a:pt x="6" y="25"/>
                </a:cubicBezTo>
                <a:cubicBezTo>
                  <a:pt x="6" y="26"/>
                  <a:pt x="6" y="27"/>
                  <a:pt x="7" y="28"/>
                </a:cubicBezTo>
                <a:cubicBezTo>
                  <a:pt x="7" y="26"/>
                  <a:pt x="8" y="24"/>
                  <a:pt x="8" y="23"/>
                </a:cubicBezTo>
                <a:cubicBezTo>
                  <a:pt x="10" y="21"/>
                  <a:pt x="12" y="18"/>
                  <a:pt x="13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260"/>
          <p:cNvSpPr>
            <a:spLocks/>
          </p:cNvSpPr>
          <p:nvPr/>
        </p:nvSpPr>
        <p:spPr bwMode="auto">
          <a:xfrm>
            <a:off x="9073992" y="4940619"/>
            <a:ext cx="63500" cy="112713"/>
          </a:xfrm>
          <a:custGeom>
            <a:avLst/>
            <a:gdLst>
              <a:gd name="T0" fmla="*/ 11 w 17"/>
              <a:gd name="T1" fmla="*/ 0 h 30"/>
              <a:gd name="T2" fmla="*/ 10 w 17"/>
              <a:gd name="T3" fmla="*/ 0 h 30"/>
              <a:gd name="T4" fmla="*/ 8 w 17"/>
              <a:gd name="T5" fmla="*/ 1 h 30"/>
              <a:gd name="T6" fmla="*/ 3 w 17"/>
              <a:gd name="T7" fmla="*/ 9 h 30"/>
              <a:gd name="T8" fmla="*/ 0 w 17"/>
              <a:gd name="T9" fmla="*/ 16 h 30"/>
              <a:gd name="T10" fmla="*/ 3 w 17"/>
              <a:gd name="T11" fmla="*/ 18 h 30"/>
              <a:gd name="T12" fmla="*/ 7 w 17"/>
              <a:gd name="T13" fmla="*/ 24 h 30"/>
              <a:gd name="T14" fmla="*/ 8 w 17"/>
              <a:gd name="T15" fmla="*/ 30 h 30"/>
              <a:gd name="T16" fmla="*/ 9 w 17"/>
              <a:gd name="T17" fmla="*/ 29 h 30"/>
              <a:gd name="T18" fmla="*/ 11 w 17"/>
              <a:gd name="T19" fmla="*/ 25 h 30"/>
              <a:gd name="T20" fmla="*/ 16 w 17"/>
              <a:gd name="T21" fmla="*/ 19 h 30"/>
              <a:gd name="T22" fmla="*/ 17 w 17"/>
              <a:gd name="T23" fmla="*/ 18 h 30"/>
              <a:gd name="T24" fmla="*/ 15 w 17"/>
              <a:gd name="T25" fmla="*/ 7 h 30"/>
              <a:gd name="T26" fmla="*/ 11 w 17"/>
              <a:gd name="T2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" h="30">
                <a:moveTo>
                  <a:pt x="11" y="0"/>
                </a:moveTo>
                <a:cubicBezTo>
                  <a:pt x="11" y="0"/>
                  <a:pt x="11" y="0"/>
                  <a:pt x="10" y="0"/>
                </a:cubicBezTo>
                <a:cubicBezTo>
                  <a:pt x="10" y="0"/>
                  <a:pt x="9" y="0"/>
                  <a:pt x="8" y="1"/>
                </a:cubicBezTo>
                <a:cubicBezTo>
                  <a:pt x="7" y="3"/>
                  <a:pt x="4" y="7"/>
                  <a:pt x="3" y="9"/>
                </a:cubicBezTo>
                <a:cubicBezTo>
                  <a:pt x="2" y="11"/>
                  <a:pt x="1" y="13"/>
                  <a:pt x="0" y="16"/>
                </a:cubicBezTo>
                <a:cubicBezTo>
                  <a:pt x="2" y="16"/>
                  <a:pt x="3" y="17"/>
                  <a:pt x="3" y="18"/>
                </a:cubicBezTo>
                <a:cubicBezTo>
                  <a:pt x="4" y="19"/>
                  <a:pt x="6" y="22"/>
                  <a:pt x="7" y="24"/>
                </a:cubicBezTo>
                <a:cubicBezTo>
                  <a:pt x="7" y="26"/>
                  <a:pt x="8" y="27"/>
                  <a:pt x="8" y="30"/>
                </a:cubicBezTo>
                <a:cubicBezTo>
                  <a:pt x="8" y="30"/>
                  <a:pt x="9" y="29"/>
                  <a:pt x="9" y="29"/>
                </a:cubicBezTo>
                <a:cubicBezTo>
                  <a:pt x="10" y="28"/>
                  <a:pt x="10" y="26"/>
                  <a:pt x="11" y="25"/>
                </a:cubicBezTo>
                <a:cubicBezTo>
                  <a:pt x="12" y="23"/>
                  <a:pt x="15" y="20"/>
                  <a:pt x="16" y="19"/>
                </a:cubicBezTo>
                <a:cubicBezTo>
                  <a:pt x="16" y="19"/>
                  <a:pt x="16" y="18"/>
                  <a:pt x="17" y="18"/>
                </a:cubicBezTo>
                <a:cubicBezTo>
                  <a:pt x="17" y="14"/>
                  <a:pt x="16" y="9"/>
                  <a:pt x="15" y="7"/>
                </a:cubicBezTo>
                <a:cubicBezTo>
                  <a:pt x="14" y="4"/>
                  <a:pt x="12" y="1"/>
                  <a:pt x="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261"/>
          <p:cNvSpPr>
            <a:spLocks/>
          </p:cNvSpPr>
          <p:nvPr/>
        </p:nvSpPr>
        <p:spPr bwMode="auto">
          <a:xfrm>
            <a:off x="8920004" y="5004119"/>
            <a:ext cx="77788" cy="120650"/>
          </a:xfrm>
          <a:custGeom>
            <a:avLst/>
            <a:gdLst>
              <a:gd name="T0" fmla="*/ 21 w 21"/>
              <a:gd name="T1" fmla="*/ 14 h 32"/>
              <a:gd name="T2" fmla="*/ 15 w 21"/>
              <a:gd name="T3" fmla="*/ 5 h 32"/>
              <a:gd name="T4" fmla="*/ 9 w 21"/>
              <a:gd name="T5" fmla="*/ 0 h 32"/>
              <a:gd name="T6" fmla="*/ 7 w 21"/>
              <a:gd name="T7" fmla="*/ 0 h 32"/>
              <a:gd name="T8" fmla="*/ 5 w 21"/>
              <a:gd name="T9" fmla="*/ 0 h 32"/>
              <a:gd name="T10" fmla="*/ 2 w 21"/>
              <a:gd name="T11" fmla="*/ 7 h 32"/>
              <a:gd name="T12" fmla="*/ 0 w 21"/>
              <a:gd name="T13" fmla="*/ 12 h 32"/>
              <a:gd name="T14" fmla="*/ 1 w 21"/>
              <a:gd name="T15" fmla="*/ 16 h 32"/>
              <a:gd name="T16" fmla="*/ 5 w 21"/>
              <a:gd name="T17" fmla="*/ 21 h 32"/>
              <a:gd name="T18" fmla="*/ 10 w 21"/>
              <a:gd name="T19" fmla="*/ 32 h 32"/>
              <a:gd name="T20" fmla="*/ 18 w 21"/>
              <a:gd name="T21" fmla="*/ 18 h 32"/>
              <a:gd name="T22" fmla="*/ 21 w 21"/>
              <a:gd name="T23" fmla="*/ 1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" h="32">
                <a:moveTo>
                  <a:pt x="21" y="14"/>
                </a:moveTo>
                <a:cubicBezTo>
                  <a:pt x="19" y="10"/>
                  <a:pt x="16" y="6"/>
                  <a:pt x="15" y="5"/>
                </a:cubicBezTo>
                <a:cubicBezTo>
                  <a:pt x="13" y="3"/>
                  <a:pt x="10" y="1"/>
                  <a:pt x="9" y="0"/>
                </a:cubicBezTo>
                <a:cubicBezTo>
                  <a:pt x="9" y="0"/>
                  <a:pt x="8" y="0"/>
                  <a:pt x="7" y="0"/>
                </a:cubicBezTo>
                <a:cubicBezTo>
                  <a:pt x="7" y="0"/>
                  <a:pt x="6" y="0"/>
                  <a:pt x="5" y="0"/>
                </a:cubicBezTo>
                <a:cubicBezTo>
                  <a:pt x="5" y="1"/>
                  <a:pt x="3" y="4"/>
                  <a:pt x="2" y="7"/>
                </a:cubicBezTo>
                <a:cubicBezTo>
                  <a:pt x="1" y="8"/>
                  <a:pt x="0" y="10"/>
                  <a:pt x="0" y="12"/>
                </a:cubicBezTo>
                <a:cubicBezTo>
                  <a:pt x="0" y="13"/>
                  <a:pt x="1" y="14"/>
                  <a:pt x="1" y="16"/>
                </a:cubicBezTo>
                <a:cubicBezTo>
                  <a:pt x="3" y="17"/>
                  <a:pt x="4" y="19"/>
                  <a:pt x="5" y="21"/>
                </a:cubicBezTo>
                <a:cubicBezTo>
                  <a:pt x="7" y="23"/>
                  <a:pt x="9" y="28"/>
                  <a:pt x="10" y="32"/>
                </a:cubicBezTo>
                <a:cubicBezTo>
                  <a:pt x="12" y="27"/>
                  <a:pt x="15" y="20"/>
                  <a:pt x="18" y="18"/>
                </a:cubicBezTo>
                <a:cubicBezTo>
                  <a:pt x="18" y="17"/>
                  <a:pt x="20" y="15"/>
                  <a:pt x="21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62"/>
          <p:cNvSpPr>
            <a:spLocks/>
          </p:cNvSpPr>
          <p:nvPr/>
        </p:nvSpPr>
        <p:spPr bwMode="auto">
          <a:xfrm>
            <a:off x="9024779" y="5004119"/>
            <a:ext cx="74613" cy="123825"/>
          </a:xfrm>
          <a:custGeom>
            <a:avLst/>
            <a:gdLst>
              <a:gd name="T0" fmla="*/ 10 w 20"/>
              <a:gd name="T1" fmla="*/ 33 h 33"/>
              <a:gd name="T2" fmla="*/ 15 w 20"/>
              <a:gd name="T3" fmla="*/ 21 h 33"/>
              <a:gd name="T4" fmla="*/ 20 w 20"/>
              <a:gd name="T5" fmla="*/ 14 h 33"/>
              <a:gd name="T6" fmla="*/ 19 w 20"/>
              <a:gd name="T7" fmla="*/ 8 h 33"/>
              <a:gd name="T8" fmla="*/ 15 w 20"/>
              <a:gd name="T9" fmla="*/ 1 h 33"/>
              <a:gd name="T10" fmla="*/ 13 w 20"/>
              <a:gd name="T11" fmla="*/ 0 h 33"/>
              <a:gd name="T12" fmla="*/ 12 w 20"/>
              <a:gd name="T13" fmla="*/ 0 h 33"/>
              <a:gd name="T14" fmla="*/ 6 w 20"/>
              <a:gd name="T15" fmla="*/ 5 h 33"/>
              <a:gd name="T16" fmla="*/ 0 w 20"/>
              <a:gd name="T17" fmla="*/ 12 h 33"/>
              <a:gd name="T18" fmla="*/ 0 w 20"/>
              <a:gd name="T19" fmla="*/ 13 h 33"/>
              <a:gd name="T20" fmla="*/ 5 w 20"/>
              <a:gd name="T21" fmla="*/ 19 h 33"/>
              <a:gd name="T22" fmla="*/ 10 w 20"/>
              <a:gd name="T23" fmla="*/ 32 h 33"/>
              <a:gd name="T24" fmla="*/ 10 w 20"/>
              <a:gd name="T2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" h="33">
                <a:moveTo>
                  <a:pt x="10" y="33"/>
                </a:moveTo>
                <a:cubicBezTo>
                  <a:pt x="12" y="28"/>
                  <a:pt x="14" y="23"/>
                  <a:pt x="15" y="21"/>
                </a:cubicBezTo>
                <a:cubicBezTo>
                  <a:pt x="17" y="19"/>
                  <a:pt x="19" y="16"/>
                  <a:pt x="20" y="14"/>
                </a:cubicBezTo>
                <a:cubicBezTo>
                  <a:pt x="20" y="12"/>
                  <a:pt x="19" y="9"/>
                  <a:pt x="19" y="8"/>
                </a:cubicBezTo>
                <a:cubicBezTo>
                  <a:pt x="18" y="6"/>
                  <a:pt x="16" y="3"/>
                  <a:pt x="15" y="1"/>
                </a:cubicBezTo>
                <a:cubicBezTo>
                  <a:pt x="15" y="0"/>
                  <a:pt x="14" y="0"/>
                  <a:pt x="13" y="0"/>
                </a:cubicBezTo>
                <a:cubicBezTo>
                  <a:pt x="13" y="0"/>
                  <a:pt x="12" y="0"/>
                  <a:pt x="12" y="0"/>
                </a:cubicBezTo>
                <a:cubicBezTo>
                  <a:pt x="11" y="1"/>
                  <a:pt x="8" y="3"/>
                  <a:pt x="6" y="5"/>
                </a:cubicBezTo>
                <a:cubicBezTo>
                  <a:pt x="4" y="6"/>
                  <a:pt x="2" y="9"/>
                  <a:pt x="0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1" y="14"/>
                  <a:pt x="3" y="17"/>
                  <a:pt x="5" y="19"/>
                </a:cubicBezTo>
                <a:cubicBezTo>
                  <a:pt x="6" y="21"/>
                  <a:pt x="8" y="27"/>
                  <a:pt x="10" y="32"/>
                </a:cubicBezTo>
                <a:cubicBezTo>
                  <a:pt x="10" y="32"/>
                  <a:pt x="10" y="33"/>
                  <a:pt x="10" y="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63"/>
          <p:cNvSpPr>
            <a:spLocks/>
          </p:cNvSpPr>
          <p:nvPr/>
        </p:nvSpPr>
        <p:spPr bwMode="auto">
          <a:xfrm>
            <a:off x="8873967" y="5012056"/>
            <a:ext cx="38100" cy="71438"/>
          </a:xfrm>
          <a:custGeom>
            <a:avLst/>
            <a:gdLst>
              <a:gd name="T0" fmla="*/ 2 w 10"/>
              <a:gd name="T1" fmla="*/ 0 h 19"/>
              <a:gd name="T2" fmla="*/ 1 w 10"/>
              <a:gd name="T3" fmla="*/ 6 h 19"/>
              <a:gd name="T4" fmla="*/ 1 w 10"/>
              <a:gd name="T5" fmla="*/ 16 h 19"/>
              <a:gd name="T6" fmla="*/ 3 w 10"/>
              <a:gd name="T7" fmla="*/ 19 h 19"/>
              <a:gd name="T8" fmla="*/ 3 w 10"/>
              <a:gd name="T9" fmla="*/ 18 h 19"/>
              <a:gd name="T10" fmla="*/ 6 w 10"/>
              <a:gd name="T11" fmla="*/ 11 h 19"/>
              <a:gd name="T12" fmla="*/ 8 w 10"/>
              <a:gd name="T13" fmla="*/ 10 h 19"/>
              <a:gd name="T14" fmla="*/ 10 w 10"/>
              <a:gd name="T15" fmla="*/ 11 h 19"/>
              <a:gd name="T16" fmla="*/ 9 w 10"/>
              <a:gd name="T17" fmla="*/ 7 h 19"/>
              <a:gd name="T18" fmla="*/ 4 w 10"/>
              <a:gd name="T19" fmla="*/ 1 h 19"/>
              <a:gd name="T20" fmla="*/ 2 w 10"/>
              <a:gd name="T21" fmla="*/ 0 h 19"/>
              <a:gd name="T22" fmla="*/ 2 w 10"/>
              <a:gd name="T2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" h="19">
                <a:moveTo>
                  <a:pt x="2" y="0"/>
                </a:moveTo>
                <a:cubicBezTo>
                  <a:pt x="1" y="1"/>
                  <a:pt x="1" y="4"/>
                  <a:pt x="1" y="6"/>
                </a:cubicBezTo>
                <a:cubicBezTo>
                  <a:pt x="0" y="8"/>
                  <a:pt x="1" y="12"/>
                  <a:pt x="1" y="16"/>
                </a:cubicBezTo>
                <a:cubicBezTo>
                  <a:pt x="2" y="17"/>
                  <a:pt x="2" y="18"/>
                  <a:pt x="3" y="19"/>
                </a:cubicBezTo>
                <a:cubicBezTo>
                  <a:pt x="3" y="19"/>
                  <a:pt x="3" y="18"/>
                  <a:pt x="3" y="18"/>
                </a:cubicBezTo>
                <a:cubicBezTo>
                  <a:pt x="4" y="15"/>
                  <a:pt x="5" y="12"/>
                  <a:pt x="6" y="11"/>
                </a:cubicBezTo>
                <a:cubicBezTo>
                  <a:pt x="6" y="10"/>
                  <a:pt x="7" y="10"/>
                  <a:pt x="8" y="10"/>
                </a:cubicBezTo>
                <a:cubicBezTo>
                  <a:pt x="9" y="10"/>
                  <a:pt x="10" y="10"/>
                  <a:pt x="10" y="11"/>
                </a:cubicBezTo>
                <a:cubicBezTo>
                  <a:pt x="10" y="9"/>
                  <a:pt x="9" y="8"/>
                  <a:pt x="9" y="7"/>
                </a:cubicBezTo>
                <a:cubicBezTo>
                  <a:pt x="7" y="5"/>
                  <a:pt x="5" y="2"/>
                  <a:pt x="4" y="1"/>
                </a:cubicBezTo>
                <a:cubicBezTo>
                  <a:pt x="3" y="0"/>
                  <a:pt x="3" y="0"/>
                  <a:pt x="2" y="0"/>
                </a:cubicBezTo>
                <a:cubicBezTo>
                  <a:pt x="2" y="0"/>
                  <a:pt x="2" y="0"/>
                  <a:pt x="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64"/>
          <p:cNvSpPr>
            <a:spLocks/>
          </p:cNvSpPr>
          <p:nvPr/>
        </p:nvSpPr>
        <p:spPr bwMode="auto">
          <a:xfrm>
            <a:off x="9110504" y="5012056"/>
            <a:ext cx="38100" cy="79375"/>
          </a:xfrm>
          <a:custGeom>
            <a:avLst/>
            <a:gdLst>
              <a:gd name="T0" fmla="*/ 8 w 10"/>
              <a:gd name="T1" fmla="*/ 0 h 21"/>
              <a:gd name="T2" fmla="*/ 7 w 10"/>
              <a:gd name="T3" fmla="*/ 1 h 21"/>
              <a:gd name="T4" fmla="*/ 2 w 10"/>
              <a:gd name="T5" fmla="*/ 7 h 21"/>
              <a:gd name="T6" fmla="*/ 0 w 10"/>
              <a:gd name="T7" fmla="*/ 10 h 21"/>
              <a:gd name="T8" fmla="*/ 1 w 10"/>
              <a:gd name="T9" fmla="*/ 10 h 21"/>
              <a:gd name="T10" fmla="*/ 4 w 10"/>
              <a:gd name="T11" fmla="*/ 11 h 21"/>
              <a:gd name="T12" fmla="*/ 6 w 10"/>
              <a:gd name="T13" fmla="*/ 18 h 21"/>
              <a:gd name="T14" fmla="*/ 7 w 10"/>
              <a:gd name="T15" fmla="*/ 21 h 21"/>
              <a:gd name="T16" fmla="*/ 9 w 10"/>
              <a:gd name="T17" fmla="*/ 16 h 21"/>
              <a:gd name="T18" fmla="*/ 10 w 10"/>
              <a:gd name="T19" fmla="*/ 6 h 21"/>
              <a:gd name="T20" fmla="*/ 9 w 10"/>
              <a:gd name="T21" fmla="*/ 0 h 21"/>
              <a:gd name="T22" fmla="*/ 8 w 10"/>
              <a:gd name="T23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" h="21">
                <a:moveTo>
                  <a:pt x="8" y="0"/>
                </a:moveTo>
                <a:cubicBezTo>
                  <a:pt x="8" y="0"/>
                  <a:pt x="7" y="0"/>
                  <a:pt x="7" y="1"/>
                </a:cubicBezTo>
                <a:cubicBezTo>
                  <a:pt x="5" y="2"/>
                  <a:pt x="3" y="5"/>
                  <a:pt x="2" y="7"/>
                </a:cubicBezTo>
                <a:cubicBezTo>
                  <a:pt x="2" y="8"/>
                  <a:pt x="1" y="9"/>
                  <a:pt x="0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2" y="10"/>
                  <a:pt x="3" y="10"/>
                  <a:pt x="4" y="11"/>
                </a:cubicBezTo>
                <a:cubicBezTo>
                  <a:pt x="4" y="12"/>
                  <a:pt x="5" y="15"/>
                  <a:pt x="6" y="18"/>
                </a:cubicBezTo>
                <a:cubicBezTo>
                  <a:pt x="7" y="18"/>
                  <a:pt x="7" y="20"/>
                  <a:pt x="7" y="21"/>
                </a:cubicBezTo>
                <a:cubicBezTo>
                  <a:pt x="8" y="19"/>
                  <a:pt x="9" y="17"/>
                  <a:pt x="9" y="16"/>
                </a:cubicBezTo>
                <a:cubicBezTo>
                  <a:pt x="10" y="12"/>
                  <a:pt x="10" y="8"/>
                  <a:pt x="10" y="6"/>
                </a:cubicBezTo>
                <a:cubicBezTo>
                  <a:pt x="10" y="4"/>
                  <a:pt x="9" y="1"/>
                  <a:pt x="9" y="0"/>
                </a:cubicBezTo>
                <a:cubicBezTo>
                  <a:pt x="9" y="0"/>
                  <a:pt x="9" y="0"/>
                  <a:pt x="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65"/>
          <p:cNvSpPr>
            <a:spLocks/>
          </p:cNvSpPr>
          <p:nvPr/>
        </p:nvSpPr>
        <p:spPr bwMode="auto">
          <a:xfrm>
            <a:off x="8964454" y="5173981"/>
            <a:ext cx="90488" cy="263525"/>
          </a:xfrm>
          <a:custGeom>
            <a:avLst/>
            <a:gdLst>
              <a:gd name="T0" fmla="*/ 23 w 24"/>
              <a:gd name="T1" fmla="*/ 13 h 70"/>
              <a:gd name="T2" fmla="*/ 22 w 24"/>
              <a:gd name="T3" fmla="*/ 0 h 70"/>
              <a:gd name="T4" fmla="*/ 19 w 24"/>
              <a:gd name="T5" fmla="*/ 1 h 70"/>
              <a:gd name="T6" fmla="*/ 15 w 24"/>
              <a:gd name="T7" fmla="*/ 1 h 70"/>
              <a:gd name="T8" fmla="*/ 3 w 24"/>
              <a:gd name="T9" fmla="*/ 0 h 70"/>
              <a:gd name="T10" fmla="*/ 2 w 24"/>
              <a:gd name="T11" fmla="*/ 0 h 70"/>
              <a:gd name="T12" fmla="*/ 2 w 24"/>
              <a:gd name="T13" fmla="*/ 11 h 70"/>
              <a:gd name="T14" fmla="*/ 0 w 24"/>
              <a:gd name="T15" fmla="*/ 45 h 70"/>
              <a:gd name="T16" fmla="*/ 5 w 24"/>
              <a:gd name="T17" fmla="*/ 63 h 70"/>
              <a:gd name="T18" fmla="*/ 15 w 24"/>
              <a:gd name="T19" fmla="*/ 70 h 70"/>
              <a:gd name="T20" fmla="*/ 16 w 24"/>
              <a:gd name="T21" fmla="*/ 70 h 70"/>
              <a:gd name="T22" fmla="*/ 22 w 24"/>
              <a:gd name="T23" fmla="*/ 53 h 70"/>
              <a:gd name="T24" fmla="*/ 23 w 24"/>
              <a:gd name="T25" fmla="*/ 1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" h="70">
                <a:moveTo>
                  <a:pt x="23" y="13"/>
                </a:moveTo>
                <a:cubicBezTo>
                  <a:pt x="22" y="8"/>
                  <a:pt x="22" y="4"/>
                  <a:pt x="22" y="0"/>
                </a:cubicBezTo>
                <a:cubicBezTo>
                  <a:pt x="21" y="1"/>
                  <a:pt x="20" y="1"/>
                  <a:pt x="19" y="1"/>
                </a:cubicBezTo>
                <a:cubicBezTo>
                  <a:pt x="18" y="1"/>
                  <a:pt x="16" y="1"/>
                  <a:pt x="15" y="1"/>
                </a:cubicBezTo>
                <a:cubicBezTo>
                  <a:pt x="11" y="1"/>
                  <a:pt x="6" y="1"/>
                  <a:pt x="3" y="0"/>
                </a:cubicBezTo>
                <a:cubicBezTo>
                  <a:pt x="3" y="0"/>
                  <a:pt x="3" y="0"/>
                  <a:pt x="2" y="0"/>
                </a:cubicBezTo>
                <a:cubicBezTo>
                  <a:pt x="2" y="3"/>
                  <a:pt x="2" y="7"/>
                  <a:pt x="2" y="11"/>
                </a:cubicBezTo>
                <a:cubicBezTo>
                  <a:pt x="1" y="20"/>
                  <a:pt x="0" y="35"/>
                  <a:pt x="0" y="45"/>
                </a:cubicBezTo>
                <a:cubicBezTo>
                  <a:pt x="0" y="54"/>
                  <a:pt x="2" y="63"/>
                  <a:pt x="5" y="63"/>
                </a:cubicBezTo>
                <a:cubicBezTo>
                  <a:pt x="9" y="63"/>
                  <a:pt x="13" y="66"/>
                  <a:pt x="15" y="70"/>
                </a:cubicBezTo>
                <a:cubicBezTo>
                  <a:pt x="15" y="70"/>
                  <a:pt x="16" y="70"/>
                  <a:pt x="16" y="70"/>
                </a:cubicBezTo>
                <a:cubicBezTo>
                  <a:pt x="18" y="70"/>
                  <a:pt x="21" y="64"/>
                  <a:pt x="22" y="53"/>
                </a:cubicBezTo>
                <a:cubicBezTo>
                  <a:pt x="24" y="41"/>
                  <a:pt x="24" y="23"/>
                  <a:pt x="23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66"/>
          <p:cNvSpPr>
            <a:spLocks/>
          </p:cNvSpPr>
          <p:nvPr/>
        </p:nvSpPr>
        <p:spPr bwMode="auto">
          <a:xfrm>
            <a:off x="8961279" y="5050156"/>
            <a:ext cx="96838" cy="123825"/>
          </a:xfrm>
          <a:custGeom>
            <a:avLst/>
            <a:gdLst>
              <a:gd name="T0" fmla="*/ 5 w 26"/>
              <a:gd name="T1" fmla="*/ 32 h 33"/>
              <a:gd name="T2" fmla="*/ 16 w 26"/>
              <a:gd name="T3" fmla="*/ 33 h 33"/>
              <a:gd name="T4" fmla="*/ 20 w 26"/>
              <a:gd name="T5" fmla="*/ 33 h 33"/>
              <a:gd name="T6" fmla="*/ 25 w 26"/>
              <a:gd name="T7" fmla="*/ 28 h 33"/>
              <a:gd name="T8" fmla="*/ 26 w 26"/>
              <a:gd name="T9" fmla="*/ 24 h 33"/>
              <a:gd name="T10" fmla="*/ 26 w 26"/>
              <a:gd name="T11" fmla="*/ 22 h 33"/>
              <a:gd name="T12" fmla="*/ 21 w 26"/>
              <a:gd name="T13" fmla="*/ 7 h 33"/>
              <a:gd name="T14" fmla="*/ 16 w 26"/>
              <a:gd name="T15" fmla="*/ 2 h 33"/>
              <a:gd name="T16" fmla="*/ 14 w 26"/>
              <a:gd name="T17" fmla="*/ 0 h 33"/>
              <a:gd name="T18" fmla="*/ 13 w 26"/>
              <a:gd name="T19" fmla="*/ 1 h 33"/>
              <a:gd name="T20" fmla="*/ 7 w 26"/>
              <a:gd name="T21" fmla="*/ 7 h 33"/>
              <a:gd name="T22" fmla="*/ 0 w 26"/>
              <a:gd name="T23" fmla="*/ 21 h 33"/>
              <a:gd name="T24" fmla="*/ 0 w 26"/>
              <a:gd name="T25" fmla="*/ 22 h 33"/>
              <a:gd name="T26" fmla="*/ 0 w 26"/>
              <a:gd name="T27" fmla="*/ 23 h 33"/>
              <a:gd name="T28" fmla="*/ 1 w 26"/>
              <a:gd name="T29" fmla="*/ 29 h 33"/>
              <a:gd name="T30" fmla="*/ 5 w 26"/>
              <a:gd name="T31" fmla="*/ 3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33">
                <a:moveTo>
                  <a:pt x="5" y="32"/>
                </a:moveTo>
                <a:cubicBezTo>
                  <a:pt x="8" y="33"/>
                  <a:pt x="12" y="33"/>
                  <a:pt x="16" y="33"/>
                </a:cubicBezTo>
                <a:cubicBezTo>
                  <a:pt x="17" y="33"/>
                  <a:pt x="19" y="33"/>
                  <a:pt x="20" y="33"/>
                </a:cubicBezTo>
                <a:cubicBezTo>
                  <a:pt x="23" y="33"/>
                  <a:pt x="25" y="31"/>
                  <a:pt x="25" y="28"/>
                </a:cubicBezTo>
                <a:cubicBezTo>
                  <a:pt x="25" y="27"/>
                  <a:pt x="26" y="26"/>
                  <a:pt x="26" y="24"/>
                </a:cubicBezTo>
                <a:cubicBezTo>
                  <a:pt x="26" y="24"/>
                  <a:pt x="26" y="23"/>
                  <a:pt x="26" y="22"/>
                </a:cubicBezTo>
                <a:cubicBezTo>
                  <a:pt x="24" y="16"/>
                  <a:pt x="22" y="10"/>
                  <a:pt x="21" y="7"/>
                </a:cubicBezTo>
                <a:cubicBezTo>
                  <a:pt x="19" y="5"/>
                  <a:pt x="17" y="3"/>
                  <a:pt x="16" y="2"/>
                </a:cubicBezTo>
                <a:cubicBezTo>
                  <a:pt x="16" y="1"/>
                  <a:pt x="15" y="0"/>
                  <a:pt x="14" y="0"/>
                </a:cubicBezTo>
                <a:cubicBezTo>
                  <a:pt x="14" y="0"/>
                  <a:pt x="13" y="1"/>
                  <a:pt x="13" y="1"/>
                </a:cubicBezTo>
                <a:cubicBezTo>
                  <a:pt x="12" y="2"/>
                  <a:pt x="9" y="4"/>
                  <a:pt x="7" y="7"/>
                </a:cubicBezTo>
                <a:cubicBezTo>
                  <a:pt x="5" y="9"/>
                  <a:pt x="2" y="15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2"/>
                  <a:pt x="0" y="23"/>
                  <a:pt x="0" y="23"/>
                </a:cubicBezTo>
                <a:cubicBezTo>
                  <a:pt x="1" y="26"/>
                  <a:pt x="1" y="28"/>
                  <a:pt x="1" y="29"/>
                </a:cubicBezTo>
                <a:cubicBezTo>
                  <a:pt x="2" y="31"/>
                  <a:pt x="3" y="32"/>
                  <a:pt x="5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67"/>
          <p:cNvSpPr>
            <a:spLocks/>
          </p:cNvSpPr>
          <p:nvPr/>
        </p:nvSpPr>
        <p:spPr bwMode="auto">
          <a:xfrm>
            <a:off x="8885079" y="5053331"/>
            <a:ext cx="79375" cy="117475"/>
          </a:xfrm>
          <a:custGeom>
            <a:avLst/>
            <a:gdLst>
              <a:gd name="T0" fmla="*/ 4 w 21"/>
              <a:gd name="T1" fmla="*/ 0 h 31"/>
              <a:gd name="T2" fmla="*/ 1 w 21"/>
              <a:gd name="T3" fmla="*/ 7 h 31"/>
              <a:gd name="T4" fmla="*/ 0 w 21"/>
              <a:gd name="T5" fmla="*/ 19 h 31"/>
              <a:gd name="T6" fmla="*/ 6 w 21"/>
              <a:gd name="T7" fmla="*/ 28 h 31"/>
              <a:gd name="T8" fmla="*/ 16 w 21"/>
              <a:gd name="T9" fmla="*/ 31 h 31"/>
              <a:gd name="T10" fmla="*/ 17 w 21"/>
              <a:gd name="T11" fmla="*/ 31 h 31"/>
              <a:gd name="T12" fmla="*/ 19 w 21"/>
              <a:gd name="T13" fmla="*/ 22 h 31"/>
              <a:gd name="T14" fmla="*/ 13 w 21"/>
              <a:gd name="T15" fmla="*/ 9 h 31"/>
              <a:gd name="T16" fmla="*/ 8 w 21"/>
              <a:gd name="T17" fmla="*/ 1 h 31"/>
              <a:gd name="T18" fmla="*/ 5 w 21"/>
              <a:gd name="T19" fmla="*/ 0 h 31"/>
              <a:gd name="T20" fmla="*/ 4 w 21"/>
              <a:gd name="T2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" h="31">
                <a:moveTo>
                  <a:pt x="4" y="0"/>
                </a:moveTo>
                <a:cubicBezTo>
                  <a:pt x="3" y="2"/>
                  <a:pt x="2" y="5"/>
                  <a:pt x="1" y="7"/>
                </a:cubicBezTo>
                <a:cubicBezTo>
                  <a:pt x="1" y="10"/>
                  <a:pt x="0" y="15"/>
                  <a:pt x="0" y="19"/>
                </a:cubicBezTo>
                <a:cubicBezTo>
                  <a:pt x="1" y="23"/>
                  <a:pt x="3" y="27"/>
                  <a:pt x="6" y="28"/>
                </a:cubicBezTo>
                <a:cubicBezTo>
                  <a:pt x="9" y="29"/>
                  <a:pt x="13" y="30"/>
                  <a:pt x="1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20" y="31"/>
                  <a:pt x="21" y="27"/>
                  <a:pt x="19" y="22"/>
                </a:cubicBezTo>
                <a:cubicBezTo>
                  <a:pt x="18" y="18"/>
                  <a:pt x="15" y="11"/>
                  <a:pt x="13" y="9"/>
                </a:cubicBezTo>
                <a:cubicBezTo>
                  <a:pt x="11" y="6"/>
                  <a:pt x="9" y="3"/>
                  <a:pt x="8" y="1"/>
                </a:cubicBezTo>
                <a:cubicBezTo>
                  <a:pt x="7" y="0"/>
                  <a:pt x="6" y="0"/>
                  <a:pt x="5" y="0"/>
                </a:cubicBezTo>
                <a:cubicBezTo>
                  <a:pt x="5" y="0"/>
                  <a:pt x="4" y="0"/>
                  <a:pt x="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68"/>
          <p:cNvSpPr>
            <a:spLocks/>
          </p:cNvSpPr>
          <p:nvPr/>
        </p:nvSpPr>
        <p:spPr bwMode="auto">
          <a:xfrm>
            <a:off x="9058117" y="5053331"/>
            <a:ext cx="74613" cy="117475"/>
          </a:xfrm>
          <a:custGeom>
            <a:avLst/>
            <a:gdLst>
              <a:gd name="T0" fmla="*/ 20 w 20"/>
              <a:gd name="T1" fmla="*/ 19 h 31"/>
              <a:gd name="T2" fmla="*/ 19 w 20"/>
              <a:gd name="T3" fmla="*/ 7 h 31"/>
              <a:gd name="T4" fmla="*/ 16 w 20"/>
              <a:gd name="T5" fmla="*/ 0 h 31"/>
              <a:gd name="T6" fmla="*/ 15 w 20"/>
              <a:gd name="T7" fmla="*/ 0 h 31"/>
              <a:gd name="T8" fmla="*/ 13 w 20"/>
              <a:gd name="T9" fmla="*/ 1 h 31"/>
              <a:gd name="T10" fmla="*/ 7 w 20"/>
              <a:gd name="T11" fmla="*/ 9 h 31"/>
              <a:gd name="T12" fmla="*/ 1 w 20"/>
              <a:gd name="T13" fmla="*/ 22 h 31"/>
              <a:gd name="T14" fmla="*/ 4 w 20"/>
              <a:gd name="T15" fmla="*/ 31 h 31"/>
              <a:gd name="T16" fmla="*/ 4 w 20"/>
              <a:gd name="T17" fmla="*/ 31 h 31"/>
              <a:gd name="T18" fmla="*/ 15 w 20"/>
              <a:gd name="T19" fmla="*/ 28 h 31"/>
              <a:gd name="T20" fmla="*/ 20 w 20"/>
              <a:gd name="T21" fmla="*/ 1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31">
                <a:moveTo>
                  <a:pt x="20" y="19"/>
                </a:moveTo>
                <a:cubicBezTo>
                  <a:pt x="20" y="15"/>
                  <a:pt x="20" y="10"/>
                  <a:pt x="19" y="7"/>
                </a:cubicBezTo>
                <a:cubicBezTo>
                  <a:pt x="18" y="5"/>
                  <a:pt x="17" y="2"/>
                  <a:pt x="16" y="0"/>
                </a:cubicBezTo>
                <a:cubicBezTo>
                  <a:pt x="16" y="0"/>
                  <a:pt x="16" y="0"/>
                  <a:pt x="15" y="0"/>
                </a:cubicBezTo>
                <a:cubicBezTo>
                  <a:pt x="15" y="0"/>
                  <a:pt x="14" y="0"/>
                  <a:pt x="13" y="1"/>
                </a:cubicBezTo>
                <a:cubicBezTo>
                  <a:pt x="12" y="3"/>
                  <a:pt x="9" y="6"/>
                  <a:pt x="7" y="9"/>
                </a:cubicBezTo>
                <a:cubicBezTo>
                  <a:pt x="6" y="11"/>
                  <a:pt x="3" y="18"/>
                  <a:pt x="1" y="22"/>
                </a:cubicBezTo>
                <a:cubicBezTo>
                  <a:pt x="0" y="27"/>
                  <a:pt x="1" y="31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7" y="30"/>
                  <a:pt x="12" y="29"/>
                  <a:pt x="15" y="28"/>
                </a:cubicBezTo>
                <a:cubicBezTo>
                  <a:pt x="17" y="27"/>
                  <a:pt x="20" y="23"/>
                  <a:pt x="20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69"/>
          <p:cNvSpPr>
            <a:spLocks noEditPoints="1"/>
          </p:cNvSpPr>
          <p:nvPr/>
        </p:nvSpPr>
        <p:spPr bwMode="auto">
          <a:xfrm>
            <a:off x="9599454" y="4981894"/>
            <a:ext cx="323850" cy="473075"/>
          </a:xfrm>
          <a:custGeom>
            <a:avLst/>
            <a:gdLst>
              <a:gd name="T0" fmla="*/ 63 w 86"/>
              <a:gd name="T1" fmla="*/ 81 h 126"/>
              <a:gd name="T2" fmla="*/ 80 w 86"/>
              <a:gd name="T3" fmla="*/ 52 h 126"/>
              <a:gd name="T4" fmla="*/ 85 w 86"/>
              <a:gd name="T5" fmla="*/ 0 h 126"/>
              <a:gd name="T6" fmla="*/ 81 w 86"/>
              <a:gd name="T7" fmla="*/ 0 h 126"/>
              <a:gd name="T8" fmla="*/ 76 w 86"/>
              <a:gd name="T9" fmla="*/ 0 h 126"/>
              <a:gd name="T10" fmla="*/ 72 w 86"/>
              <a:gd name="T11" fmla="*/ 7 h 126"/>
              <a:gd name="T12" fmla="*/ 60 w 86"/>
              <a:gd name="T13" fmla="*/ 39 h 126"/>
              <a:gd name="T14" fmla="*/ 24 w 86"/>
              <a:gd name="T15" fmla="*/ 90 h 126"/>
              <a:gd name="T16" fmla="*/ 5 w 86"/>
              <a:gd name="T17" fmla="*/ 118 h 126"/>
              <a:gd name="T18" fmla="*/ 8 w 86"/>
              <a:gd name="T19" fmla="*/ 126 h 126"/>
              <a:gd name="T20" fmla="*/ 39 w 86"/>
              <a:gd name="T21" fmla="*/ 106 h 126"/>
              <a:gd name="T22" fmla="*/ 78 w 86"/>
              <a:gd name="T23" fmla="*/ 23 h 126"/>
              <a:gd name="T24" fmla="*/ 80 w 86"/>
              <a:gd name="T25" fmla="*/ 34 h 126"/>
              <a:gd name="T26" fmla="*/ 76 w 86"/>
              <a:gd name="T27" fmla="*/ 26 h 126"/>
              <a:gd name="T28" fmla="*/ 69 w 86"/>
              <a:gd name="T29" fmla="*/ 25 h 126"/>
              <a:gd name="T30" fmla="*/ 64 w 86"/>
              <a:gd name="T31" fmla="*/ 46 h 126"/>
              <a:gd name="T32" fmla="*/ 73 w 86"/>
              <a:gd name="T33" fmla="*/ 53 h 126"/>
              <a:gd name="T34" fmla="*/ 71 w 86"/>
              <a:gd name="T35" fmla="*/ 55 h 126"/>
              <a:gd name="T36" fmla="*/ 64 w 86"/>
              <a:gd name="T37" fmla="*/ 49 h 126"/>
              <a:gd name="T38" fmla="*/ 64 w 86"/>
              <a:gd name="T39" fmla="*/ 46 h 126"/>
              <a:gd name="T40" fmla="*/ 58 w 86"/>
              <a:gd name="T41" fmla="*/ 65 h 126"/>
              <a:gd name="T42" fmla="*/ 60 w 86"/>
              <a:gd name="T43" fmla="*/ 76 h 126"/>
              <a:gd name="T44" fmla="*/ 56 w 86"/>
              <a:gd name="T45" fmla="*/ 68 h 126"/>
              <a:gd name="T46" fmla="*/ 49 w 86"/>
              <a:gd name="T47" fmla="*/ 67 h 126"/>
              <a:gd name="T48" fmla="*/ 37 w 86"/>
              <a:gd name="T49" fmla="*/ 83 h 126"/>
              <a:gd name="T50" fmla="*/ 45 w 86"/>
              <a:gd name="T51" fmla="*/ 90 h 126"/>
              <a:gd name="T52" fmla="*/ 43 w 86"/>
              <a:gd name="T53" fmla="*/ 92 h 126"/>
              <a:gd name="T54" fmla="*/ 36 w 86"/>
              <a:gd name="T55" fmla="*/ 86 h 126"/>
              <a:gd name="T56" fmla="*/ 37 w 86"/>
              <a:gd name="T57" fmla="*/ 83 h 126"/>
              <a:gd name="T58" fmla="*/ 29 w 86"/>
              <a:gd name="T59" fmla="*/ 107 h 126"/>
              <a:gd name="T60" fmla="*/ 22 w 86"/>
              <a:gd name="T61" fmla="*/ 101 h 126"/>
              <a:gd name="T62" fmla="*/ 23 w 86"/>
              <a:gd name="T63" fmla="*/ 99 h 126"/>
              <a:gd name="T64" fmla="*/ 31 w 86"/>
              <a:gd name="T65" fmla="*/ 10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6" h="126">
                <a:moveTo>
                  <a:pt x="39" y="106"/>
                </a:moveTo>
                <a:cubicBezTo>
                  <a:pt x="46" y="100"/>
                  <a:pt x="57" y="89"/>
                  <a:pt x="63" y="81"/>
                </a:cubicBezTo>
                <a:cubicBezTo>
                  <a:pt x="64" y="80"/>
                  <a:pt x="64" y="80"/>
                  <a:pt x="64" y="80"/>
                </a:cubicBezTo>
                <a:cubicBezTo>
                  <a:pt x="69" y="72"/>
                  <a:pt x="77" y="60"/>
                  <a:pt x="80" y="52"/>
                </a:cubicBezTo>
                <a:cubicBezTo>
                  <a:pt x="84" y="44"/>
                  <a:pt x="86" y="31"/>
                  <a:pt x="86" y="23"/>
                </a:cubicBezTo>
                <a:cubicBezTo>
                  <a:pt x="86" y="16"/>
                  <a:pt x="86" y="6"/>
                  <a:pt x="85" y="0"/>
                </a:cubicBezTo>
                <a:cubicBezTo>
                  <a:pt x="85" y="1"/>
                  <a:pt x="84" y="1"/>
                  <a:pt x="83" y="1"/>
                </a:cubicBezTo>
                <a:cubicBezTo>
                  <a:pt x="82" y="1"/>
                  <a:pt x="81" y="0"/>
                  <a:pt x="81" y="0"/>
                </a:cubicBezTo>
                <a:cubicBezTo>
                  <a:pt x="80" y="1"/>
                  <a:pt x="79" y="1"/>
                  <a:pt x="78" y="1"/>
                </a:cubicBezTo>
                <a:cubicBezTo>
                  <a:pt x="78" y="1"/>
                  <a:pt x="77" y="1"/>
                  <a:pt x="76" y="0"/>
                </a:cubicBezTo>
                <a:cubicBezTo>
                  <a:pt x="75" y="1"/>
                  <a:pt x="74" y="2"/>
                  <a:pt x="73" y="3"/>
                </a:cubicBezTo>
                <a:cubicBezTo>
                  <a:pt x="73" y="4"/>
                  <a:pt x="72" y="5"/>
                  <a:pt x="72" y="7"/>
                </a:cubicBezTo>
                <a:cubicBezTo>
                  <a:pt x="71" y="8"/>
                  <a:pt x="71" y="8"/>
                  <a:pt x="71" y="8"/>
                </a:cubicBezTo>
                <a:cubicBezTo>
                  <a:pt x="68" y="17"/>
                  <a:pt x="63" y="31"/>
                  <a:pt x="60" y="39"/>
                </a:cubicBezTo>
                <a:cubicBezTo>
                  <a:pt x="57" y="48"/>
                  <a:pt x="50" y="60"/>
                  <a:pt x="44" y="66"/>
                </a:cubicBezTo>
                <a:cubicBezTo>
                  <a:pt x="39" y="71"/>
                  <a:pt x="30" y="82"/>
                  <a:pt x="24" y="90"/>
                </a:cubicBezTo>
                <a:cubicBezTo>
                  <a:pt x="18" y="99"/>
                  <a:pt x="18" y="99"/>
                  <a:pt x="18" y="99"/>
                </a:cubicBezTo>
                <a:cubicBezTo>
                  <a:pt x="12" y="107"/>
                  <a:pt x="6" y="115"/>
                  <a:pt x="5" y="118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6"/>
                  <a:pt x="4" y="126"/>
                  <a:pt x="8" y="126"/>
                </a:cubicBezTo>
                <a:cubicBezTo>
                  <a:pt x="13" y="125"/>
                  <a:pt x="24" y="120"/>
                  <a:pt x="31" y="114"/>
                </a:cubicBezTo>
                <a:lnTo>
                  <a:pt x="39" y="106"/>
                </a:lnTo>
                <a:close/>
                <a:moveTo>
                  <a:pt x="72" y="22"/>
                </a:moveTo>
                <a:cubicBezTo>
                  <a:pt x="74" y="21"/>
                  <a:pt x="77" y="22"/>
                  <a:pt x="78" y="23"/>
                </a:cubicBezTo>
                <a:cubicBezTo>
                  <a:pt x="79" y="24"/>
                  <a:pt x="80" y="27"/>
                  <a:pt x="81" y="30"/>
                </a:cubicBezTo>
                <a:cubicBezTo>
                  <a:pt x="81" y="32"/>
                  <a:pt x="80" y="34"/>
                  <a:pt x="80" y="34"/>
                </a:cubicBezTo>
                <a:cubicBezTo>
                  <a:pt x="79" y="34"/>
                  <a:pt x="79" y="32"/>
                  <a:pt x="79" y="31"/>
                </a:cubicBezTo>
                <a:cubicBezTo>
                  <a:pt x="78" y="29"/>
                  <a:pt x="77" y="27"/>
                  <a:pt x="76" y="26"/>
                </a:cubicBezTo>
                <a:cubicBezTo>
                  <a:pt x="75" y="25"/>
                  <a:pt x="73" y="24"/>
                  <a:pt x="72" y="25"/>
                </a:cubicBezTo>
                <a:cubicBezTo>
                  <a:pt x="70" y="25"/>
                  <a:pt x="69" y="25"/>
                  <a:pt x="69" y="25"/>
                </a:cubicBezTo>
                <a:cubicBezTo>
                  <a:pt x="69" y="24"/>
                  <a:pt x="70" y="23"/>
                  <a:pt x="72" y="22"/>
                </a:cubicBezTo>
                <a:close/>
                <a:moveTo>
                  <a:pt x="64" y="46"/>
                </a:moveTo>
                <a:cubicBezTo>
                  <a:pt x="66" y="45"/>
                  <a:pt x="69" y="45"/>
                  <a:pt x="70" y="47"/>
                </a:cubicBezTo>
                <a:cubicBezTo>
                  <a:pt x="71" y="48"/>
                  <a:pt x="72" y="51"/>
                  <a:pt x="73" y="53"/>
                </a:cubicBezTo>
                <a:cubicBezTo>
                  <a:pt x="73" y="56"/>
                  <a:pt x="72" y="58"/>
                  <a:pt x="72" y="58"/>
                </a:cubicBezTo>
                <a:cubicBezTo>
                  <a:pt x="71" y="57"/>
                  <a:pt x="71" y="56"/>
                  <a:pt x="71" y="55"/>
                </a:cubicBezTo>
                <a:cubicBezTo>
                  <a:pt x="70" y="53"/>
                  <a:pt x="69" y="51"/>
                  <a:pt x="68" y="50"/>
                </a:cubicBezTo>
                <a:cubicBezTo>
                  <a:pt x="67" y="49"/>
                  <a:pt x="65" y="48"/>
                  <a:pt x="64" y="49"/>
                </a:cubicBezTo>
                <a:cubicBezTo>
                  <a:pt x="62" y="49"/>
                  <a:pt x="61" y="49"/>
                  <a:pt x="61" y="49"/>
                </a:cubicBezTo>
                <a:cubicBezTo>
                  <a:pt x="61" y="48"/>
                  <a:pt x="62" y="47"/>
                  <a:pt x="64" y="46"/>
                </a:cubicBezTo>
                <a:close/>
                <a:moveTo>
                  <a:pt x="52" y="64"/>
                </a:moveTo>
                <a:cubicBezTo>
                  <a:pt x="54" y="63"/>
                  <a:pt x="57" y="63"/>
                  <a:pt x="58" y="65"/>
                </a:cubicBezTo>
                <a:cubicBezTo>
                  <a:pt x="59" y="66"/>
                  <a:pt x="60" y="69"/>
                  <a:pt x="61" y="71"/>
                </a:cubicBezTo>
                <a:cubicBezTo>
                  <a:pt x="61" y="74"/>
                  <a:pt x="60" y="76"/>
                  <a:pt x="60" y="76"/>
                </a:cubicBezTo>
                <a:cubicBezTo>
                  <a:pt x="59" y="75"/>
                  <a:pt x="59" y="74"/>
                  <a:pt x="58" y="73"/>
                </a:cubicBezTo>
                <a:cubicBezTo>
                  <a:pt x="58" y="71"/>
                  <a:pt x="57" y="69"/>
                  <a:pt x="56" y="68"/>
                </a:cubicBezTo>
                <a:cubicBezTo>
                  <a:pt x="55" y="67"/>
                  <a:pt x="53" y="66"/>
                  <a:pt x="52" y="67"/>
                </a:cubicBezTo>
                <a:cubicBezTo>
                  <a:pt x="50" y="67"/>
                  <a:pt x="49" y="67"/>
                  <a:pt x="49" y="67"/>
                </a:cubicBezTo>
                <a:cubicBezTo>
                  <a:pt x="49" y="66"/>
                  <a:pt x="50" y="65"/>
                  <a:pt x="52" y="64"/>
                </a:cubicBezTo>
                <a:close/>
                <a:moveTo>
                  <a:pt x="37" y="83"/>
                </a:moveTo>
                <a:cubicBezTo>
                  <a:pt x="39" y="82"/>
                  <a:pt x="42" y="82"/>
                  <a:pt x="43" y="84"/>
                </a:cubicBezTo>
                <a:cubicBezTo>
                  <a:pt x="44" y="85"/>
                  <a:pt x="45" y="88"/>
                  <a:pt x="45" y="90"/>
                </a:cubicBezTo>
                <a:cubicBezTo>
                  <a:pt x="46" y="93"/>
                  <a:pt x="45" y="95"/>
                  <a:pt x="45" y="95"/>
                </a:cubicBezTo>
                <a:cubicBezTo>
                  <a:pt x="44" y="94"/>
                  <a:pt x="43" y="93"/>
                  <a:pt x="43" y="92"/>
                </a:cubicBezTo>
                <a:cubicBezTo>
                  <a:pt x="43" y="90"/>
                  <a:pt x="42" y="88"/>
                  <a:pt x="41" y="87"/>
                </a:cubicBezTo>
                <a:cubicBezTo>
                  <a:pt x="40" y="86"/>
                  <a:pt x="38" y="85"/>
                  <a:pt x="36" y="86"/>
                </a:cubicBezTo>
                <a:cubicBezTo>
                  <a:pt x="35" y="86"/>
                  <a:pt x="34" y="86"/>
                  <a:pt x="34" y="86"/>
                </a:cubicBezTo>
                <a:cubicBezTo>
                  <a:pt x="33" y="85"/>
                  <a:pt x="35" y="84"/>
                  <a:pt x="37" y="83"/>
                </a:cubicBezTo>
                <a:close/>
                <a:moveTo>
                  <a:pt x="30" y="110"/>
                </a:moveTo>
                <a:cubicBezTo>
                  <a:pt x="30" y="110"/>
                  <a:pt x="29" y="109"/>
                  <a:pt x="29" y="107"/>
                </a:cubicBezTo>
                <a:cubicBezTo>
                  <a:pt x="29" y="106"/>
                  <a:pt x="28" y="104"/>
                  <a:pt x="27" y="103"/>
                </a:cubicBezTo>
                <a:cubicBezTo>
                  <a:pt x="26" y="101"/>
                  <a:pt x="23" y="101"/>
                  <a:pt x="22" y="101"/>
                </a:cubicBezTo>
                <a:cubicBezTo>
                  <a:pt x="21" y="102"/>
                  <a:pt x="20" y="102"/>
                  <a:pt x="19" y="101"/>
                </a:cubicBezTo>
                <a:cubicBezTo>
                  <a:pt x="19" y="101"/>
                  <a:pt x="21" y="100"/>
                  <a:pt x="23" y="99"/>
                </a:cubicBezTo>
                <a:cubicBezTo>
                  <a:pt x="25" y="98"/>
                  <a:pt x="27" y="98"/>
                  <a:pt x="29" y="99"/>
                </a:cubicBezTo>
                <a:cubicBezTo>
                  <a:pt x="30" y="101"/>
                  <a:pt x="31" y="104"/>
                  <a:pt x="31" y="106"/>
                </a:cubicBezTo>
                <a:cubicBezTo>
                  <a:pt x="31" y="109"/>
                  <a:pt x="31" y="111"/>
                  <a:pt x="30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270"/>
          <p:cNvSpPr>
            <a:spLocks/>
          </p:cNvSpPr>
          <p:nvPr/>
        </p:nvSpPr>
        <p:spPr bwMode="auto">
          <a:xfrm>
            <a:off x="9910604" y="5320031"/>
            <a:ext cx="79375" cy="63500"/>
          </a:xfrm>
          <a:custGeom>
            <a:avLst/>
            <a:gdLst>
              <a:gd name="T0" fmla="*/ 19 w 21"/>
              <a:gd name="T1" fmla="*/ 3 h 17"/>
              <a:gd name="T2" fmla="*/ 17 w 21"/>
              <a:gd name="T3" fmla="*/ 1 h 17"/>
              <a:gd name="T4" fmla="*/ 13 w 21"/>
              <a:gd name="T5" fmla="*/ 0 h 17"/>
              <a:gd name="T6" fmla="*/ 11 w 21"/>
              <a:gd name="T7" fmla="*/ 0 h 17"/>
              <a:gd name="T8" fmla="*/ 8 w 21"/>
              <a:gd name="T9" fmla="*/ 0 h 17"/>
              <a:gd name="T10" fmla="*/ 4 w 21"/>
              <a:gd name="T11" fmla="*/ 1 h 17"/>
              <a:gd name="T12" fmla="*/ 2 w 21"/>
              <a:gd name="T13" fmla="*/ 3 h 17"/>
              <a:gd name="T14" fmla="*/ 0 w 21"/>
              <a:gd name="T15" fmla="*/ 6 h 17"/>
              <a:gd name="T16" fmla="*/ 0 w 21"/>
              <a:gd name="T17" fmla="*/ 6 h 17"/>
              <a:gd name="T18" fmla="*/ 1 w 21"/>
              <a:gd name="T19" fmla="*/ 7 h 17"/>
              <a:gd name="T20" fmla="*/ 1 w 21"/>
              <a:gd name="T21" fmla="*/ 8 h 17"/>
              <a:gd name="T22" fmla="*/ 2 w 21"/>
              <a:gd name="T23" fmla="*/ 8 h 17"/>
              <a:gd name="T24" fmla="*/ 2 w 21"/>
              <a:gd name="T25" fmla="*/ 6 h 17"/>
              <a:gd name="T26" fmla="*/ 5 w 21"/>
              <a:gd name="T27" fmla="*/ 3 h 17"/>
              <a:gd name="T28" fmla="*/ 7 w 21"/>
              <a:gd name="T29" fmla="*/ 2 h 17"/>
              <a:gd name="T30" fmla="*/ 6 w 21"/>
              <a:gd name="T31" fmla="*/ 4 h 17"/>
              <a:gd name="T32" fmla="*/ 4 w 21"/>
              <a:gd name="T33" fmla="*/ 6 h 17"/>
              <a:gd name="T34" fmla="*/ 4 w 21"/>
              <a:gd name="T35" fmla="*/ 10 h 17"/>
              <a:gd name="T36" fmla="*/ 4 w 21"/>
              <a:gd name="T37" fmla="*/ 11 h 17"/>
              <a:gd name="T38" fmla="*/ 3 w 21"/>
              <a:gd name="T39" fmla="*/ 11 h 17"/>
              <a:gd name="T40" fmla="*/ 3 w 21"/>
              <a:gd name="T41" fmla="*/ 11 h 17"/>
              <a:gd name="T42" fmla="*/ 4 w 21"/>
              <a:gd name="T43" fmla="*/ 12 h 17"/>
              <a:gd name="T44" fmla="*/ 4 w 21"/>
              <a:gd name="T45" fmla="*/ 12 h 17"/>
              <a:gd name="T46" fmla="*/ 6 w 21"/>
              <a:gd name="T47" fmla="*/ 12 h 17"/>
              <a:gd name="T48" fmla="*/ 7 w 21"/>
              <a:gd name="T49" fmla="*/ 12 h 17"/>
              <a:gd name="T50" fmla="*/ 8 w 21"/>
              <a:gd name="T51" fmla="*/ 12 h 17"/>
              <a:gd name="T52" fmla="*/ 9 w 21"/>
              <a:gd name="T53" fmla="*/ 12 h 17"/>
              <a:gd name="T54" fmla="*/ 10 w 21"/>
              <a:gd name="T55" fmla="*/ 12 h 17"/>
              <a:gd name="T56" fmla="*/ 11 w 21"/>
              <a:gd name="T57" fmla="*/ 12 h 17"/>
              <a:gd name="T58" fmla="*/ 14 w 21"/>
              <a:gd name="T59" fmla="*/ 13 h 17"/>
              <a:gd name="T60" fmla="*/ 16 w 21"/>
              <a:gd name="T61" fmla="*/ 15 h 17"/>
              <a:gd name="T62" fmla="*/ 17 w 21"/>
              <a:gd name="T63" fmla="*/ 16 h 17"/>
              <a:gd name="T64" fmla="*/ 17 w 21"/>
              <a:gd name="T65" fmla="*/ 17 h 17"/>
              <a:gd name="T66" fmla="*/ 19 w 21"/>
              <a:gd name="T67" fmla="*/ 16 h 17"/>
              <a:gd name="T68" fmla="*/ 21 w 21"/>
              <a:gd name="T69" fmla="*/ 13 h 17"/>
              <a:gd name="T70" fmla="*/ 21 w 21"/>
              <a:gd name="T71" fmla="*/ 9 h 17"/>
              <a:gd name="T72" fmla="*/ 21 w 21"/>
              <a:gd name="T73" fmla="*/ 6 h 17"/>
              <a:gd name="T74" fmla="*/ 19 w 21"/>
              <a:gd name="T75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" h="17">
                <a:moveTo>
                  <a:pt x="19" y="3"/>
                </a:moveTo>
                <a:cubicBezTo>
                  <a:pt x="18" y="2"/>
                  <a:pt x="18" y="1"/>
                  <a:pt x="17" y="1"/>
                </a:cubicBezTo>
                <a:cubicBezTo>
                  <a:pt x="16" y="0"/>
                  <a:pt x="15" y="0"/>
                  <a:pt x="13" y="0"/>
                </a:cubicBezTo>
                <a:cubicBezTo>
                  <a:pt x="12" y="0"/>
                  <a:pt x="12" y="0"/>
                  <a:pt x="11" y="0"/>
                </a:cubicBezTo>
                <a:cubicBezTo>
                  <a:pt x="9" y="0"/>
                  <a:pt x="9" y="0"/>
                  <a:pt x="8" y="0"/>
                </a:cubicBezTo>
                <a:cubicBezTo>
                  <a:pt x="6" y="0"/>
                  <a:pt x="5" y="0"/>
                  <a:pt x="4" y="1"/>
                </a:cubicBezTo>
                <a:cubicBezTo>
                  <a:pt x="3" y="1"/>
                  <a:pt x="3" y="2"/>
                  <a:pt x="2" y="3"/>
                </a:cubicBezTo>
                <a:cubicBezTo>
                  <a:pt x="1" y="4"/>
                  <a:pt x="1" y="5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1" y="7"/>
                  <a:pt x="1" y="7"/>
                </a:cubicBezTo>
                <a:cubicBezTo>
                  <a:pt x="1" y="8"/>
                  <a:pt x="1" y="8"/>
                  <a:pt x="1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7"/>
                  <a:pt x="2" y="6"/>
                </a:cubicBezTo>
                <a:cubicBezTo>
                  <a:pt x="3" y="5"/>
                  <a:pt x="4" y="3"/>
                  <a:pt x="5" y="3"/>
                </a:cubicBezTo>
                <a:cubicBezTo>
                  <a:pt x="6" y="2"/>
                  <a:pt x="7" y="2"/>
                  <a:pt x="7" y="2"/>
                </a:cubicBezTo>
                <a:cubicBezTo>
                  <a:pt x="7" y="3"/>
                  <a:pt x="7" y="3"/>
                  <a:pt x="6" y="4"/>
                </a:cubicBezTo>
                <a:cubicBezTo>
                  <a:pt x="5" y="4"/>
                  <a:pt x="4" y="5"/>
                  <a:pt x="4" y="6"/>
                </a:cubicBezTo>
                <a:cubicBezTo>
                  <a:pt x="4" y="7"/>
                  <a:pt x="4" y="9"/>
                  <a:pt x="4" y="10"/>
                </a:cubicBezTo>
                <a:cubicBezTo>
                  <a:pt x="4" y="10"/>
                  <a:pt x="4" y="11"/>
                  <a:pt x="4" y="11"/>
                </a:cubicBezTo>
                <a:cubicBezTo>
                  <a:pt x="4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5" y="12"/>
                  <a:pt x="5" y="12"/>
                  <a:pt x="6" y="12"/>
                </a:cubicBezTo>
                <a:cubicBezTo>
                  <a:pt x="6" y="12"/>
                  <a:pt x="6" y="12"/>
                  <a:pt x="7" y="12"/>
                </a:cubicBezTo>
                <a:cubicBezTo>
                  <a:pt x="7" y="12"/>
                  <a:pt x="7" y="12"/>
                  <a:pt x="8" y="12"/>
                </a:cubicBezTo>
                <a:cubicBezTo>
                  <a:pt x="8" y="12"/>
                  <a:pt x="8" y="12"/>
                  <a:pt x="9" y="12"/>
                </a:cubicBezTo>
                <a:cubicBezTo>
                  <a:pt x="9" y="12"/>
                  <a:pt x="10" y="12"/>
                  <a:pt x="10" y="12"/>
                </a:cubicBezTo>
                <a:cubicBezTo>
                  <a:pt x="10" y="12"/>
                  <a:pt x="11" y="12"/>
                  <a:pt x="11" y="12"/>
                </a:cubicBezTo>
                <a:cubicBezTo>
                  <a:pt x="12" y="13"/>
                  <a:pt x="13" y="13"/>
                  <a:pt x="14" y="13"/>
                </a:cubicBezTo>
                <a:cubicBezTo>
                  <a:pt x="15" y="14"/>
                  <a:pt x="15" y="15"/>
                  <a:pt x="16" y="15"/>
                </a:cubicBezTo>
                <a:cubicBezTo>
                  <a:pt x="16" y="16"/>
                  <a:pt x="16" y="16"/>
                  <a:pt x="17" y="16"/>
                </a:cubicBezTo>
                <a:cubicBezTo>
                  <a:pt x="17" y="16"/>
                  <a:pt x="17" y="17"/>
                  <a:pt x="17" y="17"/>
                </a:cubicBezTo>
                <a:cubicBezTo>
                  <a:pt x="18" y="17"/>
                  <a:pt x="19" y="16"/>
                  <a:pt x="19" y="16"/>
                </a:cubicBezTo>
                <a:cubicBezTo>
                  <a:pt x="20" y="15"/>
                  <a:pt x="20" y="14"/>
                  <a:pt x="21" y="13"/>
                </a:cubicBezTo>
                <a:cubicBezTo>
                  <a:pt x="21" y="12"/>
                  <a:pt x="21" y="11"/>
                  <a:pt x="21" y="9"/>
                </a:cubicBezTo>
                <a:cubicBezTo>
                  <a:pt x="21" y="8"/>
                  <a:pt x="21" y="7"/>
                  <a:pt x="21" y="6"/>
                </a:cubicBezTo>
                <a:cubicBezTo>
                  <a:pt x="20" y="5"/>
                  <a:pt x="20" y="4"/>
                  <a:pt x="19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271"/>
          <p:cNvSpPr>
            <a:spLocks/>
          </p:cNvSpPr>
          <p:nvPr/>
        </p:nvSpPr>
        <p:spPr bwMode="auto">
          <a:xfrm>
            <a:off x="9869329" y="4827906"/>
            <a:ext cx="106363" cy="153988"/>
          </a:xfrm>
          <a:custGeom>
            <a:avLst/>
            <a:gdLst>
              <a:gd name="T0" fmla="*/ 22 w 28"/>
              <a:gd name="T1" fmla="*/ 8 h 41"/>
              <a:gd name="T2" fmla="*/ 28 w 28"/>
              <a:gd name="T3" fmla="*/ 2 h 41"/>
              <a:gd name="T4" fmla="*/ 25 w 28"/>
              <a:gd name="T5" fmla="*/ 1 h 41"/>
              <a:gd name="T6" fmla="*/ 25 w 28"/>
              <a:gd name="T7" fmla="*/ 0 h 41"/>
              <a:gd name="T8" fmla="*/ 18 w 28"/>
              <a:gd name="T9" fmla="*/ 6 h 41"/>
              <a:gd name="T10" fmla="*/ 10 w 28"/>
              <a:gd name="T11" fmla="*/ 22 h 41"/>
              <a:gd name="T12" fmla="*/ 5 w 28"/>
              <a:gd name="T13" fmla="*/ 32 h 41"/>
              <a:gd name="T14" fmla="*/ 1 w 28"/>
              <a:gd name="T15" fmla="*/ 38 h 41"/>
              <a:gd name="T16" fmla="*/ 1 w 28"/>
              <a:gd name="T17" fmla="*/ 41 h 41"/>
              <a:gd name="T18" fmla="*/ 2 w 28"/>
              <a:gd name="T19" fmla="*/ 39 h 41"/>
              <a:gd name="T20" fmla="*/ 5 w 28"/>
              <a:gd name="T21" fmla="*/ 37 h 41"/>
              <a:gd name="T22" fmla="*/ 6 w 28"/>
              <a:gd name="T23" fmla="*/ 38 h 41"/>
              <a:gd name="T24" fmla="*/ 6 w 28"/>
              <a:gd name="T25" fmla="*/ 39 h 41"/>
              <a:gd name="T26" fmla="*/ 7 w 28"/>
              <a:gd name="T27" fmla="*/ 37 h 41"/>
              <a:gd name="T28" fmla="*/ 8 w 28"/>
              <a:gd name="T29" fmla="*/ 35 h 41"/>
              <a:gd name="T30" fmla="*/ 10 w 28"/>
              <a:gd name="T31" fmla="*/ 37 h 41"/>
              <a:gd name="T32" fmla="*/ 11 w 28"/>
              <a:gd name="T33" fmla="*/ 39 h 41"/>
              <a:gd name="T34" fmla="*/ 12 w 28"/>
              <a:gd name="T35" fmla="*/ 38 h 41"/>
              <a:gd name="T36" fmla="*/ 13 w 28"/>
              <a:gd name="T37" fmla="*/ 37 h 41"/>
              <a:gd name="T38" fmla="*/ 14 w 28"/>
              <a:gd name="T39" fmla="*/ 37 h 41"/>
              <a:gd name="T40" fmla="*/ 15 w 28"/>
              <a:gd name="T41" fmla="*/ 38 h 41"/>
              <a:gd name="T42" fmla="*/ 15 w 28"/>
              <a:gd name="T43" fmla="*/ 36 h 41"/>
              <a:gd name="T44" fmla="*/ 11 w 28"/>
              <a:gd name="T45" fmla="*/ 33 h 41"/>
              <a:gd name="T46" fmla="*/ 13 w 28"/>
              <a:gd name="T47" fmla="*/ 23 h 41"/>
              <a:gd name="T48" fmla="*/ 22 w 28"/>
              <a:gd name="T49" fmla="*/ 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" h="41">
                <a:moveTo>
                  <a:pt x="22" y="8"/>
                </a:moveTo>
                <a:cubicBezTo>
                  <a:pt x="26" y="5"/>
                  <a:pt x="28" y="2"/>
                  <a:pt x="28" y="2"/>
                </a:cubicBezTo>
                <a:cubicBezTo>
                  <a:pt x="27" y="2"/>
                  <a:pt x="26" y="1"/>
                  <a:pt x="25" y="1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1" y="3"/>
                  <a:pt x="18" y="6"/>
                </a:cubicBezTo>
                <a:cubicBezTo>
                  <a:pt x="15" y="9"/>
                  <a:pt x="11" y="17"/>
                  <a:pt x="10" y="22"/>
                </a:cubicBezTo>
                <a:cubicBezTo>
                  <a:pt x="8" y="27"/>
                  <a:pt x="6" y="32"/>
                  <a:pt x="5" y="32"/>
                </a:cubicBezTo>
                <a:cubicBezTo>
                  <a:pt x="4" y="33"/>
                  <a:pt x="2" y="36"/>
                  <a:pt x="1" y="38"/>
                </a:cubicBezTo>
                <a:cubicBezTo>
                  <a:pt x="0" y="40"/>
                  <a:pt x="0" y="41"/>
                  <a:pt x="1" y="41"/>
                </a:cubicBezTo>
                <a:cubicBezTo>
                  <a:pt x="1" y="41"/>
                  <a:pt x="1" y="40"/>
                  <a:pt x="2" y="39"/>
                </a:cubicBezTo>
                <a:cubicBezTo>
                  <a:pt x="3" y="37"/>
                  <a:pt x="4" y="37"/>
                  <a:pt x="5" y="37"/>
                </a:cubicBezTo>
                <a:cubicBezTo>
                  <a:pt x="5" y="37"/>
                  <a:pt x="6" y="37"/>
                  <a:pt x="6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7" y="39"/>
                  <a:pt x="7" y="38"/>
                  <a:pt x="7" y="37"/>
                </a:cubicBezTo>
                <a:cubicBezTo>
                  <a:pt x="7" y="36"/>
                  <a:pt x="8" y="35"/>
                  <a:pt x="8" y="35"/>
                </a:cubicBezTo>
                <a:cubicBezTo>
                  <a:pt x="9" y="35"/>
                  <a:pt x="9" y="36"/>
                  <a:pt x="10" y="37"/>
                </a:cubicBezTo>
                <a:cubicBezTo>
                  <a:pt x="10" y="38"/>
                  <a:pt x="11" y="39"/>
                  <a:pt x="11" y="39"/>
                </a:cubicBezTo>
                <a:cubicBezTo>
                  <a:pt x="11" y="39"/>
                  <a:pt x="12" y="38"/>
                  <a:pt x="12" y="38"/>
                </a:cubicBezTo>
                <a:cubicBezTo>
                  <a:pt x="12" y="37"/>
                  <a:pt x="12" y="37"/>
                  <a:pt x="13" y="37"/>
                </a:cubicBezTo>
                <a:cubicBezTo>
                  <a:pt x="13" y="37"/>
                  <a:pt x="13" y="37"/>
                  <a:pt x="14" y="37"/>
                </a:cubicBezTo>
                <a:cubicBezTo>
                  <a:pt x="14" y="38"/>
                  <a:pt x="14" y="38"/>
                  <a:pt x="15" y="38"/>
                </a:cubicBezTo>
                <a:cubicBezTo>
                  <a:pt x="15" y="38"/>
                  <a:pt x="15" y="37"/>
                  <a:pt x="15" y="36"/>
                </a:cubicBezTo>
                <a:cubicBezTo>
                  <a:pt x="14" y="35"/>
                  <a:pt x="13" y="33"/>
                  <a:pt x="11" y="33"/>
                </a:cubicBezTo>
                <a:cubicBezTo>
                  <a:pt x="10" y="32"/>
                  <a:pt x="11" y="28"/>
                  <a:pt x="13" y="23"/>
                </a:cubicBezTo>
                <a:cubicBezTo>
                  <a:pt x="14" y="17"/>
                  <a:pt x="19" y="11"/>
                  <a:pt x="2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272"/>
          <p:cNvSpPr>
            <a:spLocks noEditPoints="1"/>
          </p:cNvSpPr>
          <p:nvPr/>
        </p:nvSpPr>
        <p:spPr bwMode="auto">
          <a:xfrm>
            <a:off x="9835992" y="5342256"/>
            <a:ext cx="82550" cy="71438"/>
          </a:xfrm>
          <a:custGeom>
            <a:avLst/>
            <a:gdLst>
              <a:gd name="T0" fmla="*/ 17 w 22"/>
              <a:gd name="T1" fmla="*/ 10 h 19"/>
              <a:gd name="T2" fmla="*/ 19 w 22"/>
              <a:gd name="T3" fmla="*/ 7 h 19"/>
              <a:gd name="T4" fmla="*/ 22 w 22"/>
              <a:gd name="T5" fmla="*/ 7 h 19"/>
              <a:gd name="T6" fmla="*/ 22 w 22"/>
              <a:gd name="T7" fmla="*/ 6 h 19"/>
              <a:gd name="T8" fmla="*/ 20 w 22"/>
              <a:gd name="T9" fmla="*/ 3 h 19"/>
              <a:gd name="T10" fmla="*/ 18 w 22"/>
              <a:gd name="T11" fmla="*/ 1 h 19"/>
              <a:gd name="T12" fmla="*/ 14 w 22"/>
              <a:gd name="T13" fmla="*/ 0 h 19"/>
              <a:gd name="T14" fmla="*/ 14 w 22"/>
              <a:gd name="T15" fmla="*/ 0 h 19"/>
              <a:gd name="T16" fmla="*/ 12 w 22"/>
              <a:gd name="T17" fmla="*/ 0 h 19"/>
              <a:gd name="T18" fmla="*/ 9 w 22"/>
              <a:gd name="T19" fmla="*/ 0 h 19"/>
              <a:gd name="T20" fmla="*/ 9 w 22"/>
              <a:gd name="T21" fmla="*/ 0 h 19"/>
              <a:gd name="T22" fmla="*/ 5 w 22"/>
              <a:gd name="T23" fmla="*/ 1 h 19"/>
              <a:gd name="T24" fmla="*/ 3 w 22"/>
              <a:gd name="T25" fmla="*/ 3 h 19"/>
              <a:gd name="T26" fmla="*/ 1 w 22"/>
              <a:gd name="T27" fmla="*/ 6 h 19"/>
              <a:gd name="T28" fmla="*/ 0 w 22"/>
              <a:gd name="T29" fmla="*/ 9 h 19"/>
              <a:gd name="T30" fmla="*/ 1 w 22"/>
              <a:gd name="T31" fmla="*/ 13 h 19"/>
              <a:gd name="T32" fmla="*/ 3 w 22"/>
              <a:gd name="T33" fmla="*/ 16 h 19"/>
              <a:gd name="T34" fmla="*/ 5 w 22"/>
              <a:gd name="T35" fmla="*/ 18 h 19"/>
              <a:gd name="T36" fmla="*/ 8 w 22"/>
              <a:gd name="T37" fmla="*/ 19 h 19"/>
              <a:gd name="T38" fmla="*/ 11 w 22"/>
              <a:gd name="T39" fmla="*/ 19 h 19"/>
              <a:gd name="T40" fmla="*/ 11 w 22"/>
              <a:gd name="T41" fmla="*/ 19 h 19"/>
              <a:gd name="T42" fmla="*/ 12 w 22"/>
              <a:gd name="T43" fmla="*/ 19 h 19"/>
              <a:gd name="T44" fmla="*/ 14 w 22"/>
              <a:gd name="T45" fmla="*/ 19 h 19"/>
              <a:gd name="T46" fmla="*/ 14 w 22"/>
              <a:gd name="T47" fmla="*/ 18 h 19"/>
              <a:gd name="T48" fmla="*/ 15 w 22"/>
              <a:gd name="T49" fmla="*/ 13 h 19"/>
              <a:gd name="T50" fmla="*/ 17 w 22"/>
              <a:gd name="T51" fmla="*/ 10 h 19"/>
              <a:gd name="T52" fmla="*/ 6 w 22"/>
              <a:gd name="T53" fmla="*/ 5 h 19"/>
              <a:gd name="T54" fmla="*/ 4 w 22"/>
              <a:gd name="T55" fmla="*/ 7 h 19"/>
              <a:gd name="T56" fmla="*/ 4 w 22"/>
              <a:gd name="T57" fmla="*/ 10 h 19"/>
              <a:gd name="T58" fmla="*/ 4 w 22"/>
              <a:gd name="T59" fmla="*/ 12 h 19"/>
              <a:gd name="T60" fmla="*/ 2 w 22"/>
              <a:gd name="T61" fmla="*/ 10 h 19"/>
              <a:gd name="T62" fmla="*/ 2 w 22"/>
              <a:gd name="T63" fmla="*/ 7 h 19"/>
              <a:gd name="T64" fmla="*/ 5 w 22"/>
              <a:gd name="T65" fmla="*/ 4 h 19"/>
              <a:gd name="T66" fmla="*/ 7 w 22"/>
              <a:gd name="T67" fmla="*/ 3 h 19"/>
              <a:gd name="T68" fmla="*/ 6 w 22"/>
              <a:gd name="T69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" h="19">
                <a:moveTo>
                  <a:pt x="17" y="10"/>
                </a:moveTo>
                <a:cubicBezTo>
                  <a:pt x="17" y="9"/>
                  <a:pt x="18" y="8"/>
                  <a:pt x="19" y="7"/>
                </a:cubicBezTo>
                <a:cubicBezTo>
                  <a:pt x="20" y="7"/>
                  <a:pt x="21" y="7"/>
                  <a:pt x="22" y="7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1" y="4"/>
                  <a:pt x="20" y="3"/>
                </a:cubicBezTo>
                <a:cubicBezTo>
                  <a:pt x="19" y="2"/>
                  <a:pt x="19" y="1"/>
                  <a:pt x="18" y="1"/>
                </a:cubicBezTo>
                <a:cubicBezTo>
                  <a:pt x="17" y="0"/>
                  <a:pt x="15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2" y="0"/>
                  <a:pt x="12" y="0"/>
                </a:cubicBezTo>
                <a:cubicBezTo>
                  <a:pt x="11" y="0"/>
                  <a:pt x="10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7" y="0"/>
                  <a:pt x="6" y="0"/>
                  <a:pt x="5" y="1"/>
                </a:cubicBezTo>
                <a:cubicBezTo>
                  <a:pt x="4" y="1"/>
                  <a:pt x="3" y="2"/>
                  <a:pt x="3" y="3"/>
                </a:cubicBezTo>
                <a:cubicBezTo>
                  <a:pt x="2" y="4"/>
                  <a:pt x="2" y="5"/>
                  <a:pt x="1" y="6"/>
                </a:cubicBezTo>
                <a:cubicBezTo>
                  <a:pt x="1" y="7"/>
                  <a:pt x="0" y="8"/>
                  <a:pt x="0" y="9"/>
                </a:cubicBezTo>
                <a:cubicBezTo>
                  <a:pt x="0" y="11"/>
                  <a:pt x="1" y="12"/>
                  <a:pt x="1" y="13"/>
                </a:cubicBezTo>
                <a:cubicBezTo>
                  <a:pt x="2" y="14"/>
                  <a:pt x="2" y="15"/>
                  <a:pt x="3" y="16"/>
                </a:cubicBezTo>
                <a:cubicBezTo>
                  <a:pt x="3" y="17"/>
                  <a:pt x="4" y="17"/>
                  <a:pt x="5" y="18"/>
                </a:cubicBezTo>
                <a:cubicBezTo>
                  <a:pt x="6" y="18"/>
                  <a:pt x="7" y="19"/>
                  <a:pt x="8" y="19"/>
                </a:cubicBezTo>
                <a:cubicBezTo>
                  <a:pt x="9" y="19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1" y="19"/>
                  <a:pt x="12" y="19"/>
                </a:cubicBezTo>
                <a:cubicBezTo>
                  <a:pt x="12" y="19"/>
                  <a:pt x="13" y="19"/>
                  <a:pt x="14" y="19"/>
                </a:cubicBezTo>
                <a:cubicBezTo>
                  <a:pt x="14" y="19"/>
                  <a:pt x="14" y="18"/>
                  <a:pt x="14" y="18"/>
                </a:cubicBezTo>
                <a:cubicBezTo>
                  <a:pt x="14" y="16"/>
                  <a:pt x="14" y="15"/>
                  <a:pt x="15" y="13"/>
                </a:cubicBezTo>
                <a:cubicBezTo>
                  <a:pt x="15" y="12"/>
                  <a:pt x="16" y="11"/>
                  <a:pt x="17" y="10"/>
                </a:cubicBezTo>
                <a:close/>
                <a:moveTo>
                  <a:pt x="6" y="5"/>
                </a:moveTo>
                <a:cubicBezTo>
                  <a:pt x="5" y="5"/>
                  <a:pt x="4" y="6"/>
                  <a:pt x="4" y="7"/>
                </a:cubicBezTo>
                <a:cubicBezTo>
                  <a:pt x="4" y="8"/>
                  <a:pt x="4" y="10"/>
                  <a:pt x="4" y="10"/>
                </a:cubicBezTo>
                <a:cubicBezTo>
                  <a:pt x="5" y="11"/>
                  <a:pt x="4" y="12"/>
                  <a:pt x="4" y="12"/>
                </a:cubicBezTo>
                <a:cubicBezTo>
                  <a:pt x="3" y="12"/>
                  <a:pt x="2" y="11"/>
                  <a:pt x="2" y="10"/>
                </a:cubicBezTo>
                <a:cubicBezTo>
                  <a:pt x="2" y="10"/>
                  <a:pt x="2" y="8"/>
                  <a:pt x="2" y="7"/>
                </a:cubicBezTo>
                <a:cubicBezTo>
                  <a:pt x="3" y="5"/>
                  <a:pt x="4" y="4"/>
                  <a:pt x="5" y="4"/>
                </a:cubicBezTo>
                <a:cubicBezTo>
                  <a:pt x="6" y="3"/>
                  <a:pt x="7" y="3"/>
                  <a:pt x="7" y="3"/>
                </a:cubicBezTo>
                <a:cubicBezTo>
                  <a:pt x="7" y="4"/>
                  <a:pt x="7" y="4"/>
                  <a:pt x="6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273"/>
          <p:cNvSpPr>
            <a:spLocks noEditPoints="1"/>
          </p:cNvSpPr>
          <p:nvPr/>
        </p:nvSpPr>
        <p:spPr bwMode="auto">
          <a:xfrm>
            <a:off x="9893142" y="5372419"/>
            <a:ext cx="85725" cy="76200"/>
          </a:xfrm>
          <a:custGeom>
            <a:avLst/>
            <a:gdLst>
              <a:gd name="T0" fmla="*/ 20 w 23"/>
              <a:gd name="T1" fmla="*/ 3 h 20"/>
              <a:gd name="T2" fmla="*/ 18 w 23"/>
              <a:gd name="T3" fmla="*/ 1 h 20"/>
              <a:gd name="T4" fmla="*/ 15 w 23"/>
              <a:gd name="T5" fmla="*/ 0 h 20"/>
              <a:gd name="T6" fmla="*/ 14 w 23"/>
              <a:gd name="T7" fmla="*/ 0 h 20"/>
              <a:gd name="T8" fmla="*/ 12 w 23"/>
              <a:gd name="T9" fmla="*/ 0 h 20"/>
              <a:gd name="T10" fmla="*/ 9 w 23"/>
              <a:gd name="T11" fmla="*/ 0 h 20"/>
              <a:gd name="T12" fmla="*/ 9 w 23"/>
              <a:gd name="T13" fmla="*/ 0 h 20"/>
              <a:gd name="T14" fmla="*/ 5 w 23"/>
              <a:gd name="T15" fmla="*/ 1 h 20"/>
              <a:gd name="T16" fmla="*/ 3 w 23"/>
              <a:gd name="T17" fmla="*/ 3 h 20"/>
              <a:gd name="T18" fmla="*/ 1 w 23"/>
              <a:gd name="T19" fmla="*/ 6 h 20"/>
              <a:gd name="T20" fmla="*/ 0 w 23"/>
              <a:gd name="T21" fmla="*/ 10 h 20"/>
              <a:gd name="T22" fmla="*/ 1 w 23"/>
              <a:gd name="T23" fmla="*/ 13 h 20"/>
              <a:gd name="T24" fmla="*/ 3 w 23"/>
              <a:gd name="T25" fmla="*/ 16 h 20"/>
              <a:gd name="T26" fmla="*/ 6 w 23"/>
              <a:gd name="T27" fmla="*/ 18 h 20"/>
              <a:gd name="T28" fmla="*/ 8 w 23"/>
              <a:gd name="T29" fmla="*/ 19 h 20"/>
              <a:gd name="T30" fmla="*/ 11 w 23"/>
              <a:gd name="T31" fmla="*/ 20 h 20"/>
              <a:gd name="T32" fmla="*/ 12 w 23"/>
              <a:gd name="T33" fmla="*/ 20 h 20"/>
              <a:gd name="T34" fmla="*/ 12 w 23"/>
              <a:gd name="T35" fmla="*/ 20 h 20"/>
              <a:gd name="T36" fmla="*/ 15 w 23"/>
              <a:gd name="T37" fmla="*/ 19 h 20"/>
              <a:gd name="T38" fmla="*/ 18 w 23"/>
              <a:gd name="T39" fmla="*/ 18 h 20"/>
              <a:gd name="T40" fmla="*/ 20 w 23"/>
              <a:gd name="T41" fmla="*/ 16 h 20"/>
              <a:gd name="T42" fmla="*/ 22 w 23"/>
              <a:gd name="T43" fmla="*/ 13 h 20"/>
              <a:gd name="T44" fmla="*/ 23 w 23"/>
              <a:gd name="T45" fmla="*/ 10 h 20"/>
              <a:gd name="T46" fmla="*/ 22 w 23"/>
              <a:gd name="T47" fmla="*/ 6 h 20"/>
              <a:gd name="T48" fmla="*/ 20 w 23"/>
              <a:gd name="T49" fmla="*/ 3 h 20"/>
              <a:gd name="T50" fmla="*/ 6 w 23"/>
              <a:gd name="T51" fmla="*/ 5 h 20"/>
              <a:gd name="T52" fmla="*/ 4 w 23"/>
              <a:gd name="T53" fmla="*/ 7 h 20"/>
              <a:gd name="T54" fmla="*/ 5 w 23"/>
              <a:gd name="T55" fmla="*/ 11 h 20"/>
              <a:gd name="T56" fmla="*/ 4 w 23"/>
              <a:gd name="T57" fmla="*/ 12 h 20"/>
              <a:gd name="T58" fmla="*/ 2 w 23"/>
              <a:gd name="T59" fmla="*/ 11 h 20"/>
              <a:gd name="T60" fmla="*/ 2 w 23"/>
              <a:gd name="T61" fmla="*/ 7 h 20"/>
              <a:gd name="T62" fmla="*/ 5 w 23"/>
              <a:gd name="T63" fmla="*/ 4 h 20"/>
              <a:gd name="T64" fmla="*/ 7 w 23"/>
              <a:gd name="T65" fmla="*/ 4 h 20"/>
              <a:gd name="T66" fmla="*/ 6 w 23"/>
              <a:gd name="T67" fmla="*/ 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" h="20">
                <a:moveTo>
                  <a:pt x="20" y="3"/>
                </a:moveTo>
                <a:cubicBezTo>
                  <a:pt x="19" y="2"/>
                  <a:pt x="19" y="1"/>
                  <a:pt x="18" y="1"/>
                </a:cubicBezTo>
                <a:cubicBezTo>
                  <a:pt x="17" y="0"/>
                  <a:pt x="16" y="0"/>
                  <a:pt x="15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3" y="0"/>
                  <a:pt x="13" y="0"/>
                  <a:pt x="12" y="0"/>
                </a:cubicBezTo>
                <a:cubicBezTo>
                  <a:pt x="11" y="0"/>
                  <a:pt x="10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8" y="1"/>
                  <a:pt x="6" y="1"/>
                  <a:pt x="5" y="1"/>
                </a:cubicBezTo>
                <a:cubicBezTo>
                  <a:pt x="4" y="2"/>
                  <a:pt x="4" y="2"/>
                  <a:pt x="3" y="3"/>
                </a:cubicBezTo>
                <a:cubicBezTo>
                  <a:pt x="2" y="4"/>
                  <a:pt x="2" y="5"/>
                  <a:pt x="1" y="6"/>
                </a:cubicBezTo>
                <a:cubicBezTo>
                  <a:pt x="1" y="7"/>
                  <a:pt x="0" y="8"/>
                  <a:pt x="0" y="10"/>
                </a:cubicBezTo>
                <a:cubicBezTo>
                  <a:pt x="0" y="11"/>
                  <a:pt x="1" y="12"/>
                  <a:pt x="1" y="13"/>
                </a:cubicBezTo>
                <a:cubicBezTo>
                  <a:pt x="2" y="14"/>
                  <a:pt x="2" y="15"/>
                  <a:pt x="3" y="16"/>
                </a:cubicBezTo>
                <a:cubicBezTo>
                  <a:pt x="4" y="17"/>
                  <a:pt x="5" y="17"/>
                  <a:pt x="6" y="18"/>
                </a:cubicBezTo>
                <a:cubicBezTo>
                  <a:pt x="6" y="19"/>
                  <a:pt x="7" y="19"/>
                  <a:pt x="8" y="19"/>
                </a:cubicBezTo>
                <a:cubicBezTo>
                  <a:pt x="9" y="20"/>
                  <a:pt x="10" y="20"/>
                  <a:pt x="11" y="20"/>
                </a:cubicBezTo>
                <a:cubicBezTo>
                  <a:pt x="11" y="20"/>
                  <a:pt x="11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3" y="20"/>
                  <a:pt x="14" y="20"/>
                  <a:pt x="15" y="19"/>
                </a:cubicBezTo>
                <a:cubicBezTo>
                  <a:pt x="16" y="19"/>
                  <a:pt x="17" y="19"/>
                  <a:pt x="18" y="18"/>
                </a:cubicBezTo>
                <a:cubicBezTo>
                  <a:pt x="18" y="17"/>
                  <a:pt x="19" y="17"/>
                  <a:pt x="20" y="16"/>
                </a:cubicBezTo>
                <a:cubicBezTo>
                  <a:pt x="21" y="15"/>
                  <a:pt x="21" y="14"/>
                  <a:pt x="22" y="13"/>
                </a:cubicBezTo>
                <a:cubicBezTo>
                  <a:pt x="22" y="12"/>
                  <a:pt x="23" y="11"/>
                  <a:pt x="23" y="10"/>
                </a:cubicBezTo>
                <a:cubicBezTo>
                  <a:pt x="23" y="8"/>
                  <a:pt x="22" y="7"/>
                  <a:pt x="22" y="6"/>
                </a:cubicBezTo>
                <a:cubicBezTo>
                  <a:pt x="21" y="5"/>
                  <a:pt x="21" y="4"/>
                  <a:pt x="20" y="3"/>
                </a:cubicBezTo>
                <a:close/>
                <a:moveTo>
                  <a:pt x="6" y="5"/>
                </a:moveTo>
                <a:cubicBezTo>
                  <a:pt x="5" y="5"/>
                  <a:pt x="5" y="6"/>
                  <a:pt x="4" y="7"/>
                </a:cubicBezTo>
                <a:cubicBezTo>
                  <a:pt x="4" y="8"/>
                  <a:pt x="4" y="10"/>
                  <a:pt x="5" y="11"/>
                </a:cubicBezTo>
                <a:cubicBezTo>
                  <a:pt x="5" y="12"/>
                  <a:pt x="4" y="12"/>
                  <a:pt x="4" y="12"/>
                </a:cubicBezTo>
                <a:cubicBezTo>
                  <a:pt x="3" y="12"/>
                  <a:pt x="3" y="11"/>
                  <a:pt x="2" y="11"/>
                </a:cubicBezTo>
                <a:cubicBezTo>
                  <a:pt x="2" y="10"/>
                  <a:pt x="2" y="8"/>
                  <a:pt x="2" y="7"/>
                </a:cubicBezTo>
                <a:cubicBezTo>
                  <a:pt x="3" y="6"/>
                  <a:pt x="4" y="4"/>
                  <a:pt x="5" y="4"/>
                </a:cubicBezTo>
                <a:cubicBezTo>
                  <a:pt x="6" y="3"/>
                  <a:pt x="7" y="3"/>
                  <a:pt x="7" y="4"/>
                </a:cubicBezTo>
                <a:cubicBezTo>
                  <a:pt x="8" y="4"/>
                  <a:pt x="7" y="5"/>
                  <a:pt x="6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274"/>
          <p:cNvSpPr>
            <a:spLocks noEditPoints="1"/>
          </p:cNvSpPr>
          <p:nvPr/>
        </p:nvSpPr>
        <p:spPr bwMode="auto">
          <a:xfrm>
            <a:off x="7180104" y="4219894"/>
            <a:ext cx="314325" cy="311150"/>
          </a:xfrm>
          <a:custGeom>
            <a:avLst/>
            <a:gdLst>
              <a:gd name="T0" fmla="*/ 0 w 84"/>
              <a:gd name="T1" fmla="*/ 42 h 83"/>
              <a:gd name="T2" fmla="*/ 21 w 84"/>
              <a:gd name="T3" fmla="*/ 78 h 83"/>
              <a:gd name="T4" fmla="*/ 63 w 84"/>
              <a:gd name="T5" fmla="*/ 78 h 83"/>
              <a:gd name="T6" fmla="*/ 84 w 84"/>
              <a:gd name="T7" fmla="*/ 42 h 83"/>
              <a:gd name="T8" fmla="*/ 63 w 84"/>
              <a:gd name="T9" fmla="*/ 5 h 83"/>
              <a:gd name="T10" fmla="*/ 48 w 84"/>
              <a:gd name="T11" fmla="*/ 4 h 83"/>
              <a:gd name="T12" fmla="*/ 49 w 84"/>
              <a:gd name="T13" fmla="*/ 4 h 83"/>
              <a:gd name="T14" fmla="*/ 51 w 84"/>
              <a:gd name="T15" fmla="*/ 5 h 83"/>
              <a:gd name="T16" fmla="*/ 53 w 84"/>
              <a:gd name="T17" fmla="*/ 11 h 83"/>
              <a:gd name="T18" fmla="*/ 52 w 84"/>
              <a:gd name="T19" fmla="*/ 15 h 83"/>
              <a:gd name="T20" fmla="*/ 48 w 84"/>
              <a:gd name="T21" fmla="*/ 17 h 83"/>
              <a:gd name="T22" fmla="*/ 46 w 84"/>
              <a:gd name="T23" fmla="*/ 18 h 83"/>
              <a:gd name="T24" fmla="*/ 43 w 84"/>
              <a:gd name="T25" fmla="*/ 17 h 83"/>
              <a:gd name="T26" fmla="*/ 40 w 84"/>
              <a:gd name="T27" fmla="*/ 16 h 83"/>
              <a:gd name="T28" fmla="*/ 37 w 84"/>
              <a:gd name="T29" fmla="*/ 14 h 83"/>
              <a:gd name="T30" fmla="*/ 37 w 84"/>
              <a:gd name="T31" fmla="*/ 11 h 83"/>
              <a:gd name="T32" fmla="*/ 39 w 84"/>
              <a:gd name="T33" fmla="*/ 6 h 83"/>
              <a:gd name="T34" fmla="*/ 41 w 84"/>
              <a:gd name="T35" fmla="*/ 4 h 83"/>
              <a:gd name="T36" fmla="*/ 21 w 84"/>
              <a:gd name="T37" fmla="*/ 5 h 83"/>
              <a:gd name="T38" fmla="*/ 67 w 84"/>
              <a:gd name="T39" fmla="*/ 31 h 83"/>
              <a:gd name="T40" fmla="*/ 69 w 84"/>
              <a:gd name="T41" fmla="*/ 31 h 83"/>
              <a:gd name="T42" fmla="*/ 69 w 84"/>
              <a:gd name="T43" fmla="*/ 36 h 83"/>
              <a:gd name="T44" fmla="*/ 68 w 84"/>
              <a:gd name="T45" fmla="*/ 36 h 83"/>
              <a:gd name="T46" fmla="*/ 67 w 84"/>
              <a:gd name="T47" fmla="*/ 31 h 83"/>
              <a:gd name="T48" fmla="*/ 54 w 84"/>
              <a:gd name="T49" fmla="*/ 64 h 83"/>
              <a:gd name="T50" fmla="*/ 54 w 84"/>
              <a:gd name="T51" fmla="*/ 58 h 83"/>
              <a:gd name="T52" fmla="*/ 55 w 84"/>
              <a:gd name="T53" fmla="*/ 58 h 83"/>
              <a:gd name="T54" fmla="*/ 55 w 84"/>
              <a:gd name="T55" fmla="*/ 63 h 83"/>
              <a:gd name="T56" fmla="*/ 55 w 84"/>
              <a:gd name="T57" fmla="*/ 20 h 83"/>
              <a:gd name="T58" fmla="*/ 56 w 84"/>
              <a:gd name="T59" fmla="*/ 20 h 83"/>
              <a:gd name="T60" fmla="*/ 57 w 84"/>
              <a:gd name="T61" fmla="*/ 25 h 83"/>
              <a:gd name="T62" fmla="*/ 55 w 84"/>
              <a:gd name="T63" fmla="*/ 25 h 83"/>
              <a:gd name="T64" fmla="*/ 55 w 84"/>
              <a:gd name="T65" fmla="*/ 20 h 83"/>
              <a:gd name="T66" fmla="*/ 54 w 84"/>
              <a:gd name="T67" fmla="*/ 39 h 83"/>
              <a:gd name="T68" fmla="*/ 52 w 84"/>
              <a:gd name="T69" fmla="*/ 43 h 83"/>
              <a:gd name="T70" fmla="*/ 55 w 84"/>
              <a:gd name="T71" fmla="*/ 46 h 83"/>
              <a:gd name="T72" fmla="*/ 50 w 84"/>
              <a:gd name="T73" fmla="*/ 44 h 83"/>
              <a:gd name="T74" fmla="*/ 27 w 84"/>
              <a:gd name="T75" fmla="*/ 46 h 83"/>
              <a:gd name="T76" fmla="*/ 22 w 84"/>
              <a:gd name="T77" fmla="*/ 44 h 83"/>
              <a:gd name="T78" fmla="*/ 26 w 84"/>
              <a:gd name="T79" fmla="*/ 39 h 83"/>
              <a:gd name="T80" fmla="*/ 24 w 84"/>
              <a:gd name="T81" fmla="*/ 43 h 83"/>
              <a:gd name="T82" fmla="*/ 27 w 84"/>
              <a:gd name="T83" fmla="*/ 46 h 83"/>
              <a:gd name="T84" fmla="*/ 38 w 84"/>
              <a:gd name="T85" fmla="*/ 22 h 83"/>
              <a:gd name="T86" fmla="*/ 38 w 84"/>
              <a:gd name="T87" fmla="*/ 27 h 83"/>
              <a:gd name="T88" fmla="*/ 36 w 84"/>
              <a:gd name="T89" fmla="*/ 28 h 83"/>
              <a:gd name="T90" fmla="*/ 36 w 84"/>
              <a:gd name="T91" fmla="*/ 22 h 83"/>
              <a:gd name="T92" fmla="*/ 25 w 84"/>
              <a:gd name="T93" fmla="*/ 11 h 83"/>
              <a:gd name="T94" fmla="*/ 36 w 84"/>
              <a:gd name="T95" fmla="*/ 6 h 83"/>
              <a:gd name="T96" fmla="*/ 29 w 84"/>
              <a:gd name="T97" fmla="*/ 13 h 83"/>
              <a:gd name="T98" fmla="*/ 19 w 84"/>
              <a:gd name="T99" fmla="*/ 34 h 83"/>
              <a:gd name="T100" fmla="*/ 18 w 84"/>
              <a:gd name="T101" fmla="*/ 63 h 83"/>
              <a:gd name="T102" fmla="*/ 10 w 84"/>
              <a:gd name="T103" fmla="*/ 35 h 83"/>
              <a:gd name="T104" fmla="*/ 25 w 84"/>
              <a:gd name="T105" fmla="*/ 1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4" h="83">
                <a:moveTo>
                  <a:pt x="6" y="21"/>
                </a:moveTo>
                <a:cubicBezTo>
                  <a:pt x="2" y="27"/>
                  <a:pt x="0" y="34"/>
                  <a:pt x="0" y="42"/>
                </a:cubicBezTo>
                <a:cubicBezTo>
                  <a:pt x="0" y="49"/>
                  <a:pt x="2" y="56"/>
                  <a:pt x="6" y="62"/>
                </a:cubicBezTo>
                <a:cubicBezTo>
                  <a:pt x="9" y="69"/>
                  <a:pt x="14" y="74"/>
                  <a:pt x="21" y="78"/>
                </a:cubicBezTo>
                <a:cubicBezTo>
                  <a:pt x="27" y="82"/>
                  <a:pt x="34" y="83"/>
                  <a:pt x="42" y="83"/>
                </a:cubicBezTo>
                <a:cubicBezTo>
                  <a:pt x="49" y="83"/>
                  <a:pt x="56" y="82"/>
                  <a:pt x="63" y="78"/>
                </a:cubicBezTo>
                <a:cubicBezTo>
                  <a:pt x="69" y="74"/>
                  <a:pt x="74" y="69"/>
                  <a:pt x="78" y="62"/>
                </a:cubicBezTo>
                <a:cubicBezTo>
                  <a:pt x="81" y="56"/>
                  <a:pt x="84" y="49"/>
                  <a:pt x="84" y="42"/>
                </a:cubicBezTo>
                <a:cubicBezTo>
                  <a:pt x="84" y="34"/>
                  <a:pt x="81" y="27"/>
                  <a:pt x="78" y="21"/>
                </a:cubicBezTo>
                <a:cubicBezTo>
                  <a:pt x="74" y="15"/>
                  <a:pt x="69" y="9"/>
                  <a:pt x="63" y="5"/>
                </a:cubicBezTo>
                <a:cubicBezTo>
                  <a:pt x="58" y="3"/>
                  <a:pt x="53" y="1"/>
                  <a:pt x="48" y="1"/>
                </a:cubicBezTo>
                <a:cubicBezTo>
                  <a:pt x="48" y="2"/>
                  <a:pt x="48" y="3"/>
                  <a:pt x="48" y="4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5"/>
                  <a:pt x="51" y="5"/>
                  <a:pt x="51" y="5"/>
                </a:cubicBezTo>
                <a:cubicBezTo>
                  <a:pt x="52" y="7"/>
                  <a:pt x="52" y="8"/>
                  <a:pt x="52" y="9"/>
                </a:cubicBezTo>
                <a:cubicBezTo>
                  <a:pt x="52" y="9"/>
                  <a:pt x="53" y="10"/>
                  <a:pt x="53" y="11"/>
                </a:cubicBezTo>
                <a:cubicBezTo>
                  <a:pt x="53" y="12"/>
                  <a:pt x="52" y="13"/>
                  <a:pt x="52" y="13"/>
                </a:cubicBezTo>
                <a:cubicBezTo>
                  <a:pt x="52" y="14"/>
                  <a:pt x="52" y="14"/>
                  <a:pt x="52" y="15"/>
                </a:cubicBezTo>
                <a:cubicBezTo>
                  <a:pt x="52" y="15"/>
                  <a:pt x="52" y="16"/>
                  <a:pt x="50" y="17"/>
                </a:cubicBezTo>
                <a:cubicBezTo>
                  <a:pt x="50" y="17"/>
                  <a:pt x="49" y="17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7" y="17"/>
                  <a:pt x="47" y="18"/>
                  <a:pt x="46" y="18"/>
                </a:cubicBezTo>
                <a:cubicBezTo>
                  <a:pt x="45" y="18"/>
                  <a:pt x="45" y="18"/>
                  <a:pt x="44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2" y="17"/>
                  <a:pt x="41" y="17"/>
                  <a:pt x="40" y="16"/>
                </a:cubicBezTo>
                <a:cubicBezTo>
                  <a:pt x="40" y="16"/>
                  <a:pt x="40" y="16"/>
                  <a:pt x="40" y="16"/>
                </a:cubicBezTo>
                <a:cubicBezTo>
                  <a:pt x="39" y="16"/>
                  <a:pt x="38" y="16"/>
                  <a:pt x="37" y="15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3"/>
                  <a:pt x="37" y="13"/>
                  <a:pt x="37" y="12"/>
                </a:cubicBezTo>
                <a:cubicBezTo>
                  <a:pt x="36" y="12"/>
                  <a:pt x="37" y="11"/>
                  <a:pt x="37" y="11"/>
                </a:cubicBezTo>
                <a:cubicBezTo>
                  <a:pt x="37" y="10"/>
                  <a:pt x="36" y="10"/>
                  <a:pt x="36" y="9"/>
                </a:cubicBezTo>
                <a:cubicBezTo>
                  <a:pt x="37" y="8"/>
                  <a:pt x="38" y="7"/>
                  <a:pt x="39" y="6"/>
                </a:cubicBezTo>
                <a:cubicBezTo>
                  <a:pt x="39" y="6"/>
                  <a:pt x="39" y="5"/>
                  <a:pt x="39" y="5"/>
                </a:cubicBezTo>
                <a:cubicBezTo>
                  <a:pt x="40" y="5"/>
                  <a:pt x="40" y="4"/>
                  <a:pt x="41" y="4"/>
                </a:cubicBezTo>
                <a:cubicBezTo>
                  <a:pt x="41" y="2"/>
                  <a:pt x="41" y="1"/>
                  <a:pt x="41" y="0"/>
                </a:cubicBezTo>
                <a:cubicBezTo>
                  <a:pt x="33" y="0"/>
                  <a:pt x="27" y="2"/>
                  <a:pt x="21" y="5"/>
                </a:cubicBezTo>
                <a:cubicBezTo>
                  <a:pt x="14" y="9"/>
                  <a:pt x="9" y="15"/>
                  <a:pt x="6" y="21"/>
                </a:cubicBezTo>
                <a:close/>
                <a:moveTo>
                  <a:pt x="67" y="31"/>
                </a:moveTo>
                <a:cubicBezTo>
                  <a:pt x="69" y="30"/>
                  <a:pt x="70" y="29"/>
                  <a:pt x="70" y="30"/>
                </a:cubicBezTo>
                <a:cubicBezTo>
                  <a:pt x="70" y="30"/>
                  <a:pt x="70" y="31"/>
                  <a:pt x="69" y="31"/>
                </a:cubicBezTo>
                <a:cubicBezTo>
                  <a:pt x="68" y="32"/>
                  <a:pt x="68" y="33"/>
                  <a:pt x="68" y="34"/>
                </a:cubicBezTo>
                <a:cubicBezTo>
                  <a:pt x="68" y="35"/>
                  <a:pt x="68" y="36"/>
                  <a:pt x="69" y="36"/>
                </a:cubicBezTo>
                <a:cubicBezTo>
                  <a:pt x="70" y="36"/>
                  <a:pt x="71" y="36"/>
                  <a:pt x="71" y="37"/>
                </a:cubicBezTo>
                <a:cubicBezTo>
                  <a:pt x="70" y="37"/>
                  <a:pt x="69" y="37"/>
                  <a:pt x="68" y="36"/>
                </a:cubicBezTo>
                <a:cubicBezTo>
                  <a:pt x="66" y="36"/>
                  <a:pt x="65" y="35"/>
                  <a:pt x="65" y="34"/>
                </a:cubicBezTo>
                <a:cubicBezTo>
                  <a:pt x="65" y="33"/>
                  <a:pt x="66" y="32"/>
                  <a:pt x="67" y="31"/>
                </a:cubicBezTo>
                <a:close/>
                <a:moveTo>
                  <a:pt x="57" y="64"/>
                </a:moveTo>
                <a:cubicBezTo>
                  <a:pt x="57" y="64"/>
                  <a:pt x="55" y="64"/>
                  <a:pt x="54" y="64"/>
                </a:cubicBezTo>
                <a:cubicBezTo>
                  <a:pt x="53" y="63"/>
                  <a:pt x="52" y="62"/>
                  <a:pt x="52" y="61"/>
                </a:cubicBezTo>
                <a:cubicBezTo>
                  <a:pt x="52" y="60"/>
                  <a:pt x="53" y="59"/>
                  <a:pt x="54" y="58"/>
                </a:cubicBezTo>
                <a:cubicBezTo>
                  <a:pt x="55" y="57"/>
                  <a:pt x="56" y="57"/>
                  <a:pt x="56" y="57"/>
                </a:cubicBezTo>
                <a:cubicBezTo>
                  <a:pt x="56" y="57"/>
                  <a:pt x="56" y="58"/>
                  <a:pt x="55" y="58"/>
                </a:cubicBezTo>
                <a:cubicBezTo>
                  <a:pt x="54" y="59"/>
                  <a:pt x="54" y="60"/>
                  <a:pt x="54" y="61"/>
                </a:cubicBezTo>
                <a:cubicBezTo>
                  <a:pt x="54" y="62"/>
                  <a:pt x="55" y="63"/>
                  <a:pt x="55" y="63"/>
                </a:cubicBezTo>
                <a:cubicBezTo>
                  <a:pt x="56" y="63"/>
                  <a:pt x="57" y="64"/>
                  <a:pt x="57" y="64"/>
                </a:cubicBezTo>
                <a:close/>
                <a:moveTo>
                  <a:pt x="55" y="20"/>
                </a:moveTo>
                <a:cubicBezTo>
                  <a:pt x="56" y="19"/>
                  <a:pt x="57" y="18"/>
                  <a:pt x="57" y="19"/>
                </a:cubicBezTo>
                <a:cubicBezTo>
                  <a:pt x="57" y="19"/>
                  <a:pt x="57" y="20"/>
                  <a:pt x="56" y="20"/>
                </a:cubicBezTo>
                <a:cubicBezTo>
                  <a:pt x="56" y="21"/>
                  <a:pt x="55" y="22"/>
                  <a:pt x="55" y="23"/>
                </a:cubicBezTo>
                <a:cubicBezTo>
                  <a:pt x="55" y="24"/>
                  <a:pt x="56" y="24"/>
                  <a:pt x="57" y="25"/>
                </a:cubicBezTo>
                <a:cubicBezTo>
                  <a:pt x="58" y="25"/>
                  <a:pt x="58" y="25"/>
                  <a:pt x="58" y="26"/>
                </a:cubicBezTo>
                <a:cubicBezTo>
                  <a:pt x="58" y="26"/>
                  <a:pt x="56" y="26"/>
                  <a:pt x="55" y="25"/>
                </a:cubicBezTo>
                <a:cubicBezTo>
                  <a:pt x="54" y="25"/>
                  <a:pt x="53" y="24"/>
                  <a:pt x="53" y="23"/>
                </a:cubicBezTo>
                <a:cubicBezTo>
                  <a:pt x="53" y="22"/>
                  <a:pt x="54" y="21"/>
                  <a:pt x="55" y="20"/>
                </a:cubicBezTo>
                <a:close/>
                <a:moveTo>
                  <a:pt x="52" y="41"/>
                </a:moveTo>
                <a:cubicBezTo>
                  <a:pt x="53" y="40"/>
                  <a:pt x="54" y="39"/>
                  <a:pt x="54" y="39"/>
                </a:cubicBezTo>
                <a:cubicBezTo>
                  <a:pt x="54" y="40"/>
                  <a:pt x="54" y="40"/>
                  <a:pt x="53" y="41"/>
                </a:cubicBezTo>
                <a:cubicBezTo>
                  <a:pt x="53" y="42"/>
                  <a:pt x="52" y="43"/>
                  <a:pt x="52" y="43"/>
                </a:cubicBezTo>
                <a:cubicBezTo>
                  <a:pt x="52" y="44"/>
                  <a:pt x="53" y="45"/>
                  <a:pt x="54" y="45"/>
                </a:cubicBezTo>
                <a:cubicBezTo>
                  <a:pt x="54" y="46"/>
                  <a:pt x="55" y="46"/>
                  <a:pt x="55" y="46"/>
                </a:cubicBezTo>
                <a:cubicBezTo>
                  <a:pt x="55" y="47"/>
                  <a:pt x="53" y="47"/>
                  <a:pt x="52" y="46"/>
                </a:cubicBezTo>
                <a:cubicBezTo>
                  <a:pt x="51" y="46"/>
                  <a:pt x="50" y="45"/>
                  <a:pt x="50" y="44"/>
                </a:cubicBezTo>
                <a:cubicBezTo>
                  <a:pt x="50" y="43"/>
                  <a:pt x="51" y="42"/>
                  <a:pt x="52" y="41"/>
                </a:cubicBezTo>
                <a:close/>
                <a:moveTo>
                  <a:pt x="27" y="46"/>
                </a:moveTo>
                <a:cubicBezTo>
                  <a:pt x="27" y="46"/>
                  <a:pt x="26" y="46"/>
                  <a:pt x="24" y="46"/>
                </a:cubicBezTo>
                <a:cubicBezTo>
                  <a:pt x="23" y="46"/>
                  <a:pt x="22" y="45"/>
                  <a:pt x="22" y="44"/>
                </a:cubicBezTo>
                <a:cubicBezTo>
                  <a:pt x="22" y="43"/>
                  <a:pt x="23" y="41"/>
                  <a:pt x="24" y="40"/>
                </a:cubicBezTo>
                <a:cubicBezTo>
                  <a:pt x="25" y="39"/>
                  <a:pt x="26" y="39"/>
                  <a:pt x="26" y="39"/>
                </a:cubicBezTo>
                <a:cubicBezTo>
                  <a:pt x="26" y="40"/>
                  <a:pt x="26" y="40"/>
                  <a:pt x="25" y="41"/>
                </a:cubicBezTo>
                <a:cubicBezTo>
                  <a:pt x="25" y="41"/>
                  <a:pt x="24" y="42"/>
                  <a:pt x="24" y="43"/>
                </a:cubicBezTo>
                <a:cubicBezTo>
                  <a:pt x="24" y="44"/>
                  <a:pt x="25" y="45"/>
                  <a:pt x="26" y="45"/>
                </a:cubicBezTo>
                <a:cubicBezTo>
                  <a:pt x="27" y="46"/>
                  <a:pt x="27" y="46"/>
                  <a:pt x="27" y="46"/>
                </a:cubicBezTo>
                <a:close/>
                <a:moveTo>
                  <a:pt x="38" y="21"/>
                </a:moveTo>
                <a:cubicBezTo>
                  <a:pt x="39" y="21"/>
                  <a:pt x="38" y="22"/>
                  <a:pt x="38" y="22"/>
                </a:cubicBezTo>
                <a:cubicBezTo>
                  <a:pt x="37" y="23"/>
                  <a:pt x="36" y="24"/>
                  <a:pt x="36" y="25"/>
                </a:cubicBezTo>
                <a:cubicBezTo>
                  <a:pt x="36" y="26"/>
                  <a:pt x="37" y="27"/>
                  <a:pt x="38" y="27"/>
                </a:cubicBezTo>
                <a:cubicBezTo>
                  <a:pt x="39" y="27"/>
                  <a:pt x="39" y="28"/>
                  <a:pt x="39" y="28"/>
                </a:cubicBezTo>
                <a:cubicBezTo>
                  <a:pt x="39" y="28"/>
                  <a:pt x="38" y="28"/>
                  <a:pt x="36" y="28"/>
                </a:cubicBezTo>
                <a:cubicBezTo>
                  <a:pt x="35" y="27"/>
                  <a:pt x="34" y="26"/>
                  <a:pt x="34" y="25"/>
                </a:cubicBezTo>
                <a:cubicBezTo>
                  <a:pt x="34" y="25"/>
                  <a:pt x="35" y="23"/>
                  <a:pt x="36" y="22"/>
                </a:cubicBezTo>
                <a:cubicBezTo>
                  <a:pt x="37" y="21"/>
                  <a:pt x="38" y="21"/>
                  <a:pt x="38" y="21"/>
                </a:cubicBezTo>
                <a:close/>
                <a:moveTo>
                  <a:pt x="25" y="11"/>
                </a:moveTo>
                <a:cubicBezTo>
                  <a:pt x="25" y="10"/>
                  <a:pt x="25" y="10"/>
                  <a:pt x="25" y="10"/>
                </a:cubicBezTo>
                <a:cubicBezTo>
                  <a:pt x="30" y="7"/>
                  <a:pt x="35" y="5"/>
                  <a:pt x="36" y="6"/>
                </a:cubicBezTo>
                <a:cubicBezTo>
                  <a:pt x="38" y="6"/>
                  <a:pt x="35" y="9"/>
                  <a:pt x="30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4" y="16"/>
                  <a:pt x="20" y="24"/>
                  <a:pt x="19" y="29"/>
                </a:cubicBezTo>
                <a:cubicBezTo>
                  <a:pt x="19" y="34"/>
                  <a:pt x="19" y="34"/>
                  <a:pt x="19" y="34"/>
                </a:cubicBezTo>
                <a:cubicBezTo>
                  <a:pt x="18" y="39"/>
                  <a:pt x="18" y="48"/>
                  <a:pt x="19" y="54"/>
                </a:cubicBezTo>
                <a:cubicBezTo>
                  <a:pt x="20" y="59"/>
                  <a:pt x="19" y="63"/>
                  <a:pt x="18" y="63"/>
                </a:cubicBezTo>
                <a:cubicBezTo>
                  <a:pt x="16" y="64"/>
                  <a:pt x="13" y="60"/>
                  <a:pt x="11" y="54"/>
                </a:cubicBezTo>
                <a:cubicBezTo>
                  <a:pt x="9" y="49"/>
                  <a:pt x="9" y="40"/>
                  <a:pt x="10" y="35"/>
                </a:cubicBezTo>
                <a:cubicBezTo>
                  <a:pt x="13" y="27"/>
                  <a:pt x="13" y="27"/>
                  <a:pt x="13" y="27"/>
                </a:cubicBezTo>
                <a:cubicBezTo>
                  <a:pt x="15" y="21"/>
                  <a:pt x="20" y="14"/>
                  <a:pt x="25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275"/>
          <p:cNvSpPr>
            <a:spLocks/>
          </p:cNvSpPr>
          <p:nvPr/>
        </p:nvSpPr>
        <p:spPr bwMode="auto">
          <a:xfrm>
            <a:off x="7318217" y="4050031"/>
            <a:ext cx="244475" cy="233363"/>
          </a:xfrm>
          <a:custGeom>
            <a:avLst/>
            <a:gdLst>
              <a:gd name="T0" fmla="*/ 7 w 65"/>
              <a:gd name="T1" fmla="*/ 29 h 62"/>
              <a:gd name="T2" fmla="*/ 4 w 65"/>
              <a:gd name="T3" fmla="*/ 29 h 62"/>
              <a:gd name="T4" fmla="*/ 2 w 65"/>
              <a:gd name="T5" fmla="*/ 31 h 62"/>
              <a:gd name="T6" fmla="*/ 6 w 65"/>
              <a:gd name="T7" fmla="*/ 51 h 62"/>
              <a:gd name="T8" fmla="*/ 5 w 65"/>
              <a:gd name="T9" fmla="*/ 51 h 62"/>
              <a:gd name="T10" fmla="*/ 4 w 65"/>
              <a:gd name="T11" fmla="*/ 51 h 62"/>
              <a:gd name="T12" fmla="*/ 3 w 65"/>
              <a:gd name="T13" fmla="*/ 53 h 62"/>
              <a:gd name="T14" fmla="*/ 2 w 65"/>
              <a:gd name="T15" fmla="*/ 55 h 62"/>
              <a:gd name="T16" fmla="*/ 1 w 65"/>
              <a:gd name="T17" fmla="*/ 57 h 62"/>
              <a:gd name="T18" fmla="*/ 3 w 65"/>
              <a:gd name="T19" fmla="*/ 58 h 62"/>
              <a:gd name="T20" fmla="*/ 2 w 65"/>
              <a:gd name="T21" fmla="*/ 59 h 62"/>
              <a:gd name="T22" fmla="*/ 5 w 65"/>
              <a:gd name="T23" fmla="*/ 60 h 62"/>
              <a:gd name="T24" fmla="*/ 6 w 65"/>
              <a:gd name="T25" fmla="*/ 60 h 62"/>
              <a:gd name="T26" fmla="*/ 10 w 65"/>
              <a:gd name="T27" fmla="*/ 60 h 62"/>
              <a:gd name="T28" fmla="*/ 13 w 65"/>
              <a:gd name="T29" fmla="*/ 60 h 62"/>
              <a:gd name="T30" fmla="*/ 12 w 65"/>
              <a:gd name="T31" fmla="*/ 58 h 62"/>
              <a:gd name="T32" fmla="*/ 13 w 65"/>
              <a:gd name="T33" fmla="*/ 55 h 62"/>
              <a:gd name="T34" fmla="*/ 13 w 65"/>
              <a:gd name="T35" fmla="*/ 52 h 62"/>
              <a:gd name="T36" fmla="*/ 12 w 65"/>
              <a:gd name="T37" fmla="*/ 52 h 62"/>
              <a:gd name="T38" fmla="*/ 11 w 65"/>
              <a:gd name="T39" fmla="*/ 51 h 62"/>
              <a:gd name="T40" fmla="*/ 10 w 65"/>
              <a:gd name="T41" fmla="*/ 51 h 62"/>
              <a:gd name="T42" fmla="*/ 9 w 65"/>
              <a:gd name="T43" fmla="*/ 51 h 62"/>
              <a:gd name="T44" fmla="*/ 9 w 65"/>
              <a:gd name="T45" fmla="*/ 44 h 62"/>
              <a:gd name="T46" fmla="*/ 14 w 65"/>
              <a:gd name="T47" fmla="*/ 35 h 62"/>
              <a:gd name="T48" fmla="*/ 21 w 65"/>
              <a:gd name="T49" fmla="*/ 31 h 62"/>
              <a:gd name="T50" fmla="*/ 26 w 65"/>
              <a:gd name="T51" fmla="*/ 31 h 62"/>
              <a:gd name="T52" fmla="*/ 65 w 65"/>
              <a:gd name="T53" fmla="*/ 11 h 62"/>
              <a:gd name="T54" fmla="*/ 34 w 65"/>
              <a:gd name="T55" fmla="*/ 6 h 62"/>
              <a:gd name="T56" fmla="*/ 17 w 65"/>
              <a:gd name="T57" fmla="*/ 25 h 62"/>
              <a:gd name="T58" fmla="*/ 35 w 65"/>
              <a:gd name="T59" fmla="*/ 13 h 62"/>
              <a:gd name="T60" fmla="*/ 51 w 65"/>
              <a:gd name="T61" fmla="*/ 10 h 62"/>
              <a:gd name="T62" fmla="*/ 8 w 65"/>
              <a:gd name="T63" fmla="*/ 38 h 62"/>
              <a:gd name="T64" fmla="*/ 7 w 65"/>
              <a:gd name="T65" fmla="*/ 2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5" h="62">
                <a:moveTo>
                  <a:pt x="7" y="29"/>
                </a:moveTo>
                <a:cubicBezTo>
                  <a:pt x="7" y="27"/>
                  <a:pt x="6" y="28"/>
                  <a:pt x="4" y="29"/>
                </a:cubicBezTo>
                <a:cubicBezTo>
                  <a:pt x="3" y="29"/>
                  <a:pt x="2" y="29"/>
                  <a:pt x="2" y="31"/>
                </a:cubicBezTo>
                <a:cubicBezTo>
                  <a:pt x="4" y="37"/>
                  <a:pt x="6" y="44"/>
                  <a:pt x="6" y="51"/>
                </a:cubicBezTo>
                <a:cubicBezTo>
                  <a:pt x="6" y="51"/>
                  <a:pt x="6" y="51"/>
                  <a:pt x="5" y="51"/>
                </a:cubicBezTo>
                <a:cubicBezTo>
                  <a:pt x="4" y="50"/>
                  <a:pt x="4" y="50"/>
                  <a:pt x="4" y="51"/>
                </a:cubicBezTo>
                <a:cubicBezTo>
                  <a:pt x="4" y="51"/>
                  <a:pt x="4" y="52"/>
                  <a:pt x="3" y="53"/>
                </a:cubicBezTo>
                <a:cubicBezTo>
                  <a:pt x="2" y="52"/>
                  <a:pt x="0" y="55"/>
                  <a:pt x="2" y="55"/>
                </a:cubicBezTo>
                <a:cubicBezTo>
                  <a:pt x="2" y="55"/>
                  <a:pt x="1" y="56"/>
                  <a:pt x="1" y="57"/>
                </a:cubicBezTo>
                <a:cubicBezTo>
                  <a:pt x="2" y="57"/>
                  <a:pt x="2" y="57"/>
                  <a:pt x="3" y="58"/>
                </a:cubicBezTo>
                <a:cubicBezTo>
                  <a:pt x="3" y="58"/>
                  <a:pt x="2" y="59"/>
                  <a:pt x="2" y="59"/>
                </a:cubicBezTo>
                <a:cubicBezTo>
                  <a:pt x="2" y="60"/>
                  <a:pt x="4" y="59"/>
                  <a:pt x="5" y="60"/>
                </a:cubicBezTo>
                <a:cubicBezTo>
                  <a:pt x="5" y="60"/>
                  <a:pt x="7" y="61"/>
                  <a:pt x="6" y="60"/>
                </a:cubicBezTo>
                <a:cubicBezTo>
                  <a:pt x="7" y="61"/>
                  <a:pt x="10" y="62"/>
                  <a:pt x="10" y="60"/>
                </a:cubicBezTo>
                <a:cubicBezTo>
                  <a:pt x="11" y="60"/>
                  <a:pt x="12" y="60"/>
                  <a:pt x="13" y="60"/>
                </a:cubicBezTo>
                <a:cubicBezTo>
                  <a:pt x="14" y="59"/>
                  <a:pt x="12" y="59"/>
                  <a:pt x="12" y="58"/>
                </a:cubicBezTo>
                <a:cubicBezTo>
                  <a:pt x="12" y="58"/>
                  <a:pt x="16" y="56"/>
                  <a:pt x="13" y="55"/>
                </a:cubicBezTo>
                <a:cubicBezTo>
                  <a:pt x="13" y="54"/>
                  <a:pt x="13" y="53"/>
                  <a:pt x="13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52"/>
                  <a:pt x="12" y="51"/>
                  <a:pt x="11" y="51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49"/>
                  <a:pt x="9" y="46"/>
                  <a:pt x="9" y="44"/>
                </a:cubicBezTo>
                <a:cubicBezTo>
                  <a:pt x="9" y="42"/>
                  <a:pt x="11" y="38"/>
                  <a:pt x="14" y="35"/>
                </a:cubicBezTo>
                <a:cubicBezTo>
                  <a:pt x="17" y="32"/>
                  <a:pt x="19" y="31"/>
                  <a:pt x="21" y="31"/>
                </a:cubicBezTo>
                <a:cubicBezTo>
                  <a:pt x="22" y="30"/>
                  <a:pt x="25" y="31"/>
                  <a:pt x="26" y="31"/>
                </a:cubicBezTo>
                <a:cubicBezTo>
                  <a:pt x="45" y="30"/>
                  <a:pt x="50" y="12"/>
                  <a:pt x="65" y="11"/>
                </a:cubicBezTo>
                <a:cubicBezTo>
                  <a:pt x="54" y="0"/>
                  <a:pt x="39" y="4"/>
                  <a:pt x="34" y="6"/>
                </a:cubicBezTo>
                <a:cubicBezTo>
                  <a:pt x="28" y="8"/>
                  <a:pt x="20" y="15"/>
                  <a:pt x="17" y="25"/>
                </a:cubicBezTo>
                <a:cubicBezTo>
                  <a:pt x="22" y="21"/>
                  <a:pt x="29" y="16"/>
                  <a:pt x="35" y="13"/>
                </a:cubicBezTo>
                <a:cubicBezTo>
                  <a:pt x="40" y="11"/>
                  <a:pt x="46" y="10"/>
                  <a:pt x="51" y="10"/>
                </a:cubicBezTo>
                <a:cubicBezTo>
                  <a:pt x="30" y="14"/>
                  <a:pt x="14" y="31"/>
                  <a:pt x="8" y="38"/>
                </a:cubicBezTo>
                <a:cubicBezTo>
                  <a:pt x="8" y="35"/>
                  <a:pt x="7" y="31"/>
                  <a:pt x="7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276"/>
          <p:cNvSpPr>
            <a:spLocks noEditPoints="1"/>
          </p:cNvSpPr>
          <p:nvPr/>
        </p:nvSpPr>
        <p:spPr bwMode="auto">
          <a:xfrm>
            <a:off x="5567204" y="4019869"/>
            <a:ext cx="530225" cy="519113"/>
          </a:xfrm>
          <a:custGeom>
            <a:avLst/>
            <a:gdLst>
              <a:gd name="T0" fmla="*/ 129 w 141"/>
              <a:gd name="T1" fmla="*/ 29 h 138"/>
              <a:gd name="T2" fmla="*/ 99 w 141"/>
              <a:gd name="T3" fmla="*/ 8 h 138"/>
              <a:gd name="T4" fmla="*/ 94 w 141"/>
              <a:gd name="T5" fmla="*/ 1 h 138"/>
              <a:gd name="T6" fmla="*/ 79 w 141"/>
              <a:gd name="T7" fmla="*/ 6 h 138"/>
              <a:gd name="T8" fmla="*/ 63 w 141"/>
              <a:gd name="T9" fmla="*/ 7 h 138"/>
              <a:gd name="T10" fmla="*/ 50 w 141"/>
              <a:gd name="T11" fmla="*/ 4 h 138"/>
              <a:gd name="T12" fmla="*/ 36 w 141"/>
              <a:gd name="T13" fmla="*/ 6 h 138"/>
              <a:gd name="T14" fmla="*/ 33 w 141"/>
              <a:gd name="T15" fmla="*/ 16 h 138"/>
              <a:gd name="T16" fmla="*/ 10 w 141"/>
              <a:gd name="T17" fmla="*/ 27 h 138"/>
              <a:gd name="T18" fmla="*/ 4 w 141"/>
              <a:gd name="T19" fmla="*/ 33 h 138"/>
              <a:gd name="T20" fmla="*/ 3 w 141"/>
              <a:gd name="T21" fmla="*/ 47 h 138"/>
              <a:gd name="T22" fmla="*/ 3 w 141"/>
              <a:gd name="T23" fmla="*/ 50 h 138"/>
              <a:gd name="T24" fmla="*/ 6 w 141"/>
              <a:gd name="T25" fmla="*/ 95 h 138"/>
              <a:gd name="T26" fmla="*/ 30 w 141"/>
              <a:gd name="T27" fmla="*/ 105 h 138"/>
              <a:gd name="T28" fmla="*/ 38 w 141"/>
              <a:gd name="T29" fmla="*/ 109 h 138"/>
              <a:gd name="T30" fmla="*/ 69 w 141"/>
              <a:gd name="T31" fmla="*/ 119 h 138"/>
              <a:gd name="T32" fmla="*/ 73 w 141"/>
              <a:gd name="T33" fmla="*/ 133 h 138"/>
              <a:gd name="T34" fmla="*/ 103 w 141"/>
              <a:gd name="T35" fmla="*/ 133 h 138"/>
              <a:gd name="T36" fmla="*/ 101 w 141"/>
              <a:gd name="T37" fmla="*/ 113 h 138"/>
              <a:gd name="T38" fmla="*/ 97 w 141"/>
              <a:gd name="T39" fmla="*/ 108 h 138"/>
              <a:gd name="T40" fmla="*/ 138 w 141"/>
              <a:gd name="T41" fmla="*/ 63 h 138"/>
              <a:gd name="T42" fmla="*/ 137 w 141"/>
              <a:gd name="T43" fmla="*/ 55 h 138"/>
              <a:gd name="T44" fmla="*/ 139 w 141"/>
              <a:gd name="T45" fmla="*/ 35 h 138"/>
              <a:gd name="T46" fmla="*/ 96 w 141"/>
              <a:gd name="T47" fmla="*/ 42 h 138"/>
              <a:gd name="T48" fmla="*/ 101 w 141"/>
              <a:gd name="T49" fmla="*/ 29 h 138"/>
              <a:gd name="T50" fmla="*/ 100 w 141"/>
              <a:gd name="T51" fmla="*/ 16 h 138"/>
              <a:gd name="T52" fmla="*/ 127 w 141"/>
              <a:gd name="T53" fmla="*/ 38 h 138"/>
              <a:gd name="T54" fmla="*/ 119 w 141"/>
              <a:gd name="T55" fmla="*/ 53 h 138"/>
              <a:gd name="T56" fmla="*/ 72 w 141"/>
              <a:gd name="T57" fmla="*/ 77 h 138"/>
              <a:gd name="T58" fmla="*/ 50 w 141"/>
              <a:gd name="T59" fmla="*/ 71 h 138"/>
              <a:gd name="T60" fmla="*/ 84 w 141"/>
              <a:gd name="T61" fmla="*/ 58 h 138"/>
              <a:gd name="T62" fmla="*/ 95 w 141"/>
              <a:gd name="T63" fmla="*/ 47 h 138"/>
              <a:gd name="T64" fmla="*/ 90 w 141"/>
              <a:gd name="T65" fmla="*/ 12 h 138"/>
              <a:gd name="T66" fmla="*/ 73 w 141"/>
              <a:gd name="T67" fmla="*/ 40 h 138"/>
              <a:gd name="T68" fmla="*/ 69 w 141"/>
              <a:gd name="T69" fmla="*/ 30 h 138"/>
              <a:gd name="T70" fmla="*/ 69 w 141"/>
              <a:gd name="T71" fmla="*/ 10 h 138"/>
              <a:gd name="T72" fmla="*/ 46 w 141"/>
              <a:gd name="T73" fmla="*/ 15 h 138"/>
              <a:gd name="T74" fmla="*/ 35 w 141"/>
              <a:gd name="T75" fmla="*/ 18 h 138"/>
              <a:gd name="T76" fmla="*/ 39 w 141"/>
              <a:gd name="T77" fmla="*/ 32 h 138"/>
              <a:gd name="T78" fmla="*/ 53 w 141"/>
              <a:gd name="T79" fmla="*/ 40 h 138"/>
              <a:gd name="T80" fmla="*/ 63 w 141"/>
              <a:gd name="T81" fmla="*/ 52 h 138"/>
              <a:gd name="T82" fmla="*/ 13 w 141"/>
              <a:gd name="T83" fmla="*/ 38 h 138"/>
              <a:gd name="T84" fmla="*/ 13 w 141"/>
              <a:gd name="T85" fmla="*/ 89 h 138"/>
              <a:gd name="T86" fmla="*/ 8 w 141"/>
              <a:gd name="T87" fmla="*/ 57 h 138"/>
              <a:gd name="T88" fmla="*/ 20 w 141"/>
              <a:gd name="T89" fmla="*/ 67 h 138"/>
              <a:gd name="T90" fmla="*/ 37 w 141"/>
              <a:gd name="T91" fmla="*/ 80 h 138"/>
              <a:gd name="T92" fmla="*/ 56 w 141"/>
              <a:gd name="T93" fmla="*/ 84 h 138"/>
              <a:gd name="T94" fmla="*/ 25 w 141"/>
              <a:gd name="T95" fmla="*/ 91 h 138"/>
              <a:gd name="T96" fmla="*/ 134 w 141"/>
              <a:gd name="T97" fmla="*/ 65 h 138"/>
              <a:gd name="T98" fmla="*/ 39 w 141"/>
              <a:gd name="T99" fmla="*/ 106 h 138"/>
              <a:gd name="T100" fmla="*/ 31 w 141"/>
              <a:gd name="T101" fmla="*/ 102 h 138"/>
              <a:gd name="T102" fmla="*/ 30 w 141"/>
              <a:gd name="T103" fmla="*/ 101 h 138"/>
              <a:gd name="T104" fmla="*/ 59 w 141"/>
              <a:gd name="T105" fmla="*/ 96 h 138"/>
              <a:gd name="T106" fmla="*/ 83 w 141"/>
              <a:gd name="T107" fmla="*/ 90 h 138"/>
              <a:gd name="T108" fmla="*/ 115 w 141"/>
              <a:gd name="T109" fmla="*/ 80 h 138"/>
              <a:gd name="T110" fmla="*/ 135 w 141"/>
              <a:gd name="T111" fmla="*/ 6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1" h="138">
                <a:moveTo>
                  <a:pt x="137" y="33"/>
                </a:moveTo>
                <a:cubicBezTo>
                  <a:pt x="137" y="32"/>
                  <a:pt x="138" y="32"/>
                  <a:pt x="138" y="31"/>
                </a:cubicBezTo>
                <a:cubicBezTo>
                  <a:pt x="137" y="29"/>
                  <a:pt x="135" y="28"/>
                  <a:pt x="133" y="28"/>
                </a:cubicBezTo>
                <a:cubicBezTo>
                  <a:pt x="131" y="29"/>
                  <a:pt x="131" y="29"/>
                  <a:pt x="129" y="29"/>
                </a:cubicBezTo>
                <a:cubicBezTo>
                  <a:pt x="128" y="29"/>
                  <a:pt x="125" y="28"/>
                  <a:pt x="126" y="30"/>
                </a:cubicBezTo>
                <a:cubicBezTo>
                  <a:pt x="125" y="30"/>
                  <a:pt x="125" y="30"/>
                  <a:pt x="125" y="30"/>
                </a:cubicBezTo>
                <a:cubicBezTo>
                  <a:pt x="119" y="22"/>
                  <a:pt x="110" y="16"/>
                  <a:pt x="100" y="12"/>
                </a:cubicBezTo>
                <a:cubicBezTo>
                  <a:pt x="101" y="10"/>
                  <a:pt x="99" y="10"/>
                  <a:pt x="99" y="8"/>
                </a:cubicBezTo>
                <a:cubicBezTo>
                  <a:pt x="99" y="8"/>
                  <a:pt x="100" y="7"/>
                  <a:pt x="100" y="7"/>
                </a:cubicBezTo>
                <a:cubicBezTo>
                  <a:pt x="100" y="6"/>
                  <a:pt x="98" y="5"/>
                  <a:pt x="98" y="5"/>
                </a:cubicBezTo>
                <a:cubicBezTo>
                  <a:pt x="97" y="4"/>
                  <a:pt x="95" y="4"/>
                  <a:pt x="95" y="3"/>
                </a:cubicBezTo>
                <a:cubicBezTo>
                  <a:pt x="94" y="2"/>
                  <a:pt x="95" y="1"/>
                  <a:pt x="94" y="1"/>
                </a:cubicBezTo>
                <a:cubicBezTo>
                  <a:pt x="93" y="0"/>
                  <a:pt x="90" y="0"/>
                  <a:pt x="89" y="0"/>
                </a:cubicBezTo>
                <a:cubicBezTo>
                  <a:pt x="88" y="0"/>
                  <a:pt x="87" y="0"/>
                  <a:pt x="85" y="0"/>
                </a:cubicBezTo>
                <a:cubicBezTo>
                  <a:pt x="84" y="1"/>
                  <a:pt x="83" y="1"/>
                  <a:pt x="83" y="3"/>
                </a:cubicBezTo>
                <a:cubicBezTo>
                  <a:pt x="81" y="3"/>
                  <a:pt x="80" y="4"/>
                  <a:pt x="79" y="6"/>
                </a:cubicBezTo>
                <a:cubicBezTo>
                  <a:pt x="79" y="6"/>
                  <a:pt x="79" y="6"/>
                  <a:pt x="79" y="6"/>
                </a:cubicBezTo>
                <a:cubicBezTo>
                  <a:pt x="78" y="4"/>
                  <a:pt x="77" y="2"/>
                  <a:pt x="75" y="1"/>
                </a:cubicBezTo>
                <a:cubicBezTo>
                  <a:pt x="73" y="0"/>
                  <a:pt x="70" y="2"/>
                  <a:pt x="69" y="3"/>
                </a:cubicBezTo>
                <a:cubicBezTo>
                  <a:pt x="67" y="4"/>
                  <a:pt x="65" y="5"/>
                  <a:pt x="63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61" y="7"/>
                  <a:pt x="59" y="7"/>
                  <a:pt x="57" y="8"/>
                </a:cubicBezTo>
                <a:cubicBezTo>
                  <a:pt x="56" y="7"/>
                  <a:pt x="54" y="7"/>
                  <a:pt x="54" y="6"/>
                </a:cubicBezTo>
                <a:cubicBezTo>
                  <a:pt x="52" y="6"/>
                  <a:pt x="51" y="4"/>
                  <a:pt x="50" y="4"/>
                </a:cubicBezTo>
                <a:cubicBezTo>
                  <a:pt x="50" y="6"/>
                  <a:pt x="47" y="5"/>
                  <a:pt x="46" y="5"/>
                </a:cubicBezTo>
                <a:cubicBezTo>
                  <a:pt x="46" y="5"/>
                  <a:pt x="45" y="5"/>
                  <a:pt x="44" y="5"/>
                </a:cubicBezTo>
                <a:cubicBezTo>
                  <a:pt x="43" y="5"/>
                  <a:pt x="43" y="5"/>
                  <a:pt x="42" y="5"/>
                </a:cubicBezTo>
                <a:cubicBezTo>
                  <a:pt x="40" y="5"/>
                  <a:pt x="37" y="5"/>
                  <a:pt x="36" y="6"/>
                </a:cubicBezTo>
                <a:cubicBezTo>
                  <a:pt x="35" y="7"/>
                  <a:pt x="35" y="8"/>
                  <a:pt x="35" y="8"/>
                </a:cubicBezTo>
                <a:cubicBezTo>
                  <a:pt x="34" y="10"/>
                  <a:pt x="33" y="11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4"/>
                  <a:pt x="33" y="15"/>
                  <a:pt x="33" y="16"/>
                </a:cubicBezTo>
                <a:cubicBezTo>
                  <a:pt x="27" y="19"/>
                  <a:pt x="22" y="23"/>
                  <a:pt x="17" y="28"/>
                </a:cubicBezTo>
                <a:cubicBezTo>
                  <a:pt x="17" y="28"/>
                  <a:pt x="16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6"/>
                  <a:pt x="10" y="25"/>
                  <a:pt x="10" y="27"/>
                </a:cubicBezTo>
                <a:cubicBezTo>
                  <a:pt x="10" y="26"/>
                  <a:pt x="9" y="26"/>
                  <a:pt x="9" y="27"/>
                </a:cubicBezTo>
                <a:cubicBezTo>
                  <a:pt x="8" y="26"/>
                  <a:pt x="6" y="27"/>
                  <a:pt x="5" y="28"/>
                </a:cubicBezTo>
                <a:cubicBezTo>
                  <a:pt x="5" y="28"/>
                  <a:pt x="2" y="29"/>
                  <a:pt x="4" y="29"/>
                </a:cubicBezTo>
                <a:cubicBezTo>
                  <a:pt x="4" y="31"/>
                  <a:pt x="1" y="34"/>
                  <a:pt x="4" y="33"/>
                </a:cubicBezTo>
                <a:cubicBezTo>
                  <a:pt x="3" y="34"/>
                  <a:pt x="3" y="36"/>
                  <a:pt x="3" y="37"/>
                </a:cubicBezTo>
                <a:cubicBezTo>
                  <a:pt x="3" y="38"/>
                  <a:pt x="3" y="38"/>
                  <a:pt x="3" y="39"/>
                </a:cubicBezTo>
                <a:cubicBezTo>
                  <a:pt x="2" y="40"/>
                  <a:pt x="2" y="41"/>
                  <a:pt x="2" y="42"/>
                </a:cubicBezTo>
                <a:cubicBezTo>
                  <a:pt x="4" y="42"/>
                  <a:pt x="2" y="46"/>
                  <a:pt x="3" y="47"/>
                </a:cubicBezTo>
                <a:cubicBezTo>
                  <a:pt x="3" y="46"/>
                  <a:pt x="3" y="47"/>
                  <a:pt x="4" y="46"/>
                </a:cubicBezTo>
                <a:cubicBezTo>
                  <a:pt x="4" y="47"/>
                  <a:pt x="3" y="48"/>
                  <a:pt x="3" y="49"/>
                </a:cubicBezTo>
                <a:cubicBezTo>
                  <a:pt x="3" y="49"/>
                  <a:pt x="3" y="50"/>
                  <a:pt x="3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1" y="56"/>
                  <a:pt x="0" y="63"/>
                  <a:pt x="1" y="69"/>
                </a:cubicBezTo>
                <a:cubicBezTo>
                  <a:pt x="2" y="80"/>
                  <a:pt x="7" y="87"/>
                  <a:pt x="10" y="90"/>
                </a:cubicBezTo>
                <a:cubicBezTo>
                  <a:pt x="10" y="90"/>
                  <a:pt x="10" y="90"/>
                  <a:pt x="10" y="90"/>
                </a:cubicBezTo>
                <a:cubicBezTo>
                  <a:pt x="9" y="92"/>
                  <a:pt x="6" y="92"/>
                  <a:pt x="6" y="95"/>
                </a:cubicBezTo>
                <a:cubicBezTo>
                  <a:pt x="6" y="97"/>
                  <a:pt x="7" y="97"/>
                  <a:pt x="8" y="98"/>
                </a:cubicBezTo>
                <a:cubicBezTo>
                  <a:pt x="10" y="99"/>
                  <a:pt x="11" y="101"/>
                  <a:pt x="13" y="101"/>
                </a:cubicBezTo>
                <a:cubicBezTo>
                  <a:pt x="16" y="102"/>
                  <a:pt x="20" y="102"/>
                  <a:pt x="23" y="101"/>
                </a:cubicBezTo>
                <a:cubicBezTo>
                  <a:pt x="25" y="102"/>
                  <a:pt x="27" y="104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1" y="106"/>
                  <a:pt x="32" y="106"/>
                  <a:pt x="33" y="107"/>
                </a:cubicBezTo>
                <a:cubicBezTo>
                  <a:pt x="34" y="107"/>
                  <a:pt x="36" y="108"/>
                  <a:pt x="38" y="108"/>
                </a:cubicBezTo>
                <a:cubicBezTo>
                  <a:pt x="38" y="109"/>
                  <a:pt x="38" y="109"/>
                  <a:pt x="38" y="109"/>
                </a:cubicBezTo>
                <a:cubicBezTo>
                  <a:pt x="46" y="111"/>
                  <a:pt x="56" y="113"/>
                  <a:pt x="65" y="113"/>
                </a:cubicBezTo>
                <a:cubicBezTo>
                  <a:pt x="67" y="113"/>
                  <a:pt x="68" y="112"/>
                  <a:pt x="70" y="112"/>
                </a:cubicBezTo>
                <a:cubicBezTo>
                  <a:pt x="71" y="114"/>
                  <a:pt x="71" y="115"/>
                  <a:pt x="72" y="115"/>
                </a:cubicBezTo>
                <a:cubicBezTo>
                  <a:pt x="72" y="117"/>
                  <a:pt x="70" y="118"/>
                  <a:pt x="69" y="119"/>
                </a:cubicBezTo>
                <a:cubicBezTo>
                  <a:pt x="69" y="122"/>
                  <a:pt x="72" y="123"/>
                  <a:pt x="74" y="123"/>
                </a:cubicBezTo>
                <a:cubicBezTo>
                  <a:pt x="74" y="124"/>
                  <a:pt x="72" y="125"/>
                  <a:pt x="71" y="126"/>
                </a:cubicBezTo>
                <a:cubicBezTo>
                  <a:pt x="72" y="127"/>
                  <a:pt x="74" y="127"/>
                  <a:pt x="75" y="129"/>
                </a:cubicBezTo>
                <a:cubicBezTo>
                  <a:pt x="76" y="130"/>
                  <a:pt x="74" y="131"/>
                  <a:pt x="73" y="133"/>
                </a:cubicBezTo>
                <a:cubicBezTo>
                  <a:pt x="72" y="137"/>
                  <a:pt x="78" y="138"/>
                  <a:pt x="81" y="138"/>
                </a:cubicBezTo>
                <a:cubicBezTo>
                  <a:pt x="85" y="137"/>
                  <a:pt x="89" y="136"/>
                  <a:pt x="93" y="136"/>
                </a:cubicBezTo>
                <a:cubicBezTo>
                  <a:pt x="94" y="136"/>
                  <a:pt x="96" y="136"/>
                  <a:pt x="98" y="135"/>
                </a:cubicBezTo>
                <a:cubicBezTo>
                  <a:pt x="100" y="135"/>
                  <a:pt x="101" y="133"/>
                  <a:pt x="103" y="133"/>
                </a:cubicBezTo>
                <a:cubicBezTo>
                  <a:pt x="108" y="132"/>
                  <a:pt x="109" y="132"/>
                  <a:pt x="110" y="127"/>
                </a:cubicBezTo>
                <a:cubicBezTo>
                  <a:pt x="108" y="126"/>
                  <a:pt x="107" y="125"/>
                  <a:pt x="105" y="125"/>
                </a:cubicBezTo>
                <a:cubicBezTo>
                  <a:pt x="108" y="121"/>
                  <a:pt x="102" y="120"/>
                  <a:pt x="100" y="117"/>
                </a:cubicBezTo>
                <a:cubicBezTo>
                  <a:pt x="102" y="117"/>
                  <a:pt x="103" y="115"/>
                  <a:pt x="101" y="113"/>
                </a:cubicBezTo>
                <a:cubicBezTo>
                  <a:pt x="101" y="113"/>
                  <a:pt x="99" y="113"/>
                  <a:pt x="99" y="112"/>
                </a:cubicBezTo>
                <a:cubicBezTo>
                  <a:pt x="99" y="111"/>
                  <a:pt x="100" y="109"/>
                  <a:pt x="101" y="108"/>
                </a:cubicBezTo>
                <a:cubicBezTo>
                  <a:pt x="100" y="108"/>
                  <a:pt x="98" y="109"/>
                  <a:pt x="97" y="108"/>
                </a:cubicBezTo>
                <a:cubicBezTo>
                  <a:pt x="97" y="108"/>
                  <a:pt x="97" y="108"/>
                  <a:pt x="97" y="108"/>
                </a:cubicBezTo>
                <a:cubicBezTo>
                  <a:pt x="100" y="107"/>
                  <a:pt x="103" y="106"/>
                  <a:pt x="106" y="104"/>
                </a:cubicBezTo>
                <a:cubicBezTo>
                  <a:pt x="123" y="97"/>
                  <a:pt x="136" y="82"/>
                  <a:pt x="138" y="66"/>
                </a:cubicBezTo>
                <a:cubicBezTo>
                  <a:pt x="138" y="66"/>
                  <a:pt x="138" y="66"/>
                  <a:pt x="138" y="66"/>
                </a:cubicBezTo>
                <a:cubicBezTo>
                  <a:pt x="138" y="65"/>
                  <a:pt x="138" y="64"/>
                  <a:pt x="138" y="63"/>
                </a:cubicBezTo>
                <a:cubicBezTo>
                  <a:pt x="138" y="62"/>
                  <a:pt x="138" y="62"/>
                  <a:pt x="138" y="62"/>
                </a:cubicBezTo>
                <a:cubicBezTo>
                  <a:pt x="138" y="60"/>
                  <a:pt x="138" y="58"/>
                  <a:pt x="138" y="56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138" y="55"/>
                  <a:pt x="137" y="55"/>
                  <a:pt x="137" y="55"/>
                </a:cubicBezTo>
                <a:cubicBezTo>
                  <a:pt x="140" y="53"/>
                  <a:pt x="140" y="48"/>
                  <a:pt x="140" y="46"/>
                </a:cubicBezTo>
                <a:cubicBezTo>
                  <a:pt x="140" y="43"/>
                  <a:pt x="140" y="42"/>
                  <a:pt x="141" y="40"/>
                </a:cubicBezTo>
                <a:cubicBezTo>
                  <a:pt x="141" y="39"/>
                  <a:pt x="141" y="39"/>
                  <a:pt x="141" y="38"/>
                </a:cubicBezTo>
                <a:cubicBezTo>
                  <a:pt x="141" y="37"/>
                  <a:pt x="140" y="36"/>
                  <a:pt x="139" y="35"/>
                </a:cubicBezTo>
                <a:cubicBezTo>
                  <a:pt x="139" y="34"/>
                  <a:pt x="138" y="34"/>
                  <a:pt x="137" y="33"/>
                </a:cubicBezTo>
                <a:close/>
                <a:moveTo>
                  <a:pt x="95" y="47"/>
                </a:moveTo>
                <a:cubicBezTo>
                  <a:pt x="96" y="46"/>
                  <a:pt x="96" y="45"/>
                  <a:pt x="96" y="44"/>
                </a:cubicBezTo>
                <a:cubicBezTo>
                  <a:pt x="96" y="43"/>
                  <a:pt x="96" y="43"/>
                  <a:pt x="96" y="42"/>
                </a:cubicBezTo>
                <a:cubicBezTo>
                  <a:pt x="97" y="41"/>
                  <a:pt x="101" y="40"/>
                  <a:pt x="101" y="38"/>
                </a:cubicBezTo>
                <a:cubicBezTo>
                  <a:pt x="102" y="37"/>
                  <a:pt x="100" y="37"/>
                  <a:pt x="100" y="36"/>
                </a:cubicBezTo>
                <a:cubicBezTo>
                  <a:pt x="101" y="34"/>
                  <a:pt x="104" y="34"/>
                  <a:pt x="104" y="32"/>
                </a:cubicBezTo>
                <a:cubicBezTo>
                  <a:pt x="104" y="31"/>
                  <a:pt x="102" y="30"/>
                  <a:pt x="101" y="29"/>
                </a:cubicBezTo>
                <a:cubicBezTo>
                  <a:pt x="104" y="28"/>
                  <a:pt x="102" y="27"/>
                  <a:pt x="101" y="25"/>
                </a:cubicBezTo>
                <a:cubicBezTo>
                  <a:pt x="101" y="24"/>
                  <a:pt x="102" y="23"/>
                  <a:pt x="102" y="22"/>
                </a:cubicBezTo>
                <a:cubicBezTo>
                  <a:pt x="102" y="21"/>
                  <a:pt x="101" y="21"/>
                  <a:pt x="101" y="20"/>
                </a:cubicBezTo>
                <a:cubicBezTo>
                  <a:pt x="100" y="18"/>
                  <a:pt x="101" y="17"/>
                  <a:pt x="100" y="16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11" y="20"/>
                  <a:pt x="120" y="27"/>
                  <a:pt x="126" y="36"/>
                </a:cubicBezTo>
                <a:cubicBezTo>
                  <a:pt x="127" y="37"/>
                  <a:pt x="127" y="38"/>
                  <a:pt x="127" y="38"/>
                </a:cubicBezTo>
                <a:cubicBezTo>
                  <a:pt x="127" y="38"/>
                  <a:pt x="127" y="38"/>
                  <a:pt x="127" y="38"/>
                </a:cubicBezTo>
                <a:cubicBezTo>
                  <a:pt x="128" y="39"/>
                  <a:pt x="128" y="39"/>
                  <a:pt x="128" y="39"/>
                </a:cubicBezTo>
                <a:cubicBezTo>
                  <a:pt x="128" y="39"/>
                  <a:pt x="128" y="39"/>
                  <a:pt x="128" y="39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26" y="45"/>
                  <a:pt x="123" y="49"/>
                  <a:pt x="119" y="53"/>
                </a:cubicBezTo>
                <a:cubicBezTo>
                  <a:pt x="108" y="62"/>
                  <a:pt x="93" y="65"/>
                  <a:pt x="80" y="72"/>
                </a:cubicBezTo>
                <a:cubicBezTo>
                  <a:pt x="78" y="74"/>
                  <a:pt x="75" y="76"/>
                  <a:pt x="72" y="77"/>
                </a:cubicBezTo>
                <a:cubicBezTo>
                  <a:pt x="72" y="77"/>
                  <a:pt x="72" y="77"/>
                  <a:pt x="72" y="77"/>
                </a:cubicBezTo>
                <a:cubicBezTo>
                  <a:pt x="72" y="77"/>
                  <a:pt x="72" y="77"/>
                  <a:pt x="72" y="77"/>
                </a:cubicBezTo>
                <a:cubicBezTo>
                  <a:pt x="72" y="77"/>
                  <a:pt x="72" y="77"/>
                  <a:pt x="72" y="77"/>
                </a:cubicBezTo>
                <a:cubicBezTo>
                  <a:pt x="71" y="77"/>
                  <a:pt x="71" y="77"/>
                  <a:pt x="71" y="77"/>
                </a:cubicBezTo>
                <a:cubicBezTo>
                  <a:pt x="67" y="76"/>
                  <a:pt x="63" y="76"/>
                  <a:pt x="59" y="75"/>
                </a:cubicBezTo>
                <a:cubicBezTo>
                  <a:pt x="56" y="74"/>
                  <a:pt x="53" y="73"/>
                  <a:pt x="50" y="71"/>
                </a:cubicBezTo>
                <a:cubicBezTo>
                  <a:pt x="56" y="70"/>
                  <a:pt x="61" y="68"/>
                  <a:pt x="67" y="64"/>
                </a:cubicBezTo>
                <a:cubicBezTo>
                  <a:pt x="69" y="64"/>
                  <a:pt x="73" y="64"/>
                  <a:pt x="75" y="62"/>
                </a:cubicBezTo>
                <a:cubicBezTo>
                  <a:pt x="76" y="61"/>
                  <a:pt x="76" y="60"/>
                  <a:pt x="78" y="60"/>
                </a:cubicBezTo>
                <a:cubicBezTo>
                  <a:pt x="80" y="60"/>
                  <a:pt x="83" y="61"/>
                  <a:pt x="84" y="58"/>
                </a:cubicBezTo>
                <a:cubicBezTo>
                  <a:pt x="84" y="57"/>
                  <a:pt x="83" y="54"/>
                  <a:pt x="84" y="53"/>
                </a:cubicBezTo>
                <a:cubicBezTo>
                  <a:pt x="84" y="53"/>
                  <a:pt x="85" y="53"/>
                  <a:pt x="86" y="53"/>
                </a:cubicBezTo>
                <a:cubicBezTo>
                  <a:pt x="87" y="52"/>
                  <a:pt x="87" y="52"/>
                  <a:pt x="88" y="52"/>
                </a:cubicBezTo>
                <a:cubicBezTo>
                  <a:pt x="91" y="51"/>
                  <a:pt x="93" y="49"/>
                  <a:pt x="95" y="47"/>
                </a:cubicBezTo>
                <a:close/>
                <a:moveTo>
                  <a:pt x="78" y="17"/>
                </a:moveTo>
                <a:cubicBezTo>
                  <a:pt x="79" y="15"/>
                  <a:pt x="80" y="12"/>
                  <a:pt x="79" y="9"/>
                </a:cubicBezTo>
                <a:cubicBezTo>
                  <a:pt x="82" y="10"/>
                  <a:pt x="84" y="10"/>
                  <a:pt x="87" y="11"/>
                </a:cubicBezTo>
                <a:cubicBezTo>
                  <a:pt x="88" y="11"/>
                  <a:pt x="89" y="12"/>
                  <a:pt x="90" y="12"/>
                </a:cubicBezTo>
                <a:cubicBezTo>
                  <a:pt x="90" y="12"/>
                  <a:pt x="90" y="12"/>
                  <a:pt x="90" y="12"/>
                </a:cubicBezTo>
                <a:cubicBezTo>
                  <a:pt x="88" y="18"/>
                  <a:pt x="86" y="25"/>
                  <a:pt x="82" y="30"/>
                </a:cubicBezTo>
                <a:cubicBezTo>
                  <a:pt x="80" y="34"/>
                  <a:pt x="76" y="37"/>
                  <a:pt x="73" y="41"/>
                </a:cubicBezTo>
                <a:cubicBezTo>
                  <a:pt x="73" y="40"/>
                  <a:pt x="73" y="40"/>
                  <a:pt x="73" y="40"/>
                </a:cubicBezTo>
                <a:cubicBezTo>
                  <a:pt x="71" y="40"/>
                  <a:pt x="68" y="38"/>
                  <a:pt x="66" y="37"/>
                </a:cubicBezTo>
                <a:cubicBezTo>
                  <a:pt x="64" y="37"/>
                  <a:pt x="62" y="35"/>
                  <a:pt x="60" y="34"/>
                </a:cubicBezTo>
                <a:cubicBezTo>
                  <a:pt x="62" y="34"/>
                  <a:pt x="63" y="33"/>
                  <a:pt x="63" y="31"/>
                </a:cubicBezTo>
                <a:cubicBezTo>
                  <a:pt x="65" y="31"/>
                  <a:pt x="67" y="30"/>
                  <a:pt x="69" y="30"/>
                </a:cubicBezTo>
                <a:cubicBezTo>
                  <a:pt x="71" y="30"/>
                  <a:pt x="72" y="29"/>
                  <a:pt x="73" y="27"/>
                </a:cubicBezTo>
                <a:cubicBezTo>
                  <a:pt x="71" y="23"/>
                  <a:pt x="77" y="20"/>
                  <a:pt x="78" y="17"/>
                </a:cubicBezTo>
                <a:close/>
                <a:moveTo>
                  <a:pt x="46" y="15"/>
                </a:moveTo>
                <a:cubicBezTo>
                  <a:pt x="51" y="12"/>
                  <a:pt x="61" y="10"/>
                  <a:pt x="69" y="10"/>
                </a:cubicBezTo>
                <a:cubicBezTo>
                  <a:pt x="70" y="10"/>
                  <a:pt x="70" y="10"/>
                  <a:pt x="71" y="10"/>
                </a:cubicBezTo>
                <a:cubicBezTo>
                  <a:pt x="66" y="19"/>
                  <a:pt x="57" y="27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0" y="25"/>
                  <a:pt x="47" y="21"/>
                  <a:pt x="46" y="15"/>
                </a:cubicBezTo>
                <a:close/>
                <a:moveTo>
                  <a:pt x="14" y="37"/>
                </a:move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9" y="30"/>
                  <a:pt x="27" y="23"/>
                  <a:pt x="35" y="18"/>
                </a:cubicBezTo>
                <a:cubicBezTo>
                  <a:pt x="35" y="19"/>
                  <a:pt x="35" y="20"/>
                  <a:pt x="35" y="21"/>
                </a:cubicBezTo>
                <a:cubicBezTo>
                  <a:pt x="35" y="22"/>
                  <a:pt x="34" y="23"/>
                  <a:pt x="34" y="24"/>
                </a:cubicBezTo>
                <a:cubicBezTo>
                  <a:pt x="35" y="25"/>
                  <a:pt x="36" y="26"/>
                  <a:pt x="37" y="26"/>
                </a:cubicBezTo>
                <a:cubicBezTo>
                  <a:pt x="37" y="28"/>
                  <a:pt x="36" y="30"/>
                  <a:pt x="39" y="32"/>
                </a:cubicBezTo>
                <a:cubicBezTo>
                  <a:pt x="40" y="32"/>
                  <a:pt x="40" y="32"/>
                  <a:pt x="40" y="33"/>
                </a:cubicBezTo>
                <a:cubicBezTo>
                  <a:pt x="41" y="34"/>
                  <a:pt x="40" y="35"/>
                  <a:pt x="41" y="36"/>
                </a:cubicBezTo>
                <a:cubicBezTo>
                  <a:pt x="42" y="38"/>
                  <a:pt x="45" y="37"/>
                  <a:pt x="46" y="38"/>
                </a:cubicBezTo>
                <a:cubicBezTo>
                  <a:pt x="48" y="40"/>
                  <a:pt x="50" y="41"/>
                  <a:pt x="53" y="40"/>
                </a:cubicBezTo>
                <a:cubicBezTo>
                  <a:pt x="53" y="45"/>
                  <a:pt x="55" y="45"/>
                  <a:pt x="59" y="45"/>
                </a:cubicBezTo>
                <a:cubicBezTo>
                  <a:pt x="61" y="46"/>
                  <a:pt x="63" y="48"/>
                  <a:pt x="65" y="46"/>
                </a:cubicBezTo>
                <a:cubicBezTo>
                  <a:pt x="66" y="46"/>
                  <a:pt x="66" y="47"/>
                  <a:pt x="67" y="47"/>
                </a:cubicBezTo>
                <a:cubicBezTo>
                  <a:pt x="66" y="48"/>
                  <a:pt x="65" y="50"/>
                  <a:pt x="63" y="52"/>
                </a:cubicBezTo>
                <a:cubicBezTo>
                  <a:pt x="57" y="58"/>
                  <a:pt x="48" y="61"/>
                  <a:pt x="39" y="63"/>
                </a:cubicBezTo>
                <a:cubicBezTo>
                  <a:pt x="39" y="63"/>
                  <a:pt x="39" y="63"/>
                  <a:pt x="39" y="63"/>
                </a:cubicBezTo>
                <a:cubicBezTo>
                  <a:pt x="36" y="61"/>
                  <a:pt x="34" y="59"/>
                  <a:pt x="32" y="58"/>
                </a:cubicBezTo>
                <a:cubicBezTo>
                  <a:pt x="26" y="52"/>
                  <a:pt x="19" y="45"/>
                  <a:pt x="13" y="38"/>
                </a:cubicBezTo>
                <a:cubicBezTo>
                  <a:pt x="14" y="38"/>
                  <a:pt x="14" y="37"/>
                  <a:pt x="14" y="37"/>
                </a:cubicBezTo>
                <a:close/>
                <a:moveTo>
                  <a:pt x="16" y="92"/>
                </a:moveTo>
                <a:cubicBezTo>
                  <a:pt x="15" y="91"/>
                  <a:pt x="15" y="90"/>
                  <a:pt x="14" y="90"/>
                </a:cubicBezTo>
                <a:cubicBezTo>
                  <a:pt x="14" y="90"/>
                  <a:pt x="13" y="89"/>
                  <a:pt x="13" y="89"/>
                </a:cubicBezTo>
                <a:cubicBezTo>
                  <a:pt x="10" y="86"/>
                  <a:pt x="5" y="80"/>
                  <a:pt x="4" y="69"/>
                </a:cubicBezTo>
                <a:cubicBezTo>
                  <a:pt x="4" y="64"/>
                  <a:pt x="4" y="59"/>
                  <a:pt x="6" y="54"/>
                </a:cubicBezTo>
                <a:cubicBezTo>
                  <a:pt x="6" y="54"/>
                  <a:pt x="8" y="54"/>
                  <a:pt x="8" y="54"/>
                </a:cubicBezTo>
                <a:cubicBezTo>
                  <a:pt x="8" y="55"/>
                  <a:pt x="8" y="56"/>
                  <a:pt x="8" y="57"/>
                </a:cubicBezTo>
                <a:cubicBezTo>
                  <a:pt x="9" y="57"/>
                  <a:pt x="10" y="57"/>
                  <a:pt x="11" y="57"/>
                </a:cubicBezTo>
                <a:cubicBezTo>
                  <a:pt x="12" y="60"/>
                  <a:pt x="14" y="60"/>
                  <a:pt x="17" y="61"/>
                </a:cubicBezTo>
                <a:cubicBezTo>
                  <a:pt x="16" y="62"/>
                  <a:pt x="16" y="64"/>
                  <a:pt x="16" y="65"/>
                </a:cubicBezTo>
                <a:cubicBezTo>
                  <a:pt x="17" y="67"/>
                  <a:pt x="18" y="67"/>
                  <a:pt x="20" y="67"/>
                </a:cubicBezTo>
                <a:cubicBezTo>
                  <a:pt x="22" y="68"/>
                  <a:pt x="28" y="69"/>
                  <a:pt x="29" y="67"/>
                </a:cubicBezTo>
                <a:cubicBezTo>
                  <a:pt x="29" y="69"/>
                  <a:pt x="28" y="71"/>
                  <a:pt x="28" y="74"/>
                </a:cubicBezTo>
                <a:cubicBezTo>
                  <a:pt x="29" y="76"/>
                  <a:pt x="31" y="76"/>
                  <a:pt x="33" y="75"/>
                </a:cubicBezTo>
                <a:cubicBezTo>
                  <a:pt x="33" y="77"/>
                  <a:pt x="34" y="83"/>
                  <a:pt x="37" y="80"/>
                </a:cubicBezTo>
                <a:cubicBezTo>
                  <a:pt x="37" y="81"/>
                  <a:pt x="37" y="82"/>
                  <a:pt x="38" y="82"/>
                </a:cubicBezTo>
                <a:cubicBezTo>
                  <a:pt x="40" y="84"/>
                  <a:pt x="44" y="82"/>
                  <a:pt x="46" y="82"/>
                </a:cubicBezTo>
                <a:cubicBezTo>
                  <a:pt x="45" y="85"/>
                  <a:pt x="52" y="84"/>
                  <a:pt x="53" y="84"/>
                </a:cubicBezTo>
                <a:cubicBezTo>
                  <a:pt x="53" y="86"/>
                  <a:pt x="56" y="84"/>
                  <a:pt x="56" y="84"/>
                </a:cubicBezTo>
                <a:cubicBezTo>
                  <a:pt x="57" y="85"/>
                  <a:pt x="58" y="84"/>
                  <a:pt x="59" y="84"/>
                </a:cubicBezTo>
                <a:cubicBezTo>
                  <a:pt x="59" y="84"/>
                  <a:pt x="60" y="84"/>
                  <a:pt x="60" y="85"/>
                </a:cubicBezTo>
                <a:cubicBezTo>
                  <a:pt x="58" y="85"/>
                  <a:pt x="56" y="86"/>
                  <a:pt x="54" y="87"/>
                </a:cubicBezTo>
                <a:cubicBezTo>
                  <a:pt x="45" y="90"/>
                  <a:pt x="35" y="90"/>
                  <a:pt x="25" y="91"/>
                </a:cubicBezTo>
                <a:cubicBezTo>
                  <a:pt x="22" y="91"/>
                  <a:pt x="19" y="92"/>
                  <a:pt x="16" y="92"/>
                </a:cubicBezTo>
                <a:close/>
                <a:moveTo>
                  <a:pt x="135" y="62"/>
                </a:moveTo>
                <a:cubicBezTo>
                  <a:pt x="135" y="63"/>
                  <a:pt x="135" y="64"/>
                  <a:pt x="134" y="65"/>
                </a:cubicBezTo>
                <a:cubicBezTo>
                  <a:pt x="134" y="65"/>
                  <a:pt x="134" y="65"/>
                  <a:pt x="134" y="65"/>
                </a:cubicBezTo>
                <a:cubicBezTo>
                  <a:pt x="134" y="65"/>
                  <a:pt x="134" y="65"/>
                  <a:pt x="134" y="65"/>
                </a:cubicBezTo>
                <a:cubicBezTo>
                  <a:pt x="133" y="81"/>
                  <a:pt x="121" y="94"/>
                  <a:pt x="105" y="101"/>
                </a:cubicBezTo>
                <a:cubicBezTo>
                  <a:pt x="93" y="106"/>
                  <a:pt x="79" y="109"/>
                  <a:pt x="65" y="109"/>
                </a:cubicBezTo>
                <a:cubicBezTo>
                  <a:pt x="56" y="109"/>
                  <a:pt x="47" y="108"/>
                  <a:pt x="39" y="106"/>
                </a:cubicBezTo>
                <a:cubicBezTo>
                  <a:pt x="39" y="105"/>
                  <a:pt x="39" y="105"/>
                  <a:pt x="39" y="105"/>
                </a:cubicBezTo>
                <a:cubicBezTo>
                  <a:pt x="39" y="105"/>
                  <a:pt x="39" y="105"/>
                  <a:pt x="39" y="105"/>
                </a:cubicBezTo>
                <a:cubicBezTo>
                  <a:pt x="37" y="105"/>
                  <a:pt x="36" y="104"/>
                  <a:pt x="34" y="104"/>
                </a:cubicBezTo>
                <a:cubicBezTo>
                  <a:pt x="33" y="103"/>
                  <a:pt x="32" y="103"/>
                  <a:pt x="31" y="102"/>
                </a:cubicBezTo>
                <a:cubicBezTo>
                  <a:pt x="31" y="102"/>
                  <a:pt x="31" y="102"/>
                  <a:pt x="31" y="102"/>
                </a:cubicBezTo>
                <a:cubicBezTo>
                  <a:pt x="31" y="102"/>
                  <a:pt x="31" y="102"/>
                  <a:pt x="31" y="102"/>
                </a:cubicBezTo>
                <a:cubicBezTo>
                  <a:pt x="30" y="102"/>
                  <a:pt x="29" y="101"/>
                  <a:pt x="29" y="101"/>
                </a:cubicBezTo>
                <a:cubicBezTo>
                  <a:pt x="29" y="101"/>
                  <a:pt x="30" y="101"/>
                  <a:pt x="30" y="101"/>
                </a:cubicBezTo>
                <a:cubicBezTo>
                  <a:pt x="32" y="101"/>
                  <a:pt x="34" y="100"/>
                  <a:pt x="37" y="100"/>
                </a:cubicBezTo>
                <a:cubicBezTo>
                  <a:pt x="39" y="100"/>
                  <a:pt x="42" y="100"/>
                  <a:pt x="45" y="100"/>
                </a:cubicBezTo>
                <a:cubicBezTo>
                  <a:pt x="47" y="100"/>
                  <a:pt x="49" y="100"/>
                  <a:pt x="52" y="100"/>
                </a:cubicBezTo>
                <a:cubicBezTo>
                  <a:pt x="54" y="99"/>
                  <a:pt x="57" y="97"/>
                  <a:pt x="59" y="96"/>
                </a:cubicBezTo>
                <a:cubicBezTo>
                  <a:pt x="62" y="95"/>
                  <a:pt x="64" y="95"/>
                  <a:pt x="67" y="95"/>
                </a:cubicBezTo>
                <a:cubicBezTo>
                  <a:pt x="69" y="94"/>
                  <a:pt x="71" y="92"/>
                  <a:pt x="73" y="92"/>
                </a:cubicBezTo>
                <a:cubicBezTo>
                  <a:pt x="75" y="91"/>
                  <a:pt x="77" y="93"/>
                  <a:pt x="79" y="92"/>
                </a:cubicBezTo>
                <a:cubicBezTo>
                  <a:pt x="81" y="91"/>
                  <a:pt x="82" y="90"/>
                  <a:pt x="83" y="90"/>
                </a:cubicBezTo>
                <a:cubicBezTo>
                  <a:pt x="86" y="89"/>
                  <a:pt x="89" y="88"/>
                  <a:pt x="91" y="87"/>
                </a:cubicBezTo>
                <a:cubicBezTo>
                  <a:pt x="93" y="85"/>
                  <a:pt x="96" y="86"/>
                  <a:pt x="98" y="85"/>
                </a:cubicBezTo>
                <a:cubicBezTo>
                  <a:pt x="101" y="85"/>
                  <a:pt x="104" y="82"/>
                  <a:pt x="107" y="82"/>
                </a:cubicBezTo>
                <a:cubicBezTo>
                  <a:pt x="110" y="81"/>
                  <a:pt x="112" y="81"/>
                  <a:pt x="115" y="80"/>
                </a:cubicBezTo>
                <a:cubicBezTo>
                  <a:pt x="122" y="76"/>
                  <a:pt x="127" y="70"/>
                  <a:pt x="130" y="63"/>
                </a:cubicBezTo>
                <a:cubicBezTo>
                  <a:pt x="131" y="62"/>
                  <a:pt x="133" y="62"/>
                  <a:pt x="134" y="60"/>
                </a:cubicBezTo>
                <a:cubicBezTo>
                  <a:pt x="134" y="60"/>
                  <a:pt x="134" y="60"/>
                  <a:pt x="135" y="60"/>
                </a:cubicBezTo>
                <a:cubicBezTo>
                  <a:pt x="135" y="60"/>
                  <a:pt x="135" y="61"/>
                  <a:pt x="135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215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Freeform 129"/>
          <p:cNvSpPr>
            <a:spLocks/>
          </p:cNvSpPr>
          <p:nvPr/>
        </p:nvSpPr>
        <p:spPr bwMode="auto">
          <a:xfrm>
            <a:off x="6148249" y="1606288"/>
            <a:ext cx="31248" cy="13393"/>
          </a:xfrm>
          <a:custGeom>
            <a:avLst/>
            <a:gdLst>
              <a:gd name="T0" fmla="*/ 13 w 13"/>
              <a:gd name="T1" fmla="*/ 0 h 6"/>
              <a:gd name="T2" fmla="*/ 0 w 13"/>
              <a:gd name="T3" fmla="*/ 4 h 6"/>
              <a:gd name="T4" fmla="*/ 1 w 13"/>
              <a:gd name="T5" fmla="*/ 6 h 6"/>
              <a:gd name="T6" fmla="*/ 10 w 13"/>
              <a:gd name="T7" fmla="*/ 3 h 6"/>
              <a:gd name="T8" fmla="*/ 13 w 13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6">
                <a:moveTo>
                  <a:pt x="13" y="0"/>
                </a:moveTo>
                <a:cubicBezTo>
                  <a:pt x="9" y="1"/>
                  <a:pt x="4" y="2"/>
                  <a:pt x="0" y="4"/>
                </a:cubicBezTo>
                <a:cubicBezTo>
                  <a:pt x="1" y="6"/>
                  <a:pt x="1" y="6"/>
                  <a:pt x="1" y="6"/>
                </a:cubicBezTo>
                <a:cubicBezTo>
                  <a:pt x="4" y="5"/>
                  <a:pt x="7" y="4"/>
                  <a:pt x="10" y="3"/>
                </a:cubicBezTo>
                <a:lnTo>
                  <a:pt x="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Freeform 130"/>
          <p:cNvSpPr>
            <a:spLocks/>
          </p:cNvSpPr>
          <p:nvPr/>
        </p:nvSpPr>
        <p:spPr bwMode="auto">
          <a:xfrm>
            <a:off x="6201818" y="1607776"/>
            <a:ext cx="92257" cy="172610"/>
          </a:xfrm>
          <a:custGeom>
            <a:avLst/>
            <a:gdLst>
              <a:gd name="T0" fmla="*/ 2 w 39"/>
              <a:gd name="T1" fmla="*/ 0 h 72"/>
              <a:gd name="T2" fmla="*/ 0 w 39"/>
              <a:gd name="T3" fmla="*/ 2 h 72"/>
              <a:gd name="T4" fmla="*/ 27 w 39"/>
              <a:gd name="T5" fmla="*/ 22 h 72"/>
              <a:gd name="T6" fmla="*/ 10 w 39"/>
              <a:gd name="T7" fmla="*/ 70 h 72"/>
              <a:gd name="T8" fmla="*/ 12 w 39"/>
              <a:gd name="T9" fmla="*/ 72 h 72"/>
              <a:gd name="T10" fmla="*/ 30 w 39"/>
              <a:gd name="T11" fmla="*/ 21 h 72"/>
              <a:gd name="T12" fmla="*/ 2 w 39"/>
              <a:gd name="T13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72">
                <a:moveTo>
                  <a:pt x="2" y="0"/>
                </a:moveTo>
                <a:cubicBezTo>
                  <a:pt x="0" y="2"/>
                  <a:pt x="0" y="2"/>
                  <a:pt x="0" y="2"/>
                </a:cubicBezTo>
                <a:cubicBezTo>
                  <a:pt x="11" y="4"/>
                  <a:pt x="22" y="11"/>
                  <a:pt x="27" y="22"/>
                </a:cubicBezTo>
                <a:cubicBezTo>
                  <a:pt x="36" y="40"/>
                  <a:pt x="28" y="61"/>
                  <a:pt x="10" y="70"/>
                </a:cubicBezTo>
                <a:cubicBezTo>
                  <a:pt x="12" y="72"/>
                  <a:pt x="12" y="72"/>
                  <a:pt x="12" y="72"/>
                </a:cubicBezTo>
                <a:cubicBezTo>
                  <a:pt x="31" y="63"/>
                  <a:pt x="39" y="40"/>
                  <a:pt x="30" y="21"/>
                </a:cubicBezTo>
                <a:cubicBezTo>
                  <a:pt x="24" y="9"/>
                  <a:pt x="14" y="2"/>
                  <a:pt x="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Freeform 131"/>
          <p:cNvSpPr>
            <a:spLocks/>
          </p:cNvSpPr>
          <p:nvPr/>
        </p:nvSpPr>
        <p:spPr bwMode="auto">
          <a:xfrm>
            <a:off x="6170570" y="1619680"/>
            <a:ext cx="40176" cy="46129"/>
          </a:xfrm>
          <a:custGeom>
            <a:avLst/>
            <a:gdLst>
              <a:gd name="T0" fmla="*/ 0 w 17"/>
              <a:gd name="T1" fmla="*/ 11 h 19"/>
              <a:gd name="T2" fmla="*/ 1 w 17"/>
              <a:gd name="T3" fmla="*/ 14 h 19"/>
              <a:gd name="T4" fmla="*/ 2 w 17"/>
              <a:gd name="T5" fmla="*/ 14 h 19"/>
              <a:gd name="T6" fmla="*/ 8 w 17"/>
              <a:gd name="T7" fmla="*/ 18 h 19"/>
              <a:gd name="T8" fmla="*/ 9 w 17"/>
              <a:gd name="T9" fmla="*/ 19 h 19"/>
              <a:gd name="T10" fmla="*/ 11 w 17"/>
              <a:gd name="T11" fmla="*/ 19 h 19"/>
              <a:gd name="T12" fmla="*/ 17 w 17"/>
              <a:gd name="T13" fmla="*/ 1 h 19"/>
              <a:gd name="T14" fmla="*/ 11 w 17"/>
              <a:gd name="T15" fmla="*/ 0 h 19"/>
              <a:gd name="T16" fmla="*/ 0 w 17"/>
              <a:gd name="T17" fmla="*/ 1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19">
                <a:moveTo>
                  <a:pt x="0" y="11"/>
                </a:move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2" y="14"/>
                  <a:pt x="2" y="14"/>
                </a:cubicBezTo>
                <a:cubicBezTo>
                  <a:pt x="4" y="14"/>
                  <a:pt x="6" y="14"/>
                  <a:pt x="8" y="18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9"/>
                  <a:pt x="10" y="19"/>
                  <a:pt x="11" y="19"/>
                </a:cubicBezTo>
                <a:cubicBezTo>
                  <a:pt x="17" y="1"/>
                  <a:pt x="17" y="1"/>
                  <a:pt x="17" y="1"/>
                </a:cubicBezTo>
                <a:cubicBezTo>
                  <a:pt x="15" y="0"/>
                  <a:pt x="13" y="0"/>
                  <a:pt x="11" y="0"/>
                </a:cubicBezTo>
                <a:lnTo>
                  <a:pt x="0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5" name="Freeform 132"/>
          <p:cNvSpPr>
            <a:spLocks/>
          </p:cNvSpPr>
          <p:nvPr/>
        </p:nvSpPr>
        <p:spPr bwMode="auto">
          <a:xfrm>
            <a:off x="6158666" y="1622656"/>
            <a:ext cx="7440" cy="4465"/>
          </a:xfrm>
          <a:custGeom>
            <a:avLst/>
            <a:gdLst>
              <a:gd name="T0" fmla="*/ 3 w 3"/>
              <a:gd name="T1" fmla="*/ 0 h 2"/>
              <a:gd name="T2" fmla="*/ 0 w 3"/>
              <a:gd name="T3" fmla="*/ 1 h 2"/>
              <a:gd name="T4" fmla="*/ 1 w 3"/>
              <a:gd name="T5" fmla="*/ 2 h 2"/>
              <a:gd name="T6" fmla="*/ 3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3" y="0"/>
                </a:moveTo>
                <a:cubicBezTo>
                  <a:pt x="2" y="0"/>
                  <a:pt x="1" y="1"/>
                  <a:pt x="0" y="1"/>
                </a:cubicBezTo>
                <a:cubicBezTo>
                  <a:pt x="1" y="2"/>
                  <a:pt x="1" y="2"/>
                  <a:pt x="1" y="2"/>
                </a:cubicBezTo>
                <a:lnTo>
                  <a:pt x="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6" name="Freeform 133"/>
          <p:cNvSpPr>
            <a:spLocks/>
          </p:cNvSpPr>
          <p:nvPr/>
        </p:nvSpPr>
        <p:spPr bwMode="auto">
          <a:xfrm>
            <a:off x="6203306" y="1625632"/>
            <a:ext cx="55056" cy="47617"/>
          </a:xfrm>
          <a:custGeom>
            <a:avLst/>
            <a:gdLst>
              <a:gd name="T0" fmla="*/ 7 w 23"/>
              <a:gd name="T1" fmla="*/ 0 h 20"/>
              <a:gd name="T2" fmla="*/ 0 w 23"/>
              <a:gd name="T3" fmla="*/ 18 h 20"/>
              <a:gd name="T4" fmla="*/ 11 w 23"/>
              <a:gd name="T5" fmla="*/ 20 h 20"/>
              <a:gd name="T6" fmla="*/ 23 w 23"/>
              <a:gd name="T7" fmla="*/ 14 h 20"/>
              <a:gd name="T8" fmla="*/ 7 w 23"/>
              <a:gd name="T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0">
                <a:moveTo>
                  <a:pt x="7" y="0"/>
                </a:moveTo>
                <a:cubicBezTo>
                  <a:pt x="0" y="18"/>
                  <a:pt x="0" y="18"/>
                  <a:pt x="0" y="18"/>
                </a:cubicBezTo>
                <a:cubicBezTo>
                  <a:pt x="8" y="18"/>
                  <a:pt x="10" y="19"/>
                  <a:pt x="11" y="20"/>
                </a:cubicBezTo>
                <a:cubicBezTo>
                  <a:pt x="23" y="14"/>
                  <a:pt x="23" y="14"/>
                  <a:pt x="23" y="14"/>
                </a:cubicBezTo>
                <a:cubicBezTo>
                  <a:pt x="19" y="8"/>
                  <a:pt x="13" y="3"/>
                  <a:pt x="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7" name="Freeform 134"/>
          <p:cNvSpPr>
            <a:spLocks/>
          </p:cNvSpPr>
          <p:nvPr/>
        </p:nvSpPr>
        <p:spPr bwMode="auto">
          <a:xfrm>
            <a:off x="6213722" y="1667297"/>
            <a:ext cx="56545" cy="53569"/>
          </a:xfrm>
          <a:custGeom>
            <a:avLst/>
            <a:gdLst>
              <a:gd name="T0" fmla="*/ 20 w 24"/>
              <a:gd name="T1" fmla="*/ 0 h 22"/>
              <a:gd name="T2" fmla="*/ 8 w 24"/>
              <a:gd name="T3" fmla="*/ 6 h 22"/>
              <a:gd name="T4" fmla="*/ 8 w 24"/>
              <a:gd name="T5" fmla="*/ 6 h 22"/>
              <a:gd name="T6" fmla="*/ 6 w 24"/>
              <a:gd name="T7" fmla="*/ 8 h 22"/>
              <a:gd name="T8" fmla="*/ 0 w 24"/>
              <a:gd name="T9" fmla="*/ 14 h 22"/>
              <a:gd name="T10" fmla="*/ 22 w 24"/>
              <a:gd name="T11" fmla="*/ 22 h 22"/>
              <a:gd name="T12" fmla="*/ 20 w 24"/>
              <a:gd name="T1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2">
                <a:moveTo>
                  <a:pt x="20" y="0"/>
                </a:move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6" y="8"/>
                  <a:pt x="6" y="8"/>
                  <a:pt x="6" y="8"/>
                </a:cubicBezTo>
                <a:cubicBezTo>
                  <a:pt x="0" y="14"/>
                  <a:pt x="0" y="14"/>
                  <a:pt x="0" y="14"/>
                </a:cubicBezTo>
                <a:cubicBezTo>
                  <a:pt x="22" y="22"/>
                  <a:pt x="22" y="22"/>
                  <a:pt x="22" y="22"/>
                </a:cubicBezTo>
                <a:cubicBezTo>
                  <a:pt x="24" y="15"/>
                  <a:pt x="23" y="7"/>
                  <a:pt x="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8" name="Freeform 135"/>
          <p:cNvSpPr>
            <a:spLocks/>
          </p:cNvSpPr>
          <p:nvPr/>
        </p:nvSpPr>
        <p:spPr bwMode="auto">
          <a:xfrm>
            <a:off x="6201818" y="1708961"/>
            <a:ext cx="59521" cy="56545"/>
          </a:xfrm>
          <a:custGeom>
            <a:avLst/>
            <a:gdLst>
              <a:gd name="T0" fmla="*/ 25 w 25"/>
              <a:gd name="T1" fmla="*/ 8 h 24"/>
              <a:gd name="T2" fmla="*/ 3 w 25"/>
              <a:gd name="T3" fmla="*/ 0 h 24"/>
              <a:gd name="T4" fmla="*/ 0 w 25"/>
              <a:gd name="T5" fmla="*/ 3 h 24"/>
              <a:gd name="T6" fmla="*/ 11 w 25"/>
              <a:gd name="T7" fmla="*/ 24 h 24"/>
              <a:gd name="T8" fmla="*/ 25 w 25"/>
              <a:gd name="T9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5" y="8"/>
                </a:moveTo>
                <a:cubicBezTo>
                  <a:pt x="3" y="0"/>
                  <a:pt x="3" y="0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1" y="24"/>
                  <a:pt x="11" y="24"/>
                  <a:pt x="11" y="24"/>
                </a:cubicBezTo>
                <a:cubicBezTo>
                  <a:pt x="18" y="21"/>
                  <a:pt x="23" y="15"/>
                  <a:pt x="25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9" name="Freeform 136"/>
          <p:cNvSpPr>
            <a:spLocks/>
          </p:cNvSpPr>
          <p:nvPr/>
        </p:nvSpPr>
        <p:spPr bwMode="auto">
          <a:xfrm>
            <a:off x="5859574" y="1534863"/>
            <a:ext cx="96721" cy="130945"/>
          </a:xfrm>
          <a:custGeom>
            <a:avLst/>
            <a:gdLst>
              <a:gd name="T0" fmla="*/ 34 w 40"/>
              <a:gd name="T1" fmla="*/ 27 h 55"/>
              <a:gd name="T2" fmla="*/ 32 w 40"/>
              <a:gd name="T3" fmla="*/ 55 h 55"/>
              <a:gd name="T4" fmla="*/ 35 w 40"/>
              <a:gd name="T5" fmla="*/ 55 h 55"/>
              <a:gd name="T6" fmla="*/ 36 w 40"/>
              <a:gd name="T7" fmla="*/ 26 h 55"/>
              <a:gd name="T8" fmla="*/ 0 w 40"/>
              <a:gd name="T9" fmla="*/ 0 h 55"/>
              <a:gd name="T10" fmla="*/ 1 w 40"/>
              <a:gd name="T11" fmla="*/ 3 h 55"/>
              <a:gd name="T12" fmla="*/ 34 w 40"/>
              <a:gd name="T13" fmla="*/ 2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55">
                <a:moveTo>
                  <a:pt x="34" y="27"/>
                </a:moveTo>
                <a:cubicBezTo>
                  <a:pt x="37" y="37"/>
                  <a:pt x="36" y="46"/>
                  <a:pt x="32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9" y="46"/>
                  <a:pt x="40" y="36"/>
                  <a:pt x="36" y="26"/>
                </a:cubicBezTo>
                <a:cubicBezTo>
                  <a:pt x="31" y="10"/>
                  <a:pt x="16" y="0"/>
                  <a:pt x="0" y="0"/>
                </a:cubicBezTo>
                <a:cubicBezTo>
                  <a:pt x="1" y="3"/>
                  <a:pt x="1" y="3"/>
                  <a:pt x="1" y="3"/>
                </a:cubicBezTo>
                <a:cubicBezTo>
                  <a:pt x="16" y="4"/>
                  <a:pt x="29" y="13"/>
                  <a:pt x="34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1" name="Freeform 138"/>
          <p:cNvSpPr>
            <a:spLocks/>
          </p:cNvSpPr>
          <p:nvPr/>
        </p:nvSpPr>
        <p:spPr bwMode="auto">
          <a:xfrm>
            <a:off x="5786662" y="1595872"/>
            <a:ext cx="61008" cy="41664"/>
          </a:xfrm>
          <a:custGeom>
            <a:avLst/>
            <a:gdLst>
              <a:gd name="T0" fmla="*/ 0 w 26"/>
              <a:gd name="T1" fmla="*/ 3 h 17"/>
              <a:gd name="T2" fmla="*/ 15 w 26"/>
              <a:gd name="T3" fmla="*/ 17 h 17"/>
              <a:gd name="T4" fmla="*/ 26 w 26"/>
              <a:gd name="T5" fmla="*/ 13 h 17"/>
              <a:gd name="T6" fmla="*/ 1 w 26"/>
              <a:gd name="T7" fmla="*/ 0 h 17"/>
              <a:gd name="T8" fmla="*/ 0 w 26"/>
              <a:gd name="T9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17">
                <a:moveTo>
                  <a:pt x="0" y="3"/>
                </a:moveTo>
                <a:cubicBezTo>
                  <a:pt x="6" y="5"/>
                  <a:pt x="11" y="10"/>
                  <a:pt x="15" y="17"/>
                </a:cubicBezTo>
                <a:cubicBezTo>
                  <a:pt x="26" y="13"/>
                  <a:pt x="26" y="13"/>
                  <a:pt x="26" y="13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2"/>
                  <a:pt x="0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5" name="Freeform 142"/>
          <p:cNvSpPr>
            <a:spLocks/>
          </p:cNvSpPr>
          <p:nvPr/>
        </p:nvSpPr>
        <p:spPr bwMode="auto">
          <a:xfrm>
            <a:off x="5823862" y="1634560"/>
            <a:ext cx="29760" cy="31249"/>
          </a:xfrm>
          <a:custGeom>
            <a:avLst/>
            <a:gdLst>
              <a:gd name="T0" fmla="*/ 2 w 12"/>
              <a:gd name="T1" fmla="*/ 13 h 13"/>
              <a:gd name="T2" fmla="*/ 5 w 12"/>
              <a:gd name="T3" fmla="*/ 13 h 13"/>
              <a:gd name="T4" fmla="*/ 12 w 12"/>
              <a:gd name="T5" fmla="*/ 0 h 13"/>
              <a:gd name="T6" fmla="*/ 0 w 12"/>
              <a:gd name="T7" fmla="*/ 4 h 13"/>
              <a:gd name="T8" fmla="*/ 1 w 12"/>
              <a:gd name="T9" fmla="*/ 7 h 13"/>
              <a:gd name="T10" fmla="*/ 2 w 12"/>
              <a:gd name="T11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13">
                <a:moveTo>
                  <a:pt x="2" y="13"/>
                </a:moveTo>
                <a:cubicBezTo>
                  <a:pt x="3" y="13"/>
                  <a:pt x="4" y="13"/>
                  <a:pt x="5" y="13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1" y="6"/>
                  <a:pt x="1" y="7"/>
                </a:cubicBezTo>
                <a:cubicBezTo>
                  <a:pt x="1" y="9"/>
                  <a:pt x="2" y="11"/>
                  <a:pt x="2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6" name="Rectangle 143"/>
          <p:cNvSpPr>
            <a:spLocks noChangeArrowheads="1"/>
          </p:cNvSpPr>
          <p:nvPr/>
        </p:nvSpPr>
        <p:spPr bwMode="auto">
          <a:xfrm>
            <a:off x="5869991" y="1619680"/>
            <a:ext cx="1488" cy="14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8" name="Freeform 145"/>
          <p:cNvSpPr>
            <a:spLocks/>
          </p:cNvSpPr>
          <p:nvPr/>
        </p:nvSpPr>
        <p:spPr bwMode="auto">
          <a:xfrm>
            <a:off x="5889334" y="1606288"/>
            <a:ext cx="52080" cy="52081"/>
          </a:xfrm>
          <a:custGeom>
            <a:avLst/>
            <a:gdLst>
              <a:gd name="T0" fmla="*/ 18 w 22"/>
              <a:gd name="T1" fmla="*/ 22 h 22"/>
              <a:gd name="T2" fmla="*/ 20 w 22"/>
              <a:gd name="T3" fmla="*/ 0 h 22"/>
              <a:gd name="T4" fmla="*/ 0 w 22"/>
              <a:gd name="T5" fmla="*/ 7 h 22"/>
              <a:gd name="T6" fmla="*/ 2 w 22"/>
              <a:gd name="T7" fmla="*/ 14 h 22"/>
              <a:gd name="T8" fmla="*/ 18 w 22"/>
              <a:gd name="T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2">
                <a:moveTo>
                  <a:pt x="18" y="22"/>
                </a:moveTo>
                <a:cubicBezTo>
                  <a:pt x="21" y="15"/>
                  <a:pt x="22" y="7"/>
                  <a:pt x="20" y="0"/>
                </a:cubicBezTo>
                <a:cubicBezTo>
                  <a:pt x="0" y="7"/>
                  <a:pt x="0" y="7"/>
                  <a:pt x="0" y="7"/>
                </a:cubicBezTo>
                <a:cubicBezTo>
                  <a:pt x="2" y="14"/>
                  <a:pt x="2" y="14"/>
                  <a:pt x="2" y="14"/>
                </a:cubicBezTo>
                <a:lnTo>
                  <a:pt x="18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9" name="Freeform 146"/>
          <p:cNvSpPr>
            <a:spLocks/>
          </p:cNvSpPr>
          <p:nvPr/>
        </p:nvSpPr>
        <p:spPr bwMode="auto">
          <a:xfrm>
            <a:off x="5846182" y="1639024"/>
            <a:ext cx="20832" cy="26784"/>
          </a:xfrm>
          <a:custGeom>
            <a:avLst/>
            <a:gdLst>
              <a:gd name="T0" fmla="*/ 0 w 9"/>
              <a:gd name="T1" fmla="*/ 11 h 11"/>
              <a:gd name="T2" fmla="*/ 8 w 9"/>
              <a:gd name="T3" fmla="*/ 11 h 11"/>
              <a:gd name="T4" fmla="*/ 9 w 9"/>
              <a:gd name="T5" fmla="*/ 11 h 11"/>
              <a:gd name="T6" fmla="*/ 6 w 9"/>
              <a:gd name="T7" fmla="*/ 0 h 11"/>
              <a:gd name="T8" fmla="*/ 0 w 9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1">
                <a:moveTo>
                  <a:pt x="0" y="11"/>
                </a:moveTo>
                <a:cubicBezTo>
                  <a:pt x="3" y="11"/>
                  <a:pt x="5" y="11"/>
                  <a:pt x="8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6" y="0"/>
                  <a:pt x="6" y="0"/>
                  <a:pt x="6" y="0"/>
                </a:cubicBezTo>
                <a:lnTo>
                  <a:pt x="0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0" name="Freeform 147"/>
          <p:cNvSpPr>
            <a:spLocks/>
          </p:cNvSpPr>
          <p:nvPr/>
        </p:nvSpPr>
        <p:spPr bwMode="auto">
          <a:xfrm>
            <a:off x="5895287" y="1649441"/>
            <a:ext cx="31248" cy="16369"/>
          </a:xfrm>
          <a:custGeom>
            <a:avLst/>
            <a:gdLst>
              <a:gd name="T0" fmla="*/ 21 w 21"/>
              <a:gd name="T1" fmla="*/ 11 h 11"/>
              <a:gd name="T2" fmla="*/ 0 w 21"/>
              <a:gd name="T3" fmla="*/ 0 h 11"/>
              <a:gd name="T4" fmla="*/ 4 w 21"/>
              <a:gd name="T5" fmla="*/ 11 h 11"/>
              <a:gd name="T6" fmla="*/ 21 w 21"/>
              <a:gd name="T7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11">
                <a:moveTo>
                  <a:pt x="21" y="11"/>
                </a:moveTo>
                <a:lnTo>
                  <a:pt x="0" y="0"/>
                </a:lnTo>
                <a:lnTo>
                  <a:pt x="4" y="11"/>
                </a:lnTo>
                <a:lnTo>
                  <a:pt x="21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1" name="Freeform 148"/>
          <p:cNvSpPr>
            <a:spLocks/>
          </p:cNvSpPr>
          <p:nvPr/>
        </p:nvSpPr>
        <p:spPr bwMode="auto">
          <a:xfrm>
            <a:off x="5867015" y="1634560"/>
            <a:ext cx="14880" cy="31249"/>
          </a:xfrm>
          <a:custGeom>
            <a:avLst/>
            <a:gdLst>
              <a:gd name="T0" fmla="*/ 7 w 10"/>
              <a:gd name="T1" fmla="*/ 21 h 21"/>
              <a:gd name="T2" fmla="*/ 10 w 10"/>
              <a:gd name="T3" fmla="*/ 21 h 21"/>
              <a:gd name="T4" fmla="*/ 5 w 10"/>
              <a:gd name="T5" fmla="*/ 3 h 21"/>
              <a:gd name="T6" fmla="*/ 0 w 10"/>
              <a:gd name="T7" fmla="*/ 0 h 21"/>
              <a:gd name="T8" fmla="*/ 7 w 10"/>
              <a:gd name="T9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1">
                <a:moveTo>
                  <a:pt x="7" y="21"/>
                </a:moveTo>
                <a:lnTo>
                  <a:pt x="10" y="21"/>
                </a:lnTo>
                <a:lnTo>
                  <a:pt x="5" y="3"/>
                </a:lnTo>
                <a:lnTo>
                  <a:pt x="0" y="0"/>
                </a:lnTo>
                <a:lnTo>
                  <a:pt x="7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2" name="Freeform 149"/>
          <p:cNvSpPr>
            <a:spLocks noEditPoints="1"/>
          </p:cNvSpPr>
          <p:nvPr/>
        </p:nvSpPr>
        <p:spPr bwMode="auto">
          <a:xfrm>
            <a:off x="5652740" y="1412845"/>
            <a:ext cx="165169" cy="312483"/>
          </a:xfrm>
          <a:custGeom>
            <a:avLst/>
            <a:gdLst>
              <a:gd name="T0" fmla="*/ 38 w 69"/>
              <a:gd name="T1" fmla="*/ 115 h 131"/>
              <a:gd name="T2" fmla="*/ 38 w 69"/>
              <a:gd name="T3" fmla="*/ 115 h 131"/>
              <a:gd name="T4" fmla="*/ 36 w 69"/>
              <a:gd name="T5" fmla="*/ 113 h 131"/>
              <a:gd name="T6" fmla="*/ 37 w 69"/>
              <a:gd name="T7" fmla="*/ 110 h 131"/>
              <a:gd name="T8" fmla="*/ 55 w 69"/>
              <a:gd name="T9" fmla="*/ 106 h 131"/>
              <a:gd name="T10" fmla="*/ 69 w 69"/>
              <a:gd name="T11" fmla="*/ 106 h 131"/>
              <a:gd name="T12" fmla="*/ 69 w 69"/>
              <a:gd name="T13" fmla="*/ 101 h 131"/>
              <a:gd name="T14" fmla="*/ 51 w 69"/>
              <a:gd name="T15" fmla="*/ 83 h 131"/>
              <a:gd name="T16" fmla="*/ 48 w 69"/>
              <a:gd name="T17" fmla="*/ 84 h 131"/>
              <a:gd name="T18" fmla="*/ 42 w 69"/>
              <a:gd name="T19" fmla="*/ 86 h 131"/>
              <a:gd name="T20" fmla="*/ 38 w 69"/>
              <a:gd name="T21" fmla="*/ 90 h 131"/>
              <a:gd name="T22" fmla="*/ 37 w 69"/>
              <a:gd name="T23" fmla="*/ 88 h 131"/>
              <a:gd name="T24" fmla="*/ 36 w 69"/>
              <a:gd name="T25" fmla="*/ 87 h 131"/>
              <a:gd name="T26" fmla="*/ 28 w 69"/>
              <a:gd name="T27" fmla="*/ 74 h 131"/>
              <a:gd name="T28" fmla="*/ 25 w 69"/>
              <a:gd name="T29" fmla="*/ 58 h 131"/>
              <a:gd name="T30" fmla="*/ 21 w 69"/>
              <a:gd name="T31" fmla="*/ 48 h 131"/>
              <a:gd name="T32" fmla="*/ 16 w 69"/>
              <a:gd name="T33" fmla="*/ 43 h 131"/>
              <a:gd name="T34" fmla="*/ 11 w 69"/>
              <a:gd name="T35" fmla="*/ 42 h 131"/>
              <a:gd name="T36" fmla="*/ 9 w 69"/>
              <a:gd name="T37" fmla="*/ 38 h 131"/>
              <a:gd name="T38" fmla="*/ 9 w 69"/>
              <a:gd name="T39" fmla="*/ 33 h 131"/>
              <a:gd name="T40" fmla="*/ 11 w 69"/>
              <a:gd name="T41" fmla="*/ 29 h 131"/>
              <a:gd name="T42" fmla="*/ 13 w 69"/>
              <a:gd name="T43" fmla="*/ 0 h 131"/>
              <a:gd name="T44" fmla="*/ 1 w 69"/>
              <a:gd name="T45" fmla="*/ 20 h 131"/>
              <a:gd name="T46" fmla="*/ 5 w 69"/>
              <a:gd name="T47" fmla="*/ 34 h 131"/>
              <a:gd name="T48" fmla="*/ 5 w 69"/>
              <a:gd name="T49" fmla="*/ 21 h 131"/>
              <a:gd name="T50" fmla="*/ 8 w 69"/>
              <a:gd name="T51" fmla="*/ 10 h 131"/>
              <a:gd name="T52" fmla="*/ 9 w 69"/>
              <a:gd name="T53" fmla="*/ 41 h 131"/>
              <a:gd name="T54" fmla="*/ 6 w 69"/>
              <a:gd name="T55" fmla="*/ 40 h 131"/>
              <a:gd name="T56" fmla="*/ 6 w 69"/>
              <a:gd name="T57" fmla="*/ 40 h 131"/>
              <a:gd name="T58" fmla="*/ 4 w 69"/>
              <a:gd name="T59" fmla="*/ 44 h 131"/>
              <a:gd name="T60" fmla="*/ 4 w 69"/>
              <a:gd name="T61" fmla="*/ 47 h 131"/>
              <a:gd name="T62" fmla="*/ 4 w 69"/>
              <a:gd name="T63" fmla="*/ 47 h 131"/>
              <a:gd name="T64" fmla="*/ 13 w 69"/>
              <a:gd name="T65" fmla="*/ 48 h 131"/>
              <a:gd name="T66" fmla="*/ 16 w 69"/>
              <a:gd name="T67" fmla="*/ 49 h 131"/>
              <a:gd name="T68" fmla="*/ 18 w 69"/>
              <a:gd name="T69" fmla="*/ 51 h 131"/>
              <a:gd name="T70" fmla="*/ 22 w 69"/>
              <a:gd name="T71" fmla="*/ 60 h 131"/>
              <a:gd name="T72" fmla="*/ 25 w 69"/>
              <a:gd name="T73" fmla="*/ 75 h 131"/>
              <a:gd name="T74" fmla="*/ 33 w 69"/>
              <a:gd name="T75" fmla="*/ 89 h 131"/>
              <a:gd name="T76" fmla="*/ 34 w 69"/>
              <a:gd name="T77" fmla="*/ 91 h 131"/>
              <a:gd name="T78" fmla="*/ 35 w 69"/>
              <a:gd name="T79" fmla="*/ 92 h 131"/>
              <a:gd name="T80" fmla="*/ 29 w 69"/>
              <a:gd name="T81" fmla="*/ 94 h 131"/>
              <a:gd name="T82" fmla="*/ 24 w 69"/>
              <a:gd name="T83" fmla="*/ 98 h 131"/>
              <a:gd name="T84" fmla="*/ 30 w 69"/>
              <a:gd name="T85" fmla="*/ 125 h 131"/>
              <a:gd name="T86" fmla="*/ 46 w 69"/>
              <a:gd name="T87" fmla="*/ 131 h 131"/>
              <a:gd name="T88" fmla="*/ 52 w 69"/>
              <a:gd name="T89" fmla="*/ 130 h 131"/>
              <a:gd name="T90" fmla="*/ 46 w 69"/>
              <a:gd name="T91" fmla="*/ 124 h 131"/>
              <a:gd name="T92" fmla="*/ 38 w 69"/>
              <a:gd name="T93" fmla="*/ 115 h 131"/>
              <a:gd name="T94" fmla="*/ 45 w 69"/>
              <a:gd name="T95" fmla="*/ 87 h 131"/>
              <a:gd name="T96" fmla="*/ 49 w 69"/>
              <a:gd name="T97" fmla="*/ 86 h 131"/>
              <a:gd name="T98" fmla="*/ 50 w 69"/>
              <a:gd name="T99" fmla="*/ 87 h 131"/>
              <a:gd name="T100" fmla="*/ 59 w 69"/>
              <a:gd name="T101" fmla="*/ 91 h 131"/>
              <a:gd name="T102" fmla="*/ 65 w 69"/>
              <a:gd name="T103" fmla="*/ 100 h 131"/>
              <a:gd name="T104" fmla="*/ 65 w 69"/>
              <a:gd name="T105" fmla="*/ 105 h 131"/>
              <a:gd name="T106" fmla="*/ 65 w 69"/>
              <a:gd name="T107" fmla="*/ 105 h 131"/>
              <a:gd name="T108" fmla="*/ 62 w 69"/>
              <a:gd name="T109" fmla="*/ 101 h 131"/>
              <a:gd name="T110" fmla="*/ 57 w 69"/>
              <a:gd name="T111" fmla="*/ 93 h 131"/>
              <a:gd name="T112" fmla="*/ 49 w 69"/>
              <a:gd name="T113" fmla="*/ 88 h 131"/>
              <a:gd name="T114" fmla="*/ 45 w 69"/>
              <a:gd name="T115" fmla="*/ 8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9" h="131">
                <a:moveTo>
                  <a:pt x="38" y="115"/>
                </a:moveTo>
                <a:cubicBezTo>
                  <a:pt x="38" y="115"/>
                  <a:pt x="38" y="115"/>
                  <a:pt x="38" y="115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7" y="110"/>
                  <a:pt x="37" y="110"/>
                  <a:pt x="37" y="110"/>
                </a:cubicBezTo>
                <a:cubicBezTo>
                  <a:pt x="38" y="107"/>
                  <a:pt x="39" y="107"/>
                  <a:pt x="55" y="106"/>
                </a:cubicBezTo>
                <a:cubicBezTo>
                  <a:pt x="59" y="106"/>
                  <a:pt x="64" y="106"/>
                  <a:pt x="69" y="106"/>
                </a:cubicBezTo>
                <a:cubicBezTo>
                  <a:pt x="69" y="104"/>
                  <a:pt x="69" y="103"/>
                  <a:pt x="69" y="101"/>
                </a:cubicBezTo>
                <a:cubicBezTo>
                  <a:pt x="66" y="91"/>
                  <a:pt x="59" y="83"/>
                  <a:pt x="51" y="83"/>
                </a:cubicBezTo>
                <a:cubicBezTo>
                  <a:pt x="50" y="83"/>
                  <a:pt x="49" y="84"/>
                  <a:pt x="48" y="84"/>
                </a:cubicBezTo>
                <a:cubicBezTo>
                  <a:pt x="46" y="84"/>
                  <a:pt x="44" y="85"/>
                  <a:pt x="42" y="86"/>
                </a:cubicBezTo>
                <a:cubicBezTo>
                  <a:pt x="41" y="87"/>
                  <a:pt x="39" y="88"/>
                  <a:pt x="38" y="90"/>
                </a:cubicBezTo>
                <a:cubicBezTo>
                  <a:pt x="38" y="89"/>
                  <a:pt x="37" y="89"/>
                  <a:pt x="37" y="88"/>
                </a:cubicBezTo>
                <a:cubicBezTo>
                  <a:pt x="36" y="88"/>
                  <a:pt x="36" y="88"/>
                  <a:pt x="36" y="87"/>
                </a:cubicBezTo>
                <a:cubicBezTo>
                  <a:pt x="32" y="83"/>
                  <a:pt x="29" y="78"/>
                  <a:pt x="28" y="74"/>
                </a:cubicBezTo>
                <a:cubicBezTo>
                  <a:pt x="27" y="70"/>
                  <a:pt x="26" y="62"/>
                  <a:pt x="25" y="58"/>
                </a:cubicBezTo>
                <a:cubicBezTo>
                  <a:pt x="24" y="55"/>
                  <a:pt x="23" y="50"/>
                  <a:pt x="21" y="48"/>
                </a:cubicBezTo>
                <a:cubicBezTo>
                  <a:pt x="20" y="46"/>
                  <a:pt x="18" y="45"/>
                  <a:pt x="16" y="43"/>
                </a:cubicBezTo>
                <a:cubicBezTo>
                  <a:pt x="15" y="43"/>
                  <a:pt x="12" y="42"/>
                  <a:pt x="11" y="42"/>
                </a:cubicBezTo>
                <a:cubicBezTo>
                  <a:pt x="10" y="41"/>
                  <a:pt x="9" y="40"/>
                  <a:pt x="9" y="38"/>
                </a:cubicBezTo>
                <a:cubicBezTo>
                  <a:pt x="8" y="36"/>
                  <a:pt x="9" y="34"/>
                  <a:pt x="9" y="33"/>
                </a:cubicBezTo>
                <a:cubicBezTo>
                  <a:pt x="9" y="32"/>
                  <a:pt x="11" y="30"/>
                  <a:pt x="11" y="29"/>
                </a:cubicBezTo>
                <a:cubicBezTo>
                  <a:pt x="16" y="17"/>
                  <a:pt x="9" y="10"/>
                  <a:pt x="13" y="0"/>
                </a:cubicBezTo>
                <a:cubicBezTo>
                  <a:pt x="4" y="6"/>
                  <a:pt x="2" y="16"/>
                  <a:pt x="1" y="20"/>
                </a:cubicBezTo>
                <a:cubicBezTo>
                  <a:pt x="0" y="24"/>
                  <a:pt x="1" y="30"/>
                  <a:pt x="5" y="34"/>
                </a:cubicBezTo>
                <a:cubicBezTo>
                  <a:pt x="4" y="30"/>
                  <a:pt x="4" y="25"/>
                  <a:pt x="5" y="21"/>
                </a:cubicBezTo>
                <a:cubicBezTo>
                  <a:pt x="5" y="17"/>
                  <a:pt x="6" y="13"/>
                  <a:pt x="8" y="10"/>
                </a:cubicBezTo>
                <a:cubicBezTo>
                  <a:pt x="4" y="23"/>
                  <a:pt x="7" y="35"/>
                  <a:pt x="9" y="41"/>
                </a:cubicBezTo>
                <a:cubicBezTo>
                  <a:pt x="8" y="41"/>
                  <a:pt x="7" y="41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5" y="40"/>
                  <a:pt x="5" y="42"/>
                  <a:pt x="4" y="44"/>
                </a:cubicBezTo>
                <a:cubicBezTo>
                  <a:pt x="3" y="46"/>
                  <a:pt x="2" y="47"/>
                  <a:pt x="4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7" y="47"/>
                  <a:pt x="10" y="48"/>
                  <a:pt x="13" y="48"/>
                </a:cubicBezTo>
                <a:cubicBezTo>
                  <a:pt x="13" y="48"/>
                  <a:pt x="15" y="48"/>
                  <a:pt x="16" y="49"/>
                </a:cubicBezTo>
                <a:cubicBezTo>
                  <a:pt x="17" y="50"/>
                  <a:pt x="18" y="51"/>
                  <a:pt x="18" y="51"/>
                </a:cubicBezTo>
                <a:cubicBezTo>
                  <a:pt x="20" y="53"/>
                  <a:pt x="21" y="57"/>
                  <a:pt x="22" y="60"/>
                </a:cubicBezTo>
                <a:cubicBezTo>
                  <a:pt x="23" y="64"/>
                  <a:pt x="24" y="70"/>
                  <a:pt x="25" y="75"/>
                </a:cubicBezTo>
                <a:cubicBezTo>
                  <a:pt x="27" y="79"/>
                  <a:pt x="30" y="84"/>
                  <a:pt x="33" y="89"/>
                </a:cubicBezTo>
                <a:cubicBezTo>
                  <a:pt x="33" y="89"/>
                  <a:pt x="34" y="90"/>
                  <a:pt x="34" y="91"/>
                </a:cubicBezTo>
                <a:cubicBezTo>
                  <a:pt x="34" y="91"/>
                  <a:pt x="35" y="92"/>
                  <a:pt x="35" y="92"/>
                </a:cubicBezTo>
                <a:cubicBezTo>
                  <a:pt x="33" y="92"/>
                  <a:pt x="31" y="93"/>
                  <a:pt x="29" y="94"/>
                </a:cubicBezTo>
                <a:cubicBezTo>
                  <a:pt x="27" y="95"/>
                  <a:pt x="25" y="97"/>
                  <a:pt x="24" y="98"/>
                </a:cubicBezTo>
                <a:cubicBezTo>
                  <a:pt x="18" y="105"/>
                  <a:pt x="21" y="117"/>
                  <a:pt x="30" y="125"/>
                </a:cubicBezTo>
                <a:cubicBezTo>
                  <a:pt x="35" y="129"/>
                  <a:pt x="41" y="131"/>
                  <a:pt x="46" y="131"/>
                </a:cubicBezTo>
                <a:cubicBezTo>
                  <a:pt x="48" y="131"/>
                  <a:pt x="50" y="131"/>
                  <a:pt x="52" y="130"/>
                </a:cubicBezTo>
                <a:cubicBezTo>
                  <a:pt x="50" y="127"/>
                  <a:pt x="47" y="125"/>
                  <a:pt x="46" y="124"/>
                </a:cubicBezTo>
                <a:lnTo>
                  <a:pt x="38" y="115"/>
                </a:lnTo>
                <a:close/>
                <a:moveTo>
                  <a:pt x="45" y="87"/>
                </a:moveTo>
                <a:cubicBezTo>
                  <a:pt x="45" y="87"/>
                  <a:pt x="47" y="86"/>
                  <a:pt x="49" y="86"/>
                </a:cubicBezTo>
                <a:cubicBezTo>
                  <a:pt x="49" y="86"/>
                  <a:pt x="50" y="86"/>
                  <a:pt x="50" y="87"/>
                </a:cubicBezTo>
                <a:cubicBezTo>
                  <a:pt x="53" y="87"/>
                  <a:pt x="57" y="89"/>
                  <a:pt x="59" y="91"/>
                </a:cubicBezTo>
                <a:cubicBezTo>
                  <a:pt x="62" y="93"/>
                  <a:pt x="65" y="97"/>
                  <a:pt x="65" y="100"/>
                </a:cubicBezTo>
                <a:cubicBezTo>
                  <a:pt x="66" y="102"/>
                  <a:pt x="65" y="104"/>
                  <a:pt x="65" y="105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64" y="105"/>
                  <a:pt x="63" y="103"/>
                  <a:pt x="62" y="101"/>
                </a:cubicBezTo>
                <a:cubicBezTo>
                  <a:pt x="61" y="99"/>
                  <a:pt x="59" y="95"/>
                  <a:pt x="57" y="93"/>
                </a:cubicBezTo>
                <a:cubicBezTo>
                  <a:pt x="55" y="91"/>
                  <a:pt x="51" y="89"/>
                  <a:pt x="49" y="88"/>
                </a:cubicBezTo>
                <a:cubicBezTo>
                  <a:pt x="46" y="88"/>
                  <a:pt x="44" y="88"/>
                  <a:pt x="45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3" name="Freeform 150"/>
          <p:cNvSpPr>
            <a:spLocks/>
          </p:cNvSpPr>
          <p:nvPr/>
        </p:nvSpPr>
        <p:spPr bwMode="auto">
          <a:xfrm>
            <a:off x="6048553" y="1674736"/>
            <a:ext cx="69936" cy="10417"/>
          </a:xfrm>
          <a:custGeom>
            <a:avLst/>
            <a:gdLst>
              <a:gd name="T0" fmla="*/ 0 w 29"/>
              <a:gd name="T1" fmla="*/ 4 h 4"/>
              <a:gd name="T2" fmla="*/ 19 w 29"/>
              <a:gd name="T3" fmla="*/ 4 h 4"/>
              <a:gd name="T4" fmla="*/ 25 w 29"/>
              <a:gd name="T5" fmla="*/ 4 h 4"/>
              <a:gd name="T6" fmla="*/ 29 w 29"/>
              <a:gd name="T7" fmla="*/ 0 h 4"/>
              <a:gd name="T8" fmla="*/ 24 w 29"/>
              <a:gd name="T9" fmla="*/ 0 h 4"/>
              <a:gd name="T10" fmla="*/ 1 w 29"/>
              <a:gd name="T11" fmla="*/ 0 h 4"/>
              <a:gd name="T12" fmla="*/ 0 w 29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4">
                <a:moveTo>
                  <a:pt x="0" y="4"/>
                </a:moveTo>
                <a:cubicBezTo>
                  <a:pt x="7" y="4"/>
                  <a:pt x="14" y="4"/>
                  <a:pt x="19" y="4"/>
                </a:cubicBezTo>
                <a:cubicBezTo>
                  <a:pt x="21" y="4"/>
                  <a:pt x="23" y="4"/>
                  <a:pt x="25" y="4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0"/>
                  <a:pt x="26" y="0"/>
                  <a:pt x="24" y="0"/>
                </a:cubicBezTo>
                <a:cubicBezTo>
                  <a:pt x="17" y="0"/>
                  <a:pt x="10" y="0"/>
                  <a:pt x="1" y="0"/>
                </a:cubicBezTo>
                <a:lnTo>
                  <a:pt x="0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4" name="Freeform 151"/>
          <p:cNvSpPr>
            <a:spLocks/>
          </p:cNvSpPr>
          <p:nvPr/>
        </p:nvSpPr>
        <p:spPr bwMode="auto">
          <a:xfrm>
            <a:off x="5902727" y="1674736"/>
            <a:ext cx="126481" cy="10417"/>
          </a:xfrm>
          <a:custGeom>
            <a:avLst/>
            <a:gdLst>
              <a:gd name="T0" fmla="*/ 52 w 53"/>
              <a:gd name="T1" fmla="*/ 4 h 4"/>
              <a:gd name="T2" fmla="*/ 53 w 53"/>
              <a:gd name="T3" fmla="*/ 0 h 4"/>
              <a:gd name="T4" fmla="*/ 0 w 53"/>
              <a:gd name="T5" fmla="*/ 0 h 4"/>
              <a:gd name="T6" fmla="*/ 2 w 53"/>
              <a:gd name="T7" fmla="*/ 4 h 4"/>
              <a:gd name="T8" fmla="*/ 52 w 53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4">
                <a:moveTo>
                  <a:pt x="52" y="4"/>
                </a:moveTo>
                <a:cubicBezTo>
                  <a:pt x="53" y="0"/>
                  <a:pt x="53" y="0"/>
                  <a:pt x="53" y="0"/>
                </a:cubicBezTo>
                <a:cubicBezTo>
                  <a:pt x="36" y="0"/>
                  <a:pt x="17" y="0"/>
                  <a:pt x="0" y="0"/>
                </a:cubicBezTo>
                <a:cubicBezTo>
                  <a:pt x="2" y="4"/>
                  <a:pt x="2" y="4"/>
                  <a:pt x="2" y="4"/>
                </a:cubicBezTo>
                <a:cubicBezTo>
                  <a:pt x="17" y="4"/>
                  <a:pt x="36" y="4"/>
                  <a:pt x="5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5" name="Freeform 152"/>
          <p:cNvSpPr>
            <a:spLocks/>
          </p:cNvSpPr>
          <p:nvPr/>
        </p:nvSpPr>
        <p:spPr bwMode="auto">
          <a:xfrm>
            <a:off x="5744997" y="1674736"/>
            <a:ext cx="422597" cy="642823"/>
          </a:xfrm>
          <a:custGeom>
            <a:avLst/>
            <a:gdLst>
              <a:gd name="T0" fmla="*/ 148 w 177"/>
              <a:gd name="T1" fmla="*/ 262 h 269"/>
              <a:gd name="T2" fmla="*/ 122 w 177"/>
              <a:gd name="T3" fmla="*/ 251 h 269"/>
              <a:gd name="T4" fmla="*/ 109 w 177"/>
              <a:gd name="T5" fmla="*/ 234 h 269"/>
              <a:gd name="T6" fmla="*/ 108 w 177"/>
              <a:gd name="T7" fmla="*/ 161 h 269"/>
              <a:gd name="T8" fmla="*/ 126 w 177"/>
              <a:gd name="T9" fmla="*/ 78 h 269"/>
              <a:gd name="T10" fmla="*/ 163 w 177"/>
              <a:gd name="T11" fmla="*/ 39 h 269"/>
              <a:gd name="T12" fmla="*/ 169 w 177"/>
              <a:gd name="T13" fmla="*/ 33 h 269"/>
              <a:gd name="T14" fmla="*/ 169 w 177"/>
              <a:gd name="T15" fmla="*/ 32 h 269"/>
              <a:gd name="T16" fmla="*/ 177 w 177"/>
              <a:gd name="T17" fmla="*/ 19 h 269"/>
              <a:gd name="T18" fmla="*/ 158 w 177"/>
              <a:gd name="T19" fmla="*/ 36 h 269"/>
              <a:gd name="T20" fmla="*/ 154 w 177"/>
              <a:gd name="T21" fmla="*/ 39 h 269"/>
              <a:gd name="T22" fmla="*/ 150 w 177"/>
              <a:gd name="T23" fmla="*/ 42 h 269"/>
              <a:gd name="T24" fmla="*/ 124 w 177"/>
              <a:gd name="T25" fmla="*/ 63 h 269"/>
              <a:gd name="T26" fmla="*/ 106 w 177"/>
              <a:gd name="T27" fmla="*/ 72 h 269"/>
              <a:gd name="T28" fmla="*/ 100 w 177"/>
              <a:gd name="T29" fmla="*/ 73 h 269"/>
              <a:gd name="T30" fmla="*/ 94 w 177"/>
              <a:gd name="T31" fmla="*/ 72 h 269"/>
              <a:gd name="T32" fmla="*/ 93 w 177"/>
              <a:gd name="T33" fmla="*/ 71 h 269"/>
              <a:gd name="T34" fmla="*/ 76 w 177"/>
              <a:gd name="T35" fmla="*/ 63 h 269"/>
              <a:gd name="T36" fmla="*/ 50 w 177"/>
              <a:gd name="T37" fmla="*/ 42 h 269"/>
              <a:gd name="T38" fmla="*/ 47 w 177"/>
              <a:gd name="T39" fmla="*/ 39 h 269"/>
              <a:gd name="T40" fmla="*/ 43 w 177"/>
              <a:gd name="T41" fmla="*/ 36 h 269"/>
              <a:gd name="T42" fmla="*/ 20 w 177"/>
              <a:gd name="T43" fmla="*/ 15 h 269"/>
              <a:gd name="T44" fmla="*/ 10 w 177"/>
              <a:gd name="T45" fmla="*/ 5 h 269"/>
              <a:gd name="T46" fmla="*/ 51 w 177"/>
              <a:gd name="T47" fmla="*/ 4 h 269"/>
              <a:gd name="T48" fmla="*/ 54 w 177"/>
              <a:gd name="T49" fmla="*/ 4 h 269"/>
              <a:gd name="T50" fmla="*/ 60 w 177"/>
              <a:gd name="T51" fmla="*/ 4 h 269"/>
              <a:gd name="T52" fmla="*/ 59 w 177"/>
              <a:gd name="T53" fmla="*/ 0 h 269"/>
              <a:gd name="T54" fmla="*/ 50 w 177"/>
              <a:gd name="T55" fmla="*/ 0 h 269"/>
              <a:gd name="T56" fmla="*/ 2 w 177"/>
              <a:gd name="T57" fmla="*/ 2 h 269"/>
              <a:gd name="T58" fmla="*/ 10 w 177"/>
              <a:gd name="T59" fmla="*/ 11 h 269"/>
              <a:gd name="T60" fmla="*/ 38 w 177"/>
              <a:gd name="T61" fmla="*/ 39 h 269"/>
              <a:gd name="T62" fmla="*/ 75 w 177"/>
              <a:gd name="T63" fmla="*/ 78 h 269"/>
              <a:gd name="T64" fmla="*/ 93 w 177"/>
              <a:gd name="T65" fmla="*/ 161 h 269"/>
              <a:gd name="T66" fmla="*/ 92 w 177"/>
              <a:gd name="T67" fmla="*/ 234 h 269"/>
              <a:gd name="T68" fmla="*/ 79 w 177"/>
              <a:gd name="T69" fmla="*/ 251 h 269"/>
              <a:gd name="T70" fmla="*/ 53 w 177"/>
              <a:gd name="T71" fmla="*/ 262 h 269"/>
              <a:gd name="T72" fmla="*/ 37 w 177"/>
              <a:gd name="T73" fmla="*/ 267 h 269"/>
              <a:gd name="T74" fmla="*/ 69 w 177"/>
              <a:gd name="T75" fmla="*/ 269 h 269"/>
              <a:gd name="T76" fmla="*/ 132 w 177"/>
              <a:gd name="T77" fmla="*/ 269 h 269"/>
              <a:gd name="T78" fmla="*/ 164 w 177"/>
              <a:gd name="T79" fmla="*/ 267 h 269"/>
              <a:gd name="T80" fmla="*/ 148 w 177"/>
              <a:gd name="T81" fmla="*/ 26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7" h="269">
                <a:moveTo>
                  <a:pt x="148" y="262"/>
                </a:moveTo>
                <a:cubicBezTo>
                  <a:pt x="139" y="260"/>
                  <a:pt x="128" y="255"/>
                  <a:pt x="122" y="251"/>
                </a:cubicBezTo>
                <a:cubicBezTo>
                  <a:pt x="116" y="247"/>
                  <a:pt x="111" y="239"/>
                  <a:pt x="109" y="234"/>
                </a:cubicBezTo>
                <a:cubicBezTo>
                  <a:pt x="108" y="229"/>
                  <a:pt x="108" y="196"/>
                  <a:pt x="108" y="161"/>
                </a:cubicBezTo>
                <a:cubicBezTo>
                  <a:pt x="109" y="126"/>
                  <a:pt x="117" y="89"/>
                  <a:pt x="126" y="78"/>
                </a:cubicBezTo>
                <a:cubicBezTo>
                  <a:pt x="135" y="68"/>
                  <a:pt x="152" y="50"/>
                  <a:pt x="163" y="39"/>
                </a:cubicBezTo>
                <a:cubicBezTo>
                  <a:pt x="165" y="37"/>
                  <a:pt x="167" y="35"/>
                  <a:pt x="169" y="33"/>
                </a:cubicBezTo>
                <a:cubicBezTo>
                  <a:pt x="169" y="33"/>
                  <a:pt x="169" y="33"/>
                  <a:pt x="169" y="32"/>
                </a:cubicBezTo>
                <a:cubicBezTo>
                  <a:pt x="172" y="28"/>
                  <a:pt x="175" y="23"/>
                  <a:pt x="177" y="19"/>
                </a:cubicBezTo>
                <a:cubicBezTo>
                  <a:pt x="172" y="23"/>
                  <a:pt x="165" y="29"/>
                  <a:pt x="158" y="36"/>
                </a:cubicBezTo>
                <a:cubicBezTo>
                  <a:pt x="157" y="37"/>
                  <a:pt x="156" y="38"/>
                  <a:pt x="154" y="39"/>
                </a:cubicBezTo>
                <a:cubicBezTo>
                  <a:pt x="153" y="40"/>
                  <a:pt x="152" y="41"/>
                  <a:pt x="150" y="42"/>
                </a:cubicBezTo>
                <a:cubicBezTo>
                  <a:pt x="141" y="50"/>
                  <a:pt x="130" y="59"/>
                  <a:pt x="124" y="63"/>
                </a:cubicBezTo>
                <a:cubicBezTo>
                  <a:pt x="118" y="67"/>
                  <a:pt x="109" y="71"/>
                  <a:pt x="106" y="72"/>
                </a:cubicBezTo>
                <a:cubicBezTo>
                  <a:pt x="105" y="72"/>
                  <a:pt x="103" y="73"/>
                  <a:pt x="100" y="73"/>
                </a:cubicBezTo>
                <a:cubicBezTo>
                  <a:pt x="98" y="73"/>
                  <a:pt x="96" y="72"/>
                  <a:pt x="94" y="72"/>
                </a:cubicBezTo>
                <a:cubicBezTo>
                  <a:pt x="94" y="72"/>
                  <a:pt x="93" y="72"/>
                  <a:pt x="93" y="71"/>
                </a:cubicBezTo>
                <a:cubicBezTo>
                  <a:pt x="89" y="70"/>
                  <a:pt x="82" y="66"/>
                  <a:pt x="76" y="63"/>
                </a:cubicBezTo>
                <a:cubicBezTo>
                  <a:pt x="71" y="59"/>
                  <a:pt x="60" y="50"/>
                  <a:pt x="50" y="42"/>
                </a:cubicBezTo>
                <a:cubicBezTo>
                  <a:pt x="49" y="41"/>
                  <a:pt x="48" y="40"/>
                  <a:pt x="47" y="39"/>
                </a:cubicBezTo>
                <a:cubicBezTo>
                  <a:pt x="45" y="38"/>
                  <a:pt x="44" y="37"/>
                  <a:pt x="43" y="36"/>
                </a:cubicBezTo>
                <a:cubicBezTo>
                  <a:pt x="34" y="28"/>
                  <a:pt x="24" y="19"/>
                  <a:pt x="20" y="15"/>
                </a:cubicBezTo>
                <a:cubicBezTo>
                  <a:pt x="15" y="11"/>
                  <a:pt x="11" y="6"/>
                  <a:pt x="10" y="5"/>
                </a:cubicBezTo>
                <a:cubicBezTo>
                  <a:pt x="9" y="4"/>
                  <a:pt x="27" y="4"/>
                  <a:pt x="51" y="4"/>
                </a:cubicBezTo>
                <a:cubicBezTo>
                  <a:pt x="52" y="4"/>
                  <a:pt x="53" y="4"/>
                  <a:pt x="54" y="4"/>
                </a:cubicBezTo>
                <a:cubicBezTo>
                  <a:pt x="56" y="4"/>
                  <a:pt x="58" y="4"/>
                  <a:pt x="60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6" y="0"/>
                  <a:pt x="53" y="0"/>
                  <a:pt x="50" y="0"/>
                </a:cubicBezTo>
                <a:cubicBezTo>
                  <a:pt x="22" y="0"/>
                  <a:pt x="0" y="1"/>
                  <a:pt x="2" y="2"/>
                </a:cubicBezTo>
                <a:cubicBezTo>
                  <a:pt x="3" y="3"/>
                  <a:pt x="7" y="7"/>
                  <a:pt x="10" y="11"/>
                </a:cubicBezTo>
                <a:cubicBezTo>
                  <a:pt x="14" y="15"/>
                  <a:pt x="26" y="27"/>
                  <a:pt x="38" y="39"/>
                </a:cubicBezTo>
                <a:cubicBezTo>
                  <a:pt x="49" y="50"/>
                  <a:pt x="66" y="68"/>
                  <a:pt x="75" y="78"/>
                </a:cubicBezTo>
                <a:cubicBezTo>
                  <a:pt x="84" y="89"/>
                  <a:pt x="92" y="126"/>
                  <a:pt x="93" y="161"/>
                </a:cubicBezTo>
                <a:cubicBezTo>
                  <a:pt x="93" y="196"/>
                  <a:pt x="93" y="229"/>
                  <a:pt x="92" y="234"/>
                </a:cubicBezTo>
                <a:cubicBezTo>
                  <a:pt x="90" y="239"/>
                  <a:pt x="85" y="247"/>
                  <a:pt x="79" y="251"/>
                </a:cubicBezTo>
                <a:cubicBezTo>
                  <a:pt x="73" y="255"/>
                  <a:pt x="62" y="260"/>
                  <a:pt x="53" y="262"/>
                </a:cubicBezTo>
                <a:cubicBezTo>
                  <a:pt x="44" y="263"/>
                  <a:pt x="37" y="265"/>
                  <a:pt x="37" y="267"/>
                </a:cubicBezTo>
                <a:cubicBezTo>
                  <a:pt x="37" y="268"/>
                  <a:pt x="52" y="269"/>
                  <a:pt x="69" y="269"/>
                </a:cubicBezTo>
                <a:cubicBezTo>
                  <a:pt x="86" y="269"/>
                  <a:pt x="115" y="269"/>
                  <a:pt x="132" y="269"/>
                </a:cubicBezTo>
                <a:cubicBezTo>
                  <a:pt x="149" y="269"/>
                  <a:pt x="164" y="268"/>
                  <a:pt x="164" y="267"/>
                </a:cubicBezTo>
                <a:cubicBezTo>
                  <a:pt x="164" y="265"/>
                  <a:pt x="157" y="263"/>
                  <a:pt x="148" y="2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6" name="Freeform 153"/>
          <p:cNvSpPr>
            <a:spLocks/>
          </p:cNvSpPr>
          <p:nvPr/>
        </p:nvSpPr>
        <p:spPr bwMode="auto">
          <a:xfrm>
            <a:off x="6183962" y="1677712"/>
            <a:ext cx="38688" cy="40177"/>
          </a:xfrm>
          <a:custGeom>
            <a:avLst/>
            <a:gdLst>
              <a:gd name="T0" fmla="*/ 0 w 16"/>
              <a:gd name="T1" fmla="*/ 17 h 17"/>
              <a:gd name="T2" fmla="*/ 7 w 16"/>
              <a:gd name="T3" fmla="*/ 10 h 17"/>
              <a:gd name="T4" fmla="*/ 15 w 16"/>
              <a:gd name="T5" fmla="*/ 1 h 17"/>
              <a:gd name="T6" fmla="*/ 4 w 16"/>
              <a:gd name="T7" fmla="*/ 0 h 17"/>
              <a:gd name="T8" fmla="*/ 4 w 16"/>
              <a:gd name="T9" fmla="*/ 4 h 17"/>
              <a:gd name="T10" fmla="*/ 6 w 16"/>
              <a:gd name="T11" fmla="*/ 5 h 17"/>
              <a:gd name="T12" fmla="*/ 4 w 16"/>
              <a:gd name="T13" fmla="*/ 7 h 17"/>
              <a:gd name="T14" fmla="*/ 0 w 16"/>
              <a:gd name="T15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17">
                <a:moveTo>
                  <a:pt x="0" y="17"/>
                </a:moveTo>
                <a:cubicBezTo>
                  <a:pt x="3" y="14"/>
                  <a:pt x="6" y="11"/>
                  <a:pt x="7" y="10"/>
                </a:cubicBezTo>
                <a:cubicBezTo>
                  <a:pt x="10" y="6"/>
                  <a:pt x="14" y="2"/>
                  <a:pt x="15" y="1"/>
                </a:cubicBezTo>
                <a:cubicBezTo>
                  <a:pt x="16" y="0"/>
                  <a:pt x="12" y="0"/>
                  <a:pt x="4" y="0"/>
                </a:cubicBezTo>
                <a:cubicBezTo>
                  <a:pt x="4" y="1"/>
                  <a:pt x="4" y="3"/>
                  <a:pt x="4" y="4"/>
                </a:cubicBezTo>
                <a:cubicBezTo>
                  <a:pt x="5" y="5"/>
                  <a:pt x="6" y="5"/>
                  <a:pt x="6" y="5"/>
                </a:cubicBezTo>
                <a:cubicBezTo>
                  <a:pt x="6" y="5"/>
                  <a:pt x="5" y="6"/>
                  <a:pt x="4" y="7"/>
                </a:cubicBezTo>
                <a:cubicBezTo>
                  <a:pt x="3" y="10"/>
                  <a:pt x="2" y="13"/>
                  <a:pt x="0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7" name="Freeform 154"/>
          <p:cNvSpPr>
            <a:spLocks/>
          </p:cNvSpPr>
          <p:nvPr/>
        </p:nvSpPr>
        <p:spPr bwMode="auto">
          <a:xfrm>
            <a:off x="6134858" y="1674736"/>
            <a:ext cx="40176" cy="11904"/>
          </a:xfrm>
          <a:custGeom>
            <a:avLst/>
            <a:gdLst>
              <a:gd name="T0" fmla="*/ 0 w 17"/>
              <a:gd name="T1" fmla="*/ 4 h 5"/>
              <a:gd name="T2" fmla="*/ 5 w 17"/>
              <a:gd name="T3" fmla="*/ 4 h 5"/>
              <a:gd name="T4" fmla="*/ 17 w 17"/>
              <a:gd name="T5" fmla="*/ 5 h 5"/>
              <a:gd name="T6" fmla="*/ 15 w 17"/>
              <a:gd name="T7" fmla="*/ 1 h 5"/>
              <a:gd name="T8" fmla="*/ 15 w 17"/>
              <a:gd name="T9" fmla="*/ 0 h 5"/>
              <a:gd name="T10" fmla="*/ 4 w 17"/>
              <a:gd name="T11" fmla="*/ 0 h 5"/>
              <a:gd name="T12" fmla="*/ 0 w 17"/>
              <a:gd name="T13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5">
                <a:moveTo>
                  <a:pt x="0" y="4"/>
                </a:moveTo>
                <a:cubicBezTo>
                  <a:pt x="2" y="4"/>
                  <a:pt x="3" y="4"/>
                  <a:pt x="5" y="4"/>
                </a:cubicBezTo>
                <a:cubicBezTo>
                  <a:pt x="9" y="5"/>
                  <a:pt x="13" y="5"/>
                  <a:pt x="17" y="5"/>
                </a:cubicBezTo>
                <a:cubicBezTo>
                  <a:pt x="17" y="3"/>
                  <a:pt x="16" y="2"/>
                  <a:pt x="15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12" y="0"/>
                  <a:pt x="8" y="0"/>
                  <a:pt x="4" y="0"/>
                </a:cubicBezTo>
                <a:lnTo>
                  <a:pt x="0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8" name="Freeform 155"/>
          <p:cNvSpPr>
            <a:spLocks/>
          </p:cNvSpPr>
          <p:nvPr/>
        </p:nvSpPr>
        <p:spPr bwMode="auto">
          <a:xfrm>
            <a:off x="5829814" y="1365229"/>
            <a:ext cx="636871" cy="392836"/>
          </a:xfrm>
          <a:custGeom>
            <a:avLst/>
            <a:gdLst>
              <a:gd name="T0" fmla="*/ 211 w 267"/>
              <a:gd name="T1" fmla="*/ 48 h 165"/>
              <a:gd name="T2" fmla="*/ 208 w 267"/>
              <a:gd name="T3" fmla="*/ 50 h 165"/>
              <a:gd name="T4" fmla="*/ 204 w 267"/>
              <a:gd name="T5" fmla="*/ 49 h 165"/>
              <a:gd name="T6" fmla="*/ 200 w 267"/>
              <a:gd name="T7" fmla="*/ 49 h 165"/>
              <a:gd name="T8" fmla="*/ 199 w 267"/>
              <a:gd name="T9" fmla="*/ 51 h 165"/>
              <a:gd name="T10" fmla="*/ 196 w 267"/>
              <a:gd name="T11" fmla="*/ 52 h 165"/>
              <a:gd name="T12" fmla="*/ 195 w 267"/>
              <a:gd name="T13" fmla="*/ 53 h 165"/>
              <a:gd name="T14" fmla="*/ 193 w 267"/>
              <a:gd name="T15" fmla="*/ 56 h 165"/>
              <a:gd name="T16" fmla="*/ 190 w 267"/>
              <a:gd name="T17" fmla="*/ 57 h 165"/>
              <a:gd name="T18" fmla="*/ 189 w 267"/>
              <a:gd name="T19" fmla="*/ 58 h 165"/>
              <a:gd name="T20" fmla="*/ 187 w 267"/>
              <a:gd name="T21" fmla="*/ 60 h 165"/>
              <a:gd name="T22" fmla="*/ 88 w 267"/>
              <a:gd name="T23" fmla="*/ 152 h 165"/>
              <a:gd name="T24" fmla="*/ 106 w 267"/>
              <a:gd name="T25" fmla="*/ 72 h 165"/>
              <a:gd name="T26" fmla="*/ 106 w 267"/>
              <a:gd name="T27" fmla="*/ 69 h 165"/>
              <a:gd name="T28" fmla="*/ 108 w 267"/>
              <a:gd name="T29" fmla="*/ 68 h 165"/>
              <a:gd name="T30" fmla="*/ 107 w 267"/>
              <a:gd name="T31" fmla="*/ 66 h 165"/>
              <a:gd name="T32" fmla="*/ 108 w 267"/>
              <a:gd name="T33" fmla="*/ 63 h 165"/>
              <a:gd name="T34" fmla="*/ 109 w 267"/>
              <a:gd name="T35" fmla="*/ 62 h 165"/>
              <a:gd name="T36" fmla="*/ 109 w 267"/>
              <a:gd name="T37" fmla="*/ 59 h 165"/>
              <a:gd name="T38" fmla="*/ 111 w 267"/>
              <a:gd name="T39" fmla="*/ 58 h 165"/>
              <a:gd name="T40" fmla="*/ 110 w 267"/>
              <a:gd name="T41" fmla="*/ 56 h 165"/>
              <a:gd name="T42" fmla="*/ 111 w 267"/>
              <a:gd name="T43" fmla="*/ 53 h 165"/>
              <a:gd name="T44" fmla="*/ 111 w 267"/>
              <a:gd name="T45" fmla="*/ 52 h 165"/>
              <a:gd name="T46" fmla="*/ 111 w 267"/>
              <a:gd name="T47" fmla="*/ 49 h 165"/>
              <a:gd name="T48" fmla="*/ 113 w 267"/>
              <a:gd name="T49" fmla="*/ 47 h 165"/>
              <a:gd name="T50" fmla="*/ 123 w 267"/>
              <a:gd name="T51" fmla="*/ 3 h 165"/>
              <a:gd name="T52" fmla="*/ 107 w 267"/>
              <a:gd name="T53" fmla="*/ 46 h 165"/>
              <a:gd name="T54" fmla="*/ 106 w 267"/>
              <a:gd name="T55" fmla="*/ 49 h 165"/>
              <a:gd name="T56" fmla="*/ 106 w 267"/>
              <a:gd name="T57" fmla="*/ 50 h 165"/>
              <a:gd name="T58" fmla="*/ 106 w 267"/>
              <a:gd name="T59" fmla="*/ 53 h 165"/>
              <a:gd name="T60" fmla="*/ 104 w 267"/>
              <a:gd name="T61" fmla="*/ 54 h 165"/>
              <a:gd name="T62" fmla="*/ 105 w 267"/>
              <a:gd name="T63" fmla="*/ 56 h 165"/>
              <a:gd name="T64" fmla="*/ 104 w 267"/>
              <a:gd name="T65" fmla="*/ 59 h 165"/>
              <a:gd name="T66" fmla="*/ 103 w 267"/>
              <a:gd name="T67" fmla="*/ 60 h 165"/>
              <a:gd name="T68" fmla="*/ 103 w 267"/>
              <a:gd name="T69" fmla="*/ 63 h 165"/>
              <a:gd name="T70" fmla="*/ 101 w 267"/>
              <a:gd name="T71" fmla="*/ 64 h 165"/>
              <a:gd name="T72" fmla="*/ 102 w 267"/>
              <a:gd name="T73" fmla="*/ 67 h 165"/>
              <a:gd name="T74" fmla="*/ 101 w 267"/>
              <a:gd name="T75" fmla="*/ 69 h 165"/>
              <a:gd name="T76" fmla="*/ 79 w 267"/>
              <a:gd name="T77" fmla="*/ 152 h 165"/>
              <a:gd name="T78" fmla="*/ 36 w 267"/>
              <a:gd name="T79" fmla="*/ 152 h 165"/>
              <a:gd name="T80" fmla="*/ 33 w 267"/>
              <a:gd name="T81" fmla="*/ 152 h 165"/>
              <a:gd name="T82" fmla="*/ 0 w 267"/>
              <a:gd name="T83" fmla="*/ 154 h 165"/>
              <a:gd name="T84" fmla="*/ 131 w 267"/>
              <a:gd name="T85" fmla="*/ 154 h 165"/>
              <a:gd name="T86" fmla="*/ 109 w 267"/>
              <a:gd name="T87" fmla="*/ 152 h 165"/>
              <a:gd name="T88" fmla="*/ 190 w 267"/>
              <a:gd name="T89" fmla="*/ 65 h 165"/>
              <a:gd name="T90" fmla="*/ 191 w 267"/>
              <a:gd name="T91" fmla="*/ 62 h 165"/>
              <a:gd name="T92" fmla="*/ 194 w 267"/>
              <a:gd name="T93" fmla="*/ 61 h 165"/>
              <a:gd name="T94" fmla="*/ 196 w 267"/>
              <a:gd name="T95" fmla="*/ 60 h 165"/>
              <a:gd name="T96" fmla="*/ 197 w 267"/>
              <a:gd name="T97" fmla="*/ 58 h 165"/>
              <a:gd name="T98" fmla="*/ 200 w 267"/>
              <a:gd name="T99" fmla="*/ 56 h 165"/>
              <a:gd name="T100" fmla="*/ 203 w 267"/>
              <a:gd name="T101" fmla="*/ 55 h 165"/>
              <a:gd name="T102" fmla="*/ 205 w 267"/>
              <a:gd name="T103" fmla="*/ 56 h 165"/>
              <a:gd name="T104" fmla="*/ 207 w 267"/>
              <a:gd name="T105" fmla="*/ 55 h 165"/>
              <a:gd name="T106" fmla="*/ 210 w 267"/>
              <a:gd name="T107" fmla="*/ 54 h 165"/>
              <a:gd name="T108" fmla="*/ 212 w 267"/>
              <a:gd name="T109" fmla="*/ 55 h 165"/>
              <a:gd name="T110" fmla="*/ 265 w 267"/>
              <a:gd name="T111" fmla="*/ 61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7" h="165">
                <a:moveTo>
                  <a:pt x="265" y="57"/>
                </a:moveTo>
                <a:cubicBezTo>
                  <a:pt x="211" y="50"/>
                  <a:pt x="211" y="50"/>
                  <a:pt x="211" y="50"/>
                </a:cubicBezTo>
                <a:cubicBezTo>
                  <a:pt x="211" y="49"/>
                  <a:pt x="211" y="49"/>
                  <a:pt x="211" y="48"/>
                </a:cubicBezTo>
                <a:cubicBezTo>
                  <a:pt x="210" y="48"/>
                  <a:pt x="210" y="48"/>
                  <a:pt x="209" y="48"/>
                </a:cubicBezTo>
                <a:cubicBezTo>
                  <a:pt x="209" y="48"/>
                  <a:pt x="208" y="48"/>
                  <a:pt x="208" y="49"/>
                </a:cubicBezTo>
                <a:cubicBezTo>
                  <a:pt x="208" y="49"/>
                  <a:pt x="208" y="50"/>
                  <a:pt x="208" y="50"/>
                </a:cubicBezTo>
                <a:cubicBezTo>
                  <a:pt x="207" y="50"/>
                  <a:pt x="207" y="49"/>
                  <a:pt x="206" y="49"/>
                </a:cubicBezTo>
                <a:cubicBezTo>
                  <a:pt x="206" y="48"/>
                  <a:pt x="205" y="48"/>
                  <a:pt x="205" y="48"/>
                </a:cubicBezTo>
                <a:cubicBezTo>
                  <a:pt x="204" y="48"/>
                  <a:pt x="204" y="49"/>
                  <a:pt x="204" y="49"/>
                </a:cubicBezTo>
                <a:cubicBezTo>
                  <a:pt x="203" y="50"/>
                  <a:pt x="203" y="50"/>
                  <a:pt x="203" y="51"/>
                </a:cubicBezTo>
                <a:cubicBezTo>
                  <a:pt x="203" y="50"/>
                  <a:pt x="202" y="50"/>
                  <a:pt x="202" y="49"/>
                </a:cubicBezTo>
                <a:cubicBezTo>
                  <a:pt x="201" y="49"/>
                  <a:pt x="201" y="49"/>
                  <a:pt x="200" y="49"/>
                </a:cubicBezTo>
                <a:cubicBezTo>
                  <a:pt x="200" y="49"/>
                  <a:pt x="199" y="50"/>
                  <a:pt x="199" y="51"/>
                </a:cubicBezTo>
                <a:cubicBezTo>
                  <a:pt x="199" y="51"/>
                  <a:pt x="199" y="51"/>
                  <a:pt x="199" y="52"/>
                </a:cubicBezTo>
                <a:cubicBezTo>
                  <a:pt x="199" y="51"/>
                  <a:pt x="199" y="51"/>
                  <a:pt x="199" y="51"/>
                </a:cubicBezTo>
                <a:cubicBezTo>
                  <a:pt x="198" y="51"/>
                  <a:pt x="198" y="51"/>
                  <a:pt x="198" y="51"/>
                </a:cubicBezTo>
                <a:cubicBezTo>
                  <a:pt x="198" y="50"/>
                  <a:pt x="197" y="50"/>
                  <a:pt x="197" y="51"/>
                </a:cubicBezTo>
                <a:cubicBezTo>
                  <a:pt x="196" y="51"/>
                  <a:pt x="196" y="52"/>
                  <a:pt x="196" y="52"/>
                </a:cubicBezTo>
                <a:cubicBezTo>
                  <a:pt x="196" y="53"/>
                  <a:pt x="196" y="53"/>
                  <a:pt x="196" y="53"/>
                </a:cubicBezTo>
                <a:cubicBezTo>
                  <a:pt x="196" y="53"/>
                  <a:pt x="196" y="53"/>
                  <a:pt x="196" y="53"/>
                </a:cubicBezTo>
                <a:cubicBezTo>
                  <a:pt x="196" y="53"/>
                  <a:pt x="195" y="53"/>
                  <a:pt x="195" y="53"/>
                </a:cubicBezTo>
                <a:cubicBezTo>
                  <a:pt x="195" y="52"/>
                  <a:pt x="194" y="52"/>
                  <a:pt x="193" y="53"/>
                </a:cubicBezTo>
                <a:cubicBezTo>
                  <a:pt x="193" y="53"/>
                  <a:pt x="193" y="54"/>
                  <a:pt x="193" y="54"/>
                </a:cubicBezTo>
                <a:cubicBezTo>
                  <a:pt x="193" y="55"/>
                  <a:pt x="193" y="55"/>
                  <a:pt x="193" y="56"/>
                </a:cubicBezTo>
                <a:cubicBezTo>
                  <a:pt x="193" y="56"/>
                  <a:pt x="192" y="55"/>
                  <a:pt x="192" y="55"/>
                </a:cubicBezTo>
                <a:cubicBezTo>
                  <a:pt x="192" y="55"/>
                  <a:pt x="191" y="55"/>
                  <a:pt x="190" y="55"/>
                </a:cubicBezTo>
                <a:cubicBezTo>
                  <a:pt x="190" y="56"/>
                  <a:pt x="190" y="56"/>
                  <a:pt x="190" y="57"/>
                </a:cubicBezTo>
                <a:cubicBezTo>
                  <a:pt x="190" y="57"/>
                  <a:pt x="190" y="58"/>
                  <a:pt x="190" y="58"/>
                </a:cubicBezTo>
                <a:cubicBezTo>
                  <a:pt x="190" y="58"/>
                  <a:pt x="190" y="58"/>
                  <a:pt x="190" y="58"/>
                </a:cubicBezTo>
                <a:cubicBezTo>
                  <a:pt x="190" y="58"/>
                  <a:pt x="189" y="58"/>
                  <a:pt x="189" y="58"/>
                </a:cubicBezTo>
                <a:cubicBezTo>
                  <a:pt x="189" y="58"/>
                  <a:pt x="188" y="58"/>
                  <a:pt x="187" y="58"/>
                </a:cubicBezTo>
                <a:cubicBezTo>
                  <a:pt x="187" y="59"/>
                  <a:pt x="187" y="59"/>
                  <a:pt x="187" y="60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03" y="152"/>
                  <a:pt x="103" y="152"/>
                  <a:pt x="103" y="152"/>
                </a:cubicBezTo>
                <a:cubicBezTo>
                  <a:pt x="102" y="152"/>
                  <a:pt x="101" y="152"/>
                  <a:pt x="101" y="152"/>
                </a:cubicBezTo>
                <a:cubicBezTo>
                  <a:pt x="97" y="152"/>
                  <a:pt x="92" y="152"/>
                  <a:pt x="88" y="152"/>
                </a:cubicBezTo>
                <a:cubicBezTo>
                  <a:pt x="87" y="152"/>
                  <a:pt x="86" y="152"/>
                  <a:pt x="86" y="152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107" y="72"/>
                  <a:pt x="107" y="72"/>
                  <a:pt x="107" y="71"/>
                </a:cubicBezTo>
                <a:cubicBezTo>
                  <a:pt x="107" y="71"/>
                  <a:pt x="107" y="70"/>
                  <a:pt x="107" y="70"/>
                </a:cubicBezTo>
                <a:cubicBezTo>
                  <a:pt x="106" y="69"/>
                  <a:pt x="106" y="69"/>
                  <a:pt x="106" y="69"/>
                </a:cubicBezTo>
                <a:cubicBezTo>
                  <a:pt x="106" y="69"/>
                  <a:pt x="106" y="69"/>
                  <a:pt x="106" y="69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69"/>
                  <a:pt x="108" y="69"/>
                  <a:pt x="108" y="68"/>
                </a:cubicBezTo>
                <a:cubicBezTo>
                  <a:pt x="108" y="67"/>
                  <a:pt x="108" y="67"/>
                  <a:pt x="108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8" y="66"/>
                  <a:pt x="108" y="66"/>
                  <a:pt x="108" y="66"/>
                </a:cubicBezTo>
                <a:cubicBezTo>
                  <a:pt x="108" y="66"/>
                  <a:pt x="109" y="65"/>
                  <a:pt x="109" y="64"/>
                </a:cubicBezTo>
                <a:cubicBezTo>
                  <a:pt x="109" y="64"/>
                  <a:pt x="109" y="63"/>
                  <a:pt x="108" y="63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09" y="62"/>
                  <a:pt x="109" y="62"/>
                  <a:pt x="109" y="62"/>
                </a:cubicBezTo>
                <a:cubicBezTo>
                  <a:pt x="109" y="62"/>
                  <a:pt x="110" y="62"/>
                  <a:pt x="110" y="61"/>
                </a:cubicBezTo>
                <a:cubicBezTo>
                  <a:pt x="110" y="60"/>
                  <a:pt x="110" y="60"/>
                  <a:pt x="109" y="59"/>
                </a:cubicBezTo>
                <a:cubicBezTo>
                  <a:pt x="109" y="59"/>
                  <a:pt x="109" y="59"/>
                  <a:pt x="109" y="59"/>
                </a:cubicBezTo>
                <a:cubicBezTo>
                  <a:pt x="109" y="59"/>
                  <a:pt x="109" y="59"/>
                  <a:pt x="109" y="59"/>
                </a:cubicBezTo>
                <a:cubicBezTo>
                  <a:pt x="109" y="59"/>
                  <a:pt x="109" y="59"/>
                  <a:pt x="109" y="59"/>
                </a:cubicBezTo>
                <a:cubicBezTo>
                  <a:pt x="110" y="59"/>
                  <a:pt x="111" y="58"/>
                  <a:pt x="111" y="58"/>
                </a:cubicBezTo>
                <a:cubicBezTo>
                  <a:pt x="111" y="57"/>
                  <a:pt x="111" y="56"/>
                  <a:pt x="110" y="56"/>
                </a:cubicBezTo>
                <a:cubicBezTo>
                  <a:pt x="110" y="56"/>
                  <a:pt x="110" y="56"/>
                  <a:pt x="110" y="56"/>
                </a:cubicBezTo>
                <a:cubicBezTo>
                  <a:pt x="110" y="56"/>
                  <a:pt x="110" y="56"/>
                  <a:pt x="110" y="56"/>
                </a:cubicBezTo>
                <a:cubicBezTo>
                  <a:pt x="110" y="55"/>
                  <a:pt x="110" y="55"/>
                  <a:pt x="110" y="55"/>
                </a:cubicBezTo>
                <a:cubicBezTo>
                  <a:pt x="111" y="55"/>
                  <a:pt x="111" y="55"/>
                  <a:pt x="112" y="54"/>
                </a:cubicBezTo>
                <a:cubicBezTo>
                  <a:pt x="112" y="54"/>
                  <a:pt x="111" y="53"/>
                  <a:pt x="111" y="53"/>
                </a:cubicBezTo>
                <a:cubicBezTo>
                  <a:pt x="110" y="52"/>
                  <a:pt x="110" y="52"/>
                  <a:pt x="110" y="52"/>
                </a:cubicBezTo>
                <a:cubicBezTo>
                  <a:pt x="110" y="52"/>
                  <a:pt x="110" y="52"/>
                  <a:pt x="110" y="52"/>
                </a:cubicBezTo>
                <a:cubicBezTo>
                  <a:pt x="111" y="52"/>
                  <a:pt x="111" y="52"/>
                  <a:pt x="111" y="52"/>
                </a:cubicBezTo>
                <a:cubicBezTo>
                  <a:pt x="112" y="52"/>
                  <a:pt x="112" y="51"/>
                  <a:pt x="112" y="51"/>
                </a:cubicBezTo>
                <a:cubicBezTo>
                  <a:pt x="113" y="50"/>
                  <a:pt x="112" y="50"/>
                  <a:pt x="112" y="49"/>
                </a:cubicBezTo>
                <a:cubicBezTo>
                  <a:pt x="111" y="49"/>
                  <a:pt x="111" y="49"/>
                  <a:pt x="111" y="49"/>
                </a:cubicBezTo>
                <a:cubicBezTo>
                  <a:pt x="111" y="49"/>
                  <a:pt x="111" y="49"/>
                  <a:pt x="111" y="49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3" y="48"/>
                  <a:pt x="113" y="48"/>
                  <a:pt x="113" y="47"/>
                </a:cubicBezTo>
                <a:cubicBezTo>
                  <a:pt x="113" y="47"/>
                  <a:pt x="113" y="46"/>
                  <a:pt x="113" y="46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23" y="3"/>
                  <a:pt x="123" y="3"/>
                  <a:pt x="123" y="3"/>
                </a:cubicBezTo>
                <a:cubicBezTo>
                  <a:pt x="123" y="1"/>
                  <a:pt x="122" y="0"/>
                  <a:pt x="121" y="0"/>
                </a:cubicBezTo>
                <a:cubicBezTo>
                  <a:pt x="120" y="0"/>
                  <a:pt x="119" y="0"/>
                  <a:pt x="118" y="2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6" y="46"/>
                  <a:pt x="106" y="47"/>
                  <a:pt x="106" y="47"/>
                </a:cubicBezTo>
                <a:cubicBezTo>
                  <a:pt x="105" y="48"/>
                  <a:pt x="106" y="49"/>
                  <a:pt x="106" y="49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5" y="50"/>
                  <a:pt x="105" y="50"/>
                  <a:pt x="105" y="51"/>
                </a:cubicBezTo>
                <a:cubicBezTo>
                  <a:pt x="105" y="51"/>
                  <a:pt x="105" y="52"/>
                  <a:pt x="105" y="52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105" y="53"/>
                  <a:pt x="104" y="53"/>
                  <a:pt x="104" y="54"/>
                </a:cubicBezTo>
                <a:cubicBezTo>
                  <a:pt x="104" y="55"/>
                  <a:pt x="104" y="55"/>
                  <a:pt x="104" y="56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4" y="56"/>
                  <a:pt x="103" y="57"/>
                  <a:pt x="103" y="58"/>
                </a:cubicBezTo>
                <a:cubicBezTo>
                  <a:pt x="103" y="58"/>
                  <a:pt x="103" y="59"/>
                  <a:pt x="104" y="59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03" y="60"/>
                  <a:pt x="103" y="60"/>
                  <a:pt x="103" y="60"/>
                </a:cubicBezTo>
                <a:cubicBezTo>
                  <a:pt x="103" y="60"/>
                  <a:pt x="102" y="60"/>
                  <a:pt x="102" y="61"/>
                </a:cubicBezTo>
                <a:cubicBezTo>
                  <a:pt x="102" y="62"/>
                  <a:pt x="102" y="62"/>
                  <a:pt x="103" y="63"/>
                </a:cubicBezTo>
                <a:cubicBezTo>
                  <a:pt x="103" y="63"/>
                  <a:pt x="103" y="63"/>
                  <a:pt x="103" y="63"/>
                </a:cubicBezTo>
                <a:cubicBezTo>
                  <a:pt x="103" y="63"/>
                  <a:pt x="103" y="63"/>
                  <a:pt x="103" y="63"/>
                </a:cubicBezTo>
                <a:cubicBezTo>
                  <a:pt x="103" y="63"/>
                  <a:pt x="103" y="63"/>
                  <a:pt x="103" y="63"/>
                </a:cubicBezTo>
                <a:cubicBezTo>
                  <a:pt x="102" y="63"/>
                  <a:pt x="101" y="64"/>
                  <a:pt x="101" y="64"/>
                </a:cubicBezTo>
                <a:cubicBezTo>
                  <a:pt x="101" y="65"/>
                  <a:pt x="101" y="66"/>
                  <a:pt x="102" y="66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2" y="67"/>
                  <a:pt x="102" y="67"/>
                  <a:pt x="102" y="67"/>
                </a:cubicBezTo>
                <a:cubicBezTo>
                  <a:pt x="102" y="67"/>
                  <a:pt x="102" y="67"/>
                  <a:pt x="102" y="67"/>
                </a:cubicBezTo>
                <a:cubicBezTo>
                  <a:pt x="101" y="67"/>
                  <a:pt x="101" y="67"/>
                  <a:pt x="100" y="68"/>
                </a:cubicBezTo>
                <a:cubicBezTo>
                  <a:pt x="100" y="68"/>
                  <a:pt x="101" y="69"/>
                  <a:pt x="101" y="69"/>
                </a:cubicBezTo>
                <a:cubicBezTo>
                  <a:pt x="102" y="70"/>
                  <a:pt x="102" y="70"/>
                  <a:pt x="102" y="70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80" y="152"/>
                  <a:pt x="80" y="152"/>
                  <a:pt x="79" y="152"/>
                </a:cubicBezTo>
                <a:cubicBezTo>
                  <a:pt x="75" y="152"/>
                  <a:pt x="70" y="152"/>
                  <a:pt x="65" y="152"/>
                </a:cubicBezTo>
                <a:cubicBezTo>
                  <a:pt x="56" y="152"/>
                  <a:pt x="47" y="152"/>
                  <a:pt x="39" y="152"/>
                </a:cubicBezTo>
                <a:cubicBezTo>
                  <a:pt x="38" y="152"/>
                  <a:pt x="37" y="152"/>
                  <a:pt x="36" y="152"/>
                </a:cubicBezTo>
                <a:cubicBezTo>
                  <a:pt x="7" y="59"/>
                  <a:pt x="7" y="59"/>
                  <a:pt x="7" y="59"/>
                </a:cubicBezTo>
                <a:cubicBezTo>
                  <a:pt x="6" y="59"/>
                  <a:pt x="5" y="60"/>
                  <a:pt x="4" y="60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2" y="152"/>
                  <a:pt x="32" y="152"/>
                  <a:pt x="31" y="152"/>
                </a:cubicBezTo>
                <a:cubicBezTo>
                  <a:pt x="14" y="153"/>
                  <a:pt x="3" y="153"/>
                  <a:pt x="1" y="154"/>
                </a:cubicBezTo>
                <a:cubicBezTo>
                  <a:pt x="0" y="154"/>
                  <a:pt x="0" y="154"/>
                  <a:pt x="0" y="154"/>
                </a:cubicBezTo>
                <a:cubicBezTo>
                  <a:pt x="1" y="155"/>
                  <a:pt x="6" y="159"/>
                  <a:pt x="12" y="165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25" y="159"/>
                  <a:pt x="130" y="155"/>
                  <a:pt x="131" y="154"/>
                </a:cubicBezTo>
                <a:cubicBezTo>
                  <a:pt x="131" y="154"/>
                  <a:pt x="131" y="154"/>
                  <a:pt x="130" y="154"/>
                </a:cubicBezTo>
                <a:cubicBezTo>
                  <a:pt x="128" y="153"/>
                  <a:pt x="122" y="153"/>
                  <a:pt x="112" y="152"/>
                </a:cubicBezTo>
                <a:cubicBezTo>
                  <a:pt x="111" y="152"/>
                  <a:pt x="110" y="152"/>
                  <a:pt x="109" y="152"/>
                </a:cubicBezTo>
                <a:cubicBezTo>
                  <a:pt x="189" y="65"/>
                  <a:pt x="189" y="65"/>
                  <a:pt x="189" y="65"/>
                </a:cubicBezTo>
                <a:cubicBezTo>
                  <a:pt x="189" y="65"/>
                  <a:pt x="189" y="65"/>
                  <a:pt x="190" y="65"/>
                </a:cubicBezTo>
                <a:cubicBezTo>
                  <a:pt x="190" y="65"/>
                  <a:pt x="190" y="65"/>
                  <a:pt x="190" y="65"/>
                </a:cubicBezTo>
                <a:cubicBezTo>
                  <a:pt x="191" y="65"/>
                  <a:pt x="191" y="65"/>
                  <a:pt x="191" y="65"/>
                </a:cubicBezTo>
                <a:cubicBezTo>
                  <a:pt x="192" y="64"/>
                  <a:pt x="192" y="64"/>
                  <a:pt x="192" y="63"/>
                </a:cubicBezTo>
                <a:cubicBezTo>
                  <a:pt x="192" y="63"/>
                  <a:pt x="192" y="62"/>
                  <a:pt x="191" y="62"/>
                </a:cubicBezTo>
                <a:cubicBezTo>
                  <a:pt x="192" y="62"/>
                  <a:pt x="192" y="62"/>
                  <a:pt x="192" y="63"/>
                </a:cubicBezTo>
                <a:cubicBezTo>
                  <a:pt x="193" y="63"/>
                  <a:pt x="193" y="63"/>
                  <a:pt x="194" y="62"/>
                </a:cubicBezTo>
                <a:cubicBezTo>
                  <a:pt x="194" y="62"/>
                  <a:pt x="194" y="61"/>
                  <a:pt x="194" y="61"/>
                </a:cubicBezTo>
                <a:cubicBezTo>
                  <a:pt x="194" y="60"/>
                  <a:pt x="194" y="60"/>
                  <a:pt x="194" y="60"/>
                </a:cubicBezTo>
                <a:cubicBezTo>
                  <a:pt x="194" y="60"/>
                  <a:pt x="194" y="60"/>
                  <a:pt x="195" y="60"/>
                </a:cubicBezTo>
                <a:cubicBezTo>
                  <a:pt x="195" y="60"/>
                  <a:pt x="196" y="60"/>
                  <a:pt x="196" y="60"/>
                </a:cubicBezTo>
                <a:cubicBezTo>
                  <a:pt x="197" y="60"/>
                  <a:pt x="197" y="59"/>
                  <a:pt x="197" y="58"/>
                </a:cubicBezTo>
                <a:cubicBezTo>
                  <a:pt x="197" y="58"/>
                  <a:pt x="197" y="58"/>
                  <a:pt x="197" y="58"/>
                </a:cubicBezTo>
                <a:cubicBezTo>
                  <a:pt x="197" y="58"/>
                  <a:pt x="197" y="58"/>
                  <a:pt x="197" y="58"/>
                </a:cubicBezTo>
                <a:cubicBezTo>
                  <a:pt x="198" y="58"/>
                  <a:pt x="198" y="58"/>
                  <a:pt x="199" y="58"/>
                </a:cubicBezTo>
                <a:cubicBezTo>
                  <a:pt x="200" y="58"/>
                  <a:pt x="200" y="57"/>
                  <a:pt x="200" y="56"/>
                </a:cubicBezTo>
                <a:cubicBezTo>
                  <a:pt x="200" y="56"/>
                  <a:pt x="200" y="56"/>
                  <a:pt x="200" y="56"/>
                </a:cubicBezTo>
                <a:cubicBezTo>
                  <a:pt x="200" y="56"/>
                  <a:pt x="200" y="56"/>
                  <a:pt x="200" y="56"/>
                </a:cubicBezTo>
                <a:cubicBezTo>
                  <a:pt x="201" y="57"/>
                  <a:pt x="201" y="57"/>
                  <a:pt x="202" y="56"/>
                </a:cubicBezTo>
                <a:cubicBezTo>
                  <a:pt x="203" y="56"/>
                  <a:pt x="203" y="55"/>
                  <a:pt x="203" y="55"/>
                </a:cubicBezTo>
                <a:cubicBezTo>
                  <a:pt x="203" y="55"/>
                  <a:pt x="203" y="54"/>
                  <a:pt x="203" y="54"/>
                </a:cubicBezTo>
                <a:cubicBezTo>
                  <a:pt x="203" y="55"/>
                  <a:pt x="203" y="55"/>
                  <a:pt x="203" y="55"/>
                </a:cubicBezTo>
                <a:cubicBezTo>
                  <a:pt x="204" y="56"/>
                  <a:pt x="205" y="56"/>
                  <a:pt x="205" y="56"/>
                </a:cubicBezTo>
                <a:cubicBezTo>
                  <a:pt x="206" y="55"/>
                  <a:pt x="206" y="55"/>
                  <a:pt x="206" y="54"/>
                </a:cubicBezTo>
                <a:cubicBezTo>
                  <a:pt x="206" y="54"/>
                  <a:pt x="206" y="54"/>
                  <a:pt x="206" y="54"/>
                </a:cubicBezTo>
                <a:cubicBezTo>
                  <a:pt x="206" y="54"/>
                  <a:pt x="207" y="54"/>
                  <a:pt x="207" y="55"/>
                </a:cubicBezTo>
                <a:cubicBezTo>
                  <a:pt x="207" y="55"/>
                  <a:pt x="208" y="55"/>
                  <a:pt x="208" y="55"/>
                </a:cubicBezTo>
                <a:cubicBezTo>
                  <a:pt x="209" y="55"/>
                  <a:pt x="210" y="55"/>
                  <a:pt x="210" y="54"/>
                </a:cubicBezTo>
                <a:cubicBezTo>
                  <a:pt x="210" y="54"/>
                  <a:pt x="210" y="54"/>
                  <a:pt x="210" y="54"/>
                </a:cubicBezTo>
                <a:cubicBezTo>
                  <a:pt x="210" y="54"/>
                  <a:pt x="210" y="54"/>
                  <a:pt x="210" y="54"/>
                </a:cubicBezTo>
                <a:cubicBezTo>
                  <a:pt x="210" y="54"/>
                  <a:pt x="210" y="54"/>
                  <a:pt x="210" y="54"/>
                </a:cubicBezTo>
                <a:cubicBezTo>
                  <a:pt x="211" y="55"/>
                  <a:pt x="211" y="55"/>
                  <a:pt x="212" y="55"/>
                </a:cubicBezTo>
                <a:cubicBezTo>
                  <a:pt x="212" y="55"/>
                  <a:pt x="213" y="55"/>
                  <a:pt x="213" y="54"/>
                </a:cubicBezTo>
                <a:cubicBezTo>
                  <a:pt x="265" y="61"/>
                  <a:pt x="265" y="61"/>
                  <a:pt x="265" y="61"/>
                </a:cubicBezTo>
                <a:cubicBezTo>
                  <a:pt x="265" y="61"/>
                  <a:pt x="265" y="61"/>
                  <a:pt x="265" y="61"/>
                </a:cubicBezTo>
                <a:cubicBezTo>
                  <a:pt x="266" y="61"/>
                  <a:pt x="267" y="60"/>
                  <a:pt x="267" y="59"/>
                </a:cubicBezTo>
                <a:cubicBezTo>
                  <a:pt x="267" y="58"/>
                  <a:pt x="266" y="57"/>
                  <a:pt x="265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9" name="Freeform 156"/>
          <p:cNvSpPr>
            <a:spLocks/>
          </p:cNvSpPr>
          <p:nvPr/>
        </p:nvSpPr>
        <p:spPr bwMode="auto">
          <a:xfrm>
            <a:off x="6134858" y="2045253"/>
            <a:ext cx="83329" cy="55057"/>
          </a:xfrm>
          <a:custGeom>
            <a:avLst/>
            <a:gdLst>
              <a:gd name="T0" fmla="*/ 16 w 35"/>
              <a:gd name="T1" fmla="*/ 16 h 23"/>
              <a:gd name="T2" fmla="*/ 10 w 35"/>
              <a:gd name="T3" fmla="*/ 0 h 23"/>
              <a:gd name="T4" fmla="*/ 8 w 35"/>
              <a:gd name="T5" fmla="*/ 2 h 23"/>
              <a:gd name="T6" fmla="*/ 12 w 35"/>
              <a:gd name="T7" fmla="*/ 20 h 23"/>
              <a:gd name="T8" fmla="*/ 23 w 35"/>
              <a:gd name="T9" fmla="*/ 23 h 23"/>
              <a:gd name="T10" fmla="*/ 35 w 35"/>
              <a:gd name="T11" fmla="*/ 17 h 23"/>
              <a:gd name="T12" fmla="*/ 27 w 35"/>
              <a:gd name="T13" fmla="*/ 19 h 23"/>
              <a:gd name="T14" fmla="*/ 16 w 35"/>
              <a:gd name="T15" fmla="*/ 16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" h="23">
                <a:moveTo>
                  <a:pt x="16" y="16"/>
                </a:moveTo>
                <a:cubicBezTo>
                  <a:pt x="11" y="13"/>
                  <a:pt x="5" y="5"/>
                  <a:pt x="10" y="0"/>
                </a:cubicBezTo>
                <a:cubicBezTo>
                  <a:pt x="9" y="0"/>
                  <a:pt x="9" y="1"/>
                  <a:pt x="8" y="2"/>
                </a:cubicBezTo>
                <a:cubicBezTo>
                  <a:pt x="0" y="8"/>
                  <a:pt x="7" y="16"/>
                  <a:pt x="12" y="20"/>
                </a:cubicBezTo>
                <a:cubicBezTo>
                  <a:pt x="15" y="21"/>
                  <a:pt x="19" y="23"/>
                  <a:pt x="23" y="23"/>
                </a:cubicBezTo>
                <a:cubicBezTo>
                  <a:pt x="27" y="23"/>
                  <a:pt x="32" y="21"/>
                  <a:pt x="35" y="17"/>
                </a:cubicBezTo>
                <a:cubicBezTo>
                  <a:pt x="32" y="18"/>
                  <a:pt x="29" y="19"/>
                  <a:pt x="27" y="19"/>
                </a:cubicBezTo>
                <a:cubicBezTo>
                  <a:pt x="23" y="19"/>
                  <a:pt x="19" y="18"/>
                  <a:pt x="1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0" name="Freeform 157"/>
          <p:cNvSpPr>
            <a:spLocks/>
          </p:cNvSpPr>
          <p:nvPr/>
        </p:nvSpPr>
        <p:spPr bwMode="auto">
          <a:xfrm>
            <a:off x="6111049" y="1658369"/>
            <a:ext cx="99697" cy="382421"/>
          </a:xfrm>
          <a:custGeom>
            <a:avLst/>
            <a:gdLst>
              <a:gd name="T0" fmla="*/ 20 w 42"/>
              <a:gd name="T1" fmla="*/ 4 h 160"/>
              <a:gd name="T2" fmla="*/ 23 w 42"/>
              <a:gd name="T3" fmla="*/ 3 h 160"/>
              <a:gd name="T4" fmla="*/ 27 w 42"/>
              <a:gd name="T5" fmla="*/ 7 h 160"/>
              <a:gd name="T6" fmla="*/ 14 w 42"/>
              <a:gd name="T7" fmla="*/ 48 h 160"/>
              <a:gd name="T8" fmla="*/ 30 w 42"/>
              <a:gd name="T9" fmla="*/ 78 h 160"/>
              <a:gd name="T10" fmla="*/ 4 w 42"/>
              <a:gd name="T11" fmla="*/ 123 h 160"/>
              <a:gd name="T12" fmla="*/ 10 w 42"/>
              <a:gd name="T13" fmla="*/ 143 h 160"/>
              <a:gd name="T14" fmla="*/ 29 w 42"/>
              <a:gd name="T15" fmla="*/ 146 h 160"/>
              <a:gd name="T16" fmla="*/ 22 w 42"/>
              <a:gd name="T17" fmla="*/ 160 h 160"/>
              <a:gd name="T18" fmla="*/ 22 w 42"/>
              <a:gd name="T19" fmla="*/ 160 h 160"/>
              <a:gd name="T20" fmla="*/ 33 w 42"/>
              <a:gd name="T21" fmla="*/ 143 h 160"/>
              <a:gd name="T22" fmla="*/ 14 w 42"/>
              <a:gd name="T23" fmla="*/ 139 h 160"/>
              <a:gd name="T24" fmla="*/ 8 w 42"/>
              <a:gd name="T25" fmla="*/ 119 h 160"/>
              <a:gd name="T26" fmla="*/ 34 w 42"/>
              <a:gd name="T27" fmla="*/ 75 h 160"/>
              <a:gd name="T28" fmla="*/ 18 w 42"/>
              <a:gd name="T29" fmla="*/ 45 h 160"/>
              <a:gd name="T30" fmla="*/ 32 w 42"/>
              <a:gd name="T31" fmla="*/ 3 h 160"/>
              <a:gd name="T32" fmla="*/ 27 w 42"/>
              <a:gd name="T33" fmla="*/ 0 h 160"/>
              <a:gd name="T34" fmla="*/ 20 w 42"/>
              <a:gd name="T35" fmla="*/ 4 h 160"/>
              <a:gd name="T36" fmla="*/ 20 w 42"/>
              <a:gd name="T37" fmla="*/ 4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" h="160">
                <a:moveTo>
                  <a:pt x="20" y="4"/>
                </a:moveTo>
                <a:cubicBezTo>
                  <a:pt x="21" y="3"/>
                  <a:pt x="22" y="3"/>
                  <a:pt x="23" y="3"/>
                </a:cubicBezTo>
                <a:cubicBezTo>
                  <a:pt x="25" y="3"/>
                  <a:pt x="26" y="4"/>
                  <a:pt x="27" y="7"/>
                </a:cubicBezTo>
                <a:cubicBezTo>
                  <a:pt x="34" y="19"/>
                  <a:pt x="18" y="40"/>
                  <a:pt x="14" y="48"/>
                </a:cubicBezTo>
                <a:cubicBezTo>
                  <a:pt x="5" y="68"/>
                  <a:pt x="25" y="69"/>
                  <a:pt x="30" y="78"/>
                </a:cubicBezTo>
                <a:cubicBezTo>
                  <a:pt x="38" y="92"/>
                  <a:pt x="8" y="114"/>
                  <a:pt x="4" y="123"/>
                </a:cubicBezTo>
                <a:cubicBezTo>
                  <a:pt x="0" y="132"/>
                  <a:pt x="5" y="139"/>
                  <a:pt x="10" y="143"/>
                </a:cubicBezTo>
                <a:cubicBezTo>
                  <a:pt x="16" y="147"/>
                  <a:pt x="23" y="145"/>
                  <a:pt x="29" y="146"/>
                </a:cubicBezTo>
                <a:cubicBezTo>
                  <a:pt x="34" y="147"/>
                  <a:pt x="28" y="155"/>
                  <a:pt x="22" y="160"/>
                </a:cubicBezTo>
                <a:cubicBezTo>
                  <a:pt x="22" y="160"/>
                  <a:pt x="22" y="160"/>
                  <a:pt x="22" y="160"/>
                </a:cubicBezTo>
                <a:cubicBezTo>
                  <a:pt x="28" y="156"/>
                  <a:pt x="40" y="144"/>
                  <a:pt x="33" y="143"/>
                </a:cubicBezTo>
                <a:cubicBezTo>
                  <a:pt x="27" y="142"/>
                  <a:pt x="20" y="144"/>
                  <a:pt x="14" y="139"/>
                </a:cubicBezTo>
                <a:cubicBezTo>
                  <a:pt x="9" y="135"/>
                  <a:pt x="4" y="128"/>
                  <a:pt x="8" y="119"/>
                </a:cubicBezTo>
                <a:cubicBezTo>
                  <a:pt x="12" y="110"/>
                  <a:pt x="42" y="89"/>
                  <a:pt x="34" y="75"/>
                </a:cubicBezTo>
                <a:cubicBezTo>
                  <a:pt x="29" y="65"/>
                  <a:pt x="10" y="65"/>
                  <a:pt x="18" y="45"/>
                </a:cubicBezTo>
                <a:cubicBezTo>
                  <a:pt x="22" y="36"/>
                  <a:pt x="38" y="16"/>
                  <a:pt x="32" y="3"/>
                </a:cubicBezTo>
                <a:cubicBezTo>
                  <a:pt x="30" y="1"/>
                  <a:pt x="29" y="0"/>
                  <a:pt x="27" y="0"/>
                </a:cubicBezTo>
                <a:cubicBezTo>
                  <a:pt x="25" y="0"/>
                  <a:pt x="22" y="1"/>
                  <a:pt x="20" y="4"/>
                </a:cubicBezTo>
                <a:cubicBezTo>
                  <a:pt x="20" y="4"/>
                  <a:pt x="20" y="4"/>
                  <a:pt x="20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3" name="Freeform 160"/>
          <p:cNvSpPr>
            <a:spLocks/>
          </p:cNvSpPr>
          <p:nvPr/>
        </p:nvSpPr>
        <p:spPr bwMode="auto">
          <a:xfrm>
            <a:off x="5905703" y="1799730"/>
            <a:ext cx="159217" cy="43153"/>
          </a:xfrm>
          <a:custGeom>
            <a:avLst/>
            <a:gdLst>
              <a:gd name="T0" fmla="*/ 28 w 67"/>
              <a:gd name="T1" fmla="*/ 17 h 18"/>
              <a:gd name="T2" fmla="*/ 39 w 67"/>
              <a:gd name="T3" fmla="*/ 17 h 18"/>
              <a:gd name="T4" fmla="*/ 54 w 67"/>
              <a:gd name="T5" fmla="*/ 9 h 18"/>
              <a:gd name="T6" fmla="*/ 67 w 67"/>
              <a:gd name="T7" fmla="*/ 0 h 18"/>
              <a:gd name="T8" fmla="*/ 0 w 67"/>
              <a:gd name="T9" fmla="*/ 0 h 18"/>
              <a:gd name="T10" fmla="*/ 12 w 67"/>
              <a:gd name="T11" fmla="*/ 9 h 18"/>
              <a:gd name="T12" fmla="*/ 28 w 67"/>
              <a:gd name="T13" fmla="*/ 1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18">
                <a:moveTo>
                  <a:pt x="28" y="17"/>
                </a:moveTo>
                <a:cubicBezTo>
                  <a:pt x="31" y="18"/>
                  <a:pt x="36" y="18"/>
                  <a:pt x="39" y="17"/>
                </a:cubicBezTo>
                <a:cubicBezTo>
                  <a:pt x="41" y="16"/>
                  <a:pt x="48" y="12"/>
                  <a:pt x="54" y="9"/>
                </a:cubicBezTo>
                <a:cubicBezTo>
                  <a:pt x="57" y="7"/>
                  <a:pt x="62" y="3"/>
                  <a:pt x="67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3"/>
                  <a:pt x="9" y="7"/>
                  <a:pt x="12" y="9"/>
                </a:cubicBezTo>
                <a:cubicBezTo>
                  <a:pt x="18" y="12"/>
                  <a:pt x="25" y="16"/>
                  <a:pt x="28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" name="Freeform 161"/>
          <p:cNvSpPr>
            <a:spLocks noEditPoints="1"/>
          </p:cNvSpPr>
          <p:nvPr/>
        </p:nvSpPr>
        <p:spPr bwMode="auto">
          <a:xfrm>
            <a:off x="7301463" y="1560160"/>
            <a:ext cx="111601" cy="150290"/>
          </a:xfrm>
          <a:custGeom>
            <a:avLst/>
            <a:gdLst>
              <a:gd name="T0" fmla="*/ 4 w 47"/>
              <a:gd name="T1" fmla="*/ 32 h 63"/>
              <a:gd name="T2" fmla="*/ 6 w 47"/>
              <a:gd name="T3" fmla="*/ 33 h 63"/>
              <a:gd name="T4" fmla="*/ 9 w 47"/>
              <a:gd name="T5" fmla="*/ 33 h 63"/>
              <a:gd name="T6" fmla="*/ 9 w 47"/>
              <a:gd name="T7" fmla="*/ 33 h 63"/>
              <a:gd name="T8" fmla="*/ 10 w 47"/>
              <a:gd name="T9" fmla="*/ 33 h 63"/>
              <a:gd name="T10" fmla="*/ 30 w 47"/>
              <a:gd name="T11" fmla="*/ 51 h 63"/>
              <a:gd name="T12" fmla="*/ 39 w 47"/>
              <a:gd name="T13" fmla="*/ 63 h 63"/>
              <a:gd name="T14" fmla="*/ 42 w 47"/>
              <a:gd name="T15" fmla="*/ 63 h 63"/>
              <a:gd name="T16" fmla="*/ 45 w 47"/>
              <a:gd name="T17" fmla="*/ 58 h 63"/>
              <a:gd name="T18" fmla="*/ 33 w 47"/>
              <a:gd name="T19" fmla="*/ 39 h 63"/>
              <a:gd name="T20" fmla="*/ 32 w 47"/>
              <a:gd name="T21" fmla="*/ 26 h 63"/>
              <a:gd name="T22" fmla="*/ 41 w 47"/>
              <a:gd name="T23" fmla="*/ 6 h 63"/>
              <a:gd name="T24" fmla="*/ 37 w 47"/>
              <a:gd name="T25" fmla="*/ 1 h 63"/>
              <a:gd name="T26" fmla="*/ 15 w 47"/>
              <a:gd name="T27" fmla="*/ 6 h 63"/>
              <a:gd name="T28" fmla="*/ 9 w 47"/>
              <a:gd name="T29" fmla="*/ 6 h 63"/>
              <a:gd name="T30" fmla="*/ 9 w 47"/>
              <a:gd name="T31" fmla="*/ 7 h 63"/>
              <a:gd name="T32" fmla="*/ 8 w 47"/>
              <a:gd name="T33" fmla="*/ 8 h 63"/>
              <a:gd name="T34" fmla="*/ 8 w 47"/>
              <a:gd name="T35" fmla="*/ 10 h 63"/>
              <a:gd name="T36" fmla="*/ 7 w 47"/>
              <a:gd name="T37" fmla="*/ 11 h 63"/>
              <a:gd name="T38" fmla="*/ 7 w 47"/>
              <a:gd name="T39" fmla="*/ 12 h 63"/>
              <a:gd name="T40" fmla="*/ 5 w 47"/>
              <a:gd name="T41" fmla="*/ 15 h 63"/>
              <a:gd name="T42" fmla="*/ 0 w 47"/>
              <a:gd name="T43" fmla="*/ 34 h 63"/>
              <a:gd name="T44" fmla="*/ 0 w 47"/>
              <a:gd name="T45" fmla="*/ 34 h 63"/>
              <a:gd name="T46" fmla="*/ 0 w 47"/>
              <a:gd name="T47" fmla="*/ 35 h 63"/>
              <a:gd name="T48" fmla="*/ 3 w 47"/>
              <a:gd name="T49" fmla="*/ 34 h 63"/>
              <a:gd name="T50" fmla="*/ 3 w 47"/>
              <a:gd name="T51" fmla="*/ 34 h 63"/>
              <a:gd name="T52" fmla="*/ 4 w 47"/>
              <a:gd name="T53" fmla="*/ 32 h 63"/>
              <a:gd name="T54" fmla="*/ 3 w 47"/>
              <a:gd name="T55" fmla="*/ 28 h 63"/>
              <a:gd name="T56" fmla="*/ 9 w 47"/>
              <a:gd name="T57" fmla="*/ 23 h 63"/>
              <a:gd name="T58" fmla="*/ 19 w 47"/>
              <a:gd name="T59" fmla="*/ 15 h 63"/>
              <a:gd name="T60" fmla="*/ 28 w 47"/>
              <a:gd name="T61" fmla="*/ 11 h 63"/>
              <a:gd name="T62" fmla="*/ 31 w 47"/>
              <a:gd name="T63" fmla="*/ 10 h 63"/>
              <a:gd name="T64" fmla="*/ 29 w 47"/>
              <a:gd name="T65" fmla="*/ 13 h 63"/>
              <a:gd name="T66" fmla="*/ 21 w 47"/>
              <a:gd name="T67" fmla="*/ 19 h 63"/>
              <a:gd name="T68" fmla="*/ 10 w 47"/>
              <a:gd name="T69" fmla="*/ 25 h 63"/>
              <a:gd name="T70" fmla="*/ 4 w 47"/>
              <a:gd name="T71" fmla="*/ 29 h 63"/>
              <a:gd name="T72" fmla="*/ 3 w 47"/>
              <a:gd name="T73" fmla="*/ 2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7" h="63">
                <a:moveTo>
                  <a:pt x="4" y="32"/>
                </a:moveTo>
                <a:cubicBezTo>
                  <a:pt x="4" y="32"/>
                  <a:pt x="5" y="33"/>
                  <a:pt x="6" y="33"/>
                </a:cubicBezTo>
                <a:cubicBezTo>
                  <a:pt x="8" y="33"/>
                  <a:pt x="8" y="33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3" y="33"/>
                  <a:pt x="19" y="40"/>
                  <a:pt x="30" y="51"/>
                </a:cubicBezTo>
                <a:cubicBezTo>
                  <a:pt x="33" y="54"/>
                  <a:pt x="36" y="58"/>
                  <a:pt x="39" y="63"/>
                </a:cubicBezTo>
                <a:cubicBezTo>
                  <a:pt x="42" y="63"/>
                  <a:pt x="42" y="63"/>
                  <a:pt x="42" y="63"/>
                </a:cubicBezTo>
                <a:cubicBezTo>
                  <a:pt x="45" y="63"/>
                  <a:pt x="47" y="61"/>
                  <a:pt x="45" y="58"/>
                </a:cubicBezTo>
                <a:cubicBezTo>
                  <a:pt x="33" y="39"/>
                  <a:pt x="33" y="39"/>
                  <a:pt x="33" y="39"/>
                </a:cubicBezTo>
                <a:cubicBezTo>
                  <a:pt x="31" y="35"/>
                  <a:pt x="30" y="30"/>
                  <a:pt x="32" y="26"/>
                </a:cubicBezTo>
                <a:cubicBezTo>
                  <a:pt x="41" y="6"/>
                  <a:pt x="41" y="6"/>
                  <a:pt x="41" y="6"/>
                </a:cubicBezTo>
                <a:cubicBezTo>
                  <a:pt x="43" y="2"/>
                  <a:pt x="41" y="0"/>
                  <a:pt x="37" y="1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7"/>
                  <a:pt x="11" y="7"/>
                  <a:pt x="9" y="6"/>
                </a:cubicBezTo>
                <a:cubicBezTo>
                  <a:pt x="9" y="7"/>
                  <a:pt x="9" y="7"/>
                  <a:pt x="9" y="7"/>
                </a:cubicBezTo>
                <a:cubicBezTo>
                  <a:pt x="9" y="8"/>
                  <a:pt x="8" y="8"/>
                  <a:pt x="8" y="8"/>
                </a:cubicBezTo>
                <a:cubicBezTo>
                  <a:pt x="8" y="9"/>
                  <a:pt x="8" y="9"/>
                  <a:pt x="8" y="10"/>
                </a:cubicBezTo>
                <a:cubicBezTo>
                  <a:pt x="8" y="10"/>
                  <a:pt x="7" y="11"/>
                  <a:pt x="7" y="11"/>
                </a:cubicBezTo>
                <a:cubicBezTo>
                  <a:pt x="7" y="11"/>
                  <a:pt x="7" y="12"/>
                  <a:pt x="7" y="12"/>
                </a:cubicBezTo>
                <a:cubicBezTo>
                  <a:pt x="7" y="14"/>
                  <a:pt x="6" y="14"/>
                  <a:pt x="5" y="1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5"/>
                  <a:pt x="0" y="35"/>
                </a:cubicBezTo>
                <a:cubicBezTo>
                  <a:pt x="1" y="35"/>
                  <a:pt x="2" y="35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2" y="33"/>
                  <a:pt x="3" y="32"/>
                  <a:pt x="4" y="32"/>
                </a:cubicBezTo>
                <a:close/>
                <a:moveTo>
                  <a:pt x="3" y="28"/>
                </a:moveTo>
                <a:cubicBezTo>
                  <a:pt x="3" y="27"/>
                  <a:pt x="6" y="25"/>
                  <a:pt x="9" y="23"/>
                </a:cubicBezTo>
                <a:cubicBezTo>
                  <a:pt x="11" y="21"/>
                  <a:pt x="16" y="17"/>
                  <a:pt x="19" y="15"/>
                </a:cubicBezTo>
                <a:cubicBezTo>
                  <a:pt x="22" y="13"/>
                  <a:pt x="27" y="12"/>
                  <a:pt x="28" y="11"/>
                </a:cubicBezTo>
                <a:cubicBezTo>
                  <a:pt x="29" y="10"/>
                  <a:pt x="31" y="10"/>
                  <a:pt x="31" y="10"/>
                </a:cubicBezTo>
                <a:cubicBezTo>
                  <a:pt x="31" y="10"/>
                  <a:pt x="30" y="12"/>
                  <a:pt x="29" y="13"/>
                </a:cubicBezTo>
                <a:cubicBezTo>
                  <a:pt x="27" y="14"/>
                  <a:pt x="24" y="17"/>
                  <a:pt x="21" y="19"/>
                </a:cubicBezTo>
                <a:cubicBezTo>
                  <a:pt x="18" y="21"/>
                  <a:pt x="13" y="24"/>
                  <a:pt x="10" y="25"/>
                </a:cubicBezTo>
                <a:cubicBezTo>
                  <a:pt x="8" y="27"/>
                  <a:pt x="5" y="29"/>
                  <a:pt x="4" y="29"/>
                </a:cubicBezTo>
                <a:cubicBezTo>
                  <a:pt x="3" y="29"/>
                  <a:pt x="2" y="28"/>
                  <a:pt x="3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5" name="Freeform 162"/>
          <p:cNvSpPr>
            <a:spLocks/>
          </p:cNvSpPr>
          <p:nvPr/>
        </p:nvSpPr>
        <p:spPr bwMode="auto">
          <a:xfrm>
            <a:off x="7182421" y="1595872"/>
            <a:ext cx="92257" cy="78865"/>
          </a:xfrm>
          <a:custGeom>
            <a:avLst/>
            <a:gdLst>
              <a:gd name="T0" fmla="*/ 4 w 39"/>
              <a:gd name="T1" fmla="*/ 26 h 33"/>
              <a:gd name="T2" fmla="*/ 21 w 39"/>
              <a:gd name="T3" fmla="*/ 33 h 33"/>
              <a:gd name="T4" fmla="*/ 31 w 39"/>
              <a:gd name="T5" fmla="*/ 28 h 33"/>
              <a:gd name="T6" fmla="*/ 39 w 39"/>
              <a:gd name="T7" fmla="*/ 25 h 33"/>
              <a:gd name="T8" fmla="*/ 37 w 39"/>
              <a:gd name="T9" fmla="*/ 19 h 33"/>
              <a:gd name="T10" fmla="*/ 27 w 39"/>
              <a:gd name="T11" fmla="*/ 22 h 33"/>
              <a:gd name="T12" fmla="*/ 17 w 39"/>
              <a:gd name="T13" fmla="*/ 22 h 33"/>
              <a:gd name="T14" fmla="*/ 14 w 39"/>
              <a:gd name="T15" fmla="*/ 22 h 33"/>
              <a:gd name="T16" fmla="*/ 17 w 39"/>
              <a:gd name="T17" fmla="*/ 20 h 33"/>
              <a:gd name="T18" fmla="*/ 27 w 39"/>
              <a:gd name="T19" fmla="*/ 18 h 33"/>
              <a:gd name="T20" fmla="*/ 36 w 39"/>
              <a:gd name="T21" fmla="*/ 16 h 33"/>
              <a:gd name="T22" fmla="*/ 29 w 39"/>
              <a:gd name="T23" fmla="*/ 0 h 33"/>
              <a:gd name="T24" fmla="*/ 23 w 39"/>
              <a:gd name="T25" fmla="*/ 8 h 33"/>
              <a:gd name="T26" fmla="*/ 3 w 39"/>
              <a:gd name="T27" fmla="*/ 20 h 33"/>
              <a:gd name="T28" fmla="*/ 4 w 39"/>
              <a:gd name="T29" fmla="*/ 2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" h="33">
                <a:moveTo>
                  <a:pt x="4" y="26"/>
                </a:moveTo>
                <a:cubicBezTo>
                  <a:pt x="21" y="33"/>
                  <a:pt x="21" y="33"/>
                  <a:pt x="21" y="33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8"/>
                  <a:pt x="36" y="26"/>
                  <a:pt x="39" y="25"/>
                </a:cubicBezTo>
                <a:cubicBezTo>
                  <a:pt x="37" y="19"/>
                  <a:pt x="37" y="19"/>
                  <a:pt x="37" y="19"/>
                </a:cubicBezTo>
                <a:cubicBezTo>
                  <a:pt x="34" y="20"/>
                  <a:pt x="30" y="21"/>
                  <a:pt x="27" y="22"/>
                </a:cubicBezTo>
                <a:cubicBezTo>
                  <a:pt x="23" y="23"/>
                  <a:pt x="19" y="22"/>
                  <a:pt x="17" y="22"/>
                </a:cubicBezTo>
                <a:cubicBezTo>
                  <a:pt x="15" y="22"/>
                  <a:pt x="14" y="22"/>
                  <a:pt x="14" y="22"/>
                </a:cubicBezTo>
                <a:cubicBezTo>
                  <a:pt x="14" y="22"/>
                  <a:pt x="15" y="21"/>
                  <a:pt x="17" y="20"/>
                </a:cubicBezTo>
                <a:cubicBezTo>
                  <a:pt x="19" y="20"/>
                  <a:pt x="23" y="18"/>
                  <a:pt x="27" y="18"/>
                </a:cubicBezTo>
                <a:cubicBezTo>
                  <a:pt x="29" y="17"/>
                  <a:pt x="33" y="17"/>
                  <a:pt x="36" y="16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3"/>
                  <a:pt x="26" y="7"/>
                  <a:pt x="23" y="8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22"/>
                  <a:pt x="0" y="24"/>
                  <a:pt x="4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" name="Freeform 163"/>
          <p:cNvSpPr>
            <a:spLocks/>
          </p:cNvSpPr>
          <p:nvPr/>
        </p:nvSpPr>
        <p:spPr bwMode="auto">
          <a:xfrm>
            <a:off x="7255334" y="1528911"/>
            <a:ext cx="46128" cy="96722"/>
          </a:xfrm>
          <a:custGeom>
            <a:avLst/>
            <a:gdLst>
              <a:gd name="T0" fmla="*/ 19 w 19"/>
              <a:gd name="T1" fmla="*/ 16 h 40"/>
              <a:gd name="T2" fmla="*/ 19 w 19"/>
              <a:gd name="T3" fmla="*/ 14 h 40"/>
              <a:gd name="T4" fmla="*/ 19 w 19"/>
              <a:gd name="T5" fmla="*/ 14 h 40"/>
              <a:gd name="T6" fmla="*/ 6 w 19"/>
              <a:gd name="T7" fmla="*/ 1 h 40"/>
              <a:gd name="T8" fmla="*/ 5 w 19"/>
              <a:gd name="T9" fmla="*/ 0 h 40"/>
              <a:gd name="T10" fmla="*/ 4 w 19"/>
              <a:gd name="T11" fmla="*/ 1 h 40"/>
              <a:gd name="T12" fmla="*/ 2 w 19"/>
              <a:gd name="T13" fmla="*/ 1 h 40"/>
              <a:gd name="T14" fmla="*/ 1 w 19"/>
              <a:gd name="T15" fmla="*/ 1 h 40"/>
              <a:gd name="T16" fmla="*/ 0 w 19"/>
              <a:gd name="T17" fmla="*/ 4 h 40"/>
              <a:gd name="T18" fmla="*/ 0 w 19"/>
              <a:gd name="T19" fmla="*/ 9 h 40"/>
              <a:gd name="T20" fmla="*/ 13 w 19"/>
              <a:gd name="T21" fmla="*/ 40 h 40"/>
              <a:gd name="T22" fmla="*/ 14 w 19"/>
              <a:gd name="T23" fmla="*/ 34 h 40"/>
              <a:gd name="T24" fmla="*/ 14 w 19"/>
              <a:gd name="T25" fmla="*/ 33 h 40"/>
              <a:gd name="T26" fmla="*/ 8 w 19"/>
              <a:gd name="T27" fmla="*/ 22 h 40"/>
              <a:gd name="T28" fmla="*/ 6 w 19"/>
              <a:gd name="T29" fmla="*/ 12 h 40"/>
              <a:gd name="T30" fmla="*/ 6 w 19"/>
              <a:gd name="T31" fmla="*/ 9 h 40"/>
              <a:gd name="T32" fmla="*/ 8 w 19"/>
              <a:gd name="T33" fmla="*/ 12 h 40"/>
              <a:gd name="T34" fmla="*/ 13 w 19"/>
              <a:gd name="T35" fmla="*/ 20 h 40"/>
              <a:gd name="T36" fmla="*/ 15 w 19"/>
              <a:gd name="T37" fmla="*/ 30 h 40"/>
              <a:gd name="T38" fmla="*/ 17 w 19"/>
              <a:gd name="T39" fmla="*/ 24 h 40"/>
              <a:gd name="T40" fmla="*/ 17 w 19"/>
              <a:gd name="T41" fmla="*/ 21 h 40"/>
              <a:gd name="T42" fmla="*/ 18 w 19"/>
              <a:gd name="T43" fmla="*/ 19 h 40"/>
              <a:gd name="T44" fmla="*/ 18 w 19"/>
              <a:gd name="T45" fmla="*/ 17 h 40"/>
              <a:gd name="T46" fmla="*/ 19 w 19"/>
              <a:gd name="T47" fmla="*/ 1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" h="40">
                <a:moveTo>
                  <a:pt x="19" y="16"/>
                </a:moveTo>
                <a:cubicBezTo>
                  <a:pt x="19" y="15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cubicBezTo>
                  <a:pt x="6" y="1"/>
                  <a:pt x="6" y="1"/>
                  <a:pt x="6" y="1"/>
                </a:cubicBezTo>
                <a:cubicBezTo>
                  <a:pt x="5" y="1"/>
                  <a:pt x="5" y="1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3" y="1"/>
                  <a:pt x="2" y="1"/>
                </a:cubicBezTo>
                <a:cubicBezTo>
                  <a:pt x="2" y="1"/>
                  <a:pt x="1" y="1"/>
                  <a:pt x="1" y="1"/>
                </a:cubicBezTo>
                <a:cubicBezTo>
                  <a:pt x="1" y="1"/>
                  <a:pt x="0" y="2"/>
                  <a:pt x="0" y="4"/>
                </a:cubicBezTo>
                <a:cubicBezTo>
                  <a:pt x="0" y="9"/>
                  <a:pt x="0" y="9"/>
                  <a:pt x="0" y="9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4"/>
                  <a:pt x="14" y="34"/>
                  <a:pt x="14" y="33"/>
                </a:cubicBezTo>
                <a:cubicBezTo>
                  <a:pt x="12" y="30"/>
                  <a:pt x="10" y="25"/>
                  <a:pt x="8" y="22"/>
                </a:cubicBezTo>
                <a:cubicBezTo>
                  <a:pt x="7" y="18"/>
                  <a:pt x="6" y="14"/>
                  <a:pt x="6" y="12"/>
                </a:cubicBezTo>
                <a:cubicBezTo>
                  <a:pt x="6" y="10"/>
                  <a:pt x="5" y="9"/>
                  <a:pt x="6" y="9"/>
                </a:cubicBezTo>
                <a:cubicBezTo>
                  <a:pt x="6" y="9"/>
                  <a:pt x="7" y="10"/>
                  <a:pt x="8" y="12"/>
                </a:cubicBezTo>
                <a:cubicBezTo>
                  <a:pt x="9" y="13"/>
                  <a:pt x="11" y="17"/>
                  <a:pt x="13" y="20"/>
                </a:cubicBezTo>
                <a:cubicBezTo>
                  <a:pt x="13" y="23"/>
                  <a:pt x="14" y="27"/>
                  <a:pt x="15" y="30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3"/>
                  <a:pt x="16" y="22"/>
                  <a:pt x="17" y="21"/>
                </a:cubicBezTo>
                <a:cubicBezTo>
                  <a:pt x="17" y="20"/>
                  <a:pt x="17" y="20"/>
                  <a:pt x="18" y="19"/>
                </a:cubicBezTo>
                <a:cubicBezTo>
                  <a:pt x="18" y="19"/>
                  <a:pt x="18" y="18"/>
                  <a:pt x="18" y="17"/>
                </a:cubicBezTo>
                <a:cubicBezTo>
                  <a:pt x="18" y="17"/>
                  <a:pt x="19" y="16"/>
                  <a:pt x="19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" name="Freeform 164"/>
          <p:cNvSpPr>
            <a:spLocks/>
          </p:cNvSpPr>
          <p:nvPr/>
        </p:nvSpPr>
        <p:spPr bwMode="auto">
          <a:xfrm>
            <a:off x="7191349" y="1424750"/>
            <a:ext cx="14880" cy="23808"/>
          </a:xfrm>
          <a:custGeom>
            <a:avLst/>
            <a:gdLst>
              <a:gd name="T0" fmla="*/ 3 w 6"/>
              <a:gd name="T1" fmla="*/ 10 h 10"/>
              <a:gd name="T2" fmla="*/ 4 w 6"/>
              <a:gd name="T3" fmla="*/ 9 h 10"/>
              <a:gd name="T4" fmla="*/ 6 w 6"/>
              <a:gd name="T5" fmla="*/ 9 h 10"/>
              <a:gd name="T6" fmla="*/ 6 w 6"/>
              <a:gd name="T7" fmla="*/ 9 h 10"/>
              <a:gd name="T8" fmla="*/ 6 w 6"/>
              <a:gd name="T9" fmla="*/ 9 h 10"/>
              <a:gd name="T10" fmla="*/ 3 w 6"/>
              <a:gd name="T11" fmla="*/ 1 h 10"/>
              <a:gd name="T12" fmla="*/ 1 w 6"/>
              <a:gd name="T13" fmla="*/ 0 h 10"/>
              <a:gd name="T14" fmla="*/ 0 w 6"/>
              <a:gd name="T15" fmla="*/ 3 h 10"/>
              <a:gd name="T16" fmla="*/ 3 w 6"/>
              <a:gd name="T17" fmla="*/ 10 h 10"/>
              <a:gd name="T18" fmla="*/ 3 w 6"/>
              <a:gd name="T1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" h="10">
                <a:moveTo>
                  <a:pt x="3" y="10"/>
                </a:moveTo>
                <a:cubicBezTo>
                  <a:pt x="3" y="10"/>
                  <a:pt x="4" y="9"/>
                  <a:pt x="4" y="9"/>
                </a:cubicBezTo>
                <a:cubicBezTo>
                  <a:pt x="5" y="9"/>
                  <a:pt x="5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1" y="0"/>
                </a:cubicBezTo>
                <a:cubicBezTo>
                  <a:pt x="0" y="1"/>
                  <a:pt x="0" y="2"/>
                  <a:pt x="0" y="3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" name="Freeform 165"/>
          <p:cNvSpPr>
            <a:spLocks/>
          </p:cNvSpPr>
          <p:nvPr/>
        </p:nvSpPr>
        <p:spPr bwMode="auto">
          <a:xfrm>
            <a:off x="7231525" y="1528911"/>
            <a:ext cx="50593" cy="120530"/>
          </a:xfrm>
          <a:custGeom>
            <a:avLst/>
            <a:gdLst>
              <a:gd name="T0" fmla="*/ 0 w 21"/>
              <a:gd name="T1" fmla="*/ 1 h 50"/>
              <a:gd name="T2" fmla="*/ 20 w 21"/>
              <a:gd name="T3" fmla="*/ 50 h 50"/>
              <a:gd name="T4" fmla="*/ 21 w 21"/>
              <a:gd name="T5" fmla="*/ 44 h 50"/>
              <a:gd name="T6" fmla="*/ 3 w 21"/>
              <a:gd name="T7" fmla="*/ 0 h 50"/>
              <a:gd name="T8" fmla="*/ 0 w 21"/>
              <a:gd name="T9" fmla="*/ 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50">
                <a:moveTo>
                  <a:pt x="0" y="1"/>
                </a:moveTo>
                <a:cubicBezTo>
                  <a:pt x="20" y="50"/>
                  <a:pt x="20" y="50"/>
                  <a:pt x="20" y="50"/>
                </a:cubicBezTo>
                <a:cubicBezTo>
                  <a:pt x="21" y="44"/>
                  <a:pt x="21" y="44"/>
                  <a:pt x="21" y="44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" name="Freeform 166"/>
          <p:cNvSpPr>
            <a:spLocks/>
          </p:cNvSpPr>
          <p:nvPr/>
        </p:nvSpPr>
        <p:spPr bwMode="auto">
          <a:xfrm>
            <a:off x="7105044" y="1453022"/>
            <a:ext cx="251474" cy="117554"/>
          </a:xfrm>
          <a:custGeom>
            <a:avLst/>
            <a:gdLst>
              <a:gd name="T0" fmla="*/ 43 w 105"/>
              <a:gd name="T1" fmla="*/ 0 h 49"/>
              <a:gd name="T2" fmla="*/ 42 w 105"/>
              <a:gd name="T3" fmla="*/ 0 h 49"/>
              <a:gd name="T4" fmla="*/ 42 w 105"/>
              <a:gd name="T5" fmla="*/ 0 h 49"/>
              <a:gd name="T6" fmla="*/ 41 w 105"/>
              <a:gd name="T7" fmla="*/ 0 h 49"/>
              <a:gd name="T8" fmla="*/ 41 w 105"/>
              <a:gd name="T9" fmla="*/ 1 h 49"/>
              <a:gd name="T10" fmla="*/ 23 w 105"/>
              <a:gd name="T11" fmla="*/ 21 h 49"/>
              <a:gd name="T12" fmla="*/ 0 w 105"/>
              <a:gd name="T13" fmla="*/ 48 h 49"/>
              <a:gd name="T14" fmla="*/ 1 w 105"/>
              <a:gd name="T15" fmla="*/ 49 h 49"/>
              <a:gd name="T16" fmla="*/ 2 w 105"/>
              <a:gd name="T17" fmla="*/ 47 h 49"/>
              <a:gd name="T18" fmla="*/ 7 w 105"/>
              <a:gd name="T19" fmla="*/ 45 h 49"/>
              <a:gd name="T20" fmla="*/ 12 w 105"/>
              <a:gd name="T21" fmla="*/ 43 h 49"/>
              <a:gd name="T22" fmla="*/ 16 w 105"/>
              <a:gd name="T23" fmla="*/ 43 h 49"/>
              <a:gd name="T24" fmla="*/ 21 w 105"/>
              <a:gd name="T25" fmla="*/ 44 h 49"/>
              <a:gd name="T26" fmla="*/ 20 w 105"/>
              <a:gd name="T27" fmla="*/ 45 h 49"/>
              <a:gd name="T28" fmla="*/ 21 w 105"/>
              <a:gd name="T29" fmla="*/ 46 h 49"/>
              <a:gd name="T30" fmla="*/ 22 w 105"/>
              <a:gd name="T31" fmla="*/ 46 h 49"/>
              <a:gd name="T32" fmla="*/ 22 w 105"/>
              <a:gd name="T33" fmla="*/ 46 h 49"/>
              <a:gd name="T34" fmla="*/ 27 w 105"/>
              <a:gd name="T35" fmla="*/ 41 h 49"/>
              <a:gd name="T36" fmla="*/ 33 w 105"/>
              <a:gd name="T37" fmla="*/ 38 h 49"/>
              <a:gd name="T38" fmla="*/ 37 w 105"/>
              <a:gd name="T39" fmla="*/ 36 h 49"/>
              <a:gd name="T40" fmla="*/ 40 w 105"/>
              <a:gd name="T41" fmla="*/ 36 h 49"/>
              <a:gd name="T42" fmla="*/ 43 w 105"/>
              <a:gd name="T43" fmla="*/ 36 h 49"/>
              <a:gd name="T44" fmla="*/ 44 w 105"/>
              <a:gd name="T45" fmla="*/ 38 h 49"/>
              <a:gd name="T46" fmla="*/ 45 w 105"/>
              <a:gd name="T47" fmla="*/ 38 h 49"/>
              <a:gd name="T48" fmla="*/ 45 w 105"/>
              <a:gd name="T49" fmla="*/ 38 h 49"/>
              <a:gd name="T50" fmla="*/ 45 w 105"/>
              <a:gd name="T51" fmla="*/ 36 h 49"/>
              <a:gd name="T52" fmla="*/ 46 w 105"/>
              <a:gd name="T53" fmla="*/ 34 h 49"/>
              <a:gd name="T54" fmla="*/ 48 w 105"/>
              <a:gd name="T55" fmla="*/ 33 h 49"/>
              <a:gd name="T56" fmla="*/ 54 w 105"/>
              <a:gd name="T57" fmla="*/ 29 h 49"/>
              <a:gd name="T58" fmla="*/ 60 w 105"/>
              <a:gd name="T59" fmla="*/ 28 h 49"/>
              <a:gd name="T60" fmla="*/ 63 w 105"/>
              <a:gd name="T61" fmla="*/ 28 h 49"/>
              <a:gd name="T62" fmla="*/ 65 w 105"/>
              <a:gd name="T63" fmla="*/ 30 h 49"/>
              <a:gd name="T64" fmla="*/ 66 w 105"/>
              <a:gd name="T65" fmla="*/ 30 h 49"/>
              <a:gd name="T66" fmla="*/ 67 w 105"/>
              <a:gd name="T67" fmla="*/ 29 h 49"/>
              <a:gd name="T68" fmla="*/ 65 w 105"/>
              <a:gd name="T69" fmla="*/ 27 h 49"/>
              <a:gd name="T70" fmla="*/ 76 w 105"/>
              <a:gd name="T71" fmla="*/ 19 h 49"/>
              <a:gd name="T72" fmla="*/ 79 w 105"/>
              <a:gd name="T73" fmla="*/ 18 h 49"/>
              <a:gd name="T74" fmla="*/ 82 w 105"/>
              <a:gd name="T75" fmla="*/ 18 h 49"/>
              <a:gd name="T76" fmla="*/ 87 w 105"/>
              <a:gd name="T77" fmla="*/ 20 h 49"/>
              <a:gd name="T78" fmla="*/ 88 w 105"/>
              <a:gd name="T79" fmla="*/ 19 h 49"/>
              <a:gd name="T80" fmla="*/ 89 w 105"/>
              <a:gd name="T81" fmla="*/ 18 h 49"/>
              <a:gd name="T82" fmla="*/ 88 w 105"/>
              <a:gd name="T83" fmla="*/ 18 h 49"/>
              <a:gd name="T84" fmla="*/ 86 w 105"/>
              <a:gd name="T85" fmla="*/ 16 h 49"/>
              <a:gd name="T86" fmla="*/ 104 w 105"/>
              <a:gd name="T87" fmla="*/ 7 h 49"/>
              <a:gd name="T88" fmla="*/ 104 w 105"/>
              <a:gd name="T89" fmla="*/ 6 h 49"/>
              <a:gd name="T90" fmla="*/ 104 w 105"/>
              <a:gd name="T91" fmla="*/ 5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5" h="49">
                <a:moveTo>
                  <a:pt x="104" y="5"/>
                </a:moveTo>
                <a:cubicBezTo>
                  <a:pt x="56" y="1"/>
                  <a:pt x="56" y="1"/>
                  <a:pt x="56" y="1"/>
                </a:cubicBezTo>
                <a:cubicBezTo>
                  <a:pt x="43" y="0"/>
                  <a:pt x="43" y="0"/>
                  <a:pt x="4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1" y="1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1"/>
                  <a:pt x="41" y="1"/>
                  <a:pt x="41" y="1"/>
                </a:cubicBezTo>
                <a:cubicBezTo>
                  <a:pt x="23" y="21"/>
                  <a:pt x="23" y="21"/>
                  <a:pt x="23" y="21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8"/>
                  <a:pt x="0" y="48"/>
                </a:cubicBezTo>
                <a:cubicBezTo>
                  <a:pt x="0" y="49"/>
                  <a:pt x="1" y="49"/>
                  <a:pt x="1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9"/>
                  <a:pt x="2" y="48"/>
                  <a:pt x="2" y="48"/>
                </a:cubicBezTo>
                <a:cubicBezTo>
                  <a:pt x="2" y="47"/>
                  <a:pt x="2" y="47"/>
                  <a:pt x="2" y="47"/>
                </a:cubicBezTo>
                <a:cubicBezTo>
                  <a:pt x="4" y="46"/>
                  <a:pt x="4" y="46"/>
                  <a:pt x="4" y="46"/>
                </a:cubicBezTo>
                <a:cubicBezTo>
                  <a:pt x="5" y="45"/>
                  <a:pt x="6" y="45"/>
                  <a:pt x="6" y="45"/>
                </a:cubicBezTo>
                <a:cubicBezTo>
                  <a:pt x="6" y="45"/>
                  <a:pt x="6" y="45"/>
                  <a:pt x="7" y="45"/>
                </a:cubicBezTo>
                <a:cubicBezTo>
                  <a:pt x="7" y="44"/>
                  <a:pt x="8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10" y="43"/>
                  <a:pt x="11" y="43"/>
                  <a:pt x="12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3" y="43"/>
                  <a:pt x="14" y="43"/>
                  <a:pt x="15" y="43"/>
                </a:cubicBezTo>
                <a:cubicBezTo>
                  <a:pt x="15" y="43"/>
                  <a:pt x="15" y="43"/>
                  <a:pt x="16" y="43"/>
                </a:cubicBezTo>
                <a:cubicBezTo>
                  <a:pt x="16" y="43"/>
                  <a:pt x="17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9" y="43"/>
                  <a:pt x="20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0" y="45"/>
                  <a:pt x="20" y="45"/>
                  <a:pt x="20" y="45"/>
                </a:cubicBezTo>
                <a:cubicBezTo>
                  <a:pt x="20" y="45"/>
                  <a:pt x="20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46"/>
                  <a:pt x="23" y="46"/>
                  <a:pt x="23" y="46"/>
                </a:cubicBezTo>
                <a:cubicBezTo>
                  <a:pt x="24" y="42"/>
                  <a:pt x="24" y="42"/>
                  <a:pt x="24" y="42"/>
                </a:cubicBezTo>
                <a:cubicBezTo>
                  <a:pt x="25" y="42"/>
                  <a:pt x="26" y="41"/>
                  <a:pt x="27" y="41"/>
                </a:cubicBezTo>
                <a:cubicBezTo>
                  <a:pt x="27" y="41"/>
                  <a:pt x="27" y="41"/>
                  <a:pt x="27" y="40"/>
                </a:cubicBezTo>
                <a:cubicBezTo>
                  <a:pt x="29" y="39"/>
                  <a:pt x="31" y="38"/>
                  <a:pt x="32" y="38"/>
                </a:cubicBezTo>
                <a:cubicBezTo>
                  <a:pt x="32" y="38"/>
                  <a:pt x="33" y="38"/>
                  <a:pt x="33" y="38"/>
                </a:cubicBezTo>
                <a:cubicBezTo>
                  <a:pt x="33" y="37"/>
                  <a:pt x="34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6" y="37"/>
                  <a:pt x="37" y="37"/>
                  <a:pt x="37" y="36"/>
                </a:cubicBezTo>
                <a:cubicBezTo>
                  <a:pt x="37" y="36"/>
                  <a:pt x="38" y="36"/>
                  <a:pt x="38" y="36"/>
                </a:cubicBezTo>
                <a:cubicBezTo>
                  <a:pt x="38" y="36"/>
                  <a:pt x="39" y="36"/>
                  <a:pt x="39" y="36"/>
                </a:cubicBezTo>
                <a:cubicBezTo>
                  <a:pt x="39" y="36"/>
                  <a:pt x="40" y="36"/>
                  <a:pt x="40" y="36"/>
                </a:cubicBezTo>
                <a:cubicBezTo>
                  <a:pt x="40" y="36"/>
                  <a:pt x="41" y="36"/>
                  <a:pt x="41" y="36"/>
                </a:cubicBezTo>
                <a:cubicBezTo>
                  <a:pt x="41" y="36"/>
                  <a:pt x="42" y="36"/>
                  <a:pt x="42" y="36"/>
                </a:cubicBezTo>
                <a:cubicBezTo>
                  <a:pt x="42" y="36"/>
                  <a:pt x="42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8"/>
                  <a:pt x="44" y="38"/>
                  <a:pt x="44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6" y="38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5"/>
                  <a:pt x="45" y="35"/>
                  <a:pt x="45" y="35"/>
                </a:cubicBezTo>
                <a:cubicBezTo>
                  <a:pt x="46" y="35"/>
                  <a:pt x="46" y="35"/>
                  <a:pt x="46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4"/>
                  <a:pt x="47" y="34"/>
                  <a:pt x="47" y="34"/>
                </a:cubicBezTo>
                <a:cubicBezTo>
                  <a:pt x="47" y="34"/>
                  <a:pt x="47" y="34"/>
                  <a:pt x="47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9" y="32"/>
                  <a:pt x="49" y="32"/>
                  <a:pt x="49" y="32"/>
                </a:cubicBezTo>
                <a:cubicBezTo>
                  <a:pt x="50" y="32"/>
                  <a:pt x="50" y="32"/>
                  <a:pt x="50" y="31"/>
                </a:cubicBezTo>
                <a:cubicBezTo>
                  <a:pt x="51" y="31"/>
                  <a:pt x="53" y="30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6" y="29"/>
                  <a:pt x="58" y="28"/>
                  <a:pt x="59" y="28"/>
                </a:cubicBezTo>
                <a:cubicBezTo>
                  <a:pt x="59" y="28"/>
                  <a:pt x="59" y="28"/>
                  <a:pt x="60" y="28"/>
                </a:cubicBezTo>
                <a:cubicBezTo>
                  <a:pt x="60" y="28"/>
                  <a:pt x="61" y="28"/>
                  <a:pt x="62" y="28"/>
                </a:cubicBezTo>
                <a:cubicBezTo>
                  <a:pt x="62" y="28"/>
                  <a:pt x="63" y="28"/>
                  <a:pt x="63" y="28"/>
                </a:cubicBezTo>
                <a:cubicBezTo>
                  <a:pt x="63" y="28"/>
                  <a:pt x="63" y="28"/>
                  <a:pt x="63" y="28"/>
                </a:cubicBezTo>
                <a:cubicBezTo>
                  <a:pt x="65" y="29"/>
                  <a:pt x="65" y="29"/>
                  <a:pt x="65" y="29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30"/>
                  <a:pt x="66" y="30"/>
                  <a:pt x="66" y="30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6" y="29"/>
                  <a:pt x="6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7" y="28"/>
                  <a:pt x="66" y="28"/>
                  <a:pt x="66" y="28"/>
                </a:cubicBezTo>
                <a:cubicBezTo>
                  <a:pt x="65" y="27"/>
                  <a:pt x="65" y="27"/>
                  <a:pt x="65" y="27"/>
                </a:cubicBezTo>
                <a:cubicBezTo>
                  <a:pt x="65" y="27"/>
                  <a:pt x="65" y="27"/>
                  <a:pt x="65" y="27"/>
                </a:cubicBezTo>
                <a:cubicBezTo>
                  <a:pt x="67" y="24"/>
                  <a:pt x="70" y="22"/>
                  <a:pt x="72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3" y="20"/>
                  <a:pt x="75" y="20"/>
                  <a:pt x="76" y="19"/>
                </a:cubicBezTo>
                <a:cubicBezTo>
                  <a:pt x="77" y="19"/>
                  <a:pt x="77" y="19"/>
                  <a:pt x="77" y="19"/>
                </a:cubicBezTo>
                <a:cubicBezTo>
                  <a:pt x="77" y="19"/>
                  <a:pt x="78" y="19"/>
                  <a:pt x="78" y="19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18"/>
                  <a:pt x="80" y="18"/>
                  <a:pt x="81" y="18"/>
                </a:cubicBezTo>
                <a:cubicBezTo>
                  <a:pt x="81" y="18"/>
                  <a:pt x="81" y="18"/>
                  <a:pt x="81" y="18"/>
                </a:cubicBezTo>
                <a:cubicBezTo>
                  <a:pt x="81" y="18"/>
                  <a:pt x="82" y="18"/>
                  <a:pt x="82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7" y="19"/>
                  <a:pt x="87" y="19"/>
                  <a:pt x="87" y="19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8" y="20"/>
                  <a:pt x="88" y="20"/>
                  <a:pt x="88" y="19"/>
                </a:cubicBezTo>
                <a:cubicBezTo>
                  <a:pt x="88" y="19"/>
                  <a:pt x="88" y="19"/>
                  <a:pt x="88" y="19"/>
                </a:cubicBezTo>
                <a:cubicBezTo>
                  <a:pt x="88" y="19"/>
                  <a:pt x="88" y="19"/>
                  <a:pt x="88" y="19"/>
                </a:cubicBezTo>
                <a:cubicBezTo>
                  <a:pt x="88" y="19"/>
                  <a:pt x="88" y="19"/>
                  <a:pt x="88" y="19"/>
                </a:cubicBezTo>
                <a:cubicBezTo>
                  <a:pt x="89" y="19"/>
                  <a:pt x="89" y="19"/>
                  <a:pt x="89" y="18"/>
                </a:cubicBezTo>
                <a:cubicBezTo>
                  <a:pt x="89" y="18"/>
                  <a:pt x="89" y="18"/>
                  <a:pt x="89" y="18"/>
                </a:cubicBezTo>
                <a:cubicBezTo>
                  <a:pt x="89" y="18"/>
                  <a:pt x="89" y="18"/>
                  <a:pt x="89" y="18"/>
                </a:cubicBezTo>
                <a:cubicBezTo>
                  <a:pt x="89" y="18"/>
                  <a:pt x="89" y="18"/>
                  <a:pt x="88" y="18"/>
                </a:cubicBezTo>
                <a:cubicBezTo>
                  <a:pt x="88" y="18"/>
                  <a:pt x="88" y="17"/>
                  <a:pt x="88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6"/>
                  <a:pt x="86" y="16"/>
                  <a:pt x="86" y="16"/>
                </a:cubicBezTo>
                <a:cubicBezTo>
                  <a:pt x="87" y="14"/>
                  <a:pt x="91" y="9"/>
                  <a:pt x="99" y="6"/>
                </a:cubicBezTo>
                <a:cubicBezTo>
                  <a:pt x="102" y="7"/>
                  <a:pt x="102" y="7"/>
                  <a:pt x="102" y="7"/>
                </a:cubicBezTo>
                <a:cubicBezTo>
                  <a:pt x="104" y="7"/>
                  <a:pt x="104" y="7"/>
                  <a:pt x="104" y="7"/>
                </a:cubicBezTo>
                <a:cubicBezTo>
                  <a:pt x="104" y="7"/>
                  <a:pt x="104" y="7"/>
                  <a:pt x="104" y="7"/>
                </a:cubicBezTo>
                <a:cubicBezTo>
                  <a:pt x="104" y="7"/>
                  <a:pt x="104" y="7"/>
                  <a:pt x="104" y="7"/>
                </a:cubicBezTo>
                <a:cubicBezTo>
                  <a:pt x="104" y="7"/>
                  <a:pt x="104" y="7"/>
                  <a:pt x="104" y="6"/>
                </a:cubicBezTo>
                <a:cubicBezTo>
                  <a:pt x="105" y="6"/>
                  <a:pt x="105" y="6"/>
                  <a:pt x="105" y="6"/>
                </a:cubicBezTo>
                <a:cubicBezTo>
                  <a:pt x="105" y="6"/>
                  <a:pt x="105" y="6"/>
                  <a:pt x="105" y="6"/>
                </a:cubicBezTo>
                <a:cubicBezTo>
                  <a:pt x="105" y="5"/>
                  <a:pt x="105" y="5"/>
                  <a:pt x="104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" name="Freeform 167"/>
          <p:cNvSpPr>
            <a:spLocks/>
          </p:cNvSpPr>
          <p:nvPr/>
        </p:nvSpPr>
        <p:spPr bwMode="auto">
          <a:xfrm>
            <a:off x="6752384" y="1634560"/>
            <a:ext cx="78864" cy="123506"/>
          </a:xfrm>
          <a:custGeom>
            <a:avLst/>
            <a:gdLst>
              <a:gd name="T0" fmla="*/ 28 w 33"/>
              <a:gd name="T1" fmla="*/ 3 h 52"/>
              <a:gd name="T2" fmla="*/ 33 w 33"/>
              <a:gd name="T3" fmla="*/ 2 h 52"/>
              <a:gd name="T4" fmla="*/ 33 w 33"/>
              <a:gd name="T5" fmla="*/ 1 h 52"/>
              <a:gd name="T6" fmla="*/ 32 w 33"/>
              <a:gd name="T7" fmla="*/ 0 h 52"/>
              <a:gd name="T8" fmla="*/ 32 w 33"/>
              <a:gd name="T9" fmla="*/ 0 h 52"/>
              <a:gd name="T10" fmla="*/ 27 w 33"/>
              <a:gd name="T11" fmla="*/ 1 h 52"/>
              <a:gd name="T12" fmla="*/ 6 w 33"/>
              <a:gd name="T13" fmla="*/ 44 h 52"/>
              <a:gd name="T14" fmla="*/ 10 w 33"/>
              <a:gd name="T15" fmla="*/ 52 h 52"/>
              <a:gd name="T16" fmla="*/ 12 w 33"/>
              <a:gd name="T17" fmla="*/ 50 h 52"/>
              <a:gd name="T18" fmla="*/ 8 w 33"/>
              <a:gd name="T19" fmla="*/ 43 h 52"/>
              <a:gd name="T20" fmla="*/ 28 w 33"/>
              <a:gd name="T21" fmla="*/ 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52">
                <a:moveTo>
                  <a:pt x="28" y="3"/>
                </a:moveTo>
                <a:cubicBezTo>
                  <a:pt x="30" y="3"/>
                  <a:pt x="31" y="2"/>
                  <a:pt x="33" y="2"/>
                </a:cubicBezTo>
                <a:cubicBezTo>
                  <a:pt x="33" y="2"/>
                  <a:pt x="33" y="2"/>
                  <a:pt x="33" y="1"/>
                </a:cubicBezTo>
                <a:cubicBezTo>
                  <a:pt x="32" y="1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0"/>
                  <a:pt x="29" y="0"/>
                  <a:pt x="27" y="1"/>
                </a:cubicBezTo>
                <a:cubicBezTo>
                  <a:pt x="10" y="7"/>
                  <a:pt x="0" y="26"/>
                  <a:pt x="6" y="44"/>
                </a:cubicBezTo>
                <a:cubicBezTo>
                  <a:pt x="7" y="47"/>
                  <a:pt x="9" y="49"/>
                  <a:pt x="10" y="52"/>
                </a:cubicBezTo>
                <a:cubicBezTo>
                  <a:pt x="11" y="51"/>
                  <a:pt x="11" y="50"/>
                  <a:pt x="12" y="50"/>
                </a:cubicBezTo>
                <a:cubicBezTo>
                  <a:pt x="10" y="48"/>
                  <a:pt x="9" y="45"/>
                  <a:pt x="8" y="43"/>
                </a:cubicBezTo>
                <a:cubicBezTo>
                  <a:pt x="3" y="27"/>
                  <a:pt x="12" y="9"/>
                  <a:pt x="28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" name="Freeform 168"/>
          <p:cNvSpPr>
            <a:spLocks/>
          </p:cNvSpPr>
          <p:nvPr/>
        </p:nvSpPr>
        <p:spPr bwMode="auto">
          <a:xfrm>
            <a:off x="6881842" y="1643488"/>
            <a:ext cx="44640" cy="90769"/>
          </a:xfrm>
          <a:custGeom>
            <a:avLst/>
            <a:gdLst>
              <a:gd name="T0" fmla="*/ 16 w 19"/>
              <a:gd name="T1" fmla="*/ 18 h 38"/>
              <a:gd name="T2" fmla="*/ 1 w 19"/>
              <a:gd name="T3" fmla="*/ 0 h 38"/>
              <a:gd name="T4" fmla="*/ 0 w 19"/>
              <a:gd name="T5" fmla="*/ 0 h 38"/>
              <a:gd name="T6" fmla="*/ 1 w 19"/>
              <a:gd name="T7" fmla="*/ 2 h 38"/>
              <a:gd name="T8" fmla="*/ 14 w 19"/>
              <a:gd name="T9" fmla="*/ 19 h 38"/>
              <a:gd name="T10" fmla="*/ 14 w 19"/>
              <a:gd name="T11" fmla="*/ 37 h 38"/>
              <a:gd name="T12" fmla="*/ 17 w 19"/>
              <a:gd name="T13" fmla="*/ 38 h 38"/>
              <a:gd name="T14" fmla="*/ 16 w 19"/>
              <a:gd name="T15" fmla="*/ 1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38">
                <a:moveTo>
                  <a:pt x="16" y="18"/>
                </a:moveTo>
                <a:cubicBezTo>
                  <a:pt x="13" y="10"/>
                  <a:pt x="8" y="4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2"/>
                  <a:pt x="1" y="2"/>
                  <a:pt x="1" y="2"/>
                </a:cubicBezTo>
                <a:cubicBezTo>
                  <a:pt x="7" y="6"/>
                  <a:pt x="11" y="12"/>
                  <a:pt x="14" y="19"/>
                </a:cubicBezTo>
                <a:cubicBezTo>
                  <a:pt x="16" y="25"/>
                  <a:pt x="16" y="31"/>
                  <a:pt x="14" y="37"/>
                </a:cubicBezTo>
                <a:cubicBezTo>
                  <a:pt x="17" y="38"/>
                  <a:pt x="17" y="38"/>
                  <a:pt x="17" y="38"/>
                </a:cubicBezTo>
                <a:cubicBezTo>
                  <a:pt x="19" y="32"/>
                  <a:pt x="18" y="25"/>
                  <a:pt x="16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" name="Freeform 169"/>
          <p:cNvSpPr>
            <a:spLocks/>
          </p:cNvSpPr>
          <p:nvPr/>
        </p:nvSpPr>
        <p:spPr bwMode="auto">
          <a:xfrm>
            <a:off x="6855058" y="1631584"/>
            <a:ext cx="7440" cy="7441"/>
          </a:xfrm>
          <a:custGeom>
            <a:avLst/>
            <a:gdLst>
              <a:gd name="T0" fmla="*/ 0 w 3"/>
              <a:gd name="T1" fmla="*/ 0 h 3"/>
              <a:gd name="T2" fmla="*/ 1 w 3"/>
              <a:gd name="T3" fmla="*/ 2 h 3"/>
              <a:gd name="T4" fmla="*/ 1 w 3"/>
              <a:gd name="T5" fmla="*/ 3 h 3"/>
              <a:gd name="T6" fmla="*/ 3 w 3"/>
              <a:gd name="T7" fmla="*/ 3 h 3"/>
              <a:gd name="T8" fmla="*/ 2 w 3"/>
              <a:gd name="T9" fmla="*/ 2 h 3"/>
              <a:gd name="T10" fmla="*/ 2 w 3"/>
              <a:gd name="T11" fmla="*/ 1 h 3"/>
              <a:gd name="T12" fmla="*/ 0 w 3"/>
              <a:gd name="T1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0" y="0"/>
                </a:moveTo>
                <a:cubicBezTo>
                  <a:pt x="0" y="1"/>
                  <a:pt x="1" y="1"/>
                  <a:pt x="1" y="2"/>
                </a:cubicBezTo>
                <a:cubicBezTo>
                  <a:pt x="1" y="2"/>
                  <a:pt x="1" y="3"/>
                  <a:pt x="1" y="3"/>
                </a:cubicBezTo>
                <a:cubicBezTo>
                  <a:pt x="2" y="3"/>
                  <a:pt x="2" y="3"/>
                  <a:pt x="3" y="3"/>
                </a:cubicBezTo>
                <a:cubicBezTo>
                  <a:pt x="2" y="3"/>
                  <a:pt x="2" y="3"/>
                  <a:pt x="2" y="2"/>
                </a:cubicBezTo>
                <a:cubicBezTo>
                  <a:pt x="2" y="2"/>
                  <a:pt x="2" y="1"/>
                  <a:pt x="2" y="1"/>
                </a:cubicBezTo>
                <a:cubicBezTo>
                  <a:pt x="1" y="1"/>
                  <a:pt x="1" y="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" name="Freeform 170"/>
          <p:cNvSpPr>
            <a:spLocks/>
          </p:cNvSpPr>
          <p:nvPr/>
        </p:nvSpPr>
        <p:spPr bwMode="auto">
          <a:xfrm>
            <a:off x="6771729" y="1685153"/>
            <a:ext cx="55056" cy="47617"/>
          </a:xfrm>
          <a:custGeom>
            <a:avLst/>
            <a:gdLst>
              <a:gd name="T0" fmla="*/ 23 w 23"/>
              <a:gd name="T1" fmla="*/ 10 h 20"/>
              <a:gd name="T2" fmla="*/ 3 w 23"/>
              <a:gd name="T3" fmla="*/ 0 h 20"/>
              <a:gd name="T4" fmla="*/ 2 w 23"/>
              <a:gd name="T5" fmla="*/ 20 h 20"/>
              <a:gd name="T6" fmla="*/ 17 w 23"/>
              <a:gd name="T7" fmla="*/ 15 h 20"/>
              <a:gd name="T8" fmla="*/ 23 w 23"/>
              <a:gd name="T9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0">
                <a:moveTo>
                  <a:pt x="23" y="10"/>
                </a:moveTo>
                <a:cubicBezTo>
                  <a:pt x="3" y="0"/>
                  <a:pt x="3" y="0"/>
                  <a:pt x="3" y="0"/>
                </a:cubicBezTo>
                <a:cubicBezTo>
                  <a:pt x="1" y="6"/>
                  <a:pt x="0" y="13"/>
                  <a:pt x="2" y="20"/>
                </a:cubicBezTo>
                <a:cubicBezTo>
                  <a:pt x="17" y="15"/>
                  <a:pt x="17" y="15"/>
                  <a:pt x="17" y="15"/>
                </a:cubicBezTo>
                <a:cubicBezTo>
                  <a:pt x="19" y="13"/>
                  <a:pt x="21" y="11"/>
                  <a:pt x="23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" name="Freeform 171"/>
          <p:cNvSpPr>
            <a:spLocks/>
          </p:cNvSpPr>
          <p:nvPr/>
        </p:nvSpPr>
        <p:spPr bwMode="auto">
          <a:xfrm>
            <a:off x="6783633" y="1649441"/>
            <a:ext cx="52080" cy="55057"/>
          </a:xfrm>
          <a:custGeom>
            <a:avLst/>
            <a:gdLst>
              <a:gd name="T0" fmla="*/ 22 w 22"/>
              <a:gd name="T1" fmla="*/ 22 h 23"/>
              <a:gd name="T2" fmla="*/ 14 w 22"/>
              <a:gd name="T3" fmla="*/ 0 h 23"/>
              <a:gd name="T4" fmla="*/ 0 w 22"/>
              <a:gd name="T5" fmla="*/ 13 h 23"/>
              <a:gd name="T6" fmla="*/ 21 w 22"/>
              <a:gd name="T7" fmla="*/ 23 h 23"/>
              <a:gd name="T8" fmla="*/ 22 w 22"/>
              <a:gd name="T9" fmla="*/ 2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3">
                <a:moveTo>
                  <a:pt x="22" y="22"/>
                </a:moveTo>
                <a:cubicBezTo>
                  <a:pt x="14" y="0"/>
                  <a:pt x="14" y="0"/>
                  <a:pt x="14" y="0"/>
                </a:cubicBezTo>
                <a:cubicBezTo>
                  <a:pt x="8" y="2"/>
                  <a:pt x="3" y="7"/>
                  <a:pt x="0" y="1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22" y="23"/>
                  <a:pt x="22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" name="Freeform 172"/>
          <p:cNvSpPr>
            <a:spLocks/>
          </p:cNvSpPr>
          <p:nvPr/>
        </p:nvSpPr>
        <p:spPr bwMode="auto">
          <a:xfrm>
            <a:off x="6858034" y="1646465"/>
            <a:ext cx="5952" cy="14880"/>
          </a:xfrm>
          <a:custGeom>
            <a:avLst/>
            <a:gdLst>
              <a:gd name="T0" fmla="*/ 3 w 3"/>
              <a:gd name="T1" fmla="*/ 5 h 6"/>
              <a:gd name="T2" fmla="*/ 3 w 3"/>
              <a:gd name="T3" fmla="*/ 2 h 6"/>
              <a:gd name="T4" fmla="*/ 2 w 3"/>
              <a:gd name="T5" fmla="*/ 0 h 6"/>
              <a:gd name="T6" fmla="*/ 0 w 3"/>
              <a:gd name="T7" fmla="*/ 0 h 6"/>
              <a:gd name="T8" fmla="*/ 3 w 3"/>
              <a:gd name="T9" fmla="*/ 6 h 6"/>
              <a:gd name="T10" fmla="*/ 3 w 3"/>
              <a:gd name="T11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6">
                <a:moveTo>
                  <a:pt x="3" y="5"/>
                </a:moveTo>
                <a:cubicBezTo>
                  <a:pt x="3" y="2"/>
                  <a:pt x="3" y="2"/>
                  <a:pt x="3" y="2"/>
                </a:cubicBezTo>
                <a:cubicBezTo>
                  <a:pt x="2" y="1"/>
                  <a:pt x="2" y="1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3" y="6"/>
                  <a:pt x="3" y="6"/>
                  <a:pt x="3" y="6"/>
                </a:cubicBezTo>
                <a:lnTo>
                  <a:pt x="3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" name="Freeform 173"/>
          <p:cNvSpPr>
            <a:spLocks/>
          </p:cNvSpPr>
          <p:nvPr/>
        </p:nvSpPr>
        <p:spPr bwMode="auto">
          <a:xfrm>
            <a:off x="6823809" y="1643488"/>
            <a:ext cx="31248" cy="61009"/>
          </a:xfrm>
          <a:custGeom>
            <a:avLst/>
            <a:gdLst>
              <a:gd name="T0" fmla="*/ 13 w 13"/>
              <a:gd name="T1" fmla="*/ 16 h 25"/>
              <a:gd name="T2" fmla="*/ 8 w 13"/>
              <a:gd name="T3" fmla="*/ 4 h 25"/>
              <a:gd name="T4" fmla="*/ 5 w 13"/>
              <a:gd name="T5" fmla="*/ 2 h 25"/>
              <a:gd name="T6" fmla="*/ 5 w 13"/>
              <a:gd name="T7" fmla="*/ 1 h 25"/>
              <a:gd name="T8" fmla="*/ 4 w 13"/>
              <a:gd name="T9" fmla="*/ 0 h 25"/>
              <a:gd name="T10" fmla="*/ 0 w 13"/>
              <a:gd name="T11" fmla="*/ 1 h 25"/>
              <a:gd name="T12" fmla="*/ 8 w 13"/>
              <a:gd name="T13" fmla="*/ 25 h 25"/>
              <a:gd name="T14" fmla="*/ 13 w 13"/>
              <a:gd name="T15" fmla="*/ 16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" h="25">
                <a:moveTo>
                  <a:pt x="13" y="16"/>
                </a:moveTo>
                <a:cubicBezTo>
                  <a:pt x="8" y="4"/>
                  <a:pt x="8" y="4"/>
                  <a:pt x="8" y="4"/>
                </a:cubicBezTo>
                <a:cubicBezTo>
                  <a:pt x="7" y="4"/>
                  <a:pt x="6" y="4"/>
                  <a:pt x="5" y="2"/>
                </a:cubicBezTo>
                <a:cubicBezTo>
                  <a:pt x="5" y="2"/>
                  <a:pt x="5" y="1"/>
                  <a:pt x="5" y="1"/>
                </a:cubicBezTo>
                <a:cubicBezTo>
                  <a:pt x="5" y="1"/>
                  <a:pt x="4" y="0"/>
                  <a:pt x="4" y="0"/>
                </a:cubicBezTo>
                <a:cubicBezTo>
                  <a:pt x="3" y="0"/>
                  <a:pt x="2" y="1"/>
                  <a:pt x="0" y="1"/>
                </a:cubicBezTo>
                <a:cubicBezTo>
                  <a:pt x="8" y="25"/>
                  <a:pt x="8" y="25"/>
                  <a:pt x="8" y="25"/>
                </a:cubicBezTo>
                <a:lnTo>
                  <a:pt x="13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" name="Freeform 174"/>
          <p:cNvSpPr>
            <a:spLocks/>
          </p:cNvSpPr>
          <p:nvPr/>
        </p:nvSpPr>
        <p:spPr bwMode="auto">
          <a:xfrm>
            <a:off x="6779168" y="1732769"/>
            <a:ext cx="20832" cy="16369"/>
          </a:xfrm>
          <a:custGeom>
            <a:avLst/>
            <a:gdLst>
              <a:gd name="T0" fmla="*/ 4 w 9"/>
              <a:gd name="T1" fmla="*/ 5 h 7"/>
              <a:gd name="T2" fmla="*/ 9 w 9"/>
              <a:gd name="T3" fmla="*/ 0 h 7"/>
              <a:gd name="T4" fmla="*/ 0 w 9"/>
              <a:gd name="T5" fmla="*/ 3 h 7"/>
              <a:gd name="T6" fmla="*/ 2 w 9"/>
              <a:gd name="T7" fmla="*/ 7 h 7"/>
              <a:gd name="T8" fmla="*/ 4 w 9"/>
              <a:gd name="T9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7">
                <a:moveTo>
                  <a:pt x="4" y="5"/>
                </a:moveTo>
                <a:cubicBezTo>
                  <a:pt x="6" y="3"/>
                  <a:pt x="7" y="1"/>
                  <a:pt x="9" y="0"/>
                </a:cubicBezTo>
                <a:cubicBezTo>
                  <a:pt x="0" y="3"/>
                  <a:pt x="0" y="3"/>
                  <a:pt x="0" y="3"/>
                </a:cubicBezTo>
                <a:cubicBezTo>
                  <a:pt x="1" y="4"/>
                  <a:pt x="2" y="6"/>
                  <a:pt x="2" y="7"/>
                </a:cubicBezTo>
                <a:cubicBezTo>
                  <a:pt x="3" y="6"/>
                  <a:pt x="3" y="6"/>
                  <a:pt x="4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" name="Freeform 175"/>
          <p:cNvSpPr>
            <a:spLocks/>
          </p:cNvSpPr>
          <p:nvPr/>
        </p:nvSpPr>
        <p:spPr bwMode="auto">
          <a:xfrm>
            <a:off x="6883330" y="1655393"/>
            <a:ext cx="23808" cy="38688"/>
          </a:xfrm>
          <a:custGeom>
            <a:avLst/>
            <a:gdLst>
              <a:gd name="T0" fmla="*/ 0 w 10"/>
              <a:gd name="T1" fmla="*/ 0 h 16"/>
              <a:gd name="T2" fmla="*/ 2 w 10"/>
              <a:gd name="T3" fmla="*/ 16 h 16"/>
              <a:gd name="T4" fmla="*/ 10 w 10"/>
              <a:gd name="T5" fmla="*/ 13 h 16"/>
              <a:gd name="T6" fmla="*/ 0 w 10"/>
              <a:gd name="T7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6">
                <a:moveTo>
                  <a:pt x="0" y="0"/>
                </a:moveTo>
                <a:cubicBezTo>
                  <a:pt x="2" y="16"/>
                  <a:pt x="2" y="16"/>
                  <a:pt x="2" y="16"/>
                </a:cubicBezTo>
                <a:cubicBezTo>
                  <a:pt x="10" y="13"/>
                  <a:pt x="10" y="13"/>
                  <a:pt x="10" y="13"/>
                </a:cubicBezTo>
                <a:cubicBezTo>
                  <a:pt x="8" y="8"/>
                  <a:pt x="4" y="3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" name="Freeform 176"/>
          <p:cNvSpPr>
            <a:spLocks/>
          </p:cNvSpPr>
          <p:nvPr/>
        </p:nvSpPr>
        <p:spPr bwMode="auto">
          <a:xfrm>
            <a:off x="6850593" y="1691105"/>
            <a:ext cx="11904" cy="14880"/>
          </a:xfrm>
          <a:custGeom>
            <a:avLst/>
            <a:gdLst>
              <a:gd name="T0" fmla="*/ 5 w 5"/>
              <a:gd name="T1" fmla="*/ 4 h 6"/>
              <a:gd name="T2" fmla="*/ 3 w 5"/>
              <a:gd name="T3" fmla="*/ 0 h 6"/>
              <a:gd name="T4" fmla="*/ 0 w 5"/>
              <a:gd name="T5" fmla="*/ 6 h 6"/>
              <a:gd name="T6" fmla="*/ 1 w 5"/>
              <a:gd name="T7" fmla="*/ 6 h 6"/>
              <a:gd name="T8" fmla="*/ 5 w 5"/>
              <a:gd name="T9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6">
                <a:moveTo>
                  <a:pt x="5" y="4"/>
                </a:moveTo>
                <a:cubicBezTo>
                  <a:pt x="3" y="0"/>
                  <a:pt x="3" y="0"/>
                  <a:pt x="3" y="0"/>
                </a:cubicBezTo>
                <a:cubicBezTo>
                  <a:pt x="0" y="6"/>
                  <a:pt x="0" y="6"/>
                  <a:pt x="0" y="6"/>
                </a:cubicBezTo>
                <a:cubicBezTo>
                  <a:pt x="1" y="6"/>
                  <a:pt x="1" y="6"/>
                  <a:pt x="1" y="6"/>
                </a:cubicBezTo>
                <a:lnTo>
                  <a:pt x="5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" name="Freeform 177"/>
          <p:cNvSpPr>
            <a:spLocks/>
          </p:cNvSpPr>
          <p:nvPr/>
        </p:nvSpPr>
        <p:spPr bwMode="auto">
          <a:xfrm>
            <a:off x="6863986" y="1708961"/>
            <a:ext cx="2976" cy="1488"/>
          </a:xfrm>
          <a:custGeom>
            <a:avLst/>
            <a:gdLst>
              <a:gd name="T0" fmla="*/ 1 w 1"/>
              <a:gd name="T1" fmla="*/ 1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" name="Freeform 178"/>
          <p:cNvSpPr>
            <a:spLocks/>
          </p:cNvSpPr>
          <p:nvPr/>
        </p:nvSpPr>
        <p:spPr bwMode="auto">
          <a:xfrm>
            <a:off x="6889282" y="1694081"/>
            <a:ext cx="25296" cy="35712"/>
          </a:xfrm>
          <a:custGeom>
            <a:avLst/>
            <a:gdLst>
              <a:gd name="T0" fmla="*/ 1 w 11"/>
              <a:gd name="T1" fmla="*/ 11 h 15"/>
              <a:gd name="T2" fmla="*/ 6 w 11"/>
              <a:gd name="T3" fmla="*/ 14 h 15"/>
              <a:gd name="T4" fmla="*/ 9 w 11"/>
              <a:gd name="T5" fmla="*/ 15 h 15"/>
              <a:gd name="T6" fmla="*/ 9 w 11"/>
              <a:gd name="T7" fmla="*/ 0 h 15"/>
              <a:gd name="T8" fmla="*/ 0 w 11"/>
              <a:gd name="T9" fmla="*/ 3 h 15"/>
              <a:gd name="T10" fmla="*/ 1 w 11"/>
              <a:gd name="T11" fmla="*/ 1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5">
                <a:moveTo>
                  <a:pt x="1" y="11"/>
                </a:moveTo>
                <a:cubicBezTo>
                  <a:pt x="3" y="12"/>
                  <a:pt x="5" y="13"/>
                  <a:pt x="6" y="14"/>
                </a:cubicBezTo>
                <a:cubicBezTo>
                  <a:pt x="9" y="15"/>
                  <a:pt x="9" y="15"/>
                  <a:pt x="9" y="15"/>
                </a:cubicBezTo>
                <a:cubicBezTo>
                  <a:pt x="11" y="10"/>
                  <a:pt x="11" y="5"/>
                  <a:pt x="9" y="0"/>
                </a:cubicBezTo>
                <a:cubicBezTo>
                  <a:pt x="0" y="3"/>
                  <a:pt x="0" y="3"/>
                  <a:pt x="0" y="3"/>
                </a:cubicBezTo>
                <a:cubicBezTo>
                  <a:pt x="1" y="11"/>
                  <a:pt x="1" y="11"/>
                  <a:pt x="1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" name="Freeform 179"/>
          <p:cNvSpPr>
            <a:spLocks/>
          </p:cNvSpPr>
          <p:nvPr/>
        </p:nvSpPr>
        <p:spPr bwMode="auto">
          <a:xfrm>
            <a:off x="6613999" y="1713425"/>
            <a:ext cx="358612" cy="608599"/>
          </a:xfrm>
          <a:custGeom>
            <a:avLst/>
            <a:gdLst>
              <a:gd name="T0" fmla="*/ 150 w 150"/>
              <a:gd name="T1" fmla="*/ 127 h 255"/>
              <a:gd name="T2" fmla="*/ 144 w 150"/>
              <a:gd name="T3" fmla="*/ 119 h 255"/>
              <a:gd name="T4" fmla="*/ 121 w 150"/>
              <a:gd name="T5" fmla="*/ 125 h 255"/>
              <a:gd name="T6" fmla="*/ 105 w 150"/>
              <a:gd name="T7" fmla="*/ 124 h 255"/>
              <a:gd name="T8" fmla="*/ 92 w 150"/>
              <a:gd name="T9" fmla="*/ 118 h 255"/>
              <a:gd name="T10" fmla="*/ 80 w 150"/>
              <a:gd name="T11" fmla="*/ 107 h 255"/>
              <a:gd name="T12" fmla="*/ 67 w 150"/>
              <a:gd name="T13" fmla="*/ 82 h 255"/>
              <a:gd name="T14" fmla="*/ 63 w 150"/>
              <a:gd name="T15" fmla="*/ 50 h 255"/>
              <a:gd name="T16" fmla="*/ 78 w 150"/>
              <a:gd name="T17" fmla="*/ 22 h 255"/>
              <a:gd name="T18" fmla="*/ 92 w 150"/>
              <a:gd name="T19" fmla="*/ 7 h 255"/>
              <a:gd name="T20" fmla="*/ 109 w 150"/>
              <a:gd name="T21" fmla="*/ 14 h 255"/>
              <a:gd name="T22" fmla="*/ 108 w 150"/>
              <a:gd name="T23" fmla="*/ 5 h 255"/>
              <a:gd name="T24" fmla="*/ 108 w 150"/>
              <a:gd name="T25" fmla="*/ 5 h 255"/>
              <a:gd name="T26" fmla="*/ 94 w 150"/>
              <a:gd name="T27" fmla="*/ 0 h 255"/>
              <a:gd name="T28" fmla="*/ 94 w 150"/>
              <a:gd name="T29" fmla="*/ 0 h 255"/>
              <a:gd name="T30" fmla="*/ 76 w 150"/>
              <a:gd name="T31" fmla="*/ 16 h 255"/>
              <a:gd name="T32" fmla="*/ 56 w 150"/>
              <a:gd name="T33" fmla="*/ 50 h 255"/>
              <a:gd name="T34" fmla="*/ 60 w 150"/>
              <a:gd name="T35" fmla="*/ 88 h 255"/>
              <a:gd name="T36" fmla="*/ 78 w 150"/>
              <a:gd name="T37" fmla="*/ 121 h 255"/>
              <a:gd name="T38" fmla="*/ 71 w 150"/>
              <a:gd name="T39" fmla="*/ 171 h 255"/>
              <a:gd name="T40" fmla="*/ 45 w 150"/>
              <a:gd name="T41" fmla="*/ 214 h 255"/>
              <a:gd name="T42" fmla="*/ 31 w 150"/>
              <a:gd name="T43" fmla="*/ 216 h 255"/>
              <a:gd name="T44" fmla="*/ 18 w 150"/>
              <a:gd name="T45" fmla="*/ 214 h 255"/>
              <a:gd name="T46" fmla="*/ 2 w 150"/>
              <a:gd name="T47" fmla="*/ 212 h 255"/>
              <a:gd name="T48" fmla="*/ 0 w 150"/>
              <a:gd name="T49" fmla="*/ 213 h 255"/>
              <a:gd name="T50" fmla="*/ 24 w 150"/>
              <a:gd name="T51" fmla="*/ 225 h 255"/>
              <a:gd name="T52" fmla="*/ 72 w 150"/>
              <a:gd name="T53" fmla="*/ 246 h 255"/>
              <a:gd name="T54" fmla="*/ 96 w 150"/>
              <a:gd name="T55" fmla="*/ 255 h 255"/>
              <a:gd name="T56" fmla="*/ 97 w 150"/>
              <a:gd name="T57" fmla="*/ 255 h 255"/>
              <a:gd name="T58" fmla="*/ 84 w 150"/>
              <a:gd name="T59" fmla="*/ 243 h 255"/>
              <a:gd name="T60" fmla="*/ 66 w 150"/>
              <a:gd name="T61" fmla="*/ 223 h 255"/>
              <a:gd name="T62" fmla="*/ 79 w 150"/>
              <a:gd name="T63" fmla="*/ 175 h 255"/>
              <a:gd name="T64" fmla="*/ 112 w 150"/>
              <a:gd name="T65" fmla="*/ 136 h 255"/>
              <a:gd name="T66" fmla="*/ 149 w 150"/>
              <a:gd name="T67" fmla="*/ 127 h 255"/>
              <a:gd name="T68" fmla="*/ 150 w 150"/>
              <a:gd name="T69" fmla="*/ 127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0" h="255">
                <a:moveTo>
                  <a:pt x="150" y="127"/>
                </a:moveTo>
                <a:cubicBezTo>
                  <a:pt x="149" y="125"/>
                  <a:pt x="146" y="122"/>
                  <a:pt x="144" y="119"/>
                </a:cubicBezTo>
                <a:cubicBezTo>
                  <a:pt x="135" y="122"/>
                  <a:pt x="125" y="125"/>
                  <a:pt x="121" y="125"/>
                </a:cubicBezTo>
                <a:cubicBezTo>
                  <a:pt x="116" y="125"/>
                  <a:pt x="109" y="125"/>
                  <a:pt x="105" y="124"/>
                </a:cubicBezTo>
                <a:cubicBezTo>
                  <a:pt x="101" y="123"/>
                  <a:pt x="95" y="120"/>
                  <a:pt x="92" y="118"/>
                </a:cubicBezTo>
                <a:cubicBezTo>
                  <a:pt x="89" y="116"/>
                  <a:pt x="84" y="111"/>
                  <a:pt x="80" y="107"/>
                </a:cubicBezTo>
                <a:cubicBezTo>
                  <a:pt x="77" y="103"/>
                  <a:pt x="71" y="92"/>
                  <a:pt x="67" y="82"/>
                </a:cubicBezTo>
                <a:cubicBezTo>
                  <a:pt x="63" y="72"/>
                  <a:pt x="61" y="57"/>
                  <a:pt x="63" y="50"/>
                </a:cubicBezTo>
                <a:cubicBezTo>
                  <a:pt x="65" y="42"/>
                  <a:pt x="72" y="29"/>
                  <a:pt x="78" y="22"/>
                </a:cubicBezTo>
                <a:cubicBezTo>
                  <a:pt x="84" y="14"/>
                  <a:pt x="90" y="8"/>
                  <a:pt x="92" y="7"/>
                </a:cubicBezTo>
                <a:cubicBezTo>
                  <a:pt x="93" y="7"/>
                  <a:pt x="100" y="10"/>
                  <a:pt x="109" y="14"/>
                </a:cubicBezTo>
                <a:cubicBezTo>
                  <a:pt x="108" y="5"/>
                  <a:pt x="108" y="5"/>
                  <a:pt x="108" y="5"/>
                </a:cubicBezTo>
                <a:cubicBezTo>
                  <a:pt x="108" y="5"/>
                  <a:pt x="108" y="5"/>
                  <a:pt x="108" y="5"/>
                </a:cubicBezTo>
                <a:cubicBezTo>
                  <a:pt x="101" y="2"/>
                  <a:pt x="95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2" y="0"/>
                  <a:pt x="84" y="7"/>
                  <a:pt x="76" y="16"/>
                </a:cubicBezTo>
                <a:cubicBezTo>
                  <a:pt x="67" y="25"/>
                  <a:pt x="59" y="40"/>
                  <a:pt x="56" y="50"/>
                </a:cubicBezTo>
                <a:cubicBezTo>
                  <a:pt x="54" y="59"/>
                  <a:pt x="55" y="76"/>
                  <a:pt x="60" y="88"/>
                </a:cubicBezTo>
                <a:cubicBezTo>
                  <a:pt x="64" y="100"/>
                  <a:pt x="72" y="115"/>
                  <a:pt x="78" y="121"/>
                </a:cubicBezTo>
                <a:cubicBezTo>
                  <a:pt x="83" y="128"/>
                  <a:pt x="81" y="150"/>
                  <a:pt x="71" y="171"/>
                </a:cubicBezTo>
                <a:cubicBezTo>
                  <a:pt x="62" y="193"/>
                  <a:pt x="50" y="212"/>
                  <a:pt x="45" y="214"/>
                </a:cubicBezTo>
                <a:cubicBezTo>
                  <a:pt x="42" y="215"/>
                  <a:pt x="37" y="216"/>
                  <a:pt x="31" y="216"/>
                </a:cubicBezTo>
                <a:cubicBezTo>
                  <a:pt x="27" y="216"/>
                  <a:pt x="22" y="215"/>
                  <a:pt x="18" y="214"/>
                </a:cubicBezTo>
                <a:cubicBezTo>
                  <a:pt x="11" y="213"/>
                  <a:pt x="5" y="212"/>
                  <a:pt x="2" y="212"/>
                </a:cubicBezTo>
                <a:cubicBezTo>
                  <a:pt x="1" y="212"/>
                  <a:pt x="0" y="212"/>
                  <a:pt x="0" y="213"/>
                </a:cubicBezTo>
                <a:cubicBezTo>
                  <a:pt x="0" y="214"/>
                  <a:pt x="10" y="219"/>
                  <a:pt x="24" y="225"/>
                </a:cubicBezTo>
                <a:cubicBezTo>
                  <a:pt x="37" y="231"/>
                  <a:pt x="58" y="240"/>
                  <a:pt x="72" y="246"/>
                </a:cubicBezTo>
                <a:cubicBezTo>
                  <a:pt x="84" y="252"/>
                  <a:pt x="94" y="255"/>
                  <a:pt x="96" y="255"/>
                </a:cubicBezTo>
                <a:cubicBezTo>
                  <a:pt x="96" y="255"/>
                  <a:pt x="97" y="255"/>
                  <a:pt x="97" y="255"/>
                </a:cubicBezTo>
                <a:cubicBezTo>
                  <a:pt x="97" y="254"/>
                  <a:pt x="91" y="249"/>
                  <a:pt x="84" y="243"/>
                </a:cubicBezTo>
                <a:cubicBezTo>
                  <a:pt x="76" y="238"/>
                  <a:pt x="68" y="229"/>
                  <a:pt x="66" y="223"/>
                </a:cubicBezTo>
                <a:cubicBezTo>
                  <a:pt x="64" y="218"/>
                  <a:pt x="70" y="196"/>
                  <a:pt x="79" y="175"/>
                </a:cubicBezTo>
                <a:cubicBezTo>
                  <a:pt x="89" y="154"/>
                  <a:pt x="103" y="136"/>
                  <a:pt x="112" y="136"/>
                </a:cubicBezTo>
                <a:cubicBezTo>
                  <a:pt x="121" y="136"/>
                  <a:pt x="137" y="132"/>
                  <a:pt x="149" y="127"/>
                </a:cubicBezTo>
                <a:cubicBezTo>
                  <a:pt x="149" y="127"/>
                  <a:pt x="150" y="127"/>
                  <a:pt x="15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" name="Freeform 180"/>
          <p:cNvSpPr>
            <a:spLocks/>
          </p:cNvSpPr>
          <p:nvPr/>
        </p:nvSpPr>
        <p:spPr bwMode="auto">
          <a:xfrm>
            <a:off x="6936898" y="1753602"/>
            <a:ext cx="135409" cy="255939"/>
          </a:xfrm>
          <a:custGeom>
            <a:avLst/>
            <a:gdLst>
              <a:gd name="T0" fmla="*/ 31 w 57"/>
              <a:gd name="T1" fmla="*/ 13 h 107"/>
              <a:gd name="T2" fmla="*/ 1 w 57"/>
              <a:gd name="T3" fmla="*/ 0 h 107"/>
              <a:gd name="T4" fmla="*/ 0 w 57"/>
              <a:gd name="T5" fmla="*/ 8 h 107"/>
              <a:gd name="T6" fmla="*/ 27 w 57"/>
              <a:gd name="T7" fmla="*/ 20 h 107"/>
              <a:gd name="T8" fmla="*/ 52 w 57"/>
              <a:gd name="T9" fmla="*/ 32 h 107"/>
              <a:gd name="T10" fmla="*/ 51 w 57"/>
              <a:gd name="T11" fmla="*/ 52 h 107"/>
              <a:gd name="T12" fmla="*/ 40 w 57"/>
              <a:gd name="T13" fmla="*/ 82 h 107"/>
              <a:gd name="T14" fmla="*/ 14 w 57"/>
              <a:gd name="T15" fmla="*/ 100 h 107"/>
              <a:gd name="T16" fmla="*/ 14 w 57"/>
              <a:gd name="T17" fmla="*/ 101 h 107"/>
              <a:gd name="T18" fmla="*/ 20 w 57"/>
              <a:gd name="T19" fmla="*/ 107 h 107"/>
              <a:gd name="T20" fmla="*/ 44 w 57"/>
              <a:gd name="T21" fmla="*/ 87 h 107"/>
              <a:gd name="T22" fmla="*/ 56 w 57"/>
              <a:gd name="T23" fmla="*/ 50 h 107"/>
              <a:gd name="T24" fmla="*/ 56 w 57"/>
              <a:gd name="T25" fmla="*/ 26 h 107"/>
              <a:gd name="T26" fmla="*/ 31 w 57"/>
              <a:gd name="T27" fmla="*/ 13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7" h="107">
                <a:moveTo>
                  <a:pt x="31" y="13"/>
                </a:moveTo>
                <a:cubicBezTo>
                  <a:pt x="23" y="9"/>
                  <a:pt x="12" y="4"/>
                  <a:pt x="1" y="0"/>
                </a:cubicBezTo>
                <a:cubicBezTo>
                  <a:pt x="0" y="2"/>
                  <a:pt x="0" y="5"/>
                  <a:pt x="0" y="8"/>
                </a:cubicBezTo>
                <a:cubicBezTo>
                  <a:pt x="10" y="12"/>
                  <a:pt x="20" y="17"/>
                  <a:pt x="27" y="20"/>
                </a:cubicBezTo>
                <a:cubicBezTo>
                  <a:pt x="40" y="26"/>
                  <a:pt x="51" y="31"/>
                  <a:pt x="52" y="32"/>
                </a:cubicBezTo>
                <a:cubicBezTo>
                  <a:pt x="52" y="33"/>
                  <a:pt x="52" y="42"/>
                  <a:pt x="51" y="52"/>
                </a:cubicBezTo>
                <a:cubicBezTo>
                  <a:pt x="49" y="62"/>
                  <a:pt x="44" y="75"/>
                  <a:pt x="40" y="82"/>
                </a:cubicBezTo>
                <a:cubicBezTo>
                  <a:pt x="35" y="89"/>
                  <a:pt x="24" y="97"/>
                  <a:pt x="14" y="100"/>
                </a:cubicBezTo>
                <a:cubicBezTo>
                  <a:pt x="14" y="101"/>
                  <a:pt x="14" y="101"/>
                  <a:pt x="14" y="101"/>
                </a:cubicBezTo>
                <a:cubicBezTo>
                  <a:pt x="16" y="103"/>
                  <a:pt x="18" y="105"/>
                  <a:pt x="20" y="107"/>
                </a:cubicBezTo>
                <a:cubicBezTo>
                  <a:pt x="30" y="102"/>
                  <a:pt x="40" y="94"/>
                  <a:pt x="44" y="87"/>
                </a:cubicBezTo>
                <a:cubicBezTo>
                  <a:pt x="50" y="79"/>
                  <a:pt x="55" y="62"/>
                  <a:pt x="56" y="50"/>
                </a:cubicBezTo>
                <a:cubicBezTo>
                  <a:pt x="57" y="38"/>
                  <a:pt x="57" y="27"/>
                  <a:pt x="56" y="26"/>
                </a:cubicBezTo>
                <a:cubicBezTo>
                  <a:pt x="55" y="24"/>
                  <a:pt x="44" y="19"/>
                  <a:pt x="31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" name="Freeform 181"/>
          <p:cNvSpPr>
            <a:spLocks/>
          </p:cNvSpPr>
          <p:nvPr/>
        </p:nvSpPr>
        <p:spPr bwMode="auto">
          <a:xfrm>
            <a:off x="6895234" y="1734257"/>
            <a:ext cx="22320" cy="29760"/>
          </a:xfrm>
          <a:custGeom>
            <a:avLst/>
            <a:gdLst>
              <a:gd name="T0" fmla="*/ 2 w 9"/>
              <a:gd name="T1" fmla="*/ 0 h 12"/>
              <a:gd name="T2" fmla="*/ 0 w 9"/>
              <a:gd name="T3" fmla="*/ 0 h 12"/>
              <a:gd name="T4" fmla="*/ 5 w 9"/>
              <a:gd name="T5" fmla="*/ 11 h 12"/>
              <a:gd name="T6" fmla="*/ 9 w 9"/>
              <a:gd name="T7" fmla="*/ 12 h 12"/>
              <a:gd name="T8" fmla="*/ 9 w 9"/>
              <a:gd name="T9" fmla="*/ 4 h 12"/>
              <a:gd name="T10" fmla="*/ 2 w 9"/>
              <a:gd name="T1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12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11"/>
                  <a:pt x="7" y="12"/>
                  <a:pt x="9" y="12"/>
                </a:cubicBezTo>
                <a:cubicBezTo>
                  <a:pt x="8" y="9"/>
                  <a:pt x="8" y="7"/>
                  <a:pt x="9" y="4"/>
                </a:cubicBezTo>
                <a:cubicBezTo>
                  <a:pt x="7" y="3"/>
                  <a:pt x="4" y="1"/>
                  <a:pt x="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5" name="Freeform 182"/>
          <p:cNvSpPr>
            <a:spLocks/>
          </p:cNvSpPr>
          <p:nvPr/>
        </p:nvSpPr>
        <p:spPr bwMode="auto">
          <a:xfrm>
            <a:off x="6852082" y="1491711"/>
            <a:ext cx="31248" cy="214274"/>
          </a:xfrm>
          <a:custGeom>
            <a:avLst/>
            <a:gdLst>
              <a:gd name="T0" fmla="*/ 12 w 13"/>
              <a:gd name="T1" fmla="*/ 62 h 90"/>
              <a:gd name="T2" fmla="*/ 10 w 13"/>
              <a:gd name="T3" fmla="*/ 60 h 90"/>
              <a:gd name="T4" fmla="*/ 11 w 13"/>
              <a:gd name="T5" fmla="*/ 60 h 90"/>
              <a:gd name="T6" fmla="*/ 10 w 13"/>
              <a:gd name="T7" fmla="*/ 57 h 90"/>
              <a:gd name="T8" fmla="*/ 10 w 13"/>
              <a:gd name="T9" fmla="*/ 57 h 90"/>
              <a:gd name="T10" fmla="*/ 11 w 13"/>
              <a:gd name="T11" fmla="*/ 56 h 90"/>
              <a:gd name="T12" fmla="*/ 10 w 13"/>
              <a:gd name="T13" fmla="*/ 54 h 90"/>
              <a:gd name="T14" fmla="*/ 10 w 13"/>
              <a:gd name="T15" fmla="*/ 54 h 90"/>
              <a:gd name="T16" fmla="*/ 10 w 13"/>
              <a:gd name="T17" fmla="*/ 51 h 90"/>
              <a:gd name="T18" fmla="*/ 9 w 13"/>
              <a:gd name="T19" fmla="*/ 51 h 90"/>
              <a:gd name="T20" fmla="*/ 10 w 13"/>
              <a:gd name="T21" fmla="*/ 49 h 90"/>
              <a:gd name="T22" fmla="*/ 9 w 13"/>
              <a:gd name="T23" fmla="*/ 48 h 90"/>
              <a:gd name="T24" fmla="*/ 9 w 13"/>
              <a:gd name="T25" fmla="*/ 48 h 90"/>
              <a:gd name="T26" fmla="*/ 9 w 13"/>
              <a:gd name="T27" fmla="*/ 45 h 90"/>
              <a:gd name="T28" fmla="*/ 9 w 13"/>
              <a:gd name="T29" fmla="*/ 45 h 90"/>
              <a:gd name="T30" fmla="*/ 10 w 13"/>
              <a:gd name="T31" fmla="*/ 43 h 90"/>
              <a:gd name="T32" fmla="*/ 8 w 13"/>
              <a:gd name="T33" fmla="*/ 42 h 90"/>
              <a:gd name="T34" fmla="*/ 2 w 13"/>
              <a:gd name="T35" fmla="*/ 0 h 90"/>
              <a:gd name="T36" fmla="*/ 4 w 13"/>
              <a:gd name="T37" fmla="*/ 41 h 90"/>
              <a:gd name="T38" fmla="*/ 3 w 13"/>
              <a:gd name="T39" fmla="*/ 42 h 90"/>
              <a:gd name="T40" fmla="*/ 5 w 13"/>
              <a:gd name="T41" fmla="*/ 44 h 90"/>
              <a:gd name="T42" fmla="*/ 4 w 13"/>
              <a:gd name="T43" fmla="*/ 44 h 90"/>
              <a:gd name="T44" fmla="*/ 4 w 13"/>
              <a:gd name="T45" fmla="*/ 47 h 90"/>
              <a:gd name="T46" fmla="*/ 5 w 13"/>
              <a:gd name="T47" fmla="*/ 47 h 90"/>
              <a:gd name="T48" fmla="*/ 4 w 13"/>
              <a:gd name="T49" fmla="*/ 49 h 90"/>
              <a:gd name="T50" fmla="*/ 5 w 13"/>
              <a:gd name="T51" fmla="*/ 50 h 90"/>
              <a:gd name="T52" fmla="*/ 5 w 13"/>
              <a:gd name="T53" fmla="*/ 50 h 90"/>
              <a:gd name="T54" fmla="*/ 5 w 13"/>
              <a:gd name="T55" fmla="*/ 53 h 90"/>
              <a:gd name="T56" fmla="*/ 6 w 13"/>
              <a:gd name="T57" fmla="*/ 53 h 90"/>
              <a:gd name="T58" fmla="*/ 4 w 13"/>
              <a:gd name="T59" fmla="*/ 55 h 90"/>
              <a:gd name="T60" fmla="*/ 6 w 13"/>
              <a:gd name="T61" fmla="*/ 56 h 90"/>
              <a:gd name="T62" fmla="*/ 5 w 13"/>
              <a:gd name="T63" fmla="*/ 56 h 90"/>
              <a:gd name="T64" fmla="*/ 6 w 13"/>
              <a:gd name="T65" fmla="*/ 59 h 90"/>
              <a:gd name="T66" fmla="*/ 6 w 13"/>
              <a:gd name="T67" fmla="*/ 59 h 90"/>
              <a:gd name="T68" fmla="*/ 5 w 13"/>
              <a:gd name="T69" fmla="*/ 61 h 90"/>
              <a:gd name="T70" fmla="*/ 6 w 13"/>
              <a:gd name="T71" fmla="*/ 62 h 90"/>
              <a:gd name="T72" fmla="*/ 6 w 13"/>
              <a:gd name="T73" fmla="*/ 63 h 90"/>
              <a:gd name="T74" fmla="*/ 6 w 13"/>
              <a:gd name="T75" fmla="*/ 65 h 90"/>
              <a:gd name="T76" fmla="*/ 8 w 13"/>
              <a:gd name="T77" fmla="*/ 78 h 90"/>
              <a:gd name="T78" fmla="*/ 10 w 13"/>
              <a:gd name="T79" fmla="*/ 6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" h="90">
                <a:moveTo>
                  <a:pt x="11" y="63"/>
                </a:moveTo>
                <a:cubicBezTo>
                  <a:pt x="11" y="63"/>
                  <a:pt x="12" y="62"/>
                  <a:pt x="12" y="62"/>
                </a:cubicBezTo>
                <a:cubicBezTo>
                  <a:pt x="12" y="61"/>
                  <a:pt x="11" y="61"/>
                  <a:pt x="11" y="61"/>
                </a:cubicBezTo>
                <a:cubicBezTo>
                  <a:pt x="10" y="60"/>
                  <a:pt x="10" y="60"/>
                  <a:pt x="10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60"/>
                  <a:pt x="11" y="59"/>
                  <a:pt x="11" y="59"/>
                </a:cubicBezTo>
                <a:cubicBezTo>
                  <a:pt x="11" y="58"/>
                  <a:pt x="11" y="58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1" y="57"/>
                  <a:pt x="11" y="56"/>
                  <a:pt x="11" y="56"/>
                </a:cubicBezTo>
                <a:cubicBezTo>
                  <a:pt x="11" y="55"/>
                  <a:pt x="11" y="55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10" y="54"/>
                  <a:pt x="11" y="53"/>
                  <a:pt x="11" y="53"/>
                </a:cubicBezTo>
                <a:cubicBezTo>
                  <a:pt x="11" y="52"/>
                  <a:pt x="10" y="51"/>
                  <a:pt x="10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1"/>
                  <a:pt x="10" y="50"/>
                  <a:pt x="10" y="49"/>
                </a:cubicBezTo>
                <a:cubicBezTo>
                  <a:pt x="10" y="49"/>
                  <a:pt x="10" y="48"/>
                  <a:pt x="9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10" y="47"/>
                  <a:pt x="10" y="47"/>
                  <a:pt x="10" y="46"/>
                </a:cubicBezTo>
                <a:cubicBezTo>
                  <a:pt x="10" y="46"/>
                  <a:pt x="10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0" y="44"/>
                  <a:pt x="10" y="44"/>
                  <a:pt x="10" y="43"/>
                </a:cubicBezTo>
                <a:cubicBezTo>
                  <a:pt x="10" y="43"/>
                  <a:pt x="9" y="42"/>
                  <a:pt x="9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1"/>
                  <a:pt x="4" y="41"/>
                  <a:pt x="4" y="41"/>
                </a:cubicBezTo>
                <a:cubicBezTo>
                  <a:pt x="3" y="41"/>
                  <a:pt x="3" y="42"/>
                  <a:pt x="3" y="42"/>
                </a:cubicBezTo>
                <a:cubicBezTo>
                  <a:pt x="3" y="43"/>
                  <a:pt x="3" y="43"/>
                  <a:pt x="4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3" y="45"/>
                  <a:pt x="3" y="46"/>
                </a:cubicBezTo>
                <a:cubicBezTo>
                  <a:pt x="3" y="46"/>
                  <a:pt x="4" y="47"/>
                  <a:pt x="4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7"/>
                  <a:pt x="4" y="48"/>
                  <a:pt x="4" y="49"/>
                </a:cubicBezTo>
                <a:cubicBezTo>
                  <a:pt x="4" y="49"/>
                  <a:pt x="4" y="50"/>
                  <a:pt x="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4" y="51"/>
                  <a:pt x="4" y="51"/>
                  <a:pt x="4" y="52"/>
                </a:cubicBezTo>
                <a:cubicBezTo>
                  <a:pt x="4" y="52"/>
                  <a:pt x="4" y="53"/>
                  <a:pt x="5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4"/>
                  <a:pt x="4" y="54"/>
                  <a:pt x="4" y="55"/>
                </a:cubicBezTo>
                <a:cubicBezTo>
                  <a:pt x="4" y="55"/>
                  <a:pt x="5" y="56"/>
                  <a:pt x="5" y="56"/>
                </a:cubicBezTo>
                <a:cubicBezTo>
                  <a:pt x="6" y="56"/>
                  <a:pt x="6" y="56"/>
                  <a:pt x="6" y="56"/>
                </a:cubicBezTo>
                <a:cubicBezTo>
                  <a:pt x="6" y="56"/>
                  <a:pt x="6" y="56"/>
                  <a:pt x="6" y="56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7"/>
                  <a:pt x="5" y="57"/>
                  <a:pt x="5" y="58"/>
                </a:cubicBezTo>
                <a:cubicBezTo>
                  <a:pt x="5" y="58"/>
                  <a:pt x="5" y="59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60"/>
                  <a:pt x="6" y="60"/>
                  <a:pt x="6" y="60"/>
                </a:cubicBezTo>
                <a:cubicBezTo>
                  <a:pt x="5" y="60"/>
                  <a:pt x="5" y="60"/>
                  <a:pt x="5" y="61"/>
                </a:cubicBezTo>
                <a:cubicBezTo>
                  <a:pt x="5" y="61"/>
                  <a:pt x="5" y="62"/>
                  <a:pt x="6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6" y="62"/>
                  <a:pt x="6" y="62"/>
                  <a:pt x="6" y="62"/>
                </a:cubicBezTo>
                <a:cubicBezTo>
                  <a:pt x="6" y="63"/>
                  <a:pt x="6" y="63"/>
                  <a:pt x="6" y="63"/>
                </a:cubicBezTo>
                <a:cubicBezTo>
                  <a:pt x="5" y="63"/>
                  <a:pt x="5" y="63"/>
                  <a:pt x="5" y="64"/>
                </a:cubicBezTo>
                <a:cubicBezTo>
                  <a:pt x="5" y="65"/>
                  <a:pt x="6" y="65"/>
                  <a:pt x="6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8" y="78"/>
                  <a:pt x="8" y="78"/>
                  <a:pt x="8" y="78"/>
                </a:cubicBezTo>
                <a:cubicBezTo>
                  <a:pt x="13" y="90"/>
                  <a:pt x="13" y="90"/>
                  <a:pt x="13" y="90"/>
                </a:cubicBezTo>
                <a:cubicBezTo>
                  <a:pt x="10" y="63"/>
                  <a:pt x="10" y="63"/>
                  <a:pt x="10" y="63"/>
                </a:cubicBezTo>
                <a:lnTo>
                  <a:pt x="11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6" name="Freeform 183"/>
          <p:cNvSpPr>
            <a:spLocks/>
          </p:cNvSpPr>
          <p:nvPr/>
        </p:nvSpPr>
        <p:spPr bwMode="auto">
          <a:xfrm>
            <a:off x="6922018" y="1825026"/>
            <a:ext cx="123505" cy="160706"/>
          </a:xfrm>
          <a:custGeom>
            <a:avLst/>
            <a:gdLst>
              <a:gd name="T0" fmla="*/ 12 w 52"/>
              <a:gd name="T1" fmla="*/ 34 h 67"/>
              <a:gd name="T2" fmla="*/ 4 w 52"/>
              <a:gd name="T3" fmla="*/ 41 h 67"/>
              <a:gd name="T4" fmla="*/ 16 w 52"/>
              <a:gd name="T5" fmla="*/ 67 h 67"/>
              <a:gd name="T6" fmla="*/ 17 w 52"/>
              <a:gd name="T7" fmla="*/ 67 h 67"/>
              <a:gd name="T8" fmla="*/ 41 w 52"/>
              <a:gd name="T9" fmla="*/ 50 h 67"/>
              <a:gd name="T10" fmla="*/ 51 w 52"/>
              <a:gd name="T11" fmla="*/ 23 h 67"/>
              <a:gd name="T12" fmla="*/ 52 w 52"/>
              <a:gd name="T13" fmla="*/ 5 h 67"/>
              <a:gd name="T14" fmla="*/ 47 w 52"/>
              <a:gd name="T15" fmla="*/ 1 h 67"/>
              <a:gd name="T16" fmla="*/ 16 w 52"/>
              <a:gd name="T17" fmla="*/ 0 h 67"/>
              <a:gd name="T18" fmla="*/ 16 w 52"/>
              <a:gd name="T19" fmla="*/ 1 h 67"/>
              <a:gd name="T20" fmla="*/ 21 w 52"/>
              <a:gd name="T21" fmla="*/ 9 h 67"/>
              <a:gd name="T22" fmla="*/ 12 w 52"/>
              <a:gd name="T23" fmla="*/ 3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2" h="67">
                <a:moveTo>
                  <a:pt x="12" y="34"/>
                </a:moveTo>
                <a:cubicBezTo>
                  <a:pt x="9" y="36"/>
                  <a:pt x="6" y="38"/>
                  <a:pt x="4" y="41"/>
                </a:cubicBezTo>
                <a:cubicBezTo>
                  <a:pt x="0" y="48"/>
                  <a:pt x="8" y="58"/>
                  <a:pt x="16" y="67"/>
                </a:cubicBezTo>
                <a:cubicBezTo>
                  <a:pt x="16" y="67"/>
                  <a:pt x="17" y="67"/>
                  <a:pt x="17" y="67"/>
                </a:cubicBezTo>
                <a:cubicBezTo>
                  <a:pt x="26" y="64"/>
                  <a:pt x="37" y="56"/>
                  <a:pt x="41" y="50"/>
                </a:cubicBezTo>
                <a:cubicBezTo>
                  <a:pt x="45" y="44"/>
                  <a:pt x="49" y="32"/>
                  <a:pt x="51" y="23"/>
                </a:cubicBezTo>
                <a:cubicBezTo>
                  <a:pt x="52" y="14"/>
                  <a:pt x="52" y="6"/>
                  <a:pt x="52" y="5"/>
                </a:cubicBezTo>
                <a:cubicBezTo>
                  <a:pt x="51" y="4"/>
                  <a:pt x="49" y="2"/>
                  <a:pt x="47" y="1"/>
                </a:cubicBezTo>
                <a:cubicBezTo>
                  <a:pt x="46" y="1"/>
                  <a:pt x="33" y="0"/>
                  <a:pt x="16" y="0"/>
                </a:cubicBezTo>
                <a:cubicBezTo>
                  <a:pt x="16" y="0"/>
                  <a:pt x="16" y="1"/>
                  <a:pt x="16" y="1"/>
                </a:cubicBezTo>
                <a:cubicBezTo>
                  <a:pt x="18" y="4"/>
                  <a:pt x="20" y="7"/>
                  <a:pt x="21" y="9"/>
                </a:cubicBezTo>
                <a:cubicBezTo>
                  <a:pt x="27" y="24"/>
                  <a:pt x="19" y="30"/>
                  <a:pt x="12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7" name="Freeform 184"/>
          <p:cNvSpPr>
            <a:spLocks/>
          </p:cNvSpPr>
          <p:nvPr/>
        </p:nvSpPr>
        <p:spPr bwMode="auto">
          <a:xfrm>
            <a:off x="6695839" y="1582479"/>
            <a:ext cx="269331" cy="419621"/>
          </a:xfrm>
          <a:custGeom>
            <a:avLst/>
            <a:gdLst>
              <a:gd name="T0" fmla="*/ 108 w 113"/>
              <a:gd name="T1" fmla="*/ 109 h 176"/>
              <a:gd name="T2" fmla="*/ 100 w 113"/>
              <a:gd name="T3" fmla="*/ 102 h 176"/>
              <a:gd name="T4" fmla="*/ 66 w 113"/>
              <a:gd name="T5" fmla="*/ 25 h 176"/>
              <a:gd name="T6" fmla="*/ 66 w 113"/>
              <a:gd name="T7" fmla="*/ 23 h 176"/>
              <a:gd name="T8" fmla="*/ 64 w 113"/>
              <a:gd name="T9" fmla="*/ 23 h 176"/>
              <a:gd name="T10" fmla="*/ 64 w 113"/>
              <a:gd name="T11" fmla="*/ 22 h 176"/>
              <a:gd name="T12" fmla="*/ 63 w 113"/>
              <a:gd name="T13" fmla="*/ 20 h 176"/>
              <a:gd name="T14" fmla="*/ 63 w 113"/>
              <a:gd name="T15" fmla="*/ 19 h 176"/>
              <a:gd name="T16" fmla="*/ 61 w 113"/>
              <a:gd name="T17" fmla="*/ 17 h 176"/>
              <a:gd name="T18" fmla="*/ 61 w 113"/>
              <a:gd name="T19" fmla="*/ 16 h 176"/>
              <a:gd name="T20" fmla="*/ 59 w 113"/>
              <a:gd name="T21" fmla="*/ 14 h 176"/>
              <a:gd name="T22" fmla="*/ 58 w 113"/>
              <a:gd name="T23" fmla="*/ 14 h 176"/>
              <a:gd name="T24" fmla="*/ 58 w 113"/>
              <a:gd name="T25" fmla="*/ 12 h 176"/>
              <a:gd name="T26" fmla="*/ 55 w 113"/>
              <a:gd name="T27" fmla="*/ 13 h 176"/>
              <a:gd name="T28" fmla="*/ 55 w 113"/>
              <a:gd name="T29" fmla="*/ 10 h 176"/>
              <a:gd name="T30" fmla="*/ 52 w 113"/>
              <a:gd name="T31" fmla="*/ 11 h 176"/>
              <a:gd name="T32" fmla="*/ 51 w 113"/>
              <a:gd name="T33" fmla="*/ 8 h 176"/>
              <a:gd name="T34" fmla="*/ 49 w 113"/>
              <a:gd name="T35" fmla="*/ 9 h 176"/>
              <a:gd name="T36" fmla="*/ 0 w 113"/>
              <a:gd name="T37" fmla="*/ 1 h 176"/>
              <a:gd name="T38" fmla="*/ 46 w 113"/>
              <a:gd name="T39" fmla="*/ 13 h 176"/>
              <a:gd name="T40" fmla="*/ 48 w 113"/>
              <a:gd name="T41" fmla="*/ 14 h 176"/>
              <a:gd name="T42" fmla="*/ 49 w 113"/>
              <a:gd name="T43" fmla="*/ 13 h 176"/>
              <a:gd name="T44" fmla="*/ 49 w 113"/>
              <a:gd name="T45" fmla="*/ 15 h 176"/>
              <a:gd name="T46" fmla="*/ 52 w 113"/>
              <a:gd name="T47" fmla="*/ 14 h 176"/>
              <a:gd name="T48" fmla="*/ 52 w 113"/>
              <a:gd name="T49" fmla="*/ 16 h 176"/>
              <a:gd name="T50" fmla="*/ 55 w 113"/>
              <a:gd name="T51" fmla="*/ 16 h 176"/>
              <a:gd name="T52" fmla="*/ 55 w 113"/>
              <a:gd name="T53" fmla="*/ 18 h 176"/>
              <a:gd name="T54" fmla="*/ 57 w 113"/>
              <a:gd name="T55" fmla="*/ 18 h 176"/>
              <a:gd name="T56" fmla="*/ 57 w 113"/>
              <a:gd name="T57" fmla="*/ 20 h 176"/>
              <a:gd name="T58" fmla="*/ 59 w 113"/>
              <a:gd name="T59" fmla="*/ 20 h 176"/>
              <a:gd name="T60" fmla="*/ 58 w 113"/>
              <a:gd name="T61" fmla="*/ 22 h 176"/>
              <a:gd name="T62" fmla="*/ 60 w 113"/>
              <a:gd name="T63" fmla="*/ 23 h 176"/>
              <a:gd name="T64" fmla="*/ 60 w 113"/>
              <a:gd name="T65" fmla="*/ 25 h 176"/>
              <a:gd name="T66" fmla="*/ 62 w 113"/>
              <a:gd name="T67" fmla="*/ 26 h 176"/>
              <a:gd name="T68" fmla="*/ 61 w 113"/>
              <a:gd name="T69" fmla="*/ 28 h 176"/>
              <a:gd name="T70" fmla="*/ 62 w 113"/>
              <a:gd name="T71" fmla="*/ 29 h 176"/>
              <a:gd name="T72" fmla="*/ 94 w 113"/>
              <a:gd name="T73" fmla="*/ 102 h 176"/>
              <a:gd name="T74" fmla="*/ 87 w 113"/>
              <a:gd name="T75" fmla="*/ 102 h 176"/>
              <a:gd name="T76" fmla="*/ 84 w 113"/>
              <a:gd name="T77" fmla="*/ 102 h 176"/>
              <a:gd name="T78" fmla="*/ 77 w 113"/>
              <a:gd name="T79" fmla="*/ 65 h 176"/>
              <a:gd name="T80" fmla="*/ 79 w 113"/>
              <a:gd name="T81" fmla="*/ 102 h 176"/>
              <a:gd name="T82" fmla="*/ 33 w 113"/>
              <a:gd name="T83" fmla="*/ 113 h 176"/>
              <a:gd name="T84" fmla="*/ 50 w 113"/>
              <a:gd name="T85" fmla="*/ 159 h 176"/>
              <a:gd name="T86" fmla="*/ 72 w 113"/>
              <a:gd name="T87" fmla="*/ 174 h 176"/>
              <a:gd name="T88" fmla="*/ 106 w 113"/>
              <a:gd name="T89" fmla="*/ 171 h 176"/>
              <a:gd name="T90" fmla="*/ 100 w 113"/>
              <a:gd name="T91" fmla="*/ 12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3" h="176">
                <a:moveTo>
                  <a:pt x="100" y="129"/>
                </a:moveTo>
                <a:cubicBezTo>
                  <a:pt x="107" y="125"/>
                  <a:pt x="113" y="121"/>
                  <a:pt x="108" y="109"/>
                </a:cubicBezTo>
                <a:cubicBezTo>
                  <a:pt x="107" y="108"/>
                  <a:pt x="105" y="105"/>
                  <a:pt x="104" y="102"/>
                </a:cubicBezTo>
                <a:cubicBezTo>
                  <a:pt x="103" y="102"/>
                  <a:pt x="102" y="102"/>
                  <a:pt x="100" y="102"/>
                </a:cubicBezTo>
                <a:cubicBezTo>
                  <a:pt x="100" y="102"/>
                  <a:pt x="99" y="102"/>
                  <a:pt x="98" y="102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5"/>
                  <a:pt x="66" y="24"/>
                  <a:pt x="66" y="23"/>
                </a:cubicBezTo>
                <a:cubicBezTo>
                  <a:pt x="66" y="23"/>
                  <a:pt x="65" y="23"/>
                  <a:pt x="65" y="23"/>
                </a:cubicBezTo>
                <a:cubicBezTo>
                  <a:pt x="64" y="23"/>
                  <a:pt x="64" y="23"/>
                  <a:pt x="64" y="23"/>
                </a:cubicBezTo>
                <a:cubicBezTo>
                  <a:pt x="64" y="23"/>
                  <a:pt x="64" y="23"/>
                  <a:pt x="64" y="23"/>
                </a:cubicBezTo>
                <a:cubicBezTo>
                  <a:pt x="64" y="22"/>
                  <a:pt x="64" y="22"/>
                  <a:pt x="64" y="22"/>
                </a:cubicBezTo>
                <a:cubicBezTo>
                  <a:pt x="65" y="21"/>
                  <a:pt x="65" y="21"/>
                  <a:pt x="64" y="20"/>
                </a:cubicBezTo>
                <a:cubicBezTo>
                  <a:pt x="64" y="20"/>
                  <a:pt x="64" y="20"/>
                  <a:pt x="63" y="20"/>
                </a:cubicBezTo>
                <a:cubicBezTo>
                  <a:pt x="63" y="20"/>
                  <a:pt x="62" y="20"/>
                  <a:pt x="62" y="20"/>
                </a:cubicBezTo>
                <a:cubicBezTo>
                  <a:pt x="62" y="19"/>
                  <a:pt x="63" y="19"/>
                  <a:pt x="63" y="19"/>
                </a:cubicBezTo>
                <a:cubicBezTo>
                  <a:pt x="63" y="18"/>
                  <a:pt x="63" y="18"/>
                  <a:pt x="63" y="17"/>
                </a:cubicBezTo>
                <a:cubicBezTo>
                  <a:pt x="62" y="17"/>
                  <a:pt x="62" y="17"/>
                  <a:pt x="61" y="17"/>
                </a:cubicBezTo>
                <a:cubicBezTo>
                  <a:pt x="61" y="17"/>
                  <a:pt x="61" y="17"/>
                  <a:pt x="60" y="17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1" y="15"/>
                  <a:pt x="61" y="15"/>
                </a:cubicBezTo>
                <a:cubicBezTo>
                  <a:pt x="60" y="14"/>
                  <a:pt x="60" y="14"/>
                  <a:pt x="59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58" y="14"/>
                  <a:pt x="58" y="14"/>
                  <a:pt x="58" y="14"/>
                </a:cubicBezTo>
                <a:cubicBezTo>
                  <a:pt x="59" y="13"/>
                  <a:pt x="58" y="13"/>
                  <a:pt x="58" y="12"/>
                </a:cubicBezTo>
                <a:cubicBezTo>
                  <a:pt x="58" y="12"/>
                  <a:pt x="57" y="12"/>
                  <a:pt x="57" y="12"/>
                </a:cubicBezTo>
                <a:cubicBezTo>
                  <a:pt x="56" y="12"/>
                  <a:pt x="56" y="12"/>
                  <a:pt x="55" y="13"/>
                </a:cubicBezTo>
                <a:cubicBezTo>
                  <a:pt x="55" y="12"/>
                  <a:pt x="55" y="12"/>
                  <a:pt x="55" y="12"/>
                </a:cubicBezTo>
                <a:cubicBezTo>
                  <a:pt x="55" y="11"/>
                  <a:pt x="55" y="10"/>
                  <a:pt x="55" y="10"/>
                </a:cubicBezTo>
                <a:cubicBezTo>
                  <a:pt x="54" y="10"/>
                  <a:pt x="54" y="10"/>
                  <a:pt x="53" y="10"/>
                </a:cubicBezTo>
                <a:cubicBezTo>
                  <a:pt x="53" y="10"/>
                  <a:pt x="52" y="11"/>
                  <a:pt x="52" y="11"/>
                </a:cubicBezTo>
                <a:cubicBezTo>
                  <a:pt x="52" y="11"/>
                  <a:pt x="52" y="10"/>
                  <a:pt x="52" y="10"/>
                </a:cubicBezTo>
                <a:cubicBezTo>
                  <a:pt x="52" y="9"/>
                  <a:pt x="51" y="9"/>
                  <a:pt x="51" y="8"/>
                </a:cubicBezTo>
                <a:cubicBezTo>
                  <a:pt x="51" y="8"/>
                  <a:pt x="50" y="8"/>
                  <a:pt x="50" y="9"/>
                </a:cubicBezTo>
                <a:cubicBezTo>
                  <a:pt x="49" y="9"/>
                  <a:pt x="49" y="9"/>
                  <a:pt x="49" y="9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0" y="3"/>
                  <a:pt x="1" y="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4"/>
                  <a:pt x="47" y="14"/>
                </a:cubicBezTo>
                <a:cubicBezTo>
                  <a:pt x="47" y="14"/>
                  <a:pt x="48" y="14"/>
                  <a:pt x="48" y="14"/>
                </a:cubicBezTo>
                <a:cubicBezTo>
                  <a:pt x="48" y="13"/>
                  <a:pt x="48" y="13"/>
                  <a:pt x="48" y="13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4"/>
                  <a:pt x="49" y="15"/>
                  <a:pt x="49" y="15"/>
                </a:cubicBezTo>
                <a:cubicBezTo>
                  <a:pt x="50" y="15"/>
                  <a:pt x="51" y="15"/>
                  <a:pt x="51" y="15"/>
                </a:cubicBezTo>
                <a:cubicBezTo>
                  <a:pt x="51" y="15"/>
                  <a:pt x="52" y="14"/>
                  <a:pt x="52" y="14"/>
                </a:cubicBezTo>
                <a:cubicBezTo>
                  <a:pt x="52" y="14"/>
                  <a:pt x="52" y="14"/>
                  <a:pt x="52" y="15"/>
                </a:cubicBezTo>
                <a:cubicBezTo>
                  <a:pt x="52" y="15"/>
                  <a:pt x="52" y="16"/>
                  <a:pt x="52" y="16"/>
                </a:cubicBezTo>
                <a:cubicBezTo>
                  <a:pt x="53" y="16"/>
                  <a:pt x="53" y="17"/>
                  <a:pt x="54" y="16"/>
                </a:cubicBezTo>
                <a:cubicBezTo>
                  <a:pt x="54" y="16"/>
                  <a:pt x="54" y="16"/>
                  <a:pt x="55" y="16"/>
                </a:cubicBezTo>
                <a:cubicBezTo>
                  <a:pt x="54" y="16"/>
                  <a:pt x="54" y="16"/>
                  <a:pt x="54" y="16"/>
                </a:cubicBezTo>
                <a:cubicBezTo>
                  <a:pt x="54" y="17"/>
                  <a:pt x="54" y="17"/>
                  <a:pt x="55" y="18"/>
                </a:cubicBezTo>
                <a:cubicBezTo>
                  <a:pt x="55" y="18"/>
                  <a:pt x="56" y="18"/>
                  <a:pt x="56" y="18"/>
                </a:cubicBezTo>
                <a:cubicBezTo>
                  <a:pt x="56" y="18"/>
                  <a:pt x="57" y="18"/>
                  <a:pt x="57" y="18"/>
                </a:cubicBezTo>
                <a:cubicBezTo>
                  <a:pt x="57" y="18"/>
                  <a:pt x="57" y="18"/>
                  <a:pt x="56" y="18"/>
                </a:cubicBezTo>
                <a:cubicBezTo>
                  <a:pt x="56" y="19"/>
                  <a:pt x="56" y="20"/>
                  <a:pt x="57" y="20"/>
                </a:cubicBezTo>
                <a:cubicBezTo>
                  <a:pt x="57" y="20"/>
                  <a:pt x="57" y="21"/>
                  <a:pt x="58" y="20"/>
                </a:cubicBezTo>
                <a:cubicBezTo>
                  <a:pt x="58" y="20"/>
                  <a:pt x="58" y="20"/>
                  <a:pt x="59" y="20"/>
                </a:cubicBezTo>
                <a:cubicBezTo>
                  <a:pt x="58" y="20"/>
                  <a:pt x="58" y="21"/>
                  <a:pt x="58" y="21"/>
                </a:cubicBezTo>
                <a:cubicBezTo>
                  <a:pt x="58" y="21"/>
                  <a:pt x="58" y="22"/>
                  <a:pt x="58" y="22"/>
                </a:cubicBezTo>
                <a:cubicBezTo>
                  <a:pt x="58" y="23"/>
                  <a:pt x="59" y="23"/>
                  <a:pt x="60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59" y="24"/>
                  <a:pt x="59" y="25"/>
                  <a:pt x="60" y="25"/>
                </a:cubicBezTo>
                <a:cubicBezTo>
                  <a:pt x="60" y="26"/>
                  <a:pt x="60" y="26"/>
                  <a:pt x="61" y="26"/>
                </a:cubicBezTo>
                <a:cubicBezTo>
                  <a:pt x="61" y="26"/>
                  <a:pt x="61" y="26"/>
                  <a:pt x="62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7"/>
                  <a:pt x="61" y="27"/>
                  <a:pt x="61" y="28"/>
                </a:cubicBezTo>
                <a:cubicBezTo>
                  <a:pt x="61" y="28"/>
                  <a:pt x="62" y="29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62" y="29"/>
                  <a:pt x="63" y="29"/>
                  <a:pt x="63" y="29"/>
                </a:cubicBezTo>
                <a:cubicBezTo>
                  <a:pt x="94" y="102"/>
                  <a:pt x="94" y="102"/>
                  <a:pt x="94" y="102"/>
                </a:cubicBezTo>
                <a:cubicBezTo>
                  <a:pt x="94" y="102"/>
                  <a:pt x="93" y="102"/>
                  <a:pt x="92" y="102"/>
                </a:cubicBezTo>
                <a:cubicBezTo>
                  <a:pt x="91" y="102"/>
                  <a:pt x="89" y="102"/>
                  <a:pt x="87" y="102"/>
                </a:cubicBezTo>
                <a:cubicBezTo>
                  <a:pt x="87" y="102"/>
                  <a:pt x="86" y="102"/>
                  <a:pt x="86" y="102"/>
                </a:cubicBezTo>
                <a:cubicBezTo>
                  <a:pt x="86" y="102"/>
                  <a:pt x="85" y="102"/>
                  <a:pt x="84" y="102"/>
                </a:cubicBezTo>
                <a:cubicBezTo>
                  <a:pt x="82" y="77"/>
                  <a:pt x="82" y="77"/>
                  <a:pt x="82" y="77"/>
                </a:cubicBezTo>
                <a:cubicBezTo>
                  <a:pt x="77" y="65"/>
                  <a:pt x="77" y="65"/>
                  <a:pt x="77" y="65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80" y="102"/>
                  <a:pt x="79" y="102"/>
                  <a:pt x="79" y="102"/>
                </a:cubicBezTo>
                <a:cubicBezTo>
                  <a:pt x="54" y="102"/>
                  <a:pt x="35" y="103"/>
                  <a:pt x="35" y="104"/>
                </a:cubicBezTo>
                <a:cubicBezTo>
                  <a:pt x="34" y="105"/>
                  <a:pt x="33" y="109"/>
                  <a:pt x="33" y="113"/>
                </a:cubicBezTo>
                <a:cubicBezTo>
                  <a:pt x="32" y="117"/>
                  <a:pt x="34" y="127"/>
                  <a:pt x="38" y="136"/>
                </a:cubicBezTo>
                <a:cubicBezTo>
                  <a:pt x="42" y="145"/>
                  <a:pt x="47" y="156"/>
                  <a:pt x="50" y="159"/>
                </a:cubicBezTo>
                <a:cubicBezTo>
                  <a:pt x="53" y="163"/>
                  <a:pt x="57" y="167"/>
                  <a:pt x="60" y="169"/>
                </a:cubicBezTo>
                <a:cubicBezTo>
                  <a:pt x="63" y="171"/>
                  <a:pt x="69" y="174"/>
                  <a:pt x="72" y="174"/>
                </a:cubicBezTo>
                <a:cubicBezTo>
                  <a:pt x="76" y="175"/>
                  <a:pt x="82" y="176"/>
                  <a:pt x="87" y="175"/>
                </a:cubicBezTo>
                <a:cubicBezTo>
                  <a:pt x="90" y="175"/>
                  <a:pt x="98" y="173"/>
                  <a:pt x="106" y="171"/>
                </a:cubicBezTo>
                <a:cubicBezTo>
                  <a:pt x="96" y="160"/>
                  <a:pt x="86" y="148"/>
                  <a:pt x="91" y="138"/>
                </a:cubicBezTo>
                <a:cubicBezTo>
                  <a:pt x="93" y="134"/>
                  <a:pt x="97" y="131"/>
                  <a:pt x="100" y="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8" name="Freeform 185"/>
          <p:cNvSpPr>
            <a:spLocks/>
          </p:cNvSpPr>
          <p:nvPr/>
        </p:nvSpPr>
        <p:spPr bwMode="auto">
          <a:xfrm>
            <a:off x="6893746" y="2119654"/>
            <a:ext cx="83329" cy="53569"/>
          </a:xfrm>
          <a:custGeom>
            <a:avLst/>
            <a:gdLst>
              <a:gd name="T0" fmla="*/ 27 w 35"/>
              <a:gd name="T1" fmla="*/ 2 h 23"/>
              <a:gd name="T2" fmla="*/ 24 w 35"/>
              <a:gd name="T3" fmla="*/ 0 h 23"/>
              <a:gd name="T4" fmla="*/ 18 w 35"/>
              <a:gd name="T5" fmla="*/ 17 h 23"/>
              <a:gd name="T6" fmla="*/ 8 w 35"/>
              <a:gd name="T7" fmla="*/ 20 h 23"/>
              <a:gd name="T8" fmla="*/ 0 w 35"/>
              <a:gd name="T9" fmla="*/ 18 h 23"/>
              <a:gd name="T10" fmla="*/ 12 w 35"/>
              <a:gd name="T11" fmla="*/ 23 h 23"/>
              <a:gd name="T12" fmla="*/ 22 w 35"/>
              <a:gd name="T13" fmla="*/ 20 h 23"/>
              <a:gd name="T14" fmla="*/ 27 w 35"/>
              <a:gd name="T15" fmla="*/ 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" h="23">
                <a:moveTo>
                  <a:pt x="27" y="2"/>
                </a:moveTo>
                <a:cubicBezTo>
                  <a:pt x="26" y="2"/>
                  <a:pt x="25" y="1"/>
                  <a:pt x="24" y="0"/>
                </a:cubicBezTo>
                <a:cubicBezTo>
                  <a:pt x="30" y="6"/>
                  <a:pt x="23" y="14"/>
                  <a:pt x="18" y="17"/>
                </a:cubicBezTo>
                <a:cubicBezTo>
                  <a:pt x="15" y="19"/>
                  <a:pt x="12" y="20"/>
                  <a:pt x="8" y="20"/>
                </a:cubicBezTo>
                <a:cubicBezTo>
                  <a:pt x="5" y="20"/>
                  <a:pt x="2" y="19"/>
                  <a:pt x="0" y="18"/>
                </a:cubicBezTo>
                <a:cubicBezTo>
                  <a:pt x="3" y="21"/>
                  <a:pt x="8" y="23"/>
                  <a:pt x="12" y="23"/>
                </a:cubicBezTo>
                <a:cubicBezTo>
                  <a:pt x="16" y="23"/>
                  <a:pt x="19" y="22"/>
                  <a:pt x="22" y="20"/>
                </a:cubicBezTo>
                <a:cubicBezTo>
                  <a:pt x="28" y="17"/>
                  <a:pt x="35" y="8"/>
                  <a:pt x="27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9" name="Freeform 186"/>
          <p:cNvSpPr>
            <a:spLocks/>
          </p:cNvSpPr>
          <p:nvPr/>
        </p:nvSpPr>
        <p:spPr bwMode="auto">
          <a:xfrm>
            <a:off x="6898210" y="1732769"/>
            <a:ext cx="99697" cy="383908"/>
          </a:xfrm>
          <a:custGeom>
            <a:avLst/>
            <a:gdLst>
              <a:gd name="T0" fmla="*/ 12 w 42"/>
              <a:gd name="T1" fmla="*/ 79 h 161"/>
              <a:gd name="T2" fmla="*/ 29 w 42"/>
              <a:gd name="T3" fmla="*/ 49 h 161"/>
              <a:gd name="T4" fmla="*/ 15 w 42"/>
              <a:gd name="T5" fmla="*/ 7 h 161"/>
              <a:gd name="T6" fmla="*/ 20 w 42"/>
              <a:gd name="T7" fmla="*/ 4 h 161"/>
              <a:gd name="T8" fmla="*/ 23 w 42"/>
              <a:gd name="T9" fmla="*/ 5 h 161"/>
              <a:gd name="T10" fmla="*/ 23 w 42"/>
              <a:gd name="T11" fmla="*/ 4 h 161"/>
              <a:gd name="T12" fmla="*/ 16 w 42"/>
              <a:gd name="T13" fmla="*/ 0 h 161"/>
              <a:gd name="T14" fmla="*/ 11 w 42"/>
              <a:gd name="T15" fmla="*/ 4 h 161"/>
              <a:gd name="T16" fmla="*/ 25 w 42"/>
              <a:gd name="T17" fmla="*/ 46 h 161"/>
              <a:gd name="T18" fmla="*/ 8 w 42"/>
              <a:gd name="T19" fmla="*/ 76 h 161"/>
              <a:gd name="T20" fmla="*/ 34 w 42"/>
              <a:gd name="T21" fmla="*/ 120 h 161"/>
              <a:gd name="T22" fmla="*/ 28 w 42"/>
              <a:gd name="T23" fmla="*/ 140 h 161"/>
              <a:gd name="T24" fmla="*/ 9 w 42"/>
              <a:gd name="T25" fmla="*/ 143 h 161"/>
              <a:gd name="T26" fmla="*/ 21 w 42"/>
              <a:gd name="T27" fmla="*/ 161 h 161"/>
              <a:gd name="T28" fmla="*/ 21 w 42"/>
              <a:gd name="T29" fmla="*/ 161 h 161"/>
              <a:gd name="T30" fmla="*/ 13 w 42"/>
              <a:gd name="T31" fmla="*/ 147 h 161"/>
              <a:gd name="T32" fmla="*/ 33 w 42"/>
              <a:gd name="T33" fmla="*/ 143 h 161"/>
              <a:gd name="T34" fmla="*/ 38 w 42"/>
              <a:gd name="T35" fmla="*/ 123 h 161"/>
              <a:gd name="T36" fmla="*/ 12 w 42"/>
              <a:gd name="T37" fmla="*/ 7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" h="161">
                <a:moveTo>
                  <a:pt x="12" y="79"/>
                </a:moveTo>
                <a:cubicBezTo>
                  <a:pt x="18" y="69"/>
                  <a:pt x="37" y="69"/>
                  <a:pt x="29" y="49"/>
                </a:cubicBezTo>
                <a:cubicBezTo>
                  <a:pt x="25" y="40"/>
                  <a:pt x="9" y="20"/>
                  <a:pt x="15" y="7"/>
                </a:cubicBezTo>
                <a:cubicBezTo>
                  <a:pt x="16" y="5"/>
                  <a:pt x="18" y="4"/>
                  <a:pt x="20" y="4"/>
                </a:cubicBezTo>
                <a:cubicBezTo>
                  <a:pt x="21" y="4"/>
                  <a:pt x="22" y="4"/>
                  <a:pt x="23" y="5"/>
                </a:cubicBezTo>
                <a:cubicBezTo>
                  <a:pt x="23" y="5"/>
                  <a:pt x="23" y="4"/>
                  <a:pt x="23" y="4"/>
                </a:cubicBezTo>
                <a:cubicBezTo>
                  <a:pt x="20" y="2"/>
                  <a:pt x="18" y="0"/>
                  <a:pt x="16" y="0"/>
                </a:cubicBezTo>
                <a:cubicBezTo>
                  <a:pt x="14" y="0"/>
                  <a:pt x="12" y="1"/>
                  <a:pt x="11" y="4"/>
                </a:cubicBezTo>
                <a:cubicBezTo>
                  <a:pt x="4" y="17"/>
                  <a:pt x="21" y="37"/>
                  <a:pt x="25" y="46"/>
                </a:cubicBezTo>
                <a:cubicBezTo>
                  <a:pt x="33" y="65"/>
                  <a:pt x="14" y="66"/>
                  <a:pt x="8" y="76"/>
                </a:cubicBezTo>
                <a:cubicBezTo>
                  <a:pt x="0" y="89"/>
                  <a:pt x="30" y="111"/>
                  <a:pt x="34" y="120"/>
                </a:cubicBezTo>
                <a:cubicBezTo>
                  <a:pt x="38" y="129"/>
                  <a:pt x="34" y="136"/>
                  <a:pt x="28" y="140"/>
                </a:cubicBezTo>
                <a:cubicBezTo>
                  <a:pt x="22" y="144"/>
                  <a:pt x="16" y="142"/>
                  <a:pt x="9" y="143"/>
                </a:cubicBezTo>
                <a:cubicBezTo>
                  <a:pt x="3" y="145"/>
                  <a:pt x="15" y="157"/>
                  <a:pt x="21" y="161"/>
                </a:cubicBezTo>
                <a:cubicBezTo>
                  <a:pt x="21" y="161"/>
                  <a:pt x="21" y="161"/>
                  <a:pt x="21" y="161"/>
                </a:cubicBezTo>
                <a:cubicBezTo>
                  <a:pt x="15" y="156"/>
                  <a:pt x="8" y="148"/>
                  <a:pt x="13" y="147"/>
                </a:cubicBezTo>
                <a:cubicBezTo>
                  <a:pt x="20" y="145"/>
                  <a:pt x="26" y="148"/>
                  <a:pt x="33" y="143"/>
                </a:cubicBezTo>
                <a:cubicBezTo>
                  <a:pt x="38" y="139"/>
                  <a:pt x="42" y="132"/>
                  <a:pt x="38" y="123"/>
                </a:cubicBezTo>
                <a:cubicBezTo>
                  <a:pt x="34" y="114"/>
                  <a:pt x="5" y="93"/>
                  <a:pt x="12" y="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0" name="Freeform 187"/>
          <p:cNvSpPr>
            <a:spLocks/>
          </p:cNvSpPr>
          <p:nvPr/>
        </p:nvSpPr>
        <p:spPr bwMode="auto">
          <a:xfrm>
            <a:off x="7088676" y="1649441"/>
            <a:ext cx="458309" cy="610087"/>
          </a:xfrm>
          <a:custGeom>
            <a:avLst/>
            <a:gdLst>
              <a:gd name="T0" fmla="*/ 174 w 192"/>
              <a:gd name="T1" fmla="*/ 215 h 256"/>
              <a:gd name="T2" fmla="*/ 160 w 192"/>
              <a:gd name="T3" fmla="*/ 216 h 256"/>
              <a:gd name="T4" fmla="*/ 147 w 192"/>
              <a:gd name="T5" fmla="*/ 215 h 256"/>
              <a:gd name="T6" fmla="*/ 120 w 192"/>
              <a:gd name="T7" fmla="*/ 172 h 256"/>
              <a:gd name="T8" fmla="*/ 114 w 192"/>
              <a:gd name="T9" fmla="*/ 122 h 256"/>
              <a:gd name="T10" fmla="*/ 132 w 192"/>
              <a:gd name="T11" fmla="*/ 88 h 256"/>
              <a:gd name="T12" fmla="*/ 136 w 192"/>
              <a:gd name="T13" fmla="*/ 50 h 256"/>
              <a:gd name="T14" fmla="*/ 116 w 192"/>
              <a:gd name="T15" fmla="*/ 17 h 256"/>
              <a:gd name="T16" fmla="*/ 98 w 192"/>
              <a:gd name="T17" fmla="*/ 0 h 256"/>
              <a:gd name="T18" fmla="*/ 98 w 192"/>
              <a:gd name="T19" fmla="*/ 0 h 256"/>
              <a:gd name="T20" fmla="*/ 87 w 192"/>
              <a:gd name="T21" fmla="*/ 4 h 256"/>
              <a:gd name="T22" fmla="*/ 84 w 192"/>
              <a:gd name="T23" fmla="*/ 14 h 256"/>
              <a:gd name="T24" fmla="*/ 100 w 192"/>
              <a:gd name="T25" fmla="*/ 8 h 256"/>
              <a:gd name="T26" fmla="*/ 114 w 192"/>
              <a:gd name="T27" fmla="*/ 22 h 256"/>
              <a:gd name="T28" fmla="*/ 129 w 192"/>
              <a:gd name="T29" fmla="*/ 50 h 256"/>
              <a:gd name="T30" fmla="*/ 125 w 192"/>
              <a:gd name="T31" fmla="*/ 82 h 256"/>
              <a:gd name="T32" fmla="*/ 111 w 192"/>
              <a:gd name="T33" fmla="*/ 108 h 256"/>
              <a:gd name="T34" fmla="*/ 100 w 192"/>
              <a:gd name="T35" fmla="*/ 119 h 256"/>
              <a:gd name="T36" fmla="*/ 87 w 192"/>
              <a:gd name="T37" fmla="*/ 124 h 256"/>
              <a:gd name="T38" fmla="*/ 71 w 192"/>
              <a:gd name="T39" fmla="*/ 125 h 256"/>
              <a:gd name="T40" fmla="*/ 44 w 192"/>
              <a:gd name="T41" fmla="*/ 118 h 256"/>
              <a:gd name="T42" fmla="*/ 17 w 192"/>
              <a:gd name="T43" fmla="*/ 100 h 256"/>
              <a:gd name="T44" fmla="*/ 6 w 192"/>
              <a:gd name="T45" fmla="*/ 70 h 256"/>
              <a:gd name="T46" fmla="*/ 5 w 192"/>
              <a:gd name="T47" fmla="*/ 50 h 256"/>
              <a:gd name="T48" fmla="*/ 29 w 192"/>
              <a:gd name="T49" fmla="*/ 38 h 256"/>
              <a:gd name="T50" fmla="*/ 75 w 192"/>
              <a:gd name="T51" fmla="*/ 18 h 256"/>
              <a:gd name="T52" fmla="*/ 75 w 192"/>
              <a:gd name="T53" fmla="*/ 18 h 256"/>
              <a:gd name="T54" fmla="*/ 78 w 192"/>
              <a:gd name="T55" fmla="*/ 8 h 256"/>
              <a:gd name="T56" fmla="*/ 72 w 192"/>
              <a:gd name="T57" fmla="*/ 10 h 256"/>
              <a:gd name="T58" fmla="*/ 26 w 192"/>
              <a:gd name="T59" fmla="*/ 31 h 256"/>
              <a:gd name="T60" fmla="*/ 1 w 192"/>
              <a:gd name="T61" fmla="*/ 43 h 256"/>
              <a:gd name="T62" fmla="*/ 1 w 192"/>
              <a:gd name="T63" fmla="*/ 68 h 256"/>
              <a:gd name="T64" fmla="*/ 12 w 192"/>
              <a:gd name="T65" fmla="*/ 105 h 256"/>
              <a:gd name="T66" fmla="*/ 43 w 192"/>
              <a:gd name="T67" fmla="*/ 128 h 256"/>
              <a:gd name="T68" fmla="*/ 80 w 192"/>
              <a:gd name="T69" fmla="*/ 137 h 256"/>
              <a:gd name="T70" fmla="*/ 113 w 192"/>
              <a:gd name="T71" fmla="*/ 176 h 256"/>
              <a:gd name="T72" fmla="*/ 126 w 192"/>
              <a:gd name="T73" fmla="*/ 224 h 256"/>
              <a:gd name="T74" fmla="*/ 108 w 192"/>
              <a:gd name="T75" fmla="*/ 244 h 256"/>
              <a:gd name="T76" fmla="*/ 95 w 192"/>
              <a:gd name="T77" fmla="*/ 256 h 256"/>
              <a:gd name="T78" fmla="*/ 96 w 192"/>
              <a:gd name="T79" fmla="*/ 256 h 256"/>
              <a:gd name="T80" fmla="*/ 120 w 192"/>
              <a:gd name="T81" fmla="*/ 247 h 256"/>
              <a:gd name="T82" fmla="*/ 168 w 192"/>
              <a:gd name="T83" fmla="*/ 226 h 256"/>
              <a:gd name="T84" fmla="*/ 192 w 192"/>
              <a:gd name="T85" fmla="*/ 213 h 256"/>
              <a:gd name="T86" fmla="*/ 189 w 192"/>
              <a:gd name="T87" fmla="*/ 213 h 256"/>
              <a:gd name="T88" fmla="*/ 174 w 192"/>
              <a:gd name="T89" fmla="*/ 215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2" h="256">
                <a:moveTo>
                  <a:pt x="174" y="215"/>
                </a:moveTo>
                <a:cubicBezTo>
                  <a:pt x="170" y="216"/>
                  <a:pt x="165" y="216"/>
                  <a:pt x="160" y="216"/>
                </a:cubicBezTo>
                <a:cubicBezTo>
                  <a:pt x="155" y="216"/>
                  <a:pt x="150" y="216"/>
                  <a:pt x="147" y="215"/>
                </a:cubicBezTo>
                <a:cubicBezTo>
                  <a:pt x="142" y="212"/>
                  <a:pt x="130" y="193"/>
                  <a:pt x="120" y="172"/>
                </a:cubicBezTo>
                <a:cubicBezTo>
                  <a:pt x="111" y="151"/>
                  <a:pt x="108" y="128"/>
                  <a:pt x="114" y="122"/>
                </a:cubicBezTo>
                <a:cubicBezTo>
                  <a:pt x="120" y="115"/>
                  <a:pt x="128" y="100"/>
                  <a:pt x="132" y="88"/>
                </a:cubicBezTo>
                <a:cubicBezTo>
                  <a:pt x="137" y="77"/>
                  <a:pt x="138" y="60"/>
                  <a:pt x="136" y="50"/>
                </a:cubicBezTo>
                <a:cubicBezTo>
                  <a:pt x="133" y="41"/>
                  <a:pt x="124" y="26"/>
                  <a:pt x="116" y="17"/>
                </a:cubicBezTo>
                <a:cubicBezTo>
                  <a:pt x="108" y="8"/>
                  <a:pt x="100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7" y="0"/>
                  <a:pt x="93" y="2"/>
                  <a:pt x="87" y="4"/>
                </a:cubicBezTo>
                <a:cubicBezTo>
                  <a:pt x="84" y="14"/>
                  <a:pt x="84" y="14"/>
                  <a:pt x="84" y="14"/>
                </a:cubicBezTo>
                <a:cubicBezTo>
                  <a:pt x="92" y="10"/>
                  <a:pt x="99" y="8"/>
                  <a:pt x="100" y="8"/>
                </a:cubicBezTo>
                <a:cubicBezTo>
                  <a:pt x="101" y="8"/>
                  <a:pt x="108" y="15"/>
                  <a:pt x="114" y="22"/>
                </a:cubicBezTo>
                <a:cubicBezTo>
                  <a:pt x="120" y="30"/>
                  <a:pt x="127" y="43"/>
                  <a:pt x="129" y="50"/>
                </a:cubicBezTo>
                <a:cubicBezTo>
                  <a:pt x="131" y="58"/>
                  <a:pt x="129" y="73"/>
                  <a:pt x="125" y="82"/>
                </a:cubicBezTo>
                <a:cubicBezTo>
                  <a:pt x="121" y="92"/>
                  <a:pt x="115" y="104"/>
                  <a:pt x="111" y="108"/>
                </a:cubicBezTo>
                <a:cubicBezTo>
                  <a:pt x="108" y="111"/>
                  <a:pt x="103" y="116"/>
                  <a:pt x="100" y="119"/>
                </a:cubicBezTo>
                <a:cubicBezTo>
                  <a:pt x="97" y="121"/>
                  <a:pt x="91" y="124"/>
                  <a:pt x="87" y="124"/>
                </a:cubicBezTo>
                <a:cubicBezTo>
                  <a:pt x="83" y="125"/>
                  <a:pt x="76" y="126"/>
                  <a:pt x="71" y="125"/>
                </a:cubicBezTo>
                <a:cubicBezTo>
                  <a:pt x="66" y="125"/>
                  <a:pt x="54" y="122"/>
                  <a:pt x="44" y="118"/>
                </a:cubicBezTo>
                <a:cubicBezTo>
                  <a:pt x="33" y="115"/>
                  <a:pt x="21" y="106"/>
                  <a:pt x="17" y="100"/>
                </a:cubicBezTo>
                <a:cubicBezTo>
                  <a:pt x="13" y="93"/>
                  <a:pt x="8" y="80"/>
                  <a:pt x="6" y="70"/>
                </a:cubicBezTo>
                <a:cubicBezTo>
                  <a:pt x="5" y="60"/>
                  <a:pt x="4" y="51"/>
                  <a:pt x="5" y="50"/>
                </a:cubicBezTo>
                <a:cubicBezTo>
                  <a:pt x="6" y="49"/>
                  <a:pt x="17" y="43"/>
                  <a:pt x="29" y="38"/>
                </a:cubicBezTo>
                <a:cubicBezTo>
                  <a:pt x="42" y="32"/>
                  <a:pt x="62" y="23"/>
                  <a:pt x="75" y="18"/>
                </a:cubicBezTo>
                <a:cubicBezTo>
                  <a:pt x="75" y="18"/>
                  <a:pt x="75" y="18"/>
                  <a:pt x="75" y="18"/>
                </a:cubicBezTo>
                <a:cubicBezTo>
                  <a:pt x="78" y="8"/>
                  <a:pt x="78" y="8"/>
                  <a:pt x="78" y="8"/>
                </a:cubicBezTo>
                <a:cubicBezTo>
                  <a:pt x="76" y="8"/>
                  <a:pt x="74" y="9"/>
                  <a:pt x="72" y="10"/>
                </a:cubicBezTo>
                <a:cubicBezTo>
                  <a:pt x="59" y="16"/>
                  <a:pt x="38" y="25"/>
                  <a:pt x="26" y="31"/>
                </a:cubicBezTo>
                <a:cubicBezTo>
                  <a:pt x="13" y="36"/>
                  <a:pt x="2" y="42"/>
                  <a:pt x="1" y="43"/>
                </a:cubicBezTo>
                <a:cubicBezTo>
                  <a:pt x="0" y="45"/>
                  <a:pt x="0" y="56"/>
                  <a:pt x="1" y="68"/>
                </a:cubicBezTo>
                <a:cubicBezTo>
                  <a:pt x="2" y="80"/>
                  <a:pt x="7" y="97"/>
                  <a:pt x="12" y="105"/>
                </a:cubicBezTo>
                <a:cubicBezTo>
                  <a:pt x="18" y="113"/>
                  <a:pt x="31" y="123"/>
                  <a:pt x="43" y="128"/>
                </a:cubicBezTo>
                <a:cubicBezTo>
                  <a:pt x="54" y="133"/>
                  <a:pt x="71" y="137"/>
                  <a:pt x="80" y="137"/>
                </a:cubicBezTo>
                <a:cubicBezTo>
                  <a:pt x="88" y="137"/>
                  <a:pt x="103" y="154"/>
                  <a:pt x="113" y="176"/>
                </a:cubicBezTo>
                <a:cubicBezTo>
                  <a:pt x="122" y="197"/>
                  <a:pt x="128" y="218"/>
                  <a:pt x="126" y="224"/>
                </a:cubicBezTo>
                <a:cubicBezTo>
                  <a:pt x="124" y="230"/>
                  <a:pt x="116" y="239"/>
                  <a:pt x="108" y="244"/>
                </a:cubicBezTo>
                <a:cubicBezTo>
                  <a:pt x="101" y="250"/>
                  <a:pt x="95" y="255"/>
                  <a:pt x="95" y="256"/>
                </a:cubicBezTo>
                <a:cubicBezTo>
                  <a:pt x="95" y="256"/>
                  <a:pt x="96" y="256"/>
                  <a:pt x="96" y="256"/>
                </a:cubicBezTo>
                <a:cubicBezTo>
                  <a:pt x="98" y="256"/>
                  <a:pt x="108" y="252"/>
                  <a:pt x="120" y="247"/>
                </a:cubicBezTo>
                <a:cubicBezTo>
                  <a:pt x="133" y="241"/>
                  <a:pt x="155" y="232"/>
                  <a:pt x="168" y="226"/>
                </a:cubicBezTo>
                <a:cubicBezTo>
                  <a:pt x="182" y="220"/>
                  <a:pt x="192" y="214"/>
                  <a:pt x="192" y="213"/>
                </a:cubicBezTo>
                <a:cubicBezTo>
                  <a:pt x="191" y="213"/>
                  <a:pt x="191" y="213"/>
                  <a:pt x="189" y="213"/>
                </a:cubicBezTo>
                <a:cubicBezTo>
                  <a:pt x="186" y="213"/>
                  <a:pt x="181" y="214"/>
                  <a:pt x="174" y="2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1" name="Freeform 188"/>
          <p:cNvSpPr>
            <a:spLocks/>
          </p:cNvSpPr>
          <p:nvPr/>
        </p:nvSpPr>
        <p:spPr bwMode="auto">
          <a:xfrm>
            <a:off x="7112484" y="1503615"/>
            <a:ext cx="336292" cy="434501"/>
          </a:xfrm>
          <a:custGeom>
            <a:avLst/>
            <a:gdLst>
              <a:gd name="T0" fmla="*/ 139 w 141"/>
              <a:gd name="T1" fmla="*/ 0 h 182"/>
              <a:gd name="T2" fmla="*/ 93 w 141"/>
              <a:gd name="T3" fmla="*/ 15 h 182"/>
              <a:gd name="T4" fmla="*/ 91 w 141"/>
              <a:gd name="T5" fmla="*/ 17 h 182"/>
              <a:gd name="T6" fmla="*/ 89 w 141"/>
              <a:gd name="T7" fmla="*/ 17 h 182"/>
              <a:gd name="T8" fmla="*/ 88 w 141"/>
              <a:gd name="T9" fmla="*/ 19 h 182"/>
              <a:gd name="T10" fmla="*/ 86 w 141"/>
              <a:gd name="T11" fmla="*/ 20 h 182"/>
              <a:gd name="T12" fmla="*/ 85 w 141"/>
              <a:gd name="T13" fmla="*/ 22 h 182"/>
              <a:gd name="T14" fmla="*/ 85 w 141"/>
              <a:gd name="T15" fmla="*/ 22 h 182"/>
              <a:gd name="T16" fmla="*/ 83 w 141"/>
              <a:gd name="T17" fmla="*/ 23 h 182"/>
              <a:gd name="T18" fmla="*/ 83 w 141"/>
              <a:gd name="T19" fmla="*/ 25 h 182"/>
              <a:gd name="T20" fmla="*/ 82 w 141"/>
              <a:gd name="T21" fmla="*/ 25 h 182"/>
              <a:gd name="T22" fmla="*/ 81 w 141"/>
              <a:gd name="T23" fmla="*/ 27 h 182"/>
              <a:gd name="T24" fmla="*/ 81 w 141"/>
              <a:gd name="T25" fmla="*/ 28 h 182"/>
              <a:gd name="T26" fmla="*/ 80 w 141"/>
              <a:gd name="T27" fmla="*/ 30 h 182"/>
              <a:gd name="T28" fmla="*/ 80 w 141"/>
              <a:gd name="T29" fmla="*/ 31 h 182"/>
              <a:gd name="T30" fmla="*/ 78 w 141"/>
              <a:gd name="T31" fmla="*/ 32 h 182"/>
              <a:gd name="T32" fmla="*/ 79 w 141"/>
              <a:gd name="T33" fmla="*/ 34 h 182"/>
              <a:gd name="T34" fmla="*/ 57 w 141"/>
              <a:gd name="T35" fmla="*/ 109 h 182"/>
              <a:gd name="T36" fmla="*/ 1 w 141"/>
              <a:gd name="T37" fmla="*/ 113 h 182"/>
              <a:gd name="T38" fmla="*/ 12 w 141"/>
              <a:gd name="T39" fmla="*/ 159 h 182"/>
              <a:gd name="T40" fmla="*/ 61 w 141"/>
              <a:gd name="T41" fmla="*/ 182 h 182"/>
              <a:gd name="T42" fmla="*/ 88 w 141"/>
              <a:gd name="T43" fmla="*/ 176 h 182"/>
              <a:gd name="T44" fmla="*/ 110 w 141"/>
              <a:gd name="T45" fmla="*/ 143 h 182"/>
              <a:gd name="T46" fmla="*/ 113 w 141"/>
              <a:gd name="T47" fmla="*/ 111 h 182"/>
              <a:gd name="T48" fmla="*/ 63 w 141"/>
              <a:gd name="T49" fmla="*/ 109 h 182"/>
              <a:gd name="T50" fmla="*/ 83 w 141"/>
              <a:gd name="T51" fmla="*/ 37 h 182"/>
              <a:gd name="T52" fmla="*/ 84 w 141"/>
              <a:gd name="T53" fmla="*/ 34 h 182"/>
              <a:gd name="T54" fmla="*/ 84 w 141"/>
              <a:gd name="T55" fmla="*/ 34 h 182"/>
              <a:gd name="T56" fmla="*/ 85 w 141"/>
              <a:gd name="T57" fmla="*/ 32 h 182"/>
              <a:gd name="T58" fmla="*/ 85 w 141"/>
              <a:gd name="T59" fmla="*/ 31 h 182"/>
              <a:gd name="T60" fmla="*/ 86 w 141"/>
              <a:gd name="T61" fmla="*/ 29 h 182"/>
              <a:gd name="T62" fmla="*/ 86 w 141"/>
              <a:gd name="T63" fmla="*/ 28 h 182"/>
              <a:gd name="T64" fmla="*/ 87 w 141"/>
              <a:gd name="T65" fmla="*/ 26 h 182"/>
              <a:gd name="T66" fmla="*/ 88 w 141"/>
              <a:gd name="T67" fmla="*/ 26 h 182"/>
              <a:gd name="T68" fmla="*/ 89 w 141"/>
              <a:gd name="T69" fmla="*/ 24 h 182"/>
              <a:gd name="T70" fmla="*/ 90 w 141"/>
              <a:gd name="T71" fmla="*/ 24 h 182"/>
              <a:gd name="T72" fmla="*/ 91 w 141"/>
              <a:gd name="T73" fmla="*/ 22 h 182"/>
              <a:gd name="T74" fmla="*/ 92 w 141"/>
              <a:gd name="T75" fmla="*/ 22 h 182"/>
              <a:gd name="T76" fmla="*/ 94 w 141"/>
              <a:gd name="T77" fmla="*/ 20 h 182"/>
              <a:gd name="T78" fmla="*/ 94 w 141"/>
              <a:gd name="T79" fmla="*/ 20 h 182"/>
              <a:gd name="T80" fmla="*/ 96 w 141"/>
              <a:gd name="T81" fmla="*/ 20 h 182"/>
              <a:gd name="T82" fmla="*/ 140 w 141"/>
              <a:gd name="T83" fmla="*/ 4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1" h="182">
                <a:moveTo>
                  <a:pt x="141" y="1"/>
                </a:moveTo>
                <a:cubicBezTo>
                  <a:pt x="141" y="0"/>
                  <a:pt x="140" y="0"/>
                  <a:pt x="139" y="0"/>
                </a:cubicBezTo>
                <a:cubicBezTo>
                  <a:pt x="94" y="16"/>
                  <a:pt x="94" y="16"/>
                  <a:pt x="94" y="16"/>
                </a:cubicBezTo>
                <a:cubicBezTo>
                  <a:pt x="93" y="16"/>
                  <a:pt x="93" y="16"/>
                  <a:pt x="93" y="15"/>
                </a:cubicBezTo>
                <a:cubicBezTo>
                  <a:pt x="92" y="15"/>
                  <a:pt x="92" y="15"/>
                  <a:pt x="91" y="15"/>
                </a:cubicBezTo>
                <a:cubicBezTo>
                  <a:pt x="91" y="16"/>
                  <a:pt x="91" y="16"/>
                  <a:pt x="91" y="17"/>
                </a:cubicBezTo>
                <a:cubicBezTo>
                  <a:pt x="91" y="17"/>
                  <a:pt x="91" y="18"/>
                  <a:pt x="91" y="18"/>
                </a:cubicBezTo>
                <a:cubicBezTo>
                  <a:pt x="90" y="18"/>
                  <a:pt x="90" y="18"/>
                  <a:pt x="89" y="17"/>
                </a:cubicBezTo>
                <a:cubicBezTo>
                  <a:pt x="89" y="17"/>
                  <a:pt x="88" y="17"/>
                  <a:pt x="88" y="18"/>
                </a:cubicBezTo>
                <a:cubicBezTo>
                  <a:pt x="88" y="18"/>
                  <a:pt x="87" y="19"/>
                  <a:pt x="88" y="19"/>
                </a:cubicBezTo>
                <a:cubicBezTo>
                  <a:pt x="88" y="19"/>
                  <a:pt x="88" y="20"/>
                  <a:pt x="88" y="20"/>
                </a:cubicBezTo>
                <a:cubicBezTo>
                  <a:pt x="87" y="20"/>
                  <a:pt x="87" y="20"/>
                  <a:pt x="86" y="20"/>
                </a:cubicBezTo>
                <a:cubicBezTo>
                  <a:pt x="86" y="20"/>
                  <a:pt x="85" y="20"/>
                  <a:pt x="85" y="20"/>
                </a:cubicBezTo>
                <a:cubicBezTo>
                  <a:pt x="84" y="21"/>
                  <a:pt x="84" y="21"/>
                  <a:pt x="85" y="22"/>
                </a:cubicBezTo>
                <a:cubicBezTo>
                  <a:pt x="85" y="22"/>
                  <a:pt x="85" y="22"/>
                  <a:pt x="85" y="22"/>
                </a:cubicBezTo>
                <a:cubicBezTo>
                  <a:pt x="85" y="22"/>
                  <a:pt x="85" y="22"/>
                  <a:pt x="85" y="22"/>
                </a:cubicBezTo>
                <a:cubicBezTo>
                  <a:pt x="84" y="22"/>
                  <a:pt x="84" y="22"/>
                  <a:pt x="84" y="22"/>
                </a:cubicBezTo>
                <a:cubicBezTo>
                  <a:pt x="83" y="22"/>
                  <a:pt x="83" y="22"/>
                  <a:pt x="83" y="23"/>
                </a:cubicBezTo>
                <a:cubicBezTo>
                  <a:pt x="82" y="23"/>
                  <a:pt x="82" y="24"/>
                  <a:pt x="83" y="24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5"/>
                  <a:pt x="83" y="25"/>
                </a:cubicBezTo>
                <a:cubicBezTo>
                  <a:pt x="83" y="25"/>
                  <a:pt x="83" y="25"/>
                  <a:pt x="82" y="25"/>
                </a:cubicBezTo>
                <a:cubicBezTo>
                  <a:pt x="82" y="25"/>
                  <a:pt x="81" y="25"/>
                  <a:pt x="81" y="26"/>
                </a:cubicBezTo>
                <a:cubicBezTo>
                  <a:pt x="81" y="26"/>
                  <a:pt x="81" y="27"/>
                  <a:pt x="81" y="27"/>
                </a:cubicBezTo>
                <a:cubicBezTo>
                  <a:pt x="81" y="28"/>
                  <a:pt x="82" y="28"/>
                  <a:pt x="82" y="28"/>
                </a:cubicBezTo>
                <a:cubicBezTo>
                  <a:pt x="82" y="28"/>
                  <a:pt x="81" y="28"/>
                  <a:pt x="81" y="28"/>
                </a:cubicBezTo>
                <a:cubicBezTo>
                  <a:pt x="80" y="28"/>
                  <a:pt x="80" y="29"/>
                  <a:pt x="80" y="29"/>
                </a:cubicBezTo>
                <a:cubicBezTo>
                  <a:pt x="79" y="30"/>
                  <a:pt x="79" y="30"/>
                  <a:pt x="80" y="30"/>
                </a:cubicBezTo>
                <a:cubicBezTo>
                  <a:pt x="80" y="31"/>
                  <a:pt x="80" y="31"/>
                  <a:pt x="81" y="31"/>
                </a:cubicBezTo>
                <a:cubicBezTo>
                  <a:pt x="81" y="31"/>
                  <a:pt x="81" y="31"/>
                  <a:pt x="80" y="31"/>
                </a:cubicBezTo>
                <a:cubicBezTo>
                  <a:pt x="80" y="31"/>
                  <a:pt x="80" y="31"/>
                  <a:pt x="80" y="31"/>
                </a:cubicBezTo>
                <a:cubicBezTo>
                  <a:pt x="79" y="32"/>
                  <a:pt x="79" y="32"/>
                  <a:pt x="78" y="32"/>
                </a:cubicBezTo>
                <a:cubicBezTo>
                  <a:pt x="78" y="33"/>
                  <a:pt x="78" y="33"/>
                  <a:pt x="79" y="34"/>
                </a:cubicBezTo>
                <a:cubicBezTo>
                  <a:pt x="79" y="34"/>
                  <a:pt x="79" y="34"/>
                  <a:pt x="79" y="34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8" y="109"/>
                  <a:pt x="58" y="109"/>
                  <a:pt x="57" y="109"/>
                </a:cubicBezTo>
                <a:cubicBezTo>
                  <a:pt x="30" y="109"/>
                  <a:pt x="7" y="109"/>
                  <a:pt x="6" y="110"/>
                </a:cubicBezTo>
                <a:cubicBezTo>
                  <a:pt x="4" y="111"/>
                  <a:pt x="2" y="112"/>
                  <a:pt x="1" y="113"/>
                </a:cubicBezTo>
                <a:cubicBezTo>
                  <a:pt x="0" y="114"/>
                  <a:pt x="1" y="122"/>
                  <a:pt x="2" y="131"/>
                </a:cubicBezTo>
                <a:cubicBezTo>
                  <a:pt x="4" y="140"/>
                  <a:pt x="8" y="153"/>
                  <a:pt x="12" y="159"/>
                </a:cubicBezTo>
                <a:cubicBezTo>
                  <a:pt x="16" y="165"/>
                  <a:pt x="27" y="172"/>
                  <a:pt x="36" y="176"/>
                </a:cubicBezTo>
                <a:cubicBezTo>
                  <a:pt x="46" y="179"/>
                  <a:pt x="57" y="182"/>
                  <a:pt x="61" y="182"/>
                </a:cubicBezTo>
                <a:cubicBezTo>
                  <a:pt x="66" y="182"/>
                  <a:pt x="72" y="182"/>
                  <a:pt x="76" y="181"/>
                </a:cubicBezTo>
                <a:cubicBezTo>
                  <a:pt x="79" y="180"/>
                  <a:pt x="85" y="178"/>
                  <a:pt x="88" y="176"/>
                </a:cubicBezTo>
                <a:cubicBezTo>
                  <a:pt x="90" y="174"/>
                  <a:pt x="95" y="169"/>
                  <a:pt x="98" y="166"/>
                </a:cubicBezTo>
                <a:cubicBezTo>
                  <a:pt x="101" y="162"/>
                  <a:pt x="106" y="152"/>
                  <a:pt x="110" y="143"/>
                </a:cubicBezTo>
                <a:cubicBezTo>
                  <a:pt x="114" y="134"/>
                  <a:pt x="116" y="123"/>
                  <a:pt x="115" y="119"/>
                </a:cubicBezTo>
                <a:cubicBezTo>
                  <a:pt x="114" y="116"/>
                  <a:pt x="113" y="112"/>
                  <a:pt x="113" y="111"/>
                </a:cubicBezTo>
                <a:cubicBezTo>
                  <a:pt x="113" y="110"/>
                  <a:pt x="92" y="109"/>
                  <a:pt x="65" y="109"/>
                </a:cubicBezTo>
                <a:cubicBezTo>
                  <a:pt x="64" y="109"/>
                  <a:pt x="64" y="109"/>
                  <a:pt x="63" y="109"/>
                </a:cubicBezTo>
                <a:cubicBezTo>
                  <a:pt x="82" y="37"/>
                  <a:pt x="82" y="37"/>
                  <a:pt x="82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4" y="37"/>
                  <a:pt x="84" y="36"/>
                  <a:pt x="84" y="36"/>
                </a:cubicBezTo>
                <a:cubicBezTo>
                  <a:pt x="84" y="35"/>
                  <a:pt x="84" y="35"/>
                  <a:pt x="84" y="34"/>
                </a:cubicBezTo>
                <a:cubicBezTo>
                  <a:pt x="84" y="34"/>
                  <a:pt x="83" y="34"/>
                  <a:pt x="83" y="34"/>
                </a:cubicBezTo>
                <a:cubicBezTo>
                  <a:pt x="83" y="34"/>
                  <a:pt x="84" y="34"/>
                  <a:pt x="84" y="34"/>
                </a:cubicBezTo>
                <a:cubicBezTo>
                  <a:pt x="84" y="34"/>
                  <a:pt x="85" y="34"/>
                  <a:pt x="85" y="33"/>
                </a:cubicBezTo>
                <a:cubicBezTo>
                  <a:pt x="85" y="33"/>
                  <a:pt x="85" y="32"/>
                  <a:pt x="85" y="32"/>
                </a:cubicBezTo>
                <a:cubicBezTo>
                  <a:pt x="85" y="31"/>
                  <a:pt x="84" y="31"/>
                  <a:pt x="84" y="31"/>
                </a:cubicBezTo>
                <a:cubicBezTo>
                  <a:pt x="84" y="31"/>
                  <a:pt x="85" y="31"/>
                  <a:pt x="85" y="31"/>
                </a:cubicBezTo>
                <a:cubicBezTo>
                  <a:pt x="85" y="31"/>
                  <a:pt x="86" y="31"/>
                  <a:pt x="86" y="30"/>
                </a:cubicBezTo>
                <a:cubicBezTo>
                  <a:pt x="86" y="30"/>
                  <a:pt x="86" y="29"/>
                  <a:pt x="86" y="29"/>
                </a:cubicBezTo>
                <a:cubicBezTo>
                  <a:pt x="86" y="29"/>
                  <a:pt x="86" y="28"/>
                  <a:pt x="85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7" y="28"/>
                  <a:pt x="87" y="28"/>
                  <a:pt x="87" y="28"/>
                </a:cubicBezTo>
                <a:cubicBezTo>
                  <a:pt x="88" y="27"/>
                  <a:pt x="88" y="27"/>
                  <a:pt x="87" y="26"/>
                </a:cubicBezTo>
                <a:cubicBezTo>
                  <a:pt x="87" y="26"/>
                  <a:pt x="87" y="26"/>
                  <a:pt x="87" y="26"/>
                </a:cubicBezTo>
                <a:cubicBezTo>
                  <a:pt x="87" y="26"/>
                  <a:pt x="87" y="26"/>
                  <a:pt x="88" y="26"/>
                </a:cubicBezTo>
                <a:cubicBezTo>
                  <a:pt x="88" y="26"/>
                  <a:pt x="89" y="26"/>
                  <a:pt x="89" y="25"/>
                </a:cubicBezTo>
                <a:cubicBezTo>
                  <a:pt x="89" y="25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90" y="24"/>
                </a:cubicBezTo>
                <a:cubicBezTo>
                  <a:pt x="90" y="24"/>
                  <a:pt x="91" y="24"/>
                  <a:pt x="91" y="23"/>
                </a:cubicBezTo>
                <a:cubicBezTo>
                  <a:pt x="92" y="23"/>
                  <a:pt x="92" y="22"/>
                  <a:pt x="91" y="22"/>
                </a:cubicBezTo>
                <a:cubicBezTo>
                  <a:pt x="91" y="21"/>
                  <a:pt x="91" y="21"/>
                  <a:pt x="91" y="21"/>
                </a:cubicBezTo>
                <a:cubicBezTo>
                  <a:pt x="91" y="21"/>
                  <a:pt x="92" y="22"/>
                  <a:pt x="92" y="22"/>
                </a:cubicBezTo>
                <a:cubicBezTo>
                  <a:pt x="93" y="22"/>
                  <a:pt x="93" y="22"/>
                  <a:pt x="94" y="22"/>
                </a:cubicBezTo>
                <a:cubicBezTo>
                  <a:pt x="94" y="21"/>
                  <a:pt x="94" y="21"/>
                  <a:pt x="94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0"/>
                  <a:pt x="96" y="20"/>
                  <a:pt x="96" y="20"/>
                </a:cubicBezTo>
                <a:cubicBezTo>
                  <a:pt x="97" y="20"/>
                  <a:pt x="97" y="19"/>
                  <a:pt x="97" y="19"/>
                </a:cubicBezTo>
                <a:cubicBezTo>
                  <a:pt x="140" y="4"/>
                  <a:pt x="140" y="4"/>
                  <a:pt x="140" y="4"/>
                </a:cubicBezTo>
                <a:cubicBezTo>
                  <a:pt x="141" y="3"/>
                  <a:pt x="141" y="2"/>
                  <a:pt x="14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2" name="Freeform 189"/>
          <p:cNvSpPr>
            <a:spLocks noEditPoints="1"/>
          </p:cNvSpPr>
          <p:nvPr/>
        </p:nvSpPr>
        <p:spPr bwMode="auto">
          <a:xfrm>
            <a:off x="7067844" y="1665808"/>
            <a:ext cx="31248" cy="38688"/>
          </a:xfrm>
          <a:custGeom>
            <a:avLst/>
            <a:gdLst>
              <a:gd name="T0" fmla="*/ 11 w 13"/>
              <a:gd name="T1" fmla="*/ 14 h 16"/>
              <a:gd name="T2" fmla="*/ 8 w 13"/>
              <a:gd name="T3" fmla="*/ 1 h 16"/>
              <a:gd name="T4" fmla="*/ 2 w 13"/>
              <a:gd name="T5" fmla="*/ 1 h 16"/>
              <a:gd name="T6" fmla="*/ 2 w 13"/>
              <a:gd name="T7" fmla="*/ 7 h 16"/>
              <a:gd name="T8" fmla="*/ 11 w 13"/>
              <a:gd name="T9" fmla="*/ 14 h 16"/>
              <a:gd name="T10" fmla="*/ 4 w 13"/>
              <a:gd name="T11" fmla="*/ 2 h 16"/>
              <a:gd name="T12" fmla="*/ 7 w 13"/>
              <a:gd name="T13" fmla="*/ 2 h 16"/>
              <a:gd name="T14" fmla="*/ 10 w 13"/>
              <a:gd name="T15" fmla="*/ 10 h 16"/>
              <a:gd name="T16" fmla="*/ 7 w 13"/>
              <a:gd name="T17" fmla="*/ 5 h 16"/>
              <a:gd name="T18" fmla="*/ 4 w 13"/>
              <a:gd name="T19" fmla="*/ 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6">
                <a:moveTo>
                  <a:pt x="11" y="14"/>
                </a:moveTo>
                <a:cubicBezTo>
                  <a:pt x="13" y="16"/>
                  <a:pt x="10" y="3"/>
                  <a:pt x="8" y="1"/>
                </a:cubicBezTo>
                <a:cubicBezTo>
                  <a:pt x="6" y="0"/>
                  <a:pt x="4" y="0"/>
                  <a:pt x="2" y="1"/>
                </a:cubicBezTo>
                <a:cubicBezTo>
                  <a:pt x="0" y="3"/>
                  <a:pt x="0" y="6"/>
                  <a:pt x="2" y="7"/>
                </a:cubicBezTo>
                <a:cubicBezTo>
                  <a:pt x="4" y="9"/>
                  <a:pt x="9" y="12"/>
                  <a:pt x="11" y="14"/>
                </a:cubicBezTo>
                <a:close/>
                <a:moveTo>
                  <a:pt x="4" y="2"/>
                </a:moveTo>
                <a:cubicBezTo>
                  <a:pt x="5" y="1"/>
                  <a:pt x="6" y="1"/>
                  <a:pt x="7" y="2"/>
                </a:cubicBezTo>
                <a:cubicBezTo>
                  <a:pt x="10" y="4"/>
                  <a:pt x="10" y="9"/>
                  <a:pt x="10" y="10"/>
                </a:cubicBezTo>
                <a:cubicBezTo>
                  <a:pt x="10" y="10"/>
                  <a:pt x="9" y="6"/>
                  <a:pt x="7" y="5"/>
                </a:cubicBezTo>
                <a:cubicBezTo>
                  <a:pt x="6" y="3"/>
                  <a:pt x="3" y="3"/>
                  <a:pt x="4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3" name="Freeform 190"/>
          <p:cNvSpPr>
            <a:spLocks noEditPoints="1"/>
          </p:cNvSpPr>
          <p:nvPr/>
        </p:nvSpPr>
        <p:spPr bwMode="auto">
          <a:xfrm>
            <a:off x="7024692" y="1677712"/>
            <a:ext cx="50593" cy="23808"/>
          </a:xfrm>
          <a:custGeom>
            <a:avLst/>
            <a:gdLst>
              <a:gd name="T0" fmla="*/ 4 w 21"/>
              <a:gd name="T1" fmla="*/ 10 h 10"/>
              <a:gd name="T2" fmla="*/ 18 w 21"/>
              <a:gd name="T3" fmla="*/ 8 h 10"/>
              <a:gd name="T4" fmla="*/ 5 w 21"/>
              <a:gd name="T5" fmla="*/ 0 h 10"/>
              <a:gd name="T6" fmla="*/ 0 w 21"/>
              <a:gd name="T7" fmla="*/ 5 h 10"/>
              <a:gd name="T8" fmla="*/ 4 w 21"/>
              <a:gd name="T9" fmla="*/ 10 h 10"/>
              <a:gd name="T10" fmla="*/ 5 w 21"/>
              <a:gd name="T11" fmla="*/ 1 h 10"/>
              <a:gd name="T12" fmla="*/ 13 w 21"/>
              <a:gd name="T13" fmla="*/ 6 h 10"/>
              <a:gd name="T14" fmla="*/ 7 w 21"/>
              <a:gd name="T15" fmla="*/ 3 h 10"/>
              <a:gd name="T16" fmla="*/ 2 w 21"/>
              <a:gd name="T17" fmla="*/ 4 h 10"/>
              <a:gd name="T18" fmla="*/ 5 w 21"/>
              <a:gd name="T1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10">
                <a:moveTo>
                  <a:pt x="4" y="10"/>
                </a:moveTo>
                <a:cubicBezTo>
                  <a:pt x="7" y="10"/>
                  <a:pt x="14" y="8"/>
                  <a:pt x="18" y="8"/>
                </a:cubicBezTo>
                <a:cubicBezTo>
                  <a:pt x="21" y="8"/>
                  <a:pt x="7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10"/>
                  <a:pt x="4" y="10"/>
                </a:cubicBezTo>
                <a:close/>
                <a:moveTo>
                  <a:pt x="5" y="1"/>
                </a:moveTo>
                <a:cubicBezTo>
                  <a:pt x="8" y="1"/>
                  <a:pt x="13" y="5"/>
                  <a:pt x="13" y="6"/>
                </a:cubicBezTo>
                <a:cubicBezTo>
                  <a:pt x="13" y="6"/>
                  <a:pt x="10" y="3"/>
                  <a:pt x="7" y="3"/>
                </a:cubicBezTo>
                <a:cubicBezTo>
                  <a:pt x="5" y="3"/>
                  <a:pt x="2" y="6"/>
                  <a:pt x="2" y="4"/>
                </a:cubicBezTo>
                <a:cubicBezTo>
                  <a:pt x="2" y="3"/>
                  <a:pt x="4" y="1"/>
                  <a:pt x="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4" name="Freeform 191"/>
          <p:cNvSpPr>
            <a:spLocks noEditPoints="1"/>
          </p:cNvSpPr>
          <p:nvPr/>
        </p:nvSpPr>
        <p:spPr bwMode="auto">
          <a:xfrm>
            <a:off x="7032131" y="1710449"/>
            <a:ext cx="28272" cy="59521"/>
          </a:xfrm>
          <a:custGeom>
            <a:avLst/>
            <a:gdLst>
              <a:gd name="T0" fmla="*/ 0 w 12"/>
              <a:gd name="T1" fmla="*/ 6 h 25"/>
              <a:gd name="T2" fmla="*/ 6 w 12"/>
              <a:gd name="T3" fmla="*/ 21 h 25"/>
              <a:gd name="T4" fmla="*/ 11 w 12"/>
              <a:gd name="T5" fmla="*/ 7 h 25"/>
              <a:gd name="T6" fmla="*/ 7 w 12"/>
              <a:gd name="T7" fmla="*/ 1 h 25"/>
              <a:gd name="T8" fmla="*/ 0 w 12"/>
              <a:gd name="T9" fmla="*/ 6 h 25"/>
              <a:gd name="T10" fmla="*/ 3 w 12"/>
              <a:gd name="T11" fmla="*/ 9 h 25"/>
              <a:gd name="T12" fmla="*/ 4 w 12"/>
              <a:gd name="T13" fmla="*/ 16 h 25"/>
              <a:gd name="T14" fmla="*/ 2 w 12"/>
              <a:gd name="T15" fmla="*/ 6 h 25"/>
              <a:gd name="T16" fmla="*/ 5 w 12"/>
              <a:gd name="T17" fmla="*/ 3 h 25"/>
              <a:gd name="T18" fmla="*/ 3 w 12"/>
              <a:gd name="T19" fmla="*/ 9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25">
                <a:moveTo>
                  <a:pt x="0" y="6"/>
                </a:moveTo>
                <a:cubicBezTo>
                  <a:pt x="0" y="9"/>
                  <a:pt x="5" y="25"/>
                  <a:pt x="6" y="21"/>
                </a:cubicBezTo>
                <a:cubicBezTo>
                  <a:pt x="6" y="17"/>
                  <a:pt x="11" y="10"/>
                  <a:pt x="11" y="7"/>
                </a:cubicBezTo>
                <a:cubicBezTo>
                  <a:pt x="12" y="4"/>
                  <a:pt x="10" y="1"/>
                  <a:pt x="7" y="1"/>
                </a:cubicBezTo>
                <a:cubicBezTo>
                  <a:pt x="4" y="0"/>
                  <a:pt x="1" y="3"/>
                  <a:pt x="0" y="6"/>
                </a:cubicBezTo>
                <a:close/>
                <a:moveTo>
                  <a:pt x="3" y="9"/>
                </a:moveTo>
                <a:cubicBezTo>
                  <a:pt x="3" y="12"/>
                  <a:pt x="5" y="16"/>
                  <a:pt x="4" y="16"/>
                </a:cubicBezTo>
                <a:cubicBezTo>
                  <a:pt x="3" y="16"/>
                  <a:pt x="1" y="10"/>
                  <a:pt x="2" y="6"/>
                </a:cubicBezTo>
                <a:cubicBezTo>
                  <a:pt x="2" y="5"/>
                  <a:pt x="4" y="3"/>
                  <a:pt x="5" y="3"/>
                </a:cubicBezTo>
                <a:cubicBezTo>
                  <a:pt x="7" y="4"/>
                  <a:pt x="4" y="6"/>
                  <a:pt x="3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5" name="Freeform 192"/>
          <p:cNvSpPr>
            <a:spLocks noEditPoints="1"/>
          </p:cNvSpPr>
          <p:nvPr/>
        </p:nvSpPr>
        <p:spPr bwMode="auto">
          <a:xfrm>
            <a:off x="7048500" y="1756578"/>
            <a:ext cx="35712" cy="37201"/>
          </a:xfrm>
          <a:custGeom>
            <a:avLst/>
            <a:gdLst>
              <a:gd name="T0" fmla="*/ 13 w 15"/>
              <a:gd name="T1" fmla="*/ 2 h 16"/>
              <a:gd name="T2" fmla="*/ 7 w 15"/>
              <a:gd name="T3" fmla="*/ 1 h 16"/>
              <a:gd name="T4" fmla="*/ 1 w 15"/>
              <a:gd name="T5" fmla="*/ 15 h 16"/>
              <a:gd name="T6" fmla="*/ 1 w 15"/>
              <a:gd name="T7" fmla="*/ 16 h 16"/>
              <a:gd name="T8" fmla="*/ 1 w 15"/>
              <a:gd name="T9" fmla="*/ 15 h 16"/>
              <a:gd name="T10" fmla="*/ 13 w 15"/>
              <a:gd name="T11" fmla="*/ 9 h 16"/>
              <a:gd name="T12" fmla="*/ 13 w 15"/>
              <a:gd name="T13" fmla="*/ 9 h 16"/>
              <a:gd name="T14" fmla="*/ 13 w 15"/>
              <a:gd name="T15" fmla="*/ 2 h 16"/>
              <a:gd name="T16" fmla="*/ 13 w 15"/>
              <a:gd name="T17" fmla="*/ 2 h 16"/>
              <a:gd name="T18" fmla="*/ 7 w 15"/>
              <a:gd name="T19" fmla="*/ 5 h 16"/>
              <a:gd name="T20" fmla="*/ 3 w 15"/>
              <a:gd name="T21" fmla="*/ 11 h 16"/>
              <a:gd name="T22" fmla="*/ 7 w 15"/>
              <a:gd name="T23" fmla="*/ 3 h 16"/>
              <a:gd name="T24" fmla="*/ 11 w 15"/>
              <a:gd name="T25" fmla="*/ 3 h 16"/>
              <a:gd name="T26" fmla="*/ 7 w 15"/>
              <a:gd name="T27" fmla="*/ 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16">
                <a:moveTo>
                  <a:pt x="13" y="2"/>
                </a:moveTo>
                <a:cubicBezTo>
                  <a:pt x="11" y="0"/>
                  <a:pt x="8" y="0"/>
                  <a:pt x="7" y="1"/>
                </a:cubicBezTo>
                <a:cubicBezTo>
                  <a:pt x="5" y="3"/>
                  <a:pt x="1" y="12"/>
                  <a:pt x="1" y="15"/>
                </a:cubicBezTo>
                <a:cubicBezTo>
                  <a:pt x="0" y="16"/>
                  <a:pt x="1" y="16"/>
                  <a:pt x="1" y="16"/>
                </a:cubicBezTo>
                <a:cubicBezTo>
                  <a:pt x="1" y="15"/>
                  <a:pt x="1" y="15"/>
                  <a:pt x="1" y="15"/>
                </a:cubicBezTo>
                <a:cubicBezTo>
                  <a:pt x="4" y="13"/>
                  <a:pt x="11" y="11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5" y="7"/>
                  <a:pt x="15" y="4"/>
                  <a:pt x="13" y="2"/>
                </a:cubicBezTo>
                <a:cubicBezTo>
                  <a:pt x="13" y="2"/>
                  <a:pt x="13" y="2"/>
                  <a:pt x="13" y="2"/>
                </a:cubicBezTo>
                <a:close/>
                <a:moveTo>
                  <a:pt x="7" y="5"/>
                </a:moveTo>
                <a:cubicBezTo>
                  <a:pt x="5" y="7"/>
                  <a:pt x="4" y="11"/>
                  <a:pt x="3" y="11"/>
                </a:cubicBezTo>
                <a:cubicBezTo>
                  <a:pt x="3" y="10"/>
                  <a:pt x="4" y="5"/>
                  <a:pt x="7" y="3"/>
                </a:cubicBezTo>
                <a:cubicBezTo>
                  <a:pt x="8" y="2"/>
                  <a:pt x="10" y="2"/>
                  <a:pt x="11" y="3"/>
                </a:cubicBezTo>
                <a:cubicBezTo>
                  <a:pt x="12" y="4"/>
                  <a:pt x="9" y="4"/>
                  <a:pt x="7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6" name="Freeform 193"/>
          <p:cNvSpPr>
            <a:spLocks noEditPoints="1"/>
          </p:cNvSpPr>
          <p:nvPr/>
        </p:nvSpPr>
        <p:spPr bwMode="auto">
          <a:xfrm>
            <a:off x="5237583" y="1646465"/>
            <a:ext cx="126481" cy="133921"/>
          </a:xfrm>
          <a:custGeom>
            <a:avLst/>
            <a:gdLst>
              <a:gd name="T0" fmla="*/ 48 w 53"/>
              <a:gd name="T1" fmla="*/ 18 h 56"/>
              <a:gd name="T2" fmla="*/ 42 w 53"/>
              <a:gd name="T3" fmla="*/ 14 h 56"/>
              <a:gd name="T4" fmla="*/ 38 w 53"/>
              <a:gd name="T5" fmla="*/ 22 h 56"/>
              <a:gd name="T6" fmla="*/ 35 w 53"/>
              <a:gd name="T7" fmla="*/ 17 h 56"/>
              <a:gd name="T8" fmla="*/ 35 w 53"/>
              <a:gd name="T9" fmla="*/ 14 h 56"/>
              <a:gd name="T10" fmla="*/ 31 w 53"/>
              <a:gd name="T11" fmla="*/ 20 h 56"/>
              <a:gd name="T12" fmla="*/ 28 w 53"/>
              <a:gd name="T13" fmla="*/ 10 h 56"/>
              <a:gd name="T14" fmla="*/ 29 w 53"/>
              <a:gd name="T15" fmla="*/ 9 h 56"/>
              <a:gd name="T16" fmla="*/ 25 w 53"/>
              <a:gd name="T17" fmla="*/ 12 h 56"/>
              <a:gd name="T18" fmla="*/ 22 w 53"/>
              <a:gd name="T19" fmla="*/ 14 h 56"/>
              <a:gd name="T20" fmla="*/ 23 w 53"/>
              <a:gd name="T21" fmla="*/ 2 h 56"/>
              <a:gd name="T22" fmla="*/ 18 w 53"/>
              <a:gd name="T23" fmla="*/ 1 h 56"/>
              <a:gd name="T24" fmla="*/ 14 w 53"/>
              <a:gd name="T25" fmla="*/ 0 h 56"/>
              <a:gd name="T26" fmla="*/ 0 w 53"/>
              <a:gd name="T27" fmla="*/ 25 h 56"/>
              <a:gd name="T28" fmla="*/ 5 w 53"/>
              <a:gd name="T29" fmla="*/ 24 h 56"/>
              <a:gd name="T30" fmla="*/ 8 w 53"/>
              <a:gd name="T31" fmla="*/ 22 h 56"/>
              <a:gd name="T32" fmla="*/ 29 w 53"/>
              <a:gd name="T33" fmla="*/ 28 h 56"/>
              <a:gd name="T34" fmla="*/ 29 w 53"/>
              <a:gd name="T35" fmla="*/ 36 h 56"/>
              <a:gd name="T36" fmla="*/ 29 w 53"/>
              <a:gd name="T37" fmla="*/ 40 h 56"/>
              <a:gd name="T38" fmla="*/ 24 w 53"/>
              <a:gd name="T39" fmla="*/ 56 h 56"/>
              <a:gd name="T40" fmla="*/ 53 w 53"/>
              <a:gd name="T41" fmla="*/ 26 h 56"/>
              <a:gd name="T42" fmla="*/ 10 w 53"/>
              <a:gd name="T43" fmla="*/ 12 h 56"/>
              <a:gd name="T44" fmla="*/ 9 w 53"/>
              <a:gd name="T45" fmla="*/ 12 h 56"/>
              <a:gd name="T46" fmla="*/ 12 w 53"/>
              <a:gd name="T47" fmla="*/ 8 h 56"/>
              <a:gd name="T48" fmla="*/ 15 w 53"/>
              <a:gd name="T49" fmla="*/ 19 h 56"/>
              <a:gd name="T50" fmla="*/ 13 w 53"/>
              <a:gd name="T51" fmla="*/ 19 h 56"/>
              <a:gd name="T52" fmla="*/ 17 w 53"/>
              <a:gd name="T53" fmla="*/ 15 h 56"/>
              <a:gd name="T54" fmla="*/ 22 w 53"/>
              <a:gd name="T55" fmla="*/ 24 h 56"/>
              <a:gd name="T56" fmla="*/ 22 w 53"/>
              <a:gd name="T57" fmla="*/ 20 h 56"/>
              <a:gd name="T58" fmla="*/ 32 w 53"/>
              <a:gd name="T59" fmla="*/ 46 h 56"/>
              <a:gd name="T60" fmla="*/ 28 w 53"/>
              <a:gd name="T61" fmla="*/ 48 h 56"/>
              <a:gd name="T62" fmla="*/ 32 w 53"/>
              <a:gd name="T63" fmla="*/ 46 h 56"/>
              <a:gd name="T64" fmla="*/ 30 w 53"/>
              <a:gd name="T65" fmla="*/ 29 h 56"/>
              <a:gd name="T66" fmla="*/ 33 w 53"/>
              <a:gd name="T67" fmla="*/ 23 h 56"/>
              <a:gd name="T68" fmla="*/ 37 w 53"/>
              <a:gd name="T69" fmla="*/ 30 h 56"/>
              <a:gd name="T70" fmla="*/ 41 w 53"/>
              <a:gd name="T71" fmla="*/ 28 h 56"/>
              <a:gd name="T72" fmla="*/ 37 w 53"/>
              <a:gd name="T73" fmla="*/ 33 h 56"/>
              <a:gd name="T74" fmla="*/ 39 w 53"/>
              <a:gd name="T75" fmla="*/ 42 h 56"/>
              <a:gd name="T76" fmla="*/ 39 w 53"/>
              <a:gd name="T77" fmla="*/ 38 h 56"/>
              <a:gd name="T78" fmla="*/ 44 w 53"/>
              <a:gd name="T79" fmla="*/ 22 h 56"/>
              <a:gd name="T80" fmla="*/ 44 w 53"/>
              <a:gd name="T81" fmla="*/ 18 h 56"/>
              <a:gd name="T82" fmla="*/ 44 w 53"/>
              <a:gd name="T83" fmla="*/ 22 h 56"/>
              <a:gd name="T84" fmla="*/ 46 w 53"/>
              <a:gd name="T85" fmla="*/ 34 h 56"/>
              <a:gd name="T86" fmla="*/ 48 w 53"/>
              <a:gd name="T87" fmla="*/ 28 h 56"/>
              <a:gd name="T88" fmla="*/ 50 w 53"/>
              <a:gd name="T89" fmla="*/ 3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3" h="56">
                <a:moveTo>
                  <a:pt x="51" y="26"/>
                </a:moveTo>
                <a:cubicBezTo>
                  <a:pt x="49" y="25"/>
                  <a:pt x="50" y="23"/>
                  <a:pt x="50" y="23"/>
                </a:cubicBezTo>
                <a:cubicBezTo>
                  <a:pt x="50" y="22"/>
                  <a:pt x="49" y="19"/>
                  <a:pt x="48" y="18"/>
                </a:cubicBezTo>
                <a:cubicBezTo>
                  <a:pt x="48" y="17"/>
                  <a:pt x="46" y="15"/>
                  <a:pt x="45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3" y="14"/>
                  <a:pt x="42" y="14"/>
                  <a:pt x="42" y="14"/>
                </a:cubicBezTo>
                <a:cubicBezTo>
                  <a:pt x="42" y="14"/>
                  <a:pt x="41" y="15"/>
                  <a:pt x="41" y="15"/>
                </a:cubicBezTo>
                <a:cubicBezTo>
                  <a:pt x="41" y="16"/>
                  <a:pt x="40" y="18"/>
                  <a:pt x="40" y="20"/>
                </a:cubicBezTo>
                <a:cubicBezTo>
                  <a:pt x="39" y="21"/>
                  <a:pt x="39" y="21"/>
                  <a:pt x="38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6" y="22"/>
                  <a:pt x="36" y="22"/>
                  <a:pt x="36" y="22"/>
                </a:cubicBezTo>
                <a:cubicBezTo>
                  <a:pt x="35" y="21"/>
                  <a:pt x="35" y="19"/>
                  <a:pt x="35" y="17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5"/>
                  <a:pt x="35" y="15"/>
                  <a:pt x="35" y="14"/>
                </a:cubicBezTo>
                <a:cubicBezTo>
                  <a:pt x="34" y="15"/>
                  <a:pt x="34" y="16"/>
                  <a:pt x="34" y="17"/>
                </a:cubicBezTo>
                <a:cubicBezTo>
                  <a:pt x="34" y="18"/>
                  <a:pt x="34" y="19"/>
                  <a:pt x="33" y="20"/>
                </a:cubicBezTo>
                <a:cubicBezTo>
                  <a:pt x="32" y="20"/>
                  <a:pt x="31" y="20"/>
                  <a:pt x="31" y="20"/>
                </a:cubicBezTo>
                <a:cubicBezTo>
                  <a:pt x="30" y="20"/>
                  <a:pt x="30" y="19"/>
                  <a:pt x="29" y="19"/>
                </a:cubicBezTo>
                <a:cubicBezTo>
                  <a:pt x="29" y="18"/>
                  <a:pt x="28" y="16"/>
                  <a:pt x="28" y="15"/>
                </a:cubicBezTo>
                <a:cubicBezTo>
                  <a:pt x="28" y="13"/>
                  <a:pt x="28" y="12"/>
                  <a:pt x="28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9" y="10"/>
                  <a:pt x="29" y="9"/>
                  <a:pt x="29" y="9"/>
                </a:cubicBezTo>
                <a:cubicBezTo>
                  <a:pt x="29" y="9"/>
                  <a:pt x="29" y="9"/>
                  <a:pt x="29" y="9"/>
                </a:cubicBezTo>
                <a:cubicBezTo>
                  <a:pt x="28" y="8"/>
                  <a:pt x="27" y="9"/>
                  <a:pt x="26" y="9"/>
                </a:cubicBezTo>
                <a:cubicBezTo>
                  <a:pt x="25" y="10"/>
                  <a:pt x="25" y="11"/>
                  <a:pt x="25" y="11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3"/>
                  <a:pt x="24" y="13"/>
                  <a:pt x="24" y="14"/>
                </a:cubicBezTo>
                <a:cubicBezTo>
                  <a:pt x="24" y="14"/>
                  <a:pt x="23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1" y="14"/>
                  <a:pt x="21" y="13"/>
                  <a:pt x="20" y="12"/>
                </a:cubicBezTo>
                <a:cubicBezTo>
                  <a:pt x="19" y="11"/>
                  <a:pt x="19" y="8"/>
                  <a:pt x="20" y="6"/>
                </a:cubicBezTo>
                <a:cubicBezTo>
                  <a:pt x="21" y="5"/>
                  <a:pt x="22" y="3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2" y="2"/>
                  <a:pt x="20" y="1"/>
                  <a:pt x="18" y="1"/>
                </a:cubicBezTo>
                <a:cubicBezTo>
                  <a:pt x="16" y="2"/>
                  <a:pt x="15" y="1"/>
                  <a:pt x="15" y="1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0" y="1"/>
                  <a:pt x="7" y="4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0" y="25"/>
                  <a:pt x="0" y="25"/>
                  <a:pt x="0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3" y="25"/>
                  <a:pt x="4" y="25"/>
                  <a:pt x="4" y="25"/>
                </a:cubicBezTo>
                <a:cubicBezTo>
                  <a:pt x="4" y="24"/>
                  <a:pt x="5" y="24"/>
                  <a:pt x="5" y="24"/>
                </a:cubicBezTo>
                <a:cubicBezTo>
                  <a:pt x="5" y="22"/>
                  <a:pt x="5" y="21"/>
                  <a:pt x="6" y="20"/>
                </a:cubicBezTo>
                <a:cubicBezTo>
                  <a:pt x="7" y="20"/>
                  <a:pt x="7" y="20"/>
                  <a:pt x="8" y="20"/>
                </a:cubicBezTo>
                <a:cubicBezTo>
                  <a:pt x="9" y="20"/>
                  <a:pt x="9" y="21"/>
                  <a:pt x="8" y="22"/>
                </a:cubicBezTo>
                <a:cubicBezTo>
                  <a:pt x="8" y="23"/>
                  <a:pt x="7" y="24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19" y="25"/>
                  <a:pt x="27" y="26"/>
                  <a:pt x="29" y="28"/>
                </a:cubicBezTo>
                <a:cubicBezTo>
                  <a:pt x="29" y="29"/>
                  <a:pt x="30" y="30"/>
                  <a:pt x="29" y="31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7"/>
                  <a:pt x="29" y="36"/>
                  <a:pt x="29" y="36"/>
                </a:cubicBezTo>
                <a:cubicBezTo>
                  <a:pt x="29" y="36"/>
                  <a:pt x="30" y="36"/>
                  <a:pt x="31" y="36"/>
                </a:cubicBezTo>
                <a:cubicBezTo>
                  <a:pt x="31" y="36"/>
                  <a:pt x="32" y="37"/>
                  <a:pt x="31" y="38"/>
                </a:cubicBezTo>
                <a:cubicBezTo>
                  <a:pt x="31" y="38"/>
                  <a:pt x="30" y="40"/>
                  <a:pt x="29" y="40"/>
                </a:cubicBezTo>
                <a:cubicBezTo>
                  <a:pt x="28" y="41"/>
                  <a:pt x="28" y="42"/>
                  <a:pt x="27" y="42"/>
                </a:cubicBezTo>
                <a:cubicBezTo>
                  <a:pt x="27" y="42"/>
                  <a:pt x="27" y="42"/>
                  <a:pt x="27" y="41"/>
                </a:cubicBezTo>
                <a:cubicBezTo>
                  <a:pt x="24" y="56"/>
                  <a:pt x="24" y="56"/>
                  <a:pt x="24" y="56"/>
                </a:cubicBezTo>
                <a:cubicBezTo>
                  <a:pt x="30" y="54"/>
                  <a:pt x="37" y="50"/>
                  <a:pt x="42" y="45"/>
                </a:cubicBezTo>
                <a:cubicBezTo>
                  <a:pt x="43" y="44"/>
                  <a:pt x="44" y="43"/>
                  <a:pt x="45" y="42"/>
                </a:cubicBezTo>
                <a:cubicBezTo>
                  <a:pt x="50" y="37"/>
                  <a:pt x="52" y="31"/>
                  <a:pt x="53" y="26"/>
                </a:cubicBezTo>
                <a:cubicBezTo>
                  <a:pt x="52" y="26"/>
                  <a:pt x="51" y="26"/>
                  <a:pt x="51" y="26"/>
                </a:cubicBezTo>
                <a:close/>
                <a:moveTo>
                  <a:pt x="12" y="10"/>
                </a:moveTo>
                <a:cubicBezTo>
                  <a:pt x="12" y="10"/>
                  <a:pt x="11" y="12"/>
                  <a:pt x="10" y="12"/>
                </a:cubicBezTo>
                <a:cubicBezTo>
                  <a:pt x="10" y="13"/>
                  <a:pt x="10" y="13"/>
                  <a:pt x="10" y="13"/>
                </a:cubicBezTo>
                <a:cubicBezTo>
                  <a:pt x="9" y="13"/>
                  <a:pt x="9" y="14"/>
                  <a:pt x="9" y="14"/>
                </a:cubicBezTo>
                <a:cubicBezTo>
                  <a:pt x="8" y="14"/>
                  <a:pt x="8" y="13"/>
                  <a:pt x="9" y="12"/>
                </a:cubicBezTo>
                <a:cubicBezTo>
                  <a:pt x="9" y="11"/>
                  <a:pt x="9" y="11"/>
                  <a:pt x="9" y="10"/>
                </a:cubicBezTo>
                <a:cubicBezTo>
                  <a:pt x="9" y="9"/>
                  <a:pt x="10" y="9"/>
                  <a:pt x="10" y="8"/>
                </a:cubicBezTo>
                <a:cubicBezTo>
                  <a:pt x="10" y="8"/>
                  <a:pt x="11" y="8"/>
                  <a:pt x="12" y="8"/>
                </a:cubicBezTo>
                <a:cubicBezTo>
                  <a:pt x="13" y="8"/>
                  <a:pt x="13" y="9"/>
                  <a:pt x="12" y="10"/>
                </a:cubicBezTo>
                <a:close/>
                <a:moveTo>
                  <a:pt x="17" y="17"/>
                </a:moveTo>
                <a:cubicBezTo>
                  <a:pt x="17" y="17"/>
                  <a:pt x="16" y="19"/>
                  <a:pt x="15" y="19"/>
                </a:cubicBezTo>
                <a:cubicBezTo>
                  <a:pt x="15" y="20"/>
                  <a:pt x="14" y="20"/>
                  <a:pt x="14" y="21"/>
                </a:cubicBezTo>
                <a:cubicBezTo>
                  <a:pt x="14" y="21"/>
                  <a:pt x="13" y="21"/>
                  <a:pt x="13" y="21"/>
                </a:cubicBezTo>
                <a:cubicBezTo>
                  <a:pt x="13" y="21"/>
                  <a:pt x="13" y="20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17"/>
                  <a:pt x="14" y="16"/>
                  <a:pt x="15" y="15"/>
                </a:cubicBezTo>
                <a:cubicBezTo>
                  <a:pt x="15" y="15"/>
                  <a:pt x="16" y="15"/>
                  <a:pt x="17" y="15"/>
                </a:cubicBezTo>
                <a:cubicBezTo>
                  <a:pt x="17" y="15"/>
                  <a:pt x="17" y="16"/>
                  <a:pt x="17" y="17"/>
                </a:cubicBezTo>
                <a:close/>
                <a:moveTo>
                  <a:pt x="24" y="21"/>
                </a:moveTo>
                <a:cubicBezTo>
                  <a:pt x="23" y="22"/>
                  <a:pt x="23" y="23"/>
                  <a:pt x="22" y="24"/>
                </a:cubicBezTo>
                <a:cubicBezTo>
                  <a:pt x="21" y="25"/>
                  <a:pt x="20" y="26"/>
                  <a:pt x="20" y="26"/>
                </a:cubicBezTo>
                <a:cubicBezTo>
                  <a:pt x="20" y="26"/>
                  <a:pt x="20" y="24"/>
                  <a:pt x="20" y="23"/>
                </a:cubicBezTo>
                <a:cubicBezTo>
                  <a:pt x="20" y="22"/>
                  <a:pt x="21" y="20"/>
                  <a:pt x="22" y="20"/>
                </a:cubicBezTo>
                <a:cubicBezTo>
                  <a:pt x="22" y="19"/>
                  <a:pt x="23" y="19"/>
                  <a:pt x="24" y="19"/>
                </a:cubicBezTo>
                <a:cubicBezTo>
                  <a:pt x="24" y="20"/>
                  <a:pt x="24" y="21"/>
                  <a:pt x="24" y="21"/>
                </a:cubicBezTo>
                <a:close/>
                <a:moveTo>
                  <a:pt x="32" y="46"/>
                </a:moveTo>
                <a:cubicBezTo>
                  <a:pt x="32" y="47"/>
                  <a:pt x="31" y="48"/>
                  <a:pt x="30" y="49"/>
                </a:cubicBezTo>
                <a:cubicBezTo>
                  <a:pt x="29" y="50"/>
                  <a:pt x="29" y="51"/>
                  <a:pt x="28" y="51"/>
                </a:cubicBezTo>
                <a:cubicBezTo>
                  <a:pt x="28" y="51"/>
                  <a:pt x="28" y="50"/>
                  <a:pt x="28" y="48"/>
                </a:cubicBezTo>
                <a:cubicBezTo>
                  <a:pt x="29" y="47"/>
                  <a:pt x="29" y="45"/>
                  <a:pt x="30" y="45"/>
                </a:cubicBezTo>
                <a:cubicBezTo>
                  <a:pt x="30" y="44"/>
                  <a:pt x="31" y="44"/>
                  <a:pt x="32" y="45"/>
                </a:cubicBezTo>
                <a:cubicBezTo>
                  <a:pt x="32" y="45"/>
                  <a:pt x="33" y="46"/>
                  <a:pt x="32" y="46"/>
                </a:cubicBezTo>
                <a:close/>
                <a:moveTo>
                  <a:pt x="33" y="25"/>
                </a:moveTo>
                <a:cubicBezTo>
                  <a:pt x="33" y="25"/>
                  <a:pt x="32" y="27"/>
                  <a:pt x="31" y="28"/>
                </a:cubicBezTo>
                <a:cubicBezTo>
                  <a:pt x="31" y="28"/>
                  <a:pt x="30" y="29"/>
                  <a:pt x="30" y="29"/>
                </a:cubicBezTo>
                <a:cubicBezTo>
                  <a:pt x="29" y="29"/>
                  <a:pt x="29" y="28"/>
                  <a:pt x="30" y="27"/>
                </a:cubicBezTo>
                <a:cubicBezTo>
                  <a:pt x="30" y="25"/>
                  <a:pt x="31" y="24"/>
                  <a:pt x="31" y="23"/>
                </a:cubicBezTo>
                <a:cubicBezTo>
                  <a:pt x="32" y="23"/>
                  <a:pt x="33" y="23"/>
                  <a:pt x="33" y="23"/>
                </a:cubicBezTo>
                <a:cubicBezTo>
                  <a:pt x="34" y="23"/>
                  <a:pt x="34" y="24"/>
                  <a:pt x="33" y="25"/>
                </a:cubicBezTo>
                <a:close/>
                <a:moveTo>
                  <a:pt x="37" y="31"/>
                </a:moveTo>
                <a:cubicBezTo>
                  <a:pt x="37" y="31"/>
                  <a:pt x="37" y="30"/>
                  <a:pt x="37" y="30"/>
                </a:cubicBezTo>
                <a:cubicBezTo>
                  <a:pt x="37" y="29"/>
                  <a:pt x="38" y="27"/>
                  <a:pt x="38" y="27"/>
                </a:cubicBezTo>
                <a:cubicBezTo>
                  <a:pt x="39" y="26"/>
                  <a:pt x="40" y="26"/>
                  <a:pt x="40" y="26"/>
                </a:cubicBezTo>
                <a:cubicBezTo>
                  <a:pt x="41" y="27"/>
                  <a:pt x="41" y="28"/>
                  <a:pt x="41" y="28"/>
                </a:cubicBezTo>
                <a:cubicBezTo>
                  <a:pt x="40" y="29"/>
                  <a:pt x="40" y="30"/>
                  <a:pt x="39" y="30"/>
                </a:cubicBezTo>
                <a:cubicBezTo>
                  <a:pt x="39" y="31"/>
                  <a:pt x="39" y="31"/>
                  <a:pt x="39" y="31"/>
                </a:cubicBezTo>
                <a:cubicBezTo>
                  <a:pt x="38" y="32"/>
                  <a:pt x="37" y="33"/>
                  <a:pt x="37" y="33"/>
                </a:cubicBezTo>
                <a:cubicBezTo>
                  <a:pt x="37" y="33"/>
                  <a:pt x="37" y="32"/>
                  <a:pt x="37" y="31"/>
                </a:cubicBezTo>
                <a:close/>
                <a:moveTo>
                  <a:pt x="41" y="40"/>
                </a:moveTo>
                <a:cubicBezTo>
                  <a:pt x="41" y="40"/>
                  <a:pt x="40" y="41"/>
                  <a:pt x="39" y="42"/>
                </a:cubicBezTo>
                <a:cubicBezTo>
                  <a:pt x="39" y="43"/>
                  <a:pt x="38" y="44"/>
                  <a:pt x="38" y="44"/>
                </a:cubicBezTo>
                <a:cubicBezTo>
                  <a:pt x="37" y="44"/>
                  <a:pt x="37" y="43"/>
                  <a:pt x="38" y="41"/>
                </a:cubicBezTo>
                <a:cubicBezTo>
                  <a:pt x="38" y="40"/>
                  <a:pt x="38" y="39"/>
                  <a:pt x="39" y="38"/>
                </a:cubicBezTo>
                <a:cubicBezTo>
                  <a:pt x="40" y="38"/>
                  <a:pt x="40" y="37"/>
                  <a:pt x="41" y="38"/>
                </a:cubicBezTo>
                <a:cubicBezTo>
                  <a:pt x="42" y="38"/>
                  <a:pt x="42" y="39"/>
                  <a:pt x="41" y="40"/>
                </a:cubicBezTo>
                <a:close/>
                <a:moveTo>
                  <a:pt x="44" y="22"/>
                </a:moveTo>
                <a:cubicBezTo>
                  <a:pt x="43" y="23"/>
                  <a:pt x="43" y="24"/>
                  <a:pt x="42" y="24"/>
                </a:cubicBezTo>
                <a:cubicBezTo>
                  <a:pt x="42" y="24"/>
                  <a:pt x="42" y="23"/>
                  <a:pt x="42" y="21"/>
                </a:cubicBezTo>
                <a:cubicBezTo>
                  <a:pt x="43" y="20"/>
                  <a:pt x="43" y="18"/>
                  <a:pt x="44" y="18"/>
                </a:cubicBezTo>
                <a:cubicBezTo>
                  <a:pt x="44" y="17"/>
                  <a:pt x="45" y="17"/>
                  <a:pt x="46" y="18"/>
                </a:cubicBezTo>
                <a:cubicBezTo>
                  <a:pt x="46" y="18"/>
                  <a:pt x="46" y="19"/>
                  <a:pt x="46" y="19"/>
                </a:cubicBezTo>
                <a:cubicBezTo>
                  <a:pt x="46" y="20"/>
                  <a:pt x="45" y="21"/>
                  <a:pt x="44" y="22"/>
                </a:cubicBezTo>
                <a:close/>
                <a:moveTo>
                  <a:pt x="50" y="30"/>
                </a:moveTo>
                <a:cubicBezTo>
                  <a:pt x="50" y="30"/>
                  <a:pt x="49" y="32"/>
                  <a:pt x="48" y="33"/>
                </a:cubicBezTo>
                <a:cubicBezTo>
                  <a:pt x="48" y="33"/>
                  <a:pt x="47" y="34"/>
                  <a:pt x="46" y="34"/>
                </a:cubicBezTo>
                <a:cubicBezTo>
                  <a:pt x="46" y="34"/>
                  <a:pt x="46" y="33"/>
                  <a:pt x="46" y="32"/>
                </a:cubicBezTo>
                <a:cubicBezTo>
                  <a:pt x="47" y="30"/>
                  <a:pt x="47" y="29"/>
                  <a:pt x="48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28"/>
                  <a:pt x="49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1" y="29"/>
                  <a:pt x="50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7" name="Freeform 194"/>
          <p:cNvSpPr>
            <a:spLocks/>
          </p:cNvSpPr>
          <p:nvPr/>
        </p:nvSpPr>
        <p:spPr bwMode="auto">
          <a:xfrm>
            <a:off x="5273296" y="1630096"/>
            <a:ext cx="98209" cy="74401"/>
          </a:xfrm>
          <a:custGeom>
            <a:avLst/>
            <a:gdLst>
              <a:gd name="T0" fmla="*/ 38 w 41"/>
              <a:gd name="T1" fmla="*/ 17 h 31"/>
              <a:gd name="T2" fmla="*/ 32 w 41"/>
              <a:gd name="T3" fmla="*/ 14 h 31"/>
              <a:gd name="T4" fmla="*/ 31 w 41"/>
              <a:gd name="T5" fmla="*/ 11 h 31"/>
              <a:gd name="T6" fmla="*/ 29 w 41"/>
              <a:gd name="T7" fmla="*/ 10 h 31"/>
              <a:gd name="T8" fmla="*/ 29 w 41"/>
              <a:gd name="T9" fmla="*/ 8 h 31"/>
              <a:gd name="T10" fmla="*/ 33 w 41"/>
              <a:gd name="T11" fmla="*/ 4 h 31"/>
              <a:gd name="T12" fmla="*/ 22 w 41"/>
              <a:gd name="T13" fmla="*/ 5 h 31"/>
              <a:gd name="T14" fmla="*/ 20 w 41"/>
              <a:gd name="T15" fmla="*/ 6 h 31"/>
              <a:gd name="T16" fmla="*/ 17 w 41"/>
              <a:gd name="T17" fmla="*/ 4 h 31"/>
              <a:gd name="T18" fmla="*/ 17 w 41"/>
              <a:gd name="T19" fmla="*/ 6 h 31"/>
              <a:gd name="T20" fmla="*/ 13 w 41"/>
              <a:gd name="T21" fmla="*/ 4 h 31"/>
              <a:gd name="T22" fmla="*/ 4 w 41"/>
              <a:gd name="T23" fmla="*/ 0 h 31"/>
              <a:gd name="T24" fmla="*/ 1 w 41"/>
              <a:gd name="T25" fmla="*/ 1 h 31"/>
              <a:gd name="T26" fmla="*/ 7 w 41"/>
              <a:gd name="T27" fmla="*/ 3 h 31"/>
              <a:gd name="T28" fmla="*/ 2 w 41"/>
              <a:gd name="T29" fmla="*/ 6 h 31"/>
              <a:gd name="T30" fmla="*/ 3 w 41"/>
              <a:gd name="T31" fmla="*/ 6 h 31"/>
              <a:gd name="T32" fmla="*/ 10 w 41"/>
              <a:gd name="T33" fmla="*/ 8 h 31"/>
              <a:gd name="T34" fmla="*/ 7 w 41"/>
              <a:gd name="T35" fmla="*/ 14 h 31"/>
              <a:gd name="T36" fmla="*/ 8 w 41"/>
              <a:gd name="T37" fmla="*/ 19 h 31"/>
              <a:gd name="T38" fmla="*/ 10 w 41"/>
              <a:gd name="T39" fmla="*/ 15 h 31"/>
              <a:gd name="T40" fmla="*/ 15 w 41"/>
              <a:gd name="T41" fmla="*/ 14 h 31"/>
              <a:gd name="T42" fmla="*/ 15 w 41"/>
              <a:gd name="T43" fmla="*/ 18 h 31"/>
              <a:gd name="T44" fmla="*/ 16 w 41"/>
              <a:gd name="T45" fmla="*/ 25 h 31"/>
              <a:gd name="T46" fmla="*/ 17 w 41"/>
              <a:gd name="T47" fmla="*/ 24 h 31"/>
              <a:gd name="T48" fmla="*/ 19 w 41"/>
              <a:gd name="T49" fmla="*/ 18 h 31"/>
              <a:gd name="T50" fmla="*/ 21 w 41"/>
              <a:gd name="T51" fmla="*/ 18 h 31"/>
              <a:gd name="T52" fmla="*/ 22 w 41"/>
              <a:gd name="T53" fmla="*/ 24 h 31"/>
              <a:gd name="T54" fmla="*/ 22 w 41"/>
              <a:gd name="T55" fmla="*/ 27 h 31"/>
              <a:gd name="T56" fmla="*/ 24 w 41"/>
              <a:gd name="T57" fmla="*/ 22 h 31"/>
              <a:gd name="T58" fmla="*/ 29 w 41"/>
              <a:gd name="T59" fmla="*/ 19 h 31"/>
              <a:gd name="T60" fmla="*/ 35 w 41"/>
              <a:gd name="T61" fmla="*/ 24 h 31"/>
              <a:gd name="T62" fmla="*/ 37 w 41"/>
              <a:gd name="T63" fmla="*/ 31 h 31"/>
              <a:gd name="T64" fmla="*/ 38 w 41"/>
              <a:gd name="T65" fmla="*/ 24 h 31"/>
              <a:gd name="T66" fmla="*/ 33 w 41"/>
              <a:gd name="T67" fmla="*/ 17 h 31"/>
              <a:gd name="T68" fmla="*/ 35 w 41"/>
              <a:gd name="T69" fmla="*/ 18 h 31"/>
              <a:gd name="T70" fmla="*/ 40 w 41"/>
              <a:gd name="T71" fmla="*/ 19 h 31"/>
              <a:gd name="T72" fmla="*/ 41 w 41"/>
              <a:gd name="T73" fmla="*/ 21 h 31"/>
              <a:gd name="T74" fmla="*/ 38 w 41"/>
              <a:gd name="T75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1" h="31">
                <a:moveTo>
                  <a:pt x="38" y="17"/>
                </a:moveTo>
                <a:cubicBezTo>
                  <a:pt x="38" y="17"/>
                  <a:pt x="38" y="17"/>
                  <a:pt x="38" y="17"/>
                </a:cubicBezTo>
                <a:cubicBezTo>
                  <a:pt x="37" y="16"/>
                  <a:pt x="34" y="15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0" y="13"/>
                  <a:pt x="29" y="12"/>
                  <a:pt x="29" y="11"/>
                </a:cubicBezTo>
                <a:cubicBezTo>
                  <a:pt x="29" y="11"/>
                  <a:pt x="30" y="11"/>
                  <a:pt x="31" y="11"/>
                </a:cubicBezTo>
                <a:cubicBezTo>
                  <a:pt x="32" y="11"/>
                  <a:pt x="32" y="11"/>
                  <a:pt x="31" y="11"/>
                </a:cubicBezTo>
                <a:cubicBezTo>
                  <a:pt x="30" y="10"/>
                  <a:pt x="30" y="10"/>
                  <a:pt x="29" y="10"/>
                </a:cubicBezTo>
                <a:cubicBezTo>
                  <a:pt x="28" y="10"/>
                  <a:pt x="27" y="9"/>
                  <a:pt x="25" y="9"/>
                </a:cubicBezTo>
                <a:cubicBezTo>
                  <a:pt x="27" y="8"/>
                  <a:pt x="28" y="8"/>
                  <a:pt x="29" y="8"/>
                </a:cubicBezTo>
                <a:cubicBezTo>
                  <a:pt x="30" y="7"/>
                  <a:pt x="31" y="7"/>
                  <a:pt x="33" y="7"/>
                </a:cubicBezTo>
                <a:cubicBezTo>
                  <a:pt x="34" y="7"/>
                  <a:pt x="34" y="5"/>
                  <a:pt x="33" y="4"/>
                </a:cubicBezTo>
                <a:cubicBezTo>
                  <a:pt x="32" y="3"/>
                  <a:pt x="31" y="2"/>
                  <a:pt x="30" y="2"/>
                </a:cubicBezTo>
                <a:cubicBezTo>
                  <a:pt x="28" y="3"/>
                  <a:pt x="25" y="3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1" y="5"/>
                  <a:pt x="21" y="6"/>
                  <a:pt x="20" y="6"/>
                </a:cubicBezTo>
                <a:cubicBezTo>
                  <a:pt x="20" y="6"/>
                  <a:pt x="19" y="5"/>
                  <a:pt x="19" y="5"/>
                </a:cubicBezTo>
                <a:cubicBezTo>
                  <a:pt x="18" y="4"/>
                  <a:pt x="18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6"/>
                  <a:pt x="17" y="6"/>
                </a:cubicBezTo>
                <a:cubicBezTo>
                  <a:pt x="17" y="6"/>
                  <a:pt x="17" y="6"/>
                  <a:pt x="16" y="6"/>
                </a:cubicBezTo>
                <a:cubicBezTo>
                  <a:pt x="15" y="5"/>
                  <a:pt x="14" y="5"/>
                  <a:pt x="13" y="4"/>
                </a:cubicBezTo>
                <a:cubicBezTo>
                  <a:pt x="13" y="3"/>
                  <a:pt x="12" y="3"/>
                  <a:pt x="11" y="2"/>
                </a:cubicBezTo>
                <a:cubicBezTo>
                  <a:pt x="9" y="1"/>
                  <a:pt x="6" y="0"/>
                  <a:pt x="4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3" y="2"/>
                  <a:pt x="6" y="2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8" y="4"/>
                  <a:pt x="8" y="5"/>
                  <a:pt x="7" y="5"/>
                </a:cubicBezTo>
                <a:cubicBezTo>
                  <a:pt x="6" y="5"/>
                  <a:pt x="4" y="5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2" y="6"/>
                  <a:pt x="3" y="6"/>
                </a:cubicBezTo>
                <a:cubicBezTo>
                  <a:pt x="5" y="6"/>
                  <a:pt x="7" y="7"/>
                  <a:pt x="9" y="7"/>
                </a:cubicBezTo>
                <a:cubicBezTo>
                  <a:pt x="9" y="7"/>
                  <a:pt x="9" y="8"/>
                  <a:pt x="10" y="8"/>
                </a:cubicBezTo>
                <a:cubicBezTo>
                  <a:pt x="11" y="9"/>
                  <a:pt x="11" y="10"/>
                  <a:pt x="10" y="10"/>
                </a:cubicBezTo>
                <a:cubicBezTo>
                  <a:pt x="9" y="11"/>
                  <a:pt x="8" y="12"/>
                  <a:pt x="7" y="14"/>
                </a:cubicBezTo>
                <a:cubicBezTo>
                  <a:pt x="6" y="15"/>
                  <a:pt x="6" y="17"/>
                  <a:pt x="7" y="18"/>
                </a:cubicBezTo>
                <a:cubicBezTo>
                  <a:pt x="7" y="19"/>
                  <a:pt x="7" y="19"/>
                  <a:pt x="8" y="19"/>
                </a:cubicBezTo>
                <a:cubicBezTo>
                  <a:pt x="8" y="19"/>
                  <a:pt x="8" y="19"/>
                  <a:pt x="8" y="18"/>
                </a:cubicBezTo>
                <a:cubicBezTo>
                  <a:pt x="8" y="17"/>
                  <a:pt x="9" y="15"/>
                  <a:pt x="10" y="15"/>
                </a:cubicBezTo>
                <a:cubicBezTo>
                  <a:pt x="11" y="14"/>
                  <a:pt x="13" y="13"/>
                  <a:pt x="14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6" y="14"/>
                  <a:pt x="17" y="15"/>
                  <a:pt x="16" y="15"/>
                </a:cubicBezTo>
                <a:cubicBezTo>
                  <a:pt x="16" y="16"/>
                  <a:pt x="15" y="17"/>
                  <a:pt x="15" y="18"/>
                </a:cubicBezTo>
                <a:cubicBezTo>
                  <a:pt x="15" y="19"/>
                  <a:pt x="15" y="20"/>
                  <a:pt x="15" y="21"/>
                </a:cubicBezTo>
                <a:cubicBezTo>
                  <a:pt x="15" y="22"/>
                  <a:pt x="16" y="24"/>
                  <a:pt x="16" y="25"/>
                </a:cubicBezTo>
                <a:cubicBezTo>
                  <a:pt x="16" y="25"/>
                  <a:pt x="16" y="25"/>
                  <a:pt x="17" y="25"/>
                </a:cubicBezTo>
                <a:cubicBezTo>
                  <a:pt x="17" y="25"/>
                  <a:pt x="17" y="25"/>
                  <a:pt x="17" y="24"/>
                </a:cubicBezTo>
                <a:cubicBezTo>
                  <a:pt x="17" y="23"/>
                  <a:pt x="17" y="21"/>
                  <a:pt x="18" y="20"/>
                </a:cubicBezTo>
                <a:cubicBezTo>
                  <a:pt x="18" y="19"/>
                  <a:pt x="19" y="18"/>
                  <a:pt x="19" y="18"/>
                </a:cubicBezTo>
                <a:cubicBezTo>
                  <a:pt x="19" y="17"/>
                  <a:pt x="20" y="17"/>
                  <a:pt x="20" y="17"/>
                </a:cubicBezTo>
                <a:cubicBezTo>
                  <a:pt x="20" y="18"/>
                  <a:pt x="21" y="18"/>
                  <a:pt x="21" y="18"/>
                </a:cubicBezTo>
                <a:cubicBezTo>
                  <a:pt x="21" y="19"/>
                  <a:pt x="22" y="22"/>
                  <a:pt x="22" y="23"/>
                </a:cubicBezTo>
                <a:cubicBezTo>
                  <a:pt x="22" y="23"/>
                  <a:pt x="22" y="23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6"/>
                  <a:pt x="22" y="27"/>
                  <a:pt x="22" y="27"/>
                </a:cubicBezTo>
                <a:cubicBezTo>
                  <a:pt x="22" y="27"/>
                  <a:pt x="23" y="27"/>
                  <a:pt x="23" y="26"/>
                </a:cubicBezTo>
                <a:cubicBezTo>
                  <a:pt x="23" y="25"/>
                  <a:pt x="24" y="23"/>
                  <a:pt x="24" y="22"/>
                </a:cubicBezTo>
                <a:cubicBezTo>
                  <a:pt x="25" y="21"/>
                  <a:pt x="25" y="20"/>
                  <a:pt x="25" y="19"/>
                </a:cubicBezTo>
                <a:cubicBezTo>
                  <a:pt x="25" y="18"/>
                  <a:pt x="27" y="19"/>
                  <a:pt x="29" y="19"/>
                </a:cubicBezTo>
                <a:cubicBezTo>
                  <a:pt x="30" y="19"/>
                  <a:pt x="30" y="19"/>
                  <a:pt x="31" y="20"/>
                </a:cubicBezTo>
                <a:cubicBezTo>
                  <a:pt x="33" y="21"/>
                  <a:pt x="34" y="22"/>
                  <a:pt x="35" y="24"/>
                </a:cubicBezTo>
                <a:cubicBezTo>
                  <a:pt x="36" y="26"/>
                  <a:pt x="37" y="29"/>
                  <a:pt x="37" y="30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8" y="30"/>
                </a:cubicBezTo>
                <a:cubicBezTo>
                  <a:pt x="38" y="29"/>
                  <a:pt x="39" y="26"/>
                  <a:pt x="38" y="24"/>
                </a:cubicBezTo>
                <a:cubicBezTo>
                  <a:pt x="38" y="22"/>
                  <a:pt x="36" y="19"/>
                  <a:pt x="34" y="18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4" y="17"/>
                  <a:pt x="34" y="18"/>
                </a:cubicBezTo>
                <a:cubicBezTo>
                  <a:pt x="34" y="18"/>
                  <a:pt x="34" y="18"/>
                  <a:pt x="35" y="18"/>
                </a:cubicBezTo>
                <a:cubicBezTo>
                  <a:pt x="36" y="19"/>
                  <a:pt x="37" y="19"/>
                  <a:pt x="38" y="19"/>
                </a:cubicBezTo>
                <a:cubicBezTo>
                  <a:pt x="39" y="19"/>
                  <a:pt x="39" y="19"/>
                  <a:pt x="40" y="19"/>
                </a:cubicBezTo>
                <a:cubicBezTo>
                  <a:pt x="40" y="20"/>
                  <a:pt x="41" y="20"/>
                  <a:pt x="41" y="21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1"/>
                  <a:pt x="41" y="21"/>
                  <a:pt x="41" y="20"/>
                </a:cubicBezTo>
                <a:cubicBezTo>
                  <a:pt x="41" y="19"/>
                  <a:pt x="39" y="17"/>
                  <a:pt x="38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8" name="Freeform 195"/>
          <p:cNvSpPr>
            <a:spLocks/>
          </p:cNvSpPr>
          <p:nvPr/>
        </p:nvSpPr>
        <p:spPr bwMode="auto">
          <a:xfrm>
            <a:off x="5222703" y="1579503"/>
            <a:ext cx="38688" cy="126482"/>
          </a:xfrm>
          <a:custGeom>
            <a:avLst/>
            <a:gdLst>
              <a:gd name="T0" fmla="*/ 0 w 16"/>
              <a:gd name="T1" fmla="*/ 50 h 53"/>
              <a:gd name="T2" fmla="*/ 0 w 16"/>
              <a:gd name="T3" fmla="*/ 53 h 53"/>
              <a:gd name="T4" fmla="*/ 3 w 16"/>
              <a:gd name="T5" fmla="*/ 53 h 53"/>
              <a:gd name="T6" fmla="*/ 16 w 16"/>
              <a:gd name="T7" fmla="*/ 1 h 53"/>
              <a:gd name="T8" fmla="*/ 13 w 16"/>
              <a:gd name="T9" fmla="*/ 0 h 53"/>
              <a:gd name="T10" fmla="*/ 1 w 16"/>
              <a:gd name="T11" fmla="*/ 48 h 53"/>
              <a:gd name="T12" fmla="*/ 0 w 16"/>
              <a:gd name="T13" fmla="*/ 5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53">
                <a:moveTo>
                  <a:pt x="0" y="50"/>
                </a:moveTo>
                <a:cubicBezTo>
                  <a:pt x="0" y="51"/>
                  <a:pt x="0" y="52"/>
                  <a:pt x="0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16" y="1"/>
                  <a:pt x="16" y="1"/>
                  <a:pt x="16" y="1"/>
                </a:cubicBezTo>
                <a:cubicBezTo>
                  <a:pt x="15" y="1"/>
                  <a:pt x="14" y="0"/>
                  <a:pt x="13" y="0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9"/>
                  <a:pt x="0" y="49"/>
                  <a:pt x="0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1" name="Freeform 198"/>
          <p:cNvSpPr>
            <a:spLocks/>
          </p:cNvSpPr>
          <p:nvPr/>
        </p:nvSpPr>
        <p:spPr bwMode="auto">
          <a:xfrm>
            <a:off x="5111102" y="1650928"/>
            <a:ext cx="20832" cy="35712"/>
          </a:xfrm>
          <a:custGeom>
            <a:avLst/>
            <a:gdLst>
              <a:gd name="T0" fmla="*/ 0 w 9"/>
              <a:gd name="T1" fmla="*/ 0 h 15"/>
              <a:gd name="T2" fmla="*/ 0 w 9"/>
              <a:gd name="T3" fmla="*/ 2 h 15"/>
              <a:gd name="T4" fmla="*/ 7 w 9"/>
              <a:gd name="T5" fmla="*/ 13 h 15"/>
              <a:gd name="T6" fmla="*/ 8 w 9"/>
              <a:gd name="T7" fmla="*/ 15 h 15"/>
              <a:gd name="T8" fmla="*/ 8 w 9"/>
              <a:gd name="T9" fmla="*/ 13 h 15"/>
              <a:gd name="T10" fmla="*/ 9 w 9"/>
              <a:gd name="T11" fmla="*/ 11 h 15"/>
              <a:gd name="T12" fmla="*/ 0 w 9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5">
                <a:moveTo>
                  <a:pt x="0" y="0"/>
                </a:moveTo>
                <a:cubicBezTo>
                  <a:pt x="0" y="2"/>
                  <a:pt x="0" y="2"/>
                  <a:pt x="0" y="2"/>
                </a:cubicBezTo>
                <a:cubicBezTo>
                  <a:pt x="3" y="5"/>
                  <a:pt x="6" y="9"/>
                  <a:pt x="7" y="13"/>
                </a:cubicBezTo>
                <a:cubicBezTo>
                  <a:pt x="8" y="14"/>
                  <a:pt x="8" y="14"/>
                  <a:pt x="8" y="15"/>
                </a:cubicBezTo>
                <a:cubicBezTo>
                  <a:pt x="8" y="14"/>
                  <a:pt x="8" y="14"/>
                  <a:pt x="8" y="13"/>
                </a:cubicBezTo>
                <a:cubicBezTo>
                  <a:pt x="8" y="12"/>
                  <a:pt x="8" y="12"/>
                  <a:pt x="9" y="11"/>
                </a:cubicBezTo>
                <a:cubicBezTo>
                  <a:pt x="7" y="6"/>
                  <a:pt x="4" y="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2" name="Freeform 199"/>
          <p:cNvSpPr>
            <a:spLocks/>
          </p:cNvSpPr>
          <p:nvPr/>
        </p:nvSpPr>
        <p:spPr bwMode="auto">
          <a:xfrm>
            <a:off x="5000989" y="1639024"/>
            <a:ext cx="66960" cy="124993"/>
          </a:xfrm>
          <a:custGeom>
            <a:avLst/>
            <a:gdLst>
              <a:gd name="T0" fmla="*/ 7 w 28"/>
              <a:gd name="T1" fmla="*/ 34 h 52"/>
              <a:gd name="T2" fmla="*/ 22 w 28"/>
              <a:gd name="T3" fmla="*/ 3 h 52"/>
              <a:gd name="T4" fmla="*/ 28 w 28"/>
              <a:gd name="T5" fmla="*/ 2 h 52"/>
              <a:gd name="T6" fmla="*/ 27 w 28"/>
              <a:gd name="T7" fmla="*/ 0 h 52"/>
              <a:gd name="T8" fmla="*/ 22 w 28"/>
              <a:gd name="T9" fmla="*/ 1 h 52"/>
              <a:gd name="T10" fmla="*/ 5 w 28"/>
              <a:gd name="T11" fmla="*/ 35 h 52"/>
              <a:gd name="T12" fmla="*/ 27 w 28"/>
              <a:gd name="T13" fmla="*/ 52 h 52"/>
              <a:gd name="T14" fmla="*/ 26 w 28"/>
              <a:gd name="T15" fmla="*/ 50 h 52"/>
              <a:gd name="T16" fmla="*/ 7 w 28"/>
              <a:gd name="T17" fmla="*/ 3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" h="52">
                <a:moveTo>
                  <a:pt x="7" y="34"/>
                </a:moveTo>
                <a:cubicBezTo>
                  <a:pt x="2" y="21"/>
                  <a:pt x="9" y="7"/>
                  <a:pt x="22" y="3"/>
                </a:cubicBezTo>
                <a:cubicBezTo>
                  <a:pt x="24" y="2"/>
                  <a:pt x="26" y="2"/>
                  <a:pt x="28" y="2"/>
                </a:cubicBezTo>
                <a:cubicBezTo>
                  <a:pt x="27" y="0"/>
                  <a:pt x="27" y="0"/>
                  <a:pt x="27" y="0"/>
                </a:cubicBezTo>
                <a:cubicBezTo>
                  <a:pt x="25" y="0"/>
                  <a:pt x="23" y="0"/>
                  <a:pt x="22" y="1"/>
                </a:cubicBezTo>
                <a:cubicBezTo>
                  <a:pt x="8" y="6"/>
                  <a:pt x="0" y="21"/>
                  <a:pt x="5" y="35"/>
                </a:cubicBezTo>
                <a:cubicBezTo>
                  <a:pt x="8" y="44"/>
                  <a:pt x="17" y="51"/>
                  <a:pt x="27" y="52"/>
                </a:cubicBezTo>
                <a:cubicBezTo>
                  <a:pt x="26" y="50"/>
                  <a:pt x="26" y="50"/>
                  <a:pt x="26" y="50"/>
                </a:cubicBezTo>
                <a:cubicBezTo>
                  <a:pt x="18" y="49"/>
                  <a:pt x="10" y="43"/>
                  <a:pt x="7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3" name="Freeform 200"/>
          <p:cNvSpPr>
            <a:spLocks/>
          </p:cNvSpPr>
          <p:nvPr/>
        </p:nvSpPr>
        <p:spPr bwMode="auto">
          <a:xfrm>
            <a:off x="5087294" y="1639024"/>
            <a:ext cx="2976" cy="2976"/>
          </a:xfrm>
          <a:custGeom>
            <a:avLst/>
            <a:gdLst>
              <a:gd name="T0" fmla="*/ 1 w 1"/>
              <a:gd name="T1" fmla="*/ 1 h 1"/>
              <a:gd name="T2" fmla="*/ 1 w 1"/>
              <a:gd name="T3" fmla="*/ 0 h 1"/>
              <a:gd name="T4" fmla="*/ 0 w 1"/>
              <a:gd name="T5" fmla="*/ 0 h 1"/>
              <a:gd name="T6" fmla="*/ 1 w 1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lnTo>
                  <a:pt x="1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4" name="Freeform 201"/>
          <p:cNvSpPr>
            <a:spLocks/>
          </p:cNvSpPr>
          <p:nvPr/>
        </p:nvSpPr>
        <p:spPr bwMode="auto">
          <a:xfrm>
            <a:off x="5017357" y="1679201"/>
            <a:ext cx="47617" cy="37201"/>
          </a:xfrm>
          <a:custGeom>
            <a:avLst/>
            <a:gdLst>
              <a:gd name="T0" fmla="*/ 1 w 20"/>
              <a:gd name="T1" fmla="*/ 15 h 15"/>
              <a:gd name="T2" fmla="*/ 20 w 20"/>
              <a:gd name="T3" fmla="*/ 9 h 15"/>
              <a:gd name="T4" fmla="*/ 2 w 20"/>
              <a:gd name="T5" fmla="*/ 0 h 15"/>
              <a:gd name="T6" fmla="*/ 1 w 20"/>
              <a:gd name="T7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15">
                <a:moveTo>
                  <a:pt x="1" y="15"/>
                </a:moveTo>
                <a:cubicBezTo>
                  <a:pt x="20" y="9"/>
                  <a:pt x="20" y="9"/>
                  <a:pt x="20" y="9"/>
                </a:cubicBezTo>
                <a:cubicBezTo>
                  <a:pt x="2" y="0"/>
                  <a:pt x="2" y="0"/>
                  <a:pt x="2" y="0"/>
                </a:cubicBezTo>
                <a:cubicBezTo>
                  <a:pt x="0" y="5"/>
                  <a:pt x="0" y="10"/>
                  <a:pt x="1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" name="Freeform 202"/>
          <p:cNvSpPr>
            <a:spLocks/>
          </p:cNvSpPr>
          <p:nvPr/>
        </p:nvSpPr>
        <p:spPr bwMode="auto">
          <a:xfrm>
            <a:off x="5024797" y="1650928"/>
            <a:ext cx="43152" cy="46129"/>
          </a:xfrm>
          <a:custGeom>
            <a:avLst/>
            <a:gdLst>
              <a:gd name="T0" fmla="*/ 12 w 18"/>
              <a:gd name="T1" fmla="*/ 0 h 19"/>
              <a:gd name="T2" fmla="*/ 0 w 18"/>
              <a:gd name="T3" fmla="*/ 10 h 19"/>
              <a:gd name="T4" fmla="*/ 18 w 18"/>
              <a:gd name="T5" fmla="*/ 19 h 19"/>
              <a:gd name="T6" fmla="*/ 12 w 18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19">
                <a:moveTo>
                  <a:pt x="12" y="0"/>
                </a:moveTo>
                <a:cubicBezTo>
                  <a:pt x="7" y="2"/>
                  <a:pt x="3" y="5"/>
                  <a:pt x="0" y="10"/>
                </a:cubicBezTo>
                <a:cubicBezTo>
                  <a:pt x="18" y="19"/>
                  <a:pt x="18" y="19"/>
                  <a:pt x="18" y="19"/>
                </a:cubicBezTo>
                <a:lnTo>
                  <a:pt x="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" name="Freeform 203"/>
          <p:cNvSpPr>
            <a:spLocks/>
          </p:cNvSpPr>
          <p:nvPr/>
        </p:nvSpPr>
        <p:spPr bwMode="auto">
          <a:xfrm>
            <a:off x="5059021" y="1646465"/>
            <a:ext cx="23808" cy="47617"/>
          </a:xfrm>
          <a:custGeom>
            <a:avLst/>
            <a:gdLst>
              <a:gd name="T0" fmla="*/ 5 w 10"/>
              <a:gd name="T1" fmla="*/ 0 h 20"/>
              <a:gd name="T2" fmla="*/ 0 w 10"/>
              <a:gd name="T3" fmla="*/ 1 h 20"/>
              <a:gd name="T4" fmla="*/ 6 w 10"/>
              <a:gd name="T5" fmla="*/ 20 h 20"/>
              <a:gd name="T6" fmla="*/ 10 w 10"/>
              <a:gd name="T7" fmla="*/ 12 h 20"/>
              <a:gd name="T8" fmla="*/ 5 w 10"/>
              <a:gd name="T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0">
                <a:moveTo>
                  <a:pt x="5" y="0"/>
                </a:moveTo>
                <a:cubicBezTo>
                  <a:pt x="3" y="0"/>
                  <a:pt x="2" y="1"/>
                  <a:pt x="0" y="1"/>
                </a:cubicBezTo>
                <a:cubicBezTo>
                  <a:pt x="6" y="20"/>
                  <a:pt x="6" y="20"/>
                  <a:pt x="6" y="20"/>
                </a:cubicBezTo>
                <a:cubicBezTo>
                  <a:pt x="10" y="12"/>
                  <a:pt x="10" y="12"/>
                  <a:pt x="10" y="12"/>
                </a:cubicBezTo>
                <a:lnTo>
                  <a:pt x="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" name="Freeform 204"/>
          <p:cNvSpPr>
            <a:spLocks/>
          </p:cNvSpPr>
          <p:nvPr/>
        </p:nvSpPr>
        <p:spPr bwMode="auto">
          <a:xfrm>
            <a:off x="5023309" y="1705985"/>
            <a:ext cx="44640" cy="43153"/>
          </a:xfrm>
          <a:custGeom>
            <a:avLst/>
            <a:gdLst>
              <a:gd name="T0" fmla="*/ 19 w 19"/>
              <a:gd name="T1" fmla="*/ 0 h 18"/>
              <a:gd name="T2" fmla="*/ 0 w 19"/>
              <a:gd name="T3" fmla="*/ 7 h 18"/>
              <a:gd name="T4" fmla="*/ 10 w 19"/>
              <a:gd name="T5" fmla="*/ 18 h 18"/>
              <a:gd name="T6" fmla="*/ 14 w 19"/>
              <a:gd name="T7" fmla="*/ 9 h 18"/>
              <a:gd name="T8" fmla="*/ 14 w 19"/>
              <a:gd name="T9" fmla="*/ 6 h 18"/>
              <a:gd name="T10" fmla="*/ 15 w 19"/>
              <a:gd name="T11" fmla="*/ 3 h 18"/>
              <a:gd name="T12" fmla="*/ 18 w 19"/>
              <a:gd name="T13" fmla="*/ 2 h 18"/>
              <a:gd name="T14" fmla="*/ 19 w 19"/>
              <a:gd name="T1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18">
                <a:moveTo>
                  <a:pt x="19" y="0"/>
                </a:moveTo>
                <a:cubicBezTo>
                  <a:pt x="0" y="7"/>
                  <a:pt x="0" y="7"/>
                  <a:pt x="0" y="7"/>
                </a:cubicBezTo>
                <a:cubicBezTo>
                  <a:pt x="2" y="12"/>
                  <a:pt x="6" y="15"/>
                  <a:pt x="10" y="18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5"/>
                  <a:pt x="14" y="4"/>
                  <a:pt x="15" y="3"/>
                </a:cubicBezTo>
                <a:cubicBezTo>
                  <a:pt x="15" y="3"/>
                  <a:pt x="16" y="2"/>
                  <a:pt x="18" y="2"/>
                </a:cubicBezTo>
                <a:lnTo>
                  <a:pt x="1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206"/>
          <p:cNvSpPr>
            <a:spLocks/>
          </p:cNvSpPr>
          <p:nvPr/>
        </p:nvSpPr>
        <p:spPr bwMode="auto">
          <a:xfrm>
            <a:off x="5079853" y="1682176"/>
            <a:ext cx="11904" cy="14880"/>
          </a:xfrm>
          <a:custGeom>
            <a:avLst/>
            <a:gdLst>
              <a:gd name="T0" fmla="*/ 5 w 8"/>
              <a:gd name="T1" fmla="*/ 0 h 10"/>
              <a:gd name="T2" fmla="*/ 0 w 8"/>
              <a:gd name="T3" fmla="*/ 10 h 10"/>
              <a:gd name="T4" fmla="*/ 8 w 8"/>
              <a:gd name="T5" fmla="*/ 6 h 10"/>
              <a:gd name="T6" fmla="*/ 5 w 8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10">
                <a:moveTo>
                  <a:pt x="5" y="0"/>
                </a:moveTo>
                <a:lnTo>
                  <a:pt x="0" y="10"/>
                </a:lnTo>
                <a:lnTo>
                  <a:pt x="8" y="6"/>
                </a:lnTo>
                <a:lnTo>
                  <a:pt x="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207"/>
          <p:cNvSpPr>
            <a:spLocks/>
          </p:cNvSpPr>
          <p:nvPr/>
        </p:nvSpPr>
        <p:spPr bwMode="auto">
          <a:xfrm>
            <a:off x="5114078" y="1662832"/>
            <a:ext cx="8928" cy="22321"/>
          </a:xfrm>
          <a:custGeom>
            <a:avLst/>
            <a:gdLst>
              <a:gd name="T0" fmla="*/ 1 w 4"/>
              <a:gd name="T1" fmla="*/ 9 h 9"/>
              <a:gd name="T2" fmla="*/ 4 w 4"/>
              <a:gd name="T3" fmla="*/ 8 h 9"/>
              <a:gd name="T4" fmla="*/ 0 w 4"/>
              <a:gd name="T5" fmla="*/ 0 h 9"/>
              <a:gd name="T6" fmla="*/ 1 w 4"/>
              <a:gd name="T7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9">
                <a:moveTo>
                  <a:pt x="1" y="9"/>
                </a:moveTo>
                <a:cubicBezTo>
                  <a:pt x="4" y="8"/>
                  <a:pt x="4" y="8"/>
                  <a:pt x="4" y="8"/>
                </a:cubicBezTo>
                <a:cubicBezTo>
                  <a:pt x="3" y="5"/>
                  <a:pt x="2" y="2"/>
                  <a:pt x="0" y="0"/>
                </a:cubicBezTo>
                <a:lnTo>
                  <a:pt x="1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208"/>
          <p:cNvSpPr>
            <a:spLocks/>
          </p:cNvSpPr>
          <p:nvPr/>
        </p:nvSpPr>
        <p:spPr bwMode="auto">
          <a:xfrm>
            <a:off x="5115566" y="1686640"/>
            <a:ext cx="11904" cy="19345"/>
          </a:xfrm>
          <a:custGeom>
            <a:avLst/>
            <a:gdLst>
              <a:gd name="T0" fmla="*/ 2 w 5"/>
              <a:gd name="T1" fmla="*/ 8 h 8"/>
              <a:gd name="T2" fmla="*/ 3 w 5"/>
              <a:gd name="T3" fmla="*/ 8 h 8"/>
              <a:gd name="T4" fmla="*/ 5 w 5"/>
              <a:gd name="T5" fmla="*/ 8 h 8"/>
              <a:gd name="T6" fmla="*/ 4 w 5"/>
              <a:gd name="T7" fmla="*/ 0 h 8"/>
              <a:gd name="T8" fmla="*/ 0 w 5"/>
              <a:gd name="T9" fmla="*/ 1 h 8"/>
              <a:gd name="T10" fmla="*/ 1 w 5"/>
              <a:gd name="T11" fmla="*/ 6 h 8"/>
              <a:gd name="T12" fmla="*/ 2 w 5"/>
              <a:gd name="T13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8">
                <a:moveTo>
                  <a:pt x="2" y="8"/>
                </a:moveTo>
                <a:cubicBezTo>
                  <a:pt x="2" y="8"/>
                  <a:pt x="2" y="8"/>
                  <a:pt x="3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5"/>
                  <a:pt x="5" y="2"/>
                  <a:pt x="4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6"/>
                  <a:pt x="1" y="6"/>
                  <a:pt x="1" y="6"/>
                </a:cubicBezTo>
                <a:lnTo>
                  <a:pt x="2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209"/>
          <p:cNvSpPr>
            <a:spLocks/>
          </p:cNvSpPr>
          <p:nvPr/>
        </p:nvSpPr>
        <p:spPr bwMode="auto">
          <a:xfrm>
            <a:off x="5079853" y="1697056"/>
            <a:ext cx="19344" cy="8928"/>
          </a:xfrm>
          <a:custGeom>
            <a:avLst/>
            <a:gdLst>
              <a:gd name="T0" fmla="*/ 8 w 8"/>
              <a:gd name="T1" fmla="*/ 4 h 4"/>
              <a:gd name="T2" fmla="*/ 6 w 8"/>
              <a:gd name="T3" fmla="*/ 0 h 4"/>
              <a:gd name="T4" fmla="*/ 0 w 8"/>
              <a:gd name="T5" fmla="*/ 2 h 4"/>
              <a:gd name="T6" fmla="*/ 4 w 8"/>
              <a:gd name="T7" fmla="*/ 4 h 4"/>
              <a:gd name="T8" fmla="*/ 8 w 8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4">
                <a:moveTo>
                  <a:pt x="8" y="4"/>
                </a:moveTo>
                <a:cubicBezTo>
                  <a:pt x="6" y="0"/>
                  <a:pt x="6" y="0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4" y="4"/>
                  <a:pt x="4" y="4"/>
                  <a:pt x="4" y="4"/>
                </a:cubicBezTo>
                <a:cubicBezTo>
                  <a:pt x="5" y="4"/>
                  <a:pt x="6" y="4"/>
                  <a:pt x="8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210"/>
          <p:cNvSpPr>
            <a:spLocks/>
          </p:cNvSpPr>
          <p:nvPr/>
        </p:nvSpPr>
        <p:spPr bwMode="auto">
          <a:xfrm>
            <a:off x="5051582" y="1737233"/>
            <a:ext cx="11904" cy="16369"/>
          </a:xfrm>
          <a:custGeom>
            <a:avLst/>
            <a:gdLst>
              <a:gd name="T0" fmla="*/ 5 w 5"/>
              <a:gd name="T1" fmla="*/ 7 h 7"/>
              <a:gd name="T2" fmla="*/ 3 w 5"/>
              <a:gd name="T3" fmla="*/ 0 h 7"/>
              <a:gd name="T4" fmla="*/ 0 w 5"/>
              <a:gd name="T5" fmla="*/ 6 h 7"/>
              <a:gd name="T6" fmla="*/ 5 w 5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7">
                <a:moveTo>
                  <a:pt x="5" y="7"/>
                </a:moveTo>
                <a:cubicBezTo>
                  <a:pt x="3" y="0"/>
                  <a:pt x="3" y="0"/>
                  <a:pt x="3" y="0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3" y="7"/>
                  <a:pt x="5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211"/>
          <p:cNvSpPr>
            <a:spLocks/>
          </p:cNvSpPr>
          <p:nvPr/>
        </p:nvSpPr>
        <p:spPr bwMode="auto">
          <a:xfrm>
            <a:off x="5078366" y="1705984"/>
            <a:ext cx="0" cy="2976"/>
          </a:xfrm>
          <a:custGeom>
            <a:avLst/>
            <a:gdLst>
              <a:gd name="T0" fmla="*/ 1 h 1"/>
              <a:gd name="T1" fmla="*/ 0 h 1"/>
              <a:gd name="T2" fmla="*/ 1 h 1"/>
              <a:gd name="T3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212"/>
          <p:cNvSpPr>
            <a:spLocks noEditPoints="1"/>
          </p:cNvSpPr>
          <p:nvPr/>
        </p:nvSpPr>
        <p:spPr bwMode="auto">
          <a:xfrm>
            <a:off x="5134911" y="1578015"/>
            <a:ext cx="110113" cy="127969"/>
          </a:xfrm>
          <a:custGeom>
            <a:avLst/>
            <a:gdLst>
              <a:gd name="T0" fmla="*/ 44 w 46"/>
              <a:gd name="T1" fmla="*/ 0 h 54"/>
              <a:gd name="T2" fmla="*/ 43 w 46"/>
              <a:gd name="T3" fmla="*/ 0 h 54"/>
              <a:gd name="T4" fmla="*/ 42 w 46"/>
              <a:gd name="T5" fmla="*/ 1 h 54"/>
              <a:gd name="T6" fmla="*/ 40 w 46"/>
              <a:gd name="T7" fmla="*/ 1 h 54"/>
              <a:gd name="T8" fmla="*/ 37 w 46"/>
              <a:gd name="T9" fmla="*/ 3 h 54"/>
              <a:gd name="T10" fmla="*/ 33 w 46"/>
              <a:gd name="T11" fmla="*/ 6 h 54"/>
              <a:gd name="T12" fmla="*/ 31 w 46"/>
              <a:gd name="T13" fmla="*/ 13 h 54"/>
              <a:gd name="T14" fmla="*/ 29 w 46"/>
              <a:gd name="T15" fmla="*/ 24 h 54"/>
              <a:gd name="T16" fmla="*/ 24 w 46"/>
              <a:gd name="T17" fmla="*/ 34 h 54"/>
              <a:gd name="T18" fmla="*/ 23 w 46"/>
              <a:gd name="T19" fmla="*/ 35 h 54"/>
              <a:gd name="T20" fmla="*/ 22 w 46"/>
              <a:gd name="T21" fmla="*/ 36 h 54"/>
              <a:gd name="T22" fmla="*/ 19 w 46"/>
              <a:gd name="T23" fmla="*/ 33 h 54"/>
              <a:gd name="T24" fmla="*/ 15 w 46"/>
              <a:gd name="T25" fmla="*/ 32 h 54"/>
              <a:gd name="T26" fmla="*/ 14 w 46"/>
              <a:gd name="T27" fmla="*/ 32 h 54"/>
              <a:gd name="T28" fmla="*/ 1 w 46"/>
              <a:gd name="T29" fmla="*/ 45 h 54"/>
              <a:gd name="T30" fmla="*/ 1 w 46"/>
              <a:gd name="T31" fmla="*/ 54 h 54"/>
              <a:gd name="T32" fmla="*/ 3 w 46"/>
              <a:gd name="T33" fmla="*/ 54 h 54"/>
              <a:gd name="T34" fmla="*/ 4 w 46"/>
              <a:gd name="T35" fmla="*/ 52 h 54"/>
              <a:gd name="T36" fmla="*/ 10 w 46"/>
              <a:gd name="T37" fmla="*/ 47 h 54"/>
              <a:gd name="T38" fmla="*/ 19 w 46"/>
              <a:gd name="T39" fmla="*/ 52 h 54"/>
              <a:gd name="T40" fmla="*/ 19 w 46"/>
              <a:gd name="T41" fmla="*/ 54 h 54"/>
              <a:gd name="T42" fmla="*/ 33 w 46"/>
              <a:gd name="T43" fmla="*/ 54 h 54"/>
              <a:gd name="T44" fmla="*/ 32 w 46"/>
              <a:gd name="T45" fmla="*/ 41 h 54"/>
              <a:gd name="T46" fmla="*/ 29 w 46"/>
              <a:gd name="T47" fmla="*/ 39 h 54"/>
              <a:gd name="T48" fmla="*/ 24 w 46"/>
              <a:gd name="T49" fmla="*/ 37 h 54"/>
              <a:gd name="T50" fmla="*/ 25 w 46"/>
              <a:gd name="T51" fmla="*/ 36 h 54"/>
              <a:gd name="T52" fmla="*/ 26 w 46"/>
              <a:gd name="T53" fmla="*/ 35 h 54"/>
              <a:gd name="T54" fmla="*/ 31 w 46"/>
              <a:gd name="T55" fmla="*/ 25 h 54"/>
              <a:gd name="T56" fmla="*/ 33 w 46"/>
              <a:gd name="T57" fmla="*/ 15 h 54"/>
              <a:gd name="T58" fmla="*/ 35 w 46"/>
              <a:gd name="T59" fmla="*/ 8 h 54"/>
              <a:gd name="T60" fmla="*/ 37 w 46"/>
              <a:gd name="T61" fmla="*/ 7 h 54"/>
              <a:gd name="T62" fmla="*/ 39 w 46"/>
              <a:gd name="T63" fmla="*/ 6 h 54"/>
              <a:gd name="T64" fmla="*/ 45 w 46"/>
              <a:gd name="T65" fmla="*/ 5 h 54"/>
              <a:gd name="T66" fmla="*/ 45 w 46"/>
              <a:gd name="T67" fmla="*/ 3 h 54"/>
              <a:gd name="T68" fmla="*/ 44 w 46"/>
              <a:gd name="T69" fmla="*/ 0 h 54"/>
              <a:gd name="T70" fmla="*/ 15 w 46"/>
              <a:gd name="T71" fmla="*/ 35 h 54"/>
              <a:gd name="T72" fmla="*/ 9 w 46"/>
              <a:gd name="T73" fmla="*/ 38 h 54"/>
              <a:gd name="T74" fmla="*/ 6 w 46"/>
              <a:gd name="T75" fmla="*/ 44 h 54"/>
              <a:gd name="T76" fmla="*/ 4 w 46"/>
              <a:gd name="T77" fmla="*/ 47 h 54"/>
              <a:gd name="T78" fmla="*/ 4 w 46"/>
              <a:gd name="T79" fmla="*/ 47 h 54"/>
              <a:gd name="T80" fmla="*/ 4 w 46"/>
              <a:gd name="T81" fmla="*/ 43 h 54"/>
              <a:gd name="T82" fmla="*/ 7 w 46"/>
              <a:gd name="T83" fmla="*/ 37 h 54"/>
              <a:gd name="T84" fmla="*/ 14 w 46"/>
              <a:gd name="T85" fmla="*/ 34 h 54"/>
              <a:gd name="T86" fmla="*/ 15 w 46"/>
              <a:gd name="T87" fmla="*/ 34 h 54"/>
              <a:gd name="T88" fmla="*/ 18 w 46"/>
              <a:gd name="T89" fmla="*/ 34 h 54"/>
              <a:gd name="T90" fmla="*/ 15 w 46"/>
              <a:gd name="T91" fmla="*/ 3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6" h="54">
                <a:moveTo>
                  <a:pt x="44" y="0"/>
                </a:moveTo>
                <a:cubicBezTo>
                  <a:pt x="44" y="0"/>
                  <a:pt x="43" y="0"/>
                  <a:pt x="43" y="0"/>
                </a:cubicBezTo>
                <a:cubicBezTo>
                  <a:pt x="43" y="1"/>
                  <a:pt x="42" y="1"/>
                  <a:pt x="42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39" y="2"/>
                  <a:pt x="38" y="2"/>
                  <a:pt x="37" y="3"/>
                </a:cubicBezTo>
                <a:cubicBezTo>
                  <a:pt x="35" y="4"/>
                  <a:pt x="34" y="5"/>
                  <a:pt x="33" y="6"/>
                </a:cubicBezTo>
                <a:cubicBezTo>
                  <a:pt x="32" y="8"/>
                  <a:pt x="31" y="11"/>
                  <a:pt x="31" y="13"/>
                </a:cubicBezTo>
                <a:cubicBezTo>
                  <a:pt x="30" y="16"/>
                  <a:pt x="29" y="21"/>
                  <a:pt x="29" y="24"/>
                </a:cubicBezTo>
                <a:cubicBezTo>
                  <a:pt x="28" y="27"/>
                  <a:pt x="26" y="31"/>
                  <a:pt x="24" y="34"/>
                </a:cubicBezTo>
                <a:cubicBezTo>
                  <a:pt x="24" y="34"/>
                  <a:pt x="23" y="34"/>
                  <a:pt x="23" y="35"/>
                </a:cubicBezTo>
                <a:cubicBezTo>
                  <a:pt x="23" y="35"/>
                  <a:pt x="23" y="35"/>
                  <a:pt x="22" y="36"/>
                </a:cubicBezTo>
                <a:cubicBezTo>
                  <a:pt x="21" y="35"/>
                  <a:pt x="20" y="34"/>
                  <a:pt x="19" y="33"/>
                </a:cubicBezTo>
                <a:cubicBezTo>
                  <a:pt x="18" y="33"/>
                  <a:pt x="17" y="32"/>
                  <a:pt x="15" y="32"/>
                </a:cubicBezTo>
                <a:cubicBezTo>
                  <a:pt x="15" y="32"/>
                  <a:pt x="14" y="32"/>
                  <a:pt x="14" y="32"/>
                </a:cubicBezTo>
                <a:cubicBezTo>
                  <a:pt x="8" y="32"/>
                  <a:pt x="2" y="37"/>
                  <a:pt x="1" y="45"/>
                </a:cubicBezTo>
                <a:cubicBezTo>
                  <a:pt x="0" y="48"/>
                  <a:pt x="1" y="51"/>
                  <a:pt x="1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3"/>
                  <a:pt x="3" y="52"/>
                  <a:pt x="4" y="52"/>
                </a:cubicBezTo>
                <a:cubicBezTo>
                  <a:pt x="6" y="48"/>
                  <a:pt x="8" y="47"/>
                  <a:pt x="10" y="47"/>
                </a:cubicBezTo>
                <a:cubicBezTo>
                  <a:pt x="13" y="47"/>
                  <a:pt x="16" y="49"/>
                  <a:pt x="19" y="52"/>
                </a:cubicBezTo>
                <a:cubicBezTo>
                  <a:pt x="19" y="52"/>
                  <a:pt x="19" y="53"/>
                  <a:pt x="19" y="54"/>
                </a:cubicBezTo>
                <a:cubicBezTo>
                  <a:pt x="33" y="54"/>
                  <a:pt x="33" y="54"/>
                  <a:pt x="33" y="54"/>
                </a:cubicBezTo>
                <a:cubicBezTo>
                  <a:pt x="35" y="49"/>
                  <a:pt x="35" y="44"/>
                  <a:pt x="32" y="41"/>
                </a:cubicBezTo>
                <a:cubicBezTo>
                  <a:pt x="31" y="40"/>
                  <a:pt x="30" y="39"/>
                  <a:pt x="29" y="39"/>
                </a:cubicBezTo>
                <a:cubicBezTo>
                  <a:pt x="28" y="38"/>
                  <a:pt x="26" y="37"/>
                  <a:pt x="24" y="37"/>
                </a:cubicBezTo>
                <a:cubicBezTo>
                  <a:pt x="25" y="37"/>
                  <a:pt x="25" y="37"/>
                  <a:pt x="25" y="36"/>
                </a:cubicBezTo>
                <a:cubicBezTo>
                  <a:pt x="25" y="36"/>
                  <a:pt x="26" y="35"/>
                  <a:pt x="26" y="35"/>
                </a:cubicBezTo>
                <a:cubicBezTo>
                  <a:pt x="28" y="32"/>
                  <a:pt x="30" y="28"/>
                  <a:pt x="31" y="25"/>
                </a:cubicBezTo>
                <a:cubicBezTo>
                  <a:pt x="31" y="22"/>
                  <a:pt x="32" y="17"/>
                  <a:pt x="33" y="15"/>
                </a:cubicBezTo>
                <a:cubicBezTo>
                  <a:pt x="33" y="12"/>
                  <a:pt x="34" y="9"/>
                  <a:pt x="35" y="8"/>
                </a:cubicBezTo>
                <a:cubicBezTo>
                  <a:pt x="36" y="8"/>
                  <a:pt x="36" y="7"/>
                  <a:pt x="37" y="7"/>
                </a:cubicBezTo>
                <a:cubicBezTo>
                  <a:pt x="38" y="6"/>
                  <a:pt x="39" y="6"/>
                  <a:pt x="39" y="6"/>
                </a:cubicBezTo>
                <a:cubicBezTo>
                  <a:pt x="41" y="6"/>
                  <a:pt x="43" y="5"/>
                  <a:pt x="45" y="5"/>
                </a:cubicBezTo>
                <a:cubicBezTo>
                  <a:pt x="46" y="5"/>
                  <a:pt x="45" y="4"/>
                  <a:pt x="45" y="3"/>
                </a:cubicBezTo>
                <a:cubicBezTo>
                  <a:pt x="44" y="2"/>
                  <a:pt x="44" y="0"/>
                  <a:pt x="44" y="0"/>
                </a:cubicBezTo>
                <a:close/>
                <a:moveTo>
                  <a:pt x="15" y="35"/>
                </a:moveTo>
                <a:cubicBezTo>
                  <a:pt x="13" y="35"/>
                  <a:pt x="10" y="37"/>
                  <a:pt x="9" y="38"/>
                </a:cubicBezTo>
                <a:cubicBezTo>
                  <a:pt x="8" y="40"/>
                  <a:pt x="6" y="43"/>
                  <a:pt x="6" y="44"/>
                </a:cubicBezTo>
                <a:cubicBezTo>
                  <a:pt x="5" y="46"/>
                  <a:pt x="5" y="47"/>
                  <a:pt x="4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3" y="47"/>
                  <a:pt x="3" y="45"/>
                  <a:pt x="4" y="43"/>
                </a:cubicBezTo>
                <a:cubicBezTo>
                  <a:pt x="4" y="42"/>
                  <a:pt x="5" y="39"/>
                  <a:pt x="7" y="37"/>
                </a:cubicBezTo>
                <a:cubicBezTo>
                  <a:pt x="9" y="35"/>
                  <a:pt x="12" y="34"/>
                  <a:pt x="14" y="34"/>
                </a:cubicBezTo>
                <a:cubicBezTo>
                  <a:pt x="14" y="34"/>
                  <a:pt x="15" y="34"/>
                  <a:pt x="15" y="34"/>
                </a:cubicBezTo>
                <a:cubicBezTo>
                  <a:pt x="16" y="34"/>
                  <a:pt x="17" y="34"/>
                  <a:pt x="18" y="34"/>
                </a:cubicBezTo>
                <a:cubicBezTo>
                  <a:pt x="18" y="35"/>
                  <a:pt x="17" y="35"/>
                  <a:pt x="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213"/>
          <p:cNvSpPr>
            <a:spLocks/>
          </p:cNvSpPr>
          <p:nvPr/>
        </p:nvSpPr>
        <p:spPr bwMode="auto">
          <a:xfrm>
            <a:off x="5063486" y="1713425"/>
            <a:ext cx="59521" cy="406229"/>
          </a:xfrm>
          <a:custGeom>
            <a:avLst/>
            <a:gdLst>
              <a:gd name="T0" fmla="*/ 22 w 25"/>
              <a:gd name="T1" fmla="*/ 169 h 170"/>
              <a:gd name="T2" fmla="*/ 23 w 25"/>
              <a:gd name="T3" fmla="*/ 169 h 170"/>
              <a:gd name="T4" fmla="*/ 25 w 25"/>
              <a:gd name="T5" fmla="*/ 170 h 170"/>
              <a:gd name="T6" fmla="*/ 25 w 25"/>
              <a:gd name="T7" fmla="*/ 149 h 170"/>
              <a:gd name="T8" fmla="*/ 19 w 25"/>
              <a:gd name="T9" fmla="*/ 83 h 170"/>
              <a:gd name="T10" fmla="*/ 9 w 25"/>
              <a:gd name="T11" fmla="*/ 31 h 170"/>
              <a:gd name="T12" fmla="*/ 4 w 25"/>
              <a:gd name="T13" fmla="*/ 9 h 170"/>
              <a:gd name="T14" fmla="*/ 16 w 25"/>
              <a:gd name="T15" fmla="*/ 7 h 170"/>
              <a:gd name="T16" fmla="*/ 15 w 25"/>
              <a:gd name="T17" fmla="*/ 0 h 170"/>
              <a:gd name="T18" fmla="*/ 0 w 25"/>
              <a:gd name="T19" fmla="*/ 3 h 170"/>
              <a:gd name="T20" fmla="*/ 5 w 25"/>
              <a:gd name="T21" fmla="*/ 28 h 170"/>
              <a:gd name="T22" fmla="*/ 16 w 25"/>
              <a:gd name="T23" fmla="*/ 87 h 170"/>
              <a:gd name="T24" fmla="*/ 22 w 25"/>
              <a:gd name="T25" fmla="*/ 163 h 170"/>
              <a:gd name="T26" fmla="*/ 22 w 25"/>
              <a:gd name="T27" fmla="*/ 16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70">
                <a:moveTo>
                  <a:pt x="22" y="169"/>
                </a:moveTo>
                <a:cubicBezTo>
                  <a:pt x="23" y="169"/>
                  <a:pt x="23" y="169"/>
                  <a:pt x="23" y="169"/>
                </a:cubicBezTo>
                <a:cubicBezTo>
                  <a:pt x="24" y="170"/>
                  <a:pt x="24" y="170"/>
                  <a:pt x="25" y="170"/>
                </a:cubicBezTo>
                <a:cubicBezTo>
                  <a:pt x="25" y="163"/>
                  <a:pt x="25" y="156"/>
                  <a:pt x="25" y="149"/>
                </a:cubicBezTo>
                <a:cubicBezTo>
                  <a:pt x="25" y="131"/>
                  <a:pt x="22" y="101"/>
                  <a:pt x="19" y="83"/>
                </a:cubicBezTo>
                <a:cubicBezTo>
                  <a:pt x="16" y="65"/>
                  <a:pt x="12" y="42"/>
                  <a:pt x="9" y="31"/>
                </a:cubicBezTo>
                <a:cubicBezTo>
                  <a:pt x="7" y="20"/>
                  <a:pt x="5" y="10"/>
                  <a:pt x="4" y="9"/>
                </a:cubicBezTo>
                <a:cubicBezTo>
                  <a:pt x="4" y="8"/>
                  <a:pt x="9" y="7"/>
                  <a:pt x="16" y="7"/>
                </a:cubicBezTo>
                <a:cubicBezTo>
                  <a:pt x="15" y="0"/>
                  <a:pt x="15" y="0"/>
                  <a:pt x="15" y="0"/>
                </a:cubicBezTo>
                <a:cubicBezTo>
                  <a:pt x="6" y="1"/>
                  <a:pt x="0" y="2"/>
                  <a:pt x="0" y="3"/>
                </a:cubicBezTo>
                <a:cubicBezTo>
                  <a:pt x="0" y="4"/>
                  <a:pt x="3" y="16"/>
                  <a:pt x="5" y="28"/>
                </a:cubicBezTo>
                <a:cubicBezTo>
                  <a:pt x="8" y="40"/>
                  <a:pt x="13" y="67"/>
                  <a:pt x="16" y="87"/>
                </a:cubicBezTo>
                <a:cubicBezTo>
                  <a:pt x="19" y="107"/>
                  <a:pt x="22" y="141"/>
                  <a:pt x="22" y="163"/>
                </a:cubicBezTo>
                <a:cubicBezTo>
                  <a:pt x="22" y="165"/>
                  <a:pt x="22" y="167"/>
                  <a:pt x="22" y="1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214"/>
          <p:cNvSpPr>
            <a:spLocks/>
          </p:cNvSpPr>
          <p:nvPr/>
        </p:nvSpPr>
        <p:spPr bwMode="auto">
          <a:xfrm>
            <a:off x="5123006" y="1713425"/>
            <a:ext cx="16368" cy="14880"/>
          </a:xfrm>
          <a:custGeom>
            <a:avLst/>
            <a:gdLst>
              <a:gd name="T0" fmla="*/ 3 w 7"/>
              <a:gd name="T1" fmla="*/ 6 h 6"/>
              <a:gd name="T2" fmla="*/ 7 w 7"/>
              <a:gd name="T3" fmla="*/ 6 h 6"/>
              <a:gd name="T4" fmla="*/ 7 w 7"/>
              <a:gd name="T5" fmla="*/ 0 h 6"/>
              <a:gd name="T6" fmla="*/ 0 w 7"/>
              <a:gd name="T7" fmla="*/ 0 h 6"/>
              <a:gd name="T8" fmla="*/ 3 w 7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6">
                <a:moveTo>
                  <a:pt x="3" y="6"/>
                </a:moveTo>
                <a:cubicBezTo>
                  <a:pt x="5" y="6"/>
                  <a:pt x="6" y="6"/>
                  <a:pt x="7" y="6"/>
                </a:cubicBezTo>
                <a:cubicBezTo>
                  <a:pt x="7" y="4"/>
                  <a:pt x="7" y="2"/>
                  <a:pt x="7" y="0"/>
                </a:cubicBezTo>
                <a:cubicBezTo>
                  <a:pt x="5" y="0"/>
                  <a:pt x="2" y="0"/>
                  <a:pt x="0" y="0"/>
                </a:cubicBezTo>
                <a:lnTo>
                  <a:pt x="3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215"/>
          <p:cNvSpPr>
            <a:spLocks/>
          </p:cNvSpPr>
          <p:nvPr/>
        </p:nvSpPr>
        <p:spPr bwMode="auto">
          <a:xfrm>
            <a:off x="5102174" y="1713425"/>
            <a:ext cx="197906" cy="604135"/>
          </a:xfrm>
          <a:custGeom>
            <a:avLst/>
            <a:gdLst>
              <a:gd name="T0" fmla="*/ 59 w 83"/>
              <a:gd name="T1" fmla="*/ 0 h 253"/>
              <a:gd name="T2" fmla="*/ 26 w 83"/>
              <a:gd name="T3" fmla="*/ 0 h 253"/>
              <a:gd name="T4" fmla="*/ 24 w 83"/>
              <a:gd name="T5" fmla="*/ 6 h 253"/>
              <a:gd name="T6" fmla="*/ 57 w 83"/>
              <a:gd name="T7" fmla="*/ 6 h 253"/>
              <a:gd name="T8" fmla="*/ 79 w 83"/>
              <a:gd name="T9" fmla="*/ 9 h 253"/>
              <a:gd name="T10" fmla="*/ 74 w 83"/>
              <a:gd name="T11" fmla="*/ 31 h 253"/>
              <a:gd name="T12" fmla="*/ 64 w 83"/>
              <a:gd name="T13" fmla="*/ 83 h 253"/>
              <a:gd name="T14" fmla="*/ 59 w 83"/>
              <a:gd name="T15" fmla="*/ 149 h 253"/>
              <a:gd name="T16" fmla="*/ 60 w 83"/>
              <a:gd name="T17" fmla="*/ 201 h 253"/>
              <a:gd name="T18" fmla="*/ 59 w 83"/>
              <a:gd name="T19" fmla="*/ 224 h 253"/>
              <a:gd name="T20" fmla="*/ 45 w 83"/>
              <a:gd name="T21" fmla="*/ 230 h 253"/>
              <a:gd name="T22" fmla="*/ 22 w 83"/>
              <a:gd name="T23" fmla="*/ 230 h 253"/>
              <a:gd name="T24" fmla="*/ 9 w 83"/>
              <a:gd name="T25" fmla="*/ 224 h 253"/>
              <a:gd name="T26" fmla="*/ 7 w 83"/>
              <a:gd name="T27" fmla="*/ 201 h 253"/>
              <a:gd name="T28" fmla="*/ 8 w 83"/>
              <a:gd name="T29" fmla="*/ 176 h 253"/>
              <a:gd name="T30" fmla="*/ 6 w 83"/>
              <a:gd name="T31" fmla="*/ 174 h 253"/>
              <a:gd name="T32" fmla="*/ 3 w 83"/>
              <a:gd name="T33" fmla="*/ 222 h 253"/>
              <a:gd name="T34" fmla="*/ 1 w 83"/>
              <a:gd name="T35" fmla="*/ 248 h 253"/>
              <a:gd name="T36" fmla="*/ 19 w 83"/>
              <a:gd name="T37" fmla="*/ 253 h 253"/>
              <a:gd name="T38" fmla="*/ 48 w 83"/>
              <a:gd name="T39" fmla="*/ 253 h 253"/>
              <a:gd name="T40" fmla="*/ 66 w 83"/>
              <a:gd name="T41" fmla="*/ 248 h 253"/>
              <a:gd name="T42" fmla="*/ 65 w 83"/>
              <a:gd name="T43" fmla="*/ 222 h 253"/>
              <a:gd name="T44" fmla="*/ 61 w 83"/>
              <a:gd name="T45" fmla="*/ 163 h 253"/>
              <a:gd name="T46" fmla="*/ 67 w 83"/>
              <a:gd name="T47" fmla="*/ 87 h 253"/>
              <a:gd name="T48" fmla="*/ 78 w 83"/>
              <a:gd name="T49" fmla="*/ 28 h 253"/>
              <a:gd name="T50" fmla="*/ 83 w 83"/>
              <a:gd name="T51" fmla="*/ 3 h 253"/>
              <a:gd name="T52" fmla="*/ 59 w 83"/>
              <a:gd name="T53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3" h="253">
                <a:moveTo>
                  <a:pt x="59" y="0"/>
                </a:moveTo>
                <a:cubicBezTo>
                  <a:pt x="50" y="0"/>
                  <a:pt x="37" y="0"/>
                  <a:pt x="26" y="0"/>
                </a:cubicBezTo>
                <a:cubicBezTo>
                  <a:pt x="25" y="2"/>
                  <a:pt x="24" y="4"/>
                  <a:pt x="24" y="6"/>
                </a:cubicBezTo>
                <a:cubicBezTo>
                  <a:pt x="35" y="6"/>
                  <a:pt x="48" y="6"/>
                  <a:pt x="57" y="6"/>
                </a:cubicBezTo>
                <a:cubicBezTo>
                  <a:pt x="69" y="6"/>
                  <a:pt x="79" y="7"/>
                  <a:pt x="79" y="9"/>
                </a:cubicBezTo>
                <a:cubicBezTo>
                  <a:pt x="79" y="10"/>
                  <a:pt x="76" y="20"/>
                  <a:pt x="74" y="31"/>
                </a:cubicBezTo>
                <a:cubicBezTo>
                  <a:pt x="72" y="42"/>
                  <a:pt x="67" y="65"/>
                  <a:pt x="64" y="83"/>
                </a:cubicBezTo>
                <a:cubicBezTo>
                  <a:pt x="61" y="101"/>
                  <a:pt x="59" y="131"/>
                  <a:pt x="59" y="149"/>
                </a:cubicBezTo>
                <a:cubicBezTo>
                  <a:pt x="58" y="168"/>
                  <a:pt x="59" y="192"/>
                  <a:pt x="60" y="201"/>
                </a:cubicBezTo>
                <a:cubicBezTo>
                  <a:pt x="61" y="211"/>
                  <a:pt x="60" y="221"/>
                  <a:pt x="59" y="224"/>
                </a:cubicBezTo>
                <a:cubicBezTo>
                  <a:pt x="57" y="227"/>
                  <a:pt x="51" y="230"/>
                  <a:pt x="45" y="230"/>
                </a:cubicBezTo>
                <a:cubicBezTo>
                  <a:pt x="39" y="230"/>
                  <a:pt x="28" y="230"/>
                  <a:pt x="22" y="230"/>
                </a:cubicBezTo>
                <a:cubicBezTo>
                  <a:pt x="16" y="230"/>
                  <a:pt x="10" y="227"/>
                  <a:pt x="9" y="224"/>
                </a:cubicBezTo>
                <a:cubicBezTo>
                  <a:pt x="7" y="221"/>
                  <a:pt x="7" y="211"/>
                  <a:pt x="7" y="201"/>
                </a:cubicBezTo>
                <a:cubicBezTo>
                  <a:pt x="8" y="196"/>
                  <a:pt x="8" y="187"/>
                  <a:pt x="8" y="176"/>
                </a:cubicBezTo>
                <a:cubicBezTo>
                  <a:pt x="8" y="176"/>
                  <a:pt x="7" y="175"/>
                  <a:pt x="6" y="174"/>
                </a:cubicBezTo>
                <a:cubicBezTo>
                  <a:pt x="6" y="193"/>
                  <a:pt x="4" y="213"/>
                  <a:pt x="3" y="222"/>
                </a:cubicBezTo>
                <a:cubicBezTo>
                  <a:pt x="0" y="233"/>
                  <a:pt x="0" y="244"/>
                  <a:pt x="1" y="248"/>
                </a:cubicBezTo>
                <a:cubicBezTo>
                  <a:pt x="3" y="251"/>
                  <a:pt x="11" y="253"/>
                  <a:pt x="19" y="253"/>
                </a:cubicBezTo>
                <a:cubicBezTo>
                  <a:pt x="27" y="253"/>
                  <a:pt x="40" y="253"/>
                  <a:pt x="48" y="253"/>
                </a:cubicBezTo>
                <a:cubicBezTo>
                  <a:pt x="57" y="253"/>
                  <a:pt x="64" y="251"/>
                  <a:pt x="66" y="248"/>
                </a:cubicBezTo>
                <a:cubicBezTo>
                  <a:pt x="67" y="244"/>
                  <a:pt x="67" y="233"/>
                  <a:pt x="65" y="222"/>
                </a:cubicBezTo>
                <a:cubicBezTo>
                  <a:pt x="62" y="211"/>
                  <a:pt x="61" y="184"/>
                  <a:pt x="61" y="163"/>
                </a:cubicBezTo>
                <a:cubicBezTo>
                  <a:pt x="61" y="141"/>
                  <a:pt x="64" y="107"/>
                  <a:pt x="67" y="87"/>
                </a:cubicBezTo>
                <a:cubicBezTo>
                  <a:pt x="70" y="67"/>
                  <a:pt x="75" y="40"/>
                  <a:pt x="78" y="28"/>
                </a:cubicBezTo>
                <a:cubicBezTo>
                  <a:pt x="80" y="16"/>
                  <a:pt x="83" y="4"/>
                  <a:pt x="83" y="3"/>
                </a:cubicBezTo>
                <a:cubicBezTo>
                  <a:pt x="83" y="1"/>
                  <a:pt x="72" y="0"/>
                  <a:pt x="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216"/>
          <p:cNvSpPr>
            <a:spLocks/>
          </p:cNvSpPr>
          <p:nvPr/>
        </p:nvSpPr>
        <p:spPr bwMode="auto">
          <a:xfrm>
            <a:off x="5064973" y="1448558"/>
            <a:ext cx="46128" cy="238083"/>
          </a:xfrm>
          <a:custGeom>
            <a:avLst/>
            <a:gdLst>
              <a:gd name="T0" fmla="*/ 13 w 19"/>
              <a:gd name="T1" fmla="*/ 87 h 100"/>
              <a:gd name="T2" fmla="*/ 14 w 19"/>
              <a:gd name="T3" fmla="*/ 70 h 100"/>
              <a:gd name="T4" fmla="*/ 16 w 19"/>
              <a:gd name="T5" fmla="*/ 69 h 100"/>
              <a:gd name="T6" fmla="*/ 14 w 19"/>
              <a:gd name="T7" fmla="*/ 67 h 100"/>
              <a:gd name="T8" fmla="*/ 14 w 19"/>
              <a:gd name="T9" fmla="*/ 67 h 100"/>
              <a:gd name="T10" fmla="*/ 14 w 19"/>
              <a:gd name="T11" fmla="*/ 64 h 100"/>
              <a:gd name="T12" fmla="*/ 13 w 19"/>
              <a:gd name="T13" fmla="*/ 64 h 100"/>
              <a:gd name="T14" fmla="*/ 15 w 19"/>
              <a:gd name="T15" fmla="*/ 62 h 100"/>
              <a:gd name="T16" fmla="*/ 13 w 19"/>
              <a:gd name="T17" fmla="*/ 60 h 100"/>
              <a:gd name="T18" fmla="*/ 13 w 19"/>
              <a:gd name="T19" fmla="*/ 60 h 100"/>
              <a:gd name="T20" fmla="*/ 13 w 19"/>
              <a:gd name="T21" fmla="*/ 57 h 100"/>
              <a:gd name="T22" fmla="*/ 12 w 19"/>
              <a:gd name="T23" fmla="*/ 57 h 100"/>
              <a:gd name="T24" fmla="*/ 14 w 19"/>
              <a:gd name="T25" fmla="*/ 55 h 100"/>
              <a:gd name="T26" fmla="*/ 12 w 19"/>
              <a:gd name="T27" fmla="*/ 54 h 100"/>
              <a:gd name="T28" fmla="*/ 12 w 19"/>
              <a:gd name="T29" fmla="*/ 53 h 100"/>
              <a:gd name="T30" fmla="*/ 12 w 19"/>
              <a:gd name="T31" fmla="*/ 50 h 100"/>
              <a:gd name="T32" fmla="*/ 11 w 19"/>
              <a:gd name="T33" fmla="*/ 50 h 100"/>
              <a:gd name="T34" fmla="*/ 13 w 19"/>
              <a:gd name="T35" fmla="*/ 48 h 100"/>
              <a:gd name="T36" fmla="*/ 11 w 19"/>
              <a:gd name="T37" fmla="*/ 47 h 100"/>
              <a:gd name="T38" fmla="*/ 2 w 19"/>
              <a:gd name="T39" fmla="*/ 1 h 100"/>
              <a:gd name="T40" fmla="*/ 6 w 19"/>
              <a:gd name="T41" fmla="*/ 46 h 100"/>
              <a:gd name="T42" fmla="*/ 5 w 19"/>
              <a:gd name="T43" fmla="*/ 48 h 100"/>
              <a:gd name="T44" fmla="*/ 7 w 19"/>
              <a:gd name="T45" fmla="*/ 49 h 100"/>
              <a:gd name="T46" fmla="*/ 6 w 19"/>
              <a:gd name="T47" fmla="*/ 49 h 100"/>
              <a:gd name="T48" fmla="*/ 7 w 19"/>
              <a:gd name="T49" fmla="*/ 52 h 100"/>
              <a:gd name="T50" fmla="*/ 7 w 19"/>
              <a:gd name="T51" fmla="*/ 52 h 100"/>
              <a:gd name="T52" fmla="*/ 6 w 19"/>
              <a:gd name="T53" fmla="*/ 54 h 100"/>
              <a:gd name="T54" fmla="*/ 8 w 19"/>
              <a:gd name="T55" fmla="*/ 56 h 100"/>
              <a:gd name="T56" fmla="*/ 7 w 19"/>
              <a:gd name="T57" fmla="*/ 56 h 100"/>
              <a:gd name="T58" fmla="*/ 8 w 19"/>
              <a:gd name="T59" fmla="*/ 59 h 100"/>
              <a:gd name="T60" fmla="*/ 8 w 19"/>
              <a:gd name="T61" fmla="*/ 59 h 100"/>
              <a:gd name="T62" fmla="*/ 7 w 19"/>
              <a:gd name="T63" fmla="*/ 61 h 100"/>
              <a:gd name="T64" fmla="*/ 9 w 19"/>
              <a:gd name="T65" fmla="*/ 63 h 100"/>
              <a:gd name="T66" fmla="*/ 8 w 19"/>
              <a:gd name="T67" fmla="*/ 63 h 100"/>
              <a:gd name="T68" fmla="*/ 9 w 19"/>
              <a:gd name="T69" fmla="*/ 66 h 100"/>
              <a:gd name="T70" fmla="*/ 10 w 19"/>
              <a:gd name="T71" fmla="*/ 66 h 100"/>
              <a:gd name="T72" fmla="*/ 8 w 19"/>
              <a:gd name="T73" fmla="*/ 68 h 100"/>
              <a:gd name="T74" fmla="*/ 10 w 19"/>
              <a:gd name="T75" fmla="*/ 69 h 100"/>
              <a:gd name="T76" fmla="*/ 9 w 19"/>
              <a:gd name="T77" fmla="*/ 70 h 100"/>
              <a:gd name="T78" fmla="*/ 10 w 19"/>
              <a:gd name="T79" fmla="*/ 7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" h="100">
                <a:moveTo>
                  <a:pt x="11" y="73"/>
                </a:moveTo>
                <a:cubicBezTo>
                  <a:pt x="13" y="87"/>
                  <a:pt x="13" y="87"/>
                  <a:pt x="13" y="87"/>
                </a:cubicBezTo>
                <a:cubicBezTo>
                  <a:pt x="19" y="100"/>
                  <a:pt x="19" y="100"/>
                  <a:pt x="19" y="100"/>
                </a:cubicBezTo>
                <a:cubicBezTo>
                  <a:pt x="14" y="70"/>
                  <a:pt x="14" y="70"/>
                  <a:pt x="14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69"/>
                  <a:pt x="16" y="69"/>
                </a:cubicBezTo>
                <a:cubicBezTo>
                  <a:pt x="16" y="68"/>
                  <a:pt x="15" y="67"/>
                  <a:pt x="15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5" y="66"/>
                  <a:pt x="15" y="66"/>
                  <a:pt x="15" y="65"/>
                </a:cubicBezTo>
                <a:cubicBezTo>
                  <a:pt x="15" y="65"/>
                  <a:pt x="15" y="64"/>
                  <a:pt x="14" y="64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64"/>
                  <a:pt x="13" y="64"/>
                  <a:pt x="13" y="64"/>
                </a:cubicBezTo>
                <a:cubicBezTo>
                  <a:pt x="14" y="63"/>
                  <a:pt x="14" y="63"/>
                  <a:pt x="14" y="63"/>
                </a:cubicBezTo>
                <a:cubicBezTo>
                  <a:pt x="15" y="63"/>
                  <a:pt x="15" y="62"/>
                  <a:pt x="15" y="62"/>
                </a:cubicBezTo>
                <a:cubicBezTo>
                  <a:pt x="15" y="61"/>
                  <a:pt x="14" y="61"/>
                  <a:pt x="14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4" y="60"/>
                  <a:pt x="14" y="59"/>
                  <a:pt x="14" y="58"/>
                </a:cubicBezTo>
                <a:cubicBezTo>
                  <a:pt x="14" y="58"/>
                  <a:pt x="14" y="57"/>
                  <a:pt x="13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2" y="57"/>
                  <a:pt x="12" y="57"/>
                  <a:pt x="12" y="57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4" y="56"/>
                  <a:pt x="14" y="55"/>
                </a:cubicBezTo>
                <a:cubicBezTo>
                  <a:pt x="14" y="54"/>
                  <a:pt x="13" y="54"/>
                  <a:pt x="13" y="54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3" y="53"/>
                  <a:pt x="13" y="52"/>
                  <a:pt x="13" y="52"/>
                </a:cubicBezTo>
                <a:cubicBezTo>
                  <a:pt x="13" y="51"/>
                  <a:pt x="13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2" y="49"/>
                  <a:pt x="13" y="49"/>
                  <a:pt x="13" y="48"/>
                </a:cubicBezTo>
                <a:cubicBezTo>
                  <a:pt x="13" y="47"/>
                  <a:pt x="12" y="47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3" y="0"/>
                  <a:pt x="2" y="1"/>
                </a:cubicBezTo>
                <a:cubicBezTo>
                  <a:pt x="0" y="1"/>
                  <a:pt x="0" y="2"/>
                  <a:pt x="0" y="3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5" y="46"/>
                  <a:pt x="5" y="47"/>
                  <a:pt x="5" y="48"/>
                </a:cubicBezTo>
                <a:cubicBezTo>
                  <a:pt x="5" y="48"/>
                  <a:pt x="6" y="49"/>
                  <a:pt x="6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6" y="50"/>
                  <a:pt x="6" y="50"/>
                  <a:pt x="6" y="51"/>
                </a:cubicBezTo>
                <a:cubicBezTo>
                  <a:pt x="6" y="52"/>
                  <a:pt x="6" y="52"/>
                  <a:pt x="7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7" y="53"/>
                  <a:pt x="7" y="53"/>
                  <a:pt x="7" y="53"/>
                </a:cubicBezTo>
                <a:cubicBezTo>
                  <a:pt x="6" y="53"/>
                  <a:pt x="6" y="54"/>
                  <a:pt x="6" y="54"/>
                </a:cubicBezTo>
                <a:cubicBezTo>
                  <a:pt x="6" y="55"/>
                  <a:pt x="7" y="55"/>
                  <a:pt x="7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6"/>
                  <a:pt x="7" y="57"/>
                  <a:pt x="7" y="58"/>
                </a:cubicBezTo>
                <a:cubicBezTo>
                  <a:pt x="7" y="58"/>
                  <a:pt x="7" y="59"/>
                  <a:pt x="8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8" y="60"/>
                  <a:pt x="8" y="60"/>
                  <a:pt x="8" y="60"/>
                </a:cubicBezTo>
                <a:cubicBezTo>
                  <a:pt x="7" y="60"/>
                  <a:pt x="7" y="61"/>
                  <a:pt x="7" y="61"/>
                </a:cubicBezTo>
                <a:cubicBezTo>
                  <a:pt x="7" y="62"/>
                  <a:pt x="8" y="62"/>
                  <a:pt x="8" y="62"/>
                </a:cubicBezTo>
                <a:cubicBezTo>
                  <a:pt x="9" y="63"/>
                  <a:pt x="9" y="63"/>
                  <a:pt x="9" y="63"/>
                </a:cubicBezTo>
                <a:cubicBezTo>
                  <a:pt x="9" y="63"/>
                  <a:pt x="9" y="63"/>
                  <a:pt x="9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4"/>
                  <a:pt x="8" y="65"/>
                </a:cubicBezTo>
                <a:cubicBezTo>
                  <a:pt x="8" y="65"/>
                  <a:pt x="8" y="66"/>
                  <a:pt x="9" y="66"/>
                </a:cubicBezTo>
                <a:cubicBezTo>
                  <a:pt x="9" y="66"/>
                  <a:pt x="9" y="66"/>
                  <a:pt x="9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9" y="66"/>
                  <a:pt x="9" y="66"/>
                  <a:pt x="9" y="66"/>
                </a:cubicBezTo>
                <a:cubicBezTo>
                  <a:pt x="8" y="67"/>
                  <a:pt x="8" y="67"/>
                  <a:pt x="8" y="68"/>
                </a:cubicBezTo>
                <a:cubicBezTo>
                  <a:pt x="8" y="69"/>
                  <a:pt x="9" y="69"/>
                  <a:pt x="9" y="69"/>
                </a:cubicBezTo>
                <a:cubicBezTo>
                  <a:pt x="10" y="69"/>
                  <a:pt x="10" y="69"/>
                  <a:pt x="10" y="69"/>
                </a:cubicBezTo>
                <a:cubicBezTo>
                  <a:pt x="10" y="69"/>
                  <a:pt x="10" y="69"/>
                  <a:pt x="10" y="69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1"/>
                  <a:pt x="9" y="71"/>
                </a:cubicBezTo>
                <a:cubicBezTo>
                  <a:pt x="9" y="72"/>
                  <a:pt x="9" y="72"/>
                  <a:pt x="10" y="73"/>
                </a:cubicBezTo>
                <a:lnTo>
                  <a:pt x="11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217"/>
          <p:cNvSpPr>
            <a:spLocks/>
          </p:cNvSpPr>
          <p:nvPr/>
        </p:nvSpPr>
        <p:spPr bwMode="auto">
          <a:xfrm>
            <a:off x="4893852" y="1558671"/>
            <a:ext cx="315460" cy="562470"/>
          </a:xfrm>
          <a:custGeom>
            <a:avLst/>
            <a:gdLst>
              <a:gd name="T0" fmla="*/ 54 w 132"/>
              <a:gd name="T1" fmla="*/ 13 h 236"/>
              <a:gd name="T2" fmla="*/ 55 w 132"/>
              <a:gd name="T3" fmla="*/ 13 h 236"/>
              <a:gd name="T4" fmla="*/ 56 w 132"/>
              <a:gd name="T5" fmla="*/ 14 h 236"/>
              <a:gd name="T6" fmla="*/ 59 w 132"/>
              <a:gd name="T7" fmla="*/ 13 h 236"/>
              <a:gd name="T8" fmla="*/ 59 w 132"/>
              <a:gd name="T9" fmla="*/ 15 h 236"/>
              <a:gd name="T10" fmla="*/ 62 w 132"/>
              <a:gd name="T11" fmla="*/ 15 h 236"/>
              <a:gd name="T12" fmla="*/ 62 w 132"/>
              <a:gd name="T13" fmla="*/ 17 h 236"/>
              <a:gd name="T14" fmla="*/ 64 w 132"/>
              <a:gd name="T15" fmla="*/ 17 h 236"/>
              <a:gd name="T16" fmla="*/ 64 w 132"/>
              <a:gd name="T17" fmla="*/ 20 h 236"/>
              <a:gd name="T18" fmla="*/ 66 w 132"/>
              <a:gd name="T19" fmla="*/ 20 h 236"/>
              <a:gd name="T20" fmla="*/ 66 w 132"/>
              <a:gd name="T21" fmla="*/ 22 h 236"/>
              <a:gd name="T22" fmla="*/ 68 w 132"/>
              <a:gd name="T23" fmla="*/ 23 h 236"/>
              <a:gd name="T24" fmla="*/ 68 w 132"/>
              <a:gd name="T25" fmla="*/ 25 h 236"/>
              <a:gd name="T26" fmla="*/ 70 w 132"/>
              <a:gd name="T27" fmla="*/ 26 h 236"/>
              <a:gd name="T28" fmla="*/ 69 w 132"/>
              <a:gd name="T29" fmla="*/ 28 h 236"/>
              <a:gd name="T30" fmla="*/ 71 w 132"/>
              <a:gd name="T31" fmla="*/ 29 h 236"/>
              <a:gd name="T32" fmla="*/ 98 w 132"/>
              <a:gd name="T33" fmla="*/ 83 h 236"/>
              <a:gd name="T34" fmla="*/ 96 w 132"/>
              <a:gd name="T35" fmla="*/ 83 h 236"/>
              <a:gd name="T36" fmla="*/ 89 w 132"/>
              <a:gd name="T37" fmla="*/ 69 h 236"/>
              <a:gd name="T38" fmla="*/ 89 w 132"/>
              <a:gd name="T39" fmla="*/ 83 h 236"/>
              <a:gd name="T40" fmla="*/ 84 w 132"/>
              <a:gd name="T41" fmla="*/ 106 h 236"/>
              <a:gd name="T42" fmla="*/ 98 w 132"/>
              <a:gd name="T43" fmla="*/ 216 h 236"/>
              <a:gd name="T44" fmla="*/ 101 w 132"/>
              <a:gd name="T45" fmla="*/ 236 h 236"/>
              <a:gd name="T46" fmla="*/ 118 w 132"/>
              <a:gd name="T47" fmla="*/ 225 h 236"/>
              <a:gd name="T48" fmla="*/ 115 w 132"/>
              <a:gd name="T49" fmla="*/ 219 h 236"/>
              <a:gd name="T50" fmla="*/ 101 w 132"/>
              <a:gd name="T51" fmla="*/ 201 h 236"/>
              <a:gd name="T52" fmla="*/ 111 w 132"/>
              <a:gd name="T53" fmla="*/ 198 h 236"/>
              <a:gd name="T54" fmla="*/ 128 w 132"/>
              <a:gd name="T55" fmla="*/ 178 h 236"/>
              <a:gd name="T56" fmla="*/ 102 w 132"/>
              <a:gd name="T57" fmla="*/ 131 h 236"/>
              <a:gd name="T58" fmla="*/ 118 w 132"/>
              <a:gd name="T59" fmla="*/ 103 h 236"/>
              <a:gd name="T60" fmla="*/ 107 w 132"/>
              <a:gd name="T61" fmla="*/ 83 h 236"/>
              <a:gd name="T62" fmla="*/ 103 w 132"/>
              <a:gd name="T63" fmla="*/ 83 h 236"/>
              <a:gd name="T64" fmla="*/ 75 w 132"/>
              <a:gd name="T65" fmla="*/ 25 h 236"/>
              <a:gd name="T66" fmla="*/ 73 w 132"/>
              <a:gd name="T67" fmla="*/ 22 h 236"/>
              <a:gd name="T68" fmla="*/ 72 w 132"/>
              <a:gd name="T69" fmla="*/ 22 h 236"/>
              <a:gd name="T70" fmla="*/ 73 w 132"/>
              <a:gd name="T71" fmla="*/ 19 h 236"/>
              <a:gd name="T72" fmla="*/ 70 w 132"/>
              <a:gd name="T73" fmla="*/ 19 h 236"/>
              <a:gd name="T74" fmla="*/ 71 w 132"/>
              <a:gd name="T75" fmla="*/ 16 h 236"/>
              <a:gd name="T76" fmla="*/ 68 w 132"/>
              <a:gd name="T77" fmla="*/ 16 h 236"/>
              <a:gd name="T78" fmla="*/ 68 w 132"/>
              <a:gd name="T79" fmla="*/ 13 h 236"/>
              <a:gd name="T80" fmla="*/ 66 w 132"/>
              <a:gd name="T81" fmla="*/ 13 h 236"/>
              <a:gd name="T82" fmla="*/ 66 w 132"/>
              <a:gd name="T83" fmla="*/ 12 h 236"/>
              <a:gd name="T84" fmla="*/ 64 w 132"/>
              <a:gd name="T85" fmla="*/ 11 h 236"/>
              <a:gd name="T86" fmla="*/ 62 w 132"/>
              <a:gd name="T87" fmla="*/ 10 h 236"/>
              <a:gd name="T88" fmla="*/ 60 w 132"/>
              <a:gd name="T89" fmla="*/ 9 h 236"/>
              <a:gd name="T90" fmla="*/ 58 w 132"/>
              <a:gd name="T91" fmla="*/ 8 h 236"/>
              <a:gd name="T92" fmla="*/ 56 w 132"/>
              <a:gd name="T93" fmla="*/ 7 h 236"/>
              <a:gd name="T94" fmla="*/ 2 w 132"/>
              <a:gd name="T95" fmla="*/ 0 h 236"/>
              <a:gd name="T96" fmla="*/ 2 w 132"/>
              <a:gd name="T97" fmla="*/ 4 h 236"/>
              <a:gd name="T98" fmla="*/ 53 w 132"/>
              <a:gd name="T99" fmla="*/ 13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2" h="236">
                <a:moveTo>
                  <a:pt x="53" y="13"/>
                </a:moveTo>
                <a:cubicBezTo>
                  <a:pt x="53" y="13"/>
                  <a:pt x="54" y="13"/>
                  <a:pt x="54" y="13"/>
                </a:cubicBezTo>
                <a:cubicBezTo>
                  <a:pt x="55" y="13"/>
                  <a:pt x="55" y="13"/>
                  <a:pt x="55" y="12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3"/>
                  <a:pt x="55" y="14"/>
                  <a:pt x="56" y="14"/>
                </a:cubicBezTo>
                <a:cubicBezTo>
                  <a:pt x="56" y="14"/>
                  <a:pt x="57" y="14"/>
                  <a:pt x="58" y="14"/>
                </a:cubicBezTo>
                <a:cubicBezTo>
                  <a:pt x="58" y="14"/>
                  <a:pt x="58" y="13"/>
                  <a:pt x="59" y="13"/>
                </a:cubicBezTo>
                <a:cubicBezTo>
                  <a:pt x="59" y="13"/>
                  <a:pt x="58" y="14"/>
                  <a:pt x="58" y="14"/>
                </a:cubicBezTo>
                <a:cubicBezTo>
                  <a:pt x="58" y="14"/>
                  <a:pt x="58" y="15"/>
                  <a:pt x="59" y="15"/>
                </a:cubicBezTo>
                <a:cubicBezTo>
                  <a:pt x="60" y="16"/>
                  <a:pt x="60" y="16"/>
                  <a:pt x="61" y="16"/>
                </a:cubicBezTo>
                <a:cubicBezTo>
                  <a:pt x="61" y="15"/>
                  <a:pt x="61" y="15"/>
                  <a:pt x="62" y="15"/>
                </a:cubicBezTo>
                <a:cubicBezTo>
                  <a:pt x="62" y="15"/>
                  <a:pt x="62" y="15"/>
                  <a:pt x="61" y="15"/>
                </a:cubicBezTo>
                <a:cubicBezTo>
                  <a:pt x="61" y="16"/>
                  <a:pt x="61" y="17"/>
                  <a:pt x="62" y="17"/>
                </a:cubicBezTo>
                <a:cubicBezTo>
                  <a:pt x="62" y="18"/>
                  <a:pt x="63" y="18"/>
                  <a:pt x="63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8"/>
                  <a:pt x="64" y="18"/>
                </a:cubicBezTo>
                <a:cubicBezTo>
                  <a:pt x="64" y="18"/>
                  <a:pt x="64" y="19"/>
                  <a:pt x="64" y="20"/>
                </a:cubicBezTo>
                <a:cubicBezTo>
                  <a:pt x="65" y="20"/>
                  <a:pt x="65" y="20"/>
                  <a:pt x="66" y="20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20"/>
                  <a:pt x="66" y="20"/>
                  <a:pt x="66" y="20"/>
                </a:cubicBezTo>
                <a:cubicBezTo>
                  <a:pt x="66" y="21"/>
                  <a:pt x="66" y="22"/>
                  <a:pt x="66" y="22"/>
                </a:cubicBezTo>
                <a:cubicBezTo>
                  <a:pt x="66" y="23"/>
                  <a:pt x="67" y="23"/>
                  <a:pt x="68" y="23"/>
                </a:cubicBezTo>
                <a:cubicBezTo>
                  <a:pt x="68" y="23"/>
                  <a:pt x="68" y="23"/>
                  <a:pt x="68" y="23"/>
                </a:cubicBezTo>
                <a:cubicBezTo>
                  <a:pt x="68" y="23"/>
                  <a:pt x="68" y="23"/>
                  <a:pt x="68" y="23"/>
                </a:cubicBezTo>
                <a:cubicBezTo>
                  <a:pt x="67" y="24"/>
                  <a:pt x="67" y="24"/>
                  <a:pt x="68" y="25"/>
                </a:cubicBezTo>
                <a:cubicBezTo>
                  <a:pt x="68" y="25"/>
                  <a:pt x="69" y="26"/>
                  <a:pt x="69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69" y="26"/>
                </a:cubicBezTo>
                <a:cubicBezTo>
                  <a:pt x="69" y="27"/>
                  <a:pt x="69" y="27"/>
                  <a:pt x="69" y="28"/>
                </a:cubicBezTo>
                <a:cubicBezTo>
                  <a:pt x="70" y="28"/>
                  <a:pt x="70" y="29"/>
                  <a:pt x="71" y="29"/>
                </a:cubicBezTo>
                <a:cubicBezTo>
                  <a:pt x="71" y="29"/>
                  <a:pt x="71" y="29"/>
                  <a:pt x="71" y="29"/>
                </a:cubicBezTo>
                <a:cubicBezTo>
                  <a:pt x="71" y="29"/>
                  <a:pt x="71" y="29"/>
                  <a:pt x="72" y="29"/>
                </a:cubicBezTo>
                <a:cubicBezTo>
                  <a:pt x="98" y="83"/>
                  <a:pt x="98" y="83"/>
                  <a:pt x="98" y="83"/>
                </a:cubicBezTo>
                <a:cubicBezTo>
                  <a:pt x="97" y="83"/>
                  <a:pt x="97" y="83"/>
                  <a:pt x="96" y="83"/>
                </a:cubicBezTo>
                <a:cubicBezTo>
                  <a:pt x="96" y="83"/>
                  <a:pt x="96" y="83"/>
                  <a:pt x="96" y="83"/>
                </a:cubicBezTo>
                <a:cubicBezTo>
                  <a:pt x="95" y="82"/>
                  <a:pt x="95" y="82"/>
                  <a:pt x="95" y="82"/>
                </a:cubicBezTo>
                <a:cubicBezTo>
                  <a:pt x="89" y="69"/>
                  <a:pt x="89" y="69"/>
                  <a:pt x="89" y="69"/>
                </a:cubicBezTo>
                <a:cubicBezTo>
                  <a:pt x="91" y="83"/>
                  <a:pt x="91" y="83"/>
                  <a:pt x="91" y="83"/>
                </a:cubicBezTo>
                <a:cubicBezTo>
                  <a:pt x="90" y="83"/>
                  <a:pt x="90" y="83"/>
                  <a:pt x="89" y="83"/>
                </a:cubicBezTo>
                <a:cubicBezTo>
                  <a:pt x="83" y="84"/>
                  <a:pt x="80" y="85"/>
                  <a:pt x="80" y="85"/>
                </a:cubicBezTo>
                <a:cubicBezTo>
                  <a:pt x="80" y="87"/>
                  <a:pt x="82" y="96"/>
                  <a:pt x="84" y="106"/>
                </a:cubicBezTo>
                <a:cubicBezTo>
                  <a:pt x="87" y="116"/>
                  <a:pt x="91" y="138"/>
                  <a:pt x="93" y="154"/>
                </a:cubicBezTo>
                <a:cubicBezTo>
                  <a:pt x="96" y="171"/>
                  <a:pt x="98" y="199"/>
                  <a:pt x="98" y="216"/>
                </a:cubicBezTo>
                <a:cubicBezTo>
                  <a:pt x="98" y="223"/>
                  <a:pt x="98" y="229"/>
                  <a:pt x="98" y="236"/>
                </a:cubicBezTo>
                <a:cubicBezTo>
                  <a:pt x="99" y="236"/>
                  <a:pt x="100" y="236"/>
                  <a:pt x="101" y="236"/>
                </a:cubicBezTo>
                <a:cubicBezTo>
                  <a:pt x="105" y="236"/>
                  <a:pt x="108" y="235"/>
                  <a:pt x="111" y="234"/>
                </a:cubicBezTo>
                <a:cubicBezTo>
                  <a:pt x="114" y="232"/>
                  <a:pt x="117" y="228"/>
                  <a:pt x="118" y="225"/>
                </a:cubicBezTo>
                <a:cubicBezTo>
                  <a:pt x="118" y="223"/>
                  <a:pt x="117" y="222"/>
                  <a:pt x="116" y="220"/>
                </a:cubicBezTo>
                <a:cubicBezTo>
                  <a:pt x="116" y="220"/>
                  <a:pt x="115" y="220"/>
                  <a:pt x="115" y="219"/>
                </a:cubicBezTo>
                <a:cubicBezTo>
                  <a:pt x="115" y="219"/>
                  <a:pt x="115" y="219"/>
                  <a:pt x="115" y="219"/>
                </a:cubicBezTo>
                <a:cubicBezTo>
                  <a:pt x="115" y="219"/>
                  <a:pt x="99" y="208"/>
                  <a:pt x="101" y="201"/>
                </a:cubicBezTo>
                <a:cubicBezTo>
                  <a:pt x="101" y="200"/>
                  <a:pt x="102" y="199"/>
                  <a:pt x="104" y="198"/>
                </a:cubicBezTo>
                <a:cubicBezTo>
                  <a:pt x="107" y="198"/>
                  <a:pt x="109" y="198"/>
                  <a:pt x="111" y="198"/>
                </a:cubicBezTo>
                <a:cubicBezTo>
                  <a:pt x="116" y="198"/>
                  <a:pt x="119" y="198"/>
                  <a:pt x="123" y="195"/>
                </a:cubicBezTo>
                <a:cubicBezTo>
                  <a:pt x="126" y="193"/>
                  <a:pt x="132" y="187"/>
                  <a:pt x="128" y="178"/>
                </a:cubicBezTo>
                <a:cubicBezTo>
                  <a:pt x="127" y="175"/>
                  <a:pt x="123" y="171"/>
                  <a:pt x="119" y="166"/>
                </a:cubicBezTo>
                <a:cubicBezTo>
                  <a:pt x="108" y="155"/>
                  <a:pt x="96" y="142"/>
                  <a:pt x="102" y="131"/>
                </a:cubicBezTo>
                <a:cubicBezTo>
                  <a:pt x="104" y="128"/>
                  <a:pt x="107" y="125"/>
                  <a:pt x="111" y="123"/>
                </a:cubicBezTo>
                <a:cubicBezTo>
                  <a:pt x="118" y="118"/>
                  <a:pt x="123" y="115"/>
                  <a:pt x="118" y="103"/>
                </a:cubicBezTo>
                <a:cubicBezTo>
                  <a:pt x="117" y="101"/>
                  <a:pt x="116" y="98"/>
                  <a:pt x="114" y="95"/>
                </a:cubicBezTo>
                <a:cubicBezTo>
                  <a:pt x="112" y="92"/>
                  <a:pt x="109" y="87"/>
                  <a:pt x="107" y="83"/>
                </a:cubicBezTo>
                <a:cubicBezTo>
                  <a:pt x="107" y="83"/>
                  <a:pt x="106" y="83"/>
                  <a:pt x="105" y="83"/>
                </a:cubicBezTo>
                <a:cubicBezTo>
                  <a:pt x="104" y="83"/>
                  <a:pt x="104" y="83"/>
                  <a:pt x="103" y="83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4"/>
                  <a:pt x="75" y="23"/>
                  <a:pt x="75" y="23"/>
                </a:cubicBezTo>
                <a:cubicBezTo>
                  <a:pt x="75" y="22"/>
                  <a:pt x="74" y="22"/>
                  <a:pt x="73" y="22"/>
                </a:cubicBezTo>
                <a:cubicBezTo>
                  <a:pt x="73" y="22"/>
                  <a:pt x="73" y="22"/>
                  <a:pt x="72" y="22"/>
                </a:cubicBezTo>
                <a:cubicBezTo>
                  <a:pt x="72" y="22"/>
                  <a:pt x="72" y="22"/>
                  <a:pt x="72" y="22"/>
                </a:cubicBezTo>
                <a:cubicBezTo>
                  <a:pt x="73" y="22"/>
                  <a:pt x="73" y="21"/>
                  <a:pt x="73" y="21"/>
                </a:cubicBezTo>
                <a:cubicBezTo>
                  <a:pt x="73" y="21"/>
                  <a:pt x="73" y="20"/>
                  <a:pt x="73" y="19"/>
                </a:cubicBezTo>
                <a:cubicBezTo>
                  <a:pt x="73" y="19"/>
                  <a:pt x="72" y="19"/>
                  <a:pt x="71" y="19"/>
                </a:cubicBezTo>
                <a:cubicBezTo>
                  <a:pt x="71" y="19"/>
                  <a:pt x="71" y="19"/>
                  <a:pt x="70" y="19"/>
                </a:cubicBezTo>
                <a:cubicBezTo>
                  <a:pt x="70" y="19"/>
                  <a:pt x="71" y="18"/>
                  <a:pt x="71" y="18"/>
                </a:cubicBezTo>
                <a:cubicBezTo>
                  <a:pt x="71" y="17"/>
                  <a:pt x="71" y="17"/>
                  <a:pt x="71" y="16"/>
                </a:cubicBezTo>
                <a:cubicBezTo>
                  <a:pt x="70" y="16"/>
                  <a:pt x="70" y="15"/>
                  <a:pt x="69" y="16"/>
                </a:cubicBezTo>
                <a:cubicBezTo>
                  <a:pt x="69" y="16"/>
                  <a:pt x="68" y="16"/>
                  <a:pt x="68" y="16"/>
                </a:cubicBezTo>
                <a:cubicBezTo>
                  <a:pt x="69" y="15"/>
                  <a:pt x="69" y="15"/>
                  <a:pt x="69" y="15"/>
                </a:cubicBezTo>
                <a:cubicBezTo>
                  <a:pt x="69" y="14"/>
                  <a:pt x="69" y="14"/>
                  <a:pt x="68" y="13"/>
                </a:cubicBezTo>
                <a:cubicBezTo>
                  <a:pt x="68" y="13"/>
                  <a:pt x="67" y="13"/>
                  <a:pt x="67" y="13"/>
                </a:cubicBezTo>
                <a:cubicBezTo>
                  <a:pt x="66" y="13"/>
                  <a:pt x="66" y="13"/>
                  <a:pt x="66" y="13"/>
                </a:cubicBezTo>
                <a:cubicBezTo>
                  <a:pt x="66" y="13"/>
                  <a:pt x="66" y="13"/>
                  <a:pt x="66" y="13"/>
                </a:cubicBezTo>
                <a:cubicBezTo>
                  <a:pt x="66" y="13"/>
                  <a:pt x="66" y="13"/>
                  <a:pt x="66" y="12"/>
                </a:cubicBezTo>
                <a:cubicBezTo>
                  <a:pt x="66" y="12"/>
                  <a:pt x="66" y="11"/>
                  <a:pt x="65" y="11"/>
                </a:cubicBezTo>
                <a:cubicBezTo>
                  <a:pt x="65" y="10"/>
                  <a:pt x="64" y="10"/>
                  <a:pt x="64" y="11"/>
                </a:cubicBezTo>
                <a:cubicBezTo>
                  <a:pt x="63" y="11"/>
                  <a:pt x="63" y="11"/>
                  <a:pt x="62" y="11"/>
                </a:cubicBezTo>
                <a:cubicBezTo>
                  <a:pt x="62" y="11"/>
                  <a:pt x="62" y="11"/>
                  <a:pt x="62" y="10"/>
                </a:cubicBezTo>
                <a:cubicBezTo>
                  <a:pt x="62" y="10"/>
                  <a:pt x="62" y="9"/>
                  <a:pt x="61" y="9"/>
                </a:cubicBezTo>
                <a:cubicBezTo>
                  <a:pt x="61" y="8"/>
                  <a:pt x="60" y="8"/>
                  <a:pt x="60" y="9"/>
                </a:cubicBezTo>
                <a:cubicBezTo>
                  <a:pt x="59" y="9"/>
                  <a:pt x="59" y="9"/>
                  <a:pt x="58" y="10"/>
                </a:cubicBezTo>
                <a:cubicBezTo>
                  <a:pt x="58" y="9"/>
                  <a:pt x="58" y="9"/>
                  <a:pt x="58" y="8"/>
                </a:cubicBezTo>
                <a:cubicBezTo>
                  <a:pt x="58" y="8"/>
                  <a:pt x="58" y="7"/>
                  <a:pt x="57" y="7"/>
                </a:cubicBezTo>
                <a:cubicBezTo>
                  <a:pt x="57" y="7"/>
                  <a:pt x="56" y="7"/>
                  <a:pt x="56" y="7"/>
                </a:cubicBezTo>
                <a:cubicBezTo>
                  <a:pt x="55" y="8"/>
                  <a:pt x="55" y="8"/>
                  <a:pt x="55" y="8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3"/>
                  <a:pt x="52" y="13"/>
                  <a:pt x="53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218"/>
          <p:cNvSpPr>
            <a:spLocks/>
          </p:cNvSpPr>
          <p:nvPr/>
        </p:nvSpPr>
        <p:spPr bwMode="auto">
          <a:xfrm>
            <a:off x="5125982" y="1756577"/>
            <a:ext cx="151778" cy="495510"/>
          </a:xfrm>
          <a:custGeom>
            <a:avLst/>
            <a:gdLst>
              <a:gd name="T0" fmla="*/ 51 w 64"/>
              <a:gd name="T1" fmla="*/ 71 h 208"/>
              <a:gd name="T2" fmla="*/ 60 w 64"/>
              <a:gd name="T3" fmla="*/ 23 h 208"/>
              <a:gd name="T4" fmla="*/ 64 w 64"/>
              <a:gd name="T5" fmla="*/ 2 h 208"/>
              <a:gd name="T6" fmla="*/ 44 w 64"/>
              <a:gd name="T7" fmla="*/ 0 h 208"/>
              <a:gd name="T8" fmla="*/ 17 w 64"/>
              <a:gd name="T9" fmla="*/ 0 h 208"/>
              <a:gd name="T10" fmla="*/ 25 w 64"/>
              <a:gd name="T11" fmla="*/ 14 h 208"/>
              <a:gd name="T12" fmla="*/ 29 w 64"/>
              <a:gd name="T13" fmla="*/ 22 h 208"/>
              <a:gd name="T14" fmla="*/ 20 w 64"/>
              <a:gd name="T15" fmla="*/ 47 h 208"/>
              <a:gd name="T16" fmla="*/ 13 w 64"/>
              <a:gd name="T17" fmla="*/ 54 h 208"/>
              <a:gd name="T18" fmla="*/ 29 w 64"/>
              <a:gd name="T19" fmla="*/ 84 h 208"/>
              <a:gd name="T20" fmla="*/ 39 w 64"/>
              <a:gd name="T21" fmla="*/ 96 h 208"/>
              <a:gd name="T22" fmla="*/ 32 w 64"/>
              <a:gd name="T23" fmla="*/ 119 h 208"/>
              <a:gd name="T24" fmla="*/ 19 w 64"/>
              <a:gd name="T25" fmla="*/ 122 h 208"/>
              <a:gd name="T26" fmla="*/ 12 w 64"/>
              <a:gd name="T27" fmla="*/ 123 h 208"/>
              <a:gd name="T28" fmla="*/ 12 w 64"/>
              <a:gd name="T29" fmla="*/ 123 h 208"/>
              <a:gd name="T30" fmla="*/ 21 w 64"/>
              <a:gd name="T31" fmla="*/ 133 h 208"/>
              <a:gd name="T32" fmla="*/ 22 w 64"/>
              <a:gd name="T33" fmla="*/ 134 h 208"/>
              <a:gd name="T34" fmla="*/ 25 w 64"/>
              <a:gd name="T35" fmla="*/ 136 h 208"/>
              <a:gd name="T36" fmla="*/ 29 w 64"/>
              <a:gd name="T37" fmla="*/ 145 h 208"/>
              <a:gd name="T38" fmla="*/ 20 w 64"/>
              <a:gd name="T39" fmla="*/ 158 h 208"/>
              <a:gd name="T40" fmla="*/ 9 w 64"/>
              <a:gd name="T41" fmla="*/ 161 h 208"/>
              <a:gd name="T42" fmla="*/ 1 w 64"/>
              <a:gd name="T43" fmla="*/ 159 h 208"/>
              <a:gd name="T44" fmla="*/ 0 w 64"/>
              <a:gd name="T45" fmla="*/ 182 h 208"/>
              <a:gd name="T46" fmla="*/ 1 w 64"/>
              <a:gd name="T47" fmla="*/ 203 h 208"/>
              <a:gd name="T48" fmla="*/ 13 w 64"/>
              <a:gd name="T49" fmla="*/ 208 h 208"/>
              <a:gd name="T50" fmla="*/ 34 w 64"/>
              <a:gd name="T51" fmla="*/ 208 h 208"/>
              <a:gd name="T52" fmla="*/ 46 w 64"/>
              <a:gd name="T53" fmla="*/ 203 h 208"/>
              <a:gd name="T54" fmla="*/ 47 w 64"/>
              <a:gd name="T55" fmla="*/ 182 h 208"/>
              <a:gd name="T56" fmla="*/ 46 w 64"/>
              <a:gd name="T57" fmla="*/ 133 h 208"/>
              <a:gd name="T58" fmla="*/ 51 w 64"/>
              <a:gd name="T59" fmla="*/ 71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4" h="208">
                <a:moveTo>
                  <a:pt x="51" y="71"/>
                </a:moveTo>
                <a:cubicBezTo>
                  <a:pt x="54" y="55"/>
                  <a:pt x="58" y="33"/>
                  <a:pt x="60" y="23"/>
                </a:cubicBezTo>
                <a:cubicBezTo>
                  <a:pt x="62" y="13"/>
                  <a:pt x="64" y="4"/>
                  <a:pt x="64" y="2"/>
                </a:cubicBezTo>
                <a:cubicBezTo>
                  <a:pt x="64" y="1"/>
                  <a:pt x="55" y="0"/>
                  <a:pt x="44" y="0"/>
                </a:cubicBezTo>
                <a:cubicBezTo>
                  <a:pt x="37" y="0"/>
                  <a:pt x="27" y="0"/>
                  <a:pt x="17" y="0"/>
                </a:cubicBezTo>
                <a:cubicBezTo>
                  <a:pt x="19" y="5"/>
                  <a:pt x="22" y="9"/>
                  <a:pt x="25" y="14"/>
                </a:cubicBezTo>
                <a:cubicBezTo>
                  <a:pt x="27" y="17"/>
                  <a:pt x="28" y="20"/>
                  <a:pt x="29" y="22"/>
                </a:cubicBezTo>
                <a:cubicBezTo>
                  <a:pt x="35" y="37"/>
                  <a:pt x="27" y="42"/>
                  <a:pt x="20" y="47"/>
                </a:cubicBezTo>
                <a:cubicBezTo>
                  <a:pt x="17" y="49"/>
                  <a:pt x="14" y="51"/>
                  <a:pt x="13" y="54"/>
                </a:cubicBezTo>
                <a:cubicBezTo>
                  <a:pt x="8" y="62"/>
                  <a:pt x="20" y="75"/>
                  <a:pt x="29" y="84"/>
                </a:cubicBezTo>
                <a:cubicBezTo>
                  <a:pt x="33" y="89"/>
                  <a:pt x="37" y="93"/>
                  <a:pt x="39" y="96"/>
                </a:cubicBezTo>
                <a:cubicBezTo>
                  <a:pt x="44" y="108"/>
                  <a:pt x="35" y="117"/>
                  <a:pt x="32" y="119"/>
                </a:cubicBezTo>
                <a:cubicBezTo>
                  <a:pt x="28" y="122"/>
                  <a:pt x="23" y="122"/>
                  <a:pt x="19" y="122"/>
                </a:cubicBezTo>
                <a:cubicBezTo>
                  <a:pt x="16" y="122"/>
                  <a:pt x="14" y="122"/>
                  <a:pt x="12" y="123"/>
                </a:cubicBezTo>
                <a:cubicBezTo>
                  <a:pt x="12" y="123"/>
                  <a:pt x="12" y="123"/>
                  <a:pt x="12" y="123"/>
                </a:cubicBezTo>
                <a:cubicBezTo>
                  <a:pt x="12" y="124"/>
                  <a:pt x="15" y="128"/>
                  <a:pt x="21" y="133"/>
                </a:cubicBezTo>
                <a:cubicBezTo>
                  <a:pt x="21" y="133"/>
                  <a:pt x="22" y="134"/>
                  <a:pt x="22" y="134"/>
                </a:cubicBezTo>
                <a:cubicBezTo>
                  <a:pt x="23" y="135"/>
                  <a:pt x="24" y="136"/>
                  <a:pt x="25" y="136"/>
                </a:cubicBezTo>
                <a:cubicBezTo>
                  <a:pt x="28" y="139"/>
                  <a:pt x="29" y="143"/>
                  <a:pt x="29" y="145"/>
                </a:cubicBezTo>
                <a:cubicBezTo>
                  <a:pt x="29" y="150"/>
                  <a:pt x="24" y="155"/>
                  <a:pt x="20" y="158"/>
                </a:cubicBezTo>
                <a:cubicBezTo>
                  <a:pt x="17" y="160"/>
                  <a:pt x="13" y="161"/>
                  <a:pt x="9" y="161"/>
                </a:cubicBezTo>
                <a:cubicBezTo>
                  <a:pt x="6" y="161"/>
                  <a:pt x="3" y="160"/>
                  <a:pt x="1" y="159"/>
                </a:cubicBezTo>
                <a:cubicBezTo>
                  <a:pt x="1" y="169"/>
                  <a:pt x="1" y="177"/>
                  <a:pt x="0" y="182"/>
                </a:cubicBezTo>
                <a:cubicBezTo>
                  <a:pt x="0" y="191"/>
                  <a:pt x="0" y="200"/>
                  <a:pt x="1" y="203"/>
                </a:cubicBezTo>
                <a:cubicBezTo>
                  <a:pt x="2" y="205"/>
                  <a:pt x="8" y="208"/>
                  <a:pt x="13" y="208"/>
                </a:cubicBezTo>
                <a:cubicBezTo>
                  <a:pt x="19" y="208"/>
                  <a:pt x="28" y="208"/>
                  <a:pt x="34" y="208"/>
                </a:cubicBezTo>
                <a:cubicBezTo>
                  <a:pt x="39" y="208"/>
                  <a:pt x="45" y="205"/>
                  <a:pt x="46" y="203"/>
                </a:cubicBezTo>
                <a:cubicBezTo>
                  <a:pt x="47" y="200"/>
                  <a:pt x="48" y="191"/>
                  <a:pt x="47" y="182"/>
                </a:cubicBezTo>
                <a:cubicBezTo>
                  <a:pt x="46" y="173"/>
                  <a:pt x="46" y="151"/>
                  <a:pt x="46" y="133"/>
                </a:cubicBezTo>
                <a:cubicBezTo>
                  <a:pt x="46" y="116"/>
                  <a:pt x="48" y="88"/>
                  <a:pt x="51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219"/>
          <p:cNvSpPr>
            <a:spLocks/>
          </p:cNvSpPr>
          <p:nvPr/>
        </p:nvSpPr>
        <p:spPr bwMode="auto">
          <a:xfrm>
            <a:off x="5123006" y="1694080"/>
            <a:ext cx="99697" cy="383908"/>
          </a:xfrm>
          <a:custGeom>
            <a:avLst/>
            <a:gdLst>
              <a:gd name="T0" fmla="*/ 19 w 42"/>
              <a:gd name="T1" fmla="*/ 3 h 161"/>
              <a:gd name="T2" fmla="*/ 22 w 42"/>
              <a:gd name="T3" fmla="*/ 4 h 161"/>
              <a:gd name="T4" fmla="*/ 22 w 42"/>
              <a:gd name="T5" fmla="*/ 4 h 161"/>
              <a:gd name="T6" fmla="*/ 15 w 42"/>
              <a:gd name="T7" fmla="*/ 0 h 161"/>
              <a:gd name="T8" fmla="*/ 11 w 42"/>
              <a:gd name="T9" fmla="*/ 4 h 161"/>
              <a:gd name="T10" fmla="*/ 24 w 42"/>
              <a:gd name="T11" fmla="*/ 45 h 161"/>
              <a:gd name="T12" fmla="*/ 8 w 42"/>
              <a:gd name="T13" fmla="*/ 75 h 161"/>
              <a:gd name="T14" fmla="*/ 34 w 42"/>
              <a:gd name="T15" fmla="*/ 120 h 161"/>
              <a:gd name="T16" fmla="*/ 28 w 42"/>
              <a:gd name="T17" fmla="*/ 140 h 161"/>
              <a:gd name="T18" fmla="*/ 9 w 42"/>
              <a:gd name="T19" fmla="*/ 143 h 161"/>
              <a:gd name="T20" fmla="*/ 20 w 42"/>
              <a:gd name="T21" fmla="*/ 161 h 161"/>
              <a:gd name="T22" fmla="*/ 20 w 42"/>
              <a:gd name="T23" fmla="*/ 161 h 161"/>
              <a:gd name="T24" fmla="*/ 13 w 42"/>
              <a:gd name="T25" fmla="*/ 147 h 161"/>
              <a:gd name="T26" fmla="*/ 32 w 42"/>
              <a:gd name="T27" fmla="*/ 143 h 161"/>
              <a:gd name="T28" fmla="*/ 38 w 42"/>
              <a:gd name="T29" fmla="*/ 123 h 161"/>
              <a:gd name="T30" fmla="*/ 12 w 42"/>
              <a:gd name="T31" fmla="*/ 79 h 161"/>
              <a:gd name="T32" fmla="*/ 28 w 42"/>
              <a:gd name="T33" fmla="*/ 49 h 161"/>
              <a:gd name="T34" fmla="*/ 15 w 42"/>
              <a:gd name="T35" fmla="*/ 7 h 161"/>
              <a:gd name="T36" fmla="*/ 19 w 42"/>
              <a:gd name="T37" fmla="*/ 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" h="161">
                <a:moveTo>
                  <a:pt x="19" y="3"/>
                </a:moveTo>
                <a:cubicBezTo>
                  <a:pt x="20" y="3"/>
                  <a:pt x="21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0" y="2"/>
                  <a:pt x="17" y="0"/>
                  <a:pt x="15" y="0"/>
                </a:cubicBezTo>
                <a:cubicBezTo>
                  <a:pt x="13" y="0"/>
                  <a:pt x="12" y="1"/>
                  <a:pt x="11" y="4"/>
                </a:cubicBezTo>
                <a:cubicBezTo>
                  <a:pt x="4" y="16"/>
                  <a:pt x="20" y="37"/>
                  <a:pt x="24" y="45"/>
                </a:cubicBezTo>
                <a:cubicBezTo>
                  <a:pt x="32" y="65"/>
                  <a:pt x="13" y="65"/>
                  <a:pt x="8" y="75"/>
                </a:cubicBezTo>
                <a:cubicBezTo>
                  <a:pt x="0" y="89"/>
                  <a:pt x="30" y="111"/>
                  <a:pt x="34" y="120"/>
                </a:cubicBezTo>
                <a:cubicBezTo>
                  <a:pt x="38" y="129"/>
                  <a:pt x="33" y="136"/>
                  <a:pt x="28" y="140"/>
                </a:cubicBezTo>
                <a:cubicBezTo>
                  <a:pt x="22" y="144"/>
                  <a:pt x="15" y="142"/>
                  <a:pt x="9" y="143"/>
                </a:cubicBezTo>
                <a:cubicBezTo>
                  <a:pt x="2" y="144"/>
                  <a:pt x="14" y="156"/>
                  <a:pt x="20" y="161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14" y="155"/>
                  <a:pt x="8" y="148"/>
                  <a:pt x="13" y="147"/>
                </a:cubicBezTo>
                <a:cubicBezTo>
                  <a:pt x="19" y="145"/>
                  <a:pt x="26" y="148"/>
                  <a:pt x="32" y="143"/>
                </a:cubicBezTo>
                <a:cubicBezTo>
                  <a:pt x="37" y="139"/>
                  <a:pt x="42" y="132"/>
                  <a:pt x="38" y="123"/>
                </a:cubicBezTo>
                <a:cubicBezTo>
                  <a:pt x="34" y="114"/>
                  <a:pt x="4" y="92"/>
                  <a:pt x="12" y="79"/>
                </a:cubicBezTo>
                <a:cubicBezTo>
                  <a:pt x="17" y="69"/>
                  <a:pt x="37" y="68"/>
                  <a:pt x="28" y="49"/>
                </a:cubicBezTo>
                <a:cubicBezTo>
                  <a:pt x="25" y="40"/>
                  <a:pt x="8" y="20"/>
                  <a:pt x="15" y="7"/>
                </a:cubicBezTo>
                <a:cubicBezTo>
                  <a:pt x="16" y="4"/>
                  <a:pt x="18" y="3"/>
                  <a:pt x="19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220"/>
          <p:cNvSpPr>
            <a:spLocks/>
          </p:cNvSpPr>
          <p:nvPr/>
        </p:nvSpPr>
        <p:spPr bwMode="auto">
          <a:xfrm>
            <a:off x="5115566" y="2080964"/>
            <a:ext cx="83329" cy="55057"/>
          </a:xfrm>
          <a:custGeom>
            <a:avLst/>
            <a:gdLst>
              <a:gd name="T0" fmla="*/ 23 w 35"/>
              <a:gd name="T1" fmla="*/ 20 h 23"/>
              <a:gd name="T2" fmla="*/ 27 w 35"/>
              <a:gd name="T3" fmla="*/ 2 h 23"/>
              <a:gd name="T4" fmla="*/ 25 w 35"/>
              <a:gd name="T5" fmla="*/ 0 h 23"/>
              <a:gd name="T6" fmla="*/ 19 w 35"/>
              <a:gd name="T7" fmla="*/ 17 h 23"/>
              <a:gd name="T8" fmla="*/ 8 w 35"/>
              <a:gd name="T9" fmla="*/ 19 h 23"/>
              <a:gd name="T10" fmla="*/ 0 w 35"/>
              <a:gd name="T11" fmla="*/ 17 h 23"/>
              <a:gd name="T12" fmla="*/ 13 w 35"/>
              <a:gd name="T13" fmla="*/ 23 h 23"/>
              <a:gd name="T14" fmla="*/ 23 w 35"/>
              <a:gd name="T15" fmla="*/ 2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" h="23">
                <a:moveTo>
                  <a:pt x="23" y="20"/>
                </a:moveTo>
                <a:cubicBezTo>
                  <a:pt x="28" y="17"/>
                  <a:pt x="35" y="8"/>
                  <a:pt x="27" y="2"/>
                </a:cubicBezTo>
                <a:cubicBezTo>
                  <a:pt x="27" y="1"/>
                  <a:pt x="26" y="1"/>
                  <a:pt x="25" y="0"/>
                </a:cubicBezTo>
                <a:cubicBezTo>
                  <a:pt x="30" y="6"/>
                  <a:pt x="24" y="13"/>
                  <a:pt x="19" y="17"/>
                </a:cubicBezTo>
                <a:cubicBezTo>
                  <a:pt x="16" y="18"/>
                  <a:pt x="12" y="19"/>
                  <a:pt x="8" y="19"/>
                </a:cubicBezTo>
                <a:cubicBezTo>
                  <a:pt x="6" y="19"/>
                  <a:pt x="3" y="19"/>
                  <a:pt x="0" y="17"/>
                </a:cubicBezTo>
                <a:cubicBezTo>
                  <a:pt x="4" y="21"/>
                  <a:pt x="8" y="23"/>
                  <a:pt x="13" y="23"/>
                </a:cubicBezTo>
                <a:cubicBezTo>
                  <a:pt x="16" y="23"/>
                  <a:pt x="20" y="22"/>
                  <a:pt x="23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Freeform 5"/>
          <p:cNvSpPr>
            <a:spLocks/>
          </p:cNvSpPr>
          <p:nvPr/>
        </p:nvSpPr>
        <p:spPr bwMode="auto">
          <a:xfrm>
            <a:off x="1678991" y="3519741"/>
            <a:ext cx="108625" cy="133921"/>
          </a:xfrm>
          <a:custGeom>
            <a:avLst/>
            <a:gdLst>
              <a:gd name="T0" fmla="*/ 0 w 45"/>
              <a:gd name="T1" fmla="*/ 2 h 56"/>
              <a:gd name="T2" fmla="*/ 0 w 45"/>
              <a:gd name="T3" fmla="*/ 5 h 56"/>
              <a:gd name="T4" fmla="*/ 39 w 45"/>
              <a:gd name="T5" fmla="*/ 29 h 56"/>
              <a:gd name="T6" fmla="*/ 37 w 45"/>
              <a:gd name="T7" fmla="*/ 56 h 56"/>
              <a:gd name="T8" fmla="*/ 41 w 45"/>
              <a:gd name="T9" fmla="*/ 56 h 56"/>
              <a:gd name="T10" fmla="*/ 42 w 45"/>
              <a:gd name="T11" fmla="*/ 28 h 56"/>
              <a:gd name="T12" fmla="*/ 0 w 45"/>
              <a:gd name="T13" fmla="*/ 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56">
                <a:moveTo>
                  <a:pt x="0" y="2"/>
                </a:moveTo>
                <a:cubicBezTo>
                  <a:pt x="0" y="5"/>
                  <a:pt x="0" y="5"/>
                  <a:pt x="0" y="5"/>
                </a:cubicBezTo>
                <a:cubicBezTo>
                  <a:pt x="17" y="3"/>
                  <a:pt x="34" y="12"/>
                  <a:pt x="39" y="29"/>
                </a:cubicBezTo>
                <a:cubicBezTo>
                  <a:pt x="42" y="38"/>
                  <a:pt x="42" y="48"/>
                  <a:pt x="37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44" y="48"/>
                  <a:pt x="45" y="38"/>
                  <a:pt x="42" y="28"/>
                </a:cubicBezTo>
                <a:cubicBezTo>
                  <a:pt x="36" y="10"/>
                  <a:pt x="18" y="0"/>
                  <a:pt x="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Freeform 6"/>
          <p:cNvSpPr>
            <a:spLocks/>
          </p:cNvSpPr>
          <p:nvPr/>
        </p:nvSpPr>
        <p:spPr bwMode="auto">
          <a:xfrm>
            <a:off x="1603102" y="3531646"/>
            <a:ext cx="58032" cy="59521"/>
          </a:xfrm>
          <a:custGeom>
            <a:avLst/>
            <a:gdLst>
              <a:gd name="T0" fmla="*/ 0 w 24"/>
              <a:gd name="T1" fmla="*/ 25 h 25"/>
              <a:gd name="T2" fmla="*/ 1 w 24"/>
              <a:gd name="T3" fmla="*/ 25 h 25"/>
              <a:gd name="T4" fmla="*/ 1 w 24"/>
              <a:gd name="T5" fmla="*/ 25 h 25"/>
              <a:gd name="T6" fmla="*/ 3 w 24"/>
              <a:gd name="T7" fmla="*/ 25 h 25"/>
              <a:gd name="T8" fmla="*/ 24 w 24"/>
              <a:gd name="T9" fmla="*/ 2 h 25"/>
              <a:gd name="T10" fmla="*/ 24 w 24"/>
              <a:gd name="T11" fmla="*/ 0 h 25"/>
              <a:gd name="T12" fmla="*/ 0 w 24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25">
                <a:moveTo>
                  <a:pt x="0" y="25"/>
                </a:move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2" y="25"/>
                  <a:pt x="3" y="25"/>
                  <a:pt x="3" y="25"/>
                </a:cubicBezTo>
                <a:cubicBezTo>
                  <a:pt x="6" y="15"/>
                  <a:pt x="14" y="7"/>
                  <a:pt x="24" y="2"/>
                </a:cubicBezTo>
                <a:cubicBezTo>
                  <a:pt x="24" y="0"/>
                  <a:pt x="24" y="0"/>
                  <a:pt x="24" y="0"/>
                </a:cubicBezTo>
                <a:cubicBezTo>
                  <a:pt x="12" y="4"/>
                  <a:pt x="4" y="14"/>
                  <a:pt x="0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Freeform 7"/>
          <p:cNvSpPr>
            <a:spLocks/>
          </p:cNvSpPr>
          <p:nvPr/>
        </p:nvSpPr>
        <p:spPr bwMode="auto">
          <a:xfrm>
            <a:off x="1617983" y="3585214"/>
            <a:ext cx="56545" cy="40177"/>
          </a:xfrm>
          <a:custGeom>
            <a:avLst/>
            <a:gdLst>
              <a:gd name="T0" fmla="*/ 15 w 24"/>
              <a:gd name="T1" fmla="*/ 17 h 17"/>
              <a:gd name="T2" fmla="*/ 24 w 24"/>
              <a:gd name="T3" fmla="*/ 14 h 17"/>
              <a:gd name="T4" fmla="*/ 24 w 24"/>
              <a:gd name="T5" fmla="*/ 12 h 17"/>
              <a:gd name="T6" fmla="*/ 1 w 24"/>
              <a:gd name="T7" fmla="*/ 0 h 17"/>
              <a:gd name="T8" fmla="*/ 0 w 24"/>
              <a:gd name="T9" fmla="*/ 3 h 17"/>
              <a:gd name="T10" fmla="*/ 15 w 24"/>
              <a:gd name="T11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17">
                <a:moveTo>
                  <a:pt x="15" y="17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12"/>
                  <a:pt x="24" y="12"/>
                  <a:pt x="24" y="12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2"/>
                  <a:pt x="0" y="3"/>
                </a:cubicBezTo>
                <a:cubicBezTo>
                  <a:pt x="6" y="5"/>
                  <a:pt x="12" y="10"/>
                  <a:pt x="15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Freeform 8"/>
          <p:cNvSpPr>
            <a:spLocks/>
          </p:cNvSpPr>
          <p:nvPr/>
        </p:nvSpPr>
        <p:spPr bwMode="auto">
          <a:xfrm>
            <a:off x="1625422" y="3543550"/>
            <a:ext cx="47617" cy="58033"/>
          </a:xfrm>
          <a:custGeom>
            <a:avLst/>
            <a:gdLst>
              <a:gd name="T0" fmla="*/ 0 w 20"/>
              <a:gd name="T1" fmla="*/ 14 h 24"/>
              <a:gd name="T2" fmla="*/ 20 w 20"/>
              <a:gd name="T3" fmla="*/ 24 h 24"/>
              <a:gd name="T4" fmla="*/ 16 w 20"/>
              <a:gd name="T5" fmla="*/ 0 h 24"/>
              <a:gd name="T6" fmla="*/ 0 w 20"/>
              <a:gd name="T7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24">
                <a:moveTo>
                  <a:pt x="0" y="14"/>
                </a:moveTo>
                <a:cubicBezTo>
                  <a:pt x="20" y="24"/>
                  <a:pt x="20" y="24"/>
                  <a:pt x="20" y="24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3"/>
                  <a:pt x="3" y="8"/>
                  <a:pt x="0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Freeform 9"/>
          <p:cNvSpPr>
            <a:spLocks/>
          </p:cNvSpPr>
          <p:nvPr/>
        </p:nvSpPr>
        <p:spPr bwMode="auto">
          <a:xfrm>
            <a:off x="1681967" y="3537598"/>
            <a:ext cx="40176" cy="68449"/>
          </a:xfrm>
          <a:custGeom>
            <a:avLst/>
            <a:gdLst>
              <a:gd name="T0" fmla="*/ 0 w 17"/>
              <a:gd name="T1" fmla="*/ 1 h 29"/>
              <a:gd name="T2" fmla="*/ 5 w 17"/>
              <a:gd name="T3" fmla="*/ 29 h 29"/>
              <a:gd name="T4" fmla="*/ 17 w 17"/>
              <a:gd name="T5" fmla="*/ 3 h 29"/>
              <a:gd name="T6" fmla="*/ 0 w 17"/>
              <a:gd name="T7" fmla="*/ 1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29">
                <a:moveTo>
                  <a:pt x="0" y="1"/>
                </a:moveTo>
                <a:cubicBezTo>
                  <a:pt x="5" y="29"/>
                  <a:pt x="5" y="29"/>
                  <a:pt x="5" y="29"/>
                </a:cubicBezTo>
                <a:cubicBezTo>
                  <a:pt x="17" y="3"/>
                  <a:pt x="17" y="3"/>
                  <a:pt x="17" y="3"/>
                </a:cubicBezTo>
                <a:cubicBezTo>
                  <a:pt x="12" y="1"/>
                  <a:pt x="6" y="0"/>
                  <a:pt x="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Freeform 10"/>
          <p:cNvSpPr>
            <a:spLocks/>
          </p:cNvSpPr>
          <p:nvPr/>
        </p:nvSpPr>
        <p:spPr bwMode="auto">
          <a:xfrm>
            <a:off x="1655183" y="3626879"/>
            <a:ext cx="23808" cy="26784"/>
          </a:xfrm>
          <a:custGeom>
            <a:avLst/>
            <a:gdLst>
              <a:gd name="T0" fmla="*/ 1 w 10"/>
              <a:gd name="T1" fmla="*/ 6 h 11"/>
              <a:gd name="T2" fmla="*/ 2 w 10"/>
              <a:gd name="T3" fmla="*/ 11 h 11"/>
              <a:gd name="T4" fmla="*/ 6 w 10"/>
              <a:gd name="T5" fmla="*/ 11 h 11"/>
              <a:gd name="T6" fmla="*/ 10 w 10"/>
              <a:gd name="T7" fmla="*/ 3 h 11"/>
              <a:gd name="T8" fmla="*/ 9 w 10"/>
              <a:gd name="T9" fmla="*/ 0 h 11"/>
              <a:gd name="T10" fmla="*/ 0 w 10"/>
              <a:gd name="T11" fmla="*/ 2 h 11"/>
              <a:gd name="T12" fmla="*/ 1 w 10"/>
              <a:gd name="T13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11">
                <a:moveTo>
                  <a:pt x="1" y="6"/>
                </a:moveTo>
                <a:cubicBezTo>
                  <a:pt x="2" y="8"/>
                  <a:pt x="2" y="9"/>
                  <a:pt x="2" y="11"/>
                </a:cubicBezTo>
                <a:cubicBezTo>
                  <a:pt x="3" y="11"/>
                  <a:pt x="4" y="11"/>
                  <a:pt x="6" y="11"/>
                </a:cubicBezTo>
                <a:cubicBezTo>
                  <a:pt x="10" y="3"/>
                  <a:pt x="10" y="3"/>
                  <a:pt x="10" y="3"/>
                </a:cubicBezTo>
                <a:cubicBezTo>
                  <a:pt x="9" y="0"/>
                  <a:pt x="9" y="0"/>
                  <a:pt x="9" y="0"/>
                </a:cubicBezTo>
                <a:cubicBezTo>
                  <a:pt x="0" y="2"/>
                  <a:pt x="0" y="2"/>
                  <a:pt x="0" y="2"/>
                </a:cubicBezTo>
                <a:cubicBezTo>
                  <a:pt x="1" y="4"/>
                  <a:pt x="1" y="5"/>
                  <a:pt x="1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Freeform 11"/>
          <p:cNvSpPr>
            <a:spLocks/>
          </p:cNvSpPr>
          <p:nvPr/>
        </p:nvSpPr>
        <p:spPr bwMode="auto">
          <a:xfrm>
            <a:off x="1701312" y="3549502"/>
            <a:ext cx="63984" cy="59521"/>
          </a:xfrm>
          <a:custGeom>
            <a:avLst/>
            <a:gdLst>
              <a:gd name="T0" fmla="*/ 13 w 27"/>
              <a:gd name="T1" fmla="*/ 0 h 25"/>
              <a:gd name="T2" fmla="*/ 0 w 27"/>
              <a:gd name="T3" fmla="*/ 25 h 25"/>
              <a:gd name="T4" fmla="*/ 27 w 27"/>
              <a:gd name="T5" fmla="*/ 16 h 25"/>
              <a:gd name="T6" fmla="*/ 13 w 27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25">
                <a:moveTo>
                  <a:pt x="13" y="0"/>
                </a:moveTo>
                <a:cubicBezTo>
                  <a:pt x="0" y="25"/>
                  <a:pt x="0" y="25"/>
                  <a:pt x="0" y="25"/>
                </a:cubicBezTo>
                <a:cubicBezTo>
                  <a:pt x="27" y="16"/>
                  <a:pt x="27" y="16"/>
                  <a:pt x="27" y="16"/>
                </a:cubicBezTo>
                <a:cubicBezTo>
                  <a:pt x="24" y="9"/>
                  <a:pt x="19" y="3"/>
                  <a:pt x="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Freeform 12"/>
          <p:cNvSpPr>
            <a:spLocks/>
          </p:cNvSpPr>
          <p:nvPr/>
        </p:nvSpPr>
        <p:spPr bwMode="auto">
          <a:xfrm>
            <a:off x="1702799" y="3594142"/>
            <a:ext cx="69936" cy="52081"/>
          </a:xfrm>
          <a:custGeom>
            <a:avLst/>
            <a:gdLst>
              <a:gd name="T0" fmla="*/ 27 w 29"/>
              <a:gd name="T1" fmla="*/ 0 h 22"/>
              <a:gd name="T2" fmla="*/ 0 w 29"/>
              <a:gd name="T3" fmla="*/ 10 h 22"/>
              <a:gd name="T4" fmla="*/ 26 w 29"/>
              <a:gd name="T5" fmla="*/ 22 h 22"/>
              <a:gd name="T6" fmla="*/ 27 w 29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2">
                <a:moveTo>
                  <a:pt x="27" y="0"/>
                </a:moveTo>
                <a:cubicBezTo>
                  <a:pt x="0" y="10"/>
                  <a:pt x="0" y="10"/>
                  <a:pt x="0" y="10"/>
                </a:cubicBezTo>
                <a:cubicBezTo>
                  <a:pt x="26" y="22"/>
                  <a:pt x="26" y="22"/>
                  <a:pt x="26" y="22"/>
                </a:cubicBezTo>
                <a:cubicBezTo>
                  <a:pt x="29" y="16"/>
                  <a:pt x="29" y="8"/>
                  <a:pt x="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Freeform 13"/>
          <p:cNvSpPr>
            <a:spLocks/>
          </p:cNvSpPr>
          <p:nvPr/>
        </p:nvSpPr>
        <p:spPr bwMode="auto">
          <a:xfrm>
            <a:off x="1678991" y="3649199"/>
            <a:ext cx="2976" cy="4465"/>
          </a:xfrm>
          <a:custGeom>
            <a:avLst/>
            <a:gdLst>
              <a:gd name="T0" fmla="*/ 1 w 1"/>
              <a:gd name="T1" fmla="*/ 2 h 2"/>
              <a:gd name="T2" fmla="*/ 1 w 1"/>
              <a:gd name="T3" fmla="*/ 0 h 2"/>
              <a:gd name="T4" fmla="*/ 0 w 1"/>
              <a:gd name="T5" fmla="*/ 2 h 2"/>
              <a:gd name="T6" fmla="*/ 1 w 1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1" y="2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Freeform 14"/>
          <p:cNvSpPr>
            <a:spLocks/>
          </p:cNvSpPr>
          <p:nvPr/>
        </p:nvSpPr>
        <p:spPr bwMode="auto">
          <a:xfrm>
            <a:off x="1701312" y="3625391"/>
            <a:ext cx="56545" cy="28273"/>
          </a:xfrm>
          <a:custGeom>
            <a:avLst/>
            <a:gdLst>
              <a:gd name="T0" fmla="*/ 6 w 38"/>
              <a:gd name="T1" fmla="*/ 19 h 19"/>
              <a:gd name="T2" fmla="*/ 38 w 38"/>
              <a:gd name="T3" fmla="*/ 19 h 19"/>
              <a:gd name="T4" fmla="*/ 0 w 38"/>
              <a:gd name="T5" fmla="*/ 0 h 19"/>
              <a:gd name="T6" fmla="*/ 6 w 38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" h="19">
                <a:moveTo>
                  <a:pt x="6" y="19"/>
                </a:moveTo>
                <a:lnTo>
                  <a:pt x="38" y="19"/>
                </a:lnTo>
                <a:lnTo>
                  <a:pt x="0" y="0"/>
                </a:lnTo>
                <a:lnTo>
                  <a:pt x="6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Freeform 15"/>
          <p:cNvSpPr>
            <a:spLocks/>
          </p:cNvSpPr>
          <p:nvPr/>
        </p:nvSpPr>
        <p:spPr bwMode="auto">
          <a:xfrm>
            <a:off x="1646255" y="3424508"/>
            <a:ext cx="50593" cy="229155"/>
          </a:xfrm>
          <a:custGeom>
            <a:avLst/>
            <a:gdLst>
              <a:gd name="T0" fmla="*/ 0 w 21"/>
              <a:gd name="T1" fmla="*/ 1 h 96"/>
              <a:gd name="T2" fmla="*/ 18 w 21"/>
              <a:gd name="T3" fmla="*/ 96 h 96"/>
              <a:gd name="T4" fmla="*/ 21 w 21"/>
              <a:gd name="T5" fmla="*/ 96 h 96"/>
              <a:gd name="T6" fmla="*/ 3 w 21"/>
              <a:gd name="T7" fmla="*/ 0 h 96"/>
              <a:gd name="T8" fmla="*/ 0 w 21"/>
              <a:gd name="T9" fmla="*/ 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96">
                <a:moveTo>
                  <a:pt x="0" y="1"/>
                </a:moveTo>
                <a:cubicBezTo>
                  <a:pt x="18" y="96"/>
                  <a:pt x="18" y="96"/>
                  <a:pt x="18" y="96"/>
                </a:cubicBezTo>
                <a:cubicBezTo>
                  <a:pt x="19" y="96"/>
                  <a:pt x="20" y="96"/>
                  <a:pt x="21" y="96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Freeform 16"/>
          <p:cNvSpPr>
            <a:spLocks/>
          </p:cNvSpPr>
          <p:nvPr/>
        </p:nvSpPr>
        <p:spPr bwMode="auto">
          <a:xfrm>
            <a:off x="1626911" y="3317371"/>
            <a:ext cx="11904" cy="23808"/>
          </a:xfrm>
          <a:custGeom>
            <a:avLst/>
            <a:gdLst>
              <a:gd name="T0" fmla="*/ 2 w 5"/>
              <a:gd name="T1" fmla="*/ 10 h 10"/>
              <a:gd name="T2" fmla="*/ 3 w 5"/>
              <a:gd name="T3" fmla="*/ 9 h 10"/>
              <a:gd name="T4" fmla="*/ 3 w 5"/>
              <a:gd name="T5" fmla="*/ 9 h 10"/>
              <a:gd name="T6" fmla="*/ 4 w 5"/>
              <a:gd name="T7" fmla="*/ 9 h 10"/>
              <a:gd name="T8" fmla="*/ 5 w 5"/>
              <a:gd name="T9" fmla="*/ 9 h 10"/>
              <a:gd name="T10" fmla="*/ 5 w 5"/>
              <a:gd name="T11" fmla="*/ 9 h 10"/>
              <a:gd name="T12" fmla="*/ 3 w 5"/>
              <a:gd name="T13" fmla="*/ 2 h 10"/>
              <a:gd name="T14" fmla="*/ 2 w 5"/>
              <a:gd name="T15" fmla="*/ 0 h 10"/>
              <a:gd name="T16" fmla="*/ 0 w 5"/>
              <a:gd name="T17" fmla="*/ 2 h 10"/>
              <a:gd name="T18" fmla="*/ 2 w 5"/>
              <a:gd name="T19" fmla="*/ 10 h 10"/>
              <a:gd name="T20" fmla="*/ 2 w 5"/>
              <a:gd name="T21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" h="10">
                <a:moveTo>
                  <a:pt x="2" y="10"/>
                </a:moveTo>
                <a:cubicBezTo>
                  <a:pt x="2" y="10"/>
                  <a:pt x="2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Freeform 17"/>
          <p:cNvSpPr>
            <a:spLocks/>
          </p:cNvSpPr>
          <p:nvPr/>
        </p:nvSpPr>
        <p:spPr bwMode="auto">
          <a:xfrm>
            <a:off x="1524237" y="3345644"/>
            <a:ext cx="251474" cy="95233"/>
          </a:xfrm>
          <a:custGeom>
            <a:avLst/>
            <a:gdLst>
              <a:gd name="T0" fmla="*/ 3 w 105"/>
              <a:gd name="T1" fmla="*/ 35 h 40"/>
              <a:gd name="T2" fmla="*/ 9 w 105"/>
              <a:gd name="T3" fmla="*/ 35 h 40"/>
              <a:gd name="T4" fmla="*/ 19 w 105"/>
              <a:gd name="T5" fmla="*/ 37 h 40"/>
              <a:gd name="T6" fmla="*/ 18 w 105"/>
              <a:gd name="T7" fmla="*/ 38 h 40"/>
              <a:gd name="T8" fmla="*/ 18 w 105"/>
              <a:gd name="T9" fmla="*/ 39 h 40"/>
              <a:gd name="T10" fmla="*/ 19 w 105"/>
              <a:gd name="T11" fmla="*/ 40 h 40"/>
              <a:gd name="T12" fmla="*/ 19 w 105"/>
              <a:gd name="T13" fmla="*/ 40 h 40"/>
              <a:gd name="T14" fmla="*/ 20 w 105"/>
              <a:gd name="T15" fmla="*/ 39 h 40"/>
              <a:gd name="T16" fmla="*/ 22 w 105"/>
              <a:gd name="T17" fmla="*/ 36 h 40"/>
              <a:gd name="T18" fmla="*/ 29 w 105"/>
              <a:gd name="T19" fmla="*/ 34 h 40"/>
              <a:gd name="T20" fmla="*/ 32 w 105"/>
              <a:gd name="T21" fmla="*/ 33 h 40"/>
              <a:gd name="T22" fmla="*/ 37 w 105"/>
              <a:gd name="T23" fmla="*/ 33 h 40"/>
              <a:gd name="T24" fmla="*/ 39 w 105"/>
              <a:gd name="T25" fmla="*/ 34 h 40"/>
              <a:gd name="T26" fmla="*/ 40 w 105"/>
              <a:gd name="T27" fmla="*/ 34 h 40"/>
              <a:gd name="T28" fmla="*/ 41 w 105"/>
              <a:gd name="T29" fmla="*/ 34 h 40"/>
              <a:gd name="T30" fmla="*/ 42 w 105"/>
              <a:gd name="T31" fmla="*/ 37 h 40"/>
              <a:gd name="T32" fmla="*/ 42 w 105"/>
              <a:gd name="T33" fmla="*/ 37 h 40"/>
              <a:gd name="T34" fmla="*/ 42 w 105"/>
              <a:gd name="T35" fmla="*/ 37 h 40"/>
              <a:gd name="T36" fmla="*/ 42 w 105"/>
              <a:gd name="T37" fmla="*/ 37 h 40"/>
              <a:gd name="T38" fmla="*/ 42 w 105"/>
              <a:gd name="T39" fmla="*/ 37 h 40"/>
              <a:gd name="T40" fmla="*/ 43 w 105"/>
              <a:gd name="T41" fmla="*/ 36 h 40"/>
              <a:gd name="T42" fmla="*/ 43 w 105"/>
              <a:gd name="T43" fmla="*/ 36 h 40"/>
              <a:gd name="T44" fmla="*/ 43 w 105"/>
              <a:gd name="T45" fmla="*/ 34 h 40"/>
              <a:gd name="T46" fmla="*/ 44 w 105"/>
              <a:gd name="T47" fmla="*/ 33 h 40"/>
              <a:gd name="T48" fmla="*/ 46 w 105"/>
              <a:gd name="T49" fmla="*/ 32 h 40"/>
              <a:gd name="T50" fmla="*/ 53 w 105"/>
              <a:gd name="T51" fmla="*/ 30 h 40"/>
              <a:gd name="T52" fmla="*/ 57 w 105"/>
              <a:gd name="T53" fmla="*/ 30 h 40"/>
              <a:gd name="T54" fmla="*/ 61 w 105"/>
              <a:gd name="T55" fmla="*/ 30 h 40"/>
              <a:gd name="T56" fmla="*/ 63 w 105"/>
              <a:gd name="T57" fmla="*/ 32 h 40"/>
              <a:gd name="T58" fmla="*/ 63 w 105"/>
              <a:gd name="T59" fmla="*/ 33 h 40"/>
              <a:gd name="T60" fmla="*/ 64 w 105"/>
              <a:gd name="T61" fmla="*/ 33 h 40"/>
              <a:gd name="T62" fmla="*/ 64 w 105"/>
              <a:gd name="T63" fmla="*/ 31 h 40"/>
              <a:gd name="T64" fmla="*/ 76 w 105"/>
              <a:gd name="T65" fmla="*/ 25 h 40"/>
              <a:gd name="T66" fmla="*/ 77 w 105"/>
              <a:gd name="T67" fmla="*/ 25 h 40"/>
              <a:gd name="T68" fmla="*/ 79 w 105"/>
              <a:gd name="T69" fmla="*/ 25 h 40"/>
              <a:gd name="T70" fmla="*/ 81 w 105"/>
              <a:gd name="T71" fmla="*/ 25 h 40"/>
              <a:gd name="T72" fmla="*/ 85 w 105"/>
              <a:gd name="T73" fmla="*/ 27 h 40"/>
              <a:gd name="T74" fmla="*/ 86 w 105"/>
              <a:gd name="T75" fmla="*/ 27 h 40"/>
              <a:gd name="T76" fmla="*/ 86 w 105"/>
              <a:gd name="T77" fmla="*/ 27 h 40"/>
              <a:gd name="T78" fmla="*/ 87 w 105"/>
              <a:gd name="T79" fmla="*/ 27 h 40"/>
              <a:gd name="T80" fmla="*/ 87 w 105"/>
              <a:gd name="T81" fmla="*/ 27 h 40"/>
              <a:gd name="T82" fmla="*/ 85 w 105"/>
              <a:gd name="T83" fmla="*/ 24 h 40"/>
              <a:gd name="T84" fmla="*/ 85 w 105"/>
              <a:gd name="T85" fmla="*/ 24 h 40"/>
              <a:gd name="T86" fmla="*/ 86 w 105"/>
              <a:gd name="T87" fmla="*/ 23 h 40"/>
              <a:gd name="T88" fmla="*/ 89 w 105"/>
              <a:gd name="T89" fmla="*/ 20 h 40"/>
              <a:gd name="T90" fmla="*/ 99 w 105"/>
              <a:gd name="T91" fmla="*/ 17 h 40"/>
              <a:gd name="T92" fmla="*/ 104 w 105"/>
              <a:gd name="T93" fmla="*/ 19 h 40"/>
              <a:gd name="T94" fmla="*/ 104 w 105"/>
              <a:gd name="T95" fmla="*/ 19 h 40"/>
              <a:gd name="T96" fmla="*/ 105 w 105"/>
              <a:gd name="T97" fmla="*/ 18 h 40"/>
              <a:gd name="T98" fmla="*/ 105 w 105"/>
              <a:gd name="T99" fmla="*/ 17 h 40"/>
              <a:gd name="T100" fmla="*/ 48 w 105"/>
              <a:gd name="T101" fmla="*/ 0 h 40"/>
              <a:gd name="T102" fmla="*/ 47 w 105"/>
              <a:gd name="T103" fmla="*/ 0 h 40"/>
              <a:gd name="T104" fmla="*/ 46 w 105"/>
              <a:gd name="T105" fmla="*/ 0 h 40"/>
              <a:gd name="T106" fmla="*/ 46 w 105"/>
              <a:gd name="T107" fmla="*/ 0 h 40"/>
              <a:gd name="T108" fmla="*/ 46 w 105"/>
              <a:gd name="T109" fmla="*/ 1 h 40"/>
              <a:gd name="T110" fmla="*/ 46 w 105"/>
              <a:gd name="T111" fmla="*/ 1 h 40"/>
              <a:gd name="T112" fmla="*/ 0 w 105"/>
              <a:gd name="T113" fmla="*/ 35 h 40"/>
              <a:gd name="T114" fmla="*/ 0 w 105"/>
              <a:gd name="T115" fmla="*/ 3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5" h="40">
                <a:moveTo>
                  <a:pt x="0" y="37"/>
                </a:move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4" y="35"/>
                  <a:pt x="5" y="35"/>
                </a:cubicBezTo>
                <a:cubicBezTo>
                  <a:pt x="6" y="35"/>
                  <a:pt x="8" y="35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3" y="35"/>
                  <a:pt x="16" y="35"/>
                  <a:pt x="19" y="37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20" y="39"/>
                  <a:pt x="20" y="39"/>
                  <a:pt x="20" y="39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4" y="35"/>
                  <a:pt x="27" y="3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30" y="34"/>
                  <a:pt x="31" y="34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3" y="33"/>
                  <a:pt x="34" y="33"/>
                  <a:pt x="35" y="33"/>
                </a:cubicBezTo>
                <a:cubicBezTo>
                  <a:pt x="36" y="33"/>
                  <a:pt x="36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8" y="33"/>
                  <a:pt x="38" y="33"/>
                  <a:pt x="39" y="34"/>
                </a:cubicBezTo>
                <a:cubicBezTo>
                  <a:pt x="39" y="34"/>
                  <a:pt x="39" y="34"/>
                  <a:pt x="39" y="34"/>
                </a:cubicBezTo>
                <a:cubicBezTo>
                  <a:pt x="39" y="34"/>
                  <a:pt x="40" y="34"/>
                  <a:pt x="40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6"/>
                  <a:pt x="41" y="36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37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3" y="34"/>
                  <a:pt x="43" y="34"/>
                  <a:pt x="43" y="34"/>
                </a:cubicBezTo>
                <a:cubicBezTo>
                  <a:pt x="43" y="34"/>
                  <a:pt x="43" y="34"/>
                  <a:pt x="43" y="34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4" y="33"/>
                  <a:pt x="44" y="33"/>
                </a:cubicBezTo>
                <a:cubicBezTo>
                  <a:pt x="45" y="33"/>
                  <a:pt x="45" y="33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7" y="32"/>
                  <a:pt x="48" y="31"/>
                  <a:pt x="49" y="31"/>
                </a:cubicBezTo>
                <a:cubicBezTo>
                  <a:pt x="51" y="31"/>
                  <a:pt x="52" y="30"/>
                  <a:pt x="53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4" y="30"/>
                  <a:pt x="56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59" y="30"/>
                  <a:pt x="60" y="30"/>
                  <a:pt x="61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63" y="32"/>
                  <a:pt x="63" y="32"/>
                  <a:pt x="63" y="32"/>
                </a:cubicBezTo>
                <a:cubicBezTo>
                  <a:pt x="63" y="32"/>
                  <a:pt x="63" y="33"/>
                  <a:pt x="63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3" y="33"/>
                  <a:pt x="64" y="33"/>
                  <a:pt x="64" y="33"/>
                </a:cubicBezTo>
                <a:cubicBezTo>
                  <a:pt x="64" y="33"/>
                  <a:pt x="64" y="33"/>
                  <a:pt x="64" y="33"/>
                </a:cubicBezTo>
                <a:cubicBezTo>
                  <a:pt x="64" y="32"/>
                  <a:pt x="65" y="32"/>
                  <a:pt x="64" y="31"/>
                </a:cubicBezTo>
                <a:cubicBezTo>
                  <a:pt x="64" y="30"/>
                  <a:pt x="64" y="30"/>
                  <a:pt x="64" y="30"/>
                </a:cubicBezTo>
                <a:cubicBezTo>
                  <a:pt x="68" y="27"/>
                  <a:pt x="72" y="25"/>
                  <a:pt x="76" y="25"/>
                </a:cubicBezTo>
                <a:cubicBezTo>
                  <a:pt x="76" y="25"/>
                  <a:pt x="76" y="25"/>
                  <a:pt x="76" y="25"/>
                </a:cubicBezTo>
                <a:cubicBezTo>
                  <a:pt x="76" y="25"/>
                  <a:pt x="77" y="25"/>
                  <a:pt x="77" y="25"/>
                </a:cubicBezTo>
                <a:cubicBezTo>
                  <a:pt x="78" y="25"/>
                  <a:pt x="78" y="25"/>
                  <a:pt x="78" y="25"/>
                </a:cubicBezTo>
                <a:cubicBezTo>
                  <a:pt x="78" y="25"/>
                  <a:pt x="79" y="25"/>
                  <a:pt x="79" y="25"/>
                </a:cubicBezTo>
                <a:cubicBezTo>
                  <a:pt x="79" y="25"/>
                  <a:pt x="79" y="25"/>
                  <a:pt x="79" y="25"/>
                </a:cubicBezTo>
                <a:cubicBezTo>
                  <a:pt x="80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5" y="27"/>
                  <a:pt x="85" y="27"/>
                  <a:pt x="85" y="27"/>
                </a:cubicBezTo>
                <a:cubicBezTo>
                  <a:pt x="86" y="27"/>
                  <a:pt x="86" y="27"/>
                  <a:pt x="86" y="27"/>
                </a:cubicBezTo>
                <a:cubicBezTo>
                  <a:pt x="86" y="27"/>
                  <a:pt x="86" y="27"/>
                  <a:pt x="86" y="27"/>
                </a:cubicBezTo>
                <a:cubicBezTo>
                  <a:pt x="86" y="27"/>
                  <a:pt x="86" y="27"/>
                  <a:pt x="86" y="27"/>
                </a:cubicBezTo>
                <a:cubicBezTo>
                  <a:pt x="86" y="27"/>
                  <a:pt x="86" y="27"/>
                  <a:pt x="86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6"/>
                  <a:pt x="87" y="26"/>
                  <a:pt x="87" y="25"/>
                </a:cubicBezTo>
                <a:cubicBezTo>
                  <a:pt x="85" y="24"/>
                  <a:pt x="85" y="24"/>
                  <a:pt x="85" y="24"/>
                </a:cubicBezTo>
                <a:cubicBezTo>
                  <a:pt x="85" y="24"/>
                  <a:pt x="85" y="24"/>
                  <a:pt x="85" y="24"/>
                </a:cubicBezTo>
                <a:cubicBezTo>
                  <a:pt x="85" y="24"/>
                  <a:pt x="85" y="24"/>
                  <a:pt x="85" y="24"/>
                </a:cubicBezTo>
                <a:cubicBezTo>
                  <a:pt x="85" y="24"/>
                  <a:pt x="85" y="24"/>
                  <a:pt x="85" y="24"/>
                </a:cubicBezTo>
                <a:cubicBezTo>
                  <a:pt x="85" y="23"/>
                  <a:pt x="86" y="23"/>
                  <a:pt x="86" y="23"/>
                </a:cubicBezTo>
                <a:cubicBezTo>
                  <a:pt x="87" y="22"/>
                  <a:pt x="88" y="21"/>
                  <a:pt x="89" y="21"/>
                </a:cubicBezTo>
                <a:cubicBezTo>
                  <a:pt x="89" y="20"/>
                  <a:pt x="89" y="20"/>
                  <a:pt x="89" y="20"/>
                </a:cubicBezTo>
                <a:cubicBezTo>
                  <a:pt x="92" y="19"/>
                  <a:pt x="95" y="18"/>
                  <a:pt x="99" y="17"/>
                </a:cubicBezTo>
                <a:cubicBezTo>
                  <a:pt x="99" y="17"/>
                  <a:pt x="99" y="17"/>
                  <a:pt x="99" y="17"/>
                </a:cubicBezTo>
                <a:cubicBezTo>
                  <a:pt x="104" y="19"/>
                  <a:pt x="104" y="19"/>
                  <a:pt x="104" y="19"/>
                </a:cubicBezTo>
                <a:cubicBezTo>
                  <a:pt x="104" y="19"/>
                  <a:pt x="104" y="19"/>
                  <a:pt x="104" y="19"/>
                </a:cubicBezTo>
                <a:cubicBezTo>
                  <a:pt x="104" y="19"/>
                  <a:pt x="104" y="19"/>
                  <a:pt x="104" y="19"/>
                </a:cubicBezTo>
                <a:cubicBezTo>
                  <a:pt x="104" y="19"/>
                  <a:pt x="104" y="19"/>
                  <a:pt x="104" y="19"/>
                </a:cubicBezTo>
                <a:cubicBezTo>
                  <a:pt x="104" y="19"/>
                  <a:pt x="104" y="19"/>
                  <a:pt x="104" y="18"/>
                </a:cubicBezTo>
                <a:cubicBezTo>
                  <a:pt x="104" y="18"/>
                  <a:pt x="104" y="18"/>
                  <a:pt x="105" y="18"/>
                </a:cubicBezTo>
                <a:cubicBezTo>
                  <a:pt x="105" y="18"/>
                  <a:pt x="105" y="18"/>
                  <a:pt x="105" y="18"/>
                </a:cubicBezTo>
                <a:cubicBezTo>
                  <a:pt x="105" y="18"/>
                  <a:pt x="105" y="18"/>
                  <a:pt x="105" y="17"/>
                </a:cubicBezTo>
                <a:cubicBezTo>
                  <a:pt x="105" y="17"/>
                  <a:pt x="105" y="17"/>
                  <a:pt x="104" y="17"/>
                </a:cubicBezTo>
                <a:cubicBezTo>
                  <a:pt x="48" y="0"/>
                  <a:pt x="48" y="0"/>
                  <a:pt x="48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1"/>
                </a:cubicBezTo>
                <a:cubicBezTo>
                  <a:pt x="46" y="1"/>
                  <a:pt x="46" y="1"/>
                  <a:pt x="46" y="1"/>
                </a:cubicBezTo>
                <a:cubicBezTo>
                  <a:pt x="46" y="1"/>
                  <a:pt x="46" y="1"/>
                  <a:pt x="46" y="1"/>
                </a:cubicBezTo>
                <a:cubicBezTo>
                  <a:pt x="46" y="1"/>
                  <a:pt x="46" y="1"/>
                  <a:pt x="46" y="1"/>
                </a:cubicBezTo>
                <a:cubicBezTo>
                  <a:pt x="25" y="16"/>
                  <a:pt x="25" y="16"/>
                  <a:pt x="25" y="1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6"/>
                  <a:pt x="0" y="36"/>
                </a:cubicBezTo>
                <a:cubicBezTo>
                  <a:pt x="0" y="37"/>
                  <a:pt x="0" y="37"/>
                  <a:pt x="0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Freeform 18"/>
          <p:cNvSpPr>
            <a:spLocks noEditPoints="1"/>
          </p:cNvSpPr>
          <p:nvPr/>
        </p:nvSpPr>
        <p:spPr bwMode="auto">
          <a:xfrm>
            <a:off x="1487037" y="3403676"/>
            <a:ext cx="163682" cy="312483"/>
          </a:xfrm>
          <a:custGeom>
            <a:avLst/>
            <a:gdLst>
              <a:gd name="T0" fmla="*/ 4 w 69"/>
              <a:gd name="T1" fmla="*/ 20 h 131"/>
              <a:gd name="T2" fmla="*/ 8 w 69"/>
              <a:gd name="T3" fmla="*/ 9 h 131"/>
              <a:gd name="T4" fmla="*/ 8 w 69"/>
              <a:gd name="T5" fmla="*/ 41 h 131"/>
              <a:gd name="T6" fmla="*/ 6 w 69"/>
              <a:gd name="T7" fmla="*/ 40 h 131"/>
              <a:gd name="T8" fmla="*/ 5 w 69"/>
              <a:gd name="T9" fmla="*/ 40 h 131"/>
              <a:gd name="T10" fmla="*/ 4 w 69"/>
              <a:gd name="T11" fmla="*/ 43 h 131"/>
              <a:gd name="T12" fmla="*/ 3 w 69"/>
              <a:gd name="T13" fmla="*/ 47 h 131"/>
              <a:gd name="T14" fmla="*/ 3 w 69"/>
              <a:gd name="T15" fmla="*/ 47 h 131"/>
              <a:gd name="T16" fmla="*/ 12 w 69"/>
              <a:gd name="T17" fmla="*/ 48 h 131"/>
              <a:gd name="T18" fmla="*/ 15 w 69"/>
              <a:gd name="T19" fmla="*/ 49 h 131"/>
              <a:gd name="T20" fmla="*/ 17 w 69"/>
              <a:gd name="T21" fmla="*/ 51 h 131"/>
              <a:gd name="T22" fmla="*/ 21 w 69"/>
              <a:gd name="T23" fmla="*/ 60 h 131"/>
              <a:gd name="T24" fmla="*/ 25 w 69"/>
              <a:gd name="T25" fmla="*/ 74 h 131"/>
              <a:gd name="T26" fmla="*/ 32 w 69"/>
              <a:gd name="T27" fmla="*/ 88 h 131"/>
              <a:gd name="T28" fmla="*/ 34 w 69"/>
              <a:gd name="T29" fmla="*/ 90 h 131"/>
              <a:gd name="T30" fmla="*/ 35 w 69"/>
              <a:gd name="T31" fmla="*/ 91 h 131"/>
              <a:gd name="T32" fmla="*/ 28 w 69"/>
              <a:gd name="T33" fmla="*/ 94 h 131"/>
              <a:gd name="T34" fmla="*/ 23 w 69"/>
              <a:gd name="T35" fmla="*/ 98 h 131"/>
              <a:gd name="T36" fmla="*/ 29 w 69"/>
              <a:gd name="T37" fmla="*/ 124 h 131"/>
              <a:gd name="T38" fmla="*/ 46 w 69"/>
              <a:gd name="T39" fmla="*/ 131 h 131"/>
              <a:gd name="T40" fmla="*/ 52 w 69"/>
              <a:gd name="T41" fmla="*/ 130 h 131"/>
              <a:gd name="T42" fmla="*/ 46 w 69"/>
              <a:gd name="T43" fmla="*/ 124 h 131"/>
              <a:gd name="T44" fmla="*/ 37 w 69"/>
              <a:gd name="T45" fmla="*/ 115 h 131"/>
              <a:gd name="T46" fmla="*/ 37 w 69"/>
              <a:gd name="T47" fmla="*/ 114 h 131"/>
              <a:gd name="T48" fmla="*/ 35 w 69"/>
              <a:gd name="T49" fmla="*/ 112 h 131"/>
              <a:gd name="T50" fmla="*/ 36 w 69"/>
              <a:gd name="T51" fmla="*/ 110 h 131"/>
              <a:gd name="T52" fmla="*/ 54 w 69"/>
              <a:gd name="T53" fmla="*/ 106 h 131"/>
              <a:gd name="T54" fmla="*/ 69 w 69"/>
              <a:gd name="T55" fmla="*/ 105 h 131"/>
              <a:gd name="T56" fmla="*/ 68 w 69"/>
              <a:gd name="T57" fmla="*/ 101 h 131"/>
              <a:gd name="T58" fmla="*/ 50 w 69"/>
              <a:gd name="T59" fmla="*/ 83 h 131"/>
              <a:gd name="T60" fmla="*/ 47 w 69"/>
              <a:gd name="T61" fmla="*/ 83 h 131"/>
              <a:gd name="T62" fmla="*/ 42 w 69"/>
              <a:gd name="T63" fmla="*/ 86 h 131"/>
              <a:gd name="T64" fmla="*/ 37 w 69"/>
              <a:gd name="T65" fmla="*/ 89 h 131"/>
              <a:gd name="T66" fmla="*/ 36 w 69"/>
              <a:gd name="T67" fmla="*/ 88 h 131"/>
              <a:gd name="T68" fmla="*/ 35 w 69"/>
              <a:gd name="T69" fmla="*/ 87 h 131"/>
              <a:gd name="T70" fmla="*/ 28 w 69"/>
              <a:gd name="T71" fmla="*/ 73 h 131"/>
              <a:gd name="T72" fmla="*/ 24 w 69"/>
              <a:gd name="T73" fmla="*/ 57 h 131"/>
              <a:gd name="T74" fmla="*/ 21 w 69"/>
              <a:gd name="T75" fmla="*/ 48 h 131"/>
              <a:gd name="T76" fmla="*/ 15 w 69"/>
              <a:gd name="T77" fmla="*/ 43 h 131"/>
              <a:gd name="T78" fmla="*/ 11 w 69"/>
              <a:gd name="T79" fmla="*/ 41 h 131"/>
              <a:gd name="T80" fmla="*/ 8 w 69"/>
              <a:gd name="T81" fmla="*/ 37 h 131"/>
              <a:gd name="T82" fmla="*/ 8 w 69"/>
              <a:gd name="T83" fmla="*/ 32 h 131"/>
              <a:gd name="T84" fmla="*/ 10 w 69"/>
              <a:gd name="T85" fmla="*/ 29 h 131"/>
              <a:gd name="T86" fmla="*/ 13 w 69"/>
              <a:gd name="T87" fmla="*/ 0 h 131"/>
              <a:gd name="T88" fmla="*/ 0 w 69"/>
              <a:gd name="T89" fmla="*/ 20 h 131"/>
              <a:gd name="T90" fmla="*/ 4 w 69"/>
              <a:gd name="T91" fmla="*/ 34 h 131"/>
              <a:gd name="T92" fmla="*/ 4 w 69"/>
              <a:gd name="T93" fmla="*/ 20 h 131"/>
              <a:gd name="T94" fmla="*/ 44 w 69"/>
              <a:gd name="T95" fmla="*/ 87 h 131"/>
              <a:gd name="T96" fmla="*/ 48 w 69"/>
              <a:gd name="T97" fmla="*/ 86 h 131"/>
              <a:gd name="T98" fmla="*/ 49 w 69"/>
              <a:gd name="T99" fmla="*/ 86 h 131"/>
              <a:gd name="T100" fmla="*/ 59 w 69"/>
              <a:gd name="T101" fmla="*/ 91 h 131"/>
              <a:gd name="T102" fmla="*/ 65 w 69"/>
              <a:gd name="T103" fmla="*/ 99 h 131"/>
              <a:gd name="T104" fmla="*/ 64 w 69"/>
              <a:gd name="T105" fmla="*/ 104 h 131"/>
              <a:gd name="T106" fmla="*/ 64 w 69"/>
              <a:gd name="T107" fmla="*/ 104 h 131"/>
              <a:gd name="T108" fmla="*/ 61 w 69"/>
              <a:gd name="T109" fmla="*/ 101 h 131"/>
              <a:gd name="T110" fmla="*/ 56 w 69"/>
              <a:gd name="T111" fmla="*/ 93 h 131"/>
              <a:gd name="T112" fmla="*/ 48 w 69"/>
              <a:gd name="T113" fmla="*/ 88 h 131"/>
              <a:gd name="T114" fmla="*/ 44 w 69"/>
              <a:gd name="T115" fmla="*/ 8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9" h="131">
                <a:moveTo>
                  <a:pt x="4" y="20"/>
                </a:moveTo>
                <a:cubicBezTo>
                  <a:pt x="5" y="16"/>
                  <a:pt x="6" y="13"/>
                  <a:pt x="8" y="9"/>
                </a:cubicBezTo>
                <a:cubicBezTo>
                  <a:pt x="3" y="22"/>
                  <a:pt x="6" y="35"/>
                  <a:pt x="8" y="41"/>
                </a:cubicBezTo>
                <a:cubicBezTo>
                  <a:pt x="7" y="40"/>
                  <a:pt x="6" y="40"/>
                  <a:pt x="6" y="40"/>
                </a:cubicBezTo>
                <a:cubicBezTo>
                  <a:pt x="6" y="40"/>
                  <a:pt x="5" y="40"/>
                  <a:pt x="5" y="40"/>
                </a:cubicBezTo>
                <a:cubicBezTo>
                  <a:pt x="4" y="40"/>
                  <a:pt x="4" y="42"/>
                  <a:pt x="4" y="43"/>
                </a:cubicBezTo>
                <a:cubicBezTo>
                  <a:pt x="3" y="45"/>
                  <a:pt x="2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6" y="47"/>
                  <a:pt x="9" y="47"/>
                  <a:pt x="12" y="48"/>
                </a:cubicBezTo>
                <a:cubicBezTo>
                  <a:pt x="13" y="48"/>
                  <a:pt x="14" y="48"/>
                  <a:pt x="15" y="49"/>
                </a:cubicBezTo>
                <a:cubicBezTo>
                  <a:pt x="16" y="49"/>
                  <a:pt x="17" y="50"/>
                  <a:pt x="17" y="51"/>
                </a:cubicBezTo>
                <a:cubicBezTo>
                  <a:pt x="19" y="52"/>
                  <a:pt x="21" y="56"/>
                  <a:pt x="21" y="60"/>
                </a:cubicBezTo>
                <a:cubicBezTo>
                  <a:pt x="22" y="63"/>
                  <a:pt x="24" y="70"/>
                  <a:pt x="25" y="74"/>
                </a:cubicBezTo>
                <a:cubicBezTo>
                  <a:pt x="26" y="78"/>
                  <a:pt x="29" y="84"/>
                  <a:pt x="32" y="88"/>
                </a:cubicBezTo>
                <a:cubicBezTo>
                  <a:pt x="33" y="89"/>
                  <a:pt x="33" y="90"/>
                  <a:pt x="34" y="90"/>
                </a:cubicBezTo>
                <a:cubicBezTo>
                  <a:pt x="34" y="91"/>
                  <a:pt x="34" y="91"/>
                  <a:pt x="35" y="91"/>
                </a:cubicBezTo>
                <a:cubicBezTo>
                  <a:pt x="32" y="92"/>
                  <a:pt x="30" y="93"/>
                  <a:pt x="28" y="94"/>
                </a:cubicBezTo>
                <a:cubicBezTo>
                  <a:pt x="26" y="95"/>
                  <a:pt x="25" y="96"/>
                  <a:pt x="23" y="98"/>
                </a:cubicBezTo>
                <a:cubicBezTo>
                  <a:pt x="18" y="105"/>
                  <a:pt x="20" y="117"/>
                  <a:pt x="29" y="124"/>
                </a:cubicBezTo>
                <a:cubicBezTo>
                  <a:pt x="34" y="129"/>
                  <a:pt x="40" y="131"/>
                  <a:pt x="46" y="131"/>
                </a:cubicBezTo>
                <a:cubicBezTo>
                  <a:pt x="48" y="131"/>
                  <a:pt x="50" y="131"/>
                  <a:pt x="52" y="130"/>
                </a:cubicBezTo>
                <a:cubicBezTo>
                  <a:pt x="49" y="127"/>
                  <a:pt x="47" y="125"/>
                  <a:pt x="46" y="124"/>
                </a:cubicBezTo>
                <a:cubicBezTo>
                  <a:pt x="37" y="115"/>
                  <a:pt x="37" y="115"/>
                  <a:pt x="37" y="115"/>
                </a:cubicBezTo>
                <a:cubicBezTo>
                  <a:pt x="37" y="114"/>
                  <a:pt x="37" y="114"/>
                  <a:pt x="37" y="114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7" y="107"/>
                  <a:pt x="39" y="106"/>
                  <a:pt x="54" y="106"/>
                </a:cubicBezTo>
                <a:cubicBezTo>
                  <a:pt x="58" y="106"/>
                  <a:pt x="63" y="105"/>
                  <a:pt x="69" y="105"/>
                </a:cubicBezTo>
                <a:cubicBezTo>
                  <a:pt x="69" y="104"/>
                  <a:pt x="69" y="102"/>
                  <a:pt x="68" y="101"/>
                </a:cubicBezTo>
                <a:cubicBezTo>
                  <a:pt x="66" y="90"/>
                  <a:pt x="58" y="83"/>
                  <a:pt x="50" y="83"/>
                </a:cubicBezTo>
                <a:cubicBezTo>
                  <a:pt x="49" y="83"/>
                  <a:pt x="48" y="83"/>
                  <a:pt x="47" y="83"/>
                </a:cubicBezTo>
                <a:cubicBezTo>
                  <a:pt x="45" y="84"/>
                  <a:pt x="43" y="85"/>
                  <a:pt x="42" y="86"/>
                </a:cubicBezTo>
                <a:cubicBezTo>
                  <a:pt x="40" y="87"/>
                  <a:pt x="39" y="88"/>
                  <a:pt x="37" y="89"/>
                </a:cubicBezTo>
                <a:cubicBezTo>
                  <a:pt x="37" y="89"/>
                  <a:pt x="37" y="88"/>
                  <a:pt x="36" y="88"/>
                </a:cubicBezTo>
                <a:cubicBezTo>
                  <a:pt x="36" y="88"/>
                  <a:pt x="35" y="87"/>
                  <a:pt x="35" y="87"/>
                </a:cubicBezTo>
                <a:cubicBezTo>
                  <a:pt x="32" y="83"/>
                  <a:pt x="28" y="77"/>
                  <a:pt x="28" y="73"/>
                </a:cubicBezTo>
                <a:cubicBezTo>
                  <a:pt x="27" y="69"/>
                  <a:pt x="25" y="62"/>
                  <a:pt x="24" y="57"/>
                </a:cubicBezTo>
                <a:cubicBezTo>
                  <a:pt x="24" y="54"/>
                  <a:pt x="22" y="50"/>
                  <a:pt x="21" y="48"/>
                </a:cubicBezTo>
                <a:cubicBezTo>
                  <a:pt x="20" y="46"/>
                  <a:pt x="17" y="44"/>
                  <a:pt x="15" y="43"/>
                </a:cubicBezTo>
                <a:cubicBezTo>
                  <a:pt x="14" y="42"/>
                  <a:pt x="12" y="42"/>
                  <a:pt x="11" y="41"/>
                </a:cubicBezTo>
                <a:cubicBezTo>
                  <a:pt x="10" y="40"/>
                  <a:pt x="9" y="39"/>
                  <a:pt x="8" y="37"/>
                </a:cubicBezTo>
                <a:cubicBezTo>
                  <a:pt x="8" y="35"/>
                  <a:pt x="8" y="33"/>
                  <a:pt x="8" y="32"/>
                </a:cubicBezTo>
                <a:cubicBezTo>
                  <a:pt x="9" y="32"/>
                  <a:pt x="10" y="29"/>
                  <a:pt x="10" y="29"/>
                </a:cubicBezTo>
                <a:cubicBezTo>
                  <a:pt x="16" y="17"/>
                  <a:pt x="9" y="10"/>
                  <a:pt x="13" y="0"/>
                </a:cubicBezTo>
                <a:cubicBezTo>
                  <a:pt x="4" y="6"/>
                  <a:pt x="1" y="16"/>
                  <a:pt x="0" y="20"/>
                </a:cubicBezTo>
                <a:cubicBezTo>
                  <a:pt x="0" y="23"/>
                  <a:pt x="0" y="30"/>
                  <a:pt x="4" y="34"/>
                </a:cubicBezTo>
                <a:cubicBezTo>
                  <a:pt x="4" y="30"/>
                  <a:pt x="3" y="24"/>
                  <a:pt x="4" y="20"/>
                </a:cubicBezTo>
                <a:close/>
                <a:moveTo>
                  <a:pt x="44" y="87"/>
                </a:moveTo>
                <a:cubicBezTo>
                  <a:pt x="44" y="86"/>
                  <a:pt x="46" y="86"/>
                  <a:pt x="48" y="86"/>
                </a:cubicBezTo>
                <a:cubicBezTo>
                  <a:pt x="49" y="86"/>
                  <a:pt x="49" y="86"/>
                  <a:pt x="49" y="86"/>
                </a:cubicBezTo>
                <a:cubicBezTo>
                  <a:pt x="52" y="86"/>
                  <a:pt x="56" y="88"/>
                  <a:pt x="59" y="91"/>
                </a:cubicBezTo>
                <a:cubicBezTo>
                  <a:pt x="62" y="93"/>
                  <a:pt x="64" y="97"/>
                  <a:pt x="65" y="99"/>
                </a:cubicBezTo>
                <a:cubicBezTo>
                  <a:pt x="65" y="102"/>
                  <a:pt x="65" y="104"/>
                  <a:pt x="64" y="104"/>
                </a:cubicBezTo>
                <a:cubicBezTo>
                  <a:pt x="64" y="104"/>
                  <a:pt x="64" y="104"/>
                  <a:pt x="64" y="104"/>
                </a:cubicBezTo>
                <a:cubicBezTo>
                  <a:pt x="63" y="104"/>
                  <a:pt x="62" y="103"/>
                  <a:pt x="61" y="101"/>
                </a:cubicBezTo>
                <a:cubicBezTo>
                  <a:pt x="61" y="99"/>
                  <a:pt x="58" y="95"/>
                  <a:pt x="56" y="93"/>
                </a:cubicBezTo>
                <a:cubicBezTo>
                  <a:pt x="55" y="90"/>
                  <a:pt x="51" y="88"/>
                  <a:pt x="48" y="88"/>
                </a:cubicBezTo>
                <a:cubicBezTo>
                  <a:pt x="46" y="88"/>
                  <a:pt x="44" y="87"/>
                  <a:pt x="44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Freeform 19"/>
          <p:cNvSpPr>
            <a:spLocks/>
          </p:cNvSpPr>
          <p:nvPr/>
        </p:nvSpPr>
        <p:spPr bwMode="auto">
          <a:xfrm>
            <a:off x="1982546" y="3597118"/>
            <a:ext cx="28272" cy="13393"/>
          </a:xfrm>
          <a:custGeom>
            <a:avLst/>
            <a:gdLst>
              <a:gd name="T0" fmla="*/ 10 w 12"/>
              <a:gd name="T1" fmla="*/ 3 h 6"/>
              <a:gd name="T2" fmla="*/ 12 w 12"/>
              <a:gd name="T3" fmla="*/ 0 h 6"/>
              <a:gd name="T4" fmla="*/ 0 w 12"/>
              <a:gd name="T5" fmla="*/ 3 h 6"/>
              <a:gd name="T6" fmla="*/ 1 w 12"/>
              <a:gd name="T7" fmla="*/ 6 h 6"/>
              <a:gd name="T8" fmla="*/ 10 w 12"/>
              <a:gd name="T9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6">
                <a:moveTo>
                  <a:pt x="10" y="3"/>
                </a:moveTo>
                <a:cubicBezTo>
                  <a:pt x="12" y="0"/>
                  <a:pt x="12" y="0"/>
                  <a:pt x="12" y="0"/>
                </a:cubicBezTo>
                <a:cubicBezTo>
                  <a:pt x="8" y="0"/>
                  <a:pt x="4" y="1"/>
                  <a:pt x="0" y="3"/>
                </a:cubicBezTo>
                <a:cubicBezTo>
                  <a:pt x="1" y="6"/>
                  <a:pt x="1" y="6"/>
                  <a:pt x="1" y="6"/>
                </a:cubicBezTo>
                <a:cubicBezTo>
                  <a:pt x="4" y="4"/>
                  <a:pt x="7" y="4"/>
                  <a:pt x="10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Freeform 20"/>
          <p:cNvSpPr>
            <a:spLocks/>
          </p:cNvSpPr>
          <p:nvPr/>
        </p:nvSpPr>
        <p:spPr bwMode="auto">
          <a:xfrm>
            <a:off x="2033139" y="3597118"/>
            <a:ext cx="92257" cy="174098"/>
          </a:xfrm>
          <a:custGeom>
            <a:avLst/>
            <a:gdLst>
              <a:gd name="T0" fmla="*/ 30 w 39"/>
              <a:gd name="T1" fmla="*/ 21 h 73"/>
              <a:gd name="T2" fmla="*/ 3 w 39"/>
              <a:gd name="T3" fmla="*/ 0 h 73"/>
              <a:gd name="T4" fmla="*/ 0 w 39"/>
              <a:gd name="T5" fmla="*/ 3 h 73"/>
              <a:gd name="T6" fmla="*/ 28 w 39"/>
              <a:gd name="T7" fmla="*/ 23 h 73"/>
              <a:gd name="T8" fmla="*/ 11 w 39"/>
              <a:gd name="T9" fmla="*/ 70 h 73"/>
              <a:gd name="T10" fmla="*/ 12 w 39"/>
              <a:gd name="T11" fmla="*/ 73 h 73"/>
              <a:gd name="T12" fmla="*/ 30 w 39"/>
              <a:gd name="T13" fmla="*/ 2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73">
                <a:moveTo>
                  <a:pt x="30" y="21"/>
                </a:moveTo>
                <a:cubicBezTo>
                  <a:pt x="25" y="10"/>
                  <a:pt x="14" y="2"/>
                  <a:pt x="3" y="0"/>
                </a:cubicBezTo>
                <a:cubicBezTo>
                  <a:pt x="0" y="3"/>
                  <a:pt x="0" y="3"/>
                  <a:pt x="0" y="3"/>
                </a:cubicBezTo>
                <a:cubicBezTo>
                  <a:pt x="12" y="4"/>
                  <a:pt x="22" y="11"/>
                  <a:pt x="28" y="23"/>
                </a:cubicBezTo>
                <a:cubicBezTo>
                  <a:pt x="36" y="40"/>
                  <a:pt x="29" y="62"/>
                  <a:pt x="11" y="70"/>
                </a:cubicBezTo>
                <a:cubicBezTo>
                  <a:pt x="12" y="73"/>
                  <a:pt x="12" y="73"/>
                  <a:pt x="12" y="73"/>
                </a:cubicBezTo>
                <a:cubicBezTo>
                  <a:pt x="31" y="63"/>
                  <a:pt x="39" y="40"/>
                  <a:pt x="30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Freeform 21"/>
          <p:cNvSpPr>
            <a:spLocks/>
          </p:cNvSpPr>
          <p:nvPr/>
        </p:nvSpPr>
        <p:spPr bwMode="auto">
          <a:xfrm>
            <a:off x="2001891" y="3609022"/>
            <a:ext cx="43152" cy="47617"/>
          </a:xfrm>
          <a:custGeom>
            <a:avLst/>
            <a:gdLst>
              <a:gd name="T0" fmla="*/ 0 w 18"/>
              <a:gd name="T1" fmla="*/ 12 h 20"/>
              <a:gd name="T2" fmla="*/ 1 w 18"/>
              <a:gd name="T3" fmla="*/ 14 h 20"/>
              <a:gd name="T4" fmla="*/ 2 w 18"/>
              <a:gd name="T5" fmla="*/ 14 h 20"/>
              <a:gd name="T6" fmla="*/ 9 w 18"/>
              <a:gd name="T7" fmla="*/ 19 h 20"/>
              <a:gd name="T8" fmla="*/ 9 w 18"/>
              <a:gd name="T9" fmla="*/ 20 h 20"/>
              <a:gd name="T10" fmla="*/ 11 w 18"/>
              <a:gd name="T11" fmla="*/ 20 h 20"/>
              <a:gd name="T12" fmla="*/ 18 w 18"/>
              <a:gd name="T13" fmla="*/ 1 h 20"/>
              <a:gd name="T14" fmla="*/ 11 w 18"/>
              <a:gd name="T15" fmla="*/ 0 h 20"/>
              <a:gd name="T16" fmla="*/ 0 w 18"/>
              <a:gd name="T17" fmla="*/ 1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20">
                <a:moveTo>
                  <a:pt x="0" y="12"/>
                </a:moveTo>
                <a:cubicBezTo>
                  <a:pt x="1" y="14"/>
                  <a:pt x="1" y="14"/>
                  <a:pt x="1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4" y="14"/>
                  <a:pt x="7" y="15"/>
                  <a:pt x="9" y="19"/>
                </a:cubicBezTo>
                <a:cubicBezTo>
                  <a:pt x="9" y="19"/>
                  <a:pt x="9" y="19"/>
                  <a:pt x="9" y="20"/>
                </a:cubicBezTo>
                <a:cubicBezTo>
                  <a:pt x="10" y="20"/>
                  <a:pt x="10" y="20"/>
                  <a:pt x="11" y="20"/>
                </a:cubicBezTo>
                <a:cubicBezTo>
                  <a:pt x="18" y="1"/>
                  <a:pt x="18" y="1"/>
                  <a:pt x="18" y="1"/>
                </a:cubicBezTo>
                <a:cubicBezTo>
                  <a:pt x="16" y="1"/>
                  <a:pt x="13" y="0"/>
                  <a:pt x="11" y="0"/>
                </a:cubicBezTo>
                <a:lnTo>
                  <a:pt x="0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Freeform 22"/>
          <p:cNvSpPr>
            <a:spLocks/>
          </p:cNvSpPr>
          <p:nvPr/>
        </p:nvSpPr>
        <p:spPr bwMode="auto">
          <a:xfrm>
            <a:off x="1991474" y="3610511"/>
            <a:ext cx="5952" cy="7441"/>
          </a:xfrm>
          <a:custGeom>
            <a:avLst/>
            <a:gdLst>
              <a:gd name="T0" fmla="*/ 2 w 2"/>
              <a:gd name="T1" fmla="*/ 0 h 3"/>
              <a:gd name="T2" fmla="*/ 0 w 2"/>
              <a:gd name="T3" fmla="*/ 1 h 3"/>
              <a:gd name="T4" fmla="*/ 0 w 2"/>
              <a:gd name="T5" fmla="*/ 3 h 3"/>
              <a:gd name="T6" fmla="*/ 2 w 2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3">
                <a:moveTo>
                  <a:pt x="2" y="0"/>
                </a:moveTo>
                <a:cubicBezTo>
                  <a:pt x="1" y="1"/>
                  <a:pt x="1" y="1"/>
                  <a:pt x="0" y="1"/>
                </a:cubicBezTo>
                <a:cubicBezTo>
                  <a:pt x="0" y="3"/>
                  <a:pt x="0" y="3"/>
                  <a:pt x="0" y="3"/>
                </a:cubicBez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Freeform 23"/>
          <p:cNvSpPr>
            <a:spLocks/>
          </p:cNvSpPr>
          <p:nvPr/>
        </p:nvSpPr>
        <p:spPr bwMode="auto">
          <a:xfrm>
            <a:off x="2037603" y="3613487"/>
            <a:ext cx="52080" cy="50593"/>
          </a:xfrm>
          <a:custGeom>
            <a:avLst/>
            <a:gdLst>
              <a:gd name="T0" fmla="*/ 6 w 22"/>
              <a:gd name="T1" fmla="*/ 0 h 21"/>
              <a:gd name="T2" fmla="*/ 0 w 22"/>
              <a:gd name="T3" fmla="*/ 18 h 21"/>
              <a:gd name="T4" fmla="*/ 10 w 22"/>
              <a:gd name="T5" fmla="*/ 21 h 21"/>
              <a:gd name="T6" fmla="*/ 22 w 22"/>
              <a:gd name="T7" fmla="*/ 15 h 21"/>
              <a:gd name="T8" fmla="*/ 6 w 22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1">
                <a:moveTo>
                  <a:pt x="6" y="0"/>
                </a:moveTo>
                <a:cubicBezTo>
                  <a:pt x="0" y="18"/>
                  <a:pt x="0" y="18"/>
                  <a:pt x="0" y="18"/>
                </a:cubicBezTo>
                <a:cubicBezTo>
                  <a:pt x="7" y="19"/>
                  <a:pt x="9" y="19"/>
                  <a:pt x="10" y="21"/>
                </a:cubicBezTo>
                <a:cubicBezTo>
                  <a:pt x="22" y="15"/>
                  <a:pt x="22" y="15"/>
                  <a:pt x="22" y="15"/>
                </a:cubicBezTo>
                <a:cubicBezTo>
                  <a:pt x="19" y="8"/>
                  <a:pt x="13" y="3"/>
                  <a:pt x="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Freeform 24"/>
          <p:cNvSpPr>
            <a:spLocks/>
          </p:cNvSpPr>
          <p:nvPr/>
        </p:nvSpPr>
        <p:spPr bwMode="auto">
          <a:xfrm>
            <a:off x="2046531" y="3656639"/>
            <a:ext cx="55056" cy="52081"/>
          </a:xfrm>
          <a:custGeom>
            <a:avLst/>
            <a:gdLst>
              <a:gd name="T0" fmla="*/ 0 w 23"/>
              <a:gd name="T1" fmla="*/ 15 h 22"/>
              <a:gd name="T2" fmla="*/ 21 w 23"/>
              <a:gd name="T3" fmla="*/ 22 h 22"/>
              <a:gd name="T4" fmla="*/ 20 w 23"/>
              <a:gd name="T5" fmla="*/ 0 h 22"/>
              <a:gd name="T6" fmla="*/ 8 w 23"/>
              <a:gd name="T7" fmla="*/ 6 h 22"/>
              <a:gd name="T8" fmla="*/ 8 w 23"/>
              <a:gd name="T9" fmla="*/ 6 h 22"/>
              <a:gd name="T10" fmla="*/ 6 w 23"/>
              <a:gd name="T11" fmla="*/ 8 h 22"/>
              <a:gd name="T12" fmla="*/ 0 w 23"/>
              <a:gd name="T13" fmla="*/ 1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22">
                <a:moveTo>
                  <a:pt x="0" y="15"/>
                </a:moveTo>
                <a:cubicBezTo>
                  <a:pt x="21" y="22"/>
                  <a:pt x="21" y="22"/>
                  <a:pt x="21" y="22"/>
                </a:cubicBezTo>
                <a:cubicBezTo>
                  <a:pt x="23" y="15"/>
                  <a:pt x="23" y="7"/>
                  <a:pt x="20" y="0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6" y="8"/>
                  <a:pt x="6" y="8"/>
                  <a:pt x="6" y="8"/>
                </a:cubicBezTo>
                <a:lnTo>
                  <a:pt x="0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Freeform 25"/>
          <p:cNvSpPr>
            <a:spLocks/>
          </p:cNvSpPr>
          <p:nvPr/>
        </p:nvSpPr>
        <p:spPr bwMode="auto">
          <a:xfrm>
            <a:off x="2034627" y="3699792"/>
            <a:ext cx="59521" cy="56545"/>
          </a:xfrm>
          <a:custGeom>
            <a:avLst/>
            <a:gdLst>
              <a:gd name="T0" fmla="*/ 25 w 25"/>
              <a:gd name="T1" fmla="*/ 8 h 24"/>
              <a:gd name="T2" fmla="*/ 2 w 25"/>
              <a:gd name="T3" fmla="*/ 0 h 24"/>
              <a:gd name="T4" fmla="*/ 0 w 25"/>
              <a:gd name="T5" fmla="*/ 2 h 24"/>
              <a:gd name="T6" fmla="*/ 10 w 25"/>
              <a:gd name="T7" fmla="*/ 24 h 24"/>
              <a:gd name="T8" fmla="*/ 25 w 25"/>
              <a:gd name="T9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4">
                <a:moveTo>
                  <a:pt x="25" y="8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0" y="24"/>
                  <a:pt x="10" y="24"/>
                  <a:pt x="10" y="24"/>
                </a:cubicBezTo>
                <a:cubicBezTo>
                  <a:pt x="17" y="20"/>
                  <a:pt x="22" y="14"/>
                  <a:pt x="25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Freeform 26"/>
          <p:cNvSpPr>
            <a:spLocks/>
          </p:cNvSpPr>
          <p:nvPr/>
        </p:nvSpPr>
        <p:spPr bwMode="auto">
          <a:xfrm>
            <a:off x="1967666" y="3664080"/>
            <a:ext cx="38688" cy="11904"/>
          </a:xfrm>
          <a:custGeom>
            <a:avLst/>
            <a:gdLst>
              <a:gd name="T0" fmla="*/ 0 w 16"/>
              <a:gd name="T1" fmla="*/ 5 h 5"/>
              <a:gd name="T2" fmla="*/ 16 w 16"/>
              <a:gd name="T3" fmla="*/ 5 h 5"/>
              <a:gd name="T4" fmla="*/ 15 w 16"/>
              <a:gd name="T5" fmla="*/ 1 h 5"/>
              <a:gd name="T6" fmla="*/ 15 w 16"/>
              <a:gd name="T7" fmla="*/ 1 h 5"/>
              <a:gd name="T8" fmla="*/ 4 w 16"/>
              <a:gd name="T9" fmla="*/ 0 h 5"/>
              <a:gd name="T10" fmla="*/ 0 w 16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5">
                <a:moveTo>
                  <a:pt x="0" y="5"/>
                </a:moveTo>
                <a:cubicBezTo>
                  <a:pt x="6" y="5"/>
                  <a:pt x="12" y="5"/>
                  <a:pt x="16" y="5"/>
                </a:cubicBezTo>
                <a:cubicBezTo>
                  <a:pt x="16" y="4"/>
                  <a:pt x="16" y="2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1" y="1"/>
                  <a:pt x="8" y="1"/>
                  <a:pt x="4" y="0"/>
                </a:cubicBezTo>
                <a:lnTo>
                  <a:pt x="0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Freeform 27"/>
          <p:cNvSpPr>
            <a:spLocks/>
          </p:cNvSpPr>
          <p:nvPr/>
        </p:nvSpPr>
        <p:spPr bwMode="auto">
          <a:xfrm>
            <a:off x="1882850" y="3664080"/>
            <a:ext cx="66960" cy="11904"/>
          </a:xfrm>
          <a:custGeom>
            <a:avLst/>
            <a:gdLst>
              <a:gd name="T0" fmla="*/ 0 w 28"/>
              <a:gd name="T1" fmla="*/ 5 h 5"/>
              <a:gd name="T2" fmla="*/ 19 w 28"/>
              <a:gd name="T3" fmla="*/ 5 h 5"/>
              <a:gd name="T4" fmla="*/ 24 w 28"/>
              <a:gd name="T5" fmla="*/ 5 h 5"/>
              <a:gd name="T6" fmla="*/ 28 w 28"/>
              <a:gd name="T7" fmla="*/ 0 h 5"/>
              <a:gd name="T8" fmla="*/ 23 w 28"/>
              <a:gd name="T9" fmla="*/ 0 h 5"/>
              <a:gd name="T10" fmla="*/ 1 w 28"/>
              <a:gd name="T11" fmla="*/ 0 h 5"/>
              <a:gd name="T12" fmla="*/ 0 w 28"/>
              <a:gd name="T1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5">
                <a:moveTo>
                  <a:pt x="0" y="5"/>
                </a:moveTo>
                <a:cubicBezTo>
                  <a:pt x="7" y="5"/>
                  <a:pt x="13" y="5"/>
                  <a:pt x="19" y="5"/>
                </a:cubicBezTo>
                <a:cubicBezTo>
                  <a:pt x="21" y="5"/>
                  <a:pt x="22" y="5"/>
                  <a:pt x="24" y="5"/>
                </a:cubicBezTo>
                <a:cubicBezTo>
                  <a:pt x="28" y="0"/>
                  <a:pt x="28" y="0"/>
                  <a:pt x="28" y="0"/>
                </a:cubicBezTo>
                <a:cubicBezTo>
                  <a:pt x="27" y="0"/>
                  <a:pt x="25" y="0"/>
                  <a:pt x="23" y="0"/>
                </a:cubicBezTo>
                <a:cubicBezTo>
                  <a:pt x="17" y="0"/>
                  <a:pt x="9" y="0"/>
                  <a:pt x="1" y="0"/>
                </a:cubicBezTo>
                <a:lnTo>
                  <a:pt x="0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Freeform 28"/>
          <p:cNvSpPr>
            <a:spLocks/>
          </p:cNvSpPr>
          <p:nvPr/>
        </p:nvSpPr>
        <p:spPr bwMode="auto">
          <a:xfrm>
            <a:off x="2018259" y="3665567"/>
            <a:ext cx="35712" cy="40177"/>
          </a:xfrm>
          <a:custGeom>
            <a:avLst/>
            <a:gdLst>
              <a:gd name="T0" fmla="*/ 0 w 15"/>
              <a:gd name="T1" fmla="*/ 17 h 17"/>
              <a:gd name="T2" fmla="*/ 6 w 15"/>
              <a:gd name="T3" fmla="*/ 11 h 17"/>
              <a:gd name="T4" fmla="*/ 15 w 15"/>
              <a:gd name="T5" fmla="*/ 1 h 17"/>
              <a:gd name="T6" fmla="*/ 3 w 15"/>
              <a:gd name="T7" fmla="*/ 0 h 17"/>
              <a:gd name="T8" fmla="*/ 3 w 15"/>
              <a:gd name="T9" fmla="*/ 5 h 17"/>
              <a:gd name="T10" fmla="*/ 5 w 15"/>
              <a:gd name="T11" fmla="*/ 6 h 17"/>
              <a:gd name="T12" fmla="*/ 3 w 15"/>
              <a:gd name="T13" fmla="*/ 8 h 17"/>
              <a:gd name="T14" fmla="*/ 0 w 15"/>
              <a:gd name="T15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" h="17">
                <a:moveTo>
                  <a:pt x="0" y="17"/>
                </a:moveTo>
                <a:cubicBezTo>
                  <a:pt x="3" y="14"/>
                  <a:pt x="5" y="12"/>
                  <a:pt x="6" y="11"/>
                </a:cubicBezTo>
                <a:cubicBezTo>
                  <a:pt x="10" y="7"/>
                  <a:pt x="14" y="3"/>
                  <a:pt x="15" y="1"/>
                </a:cubicBezTo>
                <a:cubicBezTo>
                  <a:pt x="15" y="1"/>
                  <a:pt x="11" y="0"/>
                  <a:pt x="3" y="0"/>
                </a:cubicBezTo>
                <a:cubicBezTo>
                  <a:pt x="4" y="2"/>
                  <a:pt x="4" y="3"/>
                  <a:pt x="3" y="5"/>
                </a:cubicBezTo>
                <a:cubicBezTo>
                  <a:pt x="5" y="5"/>
                  <a:pt x="6" y="5"/>
                  <a:pt x="5" y="6"/>
                </a:cubicBezTo>
                <a:cubicBezTo>
                  <a:pt x="5" y="6"/>
                  <a:pt x="4" y="7"/>
                  <a:pt x="3" y="8"/>
                </a:cubicBezTo>
                <a:cubicBezTo>
                  <a:pt x="2" y="11"/>
                  <a:pt x="1" y="14"/>
                  <a:pt x="0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Freeform 29"/>
          <p:cNvSpPr>
            <a:spLocks/>
          </p:cNvSpPr>
          <p:nvPr/>
        </p:nvSpPr>
        <p:spPr bwMode="auto">
          <a:xfrm>
            <a:off x="1579294" y="3664080"/>
            <a:ext cx="419621" cy="644312"/>
          </a:xfrm>
          <a:custGeom>
            <a:avLst/>
            <a:gdLst>
              <a:gd name="T0" fmla="*/ 50 w 176"/>
              <a:gd name="T1" fmla="*/ 4 h 270"/>
              <a:gd name="T2" fmla="*/ 54 w 176"/>
              <a:gd name="T3" fmla="*/ 4 h 270"/>
              <a:gd name="T4" fmla="*/ 118 w 176"/>
              <a:gd name="T5" fmla="*/ 5 h 270"/>
              <a:gd name="T6" fmla="*/ 119 w 176"/>
              <a:gd name="T7" fmla="*/ 0 h 270"/>
              <a:gd name="T8" fmla="*/ 49 w 176"/>
              <a:gd name="T9" fmla="*/ 0 h 270"/>
              <a:gd name="T10" fmla="*/ 1 w 176"/>
              <a:gd name="T11" fmla="*/ 2 h 270"/>
              <a:gd name="T12" fmla="*/ 10 w 176"/>
              <a:gd name="T13" fmla="*/ 12 h 270"/>
              <a:gd name="T14" fmla="*/ 37 w 176"/>
              <a:gd name="T15" fmla="*/ 39 h 270"/>
              <a:gd name="T16" fmla="*/ 75 w 176"/>
              <a:gd name="T17" fmla="*/ 79 h 270"/>
              <a:gd name="T18" fmla="*/ 92 w 176"/>
              <a:gd name="T19" fmla="*/ 162 h 270"/>
              <a:gd name="T20" fmla="*/ 91 w 176"/>
              <a:gd name="T21" fmla="*/ 235 h 270"/>
              <a:gd name="T22" fmla="*/ 79 w 176"/>
              <a:gd name="T23" fmla="*/ 252 h 270"/>
              <a:gd name="T24" fmla="*/ 53 w 176"/>
              <a:gd name="T25" fmla="*/ 262 h 270"/>
              <a:gd name="T26" fmla="*/ 37 w 176"/>
              <a:gd name="T27" fmla="*/ 267 h 270"/>
              <a:gd name="T28" fmla="*/ 68 w 176"/>
              <a:gd name="T29" fmla="*/ 270 h 270"/>
              <a:gd name="T30" fmla="*/ 132 w 176"/>
              <a:gd name="T31" fmla="*/ 270 h 270"/>
              <a:gd name="T32" fmla="*/ 163 w 176"/>
              <a:gd name="T33" fmla="*/ 267 h 270"/>
              <a:gd name="T34" fmla="*/ 147 w 176"/>
              <a:gd name="T35" fmla="*/ 262 h 270"/>
              <a:gd name="T36" fmla="*/ 121 w 176"/>
              <a:gd name="T37" fmla="*/ 252 h 270"/>
              <a:gd name="T38" fmla="*/ 109 w 176"/>
              <a:gd name="T39" fmla="*/ 235 h 270"/>
              <a:gd name="T40" fmla="*/ 108 w 176"/>
              <a:gd name="T41" fmla="*/ 162 h 270"/>
              <a:gd name="T42" fmla="*/ 125 w 176"/>
              <a:gd name="T43" fmla="*/ 79 h 270"/>
              <a:gd name="T44" fmla="*/ 163 w 176"/>
              <a:gd name="T45" fmla="*/ 39 h 270"/>
              <a:gd name="T46" fmla="*/ 168 w 176"/>
              <a:gd name="T47" fmla="*/ 34 h 270"/>
              <a:gd name="T48" fmla="*/ 169 w 176"/>
              <a:gd name="T49" fmla="*/ 33 h 270"/>
              <a:gd name="T50" fmla="*/ 176 w 176"/>
              <a:gd name="T51" fmla="*/ 19 h 270"/>
              <a:gd name="T52" fmla="*/ 154 w 176"/>
              <a:gd name="T53" fmla="*/ 40 h 270"/>
              <a:gd name="T54" fmla="*/ 124 w 176"/>
              <a:gd name="T55" fmla="*/ 63 h 270"/>
              <a:gd name="T56" fmla="*/ 106 w 176"/>
              <a:gd name="T57" fmla="*/ 72 h 270"/>
              <a:gd name="T58" fmla="*/ 100 w 176"/>
              <a:gd name="T59" fmla="*/ 73 h 270"/>
              <a:gd name="T60" fmla="*/ 94 w 176"/>
              <a:gd name="T61" fmla="*/ 72 h 270"/>
              <a:gd name="T62" fmla="*/ 76 w 176"/>
              <a:gd name="T63" fmla="*/ 63 h 270"/>
              <a:gd name="T64" fmla="*/ 46 w 176"/>
              <a:gd name="T65" fmla="*/ 40 h 270"/>
              <a:gd name="T66" fmla="*/ 19 w 176"/>
              <a:gd name="T67" fmla="*/ 16 h 270"/>
              <a:gd name="T68" fmla="*/ 9 w 176"/>
              <a:gd name="T69" fmla="*/ 6 h 270"/>
              <a:gd name="T70" fmla="*/ 50 w 176"/>
              <a:gd name="T71" fmla="*/ 4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6" h="270">
                <a:moveTo>
                  <a:pt x="50" y="4"/>
                </a:moveTo>
                <a:cubicBezTo>
                  <a:pt x="51" y="4"/>
                  <a:pt x="52" y="4"/>
                  <a:pt x="54" y="4"/>
                </a:cubicBezTo>
                <a:cubicBezTo>
                  <a:pt x="71" y="4"/>
                  <a:pt x="96" y="5"/>
                  <a:pt x="118" y="5"/>
                </a:cubicBezTo>
                <a:cubicBezTo>
                  <a:pt x="119" y="0"/>
                  <a:pt x="119" y="0"/>
                  <a:pt x="119" y="0"/>
                </a:cubicBezTo>
                <a:cubicBezTo>
                  <a:pt x="95" y="0"/>
                  <a:pt x="68" y="0"/>
                  <a:pt x="49" y="0"/>
                </a:cubicBezTo>
                <a:cubicBezTo>
                  <a:pt x="22" y="0"/>
                  <a:pt x="0" y="1"/>
                  <a:pt x="1" y="2"/>
                </a:cubicBezTo>
                <a:cubicBezTo>
                  <a:pt x="2" y="4"/>
                  <a:pt x="6" y="8"/>
                  <a:pt x="10" y="12"/>
                </a:cubicBezTo>
                <a:cubicBezTo>
                  <a:pt x="13" y="16"/>
                  <a:pt x="26" y="28"/>
                  <a:pt x="37" y="39"/>
                </a:cubicBezTo>
                <a:cubicBezTo>
                  <a:pt x="49" y="51"/>
                  <a:pt x="66" y="69"/>
                  <a:pt x="75" y="79"/>
                </a:cubicBezTo>
                <a:cubicBezTo>
                  <a:pt x="83" y="89"/>
                  <a:pt x="91" y="127"/>
                  <a:pt x="92" y="162"/>
                </a:cubicBezTo>
                <a:cubicBezTo>
                  <a:pt x="93" y="197"/>
                  <a:pt x="92" y="230"/>
                  <a:pt x="91" y="235"/>
                </a:cubicBezTo>
                <a:cubicBezTo>
                  <a:pt x="90" y="240"/>
                  <a:pt x="84" y="248"/>
                  <a:pt x="79" y="252"/>
                </a:cubicBezTo>
                <a:cubicBezTo>
                  <a:pt x="73" y="256"/>
                  <a:pt x="61" y="261"/>
                  <a:pt x="53" y="262"/>
                </a:cubicBezTo>
                <a:cubicBezTo>
                  <a:pt x="44" y="264"/>
                  <a:pt x="37" y="266"/>
                  <a:pt x="37" y="267"/>
                </a:cubicBezTo>
                <a:cubicBezTo>
                  <a:pt x="37" y="269"/>
                  <a:pt x="51" y="270"/>
                  <a:pt x="68" y="270"/>
                </a:cubicBezTo>
                <a:cubicBezTo>
                  <a:pt x="86" y="270"/>
                  <a:pt x="114" y="270"/>
                  <a:pt x="132" y="270"/>
                </a:cubicBezTo>
                <a:cubicBezTo>
                  <a:pt x="149" y="270"/>
                  <a:pt x="163" y="269"/>
                  <a:pt x="163" y="267"/>
                </a:cubicBezTo>
                <a:cubicBezTo>
                  <a:pt x="163" y="266"/>
                  <a:pt x="156" y="264"/>
                  <a:pt x="147" y="262"/>
                </a:cubicBezTo>
                <a:cubicBezTo>
                  <a:pt x="139" y="261"/>
                  <a:pt x="127" y="256"/>
                  <a:pt x="121" y="252"/>
                </a:cubicBezTo>
                <a:cubicBezTo>
                  <a:pt x="116" y="248"/>
                  <a:pt x="110" y="240"/>
                  <a:pt x="109" y="235"/>
                </a:cubicBezTo>
                <a:cubicBezTo>
                  <a:pt x="108" y="230"/>
                  <a:pt x="107" y="197"/>
                  <a:pt x="108" y="162"/>
                </a:cubicBezTo>
                <a:cubicBezTo>
                  <a:pt x="109" y="127"/>
                  <a:pt x="116" y="89"/>
                  <a:pt x="125" y="79"/>
                </a:cubicBezTo>
                <a:cubicBezTo>
                  <a:pt x="134" y="69"/>
                  <a:pt x="151" y="51"/>
                  <a:pt x="163" y="39"/>
                </a:cubicBezTo>
                <a:cubicBezTo>
                  <a:pt x="165" y="38"/>
                  <a:pt x="166" y="36"/>
                  <a:pt x="168" y="34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71" y="29"/>
                  <a:pt x="174" y="24"/>
                  <a:pt x="176" y="19"/>
                </a:cubicBezTo>
                <a:cubicBezTo>
                  <a:pt x="171" y="24"/>
                  <a:pt x="162" y="32"/>
                  <a:pt x="154" y="40"/>
                </a:cubicBezTo>
                <a:cubicBezTo>
                  <a:pt x="144" y="48"/>
                  <a:pt x="130" y="59"/>
                  <a:pt x="124" y="63"/>
                </a:cubicBezTo>
                <a:cubicBezTo>
                  <a:pt x="117" y="67"/>
                  <a:pt x="109" y="71"/>
                  <a:pt x="106" y="72"/>
                </a:cubicBezTo>
                <a:cubicBezTo>
                  <a:pt x="104" y="73"/>
                  <a:pt x="102" y="73"/>
                  <a:pt x="100" y="73"/>
                </a:cubicBezTo>
                <a:cubicBezTo>
                  <a:pt x="98" y="73"/>
                  <a:pt x="95" y="73"/>
                  <a:pt x="94" y="72"/>
                </a:cubicBezTo>
                <a:cubicBezTo>
                  <a:pt x="90" y="71"/>
                  <a:pt x="82" y="67"/>
                  <a:pt x="76" y="63"/>
                </a:cubicBezTo>
                <a:cubicBezTo>
                  <a:pt x="69" y="59"/>
                  <a:pt x="56" y="48"/>
                  <a:pt x="46" y="40"/>
                </a:cubicBezTo>
                <a:cubicBezTo>
                  <a:pt x="36" y="31"/>
                  <a:pt x="24" y="20"/>
                  <a:pt x="19" y="16"/>
                </a:cubicBezTo>
                <a:cubicBezTo>
                  <a:pt x="15" y="11"/>
                  <a:pt x="10" y="7"/>
                  <a:pt x="9" y="6"/>
                </a:cubicBezTo>
                <a:cubicBezTo>
                  <a:pt x="8" y="5"/>
                  <a:pt x="26" y="4"/>
                  <a:pt x="50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Freeform 30"/>
          <p:cNvSpPr>
            <a:spLocks noEditPoints="1"/>
          </p:cNvSpPr>
          <p:nvPr/>
        </p:nvSpPr>
        <p:spPr bwMode="auto">
          <a:xfrm>
            <a:off x="1681967" y="3353084"/>
            <a:ext cx="617526" cy="470213"/>
          </a:xfrm>
          <a:custGeom>
            <a:avLst/>
            <a:gdLst>
              <a:gd name="T0" fmla="*/ 199 w 259"/>
              <a:gd name="T1" fmla="*/ 49 h 197"/>
              <a:gd name="T2" fmla="*/ 195 w 259"/>
              <a:gd name="T3" fmla="*/ 51 h 197"/>
              <a:gd name="T4" fmla="*/ 191 w 259"/>
              <a:gd name="T5" fmla="*/ 52 h 197"/>
              <a:gd name="T6" fmla="*/ 187 w 259"/>
              <a:gd name="T7" fmla="*/ 54 h 197"/>
              <a:gd name="T8" fmla="*/ 183 w 259"/>
              <a:gd name="T9" fmla="*/ 56 h 197"/>
              <a:gd name="T10" fmla="*/ 181 w 259"/>
              <a:gd name="T11" fmla="*/ 58 h 197"/>
              <a:gd name="T12" fmla="*/ 90 w 259"/>
              <a:gd name="T13" fmla="*/ 156 h 197"/>
              <a:gd name="T14" fmla="*/ 87 w 259"/>
              <a:gd name="T15" fmla="*/ 144 h 197"/>
              <a:gd name="T16" fmla="*/ 97 w 259"/>
              <a:gd name="T17" fmla="*/ 146 h 197"/>
              <a:gd name="T18" fmla="*/ 103 w 259"/>
              <a:gd name="T19" fmla="*/ 140 h 197"/>
              <a:gd name="T20" fmla="*/ 93 w 259"/>
              <a:gd name="T21" fmla="*/ 142 h 197"/>
              <a:gd name="T22" fmla="*/ 80 w 259"/>
              <a:gd name="T23" fmla="*/ 148 h 197"/>
              <a:gd name="T24" fmla="*/ 98 w 259"/>
              <a:gd name="T25" fmla="*/ 70 h 197"/>
              <a:gd name="T26" fmla="*/ 99 w 259"/>
              <a:gd name="T27" fmla="*/ 67 h 197"/>
              <a:gd name="T28" fmla="*/ 100 w 259"/>
              <a:gd name="T29" fmla="*/ 63 h 197"/>
              <a:gd name="T30" fmla="*/ 101 w 259"/>
              <a:gd name="T31" fmla="*/ 60 h 197"/>
              <a:gd name="T32" fmla="*/ 102 w 259"/>
              <a:gd name="T33" fmla="*/ 57 h 197"/>
              <a:gd name="T34" fmla="*/ 102 w 259"/>
              <a:gd name="T35" fmla="*/ 53 h 197"/>
              <a:gd name="T36" fmla="*/ 103 w 259"/>
              <a:gd name="T37" fmla="*/ 50 h 197"/>
              <a:gd name="T38" fmla="*/ 104 w 259"/>
              <a:gd name="T39" fmla="*/ 46 h 197"/>
              <a:gd name="T40" fmla="*/ 99 w 259"/>
              <a:gd name="T41" fmla="*/ 47 h 197"/>
              <a:gd name="T42" fmla="*/ 98 w 259"/>
              <a:gd name="T43" fmla="*/ 50 h 197"/>
              <a:gd name="T44" fmla="*/ 97 w 259"/>
              <a:gd name="T45" fmla="*/ 53 h 197"/>
              <a:gd name="T46" fmla="*/ 96 w 259"/>
              <a:gd name="T47" fmla="*/ 57 h 197"/>
              <a:gd name="T48" fmla="*/ 95 w 259"/>
              <a:gd name="T49" fmla="*/ 60 h 197"/>
              <a:gd name="T50" fmla="*/ 95 w 259"/>
              <a:gd name="T51" fmla="*/ 64 h 197"/>
              <a:gd name="T52" fmla="*/ 94 w 259"/>
              <a:gd name="T53" fmla="*/ 67 h 197"/>
              <a:gd name="T54" fmla="*/ 73 w 259"/>
              <a:gd name="T55" fmla="*/ 150 h 197"/>
              <a:gd name="T56" fmla="*/ 53 w 259"/>
              <a:gd name="T57" fmla="*/ 150 h 197"/>
              <a:gd name="T58" fmla="*/ 72 w 259"/>
              <a:gd name="T59" fmla="*/ 148 h 197"/>
              <a:gd name="T60" fmla="*/ 54 w 259"/>
              <a:gd name="T61" fmla="*/ 142 h 197"/>
              <a:gd name="T62" fmla="*/ 40 w 259"/>
              <a:gd name="T63" fmla="*/ 142 h 197"/>
              <a:gd name="T64" fmla="*/ 15 w 259"/>
              <a:gd name="T65" fmla="*/ 140 h 197"/>
              <a:gd name="T66" fmla="*/ 6 w 259"/>
              <a:gd name="T67" fmla="*/ 160 h 197"/>
              <a:gd name="T68" fmla="*/ 52 w 259"/>
              <a:gd name="T69" fmla="*/ 196 h 197"/>
              <a:gd name="T70" fmla="*/ 112 w 259"/>
              <a:gd name="T71" fmla="*/ 160 h 197"/>
              <a:gd name="T72" fmla="*/ 112 w 259"/>
              <a:gd name="T73" fmla="*/ 157 h 197"/>
              <a:gd name="T74" fmla="*/ 103 w 259"/>
              <a:gd name="T75" fmla="*/ 154 h 197"/>
              <a:gd name="T76" fmla="*/ 91 w 259"/>
              <a:gd name="T77" fmla="*/ 166 h 197"/>
              <a:gd name="T78" fmla="*/ 183 w 259"/>
              <a:gd name="T79" fmla="*/ 65 h 197"/>
              <a:gd name="T80" fmla="*/ 186 w 259"/>
              <a:gd name="T81" fmla="*/ 61 h 197"/>
              <a:gd name="T82" fmla="*/ 188 w 259"/>
              <a:gd name="T83" fmla="*/ 58 h 197"/>
              <a:gd name="T84" fmla="*/ 192 w 259"/>
              <a:gd name="T85" fmla="*/ 57 h 197"/>
              <a:gd name="T86" fmla="*/ 197 w 259"/>
              <a:gd name="T87" fmla="*/ 56 h 197"/>
              <a:gd name="T88" fmla="*/ 201 w 259"/>
              <a:gd name="T89" fmla="*/ 55 h 197"/>
              <a:gd name="T90" fmla="*/ 205 w 259"/>
              <a:gd name="T91" fmla="*/ 55 h 197"/>
              <a:gd name="T92" fmla="*/ 40 w 259"/>
              <a:gd name="T93" fmla="*/ 143 h 197"/>
              <a:gd name="T94" fmla="*/ 30 w 259"/>
              <a:gd name="T95" fmla="*/ 149 h 197"/>
              <a:gd name="T96" fmla="*/ 20 w 259"/>
              <a:gd name="T97" fmla="*/ 146 h 197"/>
              <a:gd name="T98" fmla="*/ 16 w 259"/>
              <a:gd name="T99" fmla="*/ 141 h 197"/>
              <a:gd name="T100" fmla="*/ 16 w 259"/>
              <a:gd name="T101" fmla="*/ 149 h 197"/>
              <a:gd name="T102" fmla="*/ 23 w 259"/>
              <a:gd name="T103" fmla="*/ 176 h 197"/>
              <a:gd name="T104" fmla="*/ 34 w 259"/>
              <a:gd name="T105" fmla="*/ 154 h 197"/>
              <a:gd name="T106" fmla="*/ 54 w 259"/>
              <a:gd name="T107" fmla="*/ 185 h 197"/>
              <a:gd name="T108" fmla="*/ 40 w 259"/>
              <a:gd name="T109" fmla="*/ 171 h 197"/>
              <a:gd name="T110" fmla="*/ 44 w 259"/>
              <a:gd name="T111" fmla="*/ 151 h 197"/>
              <a:gd name="T112" fmla="*/ 59 w 259"/>
              <a:gd name="T113" fmla="*/ 170 h 197"/>
              <a:gd name="T114" fmla="*/ 66 w 259"/>
              <a:gd name="T115" fmla="*/ 182 h 197"/>
              <a:gd name="T116" fmla="*/ 84 w 259"/>
              <a:gd name="T117" fmla="*/ 15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9" h="197">
                <a:moveTo>
                  <a:pt x="257" y="57"/>
                </a:moveTo>
                <a:cubicBezTo>
                  <a:pt x="203" y="50"/>
                  <a:pt x="203" y="50"/>
                  <a:pt x="203" y="50"/>
                </a:cubicBezTo>
                <a:cubicBezTo>
                  <a:pt x="203" y="50"/>
                  <a:pt x="202" y="49"/>
                  <a:pt x="202" y="49"/>
                </a:cubicBezTo>
                <a:cubicBezTo>
                  <a:pt x="202" y="49"/>
                  <a:pt x="201" y="48"/>
                  <a:pt x="201" y="48"/>
                </a:cubicBezTo>
                <a:cubicBezTo>
                  <a:pt x="200" y="48"/>
                  <a:pt x="200" y="49"/>
                  <a:pt x="199" y="49"/>
                </a:cubicBezTo>
                <a:cubicBezTo>
                  <a:pt x="199" y="50"/>
                  <a:pt x="199" y="50"/>
                  <a:pt x="199" y="51"/>
                </a:cubicBezTo>
                <a:cubicBezTo>
                  <a:pt x="199" y="50"/>
                  <a:pt x="198" y="50"/>
                  <a:pt x="198" y="49"/>
                </a:cubicBezTo>
                <a:cubicBezTo>
                  <a:pt x="197" y="49"/>
                  <a:pt x="197" y="49"/>
                  <a:pt x="196" y="49"/>
                </a:cubicBezTo>
                <a:cubicBezTo>
                  <a:pt x="196" y="49"/>
                  <a:pt x="195" y="49"/>
                  <a:pt x="195" y="50"/>
                </a:cubicBezTo>
                <a:cubicBezTo>
                  <a:pt x="195" y="50"/>
                  <a:pt x="195" y="51"/>
                  <a:pt x="195" y="51"/>
                </a:cubicBezTo>
                <a:cubicBezTo>
                  <a:pt x="194" y="51"/>
                  <a:pt x="194" y="50"/>
                  <a:pt x="193" y="50"/>
                </a:cubicBezTo>
                <a:cubicBezTo>
                  <a:pt x="193" y="50"/>
                  <a:pt x="192" y="49"/>
                  <a:pt x="192" y="50"/>
                </a:cubicBezTo>
                <a:cubicBezTo>
                  <a:pt x="191" y="50"/>
                  <a:pt x="191" y="51"/>
                  <a:pt x="191" y="51"/>
                </a:cubicBezTo>
                <a:cubicBezTo>
                  <a:pt x="191" y="51"/>
                  <a:pt x="191" y="52"/>
                  <a:pt x="191" y="52"/>
                </a:cubicBezTo>
                <a:cubicBezTo>
                  <a:pt x="191" y="52"/>
                  <a:pt x="191" y="52"/>
                  <a:pt x="191" y="52"/>
                </a:cubicBezTo>
                <a:cubicBezTo>
                  <a:pt x="190" y="51"/>
                  <a:pt x="190" y="51"/>
                  <a:pt x="190" y="51"/>
                </a:cubicBezTo>
                <a:cubicBezTo>
                  <a:pt x="189" y="51"/>
                  <a:pt x="189" y="51"/>
                  <a:pt x="188" y="51"/>
                </a:cubicBezTo>
                <a:cubicBezTo>
                  <a:pt x="187" y="52"/>
                  <a:pt x="187" y="52"/>
                  <a:pt x="187" y="53"/>
                </a:cubicBezTo>
                <a:cubicBezTo>
                  <a:pt x="187" y="54"/>
                  <a:pt x="187" y="54"/>
                  <a:pt x="187" y="54"/>
                </a:cubicBezTo>
                <a:cubicBezTo>
                  <a:pt x="187" y="54"/>
                  <a:pt x="187" y="54"/>
                  <a:pt x="187" y="54"/>
                </a:cubicBezTo>
                <a:cubicBezTo>
                  <a:pt x="187" y="54"/>
                  <a:pt x="187" y="54"/>
                  <a:pt x="187" y="53"/>
                </a:cubicBezTo>
                <a:cubicBezTo>
                  <a:pt x="186" y="53"/>
                  <a:pt x="185" y="53"/>
                  <a:pt x="185" y="53"/>
                </a:cubicBezTo>
                <a:cubicBezTo>
                  <a:pt x="184" y="54"/>
                  <a:pt x="184" y="54"/>
                  <a:pt x="184" y="55"/>
                </a:cubicBezTo>
                <a:cubicBezTo>
                  <a:pt x="184" y="55"/>
                  <a:pt x="184" y="56"/>
                  <a:pt x="184" y="56"/>
                </a:cubicBezTo>
                <a:cubicBezTo>
                  <a:pt x="184" y="56"/>
                  <a:pt x="184" y="56"/>
                  <a:pt x="183" y="56"/>
                </a:cubicBezTo>
                <a:cubicBezTo>
                  <a:pt x="183" y="55"/>
                  <a:pt x="182" y="56"/>
                  <a:pt x="182" y="56"/>
                </a:cubicBezTo>
                <a:cubicBezTo>
                  <a:pt x="181" y="56"/>
                  <a:pt x="181" y="57"/>
                  <a:pt x="181" y="58"/>
                </a:cubicBezTo>
                <a:cubicBezTo>
                  <a:pt x="181" y="58"/>
                  <a:pt x="182" y="58"/>
                  <a:pt x="182" y="59"/>
                </a:cubicBezTo>
                <a:cubicBezTo>
                  <a:pt x="182" y="59"/>
                  <a:pt x="182" y="59"/>
                  <a:pt x="182" y="59"/>
                </a:cubicBezTo>
                <a:cubicBezTo>
                  <a:pt x="181" y="59"/>
                  <a:pt x="181" y="59"/>
                  <a:pt x="181" y="58"/>
                </a:cubicBezTo>
                <a:cubicBezTo>
                  <a:pt x="180" y="58"/>
                  <a:pt x="179" y="58"/>
                  <a:pt x="179" y="59"/>
                </a:cubicBezTo>
                <a:cubicBezTo>
                  <a:pt x="178" y="59"/>
                  <a:pt x="178" y="60"/>
                  <a:pt x="178" y="60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90" y="158"/>
                  <a:pt x="90" y="158"/>
                  <a:pt x="90" y="158"/>
                </a:cubicBezTo>
                <a:cubicBezTo>
                  <a:pt x="90" y="157"/>
                  <a:pt x="90" y="156"/>
                  <a:pt x="90" y="156"/>
                </a:cubicBezTo>
                <a:cubicBezTo>
                  <a:pt x="90" y="156"/>
                  <a:pt x="90" y="155"/>
                  <a:pt x="90" y="155"/>
                </a:cubicBezTo>
                <a:cubicBezTo>
                  <a:pt x="89" y="152"/>
                  <a:pt x="87" y="148"/>
                  <a:pt x="84" y="148"/>
                </a:cubicBezTo>
                <a:cubicBezTo>
                  <a:pt x="84" y="148"/>
                  <a:pt x="83" y="148"/>
                  <a:pt x="83" y="14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84" y="147"/>
                  <a:pt x="85" y="146"/>
                  <a:pt x="87" y="144"/>
                </a:cubicBezTo>
                <a:cubicBezTo>
                  <a:pt x="88" y="143"/>
                  <a:pt x="89" y="143"/>
                  <a:pt x="89" y="143"/>
                </a:cubicBezTo>
                <a:cubicBezTo>
                  <a:pt x="91" y="143"/>
                  <a:pt x="92" y="144"/>
                  <a:pt x="93" y="145"/>
                </a:cubicBezTo>
                <a:cubicBezTo>
                  <a:pt x="95" y="146"/>
                  <a:pt x="96" y="147"/>
                  <a:pt x="96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8" y="146"/>
                  <a:pt x="97" y="146"/>
                  <a:pt x="97" y="146"/>
                </a:cubicBezTo>
                <a:cubicBezTo>
                  <a:pt x="97" y="145"/>
                  <a:pt x="96" y="145"/>
                  <a:pt x="94" y="143"/>
                </a:cubicBezTo>
                <a:cubicBezTo>
                  <a:pt x="94" y="143"/>
                  <a:pt x="94" y="143"/>
                  <a:pt x="94" y="143"/>
                </a:cubicBezTo>
                <a:cubicBezTo>
                  <a:pt x="96" y="142"/>
                  <a:pt x="97" y="141"/>
                  <a:pt x="101" y="140"/>
                </a:cubicBezTo>
                <a:cubicBezTo>
                  <a:pt x="101" y="140"/>
                  <a:pt x="101" y="140"/>
                  <a:pt x="102" y="140"/>
                </a:cubicBezTo>
                <a:cubicBezTo>
                  <a:pt x="102" y="140"/>
                  <a:pt x="103" y="140"/>
                  <a:pt x="103" y="140"/>
                </a:cubicBezTo>
                <a:cubicBezTo>
                  <a:pt x="104" y="139"/>
                  <a:pt x="104" y="139"/>
                  <a:pt x="104" y="139"/>
                </a:cubicBezTo>
                <a:cubicBezTo>
                  <a:pt x="104" y="139"/>
                  <a:pt x="104" y="139"/>
                  <a:pt x="103" y="139"/>
                </a:cubicBezTo>
                <a:cubicBezTo>
                  <a:pt x="103" y="139"/>
                  <a:pt x="103" y="139"/>
                  <a:pt x="103" y="139"/>
                </a:cubicBezTo>
                <a:cubicBezTo>
                  <a:pt x="102" y="139"/>
                  <a:pt x="101" y="139"/>
                  <a:pt x="100" y="139"/>
                </a:cubicBezTo>
                <a:cubicBezTo>
                  <a:pt x="96" y="140"/>
                  <a:pt x="95" y="141"/>
                  <a:pt x="93" y="142"/>
                </a:cubicBezTo>
                <a:cubicBezTo>
                  <a:pt x="92" y="142"/>
                  <a:pt x="91" y="141"/>
                  <a:pt x="89" y="141"/>
                </a:cubicBezTo>
                <a:cubicBezTo>
                  <a:pt x="88" y="141"/>
                  <a:pt x="87" y="142"/>
                  <a:pt x="86" y="142"/>
                </a:cubicBezTo>
                <a:cubicBezTo>
                  <a:pt x="83" y="145"/>
                  <a:pt x="82" y="147"/>
                  <a:pt x="81" y="148"/>
                </a:cubicBezTo>
                <a:cubicBezTo>
                  <a:pt x="81" y="148"/>
                  <a:pt x="81" y="148"/>
                  <a:pt x="80" y="148"/>
                </a:cubicBezTo>
                <a:cubicBezTo>
                  <a:pt x="80" y="148"/>
                  <a:pt x="80" y="148"/>
                  <a:pt x="80" y="148"/>
                </a:cubicBezTo>
                <a:cubicBezTo>
                  <a:pt x="79" y="149"/>
                  <a:pt x="79" y="149"/>
                  <a:pt x="78" y="149"/>
                </a:cubicBezTo>
                <a:cubicBezTo>
                  <a:pt x="97" y="73"/>
                  <a:pt x="97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8" y="73"/>
                  <a:pt x="99" y="72"/>
                  <a:pt x="99" y="72"/>
                </a:cubicBezTo>
                <a:cubicBezTo>
                  <a:pt x="99" y="71"/>
                  <a:pt x="99" y="71"/>
                  <a:pt x="98" y="70"/>
                </a:cubicBezTo>
                <a:cubicBezTo>
                  <a:pt x="98" y="70"/>
                  <a:pt x="98" y="70"/>
                  <a:pt x="98" y="70"/>
                </a:cubicBezTo>
                <a:cubicBezTo>
                  <a:pt x="98" y="70"/>
                  <a:pt x="98" y="70"/>
                  <a:pt x="98" y="70"/>
                </a:cubicBezTo>
                <a:cubicBezTo>
                  <a:pt x="98" y="70"/>
                  <a:pt x="98" y="70"/>
                  <a:pt x="98" y="70"/>
                </a:cubicBezTo>
                <a:cubicBezTo>
                  <a:pt x="99" y="70"/>
                  <a:pt x="99" y="69"/>
                  <a:pt x="100" y="68"/>
                </a:cubicBezTo>
                <a:cubicBezTo>
                  <a:pt x="100" y="68"/>
                  <a:pt x="100" y="67"/>
                  <a:pt x="99" y="67"/>
                </a:cubicBezTo>
                <a:cubicBezTo>
                  <a:pt x="98" y="66"/>
                  <a:pt x="98" y="66"/>
                  <a:pt x="98" y="66"/>
                </a:cubicBezTo>
                <a:cubicBezTo>
                  <a:pt x="98" y="66"/>
                  <a:pt x="98" y="66"/>
                  <a:pt x="98" y="66"/>
                </a:cubicBezTo>
                <a:cubicBezTo>
                  <a:pt x="99" y="66"/>
                  <a:pt x="99" y="66"/>
                  <a:pt x="99" y="66"/>
                </a:cubicBezTo>
                <a:cubicBezTo>
                  <a:pt x="100" y="66"/>
                  <a:pt x="100" y="66"/>
                  <a:pt x="100" y="65"/>
                </a:cubicBezTo>
                <a:cubicBezTo>
                  <a:pt x="101" y="64"/>
                  <a:pt x="100" y="64"/>
                  <a:pt x="100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101" y="63"/>
                  <a:pt x="101" y="62"/>
                  <a:pt x="101" y="62"/>
                </a:cubicBezTo>
                <a:cubicBezTo>
                  <a:pt x="101" y="61"/>
                  <a:pt x="101" y="60"/>
                  <a:pt x="101" y="60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100" y="59"/>
                  <a:pt x="100" y="59"/>
                  <a:pt x="100" y="59"/>
                </a:cubicBezTo>
                <a:cubicBezTo>
                  <a:pt x="101" y="59"/>
                  <a:pt x="101" y="59"/>
                  <a:pt x="101" y="59"/>
                </a:cubicBezTo>
                <a:cubicBezTo>
                  <a:pt x="101" y="59"/>
                  <a:pt x="102" y="59"/>
                  <a:pt x="102" y="58"/>
                </a:cubicBezTo>
                <a:cubicBezTo>
                  <a:pt x="102" y="58"/>
                  <a:pt x="102" y="57"/>
                  <a:pt x="102" y="57"/>
                </a:cubicBezTo>
                <a:cubicBezTo>
                  <a:pt x="101" y="56"/>
                  <a:pt x="101" y="56"/>
                  <a:pt x="101" y="56"/>
                </a:cubicBezTo>
                <a:cubicBezTo>
                  <a:pt x="101" y="56"/>
                  <a:pt x="101" y="56"/>
                  <a:pt x="101" y="56"/>
                </a:cubicBezTo>
                <a:cubicBezTo>
                  <a:pt x="102" y="56"/>
                  <a:pt x="102" y="56"/>
                  <a:pt x="102" y="56"/>
                </a:cubicBezTo>
                <a:cubicBezTo>
                  <a:pt x="102" y="56"/>
                  <a:pt x="103" y="55"/>
                  <a:pt x="103" y="55"/>
                </a:cubicBezTo>
                <a:cubicBezTo>
                  <a:pt x="103" y="54"/>
                  <a:pt x="103" y="54"/>
                  <a:pt x="102" y="53"/>
                </a:cubicBezTo>
                <a:cubicBezTo>
                  <a:pt x="102" y="53"/>
                  <a:pt x="102" y="53"/>
                  <a:pt x="102" y="53"/>
                </a:cubicBezTo>
                <a:cubicBezTo>
                  <a:pt x="102" y="53"/>
                  <a:pt x="102" y="53"/>
                  <a:pt x="102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3" y="52"/>
                  <a:pt x="104" y="52"/>
                  <a:pt x="104" y="51"/>
                </a:cubicBezTo>
                <a:cubicBezTo>
                  <a:pt x="104" y="51"/>
                  <a:pt x="104" y="50"/>
                  <a:pt x="103" y="50"/>
                </a:cubicBezTo>
                <a:cubicBezTo>
                  <a:pt x="103" y="49"/>
                  <a:pt x="103" y="49"/>
                  <a:pt x="103" y="49"/>
                </a:cubicBezTo>
                <a:cubicBezTo>
                  <a:pt x="103" y="49"/>
                  <a:pt x="103" y="49"/>
                  <a:pt x="103" y="49"/>
                </a:cubicBezTo>
                <a:cubicBezTo>
                  <a:pt x="103" y="49"/>
                  <a:pt x="103" y="49"/>
                  <a:pt x="103" y="49"/>
                </a:cubicBezTo>
                <a:cubicBezTo>
                  <a:pt x="104" y="49"/>
                  <a:pt x="105" y="49"/>
                  <a:pt x="105" y="48"/>
                </a:cubicBezTo>
                <a:cubicBezTo>
                  <a:pt x="105" y="47"/>
                  <a:pt x="105" y="47"/>
                  <a:pt x="104" y="46"/>
                </a:cubicBezTo>
                <a:cubicBezTo>
                  <a:pt x="104" y="46"/>
                  <a:pt x="104" y="46"/>
                  <a:pt x="104" y="46"/>
                </a:cubicBezTo>
                <a:cubicBezTo>
                  <a:pt x="114" y="3"/>
                  <a:pt x="114" y="3"/>
                  <a:pt x="114" y="3"/>
                </a:cubicBezTo>
                <a:cubicBezTo>
                  <a:pt x="114" y="2"/>
                  <a:pt x="114" y="1"/>
                  <a:pt x="113" y="0"/>
                </a:cubicBezTo>
                <a:cubicBezTo>
                  <a:pt x="111" y="0"/>
                  <a:pt x="110" y="1"/>
                  <a:pt x="110" y="2"/>
                </a:cubicBezTo>
                <a:cubicBezTo>
                  <a:pt x="99" y="47"/>
                  <a:pt x="99" y="47"/>
                  <a:pt x="99" y="47"/>
                </a:cubicBezTo>
                <a:cubicBezTo>
                  <a:pt x="98" y="47"/>
                  <a:pt x="98" y="47"/>
                  <a:pt x="98" y="47"/>
                </a:cubicBezTo>
                <a:cubicBezTo>
                  <a:pt x="98" y="47"/>
                  <a:pt x="97" y="47"/>
                  <a:pt x="97" y="48"/>
                </a:cubicBezTo>
                <a:cubicBezTo>
                  <a:pt x="97" y="48"/>
                  <a:pt x="97" y="49"/>
                  <a:pt x="98" y="50"/>
                </a:cubicBezTo>
                <a:cubicBezTo>
                  <a:pt x="98" y="50"/>
                  <a:pt x="98" y="50"/>
                  <a:pt x="98" y="50"/>
                </a:cubicBezTo>
                <a:cubicBezTo>
                  <a:pt x="98" y="50"/>
                  <a:pt x="98" y="50"/>
                  <a:pt x="98" y="50"/>
                </a:cubicBezTo>
                <a:cubicBezTo>
                  <a:pt x="97" y="50"/>
                  <a:pt x="97" y="50"/>
                  <a:pt x="97" y="50"/>
                </a:cubicBezTo>
                <a:cubicBezTo>
                  <a:pt x="97" y="50"/>
                  <a:pt x="96" y="51"/>
                  <a:pt x="96" y="51"/>
                </a:cubicBezTo>
                <a:cubicBezTo>
                  <a:pt x="96" y="52"/>
                  <a:pt x="96" y="53"/>
                  <a:pt x="97" y="53"/>
                </a:cubicBezTo>
                <a:cubicBezTo>
                  <a:pt x="97" y="53"/>
                  <a:pt x="97" y="53"/>
                  <a:pt x="97" y="53"/>
                </a:cubicBezTo>
                <a:cubicBezTo>
                  <a:pt x="97" y="53"/>
                  <a:pt x="97" y="53"/>
                  <a:pt x="97" y="53"/>
                </a:cubicBezTo>
                <a:cubicBezTo>
                  <a:pt x="97" y="54"/>
                  <a:pt x="97" y="54"/>
                  <a:pt x="97" y="54"/>
                </a:cubicBezTo>
                <a:cubicBezTo>
                  <a:pt x="96" y="54"/>
                  <a:pt x="95" y="54"/>
                  <a:pt x="95" y="55"/>
                </a:cubicBezTo>
                <a:cubicBezTo>
                  <a:pt x="95" y="55"/>
                  <a:pt x="95" y="56"/>
                  <a:pt x="96" y="56"/>
                </a:cubicBezTo>
                <a:cubicBezTo>
                  <a:pt x="96" y="57"/>
                  <a:pt x="96" y="57"/>
                  <a:pt x="96" y="57"/>
                </a:cubicBezTo>
                <a:cubicBezTo>
                  <a:pt x="96" y="57"/>
                  <a:pt x="96" y="57"/>
                  <a:pt x="96" y="57"/>
                </a:cubicBezTo>
                <a:cubicBezTo>
                  <a:pt x="96" y="57"/>
                  <a:pt x="96" y="57"/>
                  <a:pt x="96" y="57"/>
                </a:cubicBezTo>
                <a:cubicBezTo>
                  <a:pt x="95" y="57"/>
                  <a:pt x="95" y="57"/>
                  <a:pt x="94" y="58"/>
                </a:cubicBezTo>
                <a:cubicBezTo>
                  <a:pt x="94" y="59"/>
                  <a:pt x="95" y="59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4" y="60"/>
                  <a:pt x="94" y="61"/>
                  <a:pt x="94" y="62"/>
                </a:cubicBezTo>
                <a:cubicBezTo>
                  <a:pt x="93" y="62"/>
                  <a:pt x="94" y="63"/>
                  <a:pt x="94" y="63"/>
                </a:cubicBezTo>
                <a:cubicBezTo>
                  <a:pt x="95" y="63"/>
                  <a:pt x="95" y="63"/>
                  <a:pt x="95" y="63"/>
                </a:cubicBezTo>
                <a:cubicBezTo>
                  <a:pt x="95" y="64"/>
                  <a:pt x="95" y="64"/>
                  <a:pt x="95" y="64"/>
                </a:cubicBezTo>
                <a:cubicBezTo>
                  <a:pt x="94" y="64"/>
                  <a:pt x="94" y="64"/>
                  <a:pt x="94" y="64"/>
                </a:cubicBezTo>
                <a:cubicBezTo>
                  <a:pt x="93" y="64"/>
                  <a:pt x="93" y="64"/>
                  <a:pt x="93" y="65"/>
                </a:cubicBezTo>
                <a:cubicBezTo>
                  <a:pt x="93" y="66"/>
                  <a:pt x="93" y="66"/>
                  <a:pt x="93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7"/>
                  <a:pt x="93" y="67"/>
                  <a:pt x="93" y="67"/>
                </a:cubicBezTo>
                <a:cubicBezTo>
                  <a:pt x="93" y="67"/>
                  <a:pt x="92" y="68"/>
                  <a:pt x="92" y="68"/>
                </a:cubicBezTo>
                <a:cubicBezTo>
                  <a:pt x="92" y="69"/>
                  <a:pt x="92" y="70"/>
                  <a:pt x="92" y="70"/>
                </a:cubicBezTo>
                <a:cubicBezTo>
                  <a:pt x="93" y="70"/>
                  <a:pt x="93" y="70"/>
                  <a:pt x="93" y="70"/>
                </a:cubicBezTo>
                <a:cubicBezTo>
                  <a:pt x="73" y="150"/>
                  <a:pt x="73" y="150"/>
                  <a:pt x="73" y="150"/>
                </a:cubicBezTo>
                <a:cubicBezTo>
                  <a:pt x="72" y="150"/>
                  <a:pt x="72" y="150"/>
                  <a:pt x="71" y="150"/>
                </a:cubicBezTo>
                <a:cubicBezTo>
                  <a:pt x="70" y="150"/>
                  <a:pt x="69" y="151"/>
                  <a:pt x="69" y="151"/>
                </a:cubicBezTo>
                <a:cubicBezTo>
                  <a:pt x="67" y="151"/>
                  <a:pt x="66" y="152"/>
                  <a:pt x="63" y="152"/>
                </a:cubicBezTo>
                <a:cubicBezTo>
                  <a:pt x="62" y="152"/>
                  <a:pt x="60" y="153"/>
                  <a:pt x="58" y="155"/>
                </a:cubicBezTo>
                <a:cubicBezTo>
                  <a:pt x="57" y="154"/>
                  <a:pt x="55" y="152"/>
                  <a:pt x="53" y="150"/>
                </a:cubicBezTo>
                <a:cubicBezTo>
                  <a:pt x="53" y="150"/>
                  <a:pt x="52" y="150"/>
                  <a:pt x="51" y="149"/>
                </a:cubicBezTo>
                <a:cubicBezTo>
                  <a:pt x="52" y="147"/>
                  <a:pt x="53" y="145"/>
                  <a:pt x="55" y="143"/>
                </a:cubicBezTo>
                <a:cubicBezTo>
                  <a:pt x="56" y="142"/>
                  <a:pt x="57" y="141"/>
                  <a:pt x="58" y="141"/>
                </a:cubicBezTo>
                <a:cubicBezTo>
                  <a:pt x="60" y="141"/>
                  <a:pt x="61" y="142"/>
                  <a:pt x="62" y="142"/>
                </a:cubicBezTo>
                <a:cubicBezTo>
                  <a:pt x="67" y="145"/>
                  <a:pt x="69" y="146"/>
                  <a:pt x="72" y="148"/>
                </a:cubicBezTo>
                <a:cubicBezTo>
                  <a:pt x="72" y="146"/>
                  <a:pt x="72" y="146"/>
                  <a:pt x="72" y="146"/>
                </a:cubicBezTo>
                <a:cubicBezTo>
                  <a:pt x="71" y="145"/>
                  <a:pt x="69" y="144"/>
                  <a:pt x="67" y="143"/>
                </a:cubicBezTo>
                <a:cubicBezTo>
                  <a:pt x="66" y="143"/>
                  <a:pt x="65" y="142"/>
                  <a:pt x="63" y="141"/>
                </a:cubicBezTo>
                <a:cubicBezTo>
                  <a:pt x="62" y="140"/>
                  <a:pt x="60" y="140"/>
                  <a:pt x="58" y="140"/>
                </a:cubicBezTo>
                <a:cubicBezTo>
                  <a:pt x="56" y="140"/>
                  <a:pt x="55" y="140"/>
                  <a:pt x="54" y="142"/>
                </a:cubicBezTo>
                <a:cubicBezTo>
                  <a:pt x="52" y="145"/>
                  <a:pt x="50" y="147"/>
                  <a:pt x="50" y="149"/>
                </a:cubicBezTo>
                <a:cubicBezTo>
                  <a:pt x="49" y="148"/>
                  <a:pt x="48" y="148"/>
                  <a:pt x="47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45" y="145"/>
                  <a:pt x="44" y="143"/>
                  <a:pt x="41" y="142"/>
                </a:cubicBezTo>
                <a:cubicBezTo>
                  <a:pt x="41" y="142"/>
                  <a:pt x="40" y="142"/>
                  <a:pt x="40" y="142"/>
                </a:cubicBezTo>
                <a:cubicBezTo>
                  <a:pt x="35" y="142"/>
                  <a:pt x="32" y="142"/>
                  <a:pt x="30" y="143"/>
                </a:cubicBezTo>
                <a:cubicBezTo>
                  <a:pt x="28" y="143"/>
                  <a:pt x="26" y="144"/>
                  <a:pt x="24" y="144"/>
                </a:cubicBezTo>
                <a:cubicBezTo>
                  <a:pt x="23" y="143"/>
                  <a:pt x="23" y="143"/>
                  <a:pt x="22" y="142"/>
                </a:cubicBezTo>
                <a:cubicBezTo>
                  <a:pt x="21" y="140"/>
                  <a:pt x="19" y="139"/>
                  <a:pt x="17" y="139"/>
                </a:cubicBezTo>
                <a:cubicBezTo>
                  <a:pt x="16" y="139"/>
                  <a:pt x="16" y="139"/>
                  <a:pt x="15" y="140"/>
                </a:cubicBezTo>
                <a:cubicBezTo>
                  <a:pt x="12" y="142"/>
                  <a:pt x="10" y="144"/>
                  <a:pt x="9" y="145"/>
                </a:cubicBezTo>
                <a:cubicBezTo>
                  <a:pt x="8" y="147"/>
                  <a:pt x="7" y="148"/>
                  <a:pt x="4" y="150"/>
                </a:cubicBezTo>
                <a:cubicBezTo>
                  <a:pt x="3" y="150"/>
                  <a:pt x="2" y="151"/>
                  <a:pt x="2" y="152"/>
                </a:cubicBezTo>
                <a:cubicBezTo>
                  <a:pt x="2" y="153"/>
                  <a:pt x="2" y="154"/>
                  <a:pt x="3" y="155"/>
                </a:cubicBezTo>
                <a:cubicBezTo>
                  <a:pt x="4" y="157"/>
                  <a:pt x="5" y="159"/>
                  <a:pt x="6" y="160"/>
                </a:cubicBezTo>
                <a:cubicBezTo>
                  <a:pt x="2" y="160"/>
                  <a:pt x="0" y="160"/>
                  <a:pt x="0" y="161"/>
                </a:cubicBezTo>
                <a:cubicBezTo>
                  <a:pt x="1" y="161"/>
                  <a:pt x="6" y="166"/>
                  <a:pt x="12" y="171"/>
                </a:cubicBezTo>
                <a:cubicBezTo>
                  <a:pt x="13" y="172"/>
                  <a:pt x="13" y="172"/>
                  <a:pt x="14" y="173"/>
                </a:cubicBezTo>
                <a:cubicBezTo>
                  <a:pt x="21" y="179"/>
                  <a:pt x="31" y="187"/>
                  <a:pt x="37" y="190"/>
                </a:cubicBezTo>
                <a:cubicBezTo>
                  <a:pt x="42" y="193"/>
                  <a:pt x="49" y="196"/>
                  <a:pt x="52" y="196"/>
                </a:cubicBezTo>
                <a:cubicBezTo>
                  <a:pt x="55" y="197"/>
                  <a:pt x="59" y="197"/>
                  <a:pt x="62" y="196"/>
                </a:cubicBezTo>
                <a:cubicBezTo>
                  <a:pt x="65" y="196"/>
                  <a:pt x="72" y="193"/>
                  <a:pt x="77" y="190"/>
                </a:cubicBezTo>
                <a:cubicBezTo>
                  <a:pt x="83" y="187"/>
                  <a:pt x="93" y="179"/>
                  <a:pt x="99" y="173"/>
                </a:cubicBezTo>
                <a:cubicBezTo>
                  <a:pt x="106" y="167"/>
                  <a:pt x="112" y="161"/>
                  <a:pt x="113" y="161"/>
                </a:cubicBezTo>
                <a:cubicBezTo>
                  <a:pt x="113" y="160"/>
                  <a:pt x="113" y="160"/>
                  <a:pt x="112" y="160"/>
                </a:cubicBezTo>
                <a:cubicBezTo>
                  <a:pt x="113" y="159"/>
                  <a:pt x="114" y="158"/>
                  <a:pt x="113" y="156"/>
                </a:cubicBezTo>
                <a:cubicBezTo>
                  <a:pt x="111" y="153"/>
                  <a:pt x="111" y="151"/>
                  <a:pt x="110" y="149"/>
                </a:cubicBezTo>
                <a:cubicBezTo>
                  <a:pt x="109" y="149"/>
                  <a:pt x="109" y="148"/>
                  <a:pt x="109" y="147"/>
                </a:cubicBezTo>
                <a:cubicBezTo>
                  <a:pt x="108" y="148"/>
                  <a:pt x="108" y="148"/>
                  <a:pt x="108" y="148"/>
                </a:cubicBezTo>
                <a:cubicBezTo>
                  <a:pt x="109" y="151"/>
                  <a:pt x="110" y="152"/>
                  <a:pt x="112" y="157"/>
                </a:cubicBezTo>
                <a:cubicBezTo>
                  <a:pt x="112" y="158"/>
                  <a:pt x="112" y="159"/>
                  <a:pt x="111" y="160"/>
                </a:cubicBezTo>
                <a:cubicBezTo>
                  <a:pt x="109" y="160"/>
                  <a:pt x="108" y="160"/>
                  <a:pt x="106" y="160"/>
                </a:cubicBezTo>
                <a:cubicBezTo>
                  <a:pt x="106" y="158"/>
                  <a:pt x="107" y="156"/>
                  <a:pt x="105" y="155"/>
                </a:cubicBezTo>
                <a:cubicBezTo>
                  <a:pt x="105" y="154"/>
                  <a:pt x="104" y="153"/>
                  <a:pt x="104" y="153"/>
                </a:cubicBezTo>
                <a:cubicBezTo>
                  <a:pt x="103" y="154"/>
                  <a:pt x="103" y="154"/>
                  <a:pt x="103" y="154"/>
                </a:cubicBezTo>
                <a:cubicBezTo>
                  <a:pt x="103" y="154"/>
                  <a:pt x="103" y="155"/>
                  <a:pt x="104" y="156"/>
                </a:cubicBezTo>
                <a:cubicBezTo>
                  <a:pt x="105" y="157"/>
                  <a:pt x="105" y="158"/>
                  <a:pt x="104" y="159"/>
                </a:cubicBezTo>
                <a:cubicBezTo>
                  <a:pt x="102" y="159"/>
                  <a:pt x="100" y="159"/>
                  <a:pt x="98" y="159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6"/>
                  <a:pt x="91" y="166"/>
                  <a:pt x="91" y="166"/>
                </a:cubicBezTo>
                <a:cubicBezTo>
                  <a:pt x="91" y="165"/>
                  <a:pt x="91" y="164"/>
                  <a:pt x="91" y="163"/>
                </a:cubicBezTo>
                <a:cubicBezTo>
                  <a:pt x="180" y="65"/>
                  <a:pt x="180" y="65"/>
                  <a:pt x="180" y="65"/>
                </a:cubicBezTo>
                <a:cubicBezTo>
                  <a:pt x="181" y="65"/>
                  <a:pt x="181" y="66"/>
                  <a:pt x="181" y="66"/>
                </a:cubicBezTo>
                <a:cubicBezTo>
                  <a:pt x="181" y="66"/>
                  <a:pt x="182" y="66"/>
                  <a:pt x="182" y="66"/>
                </a:cubicBezTo>
                <a:cubicBezTo>
                  <a:pt x="182" y="66"/>
                  <a:pt x="183" y="66"/>
                  <a:pt x="183" y="65"/>
                </a:cubicBezTo>
                <a:cubicBezTo>
                  <a:pt x="183" y="65"/>
                  <a:pt x="183" y="64"/>
                  <a:pt x="183" y="64"/>
                </a:cubicBezTo>
                <a:cubicBezTo>
                  <a:pt x="183" y="63"/>
                  <a:pt x="183" y="63"/>
                  <a:pt x="183" y="63"/>
                </a:cubicBezTo>
                <a:cubicBezTo>
                  <a:pt x="183" y="63"/>
                  <a:pt x="183" y="63"/>
                  <a:pt x="184" y="63"/>
                </a:cubicBezTo>
                <a:cubicBezTo>
                  <a:pt x="184" y="63"/>
                  <a:pt x="185" y="63"/>
                  <a:pt x="185" y="63"/>
                </a:cubicBezTo>
                <a:cubicBezTo>
                  <a:pt x="186" y="62"/>
                  <a:pt x="186" y="62"/>
                  <a:pt x="186" y="61"/>
                </a:cubicBezTo>
                <a:cubicBezTo>
                  <a:pt x="186" y="61"/>
                  <a:pt x="186" y="61"/>
                  <a:pt x="185" y="60"/>
                </a:cubicBezTo>
                <a:cubicBezTo>
                  <a:pt x="186" y="60"/>
                  <a:pt x="186" y="61"/>
                  <a:pt x="186" y="61"/>
                </a:cubicBezTo>
                <a:cubicBezTo>
                  <a:pt x="187" y="61"/>
                  <a:pt x="187" y="61"/>
                  <a:pt x="188" y="61"/>
                </a:cubicBezTo>
                <a:cubicBezTo>
                  <a:pt x="188" y="60"/>
                  <a:pt x="189" y="60"/>
                  <a:pt x="188" y="59"/>
                </a:cubicBezTo>
                <a:cubicBezTo>
                  <a:pt x="188" y="59"/>
                  <a:pt x="188" y="58"/>
                  <a:pt x="188" y="58"/>
                </a:cubicBezTo>
                <a:cubicBezTo>
                  <a:pt x="188" y="58"/>
                  <a:pt x="188" y="58"/>
                  <a:pt x="189" y="59"/>
                </a:cubicBezTo>
                <a:cubicBezTo>
                  <a:pt x="189" y="59"/>
                  <a:pt x="190" y="59"/>
                  <a:pt x="190" y="59"/>
                </a:cubicBezTo>
                <a:cubicBezTo>
                  <a:pt x="191" y="58"/>
                  <a:pt x="191" y="58"/>
                  <a:pt x="191" y="57"/>
                </a:cubicBezTo>
                <a:cubicBezTo>
                  <a:pt x="191" y="57"/>
                  <a:pt x="191" y="56"/>
                  <a:pt x="191" y="56"/>
                </a:cubicBezTo>
                <a:cubicBezTo>
                  <a:pt x="191" y="56"/>
                  <a:pt x="191" y="57"/>
                  <a:pt x="192" y="57"/>
                </a:cubicBezTo>
                <a:cubicBezTo>
                  <a:pt x="192" y="57"/>
                  <a:pt x="193" y="57"/>
                  <a:pt x="193" y="57"/>
                </a:cubicBezTo>
                <a:cubicBezTo>
                  <a:pt x="194" y="57"/>
                  <a:pt x="194" y="56"/>
                  <a:pt x="194" y="55"/>
                </a:cubicBezTo>
                <a:cubicBezTo>
                  <a:pt x="194" y="55"/>
                  <a:pt x="194" y="55"/>
                  <a:pt x="194" y="55"/>
                </a:cubicBezTo>
                <a:cubicBezTo>
                  <a:pt x="194" y="55"/>
                  <a:pt x="195" y="55"/>
                  <a:pt x="195" y="56"/>
                </a:cubicBezTo>
                <a:cubicBezTo>
                  <a:pt x="195" y="56"/>
                  <a:pt x="196" y="56"/>
                  <a:pt x="197" y="56"/>
                </a:cubicBezTo>
                <a:cubicBezTo>
                  <a:pt x="197" y="56"/>
                  <a:pt x="198" y="55"/>
                  <a:pt x="198" y="55"/>
                </a:cubicBezTo>
                <a:cubicBezTo>
                  <a:pt x="198" y="54"/>
                  <a:pt x="198" y="54"/>
                  <a:pt x="198" y="54"/>
                </a:cubicBezTo>
                <a:cubicBezTo>
                  <a:pt x="198" y="54"/>
                  <a:pt x="198" y="55"/>
                  <a:pt x="198" y="55"/>
                </a:cubicBezTo>
                <a:cubicBezTo>
                  <a:pt x="199" y="56"/>
                  <a:pt x="199" y="56"/>
                  <a:pt x="200" y="56"/>
                </a:cubicBezTo>
                <a:cubicBezTo>
                  <a:pt x="201" y="56"/>
                  <a:pt x="201" y="55"/>
                  <a:pt x="201" y="55"/>
                </a:cubicBezTo>
                <a:cubicBezTo>
                  <a:pt x="201" y="54"/>
                  <a:pt x="201" y="54"/>
                  <a:pt x="201" y="54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2" y="55"/>
                  <a:pt x="202" y="55"/>
                  <a:pt x="202" y="55"/>
                </a:cubicBezTo>
                <a:cubicBezTo>
                  <a:pt x="202" y="55"/>
                  <a:pt x="203" y="56"/>
                  <a:pt x="203" y="56"/>
                </a:cubicBezTo>
                <a:cubicBezTo>
                  <a:pt x="204" y="56"/>
                  <a:pt x="204" y="55"/>
                  <a:pt x="205" y="55"/>
                </a:cubicBezTo>
                <a:cubicBezTo>
                  <a:pt x="256" y="62"/>
                  <a:pt x="256" y="62"/>
                  <a:pt x="256" y="62"/>
                </a:cubicBezTo>
                <a:cubicBezTo>
                  <a:pt x="256" y="62"/>
                  <a:pt x="256" y="62"/>
                  <a:pt x="256" y="62"/>
                </a:cubicBezTo>
                <a:cubicBezTo>
                  <a:pt x="257" y="62"/>
                  <a:pt x="258" y="61"/>
                  <a:pt x="258" y="60"/>
                </a:cubicBezTo>
                <a:cubicBezTo>
                  <a:pt x="259" y="59"/>
                  <a:pt x="258" y="57"/>
                  <a:pt x="257" y="57"/>
                </a:cubicBezTo>
                <a:close/>
                <a:moveTo>
                  <a:pt x="40" y="143"/>
                </a:moveTo>
                <a:cubicBezTo>
                  <a:pt x="42" y="143"/>
                  <a:pt x="44" y="146"/>
                  <a:pt x="44" y="149"/>
                </a:cubicBezTo>
                <a:cubicBezTo>
                  <a:pt x="44" y="149"/>
                  <a:pt x="43" y="149"/>
                  <a:pt x="43" y="150"/>
                </a:cubicBezTo>
                <a:cubicBezTo>
                  <a:pt x="40" y="153"/>
                  <a:pt x="38" y="155"/>
                  <a:pt x="37" y="157"/>
                </a:cubicBezTo>
                <a:cubicBezTo>
                  <a:pt x="37" y="156"/>
                  <a:pt x="36" y="155"/>
                  <a:pt x="35" y="153"/>
                </a:cubicBezTo>
                <a:cubicBezTo>
                  <a:pt x="34" y="151"/>
                  <a:pt x="32" y="149"/>
                  <a:pt x="30" y="149"/>
                </a:cubicBezTo>
                <a:cubicBezTo>
                  <a:pt x="29" y="149"/>
                  <a:pt x="29" y="149"/>
                  <a:pt x="28" y="150"/>
                </a:cubicBezTo>
                <a:cubicBezTo>
                  <a:pt x="23" y="153"/>
                  <a:pt x="22" y="153"/>
                  <a:pt x="19" y="156"/>
                </a:cubicBezTo>
                <a:cubicBezTo>
                  <a:pt x="18" y="156"/>
                  <a:pt x="18" y="157"/>
                  <a:pt x="17" y="157"/>
                </a:cubicBezTo>
                <a:cubicBezTo>
                  <a:pt x="17" y="155"/>
                  <a:pt x="17" y="153"/>
                  <a:pt x="17" y="149"/>
                </a:cubicBezTo>
                <a:cubicBezTo>
                  <a:pt x="17" y="146"/>
                  <a:pt x="18" y="146"/>
                  <a:pt x="20" y="146"/>
                </a:cubicBezTo>
                <a:cubicBezTo>
                  <a:pt x="30" y="146"/>
                  <a:pt x="30" y="143"/>
                  <a:pt x="40" y="143"/>
                </a:cubicBezTo>
                <a:close/>
                <a:moveTo>
                  <a:pt x="8" y="160"/>
                </a:moveTo>
                <a:cubicBezTo>
                  <a:pt x="7" y="158"/>
                  <a:pt x="6" y="157"/>
                  <a:pt x="4" y="154"/>
                </a:cubicBezTo>
                <a:cubicBezTo>
                  <a:pt x="3" y="153"/>
                  <a:pt x="3" y="152"/>
                  <a:pt x="4" y="151"/>
                </a:cubicBezTo>
                <a:cubicBezTo>
                  <a:pt x="10" y="147"/>
                  <a:pt x="9" y="145"/>
                  <a:pt x="16" y="141"/>
                </a:cubicBezTo>
                <a:cubicBezTo>
                  <a:pt x="16" y="141"/>
                  <a:pt x="17" y="140"/>
                  <a:pt x="17" y="140"/>
                </a:cubicBezTo>
                <a:cubicBezTo>
                  <a:pt x="19" y="140"/>
                  <a:pt x="20" y="141"/>
                  <a:pt x="21" y="142"/>
                </a:cubicBezTo>
                <a:cubicBezTo>
                  <a:pt x="22" y="143"/>
                  <a:pt x="22" y="144"/>
                  <a:pt x="22" y="144"/>
                </a:cubicBezTo>
                <a:cubicBezTo>
                  <a:pt x="22" y="144"/>
                  <a:pt x="21" y="144"/>
                  <a:pt x="20" y="144"/>
                </a:cubicBezTo>
                <a:cubicBezTo>
                  <a:pt x="16" y="144"/>
                  <a:pt x="16" y="146"/>
                  <a:pt x="16" y="149"/>
                </a:cubicBezTo>
                <a:cubicBezTo>
                  <a:pt x="16" y="154"/>
                  <a:pt x="16" y="156"/>
                  <a:pt x="16" y="158"/>
                </a:cubicBezTo>
                <a:cubicBezTo>
                  <a:pt x="15" y="159"/>
                  <a:pt x="15" y="159"/>
                  <a:pt x="14" y="160"/>
                </a:cubicBezTo>
                <a:cubicBezTo>
                  <a:pt x="12" y="160"/>
                  <a:pt x="10" y="160"/>
                  <a:pt x="8" y="160"/>
                </a:cubicBezTo>
                <a:close/>
                <a:moveTo>
                  <a:pt x="25" y="178"/>
                </a:moveTo>
                <a:cubicBezTo>
                  <a:pt x="24" y="178"/>
                  <a:pt x="24" y="177"/>
                  <a:pt x="23" y="176"/>
                </a:cubicBezTo>
                <a:cubicBezTo>
                  <a:pt x="20" y="170"/>
                  <a:pt x="18" y="171"/>
                  <a:pt x="15" y="164"/>
                </a:cubicBezTo>
                <a:cubicBezTo>
                  <a:pt x="14" y="163"/>
                  <a:pt x="15" y="160"/>
                  <a:pt x="17" y="159"/>
                </a:cubicBezTo>
                <a:cubicBezTo>
                  <a:pt x="23" y="155"/>
                  <a:pt x="23" y="155"/>
                  <a:pt x="29" y="151"/>
                </a:cubicBezTo>
                <a:cubicBezTo>
                  <a:pt x="29" y="151"/>
                  <a:pt x="30" y="151"/>
                  <a:pt x="30" y="151"/>
                </a:cubicBezTo>
                <a:cubicBezTo>
                  <a:pt x="31" y="151"/>
                  <a:pt x="33" y="152"/>
                  <a:pt x="34" y="154"/>
                </a:cubicBezTo>
                <a:cubicBezTo>
                  <a:pt x="37" y="160"/>
                  <a:pt x="37" y="160"/>
                  <a:pt x="41" y="166"/>
                </a:cubicBezTo>
                <a:cubicBezTo>
                  <a:pt x="42" y="168"/>
                  <a:pt x="41" y="169"/>
                  <a:pt x="39" y="170"/>
                </a:cubicBezTo>
                <a:cubicBezTo>
                  <a:pt x="33" y="174"/>
                  <a:pt x="33" y="173"/>
                  <a:pt x="27" y="177"/>
                </a:cubicBezTo>
                <a:cubicBezTo>
                  <a:pt x="26" y="177"/>
                  <a:pt x="25" y="178"/>
                  <a:pt x="25" y="178"/>
                </a:cubicBezTo>
                <a:close/>
                <a:moveTo>
                  <a:pt x="54" y="185"/>
                </a:moveTo>
                <a:cubicBezTo>
                  <a:pt x="53" y="186"/>
                  <a:pt x="53" y="187"/>
                  <a:pt x="52" y="187"/>
                </a:cubicBezTo>
                <a:cubicBezTo>
                  <a:pt x="51" y="187"/>
                  <a:pt x="51" y="187"/>
                  <a:pt x="50" y="186"/>
                </a:cubicBezTo>
                <a:cubicBezTo>
                  <a:pt x="42" y="180"/>
                  <a:pt x="41" y="181"/>
                  <a:pt x="33" y="175"/>
                </a:cubicBezTo>
                <a:cubicBezTo>
                  <a:pt x="33" y="175"/>
                  <a:pt x="34" y="175"/>
                  <a:pt x="34" y="175"/>
                </a:cubicBezTo>
                <a:cubicBezTo>
                  <a:pt x="35" y="174"/>
                  <a:pt x="37" y="173"/>
                  <a:pt x="40" y="171"/>
                </a:cubicBezTo>
                <a:cubicBezTo>
                  <a:pt x="41" y="171"/>
                  <a:pt x="42" y="170"/>
                  <a:pt x="43" y="169"/>
                </a:cubicBezTo>
                <a:cubicBezTo>
                  <a:pt x="43" y="168"/>
                  <a:pt x="43" y="167"/>
                  <a:pt x="42" y="166"/>
                </a:cubicBezTo>
                <a:cubicBezTo>
                  <a:pt x="40" y="162"/>
                  <a:pt x="39" y="161"/>
                  <a:pt x="38" y="159"/>
                </a:cubicBezTo>
                <a:cubicBezTo>
                  <a:pt x="38" y="159"/>
                  <a:pt x="38" y="159"/>
                  <a:pt x="38" y="159"/>
                </a:cubicBezTo>
                <a:cubicBezTo>
                  <a:pt x="40" y="157"/>
                  <a:pt x="41" y="155"/>
                  <a:pt x="44" y="151"/>
                </a:cubicBezTo>
                <a:cubicBezTo>
                  <a:pt x="45" y="150"/>
                  <a:pt x="46" y="150"/>
                  <a:pt x="47" y="150"/>
                </a:cubicBezTo>
                <a:cubicBezTo>
                  <a:pt x="48" y="150"/>
                  <a:pt x="51" y="151"/>
                  <a:pt x="52" y="152"/>
                </a:cubicBezTo>
                <a:cubicBezTo>
                  <a:pt x="54" y="154"/>
                  <a:pt x="56" y="155"/>
                  <a:pt x="57" y="156"/>
                </a:cubicBezTo>
                <a:cubicBezTo>
                  <a:pt x="57" y="157"/>
                  <a:pt x="56" y="158"/>
                  <a:pt x="57" y="160"/>
                </a:cubicBezTo>
                <a:cubicBezTo>
                  <a:pt x="57" y="165"/>
                  <a:pt x="58" y="167"/>
                  <a:pt x="59" y="170"/>
                </a:cubicBezTo>
                <a:cubicBezTo>
                  <a:pt x="60" y="172"/>
                  <a:pt x="60" y="174"/>
                  <a:pt x="61" y="178"/>
                </a:cubicBezTo>
                <a:cubicBezTo>
                  <a:pt x="59" y="179"/>
                  <a:pt x="58" y="181"/>
                  <a:pt x="54" y="185"/>
                </a:cubicBezTo>
                <a:close/>
                <a:moveTo>
                  <a:pt x="87" y="180"/>
                </a:moveTo>
                <a:cubicBezTo>
                  <a:pt x="77" y="181"/>
                  <a:pt x="77" y="181"/>
                  <a:pt x="67" y="182"/>
                </a:cubicBezTo>
                <a:cubicBezTo>
                  <a:pt x="66" y="182"/>
                  <a:pt x="66" y="182"/>
                  <a:pt x="66" y="182"/>
                </a:cubicBezTo>
                <a:cubicBezTo>
                  <a:pt x="64" y="182"/>
                  <a:pt x="63" y="181"/>
                  <a:pt x="63" y="179"/>
                </a:cubicBezTo>
                <a:cubicBezTo>
                  <a:pt x="62" y="169"/>
                  <a:pt x="60" y="169"/>
                  <a:pt x="59" y="159"/>
                </a:cubicBezTo>
                <a:cubicBezTo>
                  <a:pt x="58" y="157"/>
                  <a:pt x="61" y="154"/>
                  <a:pt x="64" y="154"/>
                </a:cubicBezTo>
                <a:cubicBezTo>
                  <a:pt x="74" y="152"/>
                  <a:pt x="74" y="151"/>
                  <a:pt x="84" y="150"/>
                </a:cubicBezTo>
                <a:cubicBezTo>
                  <a:pt x="84" y="150"/>
                  <a:pt x="84" y="150"/>
                  <a:pt x="84" y="150"/>
                </a:cubicBezTo>
                <a:cubicBezTo>
                  <a:pt x="86" y="150"/>
                  <a:pt x="88" y="154"/>
                  <a:pt x="88" y="156"/>
                </a:cubicBezTo>
                <a:cubicBezTo>
                  <a:pt x="89" y="166"/>
                  <a:pt x="89" y="166"/>
                  <a:pt x="90" y="176"/>
                </a:cubicBezTo>
                <a:cubicBezTo>
                  <a:pt x="91" y="179"/>
                  <a:pt x="89" y="179"/>
                  <a:pt x="87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Freeform 31"/>
          <p:cNvSpPr>
            <a:spLocks/>
          </p:cNvSpPr>
          <p:nvPr/>
        </p:nvSpPr>
        <p:spPr bwMode="auto">
          <a:xfrm>
            <a:off x="1966179" y="4033108"/>
            <a:ext cx="83329" cy="55057"/>
          </a:xfrm>
          <a:custGeom>
            <a:avLst/>
            <a:gdLst>
              <a:gd name="T0" fmla="*/ 8 w 35"/>
              <a:gd name="T1" fmla="*/ 2 h 23"/>
              <a:gd name="T2" fmla="*/ 13 w 35"/>
              <a:gd name="T3" fmla="*/ 20 h 23"/>
              <a:gd name="T4" fmla="*/ 23 w 35"/>
              <a:gd name="T5" fmla="*/ 23 h 23"/>
              <a:gd name="T6" fmla="*/ 35 w 35"/>
              <a:gd name="T7" fmla="*/ 18 h 23"/>
              <a:gd name="T8" fmla="*/ 27 w 35"/>
              <a:gd name="T9" fmla="*/ 20 h 23"/>
              <a:gd name="T10" fmla="*/ 17 w 35"/>
              <a:gd name="T11" fmla="*/ 17 h 23"/>
              <a:gd name="T12" fmla="*/ 11 w 35"/>
              <a:gd name="T13" fmla="*/ 0 h 23"/>
              <a:gd name="T14" fmla="*/ 8 w 35"/>
              <a:gd name="T15" fmla="*/ 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" h="23">
                <a:moveTo>
                  <a:pt x="8" y="2"/>
                </a:moveTo>
                <a:cubicBezTo>
                  <a:pt x="0" y="8"/>
                  <a:pt x="7" y="17"/>
                  <a:pt x="13" y="20"/>
                </a:cubicBezTo>
                <a:cubicBezTo>
                  <a:pt x="16" y="22"/>
                  <a:pt x="19" y="23"/>
                  <a:pt x="23" y="23"/>
                </a:cubicBezTo>
                <a:cubicBezTo>
                  <a:pt x="27" y="23"/>
                  <a:pt x="32" y="21"/>
                  <a:pt x="35" y="18"/>
                </a:cubicBezTo>
                <a:cubicBezTo>
                  <a:pt x="33" y="19"/>
                  <a:pt x="30" y="20"/>
                  <a:pt x="27" y="20"/>
                </a:cubicBezTo>
                <a:cubicBezTo>
                  <a:pt x="23" y="20"/>
                  <a:pt x="20" y="19"/>
                  <a:pt x="17" y="17"/>
                </a:cubicBezTo>
                <a:cubicBezTo>
                  <a:pt x="12" y="14"/>
                  <a:pt x="5" y="6"/>
                  <a:pt x="11" y="0"/>
                </a:cubicBezTo>
                <a:cubicBezTo>
                  <a:pt x="10" y="1"/>
                  <a:pt x="9" y="2"/>
                  <a:pt x="8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Freeform 32"/>
          <p:cNvSpPr>
            <a:spLocks/>
          </p:cNvSpPr>
          <p:nvPr/>
        </p:nvSpPr>
        <p:spPr bwMode="auto">
          <a:xfrm>
            <a:off x="1943858" y="3646223"/>
            <a:ext cx="101185" cy="385397"/>
          </a:xfrm>
          <a:custGeom>
            <a:avLst/>
            <a:gdLst>
              <a:gd name="T0" fmla="*/ 19 w 42"/>
              <a:gd name="T1" fmla="*/ 5 h 161"/>
              <a:gd name="T2" fmla="*/ 22 w 42"/>
              <a:gd name="T3" fmla="*/ 4 h 161"/>
              <a:gd name="T4" fmla="*/ 27 w 42"/>
              <a:gd name="T5" fmla="*/ 7 h 161"/>
              <a:gd name="T6" fmla="*/ 13 w 42"/>
              <a:gd name="T7" fmla="*/ 49 h 161"/>
              <a:gd name="T8" fmla="*/ 30 w 42"/>
              <a:gd name="T9" fmla="*/ 79 h 161"/>
              <a:gd name="T10" fmla="*/ 4 w 42"/>
              <a:gd name="T11" fmla="*/ 123 h 161"/>
              <a:gd name="T12" fmla="*/ 10 w 42"/>
              <a:gd name="T13" fmla="*/ 143 h 161"/>
              <a:gd name="T14" fmla="*/ 29 w 42"/>
              <a:gd name="T15" fmla="*/ 147 h 161"/>
              <a:gd name="T16" fmla="*/ 21 w 42"/>
              <a:gd name="T17" fmla="*/ 161 h 161"/>
              <a:gd name="T18" fmla="*/ 21 w 42"/>
              <a:gd name="T19" fmla="*/ 161 h 161"/>
              <a:gd name="T20" fmla="*/ 33 w 42"/>
              <a:gd name="T21" fmla="*/ 143 h 161"/>
              <a:gd name="T22" fmla="*/ 14 w 42"/>
              <a:gd name="T23" fmla="*/ 140 h 161"/>
              <a:gd name="T24" fmla="*/ 8 w 42"/>
              <a:gd name="T25" fmla="*/ 120 h 161"/>
              <a:gd name="T26" fmla="*/ 34 w 42"/>
              <a:gd name="T27" fmla="*/ 76 h 161"/>
              <a:gd name="T28" fmla="*/ 17 w 42"/>
              <a:gd name="T29" fmla="*/ 46 h 161"/>
              <a:gd name="T30" fmla="*/ 31 w 42"/>
              <a:gd name="T31" fmla="*/ 4 h 161"/>
              <a:gd name="T32" fmla="*/ 26 w 42"/>
              <a:gd name="T33" fmla="*/ 0 h 161"/>
              <a:gd name="T34" fmla="*/ 19 w 42"/>
              <a:gd name="T35" fmla="*/ 4 h 161"/>
              <a:gd name="T36" fmla="*/ 19 w 42"/>
              <a:gd name="T37" fmla="*/ 5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" h="161">
                <a:moveTo>
                  <a:pt x="19" y="5"/>
                </a:moveTo>
                <a:cubicBezTo>
                  <a:pt x="20" y="4"/>
                  <a:pt x="21" y="4"/>
                  <a:pt x="22" y="4"/>
                </a:cubicBezTo>
                <a:cubicBezTo>
                  <a:pt x="24" y="4"/>
                  <a:pt x="26" y="5"/>
                  <a:pt x="27" y="7"/>
                </a:cubicBezTo>
                <a:cubicBezTo>
                  <a:pt x="33" y="20"/>
                  <a:pt x="17" y="40"/>
                  <a:pt x="13" y="49"/>
                </a:cubicBezTo>
                <a:cubicBezTo>
                  <a:pt x="5" y="69"/>
                  <a:pt x="24" y="69"/>
                  <a:pt x="30" y="79"/>
                </a:cubicBezTo>
                <a:cubicBezTo>
                  <a:pt x="37" y="93"/>
                  <a:pt x="8" y="114"/>
                  <a:pt x="4" y="123"/>
                </a:cubicBezTo>
                <a:cubicBezTo>
                  <a:pt x="0" y="132"/>
                  <a:pt x="4" y="139"/>
                  <a:pt x="10" y="143"/>
                </a:cubicBezTo>
                <a:cubicBezTo>
                  <a:pt x="16" y="148"/>
                  <a:pt x="22" y="145"/>
                  <a:pt x="29" y="147"/>
                </a:cubicBezTo>
                <a:cubicBezTo>
                  <a:pt x="34" y="148"/>
                  <a:pt x="27" y="156"/>
                  <a:pt x="21" y="161"/>
                </a:cubicBezTo>
                <a:cubicBezTo>
                  <a:pt x="21" y="161"/>
                  <a:pt x="21" y="161"/>
                  <a:pt x="21" y="161"/>
                </a:cubicBezTo>
                <a:cubicBezTo>
                  <a:pt x="27" y="157"/>
                  <a:pt x="39" y="145"/>
                  <a:pt x="33" y="143"/>
                </a:cubicBezTo>
                <a:cubicBezTo>
                  <a:pt x="26" y="142"/>
                  <a:pt x="20" y="144"/>
                  <a:pt x="14" y="140"/>
                </a:cubicBezTo>
                <a:cubicBezTo>
                  <a:pt x="9" y="136"/>
                  <a:pt x="4" y="129"/>
                  <a:pt x="8" y="120"/>
                </a:cubicBezTo>
                <a:cubicBezTo>
                  <a:pt x="12" y="111"/>
                  <a:pt x="42" y="89"/>
                  <a:pt x="34" y="76"/>
                </a:cubicBezTo>
                <a:cubicBezTo>
                  <a:pt x="28" y="66"/>
                  <a:pt x="9" y="65"/>
                  <a:pt x="17" y="46"/>
                </a:cubicBezTo>
                <a:cubicBezTo>
                  <a:pt x="21" y="37"/>
                  <a:pt x="38" y="17"/>
                  <a:pt x="31" y="4"/>
                </a:cubicBezTo>
                <a:cubicBezTo>
                  <a:pt x="30" y="1"/>
                  <a:pt x="28" y="0"/>
                  <a:pt x="26" y="0"/>
                </a:cubicBezTo>
                <a:cubicBezTo>
                  <a:pt x="24" y="0"/>
                  <a:pt x="22" y="2"/>
                  <a:pt x="19" y="4"/>
                </a:cubicBezTo>
                <a:cubicBezTo>
                  <a:pt x="19" y="4"/>
                  <a:pt x="19" y="5"/>
                  <a:pt x="19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Freeform 33"/>
          <p:cNvSpPr>
            <a:spLocks/>
          </p:cNvSpPr>
          <p:nvPr/>
        </p:nvSpPr>
        <p:spPr bwMode="auto">
          <a:xfrm>
            <a:off x="2713163" y="3617951"/>
            <a:ext cx="214274" cy="95233"/>
          </a:xfrm>
          <a:custGeom>
            <a:avLst/>
            <a:gdLst>
              <a:gd name="T0" fmla="*/ 90 w 90"/>
              <a:gd name="T1" fmla="*/ 39 h 40"/>
              <a:gd name="T2" fmla="*/ 23 w 90"/>
              <a:gd name="T3" fmla="*/ 11 h 40"/>
              <a:gd name="T4" fmla="*/ 2 w 90"/>
              <a:gd name="T5" fmla="*/ 27 h 40"/>
              <a:gd name="T6" fmla="*/ 0 w 90"/>
              <a:gd name="T7" fmla="*/ 34 h 40"/>
              <a:gd name="T8" fmla="*/ 2 w 90"/>
              <a:gd name="T9" fmla="*/ 34 h 40"/>
              <a:gd name="T10" fmla="*/ 24 w 90"/>
              <a:gd name="T11" fmla="*/ 15 h 40"/>
              <a:gd name="T12" fmla="*/ 86 w 90"/>
              <a:gd name="T13" fmla="*/ 40 h 40"/>
              <a:gd name="T14" fmla="*/ 90 w 90"/>
              <a:gd name="T15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0" h="40">
                <a:moveTo>
                  <a:pt x="90" y="39"/>
                </a:moveTo>
                <a:cubicBezTo>
                  <a:pt x="79" y="13"/>
                  <a:pt x="49" y="0"/>
                  <a:pt x="23" y="11"/>
                </a:cubicBezTo>
                <a:cubicBezTo>
                  <a:pt x="14" y="15"/>
                  <a:pt x="8" y="20"/>
                  <a:pt x="2" y="27"/>
                </a:cubicBezTo>
                <a:cubicBezTo>
                  <a:pt x="0" y="34"/>
                  <a:pt x="0" y="34"/>
                  <a:pt x="0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7" y="26"/>
                  <a:pt x="15" y="19"/>
                  <a:pt x="24" y="15"/>
                </a:cubicBezTo>
                <a:cubicBezTo>
                  <a:pt x="48" y="5"/>
                  <a:pt x="76" y="16"/>
                  <a:pt x="86" y="40"/>
                </a:cubicBezTo>
                <a:lnTo>
                  <a:pt x="90" y="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Freeform 34"/>
          <p:cNvSpPr>
            <a:spLocks/>
          </p:cNvSpPr>
          <p:nvPr/>
        </p:nvSpPr>
        <p:spPr bwMode="auto">
          <a:xfrm>
            <a:off x="2726555" y="3664080"/>
            <a:ext cx="58032" cy="37201"/>
          </a:xfrm>
          <a:custGeom>
            <a:avLst/>
            <a:gdLst>
              <a:gd name="T0" fmla="*/ 0 w 24"/>
              <a:gd name="T1" fmla="*/ 15 h 16"/>
              <a:gd name="T2" fmla="*/ 2 w 24"/>
              <a:gd name="T3" fmla="*/ 15 h 16"/>
              <a:gd name="T4" fmla="*/ 24 w 24"/>
              <a:gd name="T5" fmla="*/ 16 h 16"/>
              <a:gd name="T6" fmla="*/ 17 w 24"/>
              <a:gd name="T7" fmla="*/ 0 h 16"/>
              <a:gd name="T8" fmla="*/ 0 w 24"/>
              <a:gd name="T9" fmla="*/ 1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6">
                <a:moveTo>
                  <a:pt x="0" y="15"/>
                </a:moveTo>
                <a:cubicBezTo>
                  <a:pt x="2" y="15"/>
                  <a:pt x="2" y="15"/>
                  <a:pt x="2" y="15"/>
                </a:cubicBezTo>
                <a:cubicBezTo>
                  <a:pt x="8" y="15"/>
                  <a:pt x="16" y="15"/>
                  <a:pt x="24" y="16"/>
                </a:cubicBezTo>
                <a:cubicBezTo>
                  <a:pt x="17" y="0"/>
                  <a:pt x="17" y="0"/>
                  <a:pt x="17" y="0"/>
                </a:cubicBezTo>
                <a:cubicBezTo>
                  <a:pt x="10" y="4"/>
                  <a:pt x="4" y="9"/>
                  <a:pt x="0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8" name="Freeform 35"/>
          <p:cNvSpPr>
            <a:spLocks/>
          </p:cNvSpPr>
          <p:nvPr/>
        </p:nvSpPr>
        <p:spPr bwMode="auto">
          <a:xfrm>
            <a:off x="2780123" y="3652175"/>
            <a:ext cx="68449" cy="61009"/>
          </a:xfrm>
          <a:custGeom>
            <a:avLst/>
            <a:gdLst>
              <a:gd name="T0" fmla="*/ 0 w 29"/>
              <a:gd name="T1" fmla="*/ 3 h 26"/>
              <a:gd name="T2" fmla="*/ 7 w 29"/>
              <a:gd name="T3" fmla="*/ 22 h 26"/>
              <a:gd name="T4" fmla="*/ 19 w 29"/>
              <a:gd name="T5" fmla="*/ 26 h 26"/>
              <a:gd name="T6" fmla="*/ 29 w 29"/>
              <a:gd name="T7" fmla="*/ 3 h 26"/>
              <a:gd name="T8" fmla="*/ 0 w 29"/>
              <a:gd name="T9" fmla="*/ 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6">
                <a:moveTo>
                  <a:pt x="0" y="3"/>
                </a:moveTo>
                <a:cubicBezTo>
                  <a:pt x="7" y="22"/>
                  <a:pt x="7" y="22"/>
                  <a:pt x="7" y="22"/>
                </a:cubicBezTo>
                <a:cubicBezTo>
                  <a:pt x="13" y="23"/>
                  <a:pt x="17" y="24"/>
                  <a:pt x="19" y="26"/>
                </a:cubicBezTo>
                <a:cubicBezTo>
                  <a:pt x="29" y="3"/>
                  <a:pt x="29" y="3"/>
                  <a:pt x="29" y="3"/>
                </a:cubicBezTo>
                <a:cubicBezTo>
                  <a:pt x="20" y="0"/>
                  <a:pt x="10" y="0"/>
                  <a:pt x="0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Freeform 36"/>
          <p:cNvSpPr>
            <a:spLocks/>
          </p:cNvSpPr>
          <p:nvPr/>
        </p:nvSpPr>
        <p:spPr bwMode="auto">
          <a:xfrm>
            <a:off x="2832204" y="3664080"/>
            <a:ext cx="75888" cy="75889"/>
          </a:xfrm>
          <a:custGeom>
            <a:avLst/>
            <a:gdLst>
              <a:gd name="T0" fmla="*/ 32 w 32"/>
              <a:gd name="T1" fmla="*/ 21 h 32"/>
              <a:gd name="T2" fmla="*/ 11 w 32"/>
              <a:gd name="T3" fmla="*/ 0 h 32"/>
              <a:gd name="T4" fmla="*/ 0 w 32"/>
              <a:gd name="T5" fmla="*/ 27 h 32"/>
              <a:gd name="T6" fmla="*/ 4 w 32"/>
              <a:gd name="T7" fmla="*/ 32 h 32"/>
              <a:gd name="T8" fmla="*/ 32 w 32"/>
              <a:gd name="T9" fmla="*/ 2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2">
                <a:moveTo>
                  <a:pt x="32" y="21"/>
                </a:moveTo>
                <a:cubicBezTo>
                  <a:pt x="28" y="11"/>
                  <a:pt x="20" y="4"/>
                  <a:pt x="11" y="0"/>
                </a:cubicBezTo>
                <a:cubicBezTo>
                  <a:pt x="0" y="27"/>
                  <a:pt x="0" y="27"/>
                  <a:pt x="0" y="27"/>
                </a:cubicBezTo>
                <a:cubicBezTo>
                  <a:pt x="1" y="28"/>
                  <a:pt x="3" y="30"/>
                  <a:pt x="4" y="32"/>
                </a:cubicBezTo>
                <a:lnTo>
                  <a:pt x="32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Freeform 37"/>
          <p:cNvSpPr>
            <a:spLocks/>
          </p:cNvSpPr>
          <p:nvPr/>
        </p:nvSpPr>
        <p:spPr bwMode="auto">
          <a:xfrm>
            <a:off x="2521208" y="3708720"/>
            <a:ext cx="160706" cy="16369"/>
          </a:xfrm>
          <a:custGeom>
            <a:avLst/>
            <a:gdLst>
              <a:gd name="T0" fmla="*/ 0 w 67"/>
              <a:gd name="T1" fmla="*/ 1 h 7"/>
              <a:gd name="T2" fmla="*/ 2 w 67"/>
              <a:gd name="T3" fmla="*/ 7 h 7"/>
              <a:gd name="T4" fmla="*/ 28 w 67"/>
              <a:gd name="T5" fmla="*/ 5 h 7"/>
              <a:gd name="T6" fmla="*/ 66 w 67"/>
              <a:gd name="T7" fmla="*/ 5 h 7"/>
              <a:gd name="T8" fmla="*/ 67 w 67"/>
              <a:gd name="T9" fmla="*/ 0 h 7"/>
              <a:gd name="T10" fmla="*/ 21 w 67"/>
              <a:gd name="T11" fmla="*/ 0 h 7"/>
              <a:gd name="T12" fmla="*/ 0 w 67"/>
              <a:gd name="T13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7" h="7">
                <a:moveTo>
                  <a:pt x="0" y="1"/>
                </a:moveTo>
                <a:cubicBezTo>
                  <a:pt x="2" y="7"/>
                  <a:pt x="2" y="7"/>
                  <a:pt x="2" y="7"/>
                </a:cubicBezTo>
                <a:cubicBezTo>
                  <a:pt x="8" y="5"/>
                  <a:pt x="18" y="5"/>
                  <a:pt x="28" y="5"/>
                </a:cubicBezTo>
                <a:cubicBezTo>
                  <a:pt x="39" y="5"/>
                  <a:pt x="53" y="5"/>
                  <a:pt x="66" y="5"/>
                </a:cubicBezTo>
                <a:cubicBezTo>
                  <a:pt x="67" y="0"/>
                  <a:pt x="67" y="0"/>
                  <a:pt x="67" y="0"/>
                </a:cubicBezTo>
                <a:cubicBezTo>
                  <a:pt x="51" y="0"/>
                  <a:pt x="34" y="0"/>
                  <a:pt x="21" y="0"/>
                </a:cubicBezTo>
                <a:cubicBezTo>
                  <a:pt x="13" y="0"/>
                  <a:pt x="6" y="0"/>
                  <a:pt x="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1" name="Freeform 38"/>
          <p:cNvSpPr>
            <a:spLocks/>
          </p:cNvSpPr>
          <p:nvPr/>
        </p:nvSpPr>
        <p:spPr bwMode="auto">
          <a:xfrm>
            <a:off x="2402167" y="3708720"/>
            <a:ext cx="501461" cy="599671"/>
          </a:xfrm>
          <a:custGeom>
            <a:avLst/>
            <a:gdLst>
              <a:gd name="T0" fmla="*/ 3 w 210"/>
              <a:gd name="T1" fmla="*/ 67 h 251"/>
              <a:gd name="T2" fmla="*/ 3 w 210"/>
              <a:gd name="T3" fmla="*/ 110 h 251"/>
              <a:gd name="T4" fmla="*/ 20 w 210"/>
              <a:gd name="T5" fmla="*/ 147 h 251"/>
              <a:gd name="T6" fmla="*/ 59 w 210"/>
              <a:gd name="T7" fmla="*/ 170 h 251"/>
              <a:gd name="T8" fmla="*/ 90 w 210"/>
              <a:gd name="T9" fmla="*/ 197 h 251"/>
              <a:gd name="T10" fmla="*/ 84 w 210"/>
              <a:gd name="T11" fmla="*/ 228 h 251"/>
              <a:gd name="T12" fmla="*/ 52 w 210"/>
              <a:gd name="T13" fmla="*/ 243 h 251"/>
              <a:gd name="T14" fmla="*/ 29 w 210"/>
              <a:gd name="T15" fmla="*/ 249 h 251"/>
              <a:gd name="T16" fmla="*/ 67 w 210"/>
              <a:gd name="T17" fmla="*/ 251 h 251"/>
              <a:gd name="T18" fmla="*/ 143 w 210"/>
              <a:gd name="T19" fmla="*/ 251 h 251"/>
              <a:gd name="T20" fmla="*/ 181 w 210"/>
              <a:gd name="T21" fmla="*/ 249 h 251"/>
              <a:gd name="T22" fmla="*/ 158 w 210"/>
              <a:gd name="T23" fmla="*/ 243 h 251"/>
              <a:gd name="T24" fmla="*/ 125 w 210"/>
              <a:gd name="T25" fmla="*/ 228 h 251"/>
              <a:gd name="T26" fmla="*/ 120 w 210"/>
              <a:gd name="T27" fmla="*/ 197 h 251"/>
              <a:gd name="T28" fmla="*/ 150 w 210"/>
              <a:gd name="T29" fmla="*/ 170 h 251"/>
              <a:gd name="T30" fmla="*/ 189 w 210"/>
              <a:gd name="T31" fmla="*/ 147 h 251"/>
              <a:gd name="T32" fmla="*/ 207 w 210"/>
              <a:gd name="T33" fmla="*/ 110 h 251"/>
              <a:gd name="T34" fmla="*/ 207 w 210"/>
              <a:gd name="T35" fmla="*/ 67 h 251"/>
              <a:gd name="T36" fmla="*/ 189 w 210"/>
              <a:gd name="T37" fmla="*/ 29 h 251"/>
              <a:gd name="T38" fmla="*/ 174 w 210"/>
              <a:gd name="T39" fmla="*/ 5 h 251"/>
              <a:gd name="T40" fmla="*/ 138 w 210"/>
              <a:gd name="T41" fmla="*/ 0 h 251"/>
              <a:gd name="T42" fmla="*/ 129 w 210"/>
              <a:gd name="T43" fmla="*/ 0 h 251"/>
              <a:gd name="T44" fmla="*/ 128 w 210"/>
              <a:gd name="T45" fmla="*/ 5 h 251"/>
              <a:gd name="T46" fmla="*/ 136 w 210"/>
              <a:gd name="T47" fmla="*/ 5 h 251"/>
              <a:gd name="T48" fmla="*/ 166 w 210"/>
              <a:gd name="T49" fmla="*/ 9 h 251"/>
              <a:gd name="T50" fmla="*/ 182 w 210"/>
              <a:gd name="T51" fmla="*/ 34 h 251"/>
              <a:gd name="T52" fmla="*/ 200 w 210"/>
              <a:gd name="T53" fmla="*/ 71 h 251"/>
              <a:gd name="T54" fmla="*/ 200 w 210"/>
              <a:gd name="T55" fmla="*/ 110 h 251"/>
              <a:gd name="T56" fmla="*/ 183 w 210"/>
              <a:gd name="T57" fmla="*/ 142 h 251"/>
              <a:gd name="T58" fmla="*/ 147 w 210"/>
              <a:gd name="T59" fmla="*/ 162 h 251"/>
              <a:gd name="T60" fmla="*/ 114 w 210"/>
              <a:gd name="T61" fmla="*/ 170 h 251"/>
              <a:gd name="T62" fmla="*/ 110 w 210"/>
              <a:gd name="T63" fmla="*/ 170 h 251"/>
              <a:gd name="T64" fmla="*/ 105 w 210"/>
              <a:gd name="T65" fmla="*/ 171 h 251"/>
              <a:gd name="T66" fmla="*/ 100 w 210"/>
              <a:gd name="T67" fmla="*/ 170 h 251"/>
              <a:gd name="T68" fmla="*/ 96 w 210"/>
              <a:gd name="T69" fmla="*/ 170 h 251"/>
              <a:gd name="T70" fmla="*/ 62 w 210"/>
              <a:gd name="T71" fmla="*/ 162 h 251"/>
              <a:gd name="T72" fmla="*/ 26 w 210"/>
              <a:gd name="T73" fmla="*/ 142 h 251"/>
              <a:gd name="T74" fmla="*/ 10 w 210"/>
              <a:gd name="T75" fmla="*/ 110 h 251"/>
              <a:gd name="T76" fmla="*/ 10 w 210"/>
              <a:gd name="T77" fmla="*/ 71 h 251"/>
              <a:gd name="T78" fmla="*/ 27 w 210"/>
              <a:gd name="T79" fmla="*/ 34 h 251"/>
              <a:gd name="T80" fmla="*/ 43 w 210"/>
              <a:gd name="T81" fmla="*/ 10 h 251"/>
              <a:gd name="T82" fmla="*/ 41 w 210"/>
              <a:gd name="T83" fmla="*/ 3 h 251"/>
              <a:gd name="T84" fmla="*/ 35 w 210"/>
              <a:gd name="T85" fmla="*/ 5 h 251"/>
              <a:gd name="T86" fmla="*/ 20 w 210"/>
              <a:gd name="T87" fmla="*/ 29 h 251"/>
              <a:gd name="T88" fmla="*/ 3 w 210"/>
              <a:gd name="T89" fmla="*/ 67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0" h="251">
                <a:moveTo>
                  <a:pt x="3" y="67"/>
                </a:moveTo>
                <a:cubicBezTo>
                  <a:pt x="0" y="78"/>
                  <a:pt x="0" y="98"/>
                  <a:pt x="3" y="110"/>
                </a:cubicBezTo>
                <a:cubicBezTo>
                  <a:pt x="5" y="123"/>
                  <a:pt x="13" y="140"/>
                  <a:pt x="20" y="147"/>
                </a:cubicBezTo>
                <a:cubicBezTo>
                  <a:pt x="27" y="155"/>
                  <a:pt x="45" y="165"/>
                  <a:pt x="59" y="170"/>
                </a:cubicBezTo>
                <a:cubicBezTo>
                  <a:pt x="73" y="175"/>
                  <a:pt x="87" y="187"/>
                  <a:pt x="90" y="197"/>
                </a:cubicBezTo>
                <a:cubicBezTo>
                  <a:pt x="92" y="206"/>
                  <a:pt x="90" y="220"/>
                  <a:pt x="84" y="228"/>
                </a:cubicBezTo>
                <a:cubicBezTo>
                  <a:pt x="79" y="235"/>
                  <a:pt x="64" y="242"/>
                  <a:pt x="52" y="243"/>
                </a:cubicBezTo>
                <a:cubicBezTo>
                  <a:pt x="39" y="245"/>
                  <a:pt x="29" y="247"/>
                  <a:pt x="29" y="249"/>
                </a:cubicBezTo>
                <a:cubicBezTo>
                  <a:pt x="29" y="250"/>
                  <a:pt x="46" y="251"/>
                  <a:pt x="67" y="251"/>
                </a:cubicBezTo>
                <a:cubicBezTo>
                  <a:pt x="88" y="251"/>
                  <a:pt x="122" y="251"/>
                  <a:pt x="143" y="251"/>
                </a:cubicBezTo>
                <a:cubicBezTo>
                  <a:pt x="164" y="251"/>
                  <a:pt x="181" y="250"/>
                  <a:pt x="181" y="249"/>
                </a:cubicBezTo>
                <a:cubicBezTo>
                  <a:pt x="181" y="247"/>
                  <a:pt x="171" y="245"/>
                  <a:pt x="158" y="243"/>
                </a:cubicBezTo>
                <a:cubicBezTo>
                  <a:pt x="145" y="242"/>
                  <a:pt x="131" y="235"/>
                  <a:pt x="125" y="228"/>
                </a:cubicBezTo>
                <a:cubicBezTo>
                  <a:pt x="120" y="220"/>
                  <a:pt x="117" y="206"/>
                  <a:pt x="120" y="197"/>
                </a:cubicBezTo>
                <a:cubicBezTo>
                  <a:pt x="122" y="187"/>
                  <a:pt x="136" y="175"/>
                  <a:pt x="150" y="170"/>
                </a:cubicBezTo>
                <a:cubicBezTo>
                  <a:pt x="165" y="165"/>
                  <a:pt x="182" y="155"/>
                  <a:pt x="189" y="147"/>
                </a:cubicBezTo>
                <a:cubicBezTo>
                  <a:pt x="196" y="140"/>
                  <a:pt x="204" y="123"/>
                  <a:pt x="207" y="110"/>
                </a:cubicBezTo>
                <a:cubicBezTo>
                  <a:pt x="210" y="98"/>
                  <a:pt x="210" y="78"/>
                  <a:pt x="207" y="67"/>
                </a:cubicBezTo>
                <a:cubicBezTo>
                  <a:pt x="204" y="56"/>
                  <a:pt x="196" y="39"/>
                  <a:pt x="189" y="29"/>
                </a:cubicBezTo>
                <a:cubicBezTo>
                  <a:pt x="182" y="19"/>
                  <a:pt x="176" y="8"/>
                  <a:pt x="174" y="5"/>
                </a:cubicBezTo>
                <a:cubicBezTo>
                  <a:pt x="173" y="2"/>
                  <a:pt x="157" y="0"/>
                  <a:pt x="138" y="0"/>
                </a:cubicBezTo>
                <a:cubicBezTo>
                  <a:pt x="136" y="0"/>
                  <a:pt x="132" y="0"/>
                  <a:pt x="129" y="0"/>
                </a:cubicBezTo>
                <a:cubicBezTo>
                  <a:pt x="128" y="5"/>
                  <a:pt x="128" y="5"/>
                  <a:pt x="128" y="5"/>
                </a:cubicBezTo>
                <a:cubicBezTo>
                  <a:pt x="131" y="5"/>
                  <a:pt x="134" y="5"/>
                  <a:pt x="136" y="5"/>
                </a:cubicBezTo>
                <a:cubicBezTo>
                  <a:pt x="150" y="5"/>
                  <a:pt x="164" y="7"/>
                  <a:pt x="166" y="9"/>
                </a:cubicBezTo>
                <a:cubicBezTo>
                  <a:pt x="168" y="12"/>
                  <a:pt x="175" y="23"/>
                  <a:pt x="182" y="34"/>
                </a:cubicBezTo>
                <a:cubicBezTo>
                  <a:pt x="189" y="45"/>
                  <a:pt x="197" y="62"/>
                  <a:pt x="200" y="71"/>
                </a:cubicBezTo>
                <a:cubicBezTo>
                  <a:pt x="202" y="81"/>
                  <a:pt x="202" y="98"/>
                  <a:pt x="200" y="110"/>
                </a:cubicBezTo>
                <a:cubicBezTo>
                  <a:pt x="197" y="121"/>
                  <a:pt x="190" y="135"/>
                  <a:pt x="183" y="142"/>
                </a:cubicBezTo>
                <a:cubicBezTo>
                  <a:pt x="177" y="149"/>
                  <a:pt x="161" y="158"/>
                  <a:pt x="147" y="162"/>
                </a:cubicBezTo>
                <a:cubicBezTo>
                  <a:pt x="134" y="167"/>
                  <a:pt x="119" y="170"/>
                  <a:pt x="114" y="170"/>
                </a:cubicBezTo>
                <a:cubicBezTo>
                  <a:pt x="113" y="170"/>
                  <a:pt x="111" y="170"/>
                  <a:pt x="110" y="170"/>
                </a:cubicBezTo>
                <a:cubicBezTo>
                  <a:pt x="108" y="170"/>
                  <a:pt x="106" y="171"/>
                  <a:pt x="105" y="171"/>
                </a:cubicBezTo>
                <a:cubicBezTo>
                  <a:pt x="103" y="171"/>
                  <a:pt x="102" y="170"/>
                  <a:pt x="100" y="170"/>
                </a:cubicBezTo>
                <a:cubicBezTo>
                  <a:pt x="98" y="170"/>
                  <a:pt x="97" y="170"/>
                  <a:pt x="96" y="170"/>
                </a:cubicBezTo>
                <a:cubicBezTo>
                  <a:pt x="91" y="170"/>
                  <a:pt x="76" y="167"/>
                  <a:pt x="62" y="162"/>
                </a:cubicBezTo>
                <a:cubicBezTo>
                  <a:pt x="49" y="158"/>
                  <a:pt x="33" y="149"/>
                  <a:pt x="26" y="142"/>
                </a:cubicBezTo>
                <a:cubicBezTo>
                  <a:pt x="20" y="135"/>
                  <a:pt x="12" y="121"/>
                  <a:pt x="10" y="110"/>
                </a:cubicBezTo>
                <a:cubicBezTo>
                  <a:pt x="7" y="98"/>
                  <a:pt x="7" y="81"/>
                  <a:pt x="10" y="71"/>
                </a:cubicBezTo>
                <a:cubicBezTo>
                  <a:pt x="12" y="62"/>
                  <a:pt x="20" y="45"/>
                  <a:pt x="27" y="34"/>
                </a:cubicBezTo>
                <a:cubicBezTo>
                  <a:pt x="34" y="23"/>
                  <a:pt x="41" y="13"/>
                  <a:pt x="43" y="10"/>
                </a:cubicBezTo>
                <a:cubicBezTo>
                  <a:pt x="41" y="3"/>
                  <a:pt x="41" y="3"/>
                  <a:pt x="41" y="3"/>
                </a:cubicBezTo>
                <a:cubicBezTo>
                  <a:pt x="38" y="3"/>
                  <a:pt x="36" y="4"/>
                  <a:pt x="35" y="5"/>
                </a:cubicBezTo>
                <a:cubicBezTo>
                  <a:pt x="34" y="8"/>
                  <a:pt x="27" y="19"/>
                  <a:pt x="20" y="29"/>
                </a:cubicBezTo>
                <a:cubicBezTo>
                  <a:pt x="13" y="39"/>
                  <a:pt x="5" y="56"/>
                  <a:pt x="3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Freeform 39"/>
          <p:cNvSpPr>
            <a:spLocks/>
          </p:cNvSpPr>
          <p:nvPr/>
        </p:nvSpPr>
        <p:spPr bwMode="auto">
          <a:xfrm>
            <a:off x="2448296" y="3522718"/>
            <a:ext cx="13392" cy="23808"/>
          </a:xfrm>
          <a:custGeom>
            <a:avLst/>
            <a:gdLst>
              <a:gd name="T0" fmla="*/ 3 w 6"/>
              <a:gd name="T1" fmla="*/ 10 h 10"/>
              <a:gd name="T2" fmla="*/ 3 w 6"/>
              <a:gd name="T3" fmla="*/ 10 h 10"/>
              <a:gd name="T4" fmla="*/ 4 w 6"/>
              <a:gd name="T5" fmla="*/ 9 h 10"/>
              <a:gd name="T6" fmla="*/ 5 w 6"/>
              <a:gd name="T7" fmla="*/ 9 h 10"/>
              <a:gd name="T8" fmla="*/ 5 w 6"/>
              <a:gd name="T9" fmla="*/ 9 h 10"/>
              <a:gd name="T10" fmla="*/ 6 w 6"/>
              <a:gd name="T11" fmla="*/ 9 h 10"/>
              <a:gd name="T12" fmla="*/ 6 w 6"/>
              <a:gd name="T13" fmla="*/ 9 h 10"/>
              <a:gd name="T14" fmla="*/ 3 w 6"/>
              <a:gd name="T15" fmla="*/ 1 h 10"/>
              <a:gd name="T16" fmla="*/ 1 w 6"/>
              <a:gd name="T17" fmla="*/ 0 h 10"/>
              <a:gd name="T18" fmla="*/ 0 w 6"/>
              <a:gd name="T19" fmla="*/ 2 h 10"/>
              <a:gd name="T20" fmla="*/ 3 w 6"/>
              <a:gd name="T21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" h="10">
                <a:moveTo>
                  <a:pt x="3" y="10"/>
                </a:move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4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lnTo>
                  <a:pt x="3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Freeform 40"/>
          <p:cNvSpPr>
            <a:spLocks/>
          </p:cNvSpPr>
          <p:nvPr/>
        </p:nvSpPr>
        <p:spPr bwMode="auto">
          <a:xfrm>
            <a:off x="2481032" y="3629855"/>
            <a:ext cx="71425" cy="202370"/>
          </a:xfrm>
          <a:custGeom>
            <a:avLst/>
            <a:gdLst>
              <a:gd name="T0" fmla="*/ 0 w 30"/>
              <a:gd name="T1" fmla="*/ 1 h 85"/>
              <a:gd name="T2" fmla="*/ 26 w 30"/>
              <a:gd name="T3" fmla="*/ 85 h 85"/>
              <a:gd name="T4" fmla="*/ 30 w 30"/>
              <a:gd name="T5" fmla="*/ 85 h 85"/>
              <a:gd name="T6" fmla="*/ 3 w 30"/>
              <a:gd name="T7" fmla="*/ 0 h 85"/>
              <a:gd name="T8" fmla="*/ 0 w 30"/>
              <a:gd name="T9" fmla="*/ 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85">
                <a:moveTo>
                  <a:pt x="0" y="1"/>
                </a:moveTo>
                <a:cubicBezTo>
                  <a:pt x="26" y="85"/>
                  <a:pt x="26" y="85"/>
                  <a:pt x="26" y="85"/>
                </a:cubicBezTo>
                <a:cubicBezTo>
                  <a:pt x="27" y="85"/>
                  <a:pt x="29" y="85"/>
                  <a:pt x="30" y="85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Freeform 41"/>
          <p:cNvSpPr>
            <a:spLocks/>
          </p:cNvSpPr>
          <p:nvPr/>
        </p:nvSpPr>
        <p:spPr bwMode="auto">
          <a:xfrm>
            <a:off x="2350087" y="3550990"/>
            <a:ext cx="260402" cy="107137"/>
          </a:xfrm>
          <a:custGeom>
            <a:avLst/>
            <a:gdLst>
              <a:gd name="T0" fmla="*/ 2 w 109"/>
              <a:gd name="T1" fmla="*/ 45 h 45"/>
              <a:gd name="T2" fmla="*/ 2 w 109"/>
              <a:gd name="T3" fmla="*/ 45 h 45"/>
              <a:gd name="T4" fmla="*/ 3 w 109"/>
              <a:gd name="T5" fmla="*/ 44 h 45"/>
              <a:gd name="T6" fmla="*/ 9 w 109"/>
              <a:gd name="T7" fmla="*/ 41 h 45"/>
              <a:gd name="T8" fmla="*/ 12 w 109"/>
              <a:gd name="T9" fmla="*/ 40 h 45"/>
              <a:gd name="T10" fmla="*/ 15 w 109"/>
              <a:gd name="T11" fmla="*/ 40 h 45"/>
              <a:gd name="T12" fmla="*/ 18 w 109"/>
              <a:gd name="T13" fmla="*/ 40 h 45"/>
              <a:gd name="T14" fmla="*/ 20 w 109"/>
              <a:gd name="T15" fmla="*/ 41 h 45"/>
              <a:gd name="T16" fmla="*/ 22 w 109"/>
              <a:gd name="T17" fmla="*/ 42 h 45"/>
              <a:gd name="T18" fmla="*/ 21 w 109"/>
              <a:gd name="T19" fmla="*/ 43 h 45"/>
              <a:gd name="T20" fmla="*/ 22 w 109"/>
              <a:gd name="T21" fmla="*/ 44 h 45"/>
              <a:gd name="T22" fmla="*/ 22 w 109"/>
              <a:gd name="T23" fmla="*/ 44 h 45"/>
              <a:gd name="T24" fmla="*/ 23 w 109"/>
              <a:gd name="T25" fmla="*/ 44 h 45"/>
              <a:gd name="T26" fmla="*/ 23 w 109"/>
              <a:gd name="T27" fmla="*/ 44 h 45"/>
              <a:gd name="T28" fmla="*/ 28 w 109"/>
              <a:gd name="T29" fmla="*/ 39 h 45"/>
              <a:gd name="T30" fmla="*/ 30 w 109"/>
              <a:gd name="T31" fmla="*/ 38 h 45"/>
              <a:gd name="T32" fmla="*/ 32 w 109"/>
              <a:gd name="T33" fmla="*/ 37 h 45"/>
              <a:gd name="T34" fmla="*/ 35 w 109"/>
              <a:gd name="T35" fmla="*/ 36 h 45"/>
              <a:gd name="T36" fmla="*/ 39 w 109"/>
              <a:gd name="T37" fmla="*/ 36 h 45"/>
              <a:gd name="T38" fmla="*/ 40 w 109"/>
              <a:gd name="T39" fmla="*/ 36 h 45"/>
              <a:gd name="T40" fmla="*/ 42 w 109"/>
              <a:gd name="T41" fmla="*/ 36 h 45"/>
              <a:gd name="T42" fmla="*/ 43 w 109"/>
              <a:gd name="T43" fmla="*/ 36 h 45"/>
              <a:gd name="T44" fmla="*/ 45 w 109"/>
              <a:gd name="T45" fmla="*/ 37 h 45"/>
              <a:gd name="T46" fmla="*/ 46 w 109"/>
              <a:gd name="T47" fmla="*/ 38 h 45"/>
              <a:gd name="T48" fmla="*/ 46 w 109"/>
              <a:gd name="T49" fmla="*/ 38 h 45"/>
              <a:gd name="T50" fmla="*/ 47 w 109"/>
              <a:gd name="T51" fmla="*/ 38 h 45"/>
              <a:gd name="T52" fmla="*/ 47 w 109"/>
              <a:gd name="T53" fmla="*/ 37 h 45"/>
              <a:gd name="T54" fmla="*/ 47 w 109"/>
              <a:gd name="T55" fmla="*/ 35 h 45"/>
              <a:gd name="T56" fmla="*/ 49 w 109"/>
              <a:gd name="T57" fmla="*/ 34 h 45"/>
              <a:gd name="T58" fmla="*/ 51 w 109"/>
              <a:gd name="T59" fmla="*/ 32 h 45"/>
              <a:gd name="T60" fmla="*/ 53 w 109"/>
              <a:gd name="T61" fmla="*/ 31 h 45"/>
              <a:gd name="T62" fmla="*/ 58 w 109"/>
              <a:gd name="T63" fmla="*/ 30 h 45"/>
              <a:gd name="T64" fmla="*/ 60 w 109"/>
              <a:gd name="T65" fmla="*/ 29 h 45"/>
              <a:gd name="T66" fmla="*/ 63 w 109"/>
              <a:gd name="T67" fmla="*/ 29 h 45"/>
              <a:gd name="T68" fmla="*/ 65 w 109"/>
              <a:gd name="T69" fmla="*/ 29 h 45"/>
              <a:gd name="T70" fmla="*/ 67 w 109"/>
              <a:gd name="T71" fmla="*/ 31 h 45"/>
              <a:gd name="T72" fmla="*/ 68 w 109"/>
              <a:gd name="T73" fmla="*/ 31 h 45"/>
              <a:gd name="T74" fmla="*/ 68 w 109"/>
              <a:gd name="T75" fmla="*/ 31 h 45"/>
              <a:gd name="T76" fmla="*/ 68 w 109"/>
              <a:gd name="T77" fmla="*/ 31 h 45"/>
              <a:gd name="T78" fmla="*/ 67 w 109"/>
              <a:gd name="T79" fmla="*/ 28 h 45"/>
              <a:gd name="T80" fmla="*/ 79 w 109"/>
              <a:gd name="T81" fmla="*/ 22 h 45"/>
              <a:gd name="T82" fmla="*/ 81 w 109"/>
              <a:gd name="T83" fmla="*/ 21 h 45"/>
              <a:gd name="T84" fmla="*/ 83 w 109"/>
              <a:gd name="T85" fmla="*/ 21 h 45"/>
              <a:gd name="T86" fmla="*/ 85 w 109"/>
              <a:gd name="T87" fmla="*/ 21 h 45"/>
              <a:gd name="T88" fmla="*/ 90 w 109"/>
              <a:gd name="T89" fmla="*/ 23 h 45"/>
              <a:gd name="T90" fmla="*/ 90 w 109"/>
              <a:gd name="T91" fmla="*/ 23 h 45"/>
              <a:gd name="T92" fmla="*/ 91 w 109"/>
              <a:gd name="T93" fmla="*/ 23 h 45"/>
              <a:gd name="T94" fmla="*/ 91 w 109"/>
              <a:gd name="T95" fmla="*/ 22 h 45"/>
              <a:gd name="T96" fmla="*/ 91 w 109"/>
              <a:gd name="T97" fmla="*/ 21 h 45"/>
              <a:gd name="T98" fmla="*/ 89 w 109"/>
              <a:gd name="T99" fmla="*/ 20 h 45"/>
              <a:gd name="T100" fmla="*/ 105 w 109"/>
              <a:gd name="T101" fmla="*/ 11 h 45"/>
              <a:gd name="T102" fmla="*/ 108 w 109"/>
              <a:gd name="T103" fmla="*/ 12 h 45"/>
              <a:gd name="T104" fmla="*/ 108 w 109"/>
              <a:gd name="T105" fmla="*/ 11 h 45"/>
              <a:gd name="T106" fmla="*/ 109 w 109"/>
              <a:gd name="T107" fmla="*/ 11 h 45"/>
              <a:gd name="T108" fmla="*/ 47 w 109"/>
              <a:gd name="T109" fmla="*/ 0 h 45"/>
              <a:gd name="T110" fmla="*/ 47 w 109"/>
              <a:gd name="T111" fmla="*/ 0 h 45"/>
              <a:gd name="T112" fmla="*/ 47 w 109"/>
              <a:gd name="T113" fmla="*/ 0 h 45"/>
              <a:gd name="T114" fmla="*/ 46 w 109"/>
              <a:gd name="T115" fmla="*/ 0 h 45"/>
              <a:gd name="T116" fmla="*/ 46 w 109"/>
              <a:gd name="T117" fmla="*/ 0 h 45"/>
              <a:gd name="T118" fmla="*/ 46 w 109"/>
              <a:gd name="T119" fmla="*/ 0 h 45"/>
              <a:gd name="T120" fmla="*/ 45 w 109"/>
              <a:gd name="T121" fmla="*/ 0 h 45"/>
              <a:gd name="T122" fmla="*/ 45 w 109"/>
              <a:gd name="T123" fmla="*/ 1 h 45"/>
              <a:gd name="T124" fmla="*/ 1 w 109"/>
              <a:gd name="T125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9" h="45">
                <a:moveTo>
                  <a:pt x="2" y="45"/>
                </a:moveTo>
                <a:cubicBezTo>
                  <a:pt x="2" y="45"/>
                  <a:pt x="2" y="45"/>
                  <a:pt x="2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3" y="44"/>
                  <a:pt x="3" y="44"/>
                  <a:pt x="3" y="44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2"/>
                  <a:pt x="8" y="41"/>
                  <a:pt x="9" y="41"/>
                </a:cubicBezTo>
                <a:cubicBezTo>
                  <a:pt x="10" y="41"/>
                  <a:pt x="11" y="41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3" y="40"/>
                  <a:pt x="14" y="40"/>
                  <a:pt x="14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6" y="40"/>
                  <a:pt x="16" y="40"/>
                  <a:pt x="17" y="40"/>
                </a:cubicBezTo>
                <a:cubicBezTo>
                  <a:pt x="17" y="40"/>
                  <a:pt x="17" y="40"/>
                  <a:pt x="18" y="40"/>
                </a:cubicBezTo>
                <a:cubicBezTo>
                  <a:pt x="19" y="41"/>
                  <a:pt x="19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2" y="42"/>
                  <a:pt x="22" y="42"/>
                  <a:pt x="22" y="42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5" y="41"/>
                  <a:pt x="25" y="41"/>
                  <a:pt x="25" y="41"/>
                </a:cubicBezTo>
                <a:cubicBezTo>
                  <a:pt x="26" y="40"/>
                  <a:pt x="27" y="40"/>
                  <a:pt x="28" y="39"/>
                </a:cubicBezTo>
                <a:cubicBezTo>
                  <a:pt x="28" y="39"/>
                  <a:pt x="28" y="39"/>
                  <a:pt x="28" y="39"/>
                </a:cubicBezTo>
                <a:cubicBezTo>
                  <a:pt x="28" y="39"/>
                  <a:pt x="29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8"/>
                  <a:pt x="32" y="37"/>
                  <a:pt x="32" y="37"/>
                </a:cubicBezTo>
                <a:cubicBezTo>
                  <a:pt x="32" y="37"/>
                  <a:pt x="32" y="37"/>
                  <a:pt x="32" y="37"/>
                </a:cubicBezTo>
                <a:cubicBezTo>
                  <a:pt x="33" y="37"/>
                  <a:pt x="34" y="37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6" y="36"/>
                  <a:pt x="37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2" y="36"/>
                  <a:pt x="42" y="36"/>
                </a:cubicBezTo>
                <a:cubicBezTo>
                  <a:pt x="42" y="36"/>
                  <a:pt x="42" y="36"/>
                  <a:pt x="43" y="36"/>
                </a:cubicBezTo>
                <a:cubicBezTo>
                  <a:pt x="43" y="36"/>
                  <a:pt x="43" y="36"/>
                  <a:pt x="43" y="36"/>
                </a:cubicBezTo>
                <a:cubicBezTo>
                  <a:pt x="44" y="36"/>
                  <a:pt x="44" y="36"/>
                  <a:pt x="45" y="36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8"/>
                  <a:pt x="45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8"/>
                  <a:pt x="46" y="38"/>
                  <a:pt x="47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8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8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3"/>
                  <a:pt x="49" y="33"/>
                  <a:pt x="50" y="33"/>
                </a:cubicBezTo>
                <a:cubicBezTo>
                  <a:pt x="50" y="33"/>
                  <a:pt x="51" y="32"/>
                  <a:pt x="51" y="32"/>
                </a:cubicBezTo>
                <a:cubicBezTo>
                  <a:pt x="51" y="32"/>
                  <a:pt x="51" y="32"/>
                  <a:pt x="52" y="32"/>
                </a:cubicBezTo>
                <a:cubicBezTo>
                  <a:pt x="52" y="32"/>
                  <a:pt x="52" y="32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5" y="31"/>
                  <a:pt x="56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9" y="29"/>
                  <a:pt x="59" y="29"/>
                  <a:pt x="60" y="29"/>
                </a:cubicBezTo>
                <a:cubicBezTo>
                  <a:pt x="60" y="29"/>
                  <a:pt x="61" y="29"/>
                  <a:pt x="61" y="29"/>
                </a:cubicBezTo>
                <a:cubicBezTo>
                  <a:pt x="61" y="29"/>
                  <a:pt x="62" y="29"/>
                  <a:pt x="63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4" y="29"/>
                  <a:pt x="64" y="29"/>
                  <a:pt x="65" y="29"/>
                </a:cubicBezTo>
                <a:cubicBezTo>
                  <a:pt x="65" y="29"/>
                  <a:pt x="65" y="29"/>
                  <a:pt x="65" y="29"/>
                </a:cubicBezTo>
                <a:cubicBezTo>
                  <a:pt x="67" y="31"/>
                  <a:pt x="67" y="31"/>
                  <a:pt x="67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7" y="31"/>
                  <a:pt x="67" y="31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9" y="31"/>
                  <a:pt x="69" y="30"/>
                  <a:pt x="68" y="30"/>
                </a:cubicBezTo>
                <a:cubicBezTo>
                  <a:pt x="67" y="28"/>
                  <a:pt x="67" y="28"/>
                  <a:pt x="67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71" y="25"/>
                  <a:pt x="75" y="23"/>
                  <a:pt x="79" y="22"/>
                </a:cubicBezTo>
                <a:cubicBezTo>
                  <a:pt x="79" y="22"/>
                  <a:pt x="79" y="22"/>
                  <a:pt x="79" y="22"/>
                </a:cubicBezTo>
                <a:cubicBezTo>
                  <a:pt x="80" y="21"/>
                  <a:pt x="81" y="21"/>
                  <a:pt x="81" y="21"/>
                </a:cubicBezTo>
                <a:cubicBezTo>
                  <a:pt x="81" y="21"/>
                  <a:pt x="82" y="21"/>
                  <a:pt x="82" y="21"/>
                </a:cubicBezTo>
                <a:cubicBezTo>
                  <a:pt x="82" y="21"/>
                  <a:pt x="83" y="21"/>
                  <a:pt x="83" y="21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21"/>
                  <a:pt x="85" y="21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1" y="23"/>
                </a:cubicBezTo>
                <a:cubicBezTo>
                  <a:pt x="91" y="23"/>
                  <a:pt x="91" y="23"/>
                  <a:pt x="91" y="23"/>
                </a:cubicBezTo>
                <a:cubicBezTo>
                  <a:pt x="91" y="23"/>
                  <a:pt x="91" y="23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1"/>
                  <a:pt x="91" y="21"/>
                  <a:pt x="91" y="21"/>
                </a:cubicBezTo>
                <a:cubicBezTo>
                  <a:pt x="90" y="20"/>
                  <a:pt x="90" y="20"/>
                  <a:pt x="90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90" y="18"/>
                  <a:pt x="94" y="13"/>
                  <a:pt x="102" y="11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2"/>
                  <a:pt x="108" y="11"/>
                  <a:pt x="108" y="11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9" y="10"/>
                  <a:pt x="108" y="10"/>
                  <a:pt x="108" y="9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"/>
                  <a:pt x="45" y="1"/>
                  <a:pt x="45" y="1"/>
                </a:cubicBezTo>
                <a:cubicBezTo>
                  <a:pt x="1" y="43"/>
                  <a:pt x="1" y="43"/>
                  <a:pt x="1" y="43"/>
                </a:cubicBezTo>
                <a:cubicBezTo>
                  <a:pt x="0" y="43"/>
                  <a:pt x="0" y="44"/>
                  <a:pt x="1" y="45"/>
                </a:cubicBezTo>
                <a:cubicBezTo>
                  <a:pt x="1" y="45"/>
                  <a:pt x="1" y="45"/>
                  <a:pt x="2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5" name="Freeform 42"/>
          <p:cNvSpPr>
            <a:spLocks/>
          </p:cNvSpPr>
          <p:nvPr/>
        </p:nvSpPr>
        <p:spPr bwMode="auto">
          <a:xfrm>
            <a:off x="2655130" y="3431949"/>
            <a:ext cx="305043" cy="398788"/>
          </a:xfrm>
          <a:custGeom>
            <a:avLst/>
            <a:gdLst>
              <a:gd name="T0" fmla="*/ 0 w 128"/>
              <a:gd name="T1" fmla="*/ 167 h 167"/>
              <a:gd name="T2" fmla="*/ 37 w 128"/>
              <a:gd name="T3" fmla="*/ 56 h 167"/>
              <a:gd name="T4" fmla="*/ 40 w 128"/>
              <a:gd name="T5" fmla="*/ 54 h 167"/>
              <a:gd name="T6" fmla="*/ 39 w 128"/>
              <a:gd name="T7" fmla="*/ 51 h 167"/>
              <a:gd name="T8" fmla="*/ 42 w 128"/>
              <a:gd name="T9" fmla="*/ 50 h 167"/>
              <a:gd name="T10" fmla="*/ 40 w 128"/>
              <a:gd name="T11" fmla="*/ 47 h 167"/>
              <a:gd name="T12" fmla="*/ 43 w 128"/>
              <a:gd name="T13" fmla="*/ 46 h 167"/>
              <a:gd name="T14" fmla="*/ 42 w 128"/>
              <a:gd name="T15" fmla="*/ 43 h 167"/>
              <a:gd name="T16" fmla="*/ 45 w 128"/>
              <a:gd name="T17" fmla="*/ 42 h 167"/>
              <a:gd name="T18" fmla="*/ 45 w 128"/>
              <a:gd name="T19" fmla="*/ 39 h 167"/>
              <a:gd name="T20" fmla="*/ 48 w 128"/>
              <a:gd name="T21" fmla="*/ 38 h 167"/>
              <a:gd name="T22" fmla="*/ 48 w 128"/>
              <a:gd name="T23" fmla="*/ 35 h 167"/>
              <a:gd name="T24" fmla="*/ 51 w 128"/>
              <a:gd name="T25" fmla="*/ 35 h 167"/>
              <a:gd name="T26" fmla="*/ 51 w 128"/>
              <a:gd name="T27" fmla="*/ 32 h 167"/>
              <a:gd name="T28" fmla="*/ 55 w 128"/>
              <a:gd name="T29" fmla="*/ 33 h 167"/>
              <a:gd name="T30" fmla="*/ 56 w 128"/>
              <a:gd name="T31" fmla="*/ 30 h 167"/>
              <a:gd name="T32" fmla="*/ 57 w 128"/>
              <a:gd name="T33" fmla="*/ 30 h 167"/>
              <a:gd name="T34" fmla="*/ 60 w 128"/>
              <a:gd name="T35" fmla="*/ 29 h 167"/>
              <a:gd name="T36" fmla="*/ 127 w 128"/>
              <a:gd name="T37" fmla="*/ 3 h 167"/>
              <a:gd name="T38" fmla="*/ 55 w 128"/>
              <a:gd name="T39" fmla="*/ 24 h 167"/>
              <a:gd name="T40" fmla="*/ 51 w 128"/>
              <a:gd name="T41" fmla="*/ 23 h 167"/>
              <a:gd name="T42" fmla="*/ 51 w 128"/>
              <a:gd name="T43" fmla="*/ 27 h 167"/>
              <a:gd name="T44" fmla="*/ 46 w 128"/>
              <a:gd name="T45" fmla="*/ 27 h 167"/>
              <a:gd name="T46" fmla="*/ 46 w 128"/>
              <a:gd name="T47" fmla="*/ 30 h 167"/>
              <a:gd name="T48" fmla="*/ 42 w 128"/>
              <a:gd name="T49" fmla="*/ 30 h 167"/>
              <a:gd name="T50" fmla="*/ 42 w 128"/>
              <a:gd name="T51" fmla="*/ 34 h 167"/>
              <a:gd name="T52" fmla="*/ 40 w 128"/>
              <a:gd name="T53" fmla="*/ 33 h 167"/>
              <a:gd name="T54" fmla="*/ 38 w 128"/>
              <a:gd name="T55" fmla="*/ 37 h 167"/>
              <a:gd name="T56" fmla="*/ 39 w 128"/>
              <a:gd name="T57" fmla="*/ 38 h 167"/>
              <a:gd name="T58" fmla="*/ 36 w 128"/>
              <a:gd name="T59" fmla="*/ 39 h 167"/>
              <a:gd name="T60" fmla="*/ 37 w 128"/>
              <a:gd name="T61" fmla="*/ 42 h 167"/>
              <a:gd name="T62" fmla="*/ 33 w 128"/>
              <a:gd name="T63" fmla="*/ 44 h 167"/>
              <a:gd name="T64" fmla="*/ 35 w 128"/>
              <a:gd name="T65" fmla="*/ 47 h 167"/>
              <a:gd name="T66" fmla="*/ 33 w 128"/>
              <a:gd name="T67" fmla="*/ 47 h 167"/>
              <a:gd name="T68" fmla="*/ 32 w 128"/>
              <a:gd name="T69" fmla="*/ 51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67">
                <a:moveTo>
                  <a:pt x="33" y="51"/>
                </a:moveTo>
                <a:cubicBezTo>
                  <a:pt x="0" y="167"/>
                  <a:pt x="0" y="167"/>
                  <a:pt x="0" y="167"/>
                </a:cubicBezTo>
                <a:cubicBezTo>
                  <a:pt x="2" y="167"/>
                  <a:pt x="4" y="167"/>
                  <a:pt x="6" y="167"/>
                </a:cubicBezTo>
                <a:cubicBezTo>
                  <a:pt x="37" y="56"/>
                  <a:pt x="37" y="56"/>
                  <a:pt x="37" y="56"/>
                </a:cubicBezTo>
                <a:cubicBezTo>
                  <a:pt x="38" y="56"/>
                  <a:pt x="38" y="56"/>
                  <a:pt x="39" y="56"/>
                </a:cubicBezTo>
                <a:cubicBezTo>
                  <a:pt x="39" y="56"/>
                  <a:pt x="40" y="55"/>
                  <a:pt x="40" y="54"/>
                </a:cubicBezTo>
                <a:cubicBezTo>
                  <a:pt x="41" y="53"/>
                  <a:pt x="40" y="52"/>
                  <a:pt x="40" y="52"/>
                </a:cubicBezTo>
                <a:cubicBezTo>
                  <a:pt x="39" y="52"/>
                  <a:pt x="39" y="51"/>
                  <a:pt x="39" y="51"/>
                </a:cubicBezTo>
                <a:cubicBezTo>
                  <a:pt x="39" y="51"/>
                  <a:pt x="39" y="51"/>
                  <a:pt x="40" y="51"/>
                </a:cubicBezTo>
                <a:cubicBezTo>
                  <a:pt x="41" y="51"/>
                  <a:pt x="41" y="51"/>
                  <a:pt x="42" y="50"/>
                </a:cubicBezTo>
                <a:cubicBezTo>
                  <a:pt x="42" y="49"/>
                  <a:pt x="42" y="48"/>
                  <a:pt x="41" y="48"/>
                </a:cubicBezTo>
                <a:cubicBezTo>
                  <a:pt x="41" y="47"/>
                  <a:pt x="41" y="47"/>
                  <a:pt x="40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3" y="47"/>
                  <a:pt x="43" y="46"/>
                </a:cubicBezTo>
                <a:cubicBezTo>
                  <a:pt x="44" y="45"/>
                  <a:pt x="44" y="44"/>
                  <a:pt x="43" y="43"/>
                </a:cubicBezTo>
                <a:cubicBezTo>
                  <a:pt x="43" y="43"/>
                  <a:pt x="43" y="43"/>
                  <a:pt x="42" y="43"/>
                </a:cubicBezTo>
                <a:cubicBezTo>
                  <a:pt x="43" y="43"/>
                  <a:pt x="43" y="43"/>
                  <a:pt x="43" y="43"/>
                </a:cubicBezTo>
                <a:cubicBezTo>
                  <a:pt x="44" y="43"/>
                  <a:pt x="45" y="42"/>
                  <a:pt x="45" y="42"/>
                </a:cubicBezTo>
                <a:cubicBezTo>
                  <a:pt x="46" y="41"/>
                  <a:pt x="46" y="40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7" y="39"/>
                  <a:pt x="47" y="39"/>
                  <a:pt x="48" y="38"/>
                </a:cubicBezTo>
                <a:cubicBezTo>
                  <a:pt x="48" y="37"/>
                  <a:pt x="48" y="36"/>
                  <a:pt x="48" y="36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9" y="36"/>
                </a:cubicBezTo>
                <a:cubicBezTo>
                  <a:pt x="50" y="36"/>
                  <a:pt x="51" y="36"/>
                  <a:pt x="51" y="35"/>
                </a:cubicBezTo>
                <a:cubicBezTo>
                  <a:pt x="52" y="34"/>
                  <a:pt x="52" y="33"/>
                  <a:pt x="52" y="33"/>
                </a:cubicBezTo>
                <a:cubicBezTo>
                  <a:pt x="51" y="32"/>
                  <a:pt x="51" y="32"/>
                  <a:pt x="51" y="32"/>
                </a:cubicBezTo>
                <a:cubicBezTo>
                  <a:pt x="52" y="32"/>
                  <a:pt x="52" y="33"/>
                  <a:pt x="53" y="33"/>
                </a:cubicBezTo>
                <a:cubicBezTo>
                  <a:pt x="53" y="33"/>
                  <a:pt x="54" y="33"/>
                  <a:pt x="55" y="33"/>
                </a:cubicBezTo>
                <a:cubicBezTo>
                  <a:pt x="56" y="32"/>
                  <a:pt x="56" y="31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7" y="30"/>
                  <a:pt x="57" y="30"/>
                </a:cubicBezTo>
                <a:cubicBezTo>
                  <a:pt x="57" y="31"/>
                  <a:pt x="58" y="31"/>
                  <a:pt x="59" y="31"/>
                </a:cubicBezTo>
                <a:cubicBezTo>
                  <a:pt x="60" y="30"/>
                  <a:pt x="60" y="29"/>
                  <a:pt x="60" y="29"/>
                </a:cubicBezTo>
                <a:cubicBezTo>
                  <a:pt x="125" y="6"/>
                  <a:pt x="125" y="6"/>
                  <a:pt x="125" y="6"/>
                </a:cubicBezTo>
                <a:cubicBezTo>
                  <a:pt x="127" y="6"/>
                  <a:pt x="128" y="4"/>
                  <a:pt x="127" y="3"/>
                </a:cubicBezTo>
                <a:cubicBezTo>
                  <a:pt x="127" y="1"/>
                  <a:pt x="125" y="0"/>
                  <a:pt x="124" y="1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4"/>
                  <a:pt x="54" y="24"/>
                  <a:pt x="54" y="23"/>
                </a:cubicBezTo>
                <a:cubicBezTo>
                  <a:pt x="53" y="23"/>
                  <a:pt x="52" y="23"/>
                  <a:pt x="51" y="23"/>
                </a:cubicBezTo>
                <a:cubicBezTo>
                  <a:pt x="51" y="24"/>
                  <a:pt x="50" y="25"/>
                  <a:pt x="51" y="25"/>
                </a:cubicBezTo>
                <a:cubicBezTo>
                  <a:pt x="51" y="26"/>
                  <a:pt x="51" y="27"/>
                  <a:pt x="51" y="27"/>
                </a:cubicBezTo>
                <a:cubicBezTo>
                  <a:pt x="50" y="27"/>
                  <a:pt x="49" y="27"/>
                  <a:pt x="48" y="26"/>
                </a:cubicBezTo>
                <a:cubicBezTo>
                  <a:pt x="48" y="26"/>
                  <a:pt x="47" y="26"/>
                  <a:pt x="46" y="27"/>
                </a:cubicBezTo>
                <a:cubicBezTo>
                  <a:pt x="46" y="27"/>
                  <a:pt x="45" y="28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5" y="30"/>
                  <a:pt x="45" y="30"/>
                  <a:pt x="44" y="30"/>
                </a:cubicBezTo>
                <a:cubicBezTo>
                  <a:pt x="43" y="29"/>
                  <a:pt x="42" y="30"/>
                  <a:pt x="42" y="30"/>
                </a:cubicBezTo>
                <a:cubicBezTo>
                  <a:pt x="41" y="31"/>
                  <a:pt x="41" y="32"/>
                  <a:pt x="41" y="33"/>
                </a:cubicBezTo>
                <a:cubicBezTo>
                  <a:pt x="42" y="33"/>
                  <a:pt x="42" y="33"/>
                  <a:pt x="42" y="34"/>
                </a:cubicBezTo>
                <a:cubicBezTo>
                  <a:pt x="42" y="34"/>
                  <a:pt x="42" y="34"/>
                  <a:pt x="41" y="34"/>
                </a:cubicBezTo>
                <a:cubicBezTo>
                  <a:pt x="40" y="33"/>
                  <a:pt x="40" y="33"/>
                  <a:pt x="40" y="33"/>
                </a:cubicBezTo>
                <a:cubicBezTo>
                  <a:pt x="39" y="33"/>
                  <a:pt x="39" y="34"/>
                  <a:pt x="38" y="34"/>
                </a:cubicBezTo>
                <a:cubicBezTo>
                  <a:pt x="38" y="35"/>
                  <a:pt x="38" y="36"/>
                  <a:pt x="38" y="37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8" y="38"/>
                  <a:pt x="38" y="38"/>
                </a:cubicBezTo>
                <a:cubicBezTo>
                  <a:pt x="37" y="38"/>
                  <a:pt x="36" y="38"/>
                  <a:pt x="36" y="39"/>
                </a:cubicBezTo>
                <a:cubicBezTo>
                  <a:pt x="35" y="39"/>
                  <a:pt x="35" y="40"/>
                  <a:pt x="36" y="41"/>
                </a:cubicBezTo>
                <a:cubicBezTo>
                  <a:pt x="36" y="42"/>
                  <a:pt x="37" y="42"/>
                  <a:pt x="37" y="42"/>
                </a:cubicBezTo>
                <a:cubicBezTo>
                  <a:pt x="37" y="42"/>
                  <a:pt x="36" y="42"/>
                  <a:pt x="36" y="42"/>
                </a:cubicBezTo>
                <a:cubicBezTo>
                  <a:pt x="35" y="42"/>
                  <a:pt x="34" y="43"/>
                  <a:pt x="33" y="44"/>
                </a:cubicBezTo>
                <a:cubicBezTo>
                  <a:pt x="33" y="44"/>
                  <a:pt x="33" y="45"/>
                  <a:pt x="34" y="46"/>
                </a:cubicBezTo>
                <a:cubicBezTo>
                  <a:pt x="34" y="46"/>
                  <a:pt x="35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4" y="47"/>
                  <a:pt x="34" y="47"/>
                  <a:pt x="33" y="47"/>
                </a:cubicBezTo>
                <a:cubicBezTo>
                  <a:pt x="33" y="47"/>
                  <a:pt x="32" y="48"/>
                  <a:pt x="32" y="49"/>
                </a:cubicBezTo>
                <a:cubicBezTo>
                  <a:pt x="31" y="50"/>
                  <a:pt x="32" y="50"/>
                  <a:pt x="32" y="51"/>
                </a:cubicBezTo>
                <a:cubicBezTo>
                  <a:pt x="32" y="51"/>
                  <a:pt x="32" y="51"/>
                  <a:pt x="33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Freeform 43"/>
          <p:cNvSpPr>
            <a:spLocks/>
          </p:cNvSpPr>
          <p:nvPr/>
        </p:nvSpPr>
        <p:spPr bwMode="auto">
          <a:xfrm>
            <a:off x="2437879" y="3844129"/>
            <a:ext cx="427060" cy="255939"/>
          </a:xfrm>
          <a:custGeom>
            <a:avLst/>
            <a:gdLst>
              <a:gd name="T0" fmla="*/ 6 w 179"/>
              <a:gd name="T1" fmla="*/ 3 h 107"/>
              <a:gd name="T2" fmla="*/ 2 w 179"/>
              <a:gd name="T3" fmla="*/ 19 h 107"/>
              <a:gd name="T4" fmla="*/ 3 w 179"/>
              <a:gd name="T5" fmla="*/ 51 h 107"/>
              <a:gd name="T6" fmla="*/ 18 w 179"/>
              <a:gd name="T7" fmla="*/ 81 h 107"/>
              <a:gd name="T8" fmla="*/ 51 w 179"/>
              <a:gd name="T9" fmla="*/ 99 h 107"/>
              <a:gd name="T10" fmla="*/ 81 w 179"/>
              <a:gd name="T11" fmla="*/ 107 h 107"/>
              <a:gd name="T12" fmla="*/ 90 w 179"/>
              <a:gd name="T13" fmla="*/ 107 h 107"/>
              <a:gd name="T14" fmla="*/ 98 w 179"/>
              <a:gd name="T15" fmla="*/ 107 h 107"/>
              <a:gd name="T16" fmla="*/ 129 w 179"/>
              <a:gd name="T17" fmla="*/ 99 h 107"/>
              <a:gd name="T18" fmla="*/ 162 w 179"/>
              <a:gd name="T19" fmla="*/ 81 h 107"/>
              <a:gd name="T20" fmla="*/ 177 w 179"/>
              <a:gd name="T21" fmla="*/ 51 h 107"/>
              <a:gd name="T22" fmla="*/ 177 w 179"/>
              <a:gd name="T23" fmla="*/ 19 h 107"/>
              <a:gd name="T24" fmla="*/ 173 w 179"/>
              <a:gd name="T25" fmla="*/ 2 h 107"/>
              <a:gd name="T26" fmla="*/ 90 w 179"/>
              <a:gd name="T27" fmla="*/ 0 h 107"/>
              <a:gd name="T28" fmla="*/ 6 w 179"/>
              <a:gd name="T29" fmla="*/ 3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9" h="107">
                <a:moveTo>
                  <a:pt x="6" y="3"/>
                </a:moveTo>
                <a:cubicBezTo>
                  <a:pt x="6" y="4"/>
                  <a:pt x="4" y="12"/>
                  <a:pt x="2" y="19"/>
                </a:cubicBezTo>
                <a:cubicBezTo>
                  <a:pt x="0" y="26"/>
                  <a:pt x="0" y="41"/>
                  <a:pt x="3" y="51"/>
                </a:cubicBezTo>
                <a:cubicBezTo>
                  <a:pt x="5" y="61"/>
                  <a:pt x="12" y="75"/>
                  <a:pt x="18" y="81"/>
                </a:cubicBezTo>
                <a:cubicBezTo>
                  <a:pt x="24" y="87"/>
                  <a:pt x="39" y="95"/>
                  <a:pt x="51" y="99"/>
                </a:cubicBezTo>
                <a:cubicBezTo>
                  <a:pt x="63" y="103"/>
                  <a:pt x="77" y="107"/>
                  <a:pt x="81" y="107"/>
                </a:cubicBezTo>
                <a:cubicBezTo>
                  <a:pt x="84" y="107"/>
                  <a:pt x="87" y="107"/>
                  <a:pt x="90" y="107"/>
                </a:cubicBezTo>
                <a:cubicBezTo>
                  <a:pt x="93" y="107"/>
                  <a:pt x="96" y="107"/>
                  <a:pt x="98" y="107"/>
                </a:cubicBezTo>
                <a:cubicBezTo>
                  <a:pt x="103" y="107"/>
                  <a:pt x="116" y="103"/>
                  <a:pt x="129" y="99"/>
                </a:cubicBezTo>
                <a:cubicBezTo>
                  <a:pt x="141" y="95"/>
                  <a:pt x="156" y="87"/>
                  <a:pt x="162" y="81"/>
                </a:cubicBezTo>
                <a:cubicBezTo>
                  <a:pt x="168" y="75"/>
                  <a:pt x="174" y="61"/>
                  <a:pt x="177" y="51"/>
                </a:cubicBezTo>
                <a:cubicBezTo>
                  <a:pt x="179" y="41"/>
                  <a:pt x="179" y="26"/>
                  <a:pt x="177" y="19"/>
                </a:cubicBezTo>
                <a:cubicBezTo>
                  <a:pt x="175" y="11"/>
                  <a:pt x="173" y="4"/>
                  <a:pt x="173" y="2"/>
                </a:cubicBezTo>
                <a:cubicBezTo>
                  <a:pt x="173" y="1"/>
                  <a:pt x="135" y="0"/>
                  <a:pt x="90" y="0"/>
                </a:cubicBezTo>
                <a:cubicBezTo>
                  <a:pt x="44" y="0"/>
                  <a:pt x="7" y="1"/>
                  <a:pt x="6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Freeform 44"/>
          <p:cNvSpPr>
            <a:spLocks/>
          </p:cNvSpPr>
          <p:nvPr/>
        </p:nvSpPr>
        <p:spPr bwMode="auto">
          <a:xfrm>
            <a:off x="3476515" y="3646223"/>
            <a:ext cx="169634" cy="168146"/>
          </a:xfrm>
          <a:custGeom>
            <a:avLst/>
            <a:gdLst>
              <a:gd name="T0" fmla="*/ 2 w 71"/>
              <a:gd name="T1" fmla="*/ 37 h 70"/>
              <a:gd name="T2" fmla="*/ 23 w 71"/>
              <a:gd name="T3" fmla="*/ 8 h 70"/>
              <a:gd name="T4" fmla="*/ 63 w 71"/>
              <a:gd name="T5" fmla="*/ 28 h 70"/>
              <a:gd name="T6" fmla="*/ 43 w 71"/>
              <a:gd name="T7" fmla="*/ 67 h 70"/>
              <a:gd name="T8" fmla="*/ 43 w 71"/>
              <a:gd name="T9" fmla="*/ 68 h 70"/>
              <a:gd name="T10" fmla="*/ 43 w 71"/>
              <a:gd name="T11" fmla="*/ 70 h 70"/>
              <a:gd name="T12" fmla="*/ 44 w 71"/>
              <a:gd name="T13" fmla="*/ 70 h 70"/>
              <a:gd name="T14" fmla="*/ 65 w 71"/>
              <a:gd name="T15" fmla="*/ 27 h 70"/>
              <a:gd name="T16" fmla="*/ 22 w 71"/>
              <a:gd name="T17" fmla="*/ 6 h 70"/>
              <a:gd name="T18" fmla="*/ 0 w 71"/>
              <a:gd name="T19" fmla="*/ 37 h 70"/>
              <a:gd name="T20" fmla="*/ 0 w 71"/>
              <a:gd name="T21" fmla="*/ 37 h 70"/>
              <a:gd name="T22" fmla="*/ 2 w 71"/>
              <a:gd name="T23" fmla="*/ 3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1" h="70">
                <a:moveTo>
                  <a:pt x="2" y="37"/>
                </a:moveTo>
                <a:cubicBezTo>
                  <a:pt x="2" y="24"/>
                  <a:pt x="11" y="12"/>
                  <a:pt x="23" y="8"/>
                </a:cubicBezTo>
                <a:cubicBezTo>
                  <a:pt x="40" y="3"/>
                  <a:pt x="57" y="11"/>
                  <a:pt x="63" y="28"/>
                </a:cubicBezTo>
                <a:cubicBezTo>
                  <a:pt x="69" y="44"/>
                  <a:pt x="60" y="62"/>
                  <a:pt x="43" y="67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9"/>
                  <a:pt x="43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62" y="64"/>
                  <a:pt x="71" y="45"/>
                  <a:pt x="65" y="27"/>
                </a:cubicBezTo>
                <a:cubicBezTo>
                  <a:pt x="59" y="9"/>
                  <a:pt x="40" y="0"/>
                  <a:pt x="22" y="6"/>
                </a:cubicBezTo>
                <a:cubicBezTo>
                  <a:pt x="9" y="10"/>
                  <a:pt x="0" y="23"/>
                  <a:pt x="0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7"/>
                  <a:pt x="1" y="37"/>
                  <a:pt x="2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8" name="Freeform 45"/>
          <p:cNvSpPr>
            <a:spLocks/>
          </p:cNvSpPr>
          <p:nvPr/>
        </p:nvSpPr>
        <p:spPr bwMode="auto">
          <a:xfrm>
            <a:off x="3485443" y="3708720"/>
            <a:ext cx="59521" cy="28273"/>
          </a:xfrm>
          <a:custGeom>
            <a:avLst/>
            <a:gdLst>
              <a:gd name="T0" fmla="*/ 0 w 25"/>
              <a:gd name="T1" fmla="*/ 11 h 12"/>
              <a:gd name="T2" fmla="*/ 24 w 25"/>
              <a:gd name="T3" fmla="*/ 12 h 12"/>
              <a:gd name="T4" fmla="*/ 25 w 25"/>
              <a:gd name="T5" fmla="*/ 12 h 12"/>
              <a:gd name="T6" fmla="*/ 3 w 25"/>
              <a:gd name="T7" fmla="*/ 0 h 12"/>
              <a:gd name="T8" fmla="*/ 0 w 25"/>
              <a:gd name="T9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2">
                <a:moveTo>
                  <a:pt x="0" y="11"/>
                </a:moveTo>
                <a:cubicBezTo>
                  <a:pt x="9" y="11"/>
                  <a:pt x="19" y="11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" y="0"/>
                  <a:pt x="3" y="0"/>
                  <a:pt x="3" y="0"/>
                </a:cubicBezTo>
                <a:cubicBezTo>
                  <a:pt x="1" y="4"/>
                  <a:pt x="0" y="7"/>
                  <a:pt x="0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9" name="Freeform 46"/>
          <p:cNvSpPr>
            <a:spLocks/>
          </p:cNvSpPr>
          <p:nvPr/>
        </p:nvSpPr>
        <p:spPr bwMode="auto">
          <a:xfrm>
            <a:off x="3495860" y="3673008"/>
            <a:ext cx="55056" cy="56545"/>
          </a:xfrm>
          <a:custGeom>
            <a:avLst/>
            <a:gdLst>
              <a:gd name="T0" fmla="*/ 15 w 23"/>
              <a:gd name="T1" fmla="*/ 0 h 24"/>
              <a:gd name="T2" fmla="*/ 0 w 23"/>
              <a:gd name="T3" fmla="*/ 13 h 24"/>
              <a:gd name="T4" fmla="*/ 23 w 23"/>
              <a:gd name="T5" fmla="*/ 24 h 24"/>
              <a:gd name="T6" fmla="*/ 15 w 23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24">
                <a:moveTo>
                  <a:pt x="15" y="0"/>
                </a:moveTo>
                <a:cubicBezTo>
                  <a:pt x="8" y="2"/>
                  <a:pt x="3" y="7"/>
                  <a:pt x="0" y="13"/>
                </a:cubicBezTo>
                <a:cubicBezTo>
                  <a:pt x="23" y="24"/>
                  <a:pt x="23" y="24"/>
                  <a:pt x="23" y="24"/>
                </a:cubicBezTo>
                <a:lnTo>
                  <a:pt x="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Freeform 47"/>
          <p:cNvSpPr>
            <a:spLocks/>
          </p:cNvSpPr>
          <p:nvPr/>
        </p:nvSpPr>
        <p:spPr bwMode="auto">
          <a:xfrm>
            <a:off x="3539012" y="3665567"/>
            <a:ext cx="44640" cy="62497"/>
          </a:xfrm>
          <a:custGeom>
            <a:avLst/>
            <a:gdLst>
              <a:gd name="T0" fmla="*/ 0 w 19"/>
              <a:gd name="T1" fmla="*/ 2 h 26"/>
              <a:gd name="T2" fmla="*/ 8 w 19"/>
              <a:gd name="T3" fmla="*/ 26 h 26"/>
              <a:gd name="T4" fmla="*/ 19 w 19"/>
              <a:gd name="T5" fmla="*/ 3 h 26"/>
              <a:gd name="T6" fmla="*/ 0 w 19"/>
              <a:gd name="T7" fmla="*/ 2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26">
                <a:moveTo>
                  <a:pt x="0" y="2"/>
                </a:moveTo>
                <a:cubicBezTo>
                  <a:pt x="8" y="26"/>
                  <a:pt x="8" y="26"/>
                  <a:pt x="8" y="26"/>
                </a:cubicBezTo>
                <a:cubicBezTo>
                  <a:pt x="19" y="3"/>
                  <a:pt x="19" y="3"/>
                  <a:pt x="19" y="3"/>
                </a:cubicBezTo>
                <a:cubicBezTo>
                  <a:pt x="13" y="1"/>
                  <a:pt x="6" y="0"/>
                  <a:pt x="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Freeform 48"/>
          <p:cNvSpPr>
            <a:spLocks/>
          </p:cNvSpPr>
          <p:nvPr/>
        </p:nvSpPr>
        <p:spPr bwMode="auto">
          <a:xfrm>
            <a:off x="3562820" y="3675984"/>
            <a:ext cx="56545" cy="53569"/>
          </a:xfrm>
          <a:custGeom>
            <a:avLst/>
            <a:gdLst>
              <a:gd name="T0" fmla="*/ 12 w 24"/>
              <a:gd name="T1" fmla="*/ 0 h 23"/>
              <a:gd name="T2" fmla="*/ 0 w 24"/>
              <a:gd name="T3" fmla="*/ 23 h 23"/>
              <a:gd name="T4" fmla="*/ 24 w 24"/>
              <a:gd name="T5" fmla="*/ 15 h 23"/>
              <a:gd name="T6" fmla="*/ 12 w 24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23">
                <a:moveTo>
                  <a:pt x="12" y="0"/>
                </a:moveTo>
                <a:cubicBezTo>
                  <a:pt x="0" y="23"/>
                  <a:pt x="0" y="23"/>
                  <a:pt x="0" y="23"/>
                </a:cubicBezTo>
                <a:cubicBezTo>
                  <a:pt x="24" y="15"/>
                  <a:pt x="24" y="15"/>
                  <a:pt x="24" y="15"/>
                </a:cubicBezTo>
                <a:cubicBezTo>
                  <a:pt x="22" y="9"/>
                  <a:pt x="17" y="4"/>
                  <a:pt x="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Freeform 49"/>
          <p:cNvSpPr>
            <a:spLocks/>
          </p:cNvSpPr>
          <p:nvPr/>
        </p:nvSpPr>
        <p:spPr bwMode="auto">
          <a:xfrm>
            <a:off x="3564308" y="3717648"/>
            <a:ext cx="62497" cy="46129"/>
          </a:xfrm>
          <a:custGeom>
            <a:avLst/>
            <a:gdLst>
              <a:gd name="T0" fmla="*/ 24 w 26"/>
              <a:gd name="T1" fmla="*/ 0 h 19"/>
              <a:gd name="T2" fmla="*/ 0 w 26"/>
              <a:gd name="T3" fmla="*/ 8 h 19"/>
              <a:gd name="T4" fmla="*/ 23 w 26"/>
              <a:gd name="T5" fmla="*/ 19 h 19"/>
              <a:gd name="T6" fmla="*/ 24 w 26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19">
                <a:moveTo>
                  <a:pt x="24" y="0"/>
                </a:moveTo>
                <a:cubicBezTo>
                  <a:pt x="0" y="8"/>
                  <a:pt x="0" y="8"/>
                  <a:pt x="0" y="8"/>
                </a:cubicBezTo>
                <a:cubicBezTo>
                  <a:pt x="23" y="19"/>
                  <a:pt x="23" y="19"/>
                  <a:pt x="23" y="19"/>
                </a:cubicBezTo>
                <a:cubicBezTo>
                  <a:pt x="26" y="13"/>
                  <a:pt x="26" y="7"/>
                  <a:pt x="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Freeform 50"/>
          <p:cNvSpPr>
            <a:spLocks/>
          </p:cNvSpPr>
          <p:nvPr/>
        </p:nvSpPr>
        <p:spPr bwMode="auto">
          <a:xfrm>
            <a:off x="3555380" y="3747408"/>
            <a:ext cx="4464" cy="8928"/>
          </a:xfrm>
          <a:custGeom>
            <a:avLst/>
            <a:gdLst>
              <a:gd name="T0" fmla="*/ 0 w 2"/>
              <a:gd name="T1" fmla="*/ 1 h 4"/>
              <a:gd name="T2" fmla="*/ 2 w 2"/>
              <a:gd name="T3" fmla="*/ 4 h 4"/>
              <a:gd name="T4" fmla="*/ 0 w 2"/>
              <a:gd name="T5" fmla="*/ 0 h 4"/>
              <a:gd name="T6" fmla="*/ 0 w 2"/>
              <a:gd name="T7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1"/>
                </a:moveTo>
                <a:cubicBezTo>
                  <a:pt x="0" y="2"/>
                  <a:pt x="1" y="3"/>
                  <a:pt x="2" y="4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Freeform 51"/>
          <p:cNvSpPr>
            <a:spLocks/>
          </p:cNvSpPr>
          <p:nvPr/>
        </p:nvSpPr>
        <p:spPr bwMode="auto">
          <a:xfrm>
            <a:off x="3562820" y="3744432"/>
            <a:ext cx="53569" cy="58033"/>
          </a:xfrm>
          <a:custGeom>
            <a:avLst/>
            <a:gdLst>
              <a:gd name="T0" fmla="*/ 23 w 23"/>
              <a:gd name="T1" fmla="*/ 11 h 24"/>
              <a:gd name="T2" fmla="*/ 0 w 23"/>
              <a:gd name="T3" fmla="*/ 0 h 24"/>
              <a:gd name="T4" fmla="*/ 8 w 23"/>
              <a:gd name="T5" fmla="*/ 24 h 24"/>
              <a:gd name="T6" fmla="*/ 23 w 23"/>
              <a:gd name="T7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24">
                <a:moveTo>
                  <a:pt x="23" y="11"/>
                </a:moveTo>
                <a:cubicBezTo>
                  <a:pt x="0" y="0"/>
                  <a:pt x="0" y="0"/>
                  <a:pt x="0" y="0"/>
                </a:cubicBezTo>
                <a:cubicBezTo>
                  <a:pt x="8" y="24"/>
                  <a:pt x="8" y="24"/>
                  <a:pt x="8" y="24"/>
                </a:cubicBezTo>
                <a:cubicBezTo>
                  <a:pt x="15" y="21"/>
                  <a:pt x="20" y="17"/>
                  <a:pt x="23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Freeform 52"/>
          <p:cNvSpPr>
            <a:spLocks/>
          </p:cNvSpPr>
          <p:nvPr/>
        </p:nvSpPr>
        <p:spPr bwMode="auto">
          <a:xfrm>
            <a:off x="3248849" y="3747408"/>
            <a:ext cx="101185" cy="269331"/>
          </a:xfrm>
          <a:custGeom>
            <a:avLst/>
            <a:gdLst>
              <a:gd name="T0" fmla="*/ 16 w 42"/>
              <a:gd name="T1" fmla="*/ 0 h 113"/>
              <a:gd name="T2" fmla="*/ 6 w 42"/>
              <a:gd name="T3" fmla="*/ 23 h 113"/>
              <a:gd name="T4" fmla="*/ 2 w 42"/>
              <a:gd name="T5" fmla="*/ 61 h 113"/>
              <a:gd name="T6" fmla="*/ 20 w 42"/>
              <a:gd name="T7" fmla="*/ 95 h 113"/>
              <a:gd name="T8" fmla="*/ 42 w 42"/>
              <a:gd name="T9" fmla="*/ 113 h 113"/>
              <a:gd name="T10" fmla="*/ 42 w 42"/>
              <a:gd name="T11" fmla="*/ 113 h 113"/>
              <a:gd name="T12" fmla="*/ 32 w 42"/>
              <a:gd name="T13" fmla="*/ 101 h 113"/>
              <a:gd name="T14" fmla="*/ 14 w 42"/>
              <a:gd name="T15" fmla="*/ 72 h 113"/>
              <a:gd name="T16" fmla="*/ 8 w 42"/>
              <a:gd name="T17" fmla="*/ 59 h 113"/>
              <a:gd name="T18" fmla="*/ 10 w 42"/>
              <a:gd name="T19" fmla="*/ 27 h 113"/>
              <a:gd name="T20" fmla="*/ 17 w 42"/>
              <a:gd name="T21" fmla="*/ 8 h 113"/>
              <a:gd name="T22" fmla="*/ 17 w 42"/>
              <a:gd name="T23" fmla="*/ 0 h 113"/>
              <a:gd name="T24" fmla="*/ 16 w 42"/>
              <a:gd name="T25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" h="113">
                <a:moveTo>
                  <a:pt x="16" y="0"/>
                </a:moveTo>
                <a:cubicBezTo>
                  <a:pt x="15" y="1"/>
                  <a:pt x="10" y="11"/>
                  <a:pt x="6" y="23"/>
                </a:cubicBezTo>
                <a:cubicBezTo>
                  <a:pt x="2" y="34"/>
                  <a:pt x="0" y="52"/>
                  <a:pt x="2" y="61"/>
                </a:cubicBezTo>
                <a:cubicBezTo>
                  <a:pt x="3" y="71"/>
                  <a:pt x="12" y="86"/>
                  <a:pt x="20" y="95"/>
                </a:cubicBezTo>
                <a:cubicBezTo>
                  <a:pt x="26" y="101"/>
                  <a:pt x="35" y="108"/>
                  <a:pt x="42" y="113"/>
                </a:cubicBezTo>
                <a:cubicBezTo>
                  <a:pt x="42" y="113"/>
                  <a:pt x="42" y="113"/>
                  <a:pt x="42" y="113"/>
                </a:cubicBezTo>
                <a:cubicBezTo>
                  <a:pt x="41" y="110"/>
                  <a:pt x="37" y="106"/>
                  <a:pt x="32" y="101"/>
                </a:cubicBezTo>
                <a:cubicBezTo>
                  <a:pt x="24" y="93"/>
                  <a:pt x="14" y="82"/>
                  <a:pt x="14" y="72"/>
                </a:cubicBezTo>
                <a:cubicBezTo>
                  <a:pt x="11" y="67"/>
                  <a:pt x="9" y="62"/>
                  <a:pt x="8" y="59"/>
                </a:cubicBezTo>
                <a:cubicBezTo>
                  <a:pt x="7" y="51"/>
                  <a:pt x="8" y="36"/>
                  <a:pt x="10" y="27"/>
                </a:cubicBezTo>
                <a:cubicBezTo>
                  <a:pt x="13" y="18"/>
                  <a:pt x="16" y="9"/>
                  <a:pt x="17" y="8"/>
                </a:cubicBezTo>
                <a:cubicBezTo>
                  <a:pt x="17" y="6"/>
                  <a:pt x="16" y="3"/>
                  <a:pt x="17" y="0"/>
                </a:cubicBezTo>
                <a:cubicBezTo>
                  <a:pt x="16" y="0"/>
                  <a:pt x="16" y="0"/>
                  <a:pt x="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Freeform 53"/>
          <p:cNvSpPr>
            <a:spLocks/>
          </p:cNvSpPr>
          <p:nvPr/>
        </p:nvSpPr>
        <p:spPr bwMode="auto">
          <a:xfrm>
            <a:off x="3309857" y="3744432"/>
            <a:ext cx="16368" cy="19345"/>
          </a:xfrm>
          <a:custGeom>
            <a:avLst/>
            <a:gdLst>
              <a:gd name="T0" fmla="*/ 1 w 7"/>
              <a:gd name="T1" fmla="*/ 1 h 8"/>
              <a:gd name="T2" fmla="*/ 0 w 7"/>
              <a:gd name="T3" fmla="*/ 8 h 8"/>
              <a:gd name="T4" fmla="*/ 7 w 7"/>
              <a:gd name="T5" fmla="*/ 8 h 8"/>
              <a:gd name="T6" fmla="*/ 5 w 7"/>
              <a:gd name="T7" fmla="*/ 3 h 8"/>
              <a:gd name="T8" fmla="*/ 3 w 7"/>
              <a:gd name="T9" fmla="*/ 0 h 8"/>
              <a:gd name="T10" fmla="*/ 2 w 7"/>
              <a:gd name="T11" fmla="*/ 0 h 8"/>
              <a:gd name="T12" fmla="*/ 1 w 7"/>
              <a:gd name="T1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8">
                <a:moveTo>
                  <a:pt x="1" y="1"/>
                </a:moveTo>
                <a:cubicBezTo>
                  <a:pt x="0" y="3"/>
                  <a:pt x="0" y="6"/>
                  <a:pt x="0" y="8"/>
                </a:cubicBezTo>
                <a:cubicBezTo>
                  <a:pt x="2" y="8"/>
                  <a:pt x="4" y="8"/>
                  <a:pt x="7" y="8"/>
                </a:cubicBezTo>
                <a:cubicBezTo>
                  <a:pt x="5" y="3"/>
                  <a:pt x="5" y="3"/>
                  <a:pt x="5" y="3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Freeform 54"/>
          <p:cNvSpPr>
            <a:spLocks/>
          </p:cNvSpPr>
          <p:nvPr/>
        </p:nvSpPr>
        <p:spPr bwMode="auto">
          <a:xfrm>
            <a:off x="3290513" y="3744432"/>
            <a:ext cx="288675" cy="563959"/>
          </a:xfrm>
          <a:custGeom>
            <a:avLst/>
            <a:gdLst>
              <a:gd name="T0" fmla="*/ 28 w 121"/>
              <a:gd name="T1" fmla="*/ 8 h 236"/>
              <a:gd name="T2" fmla="*/ 77 w 121"/>
              <a:gd name="T3" fmla="*/ 8 h 236"/>
              <a:gd name="T4" fmla="*/ 104 w 121"/>
              <a:gd name="T5" fmla="*/ 9 h 236"/>
              <a:gd name="T6" fmla="*/ 111 w 121"/>
              <a:gd name="T7" fmla="*/ 28 h 236"/>
              <a:gd name="T8" fmla="*/ 113 w 121"/>
              <a:gd name="T9" fmla="*/ 60 h 236"/>
              <a:gd name="T10" fmla="*/ 97 w 121"/>
              <a:gd name="T11" fmla="*/ 87 h 236"/>
              <a:gd name="T12" fmla="*/ 74 w 121"/>
              <a:gd name="T13" fmla="*/ 105 h 236"/>
              <a:gd name="T14" fmla="*/ 59 w 121"/>
              <a:gd name="T15" fmla="*/ 110 h 236"/>
              <a:gd name="T16" fmla="*/ 45 w 121"/>
              <a:gd name="T17" fmla="*/ 110 h 236"/>
              <a:gd name="T18" fmla="*/ 30 w 121"/>
              <a:gd name="T19" fmla="*/ 105 h 236"/>
              <a:gd name="T20" fmla="*/ 12 w 121"/>
              <a:gd name="T21" fmla="*/ 91 h 236"/>
              <a:gd name="T22" fmla="*/ 23 w 121"/>
              <a:gd name="T23" fmla="*/ 103 h 236"/>
              <a:gd name="T24" fmla="*/ 33 w 121"/>
              <a:gd name="T25" fmla="*/ 115 h 236"/>
              <a:gd name="T26" fmla="*/ 34 w 121"/>
              <a:gd name="T27" fmla="*/ 119 h 236"/>
              <a:gd name="T28" fmla="*/ 48 w 121"/>
              <a:gd name="T29" fmla="*/ 168 h 236"/>
              <a:gd name="T30" fmla="*/ 41 w 121"/>
              <a:gd name="T31" fmla="*/ 217 h 236"/>
              <a:gd name="T32" fmla="*/ 16 w 121"/>
              <a:gd name="T33" fmla="*/ 229 h 236"/>
              <a:gd name="T34" fmla="*/ 0 w 121"/>
              <a:gd name="T35" fmla="*/ 234 h 236"/>
              <a:gd name="T36" fmla="*/ 26 w 121"/>
              <a:gd name="T37" fmla="*/ 236 h 236"/>
              <a:gd name="T38" fmla="*/ 79 w 121"/>
              <a:gd name="T39" fmla="*/ 236 h 236"/>
              <a:gd name="T40" fmla="*/ 105 w 121"/>
              <a:gd name="T41" fmla="*/ 234 h 236"/>
              <a:gd name="T42" fmla="*/ 88 w 121"/>
              <a:gd name="T43" fmla="*/ 229 h 236"/>
              <a:gd name="T44" fmla="*/ 64 w 121"/>
              <a:gd name="T45" fmla="*/ 217 h 236"/>
              <a:gd name="T46" fmla="*/ 57 w 121"/>
              <a:gd name="T47" fmla="*/ 168 h 236"/>
              <a:gd name="T48" fmla="*/ 71 w 121"/>
              <a:gd name="T49" fmla="*/ 119 h 236"/>
              <a:gd name="T50" fmla="*/ 101 w 121"/>
              <a:gd name="T51" fmla="*/ 96 h 236"/>
              <a:gd name="T52" fmla="*/ 120 w 121"/>
              <a:gd name="T53" fmla="*/ 62 h 236"/>
              <a:gd name="T54" fmla="*/ 115 w 121"/>
              <a:gd name="T55" fmla="*/ 24 h 236"/>
              <a:gd name="T56" fmla="*/ 106 w 121"/>
              <a:gd name="T57" fmla="*/ 1 h 236"/>
              <a:gd name="T58" fmla="*/ 78 w 121"/>
              <a:gd name="T59" fmla="*/ 0 h 236"/>
              <a:gd name="T60" fmla="*/ 27 w 121"/>
              <a:gd name="T61" fmla="*/ 0 h 236"/>
              <a:gd name="T62" fmla="*/ 20 w 121"/>
              <a:gd name="T63" fmla="*/ 0 h 236"/>
              <a:gd name="T64" fmla="*/ 26 w 121"/>
              <a:gd name="T65" fmla="*/ 8 h 236"/>
              <a:gd name="T66" fmla="*/ 28 w 121"/>
              <a:gd name="T67" fmla="*/ 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1" h="236">
                <a:moveTo>
                  <a:pt x="28" y="8"/>
                </a:moveTo>
                <a:cubicBezTo>
                  <a:pt x="41" y="8"/>
                  <a:pt x="63" y="8"/>
                  <a:pt x="77" y="8"/>
                </a:cubicBezTo>
                <a:cubicBezTo>
                  <a:pt x="91" y="8"/>
                  <a:pt x="103" y="9"/>
                  <a:pt x="104" y="9"/>
                </a:cubicBezTo>
                <a:cubicBezTo>
                  <a:pt x="105" y="10"/>
                  <a:pt x="108" y="18"/>
                  <a:pt x="111" y="28"/>
                </a:cubicBezTo>
                <a:cubicBezTo>
                  <a:pt x="114" y="37"/>
                  <a:pt x="115" y="52"/>
                  <a:pt x="113" y="60"/>
                </a:cubicBezTo>
                <a:cubicBezTo>
                  <a:pt x="112" y="67"/>
                  <a:pt x="104" y="80"/>
                  <a:pt x="97" y="87"/>
                </a:cubicBezTo>
                <a:cubicBezTo>
                  <a:pt x="89" y="95"/>
                  <a:pt x="79" y="103"/>
                  <a:pt x="74" y="105"/>
                </a:cubicBezTo>
                <a:cubicBezTo>
                  <a:pt x="70" y="107"/>
                  <a:pt x="63" y="110"/>
                  <a:pt x="59" y="110"/>
                </a:cubicBezTo>
                <a:cubicBezTo>
                  <a:pt x="55" y="111"/>
                  <a:pt x="49" y="111"/>
                  <a:pt x="45" y="110"/>
                </a:cubicBezTo>
                <a:cubicBezTo>
                  <a:pt x="41" y="110"/>
                  <a:pt x="35" y="107"/>
                  <a:pt x="30" y="105"/>
                </a:cubicBezTo>
                <a:cubicBezTo>
                  <a:pt x="27" y="103"/>
                  <a:pt x="19" y="97"/>
                  <a:pt x="12" y="91"/>
                </a:cubicBezTo>
                <a:cubicBezTo>
                  <a:pt x="16" y="95"/>
                  <a:pt x="19" y="99"/>
                  <a:pt x="23" y="103"/>
                </a:cubicBezTo>
                <a:cubicBezTo>
                  <a:pt x="27" y="108"/>
                  <a:pt x="31" y="112"/>
                  <a:pt x="33" y="115"/>
                </a:cubicBezTo>
                <a:cubicBezTo>
                  <a:pt x="33" y="117"/>
                  <a:pt x="34" y="118"/>
                  <a:pt x="34" y="119"/>
                </a:cubicBezTo>
                <a:cubicBezTo>
                  <a:pt x="42" y="124"/>
                  <a:pt x="48" y="145"/>
                  <a:pt x="48" y="168"/>
                </a:cubicBezTo>
                <a:cubicBezTo>
                  <a:pt x="48" y="191"/>
                  <a:pt x="45" y="213"/>
                  <a:pt x="41" y="217"/>
                </a:cubicBezTo>
                <a:cubicBezTo>
                  <a:pt x="36" y="222"/>
                  <a:pt x="25" y="227"/>
                  <a:pt x="16" y="229"/>
                </a:cubicBezTo>
                <a:cubicBezTo>
                  <a:pt x="7" y="230"/>
                  <a:pt x="0" y="233"/>
                  <a:pt x="0" y="234"/>
                </a:cubicBezTo>
                <a:cubicBezTo>
                  <a:pt x="0" y="235"/>
                  <a:pt x="12" y="236"/>
                  <a:pt x="26" y="236"/>
                </a:cubicBezTo>
                <a:cubicBezTo>
                  <a:pt x="40" y="236"/>
                  <a:pt x="64" y="236"/>
                  <a:pt x="79" y="236"/>
                </a:cubicBezTo>
                <a:cubicBezTo>
                  <a:pt x="93" y="236"/>
                  <a:pt x="105" y="235"/>
                  <a:pt x="105" y="234"/>
                </a:cubicBezTo>
                <a:cubicBezTo>
                  <a:pt x="105" y="233"/>
                  <a:pt x="97" y="230"/>
                  <a:pt x="88" y="229"/>
                </a:cubicBezTo>
                <a:cubicBezTo>
                  <a:pt x="79" y="227"/>
                  <a:pt x="68" y="222"/>
                  <a:pt x="64" y="217"/>
                </a:cubicBezTo>
                <a:cubicBezTo>
                  <a:pt x="60" y="213"/>
                  <a:pt x="56" y="191"/>
                  <a:pt x="57" y="168"/>
                </a:cubicBezTo>
                <a:cubicBezTo>
                  <a:pt x="57" y="145"/>
                  <a:pt x="63" y="123"/>
                  <a:pt x="71" y="119"/>
                </a:cubicBezTo>
                <a:cubicBezTo>
                  <a:pt x="79" y="115"/>
                  <a:pt x="93" y="105"/>
                  <a:pt x="101" y="96"/>
                </a:cubicBezTo>
                <a:cubicBezTo>
                  <a:pt x="110" y="87"/>
                  <a:pt x="118" y="72"/>
                  <a:pt x="120" y="62"/>
                </a:cubicBezTo>
                <a:cubicBezTo>
                  <a:pt x="121" y="53"/>
                  <a:pt x="119" y="35"/>
                  <a:pt x="115" y="24"/>
                </a:cubicBezTo>
                <a:cubicBezTo>
                  <a:pt x="111" y="12"/>
                  <a:pt x="107" y="2"/>
                  <a:pt x="106" y="1"/>
                </a:cubicBezTo>
                <a:cubicBezTo>
                  <a:pt x="104" y="1"/>
                  <a:pt x="92" y="0"/>
                  <a:pt x="78" y="0"/>
                </a:cubicBezTo>
                <a:cubicBezTo>
                  <a:pt x="64" y="0"/>
                  <a:pt x="41" y="0"/>
                  <a:pt x="27" y="0"/>
                </a:cubicBezTo>
                <a:cubicBezTo>
                  <a:pt x="25" y="0"/>
                  <a:pt x="22" y="0"/>
                  <a:pt x="20" y="0"/>
                </a:cubicBezTo>
                <a:cubicBezTo>
                  <a:pt x="26" y="8"/>
                  <a:pt x="26" y="8"/>
                  <a:pt x="26" y="8"/>
                </a:cubicBezTo>
                <a:cubicBezTo>
                  <a:pt x="27" y="8"/>
                  <a:pt x="27" y="8"/>
                  <a:pt x="28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" name="Freeform 55"/>
          <p:cNvSpPr>
            <a:spLocks/>
          </p:cNvSpPr>
          <p:nvPr/>
        </p:nvSpPr>
        <p:spPr bwMode="auto">
          <a:xfrm>
            <a:off x="3251825" y="3527182"/>
            <a:ext cx="75888" cy="205346"/>
          </a:xfrm>
          <a:custGeom>
            <a:avLst/>
            <a:gdLst>
              <a:gd name="T0" fmla="*/ 12 w 32"/>
              <a:gd name="T1" fmla="*/ 40 h 86"/>
              <a:gd name="T2" fmla="*/ 13 w 32"/>
              <a:gd name="T3" fmla="*/ 42 h 86"/>
              <a:gd name="T4" fmla="*/ 14 w 32"/>
              <a:gd name="T5" fmla="*/ 42 h 86"/>
              <a:gd name="T6" fmla="*/ 13 w 32"/>
              <a:gd name="T7" fmla="*/ 44 h 86"/>
              <a:gd name="T8" fmla="*/ 15 w 32"/>
              <a:gd name="T9" fmla="*/ 45 h 86"/>
              <a:gd name="T10" fmla="*/ 14 w 32"/>
              <a:gd name="T11" fmla="*/ 46 h 86"/>
              <a:gd name="T12" fmla="*/ 15 w 32"/>
              <a:gd name="T13" fmla="*/ 48 h 86"/>
              <a:gd name="T14" fmla="*/ 16 w 32"/>
              <a:gd name="T15" fmla="*/ 48 h 86"/>
              <a:gd name="T16" fmla="*/ 15 w 32"/>
              <a:gd name="T17" fmla="*/ 50 h 86"/>
              <a:gd name="T18" fmla="*/ 17 w 32"/>
              <a:gd name="T19" fmla="*/ 51 h 86"/>
              <a:gd name="T20" fmla="*/ 16 w 32"/>
              <a:gd name="T21" fmla="*/ 52 h 86"/>
              <a:gd name="T22" fmla="*/ 17 w 32"/>
              <a:gd name="T23" fmla="*/ 54 h 86"/>
              <a:gd name="T24" fmla="*/ 18 w 32"/>
              <a:gd name="T25" fmla="*/ 54 h 86"/>
              <a:gd name="T26" fmla="*/ 17 w 32"/>
              <a:gd name="T27" fmla="*/ 56 h 86"/>
              <a:gd name="T28" fmla="*/ 19 w 32"/>
              <a:gd name="T29" fmla="*/ 57 h 86"/>
              <a:gd name="T30" fmla="*/ 18 w 32"/>
              <a:gd name="T31" fmla="*/ 57 h 86"/>
              <a:gd name="T32" fmla="*/ 19 w 32"/>
              <a:gd name="T33" fmla="*/ 60 h 86"/>
              <a:gd name="T34" fmla="*/ 20 w 32"/>
              <a:gd name="T35" fmla="*/ 60 h 86"/>
              <a:gd name="T36" fmla="*/ 19 w 32"/>
              <a:gd name="T37" fmla="*/ 62 h 86"/>
              <a:gd name="T38" fmla="*/ 21 w 32"/>
              <a:gd name="T39" fmla="*/ 63 h 86"/>
              <a:gd name="T40" fmla="*/ 32 w 32"/>
              <a:gd name="T41" fmla="*/ 86 h 86"/>
              <a:gd name="T42" fmla="*/ 24 w 32"/>
              <a:gd name="T43" fmla="*/ 60 h 86"/>
              <a:gd name="T44" fmla="*/ 23 w 32"/>
              <a:gd name="T45" fmla="*/ 57 h 86"/>
              <a:gd name="T46" fmla="*/ 23 w 32"/>
              <a:gd name="T47" fmla="*/ 57 h 86"/>
              <a:gd name="T48" fmla="*/ 24 w 32"/>
              <a:gd name="T49" fmla="*/ 55 h 86"/>
              <a:gd name="T50" fmla="*/ 22 w 32"/>
              <a:gd name="T51" fmla="*/ 54 h 86"/>
              <a:gd name="T52" fmla="*/ 22 w 32"/>
              <a:gd name="T53" fmla="*/ 54 h 86"/>
              <a:gd name="T54" fmla="*/ 21 w 32"/>
              <a:gd name="T55" fmla="*/ 51 h 86"/>
              <a:gd name="T56" fmla="*/ 21 w 32"/>
              <a:gd name="T57" fmla="*/ 51 h 86"/>
              <a:gd name="T58" fmla="*/ 22 w 32"/>
              <a:gd name="T59" fmla="*/ 49 h 86"/>
              <a:gd name="T60" fmla="*/ 20 w 32"/>
              <a:gd name="T61" fmla="*/ 49 h 86"/>
              <a:gd name="T62" fmla="*/ 20 w 32"/>
              <a:gd name="T63" fmla="*/ 48 h 86"/>
              <a:gd name="T64" fmla="*/ 19 w 32"/>
              <a:gd name="T65" fmla="*/ 46 h 86"/>
              <a:gd name="T66" fmla="*/ 19 w 32"/>
              <a:gd name="T67" fmla="*/ 45 h 86"/>
              <a:gd name="T68" fmla="*/ 20 w 32"/>
              <a:gd name="T69" fmla="*/ 44 h 86"/>
              <a:gd name="T70" fmla="*/ 18 w 32"/>
              <a:gd name="T71" fmla="*/ 43 h 86"/>
              <a:gd name="T72" fmla="*/ 18 w 32"/>
              <a:gd name="T73" fmla="*/ 42 h 86"/>
              <a:gd name="T74" fmla="*/ 17 w 32"/>
              <a:gd name="T75" fmla="*/ 40 h 86"/>
              <a:gd name="T76" fmla="*/ 4 w 32"/>
              <a:gd name="T77" fmla="*/ 2 h 86"/>
              <a:gd name="T78" fmla="*/ 0 w 32"/>
              <a:gd name="T79" fmla="*/ 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2" h="86">
                <a:moveTo>
                  <a:pt x="13" y="40"/>
                </a:move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1"/>
                  <a:pt x="12" y="41"/>
                </a:cubicBezTo>
                <a:cubicBezTo>
                  <a:pt x="12" y="42"/>
                  <a:pt x="12" y="42"/>
                  <a:pt x="13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3"/>
                  <a:pt x="13" y="44"/>
                  <a:pt x="13" y="44"/>
                </a:cubicBezTo>
                <a:cubicBezTo>
                  <a:pt x="13" y="45"/>
                  <a:pt x="13" y="45"/>
                  <a:pt x="14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4" y="46"/>
                  <a:pt x="14" y="46"/>
                  <a:pt x="14" y="46"/>
                </a:cubicBezTo>
                <a:cubicBezTo>
                  <a:pt x="14" y="46"/>
                  <a:pt x="14" y="47"/>
                  <a:pt x="14" y="47"/>
                </a:cubicBezTo>
                <a:cubicBezTo>
                  <a:pt x="14" y="48"/>
                  <a:pt x="14" y="48"/>
                  <a:pt x="15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50"/>
                  <a:pt x="15" y="50"/>
                </a:cubicBezTo>
                <a:cubicBezTo>
                  <a:pt x="15" y="51"/>
                  <a:pt x="15" y="51"/>
                  <a:pt x="16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3"/>
                  <a:pt x="16" y="53"/>
                </a:cubicBezTo>
                <a:cubicBezTo>
                  <a:pt x="16" y="54"/>
                  <a:pt x="16" y="54"/>
                  <a:pt x="17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5"/>
                  <a:pt x="17" y="55"/>
                  <a:pt x="17" y="56"/>
                </a:cubicBezTo>
                <a:cubicBezTo>
                  <a:pt x="17" y="57"/>
                  <a:pt x="17" y="57"/>
                  <a:pt x="18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58"/>
                  <a:pt x="18" y="58"/>
                  <a:pt x="18" y="59"/>
                </a:cubicBezTo>
                <a:cubicBezTo>
                  <a:pt x="18" y="59"/>
                  <a:pt x="18" y="60"/>
                  <a:pt x="19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9" y="61"/>
                  <a:pt x="19" y="61"/>
                  <a:pt x="19" y="62"/>
                </a:cubicBezTo>
                <a:cubicBezTo>
                  <a:pt x="19" y="62"/>
                  <a:pt x="19" y="63"/>
                  <a:pt x="20" y="63"/>
                </a:cubicBezTo>
                <a:cubicBezTo>
                  <a:pt x="21" y="63"/>
                  <a:pt x="21" y="63"/>
                  <a:pt x="21" y="63"/>
                </a:cubicBezTo>
                <a:cubicBezTo>
                  <a:pt x="25" y="75"/>
                  <a:pt x="25" y="75"/>
                  <a:pt x="25" y="75"/>
                </a:cubicBezTo>
                <a:cubicBezTo>
                  <a:pt x="32" y="86"/>
                  <a:pt x="32" y="86"/>
                  <a:pt x="32" y="86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25" y="59"/>
                  <a:pt x="25" y="59"/>
                  <a:pt x="25" y="58"/>
                </a:cubicBezTo>
                <a:cubicBezTo>
                  <a:pt x="24" y="58"/>
                  <a:pt x="24" y="57"/>
                  <a:pt x="23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7"/>
                  <a:pt x="23" y="57"/>
                  <a:pt x="23" y="57"/>
                </a:cubicBezTo>
                <a:cubicBezTo>
                  <a:pt x="24" y="56"/>
                  <a:pt x="24" y="56"/>
                  <a:pt x="24" y="55"/>
                </a:cubicBezTo>
                <a:cubicBezTo>
                  <a:pt x="23" y="55"/>
                  <a:pt x="23" y="54"/>
                  <a:pt x="22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3" y="54"/>
                  <a:pt x="23" y="53"/>
                  <a:pt x="23" y="52"/>
                </a:cubicBezTo>
                <a:cubicBezTo>
                  <a:pt x="22" y="52"/>
                  <a:pt x="22" y="52"/>
                  <a:pt x="21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1" y="51"/>
                  <a:pt x="21" y="51"/>
                  <a:pt x="21" y="51"/>
                </a:cubicBezTo>
                <a:cubicBezTo>
                  <a:pt x="22" y="51"/>
                  <a:pt x="22" y="50"/>
                  <a:pt x="22" y="49"/>
                </a:cubicBezTo>
                <a:cubicBezTo>
                  <a:pt x="21" y="49"/>
                  <a:pt x="21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8"/>
                  <a:pt x="20" y="48"/>
                  <a:pt x="20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21" y="48"/>
                  <a:pt x="21" y="47"/>
                  <a:pt x="21" y="47"/>
                </a:cubicBezTo>
                <a:cubicBezTo>
                  <a:pt x="20" y="46"/>
                  <a:pt x="20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20" y="45"/>
                  <a:pt x="20" y="44"/>
                  <a:pt x="20" y="44"/>
                </a:cubicBezTo>
                <a:cubicBezTo>
                  <a:pt x="19" y="43"/>
                  <a:pt x="19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2"/>
                  <a:pt x="18" y="42"/>
                  <a:pt x="18" y="42"/>
                </a:cubicBezTo>
                <a:cubicBezTo>
                  <a:pt x="19" y="42"/>
                  <a:pt x="19" y="41"/>
                  <a:pt x="19" y="41"/>
                </a:cubicBezTo>
                <a:cubicBezTo>
                  <a:pt x="18" y="40"/>
                  <a:pt x="18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4" y="2"/>
                  <a:pt x="4" y="2"/>
                  <a:pt x="4" y="2"/>
                </a:cubicBezTo>
                <a:cubicBezTo>
                  <a:pt x="3" y="1"/>
                  <a:pt x="2" y="0"/>
                  <a:pt x="1" y="0"/>
                </a:cubicBezTo>
                <a:cubicBezTo>
                  <a:pt x="0" y="1"/>
                  <a:pt x="0" y="2"/>
                  <a:pt x="0" y="3"/>
                </a:cubicBezTo>
                <a:lnTo>
                  <a:pt x="13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Freeform 56"/>
          <p:cNvSpPr>
            <a:spLocks noEditPoints="1"/>
          </p:cNvSpPr>
          <p:nvPr/>
        </p:nvSpPr>
        <p:spPr bwMode="auto">
          <a:xfrm>
            <a:off x="3314322" y="3739968"/>
            <a:ext cx="238083" cy="107137"/>
          </a:xfrm>
          <a:custGeom>
            <a:avLst/>
            <a:gdLst>
              <a:gd name="T0" fmla="*/ 4 w 100"/>
              <a:gd name="T1" fmla="*/ 1 h 45"/>
              <a:gd name="T2" fmla="*/ 13 w 100"/>
              <a:gd name="T3" fmla="*/ 16 h 45"/>
              <a:gd name="T4" fmla="*/ 12 w 100"/>
              <a:gd name="T5" fmla="*/ 14 h 45"/>
              <a:gd name="T6" fmla="*/ 7 w 100"/>
              <a:gd name="T7" fmla="*/ 10 h 45"/>
              <a:gd name="T8" fmla="*/ 7 w 100"/>
              <a:gd name="T9" fmla="*/ 12 h 45"/>
              <a:gd name="T10" fmla="*/ 5 w 100"/>
              <a:gd name="T11" fmla="*/ 13 h 45"/>
              <a:gd name="T12" fmla="*/ 0 w 100"/>
              <a:gd name="T13" fmla="*/ 18 h 45"/>
              <a:gd name="T14" fmla="*/ 6 w 100"/>
              <a:gd name="T15" fmla="*/ 13 h 45"/>
              <a:gd name="T16" fmla="*/ 11 w 100"/>
              <a:gd name="T17" fmla="*/ 15 h 45"/>
              <a:gd name="T18" fmla="*/ 10 w 100"/>
              <a:gd name="T19" fmla="*/ 16 h 45"/>
              <a:gd name="T20" fmla="*/ 6 w 100"/>
              <a:gd name="T21" fmla="*/ 29 h 45"/>
              <a:gd name="T22" fmla="*/ 8 w 100"/>
              <a:gd name="T23" fmla="*/ 35 h 45"/>
              <a:gd name="T24" fmla="*/ 14 w 100"/>
              <a:gd name="T25" fmla="*/ 45 h 45"/>
              <a:gd name="T26" fmla="*/ 99 w 100"/>
              <a:gd name="T27" fmla="*/ 40 h 45"/>
              <a:gd name="T28" fmla="*/ 91 w 100"/>
              <a:gd name="T29" fmla="*/ 29 h 45"/>
              <a:gd name="T30" fmla="*/ 88 w 100"/>
              <a:gd name="T31" fmla="*/ 21 h 45"/>
              <a:gd name="T32" fmla="*/ 81 w 100"/>
              <a:gd name="T33" fmla="*/ 11 h 45"/>
              <a:gd name="T34" fmla="*/ 74 w 100"/>
              <a:gd name="T35" fmla="*/ 15 h 45"/>
              <a:gd name="T36" fmla="*/ 68 w 100"/>
              <a:gd name="T37" fmla="*/ 15 h 45"/>
              <a:gd name="T38" fmla="*/ 61 w 100"/>
              <a:gd name="T39" fmla="*/ 22 h 45"/>
              <a:gd name="T40" fmla="*/ 47 w 100"/>
              <a:gd name="T41" fmla="*/ 14 h 45"/>
              <a:gd name="T42" fmla="*/ 39 w 100"/>
              <a:gd name="T43" fmla="*/ 14 h 45"/>
              <a:gd name="T44" fmla="*/ 33 w 100"/>
              <a:gd name="T45" fmla="*/ 26 h 45"/>
              <a:gd name="T46" fmla="*/ 32 w 100"/>
              <a:gd name="T47" fmla="*/ 20 h 45"/>
              <a:gd name="T48" fmla="*/ 20 w 100"/>
              <a:gd name="T49" fmla="*/ 15 h 45"/>
              <a:gd name="T50" fmla="*/ 18 w 100"/>
              <a:gd name="T51" fmla="*/ 15 h 45"/>
              <a:gd name="T52" fmla="*/ 6 w 100"/>
              <a:gd name="T53" fmla="*/ 1 h 45"/>
              <a:gd name="T54" fmla="*/ 81 w 100"/>
              <a:gd name="T55" fmla="*/ 13 h 45"/>
              <a:gd name="T56" fmla="*/ 85 w 100"/>
              <a:gd name="T57" fmla="*/ 15 h 45"/>
              <a:gd name="T58" fmla="*/ 90 w 100"/>
              <a:gd name="T59" fmla="*/ 29 h 45"/>
              <a:gd name="T60" fmla="*/ 84 w 100"/>
              <a:gd name="T61" fmla="*/ 25 h 45"/>
              <a:gd name="T62" fmla="*/ 75 w 100"/>
              <a:gd name="T63" fmla="*/ 16 h 45"/>
              <a:gd name="T64" fmla="*/ 81 w 100"/>
              <a:gd name="T65" fmla="*/ 13 h 45"/>
              <a:gd name="T66" fmla="*/ 70 w 100"/>
              <a:gd name="T67" fmla="*/ 15 h 45"/>
              <a:gd name="T68" fmla="*/ 83 w 100"/>
              <a:gd name="T69" fmla="*/ 26 h 45"/>
              <a:gd name="T70" fmla="*/ 59 w 100"/>
              <a:gd name="T71" fmla="*/ 28 h 45"/>
              <a:gd name="T72" fmla="*/ 69 w 100"/>
              <a:gd name="T73" fmla="*/ 16 h 45"/>
              <a:gd name="T74" fmla="*/ 43 w 100"/>
              <a:gd name="T75" fmla="*/ 14 h 45"/>
              <a:gd name="T76" fmla="*/ 60 w 100"/>
              <a:gd name="T77" fmla="*/ 23 h 45"/>
              <a:gd name="T78" fmla="*/ 57 w 100"/>
              <a:gd name="T79" fmla="*/ 28 h 45"/>
              <a:gd name="T80" fmla="*/ 33 w 100"/>
              <a:gd name="T81" fmla="*/ 28 h 45"/>
              <a:gd name="T82" fmla="*/ 27 w 100"/>
              <a:gd name="T83" fmla="*/ 16 h 45"/>
              <a:gd name="T84" fmla="*/ 32 w 100"/>
              <a:gd name="T85" fmla="*/ 28 h 45"/>
              <a:gd name="T86" fmla="*/ 7 w 100"/>
              <a:gd name="T87" fmla="*/ 29 h 45"/>
              <a:gd name="T88" fmla="*/ 10 w 100"/>
              <a:gd name="T89" fmla="*/ 1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0" h="45">
                <a:moveTo>
                  <a:pt x="5" y="1"/>
                </a:moveTo>
                <a:cubicBezTo>
                  <a:pt x="5" y="1"/>
                  <a:pt x="4" y="1"/>
                  <a:pt x="4" y="1"/>
                </a:cubicBezTo>
                <a:cubicBezTo>
                  <a:pt x="3" y="1"/>
                  <a:pt x="3" y="1"/>
                  <a:pt x="2" y="1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2" y="15"/>
                  <a:pt x="12" y="14"/>
                </a:cubicBezTo>
                <a:cubicBezTo>
                  <a:pt x="11" y="13"/>
                  <a:pt x="10" y="12"/>
                  <a:pt x="8" y="12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6" y="12"/>
                  <a:pt x="6" y="12"/>
                </a:cubicBezTo>
                <a:cubicBezTo>
                  <a:pt x="6" y="13"/>
                  <a:pt x="5" y="13"/>
                  <a:pt x="5" y="13"/>
                </a:cubicBezTo>
                <a:cubicBezTo>
                  <a:pt x="3" y="15"/>
                  <a:pt x="1" y="16"/>
                  <a:pt x="0" y="17"/>
                </a:cubicBezTo>
                <a:cubicBezTo>
                  <a:pt x="0" y="17"/>
                  <a:pt x="0" y="18"/>
                  <a:pt x="0" y="18"/>
                </a:cubicBezTo>
                <a:cubicBezTo>
                  <a:pt x="0" y="18"/>
                  <a:pt x="0" y="18"/>
                  <a:pt x="0" y="19"/>
                </a:cubicBezTo>
                <a:cubicBezTo>
                  <a:pt x="2" y="17"/>
                  <a:pt x="3" y="16"/>
                  <a:pt x="6" y="13"/>
                </a:cubicBezTo>
                <a:cubicBezTo>
                  <a:pt x="6" y="13"/>
                  <a:pt x="7" y="13"/>
                  <a:pt x="7" y="13"/>
                </a:cubicBezTo>
                <a:cubicBezTo>
                  <a:pt x="9" y="13"/>
                  <a:pt x="10" y="14"/>
                  <a:pt x="11" y="15"/>
                </a:cubicBezTo>
                <a:cubicBezTo>
                  <a:pt x="11" y="15"/>
                  <a:pt x="12" y="16"/>
                  <a:pt x="12" y="16"/>
                </a:cubicBezTo>
                <a:cubicBezTo>
                  <a:pt x="11" y="16"/>
                  <a:pt x="11" y="16"/>
                  <a:pt x="10" y="16"/>
                </a:cubicBezTo>
                <a:cubicBezTo>
                  <a:pt x="7" y="16"/>
                  <a:pt x="6" y="18"/>
                  <a:pt x="6" y="21"/>
                </a:cubicBezTo>
                <a:cubicBezTo>
                  <a:pt x="6" y="25"/>
                  <a:pt x="6" y="27"/>
                  <a:pt x="6" y="29"/>
                </a:cubicBezTo>
                <a:cubicBezTo>
                  <a:pt x="6" y="29"/>
                  <a:pt x="5" y="29"/>
                  <a:pt x="5" y="29"/>
                </a:cubicBezTo>
                <a:cubicBezTo>
                  <a:pt x="6" y="31"/>
                  <a:pt x="7" y="33"/>
                  <a:pt x="8" y="35"/>
                </a:cubicBezTo>
                <a:cubicBezTo>
                  <a:pt x="10" y="38"/>
                  <a:pt x="12" y="41"/>
                  <a:pt x="13" y="43"/>
                </a:cubicBezTo>
                <a:cubicBezTo>
                  <a:pt x="13" y="44"/>
                  <a:pt x="13" y="44"/>
                  <a:pt x="14" y="45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00" y="43"/>
                  <a:pt x="99" y="41"/>
                  <a:pt x="99" y="40"/>
                </a:cubicBezTo>
                <a:cubicBezTo>
                  <a:pt x="98" y="35"/>
                  <a:pt x="96" y="31"/>
                  <a:pt x="96" y="30"/>
                </a:cubicBezTo>
                <a:cubicBezTo>
                  <a:pt x="96" y="30"/>
                  <a:pt x="94" y="29"/>
                  <a:pt x="91" y="29"/>
                </a:cubicBezTo>
                <a:cubicBezTo>
                  <a:pt x="91" y="28"/>
                  <a:pt x="91" y="28"/>
                  <a:pt x="91" y="27"/>
                </a:cubicBezTo>
                <a:cubicBezTo>
                  <a:pt x="90" y="24"/>
                  <a:pt x="89" y="22"/>
                  <a:pt x="88" y="21"/>
                </a:cubicBezTo>
                <a:cubicBezTo>
                  <a:pt x="88" y="19"/>
                  <a:pt x="87" y="18"/>
                  <a:pt x="86" y="15"/>
                </a:cubicBezTo>
                <a:cubicBezTo>
                  <a:pt x="85" y="13"/>
                  <a:pt x="83" y="11"/>
                  <a:pt x="81" y="11"/>
                </a:cubicBezTo>
                <a:cubicBezTo>
                  <a:pt x="81" y="11"/>
                  <a:pt x="80" y="11"/>
                  <a:pt x="80" y="12"/>
                </a:cubicBezTo>
                <a:cubicBezTo>
                  <a:pt x="77" y="13"/>
                  <a:pt x="75" y="14"/>
                  <a:pt x="74" y="15"/>
                </a:cubicBezTo>
                <a:cubicBezTo>
                  <a:pt x="73" y="14"/>
                  <a:pt x="72" y="14"/>
                  <a:pt x="70" y="14"/>
                </a:cubicBezTo>
                <a:cubicBezTo>
                  <a:pt x="69" y="14"/>
                  <a:pt x="68" y="14"/>
                  <a:pt x="68" y="15"/>
                </a:cubicBezTo>
                <a:cubicBezTo>
                  <a:pt x="65" y="17"/>
                  <a:pt x="64" y="18"/>
                  <a:pt x="63" y="20"/>
                </a:cubicBezTo>
                <a:cubicBezTo>
                  <a:pt x="62" y="21"/>
                  <a:pt x="62" y="21"/>
                  <a:pt x="61" y="22"/>
                </a:cubicBezTo>
                <a:cubicBezTo>
                  <a:pt x="57" y="18"/>
                  <a:pt x="55" y="18"/>
                  <a:pt x="51" y="16"/>
                </a:cubicBezTo>
                <a:cubicBezTo>
                  <a:pt x="50" y="15"/>
                  <a:pt x="49" y="14"/>
                  <a:pt x="47" y="14"/>
                </a:cubicBezTo>
                <a:cubicBezTo>
                  <a:pt x="46" y="13"/>
                  <a:pt x="45" y="12"/>
                  <a:pt x="43" y="12"/>
                </a:cubicBezTo>
                <a:cubicBezTo>
                  <a:pt x="42" y="12"/>
                  <a:pt x="40" y="13"/>
                  <a:pt x="39" y="14"/>
                </a:cubicBezTo>
                <a:cubicBezTo>
                  <a:pt x="37" y="18"/>
                  <a:pt x="36" y="20"/>
                  <a:pt x="35" y="22"/>
                </a:cubicBezTo>
                <a:cubicBezTo>
                  <a:pt x="34" y="23"/>
                  <a:pt x="34" y="24"/>
                  <a:pt x="33" y="26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4"/>
                  <a:pt x="33" y="22"/>
                  <a:pt x="32" y="20"/>
                </a:cubicBezTo>
                <a:cubicBezTo>
                  <a:pt x="32" y="18"/>
                  <a:pt x="30" y="14"/>
                  <a:pt x="27" y="14"/>
                </a:cubicBezTo>
                <a:cubicBezTo>
                  <a:pt x="24" y="14"/>
                  <a:pt x="21" y="15"/>
                  <a:pt x="20" y="15"/>
                </a:cubicBezTo>
                <a:cubicBezTo>
                  <a:pt x="19" y="15"/>
                  <a:pt x="19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7" y="0"/>
                  <a:pt x="7" y="0"/>
                  <a:pt x="7" y="0"/>
                </a:cubicBezTo>
                <a:cubicBezTo>
                  <a:pt x="7" y="1"/>
                  <a:pt x="6" y="1"/>
                  <a:pt x="6" y="1"/>
                </a:cubicBezTo>
                <a:cubicBezTo>
                  <a:pt x="6" y="1"/>
                  <a:pt x="5" y="1"/>
                  <a:pt x="5" y="1"/>
                </a:cubicBezTo>
                <a:close/>
                <a:moveTo>
                  <a:pt x="81" y="13"/>
                </a:moveTo>
                <a:cubicBezTo>
                  <a:pt x="81" y="13"/>
                  <a:pt x="81" y="12"/>
                  <a:pt x="81" y="12"/>
                </a:cubicBezTo>
                <a:cubicBezTo>
                  <a:pt x="83" y="12"/>
                  <a:pt x="84" y="14"/>
                  <a:pt x="85" y="15"/>
                </a:cubicBezTo>
                <a:cubicBezTo>
                  <a:pt x="87" y="21"/>
                  <a:pt x="87" y="21"/>
                  <a:pt x="90" y="27"/>
                </a:cubicBezTo>
                <a:cubicBezTo>
                  <a:pt x="90" y="28"/>
                  <a:pt x="90" y="29"/>
                  <a:pt x="90" y="29"/>
                </a:cubicBezTo>
                <a:cubicBezTo>
                  <a:pt x="89" y="29"/>
                  <a:pt x="87" y="29"/>
                  <a:pt x="85" y="29"/>
                </a:cubicBezTo>
                <a:cubicBezTo>
                  <a:pt x="85" y="28"/>
                  <a:pt x="85" y="26"/>
                  <a:pt x="84" y="25"/>
                </a:cubicBezTo>
                <a:cubicBezTo>
                  <a:pt x="81" y="21"/>
                  <a:pt x="80" y="20"/>
                  <a:pt x="77" y="18"/>
                </a:cubicBezTo>
                <a:cubicBezTo>
                  <a:pt x="77" y="17"/>
                  <a:pt x="76" y="17"/>
                  <a:pt x="75" y="16"/>
                </a:cubicBezTo>
                <a:cubicBezTo>
                  <a:pt x="75" y="16"/>
                  <a:pt x="75" y="16"/>
                  <a:pt x="75" y="16"/>
                </a:cubicBezTo>
                <a:cubicBezTo>
                  <a:pt x="76" y="15"/>
                  <a:pt x="78" y="14"/>
                  <a:pt x="81" y="13"/>
                </a:cubicBezTo>
                <a:close/>
                <a:moveTo>
                  <a:pt x="69" y="16"/>
                </a:moveTo>
                <a:cubicBezTo>
                  <a:pt x="69" y="15"/>
                  <a:pt x="70" y="15"/>
                  <a:pt x="70" y="15"/>
                </a:cubicBezTo>
                <a:cubicBezTo>
                  <a:pt x="72" y="15"/>
                  <a:pt x="73" y="16"/>
                  <a:pt x="74" y="17"/>
                </a:cubicBezTo>
                <a:cubicBezTo>
                  <a:pt x="79" y="21"/>
                  <a:pt x="79" y="21"/>
                  <a:pt x="83" y="26"/>
                </a:cubicBezTo>
                <a:cubicBezTo>
                  <a:pt x="84" y="27"/>
                  <a:pt x="84" y="28"/>
                  <a:pt x="83" y="29"/>
                </a:cubicBezTo>
                <a:cubicBezTo>
                  <a:pt x="77" y="28"/>
                  <a:pt x="68" y="28"/>
                  <a:pt x="59" y="28"/>
                </a:cubicBezTo>
                <a:cubicBezTo>
                  <a:pt x="58" y="27"/>
                  <a:pt x="58" y="27"/>
                  <a:pt x="59" y="26"/>
                </a:cubicBezTo>
                <a:cubicBezTo>
                  <a:pt x="65" y="21"/>
                  <a:pt x="64" y="20"/>
                  <a:pt x="69" y="16"/>
                </a:cubicBezTo>
                <a:close/>
                <a:moveTo>
                  <a:pt x="40" y="15"/>
                </a:moveTo>
                <a:cubicBezTo>
                  <a:pt x="41" y="14"/>
                  <a:pt x="42" y="14"/>
                  <a:pt x="43" y="14"/>
                </a:cubicBezTo>
                <a:cubicBezTo>
                  <a:pt x="45" y="14"/>
                  <a:pt x="46" y="14"/>
                  <a:pt x="47" y="15"/>
                </a:cubicBezTo>
                <a:cubicBezTo>
                  <a:pt x="54" y="19"/>
                  <a:pt x="54" y="19"/>
                  <a:pt x="60" y="23"/>
                </a:cubicBezTo>
                <a:cubicBezTo>
                  <a:pt x="60" y="23"/>
                  <a:pt x="59" y="24"/>
                  <a:pt x="58" y="25"/>
                </a:cubicBezTo>
                <a:cubicBezTo>
                  <a:pt x="57" y="26"/>
                  <a:pt x="57" y="27"/>
                  <a:pt x="57" y="28"/>
                </a:cubicBezTo>
                <a:cubicBezTo>
                  <a:pt x="52" y="28"/>
                  <a:pt x="47" y="28"/>
                  <a:pt x="42" y="28"/>
                </a:cubicBezTo>
                <a:cubicBezTo>
                  <a:pt x="39" y="28"/>
                  <a:pt x="36" y="28"/>
                  <a:pt x="33" y="28"/>
                </a:cubicBezTo>
                <a:cubicBezTo>
                  <a:pt x="37" y="23"/>
                  <a:pt x="36" y="21"/>
                  <a:pt x="40" y="15"/>
                </a:cubicBezTo>
                <a:close/>
                <a:moveTo>
                  <a:pt x="27" y="16"/>
                </a:moveTo>
                <a:cubicBezTo>
                  <a:pt x="29" y="16"/>
                  <a:pt x="31" y="18"/>
                  <a:pt x="31" y="21"/>
                </a:cubicBezTo>
                <a:cubicBezTo>
                  <a:pt x="31" y="24"/>
                  <a:pt x="32" y="26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22" y="28"/>
                  <a:pt x="14" y="28"/>
                  <a:pt x="7" y="29"/>
                </a:cubicBezTo>
                <a:cubicBezTo>
                  <a:pt x="7" y="27"/>
                  <a:pt x="7" y="24"/>
                  <a:pt x="7" y="21"/>
                </a:cubicBezTo>
                <a:cubicBezTo>
                  <a:pt x="7" y="18"/>
                  <a:pt x="8" y="18"/>
                  <a:pt x="10" y="18"/>
                </a:cubicBezTo>
                <a:cubicBezTo>
                  <a:pt x="19" y="18"/>
                  <a:pt x="19" y="16"/>
                  <a:pt x="27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Freeform 57"/>
          <p:cNvSpPr>
            <a:spLocks/>
          </p:cNvSpPr>
          <p:nvPr/>
        </p:nvSpPr>
        <p:spPr bwMode="auto">
          <a:xfrm>
            <a:off x="3117903" y="3644735"/>
            <a:ext cx="203858" cy="83329"/>
          </a:xfrm>
          <a:custGeom>
            <a:avLst/>
            <a:gdLst>
              <a:gd name="T0" fmla="*/ 49 w 85"/>
              <a:gd name="T1" fmla="*/ 6 h 35"/>
              <a:gd name="T2" fmla="*/ 50 w 85"/>
              <a:gd name="T3" fmla="*/ 6 h 35"/>
              <a:gd name="T4" fmla="*/ 51 w 85"/>
              <a:gd name="T5" fmla="*/ 7 h 35"/>
              <a:gd name="T6" fmla="*/ 53 w 85"/>
              <a:gd name="T7" fmla="*/ 6 h 35"/>
              <a:gd name="T8" fmla="*/ 54 w 85"/>
              <a:gd name="T9" fmla="*/ 7 h 35"/>
              <a:gd name="T10" fmla="*/ 56 w 85"/>
              <a:gd name="T11" fmla="*/ 7 h 35"/>
              <a:gd name="T12" fmla="*/ 57 w 85"/>
              <a:gd name="T13" fmla="*/ 9 h 35"/>
              <a:gd name="T14" fmla="*/ 59 w 85"/>
              <a:gd name="T15" fmla="*/ 8 h 35"/>
              <a:gd name="T16" fmla="*/ 59 w 85"/>
              <a:gd name="T17" fmla="*/ 10 h 35"/>
              <a:gd name="T18" fmla="*/ 61 w 85"/>
              <a:gd name="T19" fmla="*/ 10 h 35"/>
              <a:gd name="T20" fmla="*/ 61 w 85"/>
              <a:gd name="T21" fmla="*/ 12 h 35"/>
              <a:gd name="T22" fmla="*/ 63 w 85"/>
              <a:gd name="T23" fmla="*/ 12 h 35"/>
              <a:gd name="T24" fmla="*/ 63 w 85"/>
              <a:gd name="T25" fmla="*/ 15 h 35"/>
              <a:gd name="T26" fmla="*/ 65 w 85"/>
              <a:gd name="T27" fmla="*/ 15 h 35"/>
              <a:gd name="T28" fmla="*/ 65 w 85"/>
              <a:gd name="T29" fmla="*/ 17 h 35"/>
              <a:gd name="T30" fmla="*/ 66 w 85"/>
              <a:gd name="T31" fmla="*/ 17 h 35"/>
              <a:gd name="T32" fmla="*/ 79 w 85"/>
              <a:gd name="T33" fmla="*/ 33 h 35"/>
              <a:gd name="T34" fmla="*/ 85 w 85"/>
              <a:gd name="T35" fmla="*/ 35 h 35"/>
              <a:gd name="T36" fmla="*/ 69 w 85"/>
              <a:gd name="T37" fmla="*/ 13 h 35"/>
              <a:gd name="T38" fmla="*/ 68 w 85"/>
              <a:gd name="T39" fmla="*/ 11 h 35"/>
              <a:gd name="T40" fmla="*/ 67 w 85"/>
              <a:gd name="T41" fmla="*/ 11 h 35"/>
              <a:gd name="T42" fmla="*/ 67 w 85"/>
              <a:gd name="T43" fmla="*/ 9 h 35"/>
              <a:gd name="T44" fmla="*/ 65 w 85"/>
              <a:gd name="T45" fmla="*/ 9 h 35"/>
              <a:gd name="T46" fmla="*/ 64 w 85"/>
              <a:gd name="T47" fmla="*/ 6 h 35"/>
              <a:gd name="T48" fmla="*/ 62 w 85"/>
              <a:gd name="T49" fmla="*/ 6 h 35"/>
              <a:gd name="T50" fmla="*/ 62 w 85"/>
              <a:gd name="T51" fmla="*/ 4 h 35"/>
              <a:gd name="T52" fmla="*/ 60 w 85"/>
              <a:gd name="T53" fmla="*/ 4 h 35"/>
              <a:gd name="T54" fmla="*/ 60 w 85"/>
              <a:gd name="T55" fmla="*/ 4 h 35"/>
              <a:gd name="T56" fmla="*/ 57 w 85"/>
              <a:gd name="T57" fmla="*/ 2 h 35"/>
              <a:gd name="T58" fmla="*/ 56 w 85"/>
              <a:gd name="T59" fmla="*/ 2 h 35"/>
              <a:gd name="T60" fmla="*/ 54 w 85"/>
              <a:gd name="T61" fmla="*/ 1 h 35"/>
              <a:gd name="T62" fmla="*/ 52 w 85"/>
              <a:gd name="T63" fmla="*/ 1 h 35"/>
              <a:gd name="T64" fmla="*/ 50 w 85"/>
              <a:gd name="T65" fmla="*/ 1 h 35"/>
              <a:gd name="T66" fmla="*/ 1 w 85"/>
              <a:gd name="T67" fmla="*/ 3 h 35"/>
              <a:gd name="T68" fmla="*/ 2 w 85"/>
              <a:gd name="T69" fmla="*/ 7 h 35"/>
              <a:gd name="T70" fmla="*/ 47 w 85"/>
              <a:gd name="T71" fmla="*/ 6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5" h="35">
                <a:moveTo>
                  <a:pt x="48" y="6"/>
                </a:moveTo>
                <a:cubicBezTo>
                  <a:pt x="49" y="7"/>
                  <a:pt x="49" y="6"/>
                  <a:pt x="49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6"/>
                  <a:pt x="51" y="7"/>
                  <a:pt x="51" y="7"/>
                </a:cubicBezTo>
                <a:cubicBezTo>
                  <a:pt x="52" y="7"/>
                  <a:pt x="52" y="7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7"/>
                  <a:pt x="53" y="7"/>
                  <a:pt x="54" y="7"/>
                </a:cubicBezTo>
                <a:cubicBezTo>
                  <a:pt x="54" y="8"/>
                  <a:pt x="55" y="8"/>
                  <a:pt x="55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8"/>
                  <a:pt x="56" y="8"/>
                  <a:pt x="57" y="9"/>
                </a:cubicBezTo>
                <a:cubicBezTo>
                  <a:pt x="57" y="9"/>
                  <a:pt x="58" y="9"/>
                  <a:pt x="58" y="9"/>
                </a:cubicBezTo>
                <a:cubicBezTo>
                  <a:pt x="58" y="8"/>
                  <a:pt x="59" y="8"/>
                  <a:pt x="59" y="8"/>
                </a:cubicBezTo>
                <a:cubicBezTo>
                  <a:pt x="59" y="8"/>
                  <a:pt x="59" y="9"/>
                  <a:pt x="59" y="9"/>
                </a:cubicBezTo>
                <a:cubicBezTo>
                  <a:pt x="58" y="9"/>
                  <a:pt x="59" y="10"/>
                  <a:pt x="59" y="10"/>
                </a:cubicBezTo>
                <a:cubicBezTo>
                  <a:pt x="60" y="11"/>
                  <a:pt x="60" y="11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10"/>
                  <a:pt x="61" y="11"/>
                  <a:pt x="61" y="11"/>
                </a:cubicBezTo>
                <a:cubicBezTo>
                  <a:pt x="61" y="11"/>
                  <a:pt x="61" y="12"/>
                  <a:pt x="61" y="12"/>
                </a:cubicBezTo>
                <a:cubicBezTo>
                  <a:pt x="62" y="13"/>
                  <a:pt x="62" y="13"/>
                  <a:pt x="63" y="13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4"/>
                  <a:pt x="63" y="14"/>
                  <a:pt x="63" y="15"/>
                </a:cubicBezTo>
                <a:cubicBezTo>
                  <a:pt x="64" y="15"/>
                  <a:pt x="64" y="15"/>
                  <a:pt x="65" y="15"/>
                </a:cubicBezTo>
                <a:cubicBezTo>
                  <a:pt x="65" y="15"/>
                  <a:pt x="65" y="15"/>
                  <a:pt x="65" y="15"/>
                </a:cubicBezTo>
                <a:cubicBezTo>
                  <a:pt x="65" y="15"/>
                  <a:pt x="65" y="15"/>
                  <a:pt x="65" y="15"/>
                </a:cubicBezTo>
                <a:cubicBezTo>
                  <a:pt x="65" y="16"/>
                  <a:pt x="65" y="16"/>
                  <a:pt x="65" y="17"/>
                </a:cubicBezTo>
                <a:cubicBezTo>
                  <a:pt x="65" y="17"/>
                  <a:pt x="66" y="17"/>
                  <a:pt x="66" y="17"/>
                </a:cubicBezTo>
                <a:cubicBezTo>
                  <a:pt x="66" y="17"/>
                  <a:pt x="66" y="17"/>
                  <a:pt x="66" y="17"/>
                </a:cubicBezTo>
                <a:cubicBezTo>
                  <a:pt x="67" y="17"/>
                  <a:pt x="67" y="17"/>
                  <a:pt x="67" y="17"/>
                </a:cubicBezTo>
                <a:cubicBezTo>
                  <a:pt x="79" y="33"/>
                  <a:pt x="79" y="33"/>
                  <a:pt x="79" y="33"/>
                </a:cubicBezTo>
                <a:cubicBezTo>
                  <a:pt x="79" y="33"/>
                  <a:pt x="80" y="33"/>
                  <a:pt x="80" y="33"/>
                </a:cubicBezTo>
                <a:cubicBezTo>
                  <a:pt x="81" y="33"/>
                  <a:pt x="83" y="34"/>
                  <a:pt x="85" y="35"/>
                </a:cubicBezTo>
                <a:cubicBezTo>
                  <a:pt x="69" y="13"/>
                  <a:pt x="69" y="13"/>
                  <a:pt x="69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70" y="13"/>
                  <a:pt x="70" y="12"/>
                  <a:pt x="69" y="12"/>
                </a:cubicBezTo>
                <a:cubicBezTo>
                  <a:pt x="69" y="11"/>
                  <a:pt x="68" y="11"/>
                  <a:pt x="68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11"/>
                  <a:pt x="67" y="11"/>
                  <a:pt x="67" y="10"/>
                </a:cubicBezTo>
                <a:cubicBezTo>
                  <a:pt x="67" y="10"/>
                  <a:pt x="67" y="9"/>
                  <a:pt x="67" y="9"/>
                </a:cubicBezTo>
                <a:cubicBezTo>
                  <a:pt x="66" y="8"/>
                  <a:pt x="66" y="8"/>
                  <a:pt x="65" y="8"/>
                </a:cubicBezTo>
                <a:cubicBezTo>
                  <a:pt x="65" y="9"/>
                  <a:pt x="65" y="9"/>
                  <a:pt x="65" y="9"/>
                </a:cubicBezTo>
                <a:cubicBezTo>
                  <a:pt x="65" y="8"/>
                  <a:pt x="65" y="8"/>
                  <a:pt x="65" y="8"/>
                </a:cubicBezTo>
                <a:cubicBezTo>
                  <a:pt x="65" y="7"/>
                  <a:pt x="65" y="7"/>
                  <a:pt x="64" y="6"/>
                </a:cubicBezTo>
                <a:cubicBezTo>
                  <a:pt x="64" y="6"/>
                  <a:pt x="63" y="6"/>
                  <a:pt x="63" y="6"/>
                </a:cubicBezTo>
                <a:cubicBezTo>
                  <a:pt x="63" y="6"/>
                  <a:pt x="62" y="6"/>
                  <a:pt x="62" y="6"/>
                </a:cubicBezTo>
                <a:cubicBezTo>
                  <a:pt x="62" y="6"/>
                  <a:pt x="62" y="6"/>
                  <a:pt x="62" y="6"/>
                </a:cubicBezTo>
                <a:cubicBezTo>
                  <a:pt x="63" y="5"/>
                  <a:pt x="62" y="4"/>
                  <a:pt x="62" y="4"/>
                </a:cubicBezTo>
                <a:cubicBezTo>
                  <a:pt x="61" y="4"/>
                  <a:pt x="61" y="4"/>
                  <a:pt x="60" y="4"/>
                </a:cubicBezTo>
                <a:cubicBezTo>
                  <a:pt x="60" y="4"/>
                  <a:pt x="60" y="4"/>
                  <a:pt x="60" y="4"/>
                </a:cubicBezTo>
                <a:cubicBezTo>
                  <a:pt x="60" y="4"/>
                  <a:pt x="60" y="5"/>
                  <a:pt x="59" y="5"/>
                </a:cubicBezTo>
                <a:cubicBezTo>
                  <a:pt x="59" y="4"/>
                  <a:pt x="59" y="4"/>
                  <a:pt x="60" y="4"/>
                </a:cubicBezTo>
                <a:cubicBezTo>
                  <a:pt x="60" y="3"/>
                  <a:pt x="59" y="3"/>
                  <a:pt x="59" y="2"/>
                </a:cubicBezTo>
                <a:cubicBezTo>
                  <a:pt x="58" y="2"/>
                  <a:pt x="58" y="2"/>
                  <a:pt x="57" y="2"/>
                </a:cubicBezTo>
                <a:cubicBezTo>
                  <a:pt x="57" y="3"/>
                  <a:pt x="56" y="3"/>
                  <a:pt x="56" y="3"/>
                </a:cubicBezTo>
                <a:cubicBezTo>
                  <a:pt x="56" y="3"/>
                  <a:pt x="56" y="3"/>
                  <a:pt x="56" y="2"/>
                </a:cubicBezTo>
                <a:cubicBezTo>
                  <a:pt x="56" y="2"/>
                  <a:pt x="56" y="1"/>
                  <a:pt x="55" y="1"/>
                </a:cubicBezTo>
                <a:cubicBezTo>
                  <a:pt x="55" y="1"/>
                  <a:pt x="54" y="1"/>
                  <a:pt x="54" y="1"/>
                </a:cubicBezTo>
                <a:cubicBezTo>
                  <a:pt x="53" y="2"/>
                  <a:pt x="53" y="2"/>
                  <a:pt x="52" y="3"/>
                </a:cubicBezTo>
                <a:cubicBezTo>
                  <a:pt x="52" y="2"/>
                  <a:pt x="52" y="2"/>
                  <a:pt x="52" y="1"/>
                </a:cubicBezTo>
                <a:cubicBezTo>
                  <a:pt x="52" y="1"/>
                  <a:pt x="52" y="0"/>
                  <a:pt x="51" y="0"/>
                </a:cubicBezTo>
                <a:cubicBezTo>
                  <a:pt x="51" y="0"/>
                  <a:pt x="50" y="0"/>
                  <a:pt x="50" y="1"/>
                </a:cubicBezTo>
                <a:cubicBezTo>
                  <a:pt x="49" y="1"/>
                  <a:pt x="49" y="1"/>
                  <a:pt x="49" y="2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4"/>
                  <a:pt x="0" y="5"/>
                </a:cubicBezTo>
                <a:cubicBezTo>
                  <a:pt x="0" y="6"/>
                  <a:pt x="0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47" y="6"/>
                  <a:pt x="47" y="6"/>
                  <a:pt x="47" y="6"/>
                </a:cubicBezTo>
                <a:cubicBezTo>
                  <a:pt x="47" y="6"/>
                  <a:pt x="48" y="6"/>
                  <a:pt x="48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Freeform 58"/>
          <p:cNvSpPr>
            <a:spLocks/>
          </p:cNvSpPr>
          <p:nvPr/>
        </p:nvSpPr>
        <p:spPr bwMode="auto">
          <a:xfrm>
            <a:off x="3278609" y="3856033"/>
            <a:ext cx="52080" cy="26784"/>
          </a:xfrm>
          <a:custGeom>
            <a:avLst/>
            <a:gdLst>
              <a:gd name="T0" fmla="*/ 22 w 22"/>
              <a:gd name="T1" fmla="*/ 0 h 11"/>
              <a:gd name="T2" fmla="*/ 0 w 22"/>
              <a:gd name="T3" fmla="*/ 0 h 11"/>
              <a:gd name="T4" fmla="*/ 0 w 22"/>
              <a:gd name="T5" fmla="*/ 11 h 11"/>
              <a:gd name="T6" fmla="*/ 14 w 22"/>
              <a:gd name="T7" fmla="*/ 11 h 11"/>
              <a:gd name="T8" fmla="*/ 22 w 22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11">
                <a:moveTo>
                  <a:pt x="2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"/>
                  <a:pt x="0" y="7"/>
                  <a:pt x="0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8" y="8"/>
                  <a:pt x="22" y="5"/>
                  <a:pt x="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Freeform 59"/>
          <p:cNvSpPr>
            <a:spLocks/>
          </p:cNvSpPr>
          <p:nvPr/>
        </p:nvSpPr>
        <p:spPr bwMode="auto">
          <a:xfrm>
            <a:off x="3280097" y="3893234"/>
            <a:ext cx="19344" cy="13393"/>
          </a:xfrm>
          <a:custGeom>
            <a:avLst/>
            <a:gdLst>
              <a:gd name="T0" fmla="*/ 3 w 8"/>
              <a:gd name="T1" fmla="*/ 5 h 6"/>
              <a:gd name="T2" fmla="*/ 8 w 8"/>
              <a:gd name="T3" fmla="*/ 0 h 6"/>
              <a:gd name="T4" fmla="*/ 0 w 8"/>
              <a:gd name="T5" fmla="*/ 0 h 6"/>
              <a:gd name="T6" fmla="*/ 2 w 8"/>
              <a:gd name="T7" fmla="*/ 6 h 6"/>
              <a:gd name="T8" fmla="*/ 3 w 8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6">
                <a:moveTo>
                  <a:pt x="3" y="5"/>
                </a:moveTo>
                <a:cubicBezTo>
                  <a:pt x="4" y="3"/>
                  <a:pt x="6" y="1"/>
                  <a:pt x="8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2"/>
                  <a:pt x="1" y="4"/>
                  <a:pt x="2" y="6"/>
                </a:cubicBezTo>
                <a:cubicBezTo>
                  <a:pt x="2" y="6"/>
                  <a:pt x="2" y="6"/>
                  <a:pt x="3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Freeform 60"/>
          <p:cNvSpPr>
            <a:spLocks/>
          </p:cNvSpPr>
          <p:nvPr/>
        </p:nvSpPr>
        <p:spPr bwMode="auto">
          <a:xfrm>
            <a:off x="3302417" y="3893234"/>
            <a:ext cx="248498" cy="47617"/>
          </a:xfrm>
          <a:custGeom>
            <a:avLst/>
            <a:gdLst>
              <a:gd name="T0" fmla="*/ 104 w 104"/>
              <a:gd name="T1" fmla="*/ 0 h 20"/>
              <a:gd name="T2" fmla="*/ 15 w 104"/>
              <a:gd name="T3" fmla="*/ 0 h 20"/>
              <a:gd name="T4" fmla="*/ 9 w 104"/>
              <a:gd name="T5" fmla="*/ 4 h 20"/>
              <a:gd name="T6" fmla="*/ 1 w 104"/>
              <a:gd name="T7" fmla="*/ 11 h 20"/>
              <a:gd name="T8" fmla="*/ 1 w 104"/>
              <a:gd name="T9" fmla="*/ 18 h 20"/>
              <a:gd name="T10" fmla="*/ 2 w 104"/>
              <a:gd name="T11" fmla="*/ 20 h 20"/>
              <a:gd name="T12" fmla="*/ 92 w 104"/>
              <a:gd name="T13" fmla="*/ 20 h 20"/>
              <a:gd name="T14" fmla="*/ 104 w 104"/>
              <a:gd name="T1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" h="20">
                <a:moveTo>
                  <a:pt x="104" y="0"/>
                </a:moveTo>
                <a:cubicBezTo>
                  <a:pt x="15" y="0"/>
                  <a:pt x="15" y="0"/>
                  <a:pt x="15" y="0"/>
                </a:cubicBezTo>
                <a:cubicBezTo>
                  <a:pt x="13" y="1"/>
                  <a:pt x="11" y="3"/>
                  <a:pt x="9" y="4"/>
                </a:cubicBezTo>
                <a:cubicBezTo>
                  <a:pt x="6" y="6"/>
                  <a:pt x="3" y="8"/>
                  <a:pt x="1" y="11"/>
                </a:cubicBezTo>
                <a:cubicBezTo>
                  <a:pt x="0" y="13"/>
                  <a:pt x="0" y="15"/>
                  <a:pt x="1" y="18"/>
                </a:cubicBezTo>
                <a:cubicBezTo>
                  <a:pt x="1" y="19"/>
                  <a:pt x="2" y="19"/>
                  <a:pt x="2" y="20"/>
                </a:cubicBezTo>
                <a:cubicBezTo>
                  <a:pt x="92" y="20"/>
                  <a:pt x="92" y="20"/>
                  <a:pt x="92" y="20"/>
                </a:cubicBezTo>
                <a:cubicBezTo>
                  <a:pt x="97" y="14"/>
                  <a:pt x="102" y="6"/>
                  <a:pt x="1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Freeform 61"/>
          <p:cNvSpPr>
            <a:spLocks/>
          </p:cNvSpPr>
          <p:nvPr/>
        </p:nvSpPr>
        <p:spPr bwMode="auto">
          <a:xfrm>
            <a:off x="3345569" y="3856033"/>
            <a:ext cx="206834" cy="26784"/>
          </a:xfrm>
          <a:custGeom>
            <a:avLst/>
            <a:gdLst>
              <a:gd name="T0" fmla="*/ 86 w 87"/>
              <a:gd name="T1" fmla="*/ 11 h 11"/>
              <a:gd name="T2" fmla="*/ 87 w 87"/>
              <a:gd name="T3" fmla="*/ 0 h 11"/>
              <a:gd name="T4" fmla="*/ 2 w 87"/>
              <a:gd name="T5" fmla="*/ 0 h 11"/>
              <a:gd name="T6" fmla="*/ 0 w 87"/>
              <a:gd name="T7" fmla="*/ 11 h 11"/>
              <a:gd name="T8" fmla="*/ 86 w 87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1">
                <a:moveTo>
                  <a:pt x="86" y="11"/>
                </a:moveTo>
                <a:cubicBezTo>
                  <a:pt x="87" y="7"/>
                  <a:pt x="87" y="3"/>
                  <a:pt x="87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5"/>
                  <a:pt x="2" y="8"/>
                  <a:pt x="0" y="11"/>
                </a:cubicBezTo>
                <a:lnTo>
                  <a:pt x="86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Freeform 62"/>
          <p:cNvSpPr>
            <a:spLocks/>
          </p:cNvSpPr>
          <p:nvPr/>
        </p:nvSpPr>
        <p:spPr bwMode="auto">
          <a:xfrm>
            <a:off x="3315809" y="3949779"/>
            <a:ext cx="197906" cy="52081"/>
          </a:xfrm>
          <a:custGeom>
            <a:avLst/>
            <a:gdLst>
              <a:gd name="T0" fmla="*/ 21 w 83"/>
              <a:gd name="T1" fmla="*/ 16 h 22"/>
              <a:gd name="T2" fmla="*/ 35 w 83"/>
              <a:gd name="T3" fmla="*/ 21 h 22"/>
              <a:gd name="T4" fmla="*/ 48 w 83"/>
              <a:gd name="T5" fmla="*/ 21 h 22"/>
              <a:gd name="T6" fmla="*/ 62 w 83"/>
              <a:gd name="T7" fmla="*/ 16 h 22"/>
              <a:gd name="T8" fmla="*/ 82 w 83"/>
              <a:gd name="T9" fmla="*/ 0 h 22"/>
              <a:gd name="T10" fmla="*/ 83 w 83"/>
              <a:gd name="T11" fmla="*/ 0 h 22"/>
              <a:gd name="T12" fmla="*/ 0 w 83"/>
              <a:gd name="T13" fmla="*/ 0 h 22"/>
              <a:gd name="T14" fmla="*/ 0 w 83"/>
              <a:gd name="T15" fmla="*/ 0 h 22"/>
              <a:gd name="T16" fmla="*/ 21 w 83"/>
              <a:gd name="T17" fmla="*/ 16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" h="22">
                <a:moveTo>
                  <a:pt x="21" y="16"/>
                </a:moveTo>
                <a:cubicBezTo>
                  <a:pt x="25" y="18"/>
                  <a:pt x="31" y="21"/>
                  <a:pt x="35" y="21"/>
                </a:cubicBezTo>
                <a:cubicBezTo>
                  <a:pt x="38" y="22"/>
                  <a:pt x="44" y="22"/>
                  <a:pt x="48" y="21"/>
                </a:cubicBezTo>
                <a:cubicBezTo>
                  <a:pt x="51" y="21"/>
                  <a:pt x="58" y="18"/>
                  <a:pt x="62" y="16"/>
                </a:cubicBezTo>
                <a:cubicBezTo>
                  <a:pt x="66" y="14"/>
                  <a:pt x="75" y="7"/>
                  <a:pt x="82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7" y="7"/>
                  <a:pt x="17" y="14"/>
                  <a:pt x="21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Freeform 63"/>
          <p:cNvSpPr>
            <a:spLocks/>
          </p:cNvSpPr>
          <p:nvPr/>
        </p:nvSpPr>
        <p:spPr bwMode="auto">
          <a:xfrm>
            <a:off x="3278609" y="3792049"/>
            <a:ext cx="49104" cy="55057"/>
          </a:xfrm>
          <a:custGeom>
            <a:avLst/>
            <a:gdLst>
              <a:gd name="T0" fmla="*/ 1 w 21"/>
              <a:gd name="T1" fmla="*/ 18 h 23"/>
              <a:gd name="T2" fmla="*/ 0 w 21"/>
              <a:gd name="T3" fmla="*/ 23 h 23"/>
              <a:gd name="T4" fmla="*/ 21 w 21"/>
              <a:gd name="T5" fmla="*/ 23 h 23"/>
              <a:gd name="T6" fmla="*/ 20 w 21"/>
              <a:gd name="T7" fmla="*/ 19 h 23"/>
              <a:gd name="T8" fmla="*/ 16 w 21"/>
              <a:gd name="T9" fmla="*/ 11 h 23"/>
              <a:gd name="T10" fmla="*/ 13 w 21"/>
              <a:gd name="T11" fmla="*/ 7 h 23"/>
              <a:gd name="T12" fmla="*/ 12 w 21"/>
              <a:gd name="T13" fmla="*/ 5 h 23"/>
              <a:gd name="T14" fmla="*/ 11 w 21"/>
              <a:gd name="T15" fmla="*/ 3 h 23"/>
              <a:gd name="T16" fmla="*/ 10 w 21"/>
              <a:gd name="T17" fmla="*/ 2 h 23"/>
              <a:gd name="T18" fmla="*/ 10 w 21"/>
              <a:gd name="T19" fmla="*/ 0 h 23"/>
              <a:gd name="T20" fmla="*/ 9 w 21"/>
              <a:gd name="T21" fmla="*/ 2 h 23"/>
              <a:gd name="T22" fmla="*/ 10 w 21"/>
              <a:gd name="T23" fmla="*/ 4 h 23"/>
              <a:gd name="T24" fmla="*/ 12 w 21"/>
              <a:gd name="T25" fmla="*/ 7 h 23"/>
              <a:gd name="T26" fmla="*/ 4 w 21"/>
              <a:gd name="T27" fmla="*/ 8 h 23"/>
              <a:gd name="T28" fmla="*/ 1 w 21"/>
              <a:gd name="T29" fmla="*/ 18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23">
                <a:moveTo>
                  <a:pt x="1" y="18"/>
                </a:moveTo>
                <a:cubicBezTo>
                  <a:pt x="0" y="20"/>
                  <a:pt x="0" y="21"/>
                  <a:pt x="0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2"/>
                  <a:pt x="20" y="21"/>
                  <a:pt x="20" y="19"/>
                </a:cubicBezTo>
                <a:cubicBezTo>
                  <a:pt x="19" y="17"/>
                  <a:pt x="17" y="15"/>
                  <a:pt x="16" y="11"/>
                </a:cubicBezTo>
                <a:cubicBezTo>
                  <a:pt x="15" y="10"/>
                  <a:pt x="14" y="8"/>
                  <a:pt x="13" y="7"/>
                </a:cubicBezTo>
                <a:cubicBezTo>
                  <a:pt x="13" y="6"/>
                  <a:pt x="12" y="6"/>
                  <a:pt x="12" y="5"/>
                </a:cubicBezTo>
                <a:cubicBezTo>
                  <a:pt x="12" y="4"/>
                  <a:pt x="11" y="4"/>
                  <a:pt x="11" y="3"/>
                </a:cubicBezTo>
                <a:cubicBezTo>
                  <a:pt x="10" y="3"/>
                  <a:pt x="10" y="2"/>
                  <a:pt x="10" y="2"/>
                </a:cubicBezTo>
                <a:cubicBezTo>
                  <a:pt x="10" y="1"/>
                  <a:pt x="10" y="1"/>
                  <a:pt x="10" y="0"/>
                </a:cubicBezTo>
                <a:cubicBezTo>
                  <a:pt x="9" y="1"/>
                  <a:pt x="9" y="1"/>
                  <a:pt x="9" y="2"/>
                </a:cubicBezTo>
                <a:cubicBezTo>
                  <a:pt x="9" y="2"/>
                  <a:pt x="9" y="3"/>
                  <a:pt x="10" y="4"/>
                </a:cubicBezTo>
                <a:cubicBezTo>
                  <a:pt x="11" y="5"/>
                  <a:pt x="11" y="6"/>
                  <a:pt x="12" y="7"/>
                </a:cubicBezTo>
                <a:cubicBezTo>
                  <a:pt x="7" y="7"/>
                  <a:pt x="4" y="8"/>
                  <a:pt x="4" y="8"/>
                </a:cubicBezTo>
                <a:cubicBezTo>
                  <a:pt x="3" y="9"/>
                  <a:pt x="2" y="14"/>
                  <a:pt x="1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Freeform 64"/>
          <p:cNvSpPr>
            <a:spLocks/>
          </p:cNvSpPr>
          <p:nvPr/>
        </p:nvSpPr>
        <p:spPr bwMode="auto">
          <a:xfrm>
            <a:off x="3266705" y="4114948"/>
            <a:ext cx="83329" cy="55057"/>
          </a:xfrm>
          <a:custGeom>
            <a:avLst/>
            <a:gdLst>
              <a:gd name="T0" fmla="*/ 12 w 35"/>
              <a:gd name="T1" fmla="*/ 23 h 23"/>
              <a:gd name="T2" fmla="*/ 23 w 35"/>
              <a:gd name="T3" fmla="*/ 20 h 23"/>
              <a:gd name="T4" fmla="*/ 27 w 35"/>
              <a:gd name="T5" fmla="*/ 2 h 23"/>
              <a:gd name="T6" fmla="*/ 24 w 35"/>
              <a:gd name="T7" fmla="*/ 0 h 23"/>
              <a:gd name="T8" fmla="*/ 18 w 35"/>
              <a:gd name="T9" fmla="*/ 17 h 23"/>
              <a:gd name="T10" fmla="*/ 8 w 35"/>
              <a:gd name="T11" fmla="*/ 19 h 23"/>
              <a:gd name="T12" fmla="*/ 0 w 35"/>
              <a:gd name="T13" fmla="*/ 17 h 23"/>
              <a:gd name="T14" fmla="*/ 12 w 35"/>
              <a:gd name="T15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" h="23">
                <a:moveTo>
                  <a:pt x="12" y="23"/>
                </a:moveTo>
                <a:cubicBezTo>
                  <a:pt x="16" y="23"/>
                  <a:pt x="20" y="22"/>
                  <a:pt x="23" y="20"/>
                </a:cubicBezTo>
                <a:cubicBezTo>
                  <a:pt x="28" y="17"/>
                  <a:pt x="35" y="8"/>
                  <a:pt x="27" y="2"/>
                </a:cubicBezTo>
                <a:cubicBezTo>
                  <a:pt x="26" y="2"/>
                  <a:pt x="25" y="1"/>
                  <a:pt x="24" y="0"/>
                </a:cubicBezTo>
                <a:cubicBezTo>
                  <a:pt x="30" y="6"/>
                  <a:pt x="24" y="14"/>
                  <a:pt x="18" y="17"/>
                </a:cubicBezTo>
                <a:cubicBezTo>
                  <a:pt x="16" y="18"/>
                  <a:pt x="12" y="19"/>
                  <a:pt x="8" y="19"/>
                </a:cubicBezTo>
                <a:cubicBezTo>
                  <a:pt x="5" y="19"/>
                  <a:pt x="3" y="19"/>
                  <a:pt x="0" y="17"/>
                </a:cubicBezTo>
                <a:cubicBezTo>
                  <a:pt x="3" y="21"/>
                  <a:pt x="8" y="23"/>
                  <a:pt x="12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Freeform 65"/>
          <p:cNvSpPr>
            <a:spLocks/>
          </p:cNvSpPr>
          <p:nvPr/>
        </p:nvSpPr>
        <p:spPr bwMode="auto">
          <a:xfrm>
            <a:off x="3274145" y="3728064"/>
            <a:ext cx="99697" cy="383908"/>
          </a:xfrm>
          <a:custGeom>
            <a:avLst/>
            <a:gdLst>
              <a:gd name="T0" fmla="*/ 22 w 42"/>
              <a:gd name="T1" fmla="*/ 4 h 161"/>
              <a:gd name="T2" fmla="*/ 15 w 42"/>
              <a:gd name="T3" fmla="*/ 0 h 161"/>
              <a:gd name="T4" fmla="*/ 10 w 42"/>
              <a:gd name="T5" fmla="*/ 4 h 161"/>
              <a:gd name="T6" fmla="*/ 24 w 42"/>
              <a:gd name="T7" fmla="*/ 45 h 161"/>
              <a:gd name="T8" fmla="*/ 7 w 42"/>
              <a:gd name="T9" fmla="*/ 75 h 161"/>
              <a:gd name="T10" fmla="*/ 34 w 42"/>
              <a:gd name="T11" fmla="*/ 120 h 161"/>
              <a:gd name="T12" fmla="*/ 28 w 42"/>
              <a:gd name="T13" fmla="*/ 140 h 161"/>
              <a:gd name="T14" fmla="*/ 8 w 42"/>
              <a:gd name="T15" fmla="*/ 143 h 161"/>
              <a:gd name="T16" fmla="*/ 20 w 42"/>
              <a:gd name="T17" fmla="*/ 161 h 161"/>
              <a:gd name="T18" fmla="*/ 20 w 42"/>
              <a:gd name="T19" fmla="*/ 161 h 161"/>
              <a:gd name="T20" fmla="*/ 13 w 42"/>
              <a:gd name="T21" fmla="*/ 147 h 161"/>
              <a:gd name="T22" fmla="*/ 32 w 42"/>
              <a:gd name="T23" fmla="*/ 143 h 161"/>
              <a:gd name="T24" fmla="*/ 38 w 42"/>
              <a:gd name="T25" fmla="*/ 123 h 161"/>
              <a:gd name="T26" fmla="*/ 12 w 42"/>
              <a:gd name="T27" fmla="*/ 79 h 161"/>
              <a:gd name="T28" fmla="*/ 28 w 42"/>
              <a:gd name="T29" fmla="*/ 49 h 161"/>
              <a:gd name="T30" fmla="*/ 14 w 42"/>
              <a:gd name="T31" fmla="*/ 7 h 161"/>
              <a:gd name="T32" fmla="*/ 19 w 42"/>
              <a:gd name="T33" fmla="*/ 4 h 161"/>
              <a:gd name="T34" fmla="*/ 22 w 42"/>
              <a:gd name="T35" fmla="*/ 4 h 161"/>
              <a:gd name="T36" fmla="*/ 22 w 42"/>
              <a:gd name="T37" fmla="*/ 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" h="161">
                <a:moveTo>
                  <a:pt x="22" y="4"/>
                </a:moveTo>
                <a:cubicBezTo>
                  <a:pt x="20" y="2"/>
                  <a:pt x="17" y="0"/>
                  <a:pt x="15" y="0"/>
                </a:cubicBezTo>
                <a:cubicBezTo>
                  <a:pt x="13" y="0"/>
                  <a:pt x="12" y="1"/>
                  <a:pt x="10" y="4"/>
                </a:cubicBezTo>
                <a:cubicBezTo>
                  <a:pt x="4" y="16"/>
                  <a:pt x="20" y="37"/>
                  <a:pt x="24" y="45"/>
                </a:cubicBezTo>
                <a:cubicBezTo>
                  <a:pt x="32" y="65"/>
                  <a:pt x="13" y="65"/>
                  <a:pt x="7" y="75"/>
                </a:cubicBezTo>
                <a:cubicBezTo>
                  <a:pt x="0" y="89"/>
                  <a:pt x="30" y="111"/>
                  <a:pt x="34" y="120"/>
                </a:cubicBezTo>
                <a:cubicBezTo>
                  <a:pt x="38" y="129"/>
                  <a:pt x="33" y="136"/>
                  <a:pt x="28" y="140"/>
                </a:cubicBezTo>
                <a:cubicBezTo>
                  <a:pt x="22" y="144"/>
                  <a:pt x="15" y="142"/>
                  <a:pt x="8" y="143"/>
                </a:cubicBezTo>
                <a:cubicBezTo>
                  <a:pt x="2" y="145"/>
                  <a:pt x="14" y="156"/>
                  <a:pt x="20" y="161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14" y="156"/>
                  <a:pt x="7" y="148"/>
                  <a:pt x="13" y="147"/>
                </a:cubicBezTo>
                <a:cubicBezTo>
                  <a:pt x="19" y="145"/>
                  <a:pt x="26" y="148"/>
                  <a:pt x="32" y="143"/>
                </a:cubicBezTo>
                <a:cubicBezTo>
                  <a:pt x="37" y="139"/>
                  <a:pt x="42" y="132"/>
                  <a:pt x="38" y="123"/>
                </a:cubicBezTo>
                <a:cubicBezTo>
                  <a:pt x="34" y="114"/>
                  <a:pt x="4" y="92"/>
                  <a:pt x="12" y="79"/>
                </a:cubicBezTo>
                <a:cubicBezTo>
                  <a:pt x="17" y="69"/>
                  <a:pt x="36" y="69"/>
                  <a:pt x="28" y="49"/>
                </a:cubicBezTo>
                <a:cubicBezTo>
                  <a:pt x="24" y="40"/>
                  <a:pt x="8" y="20"/>
                  <a:pt x="14" y="7"/>
                </a:cubicBezTo>
                <a:cubicBezTo>
                  <a:pt x="16" y="5"/>
                  <a:pt x="17" y="4"/>
                  <a:pt x="19" y="4"/>
                </a:cubicBezTo>
                <a:cubicBezTo>
                  <a:pt x="20" y="4"/>
                  <a:pt x="21" y="4"/>
                  <a:pt x="22" y="4"/>
                </a:cubicBezTo>
                <a:cubicBezTo>
                  <a:pt x="22" y="4"/>
                  <a:pt x="22" y="4"/>
                  <a:pt x="2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Freeform 66"/>
          <p:cNvSpPr>
            <a:spLocks/>
          </p:cNvSpPr>
          <p:nvPr/>
        </p:nvSpPr>
        <p:spPr bwMode="auto">
          <a:xfrm>
            <a:off x="4230940" y="3675984"/>
            <a:ext cx="92257" cy="116065"/>
          </a:xfrm>
          <a:custGeom>
            <a:avLst/>
            <a:gdLst>
              <a:gd name="T0" fmla="*/ 32 w 39"/>
              <a:gd name="T1" fmla="*/ 49 h 49"/>
              <a:gd name="T2" fmla="*/ 7 w 39"/>
              <a:gd name="T3" fmla="*/ 1 h 49"/>
              <a:gd name="T4" fmla="*/ 0 w 39"/>
              <a:gd name="T5" fmla="*/ 0 h 49"/>
              <a:gd name="T6" fmla="*/ 0 w 39"/>
              <a:gd name="T7" fmla="*/ 2 h 49"/>
              <a:gd name="T8" fmla="*/ 6 w 39"/>
              <a:gd name="T9" fmla="*/ 4 h 49"/>
              <a:gd name="T10" fmla="*/ 30 w 39"/>
              <a:gd name="T11" fmla="*/ 48 h 49"/>
              <a:gd name="T12" fmla="*/ 32 w 39"/>
              <a:gd name="T13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49">
                <a:moveTo>
                  <a:pt x="32" y="49"/>
                </a:moveTo>
                <a:cubicBezTo>
                  <a:pt x="39" y="29"/>
                  <a:pt x="27" y="7"/>
                  <a:pt x="7" y="1"/>
                </a:cubicBezTo>
                <a:cubicBezTo>
                  <a:pt x="5" y="0"/>
                  <a:pt x="3" y="0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2" y="3"/>
                  <a:pt x="4" y="3"/>
                  <a:pt x="6" y="4"/>
                </a:cubicBezTo>
                <a:cubicBezTo>
                  <a:pt x="25" y="9"/>
                  <a:pt x="36" y="30"/>
                  <a:pt x="30" y="48"/>
                </a:cubicBezTo>
                <a:lnTo>
                  <a:pt x="32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Freeform 67"/>
          <p:cNvSpPr>
            <a:spLocks/>
          </p:cNvSpPr>
          <p:nvPr/>
        </p:nvSpPr>
        <p:spPr bwMode="auto">
          <a:xfrm>
            <a:off x="4141659" y="3673008"/>
            <a:ext cx="66960" cy="43153"/>
          </a:xfrm>
          <a:custGeom>
            <a:avLst/>
            <a:gdLst>
              <a:gd name="T0" fmla="*/ 28 w 28"/>
              <a:gd name="T1" fmla="*/ 0 h 18"/>
              <a:gd name="T2" fmla="*/ 0 w 28"/>
              <a:gd name="T3" fmla="*/ 18 h 18"/>
              <a:gd name="T4" fmla="*/ 3 w 28"/>
              <a:gd name="T5" fmla="*/ 18 h 18"/>
              <a:gd name="T6" fmla="*/ 27 w 28"/>
              <a:gd name="T7" fmla="*/ 3 h 18"/>
              <a:gd name="T8" fmla="*/ 28 w 28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8">
                <a:moveTo>
                  <a:pt x="28" y="0"/>
                </a:moveTo>
                <a:cubicBezTo>
                  <a:pt x="17" y="2"/>
                  <a:pt x="6" y="8"/>
                  <a:pt x="0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9" y="10"/>
                  <a:pt x="18" y="5"/>
                  <a:pt x="27" y="3"/>
                </a:cubicBezTo>
                <a:lnTo>
                  <a:pt x="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Freeform 68"/>
          <p:cNvSpPr>
            <a:spLocks/>
          </p:cNvSpPr>
          <p:nvPr/>
        </p:nvSpPr>
        <p:spPr bwMode="auto">
          <a:xfrm>
            <a:off x="4158026" y="3696816"/>
            <a:ext cx="31248" cy="20832"/>
          </a:xfrm>
          <a:custGeom>
            <a:avLst/>
            <a:gdLst>
              <a:gd name="T0" fmla="*/ 0 w 13"/>
              <a:gd name="T1" fmla="*/ 8 h 9"/>
              <a:gd name="T2" fmla="*/ 2 w 13"/>
              <a:gd name="T3" fmla="*/ 8 h 9"/>
              <a:gd name="T4" fmla="*/ 13 w 13"/>
              <a:gd name="T5" fmla="*/ 9 h 9"/>
              <a:gd name="T6" fmla="*/ 9 w 13"/>
              <a:gd name="T7" fmla="*/ 0 h 9"/>
              <a:gd name="T8" fmla="*/ 0 w 13"/>
              <a:gd name="T9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9">
                <a:moveTo>
                  <a:pt x="0" y="8"/>
                </a:moveTo>
                <a:cubicBezTo>
                  <a:pt x="2" y="8"/>
                  <a:pt x="2" y="8"/>
                  <a:pt x="2" y="8"/>
                </a:cubicBezTo>
                <a:cubicBezTo>
                  <a:pt x="6" y="8"/>
                  <a:pt x="10" y="8"/>
                  <a:pt x="13" y="9"/>
                </a:cubicBezTo>
                <a:cubicBezTo>
                  <a:pt x="9" y="0"/>
                  <a:pt x="9" y="0"/>
                  <a:pt x="9" y="0"/>
                </a:cubicBezTo>
                <a:cubicBezTo>
                  <a:pt x="5" y="2"/>
                  <a:pt x="2" y="5"/>
                  <a:pt x="0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Freeform 69"/>
          <p:cNvSpPr>
            <a:spLocks/>
          </p:cNvSpPr>
          <p:nvPr/>
        </p:nvSpPr>
        <p:spPr bwMode="auto">
          <a:xfrm>
            <a:off x="4217547" y="3687888"/>
            <a:ext cx="22320" cy="29760"/>
          </a:xfrm>
          <a:custGeom>
            <a:avLst/>
            <a:gdLst>
              <a:gd name="T0" fmla="*/ 0 w 9"/>
              <a:gd name="T1" fmla="*/ 13 h 13"/>
              <a:gd name="T2" fmla="*/ 5 w 9"/>
              <a:gd name="T3" fmla="*/ 13 h 13"/>
              <a:gd name="T4" fmla="*/ 9 w 9"/>
              <a:gd name="T5" fmla="*/ 1 h 13"/>
              <a:gd name="T6" fmla="*/ 4 w 9"/>
              <a:gd name="T7" fmla="*/ 0 h 13"/>
              <a:gd name="T8" fmla="*/ 0 w 9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3">
                <a:moveTo>
                  <a:pt x="0" y="13"/>
                </a:moveTo>
                <a:cubicBezTo>
                  <a:pt x="2" y="13"/>
                  <a:pt x="3" y="13"/>
                  <a:pt x="5" y="13"/>
                </a:cubicBezTo>
                <a:cubicBezTo>
                  <a:pt x="9" y="1"/>
                  <a:pt x="9" y="1"/>
                  <a:pt x="9" y="1"/>
                </a:cubicBezTo>
                <a:cubicBezTo>
                  <a:pt x="7" y="0"/>
                  <a:pt x="6" y="0"/>
                  <a:pt x="4" y="0"/>
                </a:cubicBezTo>
                <a:lnTo>
                  <a:pt x="0" y="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Freeform 70"/>
          <p:cNvSpPr>
            <a:spLocks/>
          </p:cNvSpPr>
          <p:nvPr/>
        </p:nvSpPr>
        <p:spPr bwMode="auto">
          <a:xfrm>
            <a:off x="4187787" y="3687888"/>
            <a:ext cx="17856" cy="25297"/>
          </a:xfrm>
          <a:custGeom>
            <a:avLst/>
            <a:gdLst>
              <a:gd name="T0" fmla="*/ 8 w 8"/>
              <a:gd name="T1" fmla="*/ 0 h 11"/>
              <a:gd name="T2" fmla="*/ 0 w 8"/>
              <a:gd name="T3" fmla="*/ 3 h 11"/>
              <a:gd name="T4" fmla="*/ 4 w 8"/>
              <a:gd name="T5" fmla="*/ 11 h 11"/>
              <a:gd name="T6" fmla="*/ 8 w 8"/>
              <a:gd name="T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11">
                <a:moveTo>
                  <a:pt x="8" y="0"/>
                </a:moveTo>
                <a:cubicBezTo>
                  <a:pt x="5" y="1"/>
                  <a:pt x="2" y="2"/>
                  <a:pt x="0" y="3"/>
                </a:cubicBezTo>
                <a:cubicBezTo>
                  <a:pt x="4" y="11"/>
                  <a:pt x="4" y="11"/>
                  <a:pt x="4" y="11"/>
                </a:cubicBezTo>
                <a:lnTo>
                  <a:pt x="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Freeform 71"/>
          <p:cNvSpPr>
            <a:spLocks/>
          </p:cNvSpPr>
          <p:nvPr/>
        </p:nvSpPr>
        <p:spPr bwMode="auto">
          <a:xfrm>
            <a:off x="4236892" y="3692351"/>
            <a:ext cx="50593" cy="52081"/>
          </a:xfrm>
          <a:custGeom>
            <a:avLst/>
            <a:gdLst>
              <a:gd name="T0" fmla="*/ 6 w 21"/>
              <a:gd name="T1" fmla="*/ 14 h 22"/>
              <a:gd name="T2" fmla="*/ 7 w 21"/>
              <a:gd name="T3" fmla="*/ 15 h 22"/>
              <a:gd name="T4" fmla="*/ 6 w 21"/>
              <a:gd name="T5" fmla="*/ 17 h 22"/>
              <a:gd name="T6" fmla="*/ 5 w 21"/>
              <a:gd name="T7" fmla="*/ 22 h 22"/>
              <a:gd name="T8" fmla="*/ 21 w 21"/>
              <a:gd name="T9" fmla="*/ 14 h 22"/>
              <a:gd name="T10" fmla="*/ 4 w 21"/>
              <a:gd name="T11" fmla="*/ 0 h 22"/>
              <a:gd name="T12" fmla="*/ 0 w 21"/>
              <a:gd name="T13" fmla="*/ 12 h 22"/>
              <a:gd name="T14" fmla="*/ 6 w 21"/>
              <a:gd name="T15" fmla="*/ 14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" h="22">
                <a:moveTo>
                  <a:pt x="6" y="14"/>
                </a:moveTo>
                <a:cubicBezTo>
                  <a:pt x="7" y="15"/>
                  <a:pt x="7" y="15"/>
                  <a:pt x="7" y="15"/>
                </a:cubicBezTo>
                <a:cubicBezTo>
                  <a:pt x="6" y="17"/>
                  <a:pt x="6" y="17"/>
                  <a:pt x="6" y="17"/>
                </a:cubicBezTo>
                <a:cubicBezTo>
                  <a:pt x="5" y="22"/>
                  <a:pt x="5" y="22"/>
                  <a:pt x="5" y="22"/>
                </a:cubicBezTo>
                <a:cubicBezTo>
                  <a:pt x="21" y="14"/>
                  <a:pt x="21" y="14"/>
                  <a:pt x="21" y="14"/>
                </a:cubicBezTo>
                <a:cubicBezTo>
                  <a:pt x="17" y="8"/>
                  <a:pt x="11" y="2"/>
                  <a:pt x="4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5" y="12"/>
                  <a:pt x="5" y="13"/>
                  <a:pt x="6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Freeform 72"/>
          <p:cNvSpPr>
            <a:spLocks/>
          </p:cNvSpPr>
          <p:nvPr/>
        </p:nvSpPr>
        <p:spPr bwMode="auto">
          <a:xfrm>
            <a:off x="4244331" y="3732528"/>
            <a:ext cx="58032" cy="52081"/>
          </a:xfrm>
          <a:custGeom>
            <a:avLst/>
            <a:gdLst>
              <a:gd name="T0" fmla="*/ 20 w 24"/>
              <a:gd name="T1" fmla="*/ 0 h 22"/>
              <a:gd name="T2" fmla="*/ 1 w 24"/>
              <a:gd name="T3" fmla="*/ 10 h 22"/>
              <a:gd name="T4" fmla="*/ 0 w 24"/>
              <a:gd name="T5" fmla="*/ 14 h 22"/>
              <a:gd name="T6" fmla="*/ 0 w 24"/>
              <a:gd name="T7" fmla="*/ 15 h 22"/>
              <a:gd name="T8" fmla="*/ 22 w 24"/>
              <a:gd name="T9" fmla="*/ 22 h 22"/>
              <a:gd name="T10" fmla="*/ 20 w 24"/>
              <a:gd name="T11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22">
                <a:moveTo>
                  <a:pt x="20" y="0"/>
                </a:moveTo>
                <a:cubicBezTo>
                  <a:pt x="1" y="10"/>
                  <a:pt x="1" y="10"/>
                  <a:pt x="1" y="10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5"/>
                  <a:pt x="0" y="15"/>
                </a:cubicBezTo>
                <a:cubicBezTo>
                  <a:pt x="22" y="22"/>
                  <a:pt x="22" y="22"/>
                  <a:pt x="22" y="22"/>
                </a:cubicBezTo>
                <a:cubicBezTo>
                  <a:pt x="24" y="14"/>
                  <a:pt x="23" y="7"/>
                  <a:pt x="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Freeform 73"/>
          <p:cNvSpPr>
            <a:spLocks noEditPoints="1"/>
          </p:cNvSpPr>
          <p:nvPr/>
        </p:nvSpPr>
        <p:spPr bwMode="auto">
          <a:xfrm>
            <a:off x="3836615" y="3542062"/>
            <a:ext cx="141361" cy="229155"/>
          </a:xfrm>
          <a:custGeom>
            <a:avLst/>
            <a:gdLst>
              <a:gd name="T0" fmla="*/ 59 w 59"/>
              <a:gd name="T1" fmla="*/ 74 h 96"/>
              <a:gd name="T2" fmla="*/ 59 w 59"/>
              <a:gd name="T3" fmla="*/ 69 h 96"/>
              <a:gd name="T4" fmla="*/ 42 w 59"/>
              <a:gd name="T5" fmla="*/ 49 h 96"/>
              <a:gd name="T6" fmla="*/ 40 w 59"/>
              <a:gd name="T7" fmla="*/ 49 h 96"/>
              <a:gd name="T8" fmla="*/ 35 w 59"/>
              <a:gd name="T9" fmla="*/ 50 h 96"/>
              <a:gd name="T10" fmla="*/ 29 w 59"/>
              <a:gd name="T11" fmla="*/ 54 h 96"/>
              <a:gd name="T12" fmla="*/ 28 w 59"/>
              <a:gd name="T13" fmla="*/ 53 h 96"/>
              <a:gd name="T14" fmla="*/ 28 w 59"/>
              <a:gd name="T15" fmla="*/ 51 h 96"/>
              <a:gd name="T16" fmla="*/ 21 w 59"/>
              <a:gd name="T17" fmla="*/ 36 h 96"/>
              <a:gd name="T18" fmla="*/ 11 w 59"/>
              <a:gd name="T19" fmla="*/ 25 h 96"/>
              <a:gd name="T20" fmla="*/ 6 w 59"/>
              <a:gd name="T21" fmla="*/ 17 h 96"/>
              <a:gd name="T22" fmla="*/ 5 w 59"/>
              <a:gd name="T23" fmla="*/ 14 h 96"/>
              <a:gd name="T24" fmla="*/ 6 w 59"/>
              <a:gd name="T25" fmla="*/ 11 h 96"/>
              <a:gd name="T26" fmla="*/ 11 w 59"/>
              <a:gd name="T27" fmla="*/ 3 h 96"/>
              <a:gd name="T28" fmla="*/ 8 w 59"/>
              <a:gd name="T29" fmla="*/ 1 h 96"/>
              <a:gd name="T30" fmla="*/ 5 w 59"/>
              <a:gd name="T31" fmla="*/ 0 h 96"/>
              <a:gd name="T32" fmla="*/ 4 w 59"/>
              <a:gd name="T33" fmla="*/ 1 h 96"/>
              <a:gd name="T34" fmla="*/ 3 w 59"/>
              <a:gd name="T35" fmla="*/ 3 h 96"/>
              <a:gd name="T36" fmla="*/ 2 w 59"/>
              <a:gd name="T37" fmla="*/ 6 h 96"/>
              <a:gd name="T38" fmla="*/ 1 w 59"/>
              <a:gd name="T39" fmla="*/ 10 h 96"/>
              <a:gd name="T40" fmla="*/ 1 w 59"/>
              <a:gd name="T41" fmla="*/ 18 h 96"/>
              <a:gd name="T42" fmla="*/ 7 w 59"/>
              <a:gd name="T43" fmla="*/ 26 h 96"/>
              <a:gd name="T44" fmla="*/ 18 w 59"/>
              <a:gd name="T45" fmla="*/ 38 h 96"/>
              <a:gd name="T46" fmla="*/ 25 w 59"/>
              <a:gd name="T47" fmla="*/ 52 h 96"/>
              <a:gd name="T48" fmla="*/ 25 w 59"/>
              <a:gd name="T49" fmla="*/ 53 h 96"/>
              <a:gd name="T50" fmla="*/ 25 w 59"/>
              <a:gd name="T51" fmla="*/ 55 h 96"/>
              <a:gd name="T52" fmla="*/ 20 w 59"/>
              <a:gd name="T53" fmla="*/ 57 h 96"/>
              <a:gd name="T54" fmla="*/ 15 w 59"/>
              <a:gd name="T55" fmla="*/ 60 h 96"/>
              <a:gd name="T56" fmla="*/ 17 w 59"/>
              <a:gd name="T57" fmla="*/ 87 h 96"/>
              <a:gd name="T58" fmla="*/ 34 w 59"/>
              <a:gd name="T59" fmla="*/ 96 h 96"/>
              <a:gd name="T60" fmla="*/ 35 w 59"/>
              <a:gd name="T61" fmla="*/ 96 h 96"/>
              <a:gd name="T62" fmla="*/ 35 w 59"/>
              <a:gd name="T63" fmla="*/ 94 h 96"/>
              <a:gd name="T64" fmla="*/ 32 w 59"/>
              <a:gd name="T65" fmla="*/ 80 h 96"/>
              <a:gd name="T66" fmla="*/ 31 w 59"/>
              <a:gd name="T67" fmla="*/ 78 h 96"/>
              <a:gd name="T68" fmla="*/ 32 w 59"/>
              <a:gd name="T69" fmla="*/ 77 h 96"/>
              <a:gd name="T70" fmla="*/ 59 w 59"/>
              <a:gd name="T71" fmla="*/ 74 h 96"/>
              <a:gd name="T72" fmla="*/ 22 w 59"/>
              <a:gd name="T73" fmla="*/ 86 h 96"/>
              <a:gd name="T74" fmla="*/ 22 w 59"/>
              <a:gd name="T75" fmla="*/ 86 h 96"/>
              <a:gd name="T76" fmla="*/ 18 w 59"/>
              <a:gd name="T77" fmla="*/ 83 h 96"/>
              <a:gd name="T78" fmla="*/ 14 w 59"/>
              <a:gd name="T79" fmla="*/ 74 h 96"/>
              <a:gd name="T80" fmla="*/ 16 w 59"/>
              <a:gd name="T81" fmla="*/ 63 h 96"/>
              <a:gd name="T82" fmla="*/ 20 w 59"/>
              <a:gd name="T83" fmla="*/ 59 h 96"/>
              <a:gd name="T84" fmla="*/ 20 w 59"/>
              <a:gd name="T85" fmla="*/ 59 h 96"/>
              <a:gd name="T86" fmla="*/ 18 w 59"/>
              <a:gd name="T87" fmla="*/ 63 h 96"/>
              <a:gd name="T88" fmla="*/ 17 w 59"/>
              <a:gd name="T89" fmla="*/ 73 h 96"/>
              <a:gd name="T90" fmla="*/ 21 w 59"/>
              <a:gd name="T91" fmla="*/ 82 h 96"/>
              <a:gd name="T92" fmla="*/ 22 w 59"/>
              <a:gd name="T93" fmla="*/ 8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9" h="96">
                <a:moveTo>
                  <a:pt x="59" y="74"/>
                </a:moveTo>
                <a:cubicBezTo>
                  <a:pt x="59" y="72"/>
                  <a:pt x="59" y="71"/>
                  <a:pt x="59" y="69"/>
                </a:cubicBezTo>
                <a:cubicBezTo>
                  <a:pt x="58" y="58"/>
                  <a:pt x="50" y="49"/>
                  <a:pt x="42" y="49"/>
                </a:cubicBezTo>
                <a:cubicBezTo>
                  <a:pt x="41" y="49"/>
                  <a:pt x="41" y="49"/>
                  <a:pt x="40" y="49"/>
                </a:cubicBezTo>
                <a:cubicBezTo>
                  <a:pt x="38" y="49"/>
                  <a:pt x="36" y="50"/>
                  <a:pt x="35" y="50"/>
                </a:cubicBezTo>
                <a:cubicBezTo>
                  <a:pt x="32" y="51"/>
                  <a:pt x="30" y="53"/>
                  <a:pt x="29" y="54"/>
                </a:cubicBezTo>
                <a:cubicBezTo>
                  <a:pt x="29" y="54"/>
                  <a:pt x="29" y="53"/>
                  <a:pt x="28" y="53"/>
                </a:cubicBezTo>
                <a:cubicBezTo>
                  <a:pt x="28" y="52"/>
                  <a:pt x="28" y="51"/>
                  <a:pt x="28" y="51"/>
                </a:cubicBezTo>
                <a:cubicBezTo>
                  <a:pt x="26" y="45"/>
                  <a:pt x="23" y="40"/>
                  <a:pt x="21" y="36"/>
                </a:cubicBezTo>
                <a:cubicBezTo>
                  <a:pt x="18" y="33"/>
                  <a:pt x="13" y="28"/>
                  <a:pt x="11" y="25"/>
                </a:cubicBezTo>
                <a:cubicBezTo>
                  <a:pt x="8" y="23"/>
                  <a:pt x="6" y="19"/>
                  <a:pt x="6" y="17"/>
                </a:cubicBezTo>
                <a:cubicBezTo>
                  <a:pt x="6" y="16"/>
                  <a:pt x="5" y="15"/>
                  <a:pt x="5" y="14"/>
                </a:cubicBezTo>
                <a:cubicBezTo>
                  <a:pt x="5" y="12"/>
                  <a:pt x="6" y="11"/>
                  <a:pt x="6" y="11"/>
                </a:cubicBezTo>
                <a:cubicBezTo>
                  <a:pt x="8" y="8"/>
                  <a:pt x="9" y="5"/>
                  <a:pt x="11" y="3"/>
                </a:cubicBezTo>
                <a:cubicBezTo>
                  <a:pt x="12" y="2"/>
                  <a:pt x="10" y="2"/>
                  <a:pt x="8" y="1"/>
                </a:cubicBezTo>
                <a:cubicBezTo>
                  <a:pt x="6" y="1"/>
                  <a:pt x="5" y="0"/>
                  <a:pt x="5" y="0"/>
                </a:cubicBezTo>
                <a:cubicBezTo>
                  <a:pt x="4" y="0"/>
                  <a:pt x="4" y="0"/>
                  <a:pt x="4" y="1"/>
                </a:cubicBezTo>
                <a:cubicBezTo>
                  <a:pt x="3" y="1"/>
                  <a:pt x="3" y="2"/>
                  <a:pt x="3" y="3"/>
                </a:cubicBezTo>
                <a:cubicBezTo>
                  <a:pt x="2" y="6"/>
                  <a:pt x="2" y="6"/>
                  <a:pt x="2" y="6"/>
                </a:cubicBezTo>
                <a:cubicBezTo>
                  <a:pt x="2" y="7"/>
                  <a:pt x="1" y="9"/>
                  <a:pt x="1" y="10"/>
                </a:cubicBezTo>
                <a:cubicBezTo>
                  <a:pt x="1" y="13"/>
                  <a:pt x="0" y="16"/>
                  <a:pt x="1" y="18"/>
                </a:cubicBezTo>
                <a:cubicBezTo>
                  <a:pt x="2" y="20"/>
                  <a:pt x="5" y="24"/>
                  <a:pt x="7" y="26"/>
                </a:cubicBezTo>
                <a:cubicBezTo>
                  <a:pt x="10" y="30"/>
                  <a:pt x="15" y="35"/>
                  <a:pt x="18" y="38"/>
                </a:cubicBezTo>
                <a:cubicBezTo>
                  <a:pt x="21" y="41"/>
                  <a:pt x="23" y="47"/>
                  <a:pt x="25" y="52"/>
                </a:cubicBezTo>
                <a:cubicBezTo>
                  <a:pt x="25" y="52"/>
                  <a:pt x="25" y="53"/>
                  <a:pt x="25" y="53"/>
                </a:cubicBezTo>
                <a:cubicBezTo>
                  <a:pt x="25" y="54"/>
                  <a:pt x="25" y="55"/>
                  <a:pt x="25" y="55"/>
                </a:cubicBezTo>
                <a:cubicBezTo>
                  <a:pt x="24" y="56"/>
                  <a:pt x="22" y="56"/>
                  <a:pt x="20" y="57"/>
                </a:cubicBezTo>
                <a:cubicBezTo>
                  <a:pt x="18" y="57"/>
                  <a:pt x="16" y="59"/>
                  <a:pt x="15" y="60"/>
                </a:cubicBezTo>
                <a:cubicBezTo>
                  <a:pt x="8" y="66"/>
                  <a:pt x="9" y="78"/>
                  <a:pt x="17" y="87"/>
                </a:cubicBezTo>
                <a:cubicBezTo>
                  <a:pt x="22" y="93"/>
                  <a:pt x="29" y="96"/>
                  <a:pt x="34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5"/>
                  <a:pt x="35" y="95"/>
                  <a:pt x="35" y="94"/>
                </a:cubicBezTo>
                <a:cubicBezTo>
                  <a:pt x="32" y="80"/>
                  <a:pt x="32" y="80"/>
                  <a:pt x="32" y="80"/>
                </a:cubicBezTo>
                <a:cubicBezTo>
                  <a:pt x="31" y="78"/>
                  <a:pt x="31" y="78"/>
                  <a:pt x="31" y="78"/>
                </a:cubicBezTo>
                <a:cubicBezTo>
                  <a:pt x="32" y="77"/>
                  <a:pt x="32" y="77"/>
                  <a:pt x="32" y="77"/>
                </a:cubicBezTo>
                <a:cubicBezTo>
                  <a:pt x="33" y="76"/>
                  <a:pt x="35" y="74"/>
                  <a:pt x="59" y="74"/>
                </a:cubicBezTo>
                <a:close/>
                <a:moveTo>
                  <a:pt x="22" y="86"/>
                </a:moveTo>
                <a:cubicBezTo>
                  <a:pt x="22" y="86"/>
                  <a:pt x="22" y="86"/>
                  <a:pt x="22" y="86"/>
                </a:cubicBezTo>
                <a:cubicBezTo>
                  <a:pt x="21" y="86"/>
                  <a:pt x="19" y="85"/>
                  <a:pt x="18" y="83"/>
                </a:cubicBezTo>
                <a:cubicBezTo>
                  <a:pt x="16" y="82"/>
                  <a:pt x="14" y="77"/>
                  <a:pt x="14" y="74"/>
                </a:cubicBezTo>
                <a:cubicBezTo>
                  <a:pt x="14" y="70"/>
                  <a:pt x="14" y="65"/>
                  <a:pt x="16" y="63"/>
                </a:cubicBezTo>
                <a:cubicBezTo>
                  <a:pt x="17" y="61"/>
                  <a:pt x="19" y="59"/>
                  <a:pt x="20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20" y="59"/>
                  <a:pt x="20" y="61"/>
                  <a:pt x="18" y="63"/>
                </a:cubicBezTo>
                <a:cubicBezTo>
                  <a:pt x="17" y="66"/>
                  <a:pt x="16" y="70"/>
                  <a:pt x="17" y="73"/>
                </a:cubicBezTo>
                <a:cubicBezTo>
                  <a:pt x="18" y="76"/>
                  <a:pt x="20" y="80"/>
                  <a:pt x="21" y="82"/>
                </a:cubicBezTo>
                <a:cubicBezTo>
                  <a:pt x="22" y="83"/>
                  <a:pt x="23" y="85"/>
                  <a:pt x="22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Freeform 74"/>
          <p:cNvSpPr>
            <a:spLocks/>
          </p:cNvSpPr>
          <p:nvPr/>
        </p:nvSpPr>
        <p:spPr bwMode="auto">
          <a:xfrm>
            <a:off x="4015177" y="3747408"/>
            <a:ext cx="2976" cy="4465"/>
          </a:xfrm>
          <a:custGeom>
            <a:avLst/>
            <a:gdLst>
              <a:gd name="T0" fmla="*/ 0 w 1"/>
              <a:gd name="T1" fmla="*/ 0 h 2"/>
              <a:gd name="T2" fmla="*/ 0 w 1"/>
              <a:gd name="T3" fmla="*/ 2 h 2"/>
              <a:gd name="T4" fmla="*/ 1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1" y="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Freeform 75"/>
          <p:cNvSpPr>
            <a:spLocks/>
          </p:cNvSpPr>
          <p:nvPr/>
        </p:nvSpPr>
        <p:spPr bwMode="auto">
          <a:xfrm>
            <a:off x="4031546" y="3725088"/>
            <a:ext cx="162193" cy="26784"/>
          </a:xfrm>
          <a:custGeom>
            <a:avLst/>
            <a:gdLst>
              <a:gd name="T0" fmla="*/ 5 w 68"/>
              <a:gd name="T1" fmla="*/ 11 h 11"/>
              <a:gd name="T2" fmla="*/ 52 w 68"/>
              <a:gd name="T3" fmla="*/ 11 h 11"/>
              <a:gd name="T4" fmla="*/ 65 w 68"/>
              <a:gd name="T5" fmla="*/ 11 h 11"/>
              <a:gd name="T6" fmla="*/ 68 w 68"/>
              <a:gd name="T7" fmla="*/ 0 h 11"/>
              <a:gd name="T8" fmla="*/ 55 w 68"/>
              <a:gd name="T9" fmla="*/ 0 h 11"/>
              <a:gd name="T10" fmla="*/ 0 w 68"/>
              <a:gd name="T11" fmla="*/ 0 h 11"/>
              <a:gd name="T12" fmla="*/ 5 w 68"/>
              <a:gd name="T13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1">
                <a:moveTo>
                  <a:pt x="5" y="11"/>
                </a:moveTo>
                <a:cubicBezTo>
                  <a:pt x="21" y="11"/>
                  <a:pt x="40" y="11"/>
                  <a:pt x="52" y="11"/>
                </a:cubicBezTo>
                <a:cubicBezTo>
                  <a:pt x="57" y="11"/>
                  <a:pt x="61" y="11"/>
                  <a:pt x="65" y="11"/>
                </a:cubicBezTo>
                <a:cubicBezTo>
                  <a:pt x="68" y="0"/>
                  <a:pt x="68" y="0"/>
                  <a:pt x="68" y="0"/>
                </a:cubicBezTo>
                <a:cubicBezTo>
                  <a:pt x="64" y="0"/>
                  <a:pt x="60" y="0"/>
                  <a:pt x="55" y="0"/>
                </a:cubicBezTo>
                <a:cubicBezTo>
                  <a:pt x="40" y="0"/>
                  <a:pt x="18" y="0"/>
                  <a:pt x="0" y="0"/>
                </a:cubicBezTo>
                <a:lnTo>
                  <a:pt x="5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Freeform 76"/>
          <p:cNvSpPr>
            <a:spLocks noEditPoints="1"/>
          </p:cNvSpPr>
          <p:nvPr/>
        </p:nvSpPr>
        <p:spPr bwMode="auto">
          <a:xfrm>
            <a:off x="3919944" y="3725088"/>
            <a:ext cx="449381" cy="583302"/>
          </a:xfrm>
          <a:custGeom>
            <a:avLst/>
            <a:gdLst>
              <a:gd name="T0" fmla="*/ 157 w 188"/>
              <a:gd name="T1" fmla="*/ 47 h 244"/>
              <a:gd name="T2" fmla="*/ 130 w 188"/>
              <a:gd name="T3" fmla="*/ 43 h 244"/>
              <a:gd name="T4" fmla="*/ 133 w 188"/>
              <a:gd name="T5" fmla="*/ 16 h 244"/>
              <a:gd name="T6" fmla="*/ 124 w 188"/>
              <a:gd name="T7" fmla="*/ 1 h 244"/>
              <a:gd name="T8" fmla="*/ 130 w 188"/>
              <a:gd name="T9" fmla="*/ 13 h 244"/>
              <a:gd name="T10" fmla="*/ 121 w 188"/>
              <a:gd name="T11" fmla="*/ 54 h 244"/>
              <a:gd name="T12" fmla="*/ 119 w 188"/>
              <a:gd name="T13" fmla="*/ 130 h 244"/>
              <a:gd name="T14" fmla="*/ 94 w 188"/>
              <a:gd name="T15" fmla="*/ 157 h 244"/>
              <a:gd name="T16" fmla="*/ 91 w 188"/>
              <a:gd name="T17" fmla="*/ 157 h 244"/>
              <a:gd name="T18" fmla="*/ 88 w 188"/>
              <a:gd name="T19" fmla="*/ 158 h 244"/>
              <a:gd name="T20" fmla="*/ 86 w 188"/>
              <a:gd name="T21" fmla="*/ 158 h 244"/>
              <a:gd name="T22" fmla="*/ 83 w 188"/>
              <a:gd name="T23" fmla="*/ 158 h 244"/>
              <a:gd name="T24" fmla="*/ 81 w 188"/>
              <a:gd name="T25" fmla="*/ 158 h 244"/>
              <a:gd name="T26" fmla="*/ 79 w 188"/>
              <a:gd name="T27" fmla="*/ 158 h 244"/>
              <a:gd name="T28" fmla="*/ 77 w 188"/>
              <a:gd name="T29" fmla="*/ 159 h 244"/>
              <a:gd name="T30" fmla="*/ 75 w 188"/>
              <a:gd name="T31" fmla="*/ 159 h 244"/>
              <a:gd name="T32" fmla="*/ 60 w 188"/>
              <a:gd name="T33" fmla="*/ 159 h 244"/>
              <a:gd name="T34" fmla="*/ 58 w 188"/>
              <a:gd name="T35" fmla="*/ 158 h 244"/>
              <a:gd name="T36" fmla="*/ 56 w 188"/>
              <a:gd name="T37" fmla="*/ 158 h 244"/>
              <a:gd name="T38" fmla="*/ 54 w 188"/>
              <a:gd name="T39" fmla="*/ 158 h 244"/>
              <a:gd name="T40" fmla="*/ 52 w 188"/>
              <a:gd name="T41" fmla="*/ 158 h 244"/>
              <a:gd name="T42" fmla="*/ 49 w 188"/>
              <a:gd name="T43" fmla="*/ 158 h 244"/>
              <a:gd name="T44" fmla="*/ 47 w 188"/>
              <a:gd name="T45" fmla="*/ 158 h 244"/>
              <a:gd name="T46" fmla="*/ 45 w 188"/>
              <a:gd name="T47" fmla="*/ 157 h 244"/>
              <a:gd name="T48" fmla="*/ 25 w 188"/>
              <a:gd name="T49" fmla="*/ 150 h 244"/>
              <a:gd name="T50" fmla="*/ 18 w 188"/>
              <a:gd name="T51" fmla="*/ 94 h 244"/>
              <a:gd name="T52" fmla="*/ 9 w 188"/>
              <a:gd name="T53" fmla="*/ 25 h 244"/>
              <a:gd name="T54" fmla="*/ 29 w 188"/>
              <a:gd name="T55" fmla="*/ 11 h 244"/>
              <a:gd name="T56" fmla="*/ 0 w 188"/>
              <a:gd name="T57" fmla="*/ 2 h 244"/>
              <a:gd name="T58" fmla="*/ 11 w 188"/>
              <a:gd name="T59" fmla="*/ 50 h 244"/>
              <a:gd name="T60" fmla="*/ 12 w 188"/>
              <a:gd name="T61" fmla="*/ 136 h 244"/>
              <a:gd name="T62" fmla="*/ 40 w 188"/>
              <a:gd name="T63" fmla="*/ 167 h 244"/>
              <a:gd name="T64" fmla="*/ 46 w 188"/>
              <a:gd name="T65" fmla="*/ 181 h 244"/>
              <a:gd name="T66" fmla="*/ 45 w 188"/>
              <a:gd name="T67" fmla="*/ 197 h 244"/>
              <a:gd name="T68" fmla="*/ 45 w 188"/>
              <a:gd name="T69" fmla="*/ 222 h 244"/>
              <a:gd name="T70" fmla="*/ 11 w 188"/>
              <a:gd name="T71" fmla="*/ 241 h 244"/>
              <a:gd name="T72" fmla="*/ 97 w 188"/>
              <a:gd name="T73" fmla="*/ 244 h 244"/>
              <a:gd name="T74" fmla="*/ 111 w 188"/>
              <a:gd name="T75" fmla="*/ 234 h 244"/>
              <a:gd name="T76" fmla="*/ 85 w 188"/>
              <a:gd name="T77" fmla="*/ 208 h 244"/>
              <a:gd name="T78" fmla="*/ 97 w 188"/>
              <a:gd name="T79" fmla="*/ 189 h 244"/>
              <a:gd name="T80" fmla="*/ 84 w 188"/>
              <a:gd name="T81" fmla="*/ 174 h 244"/>
              <a:gd name="T82" fmla="*/ 115 w 188"/>
              <a:gd name="T83" fmla="*/ 159 h 244"/>
              <a:gd name="T84" fmla="*/ 130 w 188"/>
              <a:gd name="T85" fmla="*/ 145 h 244"/>
              <a:gd name="T86" fmla="*/ 135 w 188"/>
              <a:gd name="T87" fmla="*/ 145 h 244"/>
              <a:gd name="T88" fmla="*/ 177 w 188"/>
              <a:gd name="T89" fmla="*/ 126 h 244"/>
              <a:gd name="T90" fmla="*/ 185 w 188"/>
              <a:gd name="T91" fmla="*/ 75 h 244"/>
              <a:gd name="T92" fmla="*/ 168 w 188"/>
              <a:gd name="T93" fmla="*/ 97 h 244"/>
              <a:gd name="T94" fmla="*/ 146 w 188"/>
              <a:gd name="T95" fmla="*/ 125 h 244"/>
              <a:gd name="T96" fmla="*/ 131 w 188"/>
              <a:gd name="T97" fmla="*/ 127 h 244"/>
              <a:gd name="T98" fmla="*/ 123 w 188"/>
              <a:gd name="T99" fmla="*/ 95 h 244"/>
              <a:gd name="T100" fmla="*/ 125 w 188"/>
              <a:gd name="T101" fmla="*/ 64 h 244"/>
              <a:gd name="T102" fmla="*/ 137 w 188"/>
              <a:gd name="T103" fmla="*/ 62 h 244"/>
              <a:gd name="T104" fmla="*/ 159 w 188"/>
              <a:gd name="T105" fmla="*/ 68 h 244"/>
              <a:gd name="T106" fmla="*/ 168 w 188"/>
              <a:gd name="T107" fmla="*/ 9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8" h="244">
                <a:moveTo>
                  <a:pt x="174" y="56"/>
                </a:moveTo>
                <a:cubicBezTo>
                  <a:pt x="170" y="52"/>
                  <a:pt x="162" y="48"/>
                  <a:pt x="157" y="47"/>
                </a:cubicBezTo>
                <a:cubicBezTo>
                  <a:pt x="151" y="46"/>
                  <a:pt x="144" y="46"/>
                  <a:pt x="139" y="46"/>
                </a:cubicBezTo>
                <a:cubicBezTo>
                  <a:pt x="135" y="46"/>
                  <a:pt x="131" y="44"/>
                  <a:pt x="130" y="43"/>
                </a:cubicBezTo>
                <a:cubicBezTo>
                  <a:pt x="128" y="42"/>
                  <a:pt x="128" y="38"/>
                  <a:pt x="129" y="34"/>
                </a:cubicBezTo>
                <a:cubicBezTo>
                  <a:pt x="129" y="31"/>
                  <a:pt x="131" y="23"/>
                  <a:pt x="133" y="16"/>
                </a:cubicBezTo>
                <a:cubicBezTo>
                  <a:pt x="134" y="10"/>
                  <a:pt x="136" y="3"/>
                  <a:pt x="136" y="2"/>
                </a:cubicBezTo>
                <a:cubicBezTo>
                  <a:pt x="136" y="2"/>
                  <a:pt x="131" y="1"/>
                  <a:pt x="124" y="1"/>
                </a:cubicBezTo>
                <a:cubicBezTo>
                  <a:pt x="121" y="11"/>
                  <a:pt x="121" y="11"/>
                  <a:pt x="121" y="11"/>
                </a:cubicBezTo>
                <a:cubicBezTo>
                  <a:pt x="127" y="12"/>
                  <a:pt x="130" y="12"/>
                  <a:pt x="130" y="13"/>
                </a:cubicBezTo>
                <a:cubicBezTo>
                  <a:pt x="130" y="14"/>
                  <a:pt x="129" y="19"/>
                  <a:pt x="127" y="25"/>
                </a:cubicBezTo>
                <a:cubicBezTo>
                  <a:pt x="126" y="31"/>
                  <a:pt x="123" y="44"/>
                  <a:pt x="121" y="54"/>
                </a:cubicBezTo>
                <a:cubicBezTo>
                  <a:pt x="118" y="65"/>
                  <a:pt x="117" y="83"/>
                  <a:pt x="118" y="94"/>
                </a:cubicBezTo>
                <a:cubicBezTo>
                  <a:pt x="119" y="105"/>
                  <a:pt x="120" y="122"/>
                  <a:pt x="119" y="130"/>
                </a:cubicBezTo>
                <a:cubicBezTo>
                  <a:pt x="119" y="139"/>
                  <a:pt x="115" y="148"/>
                  <a:pt x="111" y="150"/>
                </a:cubicBezTo>
                <a:cubicBezTo>
                  <a:pt x="107" y="153"/>
                  <a:pt x="99" y="156"/>
                  <a:pt x="94" y="157"/>
                </a:cubicBezTo>
                <a:cubicBezTo>
                  <a:pt x="93" y="157"/>
                  <a:pt x="92" y="157"/>
                  <a:pt x="91" y="157"/>
                </a:cubicBezTo>
                <a:cubicBezTo>
                  <a:pt x="91" y="157"/>
                  <a:pt x="91" y="157"/>
                  <a:pt x="91" y="157"/>
                </a:cubicBezTo>
                <a:cubicBezTo>
                  <a:pt x="90" y="157"/>
                  <a:pt x="90" y="157"/>
                  <a:pt x="89" y="158"/>
                </a:cubicBezTo>
                <a:cubicBezTo>
                  <a:pt x="89" y="158"/>
                  <a:pt x="88" y="158"/>
                  <a:pt x="88" y="158"/>
                </a:cubicBezTo>
                <a:cubicBezTo>
                  <a:pt x="88" y="158"/>
                  <a:pt x="87" y="158"/>
                  <a:pt x="87" y="158"/>
                </a:cubicBezTo>
                <a:cubicBezTo>
                  <a:pt x="86" y="158"/>
                  <a:pt x="86" y="158"/>
                  <a:pt x="86" y="158"/>
                </a:cubicBezTo>
                <a:cubicBezTo>
                  <a:pt x="85" y="158"/>
                  <a:pt x="85" y="158"/>
                  <a:pt x="84" y="158"/>
                </a:cubicBezTo>
                <a:cubicBezTo>
                  <a:pt x="84" y="158"/>
                  <a:pt x="84" y="158"/>
                  <a:pt x="83" y="158"/>
                </a:cubicBezTo>
                <a:cubicBezTo>
                  <a:pt x="83" y="158"/>
                  <a:pt x="82" y="158"/>
                  <a:pt x="82" y="158"/>
                </a:cubicBezTo>
                <a:cubicBezTo>
                  <a:pt x="82" y="158"/>
                  <a:pt x="81" y="158"/>
                  <a:pt x="81" y="158"/>
                </a:cubicBezTo>
                <a:cubicBezTo>
                  <a:pt x="80" y="158"/>
                  <a:pt x="80" y="158"/>
                  <a:pt x="80" y="158"/>
                </a:cubicBezTo>
                <a:cubicBezTo>
                  <a:pt x="79" y="158"/>
                  <a:pt x="79" y="158"/>
                  <a:pt x="79" y="158"/>
                </a:cubicBezTo>
                <a:cubicBezTo>
                  <a:pt x="78" y="158"/>
                  <a:pt x="78" y="158"/>
                  <a:pt x="78" y="158"/>
                </a:cubicBezTo>
                <a:cubicBezTo>
                  <a:pt x="77" y="159"/>
                  <a:pt x="77" y="159"/>
                  <a:pt x="77" y="159"/>
                </a:cubicBezTo>
                <a:cubicBezTo>
                  <a:pt x="77" y="159"/>
                  <a:pt x="77" y="159"/>
                  <a:pt x="76" y="159"/>
                </a:cubicBezTo>
                <a:cubicBezTo>
                  <a:pt x="76" y="159"/>
                  <a:pt x="76" y="159"/>
                  <a:pt x="75" y="159"/>
                </a:cubicBezTo>
                <a:cubicBezTo>
                  <a:pt x="71" y="158"/>
                  <a:pt x="65" y="158"/>
                  <a:pt x="61" y="159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59" y="159"/>
                  <a:pt x="59" y="159"/>
                  <a:pt x="58" y="158"/>
                </a:cubicBezTo>
                <a:cubicBezTo>
                  <a:pt x="58" y="158"/>
                  <a:pt x="58" y="158"/>
                  <a:pt x="57" y="158"/>
                </a:cubicBezTo>
                <a:cubicBezTo>
                  <a:pt x="57" y="158"/>
                  <a:pt x="57" y="158"/>
                  <a:pt x="56" y="158"/>
                </a:cubicBezTo>
                <a:cubicBezTo>
                  <a:pt x="56" y="158"/>
                  <a:pt x="56" y="158"/>
                  <a:pt x="55" y="158"/>
                </a:cubicBezTo>
                <a:cubicBezTo>
                  <a:pt x="55" y="158"/>
                  <a:pt x="54" y="158"/>
                  <a:pt x="54" y="158"/>
                </a:cubicBezTo>
                <a:cubicBezTo>
                  <a:pt x="54" y="158"/>
                  <a:pt x="53" y="158"/>
                  <a:pt x="53" y="158"/>
                </a:cubicBezTo>
                <a:cubicBezTo>
                  <a:pt x="52" y="158"/>
                  <a:pt x="52" y="158"/>
                  <a:pt x="52" y="158"/>
                </a:cubicBezTo>
                <a:cubicBezTo>
                  <a:pt x="51" y="158"/>
                  <a:pt x="51" y="158"/>
                  <a:pt x="50" y="158"/>
                </a:cubicBezTo>
                <a:cubicBezTo>
                  <a:pt x="50" y="158"/>
                  <a:pt x="50" y="158"/>
                  <a:pt x="49" y="158"/>
                </a:cubicBezTo>
                <a:cubicBezTo>
                  <a:pt x="49" y="158"/>
                  <a:pt x="48" y="158"/>
                  <a:pt x="48" y="158"/>
                </a:cubicBezTo>
                <a:cubicBezTo>
                  <a:pt x="48" y="158"/>
                  <a:pt x="47" y="158"/>
                  <a:pt x="47" y="158"/>
                </a:cubicBezTo>
                <a:cubicBezTo>
                  <a:pt x="46" y="157"/>
                  <a:pt x="46" y="157"/>
                  <a:pt x="45" y="157"/>
                </a:cubicBezTo>
                <a:cubicBezTo>
                  <a:pt x="45" y="157"/>
                  <a:pt x="45" y="157"/>
                  <a:pt x="45" y="157"/>
                </a:cubicBezTo>
                <a:cubicBezTo>
                  <a:pt x="44" y="157"/>
                  <a:pt x="43" y="157"/>
                  <a:pt x="42" y="157"/>
                </a:cubicBezTo>
                <a:cubicBezTo>
                  <a:pt x="37" y="156"/>
                  <a:pt x="29" y="153"/>
                  <a:pt x="25" y="150"/>
                </a:cubicBezTo>
                <a:cubicBezTo>
                  <a:pt x="21" y="148"/>
                  <a:pt x="17" y="139"/>
                  <a:pt x="17" y="130"/>
                </a:cubicBezTo>
                <a:cubicBezTo>
                  <a:pt x="16" y="122"/>
                  <a:pt x="17" y="105"/>
                  <a:pt x="18" y="94"/>
                </a:cubicBezTo>
                <a:cubicBezTo>
                  <a:pt x="19" y="83"/>
                  <a:pt x="18" y="65"/>
                  <a:pt x="15" y="54"/>
                </a:cubicBezTo>
                <a:cubicBezTo>
                  <a:pt x="13" y="44"/>
                  <a:pt x="10" y="31"/>
                  <a:pt x="9" y="25"/>
                </a:cubicBezTo>
                <a:cubicBezTo>
                  <a:pt x="7" y="19"/>
                  <a:pt x="6" y="14"/>
                  <a:pt x="6" y="13"/>
                </a:cubicBezTo>
                <a:cubicBezTo>
                  <a:pt x="6" y="12"/>
                  <a:pt x="16" y="11"/>
                  <a:pt x="29" y="11"/>
                </a:cubicBezTo>
                <a:cubicBezTo>
                  <a:pt x="28" y="0"/>
                  <a:pt x="28" y="0"/>
                  <a:pt x="28" y="0"/>
                </a:cubicBezTo>
                <a:cubicBezTo>
                  <a:pt x="12" y="0"/>
                  <a:pt x="0" y="1"/>
                  <a:pt x="0" y="2"/>
                </a:cubicBezTo>
                <a:cubicBezTo>
                  <a:pt x="1" y="3"/>
                  <a:pt x="2" y="10"/>
                  <a:pt x="3" y="16"/>
                </a:cubicBezTo>
                <a:cubicBezTo>
                  <a:pt x="5" y="23"/>
                  <a:pt x="8" y="38"/>
                  <a:pt x="11" y="50"/>
                </a:cubicBezTo>
                <a:cubicBezTo>
                  <a:pt x="13" y="62"/>
                  <a:pt x="14" y="82"/>
                  <a:pt x="13" y="95"/>
                </a:cubicBezTo>
                <a:cubicBezTo>
                  <a:pt x="12" y="108"/>
                  <a:pt x="11" y="126"/>
                  <a:pt x="12" y="136"/>
                </a:cubicBezTo>
                <a:cubicBezTo>
                  <a:pt x="13" y="146"/>
                  <a:pt x="17" y="156"/>
                  <a:pt x="21" y="159"/>
                </a:cubicBezTo>
                <a:cubicBezTo>
                  <a:pt x="25" y="162"/>
                  <a:pt x="34" y="165"/>
                  <a:pt x="40" y="167"/>
                </a:cubicBezTo>
                <a:cubicBezTo>
                  <a:pt x="47" y="168"/>
                  <a:pt x="52" y="171"/>
                  <a:pt x="52" y="174"/>
                </a:cubicBezTo>
                <a:cubicBezTo>
                  <a:pt x="52" y="176"/>
                  <a:pt x="49" y="180"/>
                  <a:pt x="46" y="181"/>
                </a:cubicBezTo>
                <a:cubicBezTo>
                  <a:pt x="42" y="182"/>
                  <a:pt x="39" y="186"/>
                  <a:pt x="39" y="189"/>
                </a:cubicBezTo>
                <a:cubicBezTo>
                  <a:pt x="39" y="192"/>
                  <a:pt x="42" y="196"/>
                  <a:pt x="45" y="197"/>
                </a:cubicBezTo>
                <a:cubicBezTo>
                  <a:pt x="49" y="199"/>
                  <a:pt x="51" y="203"/>
                  <a:pt x="51" y="208"/>
                </a:cubicBezTo>
                <a:cubicBezTo>
                  <a:pt x="51" y="212"/>
                  <a:pt x="49" y="219"/>
                  <a:pt x="45" y="222"/>
                </a:cubicBezTo>
                <a:cubicBezTo>
                  <a:pt x="42" y="226"/>
                  <a:pt x="33" y="231"/>
                  <a:pt x="25" y="234"/>
                </a:cubicBezTo>
                <a:cubicBezTo>
                  <a:pt x="17" y="236"/>
                  <a:pt x="11" y="240"/>
                  <a:pt x="11" y="241"/>
                </a:cubicBezTo>
                <a:cubicBezTo>
                  <a:pt x="11" y="243"/>
                  <a:pt x="24" y="244"/>
                  <a:pt x="39" y="244"/>
                </a:cubicBezTo>
                <a:cubicBezTo>
                  <a:pt x="55" y="244"/>
                  <a:pt x="81" y="244"/>
                  <a:pt x="97" y="244"/>
                </a:cubicBezTo>
                <a:cubicBezTo>
                  <a:pt x="112" y="244"/>
                  <a:pt x="125" y="243"/>
                  <a:pt x="125" y="241"/>
                </a:cubicBezTo>
                <a:cubicBezTo>
                  <a:pt x="125" y="240"/>
                  <a:pt x="119" y="236"/>
                  <a:pt x="111" y="234"/>
                </a:cubicBezTo>
                <a:cubicBezTo>
                  <a:pt x="103" y="231"/>
                  <a:pt x="94" y="226"/>
                  <a:pt x="91" y="222"/>
                </a:cubicBezTo>
                <a:cubicBezTo>
                  <a:pt x="87" y="219"/>
                  <a:pt x="85" y="212"/>
                  <a:pt x="85" y="208"/>
                </a:cubicBezTo>
                <a:cubicBezTo>
                  <a:pt x="85" y="203"/>
                  <a:pt x="87" y="199"/>
                  <a:pt x="91" y="197"/>
                </a:cubicBezTo>
                <a:cubicBezTo>
                  <a:pt x="94" y="196"/>
                  <a:pt x="97" y="192"/>
                  <a:pt x="97" y="189"/>
                </a:cubicBezTo>
                <a:cubicBezTo>
                  <a:pt x="97" y="186"/>
                  <a:pt x="94" y="182"/>
                  <a:pt x="90" y="181"/>
                </a:cubicBezTo>
                <a:cubicBezTo>
                  <a:pt x="87" y="180"/>
                  <a:pt x="84" y="176"/>
                  <a:pt x="84" y="174"/>
                </a:cubicBezTo>
                <a:cubicBezTo>
                  <a:pt x="84" y="171"/>
                  <a:pt x="90" y="168"/>
                  <a:pt x="96" y="167"/>
                </a:cubicBezTo>
                <a:cubicBezTo>
                  <a:pt x="102" y="165"/>
                  <a:pt x="111" y="162"/>
                  <a:pt x="115" y="159"/>
                </a:cubicBezTo>
                <a:cubicBezTo>
                  <a:pt x="119" y="156"/>
                  <a:pt x="123" y="152"/>
                  <a:pt x="123" y="149"/>
                </a:cubicBezTo>
                <a:cubicBezTo>
                  <a:pt x="123" y="147"/>
                  <a:pt x="126" y="145"/>
                  <a:pt x="130" y="145"/>
                </a:cubicBezTo>
                <a:cubicBezTo>
                  <a:pt x="130" y="145"/>
                  <a:pt x="131" y="145"/>
                  <a:pt x="132" y="145"/>
                </a:cubicBezTo>
                <a:cubicBezTo>
                  <a:pt x="133" y="145"/>
                  <a:pt x="134" y="145"/>
                  <a:pt x="135" y="145"/>
                </a:cubicBezTo>
                <a:cubicBezTo>
                  <a:pt x="140" y="145"/>
                  <a:pt x="148" y="144"/>
                  <a:pt x="154" y="142"/>
                </a:cubicBezTo>
                <a:cubicBezTo>
                  <a:pt x="162" y="140"/>
                  <a:pt x="172" y="133"/>
                  <a:pt x="177" y="126"/>
                </a:cubicBezTo>
                <a:cubicBezTo>
                  <a:pt x="182" y="120"/>
                  <a:pt x="187" y="108"/>
                  <a:pt x="187" y="100"/>
                </a:cubicBezTo>
                <a:cubicBezTo>
                  <a:pt x="188" y="92"/>
                  <a:pt x="187" y="81"/>
                  <a:pt x="185" y="75"/>
                </a:cubicBezTo>
                <a:cubicBezTo>
                  <a:pt x="184" y="69"/>
                  <a:pt x="179" y="60"/>
                  <a:pt x="174" y="56"/>
                </a:cubicBezTo>
                <a:close/>
                <a:moveTo>
                  <a:pt x="168" y="97"/>
                </a:moveTo>
                <a:cubicBezTo>
                  <a:pt x="167" y="102"/>
                  <a:pt x="164" y="110"/>
                  <a:pt x="161" y="114"/>
                </a:cubicBezTo>
                <a:cubicBezTo>
                  <a:pt x="158" y="119"/>
                  <a:pt x="151" y="123"/>
                  <a:pt x="146" y="125"/>
                </a:cubicBezTo>
                <a:cubicBezTo>
                  <a:pt x="142" y="126"/>
                  <a:pt x="137" y="127"/>
                  <a:pt x="133" y="127"/>
                </a:cubicBezTo>
                <a:cubicBezTo>
                  <a:pt x="132" y="127"/>
                  <a:pt x="131" y="127"/>
                  <a:pt x="131" y="127"/>
                </a:cubicBezTo>
                <a:cubicBezTo>
                  <a:pt x="127" y="126"/>
                  <a:pt x="125" y="124"/>
                  <a:pt x="125" y="122"/>
                </a:cubicBezTo>
                <a:cubicBezTo>
                  <a:pt x="125" y="120"/>
                  <a:pt x="124" y="108"/>
                  <a:pt x="123" y="95"/>
                </a:cubicBezTo>
                <a:cubicBezTo>
                  <a:pt x="122" y="82"/>
                  <a:pt x="121" y="70"/>
                  <a:pt x="122" y="69"/>
                </a:cubicBezTo>
                <a:cubicBezTo>
                  <a:pt x="122" y="67"/>
                  <a:pt x="124" y="65"/>
                  <a:pt x="125" y="64"/>
                </a:cubicBezTo>
                <a:cubicBezTo>
                  <a:pt x="127" y="63"/>
                  <a:pt x="131" y="62"/>
                  <a:pt x="135" y="62"/>
                </a:cubicBezTo>
                <a:cubicBezTo>
                  <a:pt x="135" y="62"/>
                  <a:pt x="136" y="62"/>
                  <a:pt x="137" y="62"/>
                </a:cubicBezTo>
                <a:cubicBezTo>
                  <a:pt x="140" y="62"/>
                  <a:pt x="145" y="62"/>
                  <a:pt x="148" y="62"/>
                </a:cubicBezTo>
                <a:cubicBezTo>
                  <a:pt x="151" y="63"/>
                  <a:pt x="156" y="66"/>
                  <a:pt x="159" y="68"/>
                </a:cubicBezTo>
                <a:cubicBezTo>
                  <a:pt x="162" y="71"/>
                  <a:pt x="165" y="76"/>
                  <a:pt x="167" y="80"/>
                </a:cubicBezTo>
                <a:cubicBezTo>
                  <a:pt x="168" y="84"/>
                  <a:pt x="168" y="92"/>
                  <a:pt x="168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Freeform 77"/>
          <p:cNvSpPr>
            <a:spLocks/>
          </p:cNvSpPr>
          <p:nvPr/>
        </p:nvSpPr>
        <p:spPr bwMode="auto">
          <a:xfrm>
            <a:off x="4275580" y="3451293"/>
            <a:ext cx="14880" cy="23808"/>
          </a:xfrm>
          <a:custGeom>
            <a:avLst/>
            <a:gdLst>
              <a:gd name="T0" fmla="*/ 1 w 6"/>
              <a:gd name="T1" fmla="*/ 9 h 10"/>
              <a:gd name="T2" fmla="*/ 1 w 6"/>
              <a:gd name="T3" fmla="*/ 9 h 10"/>
              <a:gd name="T4" fmla="*/ 2 w 6"/>
              <a:gd name="T5" fmla="*/ 9 h 10"/>
              <a:gd name="T6" fmla="*/ 2 w 6"/>
              <a:gd name="T7" fmla="*/ 9 h 10"/>
              <a:gd name="T8" fmla="*/ 4 w 6"/>
              <a:gd name="T9" fmla="*/ 10 h 10"/>
              <a:gd name="T10" fmla="*/ 4 w 6"/>
              <a:gd name="T11" fmla="*/ 10 h 10"/>
              <a:gd name="T12" fmla="*/ 6 w 6"/>
              <a:gd name="T13" fmla="*/ 2 h 10"/>
              <a:gd name="T14" fmla="*/ 5 w 6"/>
              <a:gd name="T15" fmla="*/ 0 h 10"/>
              <a:gd name="T16" fmla="*/ 3 w 6"/>
              <a:gd name="T17" fmla="*/ 1 h 10"/>
              <a:gd name="T18" fmla="*/ 0 w 6"/>
              <a:gd name="T19" fmla="*/ 9 h 10"/>
              <a:gd name="T20" fmla="*/ 1 w 6"/>
              <a:gd name="T21" fmla="*/ 9 h 10"/>
              <a:gd name="T22" fmla="*/ 1 w 6"/>
              <a:gd name="T23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" h="10">
                <a:moveTo>
                  <a:pt x="1" y="9"/>
                </a:move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10"/>
                  <a:pt x="3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1"/>
                  <a:pt x="5" y="0"/>
                </a:cubicBezTo>
                <a:cubicBezTo>
                  <a:pt x="4" y="0"/>
                  <a:pt x="3" y="1"/>
                  <a:pt x="3" y="1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Freeform 78"/>
          <p:cNvSpPr>
            <a:spLocks/>
          </p:cNvSpPr>
          <p:nvPr/>
        </p:nvSpPr>
        <p:spPr bwMode="auto">
          <a:xfrm>
            <a:off x="4129755" y="3479566"/>
            <a:ext cx="257426" cy="107137"/>
          </a:xfrm>
          <a:custGeom>
            <a:avLst/>
            <a:gdLst>
              <a:gd name="T0" fmla="*/ 63 w 108"/>
              <a:gd name="T1" fmla="*/ 1 h 45"/>
              <a:gd name="T2" fmla="*/ 63 w 108"/>
              <a:gd name="T3" fmla="*/ 1 h 45"/>
              <a:gd name="T4" fmla="*/ 62 w 108"/>
              <a:gd name="T5" fmla="*/ 0 h 45"/>
              <a:gd name="T6" fmla="*/ 62 w 108"/>
              <a:gd name="T7" fmla="*/ 0 h 45"/>
              <a:gd name="T8" fmla="*/ 61 w 108"/>
              <a:gd name="T9" fmla="*/ 1 h 45"/>
              <a:gd name="T10" fmla="*/ 1 w 108"/>
              <a:gd name="T11" fmla="*/ 11 h 45"/>
              <a:gd name="T12" fmla="*/ 0 w 108"/>
              <a:gd name="T13" fmla="*/ 12 h 45"/>
              <a:gd name="T14" fmla="*/ 0 w 108"/>
              <a:gd name="T15" fmla="*/ 13 h 45"/>
              <a:gd name="T16" fmla="*/ 1 w 108"/>
              <a:gd name="T17" fmla="*/ 13 h 45"/>
              <a:gd name="T18" fmla="*/ 10 w 108"/>
              <a:gd name="T19" fmla="*/ 14 h 45"/>
              <a:gd name="T20" fmla="*/ 16 w 108"/>
              <a:gd name="T21" fmla="*/ 18 h 45"/>
              <a:gd name="T22" fmla="*/ 19 w 108"/>
              <a:gd name="T23" fmla="*/ 22 h 45"/>
              <a:gd name="T24" fmla="*/ 18 w 108"/>
              <a:gd name="T25" fmla="*/ 24 h 45"/>
              <a:gd name="T26" fmla="*/ 18 w 108"/>
              <a:gd name="T27" fmla="*/ 24 h 45"/>
              <a:gd name="T28" fmla="*/ 22 w 108"/>
              <a:gd name="T29" fmla="*/ 22 h 45"/>
              <a:gd name="T30" fmla="*/ 26 w 108"/>
              <a:gd name="T31" fmla="*/ 23 h 45"/>
              <a:gd name="T32" fmla="*/ 34 w 108"/>
              <a:gd name="T33" fmla="*/ 25 h 45"/>
              <a:gd name="T34" fmla="*/ 37 w 108"/>
              <a:gd name="T35" fmla="*/ 26 h 45"/>
              <a:gd name="T36" fmla="*/ 40 w 108"/>
              <a:gd name="T37" fmla="*/ 28 h 45"/>
              <a:gd name="T38" fmla="*/ 41 w 108"/>
              <a:gd name="T39" fmla="*/ 29 h 45"/>
              <a:gd name="T40" fmla="*/ 41 w 108"/>
              <a:gd name="T41" fmla="*/ 32 h 45"/>
              <a:gd name="T42" fmla="*/ 41 w 108"/>
              <a:gd name="T43" fmla="*/ 32 h 45"/>
              <a:gd name="T44" fmla="*/ 43 w 108"/>
              <a:gd name="T45" fmla="*/ 30 h 45"/>
              <a:gd name="T46" fmla="*/ 47 w 108"/>
              <a:gd name="T47" fmla="*/ 30 h 45"/>
              <a:gd name="T48" fmla="*/ 51 w 108"/>
              <a:gd name="T49" fmla="*/ 30 h 45"/>
              <a:gd name="T50" fmla="*/ 55 w 108"/>
              <a:gd name="T51" fmla="*/ 32 h 45"/>
              <a:gd name="T52" fmla="*/ 62 w 108"/>
              <a:gd name="T53" fmla="*/ 35 h 45"/>
              <a:gd name="T54" fmla="*/ 62 w 108"/>
              <a:gd name="T55" fmla="*/ 38 h 45"/>
              <a:gd name="T56" fmla="*/ 63 w 108"/>
              <a:gd name="T57" fmla="*/ 39 h 45"/>
              <a:gd name="T58" fmla="*/ 63 w 108"/>
              <a:gd name="T59" fmla="*/ 39 h 45"/>
              <a:gd name="T60" fmla="*/ 64 w 108"/>
              <a:gd name="T61" fmla="*/ 38 h 45"/>
              <a:gd name="T62" fmla="*/ 66 w 108"/>
              <a:gd name="T63" fmla="*/ 36 h 45"/>
              <a:gd name="T64" fmla="*/ 69 w 108"/>
              <a:gd name="T65" fmla="*/ 36 h 45"/>
              <a:gd name="T66" fmla="*/ 74 w 108"/>
              <a:gd name="T67" fmla="*/ 36 h 45"/>
              <a:gd name="T68" fmla="*/ 77 w 108"/>
              <a:gd name="T69" fmla="*/ 37 h 45"/>
              <a:gd name="T70" fmla="*/ 80 w 108"/>
              <a:gd name="T71" fmla="*/ 38 h 45"/>
              <a:gd name="T72" fmla="*/ 82 w 108"/>
              <a:gd name="T73" fmla="*/ 39 h 45"/>
              <a:gd name="T74" fmla="*/ 85 w 108"/>
              <a:gd name="T75" fmla="*/ 44 h 45"/>
              <a:gd name="T76" fmla="*/ 86 w 108"/>
              <a:gd name="T77" fmla="*/ 45 h 45"/>
              <a:gd name="T78" fmla="*/ 87 w 108"/>
              <a:gd name="T79" fmla="*/ 44 h 45"/>
              <a:gd name="T80" fmla="*/ 87 w 108"/>
              <a:gd name="T81" fmla="*/ 41 h 45"/>
              <a:gd name="T82" fmla="*/ 89 w 108"/>
              <a:gd name="T83" fmla="*/ 40 h 45"/>
              <a:gd name="T84" fmla="*/ 104 w 108"/>
              <a:gd name="T85" fmla="*/ 42 h 45"/>
              <a:gd name="T86" fmla="*/ 107 w 108"/>
              <a:gd name="T87" fmla="*/ 45 h 45"/>
              <a:gd name="T88" fmla="*/ 108 w 108"/>
              <a:gd name="T89" fmla="*/ 43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8" h="45">
                <a:moveTo>
                  <a:pt x="108" y="43"/>
                </a:moveTo>
                <a:cubicBezTo>
                  <a:pt x="63" y="1"/>
                  <a:pt x="63" y="1"/>
                  <a:pt x="63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1"/>
                  <a:pt x="63" y="1"/>
                  <a:pt x="62" y="1"/>
                </a:cubicBezTo>
                <a:cubicBezTo>
                  <a:pt x="62" y="1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1" y="0"/>
                </a:cubicBezTo>
                <a:cubicBezTo>
                  <a:pt x="61" y="0"/>
                  <a:pt x="61" y="0"/>
                  <a:pt x="61" y="1"/>
                </a:cubicBezTo>
                <a:cubicBezTo>
                  <a:pt x="61" y="1"/>
                  <a:pt x="61" y="1"/>
                  <a:pt x="61" y="1"/>
                </a:cubicBezTo>
                <a:cubicBezTo>
                  <a:pt x="61" y="1"/>
                  <a:pt x="61" y="1"/>
                  <a:pt x="61" y="1"/>
                </a:cubicBezTo>
                <a:cubicBezTo>
                  <a:pt x="37" y="5"/>
                  <a:pt x="37" y="5"/>
                  <a:pt x="37" y="5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5" y="12"/>
                  <a:pt x="5" y="12"/>
                  <a:pt x="5" y="12"/>
                </a:cubicBezTo>
                <a:cubicBezTo>
                  <a:pt x="6" y="13"/>
                  <a:pt x="8" y="13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2" y="15"/>
                  <a:pt x="14" y="16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7" y="19"/>
                  <a:pt x="18" y="20"/>
                  <a:pt x="19" y="21"/>
                </a:cubicBezTo>
                <a:cubicBezTo>
                  <a:pt x="19" y="21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3"/>
                  <a:pt x="17" y="23"/>
                </a:cubicBezTo>
                <a:cubicBezTo>
                  <a:pt x="17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2"/>
                  <a:pt x="24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8" y="23"/>
                  <a:pt x="30" y="23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3" y="24"/>
                  <a:pt x="34" y="25"/>
                  <a:pt x="34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6"/>
                  <a:pt x="36" y="26"/>
                  <a:pt x="36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7"/>
                  <a:pt x="38" y="27"/>
                  <a:pt x="38" y="27"/>
                </a:cubicBezTo>
                <a:cubicBezTo>
                  <a:pt x="39" y="27"/>
                  <a:pt x="39" y="28"/>
                  <a:pt x="39" y="28"/>
                </a:cubicBezTo>
                <a:cubicBezTo>
                  <a:pt x="39" y="28"/>
                  <a:pt x="40" y="28"/>
                  <a:pt x="40" y="28"/>
                </a:cubicBezTo>
                <a:cubicBezTo>
                  <a:pt x="40" y="28"/>
                  <a:pt x="40" y="29"/>
                  <a:pt x="40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3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2"/>
                  <a:pt x="42" y="32"/>
                  <a:pt x="42" y="32"/>
                </a:cubicBezTo>
                <a:cubicBezTo>
                  <a:pt x="42" y="32"/>
                  <a:pt x="42" y="32"/>
                  <a:pt x="42" y="32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5" y="30"/>
                  <a:pt x="46" y="30"/>
                  <a:pt x="47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0"/>
                  <a:pt x="50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2" y="31"/>
                  <a:pt x="54" y="31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6" y="32"/>
                  <a:pt x="57" y="32"/>
                  <a:pt x="57" y="32"/>
                </a:cubicBezTo>
                <a:cubicBezTo>
                  <a:pt x="57" y="32"/>
                  <a:pt x="57" y="32"/>
                  <a:pt x="58" y="32"/>
                </a:cubicBezTo>
                <a:cubicBezTo>
                  <a:pt x="59" y="33"/>
                  <a:pt x="60" y="34"/>
                  <a:pt x="62" y="35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9"/>
                </a:cubicBezTo>
                <a:cubicBezTo>
                  <a:pt x="62" y="39"/>
                  <a:pt x="62" y="39"/>
                  <a:pt x="63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4" y="39"/>
                  <a:pt x="64" y="38"/>
                  <a:pt x="64" y="38"/>
                </a:cubicBezTo>
                <a:cubicBezTo>
                  <a:pt x="64" y="36"/>
                  <a:pt x="64" y="36"/>
                  <a:pt x="64" y="36"/>
                </a:cubicBezTo>
                <a:cubicBezTo>
                  <a:pt x="64" y="36"/>
                  <a:pt x="64" y="36"/>
                  <a:pt x="64" y="36"/>
                </a:cubicBezTo>
                <a:cubicBezTo>
                  <a:pt x="65" y="36"/>
                  <a:pt x="66" y="36"/>
                  <a:pt x="66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8" y="36"/>
                  <a:pt x="68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70" y="36"/>
                  <a:pt x="71" y="36"/>
                  <a:pt x="71" y="36"/>
                </a:cubicBezTo>
                <a:cubicBezTo>
                  <a:pt x="72" y="36"/>
                  <a:pt x="72" y="36"/>
                  <a:pt x="72" y="36"/>
                </a:cubicBezTo>
                <a:cubicBezTo>
                  <a:pt x="73" y="36"/>
                  <a:pt x="73" y="36"/>
                  <a:pt x="74" y="36"/>
                </a:cubicBezTo>
                <a:cubicBezTo>
                  <a:pt x="74" y="36"/>
                  <a:pt x="74" y="36"/>
                  <a:pt x="74" y="36"/>
                </a:cubicBezTo>
                <a:cubicBezTo>
                  <a:pt x="75" y="36"/>
                  <a:pt x="76" y="37"/>
                  <a:pt x="76" y="37"/>
                </a:cubicBezTo>
                <a:cubicBezTo>
                  <a:pt x="77" y="37"/>
                  <a:pt x="77" y="37"/>
                  <a:pt x="77" y="37"/>
                </a:cubicBezTo>
                <a:cubicBezTo>
                  <a:pt x="78" y="37"/>
                  <a:pt x="78" y="37"/>
                  <a:pt x="79" y="38"/>
                </a:cubicBezTo>
                <a:cubicBezTo>
                  <a:pt x="79" y="38"/>
                  <a:pt x="79" y="38"/>
                  <a:pt x="79" y="38"/>
                </a:cubicBezTo>
                <a:cubicBezTo>
                  <a:pt x="79" y="38"/>
                  <a:pt x="80" y="38"/>
                  <a:pt x="80" y="38"/>
                </a:cubicBezTo>
                <a:cubicBezTo>
                  <a:pt x="80" y="38"/>
                  <a:pt x="81" y="38"/>
                  <a:pt x="81" y="38"/>
                </a:cubicBezTo>
                <a:cubicBezTo>
                  <a:pt x="81" y="39"/>
                  <a:pt x="81" y="39"/>
                  <a:pt x="82" y="39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39"/>
                  <a:pt x="83" y="39"/>
                  <a:pt x="83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5" y="44"/>
                  <a:pt x="85" y="44"/>
                  <a:pt x="85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5"/>
                  <a:pt x="86" y="45"/>
                </a:cubicBezTo>
                <a:cubicBezTo>
                  <a:pt x="86" y="45"/>
                  <a:pt x="86" y="45"/>
                  <a:pt x="86" y="45"/>
                </a:cubicBezTo>
                <a:cubicBezTo>
                  <a:pt x="86" y="45"/>
                  <a:pt x="86" y="45"/>
                  <a:pt x="86" y="45"/>
                </a:cubicBezTo>
                <a:cubicBezTo>
                  <a:pt x="87" y="45"/>
                  <a:pt x="87" y="45"/>
                  <a:pt x="87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8" y="44"/>
                  <a:pt x="88" y="43"/>
                  <a:pt x="87" y="43"/>
                </a:cubicBezTo>
                <a:cubicBezTo>
                  <a:pt x="87" y="41"/>
                  <a:pt x="87" y="41"/>
                  <a:pt x="87" y="41"/>
                </a:cubicBezTo>
                <a:cubicBezTo>
                  <a:pt x="86" y="41"/>
                  <a:pt x="86" y="41"/>
                  <a:pt x="86" y="41"/>
                </a:cubicBezTo>
                <a:cubicBezTo>
                  <a:pt x="87" y="41"/>
                  <a:pt x="88" y="40"/>
                  <a:pt x="89" y="40"/>
                </a:cubicBezTo>
                <a:cubicBezTo>
                  <a:pt x="89" y="40"/>
                  <a:pt x="89" y="40"/>
                  <a:pt x="89" y="40"/>
                </a:cubicBezTo>
                <a:cubicBezTo>
                  <a:pt x="91" y="40"/>
                  <a:pt x="92" y="40"/>
                  <a:pt x="94" y="40"/>
                </a:cubicBezTo>
                <a:cubicBezTo>
                  <a:pt x="96" y="40"/>
                  <a:pt x="99" y="40"/>
                  <a:pt x="103" y="41"/>
                </a:cubicBezTo>
                <a:cubicBezTo>
                  <a:pt x="104" y="42"/>
                  <a:pt x="104" y="42"/>
                  <a:pt x="104" y="42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8" y="44"/>
                  <a:pt x="108" y="44"/>
                  <a:pt x="108" y="44"/>
                </a:cubicBezTo>
                <a:cubicBezTo>
                  <a:pt x="108" y="43"/>
                  <a:pt x="108" y="43"/>
                  <a:pt x="108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Freeform 79"/>
          <p:cNvSpPr>
            <a:spLocks/>
          </p:cNvSpPr>
          <p:nvPr/>
        </p:nvSpPr>
        <p:spPr bwMode="auto">
          <a:xfrm>
            <a:off x="3936312" y="3353084"/>
            <a:ext cx="58032" cy="291651"/>
          </a:xfrm>
          <a:custGeom>
            <a:avLst/>
            <a:gdLst>
              <a:gd name="T0" fmla="*/ 6 w 24"/>
              <a:gd name="T1" fmla="*/ 58 h 122"/>
              <a:gd name="T2" fmla="*/ 9 w 24"/>
              <a:gd name="T3" fmla="*/ 60 h 122"/>
              <a:gd name="T4" fmla="*/ 8 w 24"/>
              <a:gd name="T5" fmla="*/ 60 h 122"/>
              <a:gd name="T6" fmla="*/ 8 w 24"/>
              <a:gd name="T7" fmla="*/ 64 h 122"/>
              <a:gd name="T8" fmla="*/ 9 w 24"/>
              <a:gd name="T9" fmla="*/ 64 h 122"/>
              <a:gd name="T10" fmla="*/ 8 w 24"/>
              <a:gd name="T11" fmla="*/ 66 h 122"/>
              <a:gd name="T12" fmla="*/ 10 w 24"/>
              <a:gd name="T13" fmla="*/ 68 h 122"/>
              <a:gd name="T14" fmla="*/ 9 w 24"/>
              <a:gd name="T15" fmla="*/ 68 h 122"/>
              <a:gd name="T16" fmla="*/ 10 w 24"/>
              <a:gd name="T17" fmla="*/ 72 h 122"/>
              <a:gd name="T18" fmla="*/ 10 w 24"/>
              <a:gd name="T19" fmla="*/ 72 h 122"/>
              <a:gd name="T20" fmla="*/ 9 w 24"/>
              <a:gd name="T21" fmla="*/ 75 h 122"/>
              <a:gd name="T22" fmla="*/ 11 w 24"/>
              <a:gd name="T23" fmla="*/ 76 h 122"/>
              <a:gd name="T24" fmla="*/ 10 w 24"/>
              <a:gd name="T25" fmla="*/ 77 h 122"/>
              <a:gd name="T26" fmla="*/ 11 w 24"/>
              <a:gd name="T27" fmla="*/ 80 h 122"/>
              <a:gd name="T28" fmla="*/ 12 w 24"/>
              <a:gd name="T29" fmla="*/ 81 h 122"/>
              <a:gd name="T30" fmla="*/ 10 w 24"/>
              <a:gd name="T31" fmla="*/ 83 h 122"/>
              <a:gd name="T32" fmla="*/ 12 w 24"/>
              <a:gd name="T33" fmla="*/ 85 h 122"/>
              <a:gd name="T34" fmla="*/ 12 w 24"/>
              <a:gd name="T35" fmla="*/ 85 h 122"/>
              <a:gd name="T36" fmla="*/ 12 w 24"/>
              <a:gd name="T37" fmla="*/ 89 h 122"/>
              <a:gd name="T38" fmla="*/ 16 w 24"/>
              <a:gd name="T39" fmla="*/ 106 h 122"/>
              <a:gd name="T40" fmla="*/ 18 w 24"/>
              <a:gd name="T41" fmla="*/ 86 h 122"/>
              <a:gd name="T42" fmla="*/ 20 w 24"/>
              <a:gd name="T43" fmla="*/ 84 h 122"/>
              <a:gd name="T44" fmla="*/ 17 w 24"/>
              <a:gd name="T45" fmla="*/ 82 h 122"/>
              <a:gd name="T46" fmla="*/ 18 w 24"/>
              <a:gd name="T47" fmla="*/ 81 h 122"/>
              <a:gd name="T48" fmla="*/ 17 w 24"/>
              <a:gd name="T49" fmla="*/ 78 h 122"/>
              <a:gd name="T50" fmla="*/ 17 w 24"/>
              <a:gd name="T51" fmla="*/ 78 h 122"/>
              <a:gd name="T52" fmla="*/ 18 w 24"/>
              <a:gd name="T53" fmla="*/ 75 h 122"/>
              <a:gd name="T54" fmla="*/ 16 w 24"/>
              <a:gd name="T55" fmla="*/ 74 h 122"/>
              <a:gd name="T56" fmla="*/ 17 w 24"/>
              <a:gd name="T57" fmla="*/ 73 h 122"/>
              <a:gd name="T58" fmla="*/ 16 w 24"/>
              <a:gd name="T59" fmla="*/ 70 h 122"/>
              <a:gd name="T60" fmla="*/ 15 w 24"/>
              <a:gd name="T61" fmla="*/ 69 h 122"/>
              <a:gd name="T62" fmla="*/ 17 w 24"/>
              <a:gd name="T63" fmla="*/ 67 h 122"/>
              <a:gd name="T64" fmla="*/ 15 w 24"/>
              <a:gd name="T65" fmla="*/ 65 h 122"/>
              <a:gd name="T66" fmla="*/ 15 w 24"/>
              <a:gd name="T67" fmla="*/ 65 h 122"/>
              <a:gd name="T68" fmla="*/ 15 w 24"/>
              <a:gd name="T69" fmla="*/ 61 h 122"/>
              <a:gd name="T70" fmla="*/ 14 w 24"/>
              <a:gd name="T71" fmla="*/ 61 h 122"/>
              <a:gd name="T72" fmla="*/ 16 w 24"/>
              <a:gd name="T73" fmla="*/ 59 h 122"/>
              <a:gd name="T74" fmla="*/ 13 w 24"/>
              <a:gd name="T75" fmla="*/ 57 h 122"/>
              <a:gd name="T76" fmla="*/ 2 w 24"/>
              <a:gd name="T77" fmla="*/ 0 h 122"/>
              <a:gd name="T78" fmla="*/ 8 w 24"/>
              <a:gd name="T79" fmla="*/ 56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" h="122">
                <a:moveTo>
                  <a:pt x="7" y="56"/>
                </a:moveTo>
                <a:cubicBezTo>
                  <a:pt x="7" y="56"/>
                  <a:pt x="6" y="57"/>
                  <a:pt x="6" y="58"/>
                </a:cubicBezTo>
                <a:cubicBezTo>
                  <a:pt x="6" y="59"/>
                  <a:pt x="7" y="59"/>
                  <a:pt x="8" y="59"/>
                </a:cubicBezTo>
                <a:cubicBezTo>
                  <a:pt x="9" y="60"/>
                  <a:pt x="9" y="60"/>
                  <a:pt x="9" y="60"/>
                </a:cubicBezTo>
                <a:cubicBezTo>
                  <a:pt x="9" y="60"/>
                  <a:pt x="9" y="60"/>
                  <a:pt x="9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7" y="60"/>
                  <a:pt x="7" y="61"/>
                  <a:pt x="7" y="62"/>
                </a:cubicBezTo>
                <a:cubicBezTo>
                  <a:pt x="7" y="63"/>
                  <a:pt x="8" y="63"/>
                  <a:pt x="8" y="64"/>
                </a:cubicBezTo>
                <a:cubicBezTo>
                  <a:pt x="9" y="64"/>
                  <a:pt x="9" y="64"/>
                  <a:pt x="9" y="64"/>
                </a:cubicBezTo>
                <a:cubicBezTo>
                  <a:pt x="9" y="64"/>
                  <a:pt x="9" y="64"/>
                  <a:pt x="9" y="64"/>
                </a:cubicBezTo>
                <a:cubicBezTo>
                  <a:pt x="9" y="64"/>
                  <a:pt x="9" y="64"/>
                  <a:pt x="9" y="64"/>
                </a:cubicBezTo>
                <a:cubicBezTo>
                  <a:pt x="8" y="65"/>
                  <a:pt x="8" y="65"/>
                  <a:pt x="8" y="66"/>
                </a:cubicBezTo>
                <a:cubicBezTo>
                  <a:pt x="8" y="67"/>
                  <a:pt x="8" y="68"/>
                  <a:pt x="9" y="68"/>
                </a:cubicBezTo>
                <a:cubicBezTo>
                  <a:pt x="10" y="68"/>
                  <a:pt x="10" y="68"/>
                  <a:pt x="10" y="68"/>
                </a:cubicBezTo>
                <a:cubicBezTo>
                  <a:pt x="10" y="68"/>
                  <a:pt x="10" y="68"/>
                  <a:pt x="10" y="68"/>
                </a:cubicBezTo>
                <a:cubicBezTo>
                  <a:pt x="9" y="68"/>
                  <a:pt x="9" y="68"/>
                  <a:pt x="9" y="68"/>
                </a:cubicBezTo>
                <a:cubicBezTo>
                  <a:pt x="9" y="69"/>
                  <a:pt x="8" y="70"/>
                  <a:pt x="8" y="70"/>
                </a:cubicBezTo>
                <a:cubicBezTo>
                  <a:pt x="8" y="71"/>
                  <a:pt x="9" y="72"/>
                  <a:pt x="10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10" y="72"/>
                  <a:pt x="10" y="72"/>
                  <a:pt x="10" y="72"/>
                </a:cubicBezTo>
                <a:cubicBezTo>
                  <a:pt x="10" y="73"/>
                  <a:pt x="10" y="73"/>
                  <a:pt x="10" y="73"/>
                </a:cubicBezTo>
                <a:cubicBezTo>
                  <a:pt x="9" y="73"/>
                  <a:pt x="9" y="74"/>
                  <a:pt x="9" y="75"/>
                </a:cubicBezTo>
                <a:cubicBezTo>
                  <a:pt x="9" y="75"/>
                  <a:pt x="10" y="76"/>
                  <a:pt x="10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7"/>
                  <a:pt x="10" y="77"/>
                  <a:pt x="10" y="77"/>
                </a:cubicBezTo>
                <a:cubicBezTo>
                  <a:pt x="10" y="77"/>
                  <a:pt x="9" y="78"/>
                  <a:pt x="10" y="79"/>
                </a:cubicBezTo>
                <a:cubicBezTo>
                  <a:pt x="10" y="80"/>
                  <a:pt x="10" y="80"/>
                  <a:pt x="11" y="80"/>
                </a:cubicBezTo>
                <a:cubicBezTo>
                  <a:pt x="12" y="81"/>
                  <a:pt x="12" y="81"/>
                  <a:pt x="12" y="81"/>
                </a:cubicBezTo>
                <a:cubicBezTo>
                  <a:pt x="12" y="81"/>
                  <a:pt x="12" y="81"/>
                  <a:pt x="12" y="81"/>
                </a:cubicBezTo>
                <a:cubicBezTo>
                  <a:pt x="11" y="81"/>
                  <a:pt x="11" y="81"/>
                  <a:pt x="11" y="81"/>
                </a:cubicBezTo>
                <a:cubicBezTo>
                  <a:pt x="10" y="81"/>
                  <a:pt x="10" y="82"/>
                  <a:pt x="10" y="83"/>
                </a:cubicBezTo>
                <a:cubicBezTo>
                  <a:pt x="10" y="84"/>
                  <a:pt x="11" y="84"/>
                  <a:pt x="12" y="85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85"/>
                  <a:pt x="12" y="85"/>
                  <a:pt x="12" y="85"/>
                </a:cubicBezTo>
                <a:cubicBezTo>
                  <a:pt x="11" y="86"/>
                  <a:pt x="11" y="86"/>
                  <a:pt x="11" y="87"/>
                </a:cubicBezTo>
                <a:cubicBezTo>
                  <a:pt x="11" y="88"/>
                  <a:pt x="12" y="89"/>
                  <a:pt x="12" y="89"/>
                </a:cubicBezTo>
                <a:cubicBezTo>
                  <a:pt x="13" y="89"/>
                  <a:pt x="13" y="89"/>
                  <a:pt x="13" y="89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18" y="86"/>
                  <a:pt x="18" y="86"/>
                  <a:pt x="18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9" y="85"/>
                  <a:pt x="20" y="84"/>
                  <a:pt x="20" y="84"/>
                </a:cubicBezTo>
                <a:cubicBezTo>
                  <a:pt x="19" y="83"/>
                  <a:pt x="19" y="82"/>
                  <a:pt x="18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7" y="82"/>
                  <a:pt x="17" y="82"/>
                  <a:pt x="17" y="82"/>
                </a:cubicBezTo>
                <a:cubicBezTo>
                  <a:pt x="18" y="81"/>
                  <a:pt x="18" y="81"/>
                  <a:pt x="18" y="81"/>
                </a:cubicBezTo>
                <a:cubicBezTo>
                  <a:pt x="19" y="81"/>
                  <a:pt x="19" y="80"/>
                  <a:pt x="19" y="80"/>
                </a:cubicBezTo>
                <a:cubicBezTo>
                  <a:pt x="19" y="79"/>
                  <a:pt x="18" y="78"/>
                  <a:pt x="17" y="78"/>
                </a:cubicBezTo>
                <a:cubicBezTo>
                  <a:pt x="17" y="78"/>
                  <a:pt x="17" y="78"/>
                  <a:pt x="17" y="78"/>
                </a:cubicBezTo>
                <a:cubicBezTo>
                  <a:pt x="17" y="78"/>
                  <a:pt x="17" y="78"/>
                  <a:pt x="17" y="78"/>
                </a:cubicBezTo>
                <a:cubicBezTo>
                  <a:pt x="17" y="77"/>
                  <a:pt x="17" y="77"/>
                  <a:pt x="17" y="77"/>
                </a:cubicBezTo>
                <a:cubicBezTo>
                  <a:pt x="18" y="77"/>
                  <a:pt x="18" y="76"/>
                  <a:pt x="18" y="75"/>
                </a:cubicBezTo>
                <a:cubicBezTo>
                  <a:pt x="18" y="75"/>
                  <a:pt x="18" y="74"/>
                  <a:pt x="17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73"/>
                  <a:pt x="16" y="73"/>
                  <a:pt x="16" y="73"/>
                </a:cubicBezTo>
                <a:cubicBezTo>
                  <a:pt x="17" y="73"/>
                  <a:pt x="17" y="73"/>
                  <a:pt x="17" y="73"/>
                </a:cubicBezTo>
                <a:cubicBezTo>
                  <a:pt x="17" y="73"/>
                  <a:pt x="18" y="72"/>
                  <a:pt x="18" y="71"/>
                </a:cubicBezTo>
                <a:cubicBezTo>
                  <a:pt x="17" y="70"/>
                  <a:pt x="17" y="70"/>
                  <a:pt x="16" y="70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7" y="68"/>
                  <a:pt x="17" y="68"/>
                  <a:pt x="17" y="67"/>
                </a:cubicBezTo>
                <a:cubicBezTo>
                  <a:pt x="17" y="66"/>
                  <a:pt x="16" y="66"/>
                  <a:pt x="15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6" y="64"/>
                  <a:pt x="16" y="64"/>
                  <a:pt x="16" y="63"/>
                </a:cubicBezTo>
                <a:cubicBezTo>
                  <a:pt x="16" y="62"/>
                  <a:pt x="16" y="61"/>
                  <a:pt x="15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5" y="60"/>
                  <a:pt x="15" y="60"/>
                  <a:pt x="15" y="60"/>
                </a:cubicBezTo>
                <a:cubicBezTo>
                  <a:pt x="15" y="60"/>
                  <a:pt x="16" y="59"/>
                  <a:pt x="16" y="59"/>
                </a:cubicBezTo>
                <a:cubicBezTo>
                  <a:pt x="16" y="58"/>
                  <a:pt x="15" y="57"/>
                  <a:pt x="14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4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8" y="56"/>
                  <a:pt x="8" y="56"/>
                  <a:pt x="8" y="56"/>
                </a:cubicBezTo>
                <a:lnTo>
                  <a:pt x="7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Freeform 80"/>
          <p:cNvSpPr>
            <a:spLocks/>
          </p:cNvSpPr>
          <p:nvPr/>
        </p:nvSpPr>
        <p:spPr bwMode="auto">
          <a:xfrm>
            <a:off x="3725014" y="3487005"/>
            <a:ext cx="534197" cy="610087"/>
          </a:xfrm>
          <a:custGeom>
            <a:avLst/>
            <a:gdLst>
              <a:gd name="T0" fmla="*/ 64 w 224"/>
              <a:gd name="T1" fmla="*/ 15 h 256"/>
              <a:gd name="T2" fmla="*/ 67 w 224"/>
              <a:gd name="T3" fmla="*/ 16 h 256"/>
              <a:gd name="T4" fmla="*/ 68 w 224"/>
              <a:gd name="T5" fmla="*/ 15 h 256"/>
              <a:gd name="T6" fmla="*/ 69 w 224"/>
              <a:gd name="T7" fmla="*/ 17 h 256"/>
              <a:gd name="T8" fmla="*/ 73 w 224"/>
              <a:gd name="T9" fmla="*/ 16 h 256"/>
              <a:gd name="T10" fmla="*/ 73 w 224"/>
              <a:gd name="T11" fmla="*/ 19 h 256"/>
              <a:gd name="T12" fmla="*/ 76 w 224"/>
              <a:gd name="T13" fmla="*/ 18 h 256"/>
              <a:gd name="T14" fmla="*/ 76 w 224"/>
              <a:gd name="T15" fmla="*/ 21 h 256"/>
              <a:gd name="T16" fmla="*/ 79 w 224"/>
              <a:gd name="T17" fmla="*/ 21 h 256"/>
              <a:gd name="T18" fmla="*/ 79 w 224"/>
              <a:gd name="T19" fmla="*/ 24 h 256"/>
              <a:gd name="T20" fmla="*/ 82 w 224"/>
              <a:gd name="T21" fmla="*/ 24 h 256"/>
              <a:gd name="T22" fmla="*/ 82 w 224"/>
              <a:gd name="T23" fmla="*/ 27 h 256"/>
              <a:gd name="T24" fmla="*/ 85 w 224"/>
              <a:gd name="T25" fmla="*/ 28 h 256"/>
              <a:gd name="T26" fmla="*/ 84 w 224"/>
              <a:gd name="T27" fmla="*/ 31 h 256"/>
              <a:gd name="T28" fmla="*/ 87 w 224"/>
              <a:gd name="T29" fmla="*/ 31 h 256"/>
              <a:gd name="T30" fmla="*/ 86 w 224"/>
              <a:gd name="T31" fmla="*/ 34 h 256"/>
              <a:gd name="T32" fmla="*/ 88 w 224"/>
              <a:gd name="T33" fmla="*/ 35 h 256"/>
              <a:gd name="T34" fmla="*/ 138 w 224"/>
              <a:gd name="T35" fmla="*/ 137 h 256"/>
              <a:gd name="T36" fmla="*/ 126 w 224"/>
              <a:gd name="T37" fmla="*/ 137 h 256"/>
              <a:gd name="T38" fmla="*/ 118 w 224"/>
              <a:gd name="T39" fmla="*/ 101 h 256"/>
              <a:gd name="T40" fmla="*/ 118 w 224"/>
              <a:gd name="T41" fmla="*/ 137 h 256"/>
              <a:gd name="T42" fmla="*/ 97 w 224"/>
              <a:gd name="T43" fmla="*/ 139 h 256"/>
              <a:gd name="T44" fmla="*/ 103 w 224"/>
              <a:gd name="T45" fmla="*/ 196 h 256"/>
              <a:gd name="T46" fmla="*/ 110 w 224"/>
              <a:gd name="T47" fmla="*/ 248 h 256"/>
              <a:gd name="T48" fmla="*/ 143 w 224"/>
              <a:gd name="T49" fmla="*/ 256 h 256"/>
              <a:gd name="T50" fmla="*/ 174 w 224"/>
              <a:gd name="T51" fmla="*/ 254 h 256"/>
              <a:gd name="T52" fmla="*/ 198 w 224"/>
              <a:gd name="T53" fmla="*/ 229 h 256"/>
              <a:gd name="T54" fmla="*/ 199 w 224"/>
              <a:gd name="T55" fmla="*/ 159 h 256"/>
              <a:gd name="T56" fmla="*/ 195 w 224"/>
              <a:gd name="T57" fmla="*/ 138 h 256"/>
              <a:gd name="T58" fmla="*/ 224 w 224"/>
              <a:gd name="T59" fmla="*/ 31 h 256"/>
              <a:gd name="T60" fmla="*/ 189 w 224"/>
              <a:gd name="T61" fmla="*/ 137 h 256"/>
              <a:gd name="T62" fmla="*/ 150 w 224"/>
              <a:gd name="T63" fmla="*/ 137 h 256"/>
              <a:gd name="T64" fmla="*/ 144 w 224"/>
              <a:gd name="T65" fmla="*/ 137 h 256"/>
              <a:gd name="T66" fmla="*/ 93 w 224"/>
              <a:gd name="T67" fmla="*/ 30 h 256"/>
              <a:gd name="T68" fmla="*/ 91 w 224"/>
              <a:gd name="T69" fmla="*/ 27 h 256"/>
              <a:gd name="T70" fmla="*/ 89 w 224"/>
              <a:gd name="T71" fmla="*/ 27 h 256"/>
              <a:gd name="T72" fmla="*/ 90 w 224"/>
              <a:gd name="T73" fmla="*/ 24 h 256"/>
              <a:gd name="T74" fmla="*/ 87 w 224"/>
              <a:gd name="T75" fmla="*/ 23 h 256"/>
              <a:gd name="T76" fmla="*/ 87 w 224"/>
              <a:gd name="T77" fmla="*/ 20 h 256"/>
              <a:gd name="T78" fmla="*/ 84 w 224"/>
              <a:gd name="T79" fmla="*/ 19 h 256"/>
              <a:gd name="T80" fmla="*/ 85 w 224"/>
              <a:gd name="T81" fmla="*/ 16 h 256"/>
              <a:gd name="T82" fmla="*/ 81 w 224"/>
              <a:gd name="T83" fmla="*/ 16 h 256"/>
              <a:gd name="T84" fmla="*/ 81 w 224"/>
              <a:gd name="T85" fmla="*/ 15 h 256"/>
              <a:gd name="T86" fmla="*/ 79 w 224"/>
              <a:gd name="T87" fmla="*/ 13 h 256"/>
              <a:gd name="T88" fmla="*/ 77 w 224"/>
              <a:gd name="T89" fmla="*/ 12 h 256"/>
              <a:gd name="T90" fmla="*/ 74 w 224"/>
              <a:gd name="T91" fmla="*/ 11 h 256"/>
              <a:gd name="T92" fmla="*/ 72 w 224"/>
              <a:gd name="T93" fmla="*/ 10 h 256"/>
              <a:gd name="T94" fmla="*/ 69 w 224"/>
              <a:gd name="T95" fmla="*/ 9 h 256"/>
              <a:gd name="T96" fmla="*/ 3 w 224"/>
              <a:gd name="T97" fmla="*/ 0 h 256"/>
              <a:gd name="T98" fmla="*/ 2 w 224"/>
              <a:gd name="T99" fmla="*/ 5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4" h="256">
                <a:moveTo>
                  <a:pt x="2" y="5"/>
                </a:moveTo>
                <a:cubicBezTo>
                  <a:pt x="64" y="15"/>
                  <a:pt x="64" y="15"/>
                  <a:pt x="64" y="15"/>
                </a:cubicBezTo>
                <a:cubicBezTo>
                  <a:pt x="64" y="15"/>
                  <a:pt x="65" y="16"/>
                  <a:pt x="65" y="16"/>
                </a:cubicBezTo>
                <a:cubicBezTo>
                  <a:pt x="66" y="16"/>
                  <a:pt x="67" y="16"/>
                  <a:pt x="67" y="16"/>
                </a:cubicBezTo>
                <a:cubicBezTo>
                  <a:pt x="68" y="16"/>
                  <a:pt x="68" y="15"/>
                  <a:pt x="68" y="15"/>
                </a:cubicBezTo>
                <a:cubicBezTo>
                  <a:pt x="68" y="15"/>
                  <a:pt x="68" y="15"/>
                  <a:pt x="68" y="15"/>
                </a:cubicBezTo>
                <a:cubicBezTo>
                  <a:pt x="68" y="15"/>
                  <a:pt x="68" y="16"/>
                  <a:pt x="68" y="16"/>
                </a:cubicBezTo>
                <a:cubicBezTo>
                  <a:pt x="68" y="16"/>
                  <a:pt x="69" y="17"/>
                  <a:pt x="69" y="17"/>
                </a:cubicBezTo>
                <a:cubicBezTo>
                  <a:pt x="70" y="18"/>
                  <a:pt x="71" y="18"/>
                  <a:pt x="71" y="17"/>
                </a:cubicBezTo>
                <a:cubicBezTo>
                  <a:pt x="72" y="17"/>
                  <a:pt x="72" y="17"/>
                  <a:pt x="73" y="16"/>
                </a:cubicBezTo>
                <a:cubicBezTo>
                  <a:pt x="72" y="17"/>
                  <a:pt x="72" y="17"/>
                  <a:pt x="72" y="17"/>
                </a:cubicBezTo>
                <a:cubicBezTo>
                  <a:pt x="72" y="18"/>
                  <a:pt x="72" y="18"/>
                  <a:pt x="73" y="19"/>
                </a:cubicBezTo>
                <a:cubicBezTo>
                  <a:pt x="74" y="19"/>
                  <a:pt x="75" y="19"/>
                  <a:pt x="75" y="19"/>
                </a:cubicBezTo>
                <a:cubicBezTo>
                  <a:pt x="76" y="19"/>
                  <a:pt x="76" y="19"/>
                  <a:pt x="76" y="18"/>
                </a:cubicBezTo>
                <a:cubicBezTo>
                  <a:pt x="76" y="19"/>
                  <a:pt x="76" y="19"/>
                  <a:pt x="76" y="19"/>
                </a:cubicBezTo>
                <a:cubicBezTo>
                  <a:pt x="76" y="20"/>
                  <a:pt x="76" y="20"/>
                  <a:pt x="76" y="21"/>
                </a:cubicBezTo>
                <a:cubicBezTo>
                  <a:pt x="77" y="22"/>
                  <a:pt x="78" y="22"/>
                  <a:pt x="79" y="21"/>
                </a:cubicBezTo>
                <a:cubicBezTo>
                  <a:pt x="79" y="21"/>
                  <a:pt x="79" y="21"/>
                  <a:pt x="79" y="21"/>
                </a:cubicBezTo>
                <a:cubicBezTo>
                  <a:pt x="79" y="21"/>
                  <a:pt x="79" y="22"/>
                  <a:pt x="79" y="22"/>
                </a:cubicBezTo>
                <a:cubicBezTo>
                  <a:pt x="79" y="23"/>
                  <a:pt x="79" y="23"/>
                  <a:pt x="79" y="24"/>
                </a:cubicBezTo>
                <a:cubicBezTo>
                  <a:pt x="80" y="25"/>
                  <a:pt x="81" y="25"/>
                  <a:pt x="81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2" y="25"/>
                  <a:pt x="82" y="25"/>
                  <a:pt x="82" y="25"/>
                </a:cubicBezTo>
                <a:cubicBezTo>
                  <a:pt x="81" y="26"/>
                  <a:pt x="81" y="27"/>
                  <a:pt x="82" y="27"/>
                </a:cubicBezTo>
                <a:cubicBezTo>
                  <a:pt x="82" y="28"/>
                  <a:pt x="83" y="28"/>
                  <a:pt x="84" y="28"/>
                </a:cubicBezTo>
                <a:cubicBezTo>
                  <a:pt x="84" y="28"/>
                  <a:pt x="84" y="28"/>
                  <a:pt x="85" y="28"/>
                </a:cubicBezTo>
                <a:cubicBezTo>
                  <a:pt x="84" y="28"/>
                  <a:pt x="84" y="28"/>
                  <a:pt x="84" y="29"/>
                </a:cubicBezTo>
                <a:cubicBezTo>
                  <a:pt x="83" y="29"/>
                  <a:pt x="83" y="30"/>
                  <a:pt x="84" y="31"/>
                </a:cubicBezTo>
                <a:cubicBezTo>
                  <a:pt x="84" y="31"/>
                  <a:pt x="85" y="32"/>
                  <a:pt x="86" y="32"/>
                </a:cubicBezTo>
                <a:cubicBezTo>
                  <a:pt x="86" y="32"/>
                  <a:pt x="86" y="31"/>
                  <a:pt x="87" y="31"/>
                </a:cubicBezTo>
                <a:cubicBezTo>
                  <a:pt x="86" y="32"/>
                  <a:pt x="86" y="32"/>
                  <a:pt x="86" y="32"/>
                </a:cubicBezTo>
                <a:cubicBezTo>
                  <a:pt x="85" y="33"/>
                  <a:pt x="85" y="34"/>
                  <a:pt x="86" y="34"/>
                </a:cubicBezTo>
                <a:cubicBezTo>
                  <a:pt x="86" y="35"/>
                  <a:pt x="87" y="35"/>
                  <a:pt x="87" y="35"/>
                </a:cubicBezTo>
                <a:cubicBezTo>
                  <a:pt x="87" y="35"/>
                  <a:pt x="88" y="35"/>
                  <a:pt x="88" y="35"/>
                </a:cubicBezTo>
                <a:cubicBezTo>
                  <a:pt x="88" y="35"/>
                  <a:pt x="88" y="35"/>
                  <a:pt x="89" y="35"/>
                </a:cubicBezTo>
                <a:cubicBezTo>
                  <a:pt x="138" y="137"/>
                  <a:pt x="138" y="137"/>
                  <a:pt x="138" y="137"/>
                </a:cubicBezTo>
                <a:cubicBezTo>
                  <a:pt x="137" y="137"/>
                  <a:pt x="136" y="137"/>
                  <a:pt x="135" y="137"/>
                </a:cubicBezTo>
                <a:cubicBezTo>
                  <a:pt x="132" y="137"/>
                  <a:pt x="129" y="137"/>
                  <a:pt x="126" y="137"/>
                </a:cubicBezTo>
                <a:cubicBezTo>
                  <a:pt x="125" y="137"/>
                  <a:pt x="124" y="137"/>
                  <a:pt x="123" y="137"/>
                </a:cubicBezTo>
                <a:cubicBezTo>
                  <a:pt x="118" y="101"/>
                  <a:pt x="118" y="101"/>
                  <a:pt x="118" y="101"/>
                </a:cubicBezTo>
                <a:cubicBezTo>
                  <a:pt x="110" y="85"/>
                  <a:pt x="110" y="85"/>
                  <a:pt x="110" y="85"/>
                </a:cubicBezTo>
                <a:cubicBezTo>
                  <a:pt x="118" y="137"/>
                  <a:pt x="118" y="137"/>
                  <a:pt x="118" y="137"/>
                </a:cubicBezTo>
                <a:cubicBezTo>
                  <a:pt x="117" y="137"/>
                  <a:pt x="116" y="137"/>
                  <a:pt x="115" y="137"/>
                </a:cubicBezTo>
                <a:cubicBezTo>
                  <a:pt x="104" y="138"/>
                  <a:pt x="97" y="138"/>
                  <a:pt x="97" y="139"/>
                </a:cubicBezTo>
                <a:cubicBezTo>
                  <a:pt x="97" y="140"/>
                  <a:pt x="99" y="149"/>
                  <a:pt x="101" y="159"/>
                </a:cubicBezTo>
                <a:cubicBezTo>
                  <a:pt x="103" y="169"/>
                  <a:pt x="104" y="185"/>
                  <a:pt x="103" y="196"/>
                </a:cubicBezTo>
                <a:cubicBezTo>
                  <a:pt x="102" y="206"/>
                  <a:pt x="102" y="221"/>
                  <a:pt x="102" y="229"/>
                </a:cubicBezTo>
                <a:cubicBezTo>
                  <a:pt x="103" y="237"/>
                  <a:pt x="106" y="246"/>
                  <a:pt x="110" y="248"/>
                </a:cubicBezTo>
                <a:cubicBezTo>
                  <a:pt x="113" y="250"/>
                  <a:pt x="121" y="253"/>
                  <a:pt x="126" y="254"/>
                </a:cubicBezTo>
                <a:cubicBezTo>
                  <a:pt x="132" y="255"/>
                  <a:pt x="139" y="256"/>
                  <a:pt x="143" y="256"/>
                </a:cubicBezTo>
                <a:cubicBezTo>
                  <a:pt x="147" y="256"/>
                  <a:pt x="153" y="256"/>
                  <a:pt x="157" y="256"/>
                </a:cubicBezTo>
                <a:cubicBezTo>
                  <a:pt x="161" y="256"/>
                  <a:pt x="168" y="255"/>
                  <a:pt x="174" y="254"/>
                </a:cubicBezTo>
                <a:cubicBezTo>
                  <a:pt x="179" y="253"/>
                  <a:pt x="187" y="250"/>
                  <a:pt x="190" y="248"/>
                </a:cubicBezTo>
                <a:cubicBezTo>
                  <a:pt x="194" y="246"/>
                  <a:pt x="197" y="237"/>
                  <a:pt x="198" y="229"/>
                </a:cubicBezTo>
                <a:cubicBezTo>
                  <a:pt x="198" y="221"/>
                  <a:pt x="198" y="206"/>
                  <a:pt x="197" y="196"/>
                </a:cubicBezTo>
                <a:cubicBezTo>
                  <a:pt x="196" y="185"/>
                  <a:pt x="197" y="169"/>
                  <a:pt x="199" y="159"/>
                </a:cubicBezTo>
                <a:cubicBezTo>
                  <a:pt x="201" y="149"/>
                  <a:pt x="203" y="140"/>
                  <a:pt x="203" y="139"/>
                </a:cubicBezTo>
                <a:cubicBezTo>
                  <a:pt x="203" y="138"/>
                  <a:pt x="200" y="138"/>
                  <a:pt x="195" y="138"/>
                </a:cubicBezTo>
                <a:cubicBezTo>
                  <a:pt x="194" y="138"/>
                  <a:pt x="193" y="138"/>
                  <a:pt x="192" y="137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2" y="31"/>
                  <a:pt x="221" y="31"/>
                </a:cubicBezTo>
                <a:cubicBezTo>
                  <a:pt x="189" y="137"/>
                  <a:pt x="189" y="137"/>
                  <a:pt x="189" y="137"/>
                </a:cubicBezTo>
                <a:cubicBezTo>
                  <a:pt x="188" y="137"/>
                  <a:pt x="187" y="137"/>
                  <a:pt x="186" y="137"/>
                </a:cubicBezTo>
                <a:cubicBezTo>
                  <a:pt x="176" y="137"/>
                  <a:pt x="164" y="137"/>
                  <a:pt x="150" y="137"/>
                </a:cubicBezTo>
                <a:cubicBezTo>
                  <a:pt x="149" y="137"/>
                  <a:pt x="148" y="137"/>
                  <a:pt x="147" y="137"/>
                </a:cubicBezTo>
                <a:cubicBezTo>
                  <a:pt x="146" y="137"/>
                  <a:pt x="145" y="137"/>
                  <a:pt x="144" y="137"/>
                </a:cubicBezTo>
                <a:cubicBezTo>
                  <a:pt x="92" y="31"/>
                  <a:pt x="92" y="31"/>
                  <a:pt x="92" y="31"/>
                </a:cubicBezTo>
                <a:cubicBezTo>
                  <a:pt x="92" y="30"/>
                  <a:pt x="92" y="30"/>
                  <a:pt x="93" y="30"/>
                </a:cubicBezTo>
                <a:cubicBezTo>
                  <a:pt x="93" y="30"/>
                  <a:pt x="93" y="29"/>
                  <a:pt x="93" y="28"/>
                </a:cubicBezTo>
                <a:cubicBezTo>
                  <a:pt x="92" y="27"/>
                  <a:pt x="92" y="27"/>
                  <a:pt x="91" y="27"/>
                </a:cubicBezTo>
                <a:cubicBezTo>
                  <a:pt x="90" y="27"/>
                  <a:pt x="90" y="27"/>
                  <a:pt x="90" y="27"/>
                </a:cubicBezTo>
                <a:cubicBezTo>
                  <a:pt x="90" y="27"/>
                  <a:pt x="89" y="27"/>
                  <a:pt x="89" y="27"/>
                </a:cubicBezTo>
                <a:cubicBezTo>
                  <a:pt x="90" y="27"/>
                  <a:pt x="90" y="26"/>
                  <a:pt x="90" y="26"/>
                </a:cubicBezTo>
                <a:cubicBezTo>
                  <a:pt x="91" y="25"/>
                  <a:pt x="91" y="24"/>
                  <a:pt x="90" y="24"/>
                </a:cubicBezTo>
                <a:cubicBezTo>
                  <a:pt x="90" y="23"/>
                  <a:pt x="89" y="23"/>
                  <a:pt x="88" y="23"/>
                </a:cubicBezTo>
                <a:cubicBezTo>
                  <a:pt x="88" y="23"/>
                  <a:pt x="87" y="23"/>
                  <a:pt x="87" y="23"/>
                </a:cubicBezTo>
                <a:cubicBezTo>
                  <a:pt x="87" y="23"/>
                  <a:pt x="87" y="22"/>
                  <a:pt x="88" y="22"/>
                </a:cubicBezTo>
                <a:cubicBezTo>
                  <a:pt x="88" y="21"/>
                  <a:pt x="88" y="20"/>
                  <a:pt x="87" y="20"/>
                </a:cubicBezTo>
                <a:cubicBezTo>
                  <a:pt x="87" y="19"/>
                  <a:pt x="86" y="19"/>
                  <a:pt x="85" y="19"/>
                </a:cubicBezTo>
                <a:cubicBezTo>
                  <a:pt x="85" y="19"/>
                  <a:pt x="85" y="19"/>
                  <a:pt x="84" y="19"/>
                </a:cubicBezTo>
                <a:cubicBezTo>
                  <a:pt x="85" y="18"/>
                  <a:pt x="85" y="18"/>
                  <a:pt x="85" y="18"/>
                </a:cubicBezTo>
                <a:cubicBezTo>
                  <a:pt x="85" y="18"/>
                  <a:pt x="85" y="17"/>
                  <a:pt x="85" y="16"/>
                </a:cubicBezTo>
                <a:cubicBezTo>
                  <a:pt x="84" y="16"/>
                  <a:pt x="83" y="15"/>
                  <a:pt x="83" y="16"/>
                </a:cubicBezTo>
                <a:cubicBezTo>
                  <a:pt x="81" y="16"/>
                  <a:pt x="81" y="16"/>
                  <a:pt x="81" y="16"/>
                </a:cubicBezTo>
                <a:cubicBezTo>
                  <a:pt x="81" y="16"/>
                  <a:pt x="81" y="16"/>
                  <a:pt x="81" y="16"/>
                </a:cubicBezTo>
                <a:cubicBezTo>
                  <a:pt x="81" y="16"/>
                  <a:pt x="81" y="16"/>
                  <a:pt x="81" y="15"/>
                </a:cubicBezTo>
                <a:cubicBezTo>
                  <a:pt x="82" y="15"/>
                  <a:pt x="81" y="14"/>
                  <a:pt x="81" y="13"/>
                </a:cubicBezTo>
                <a:cubicBezTo>
                  <a:pt x="80" y="13"/>
                  <a:pt x="80" y="13"/>
                  <a:pt x="79" y="13"/>
                </a:cubicBezTo>
                <a:cubicBezTo>
                  <a:pt x="78" y="13"/>
                  <a:pt x="77" y="14"/>
                  <a:pt x="77" y="14"/>
                </a:cubicBezTo>
                <a:cubicBezTo>
                  <a:pt x="77" y="13"/>
                  <a:pt x="77" y="13"/>
                  <a:pt x="77" y="12"/>
                </a:cubicBezTo>
                <a:cubicBezTo>
                  <a:pt x="77" y="12"/>
                  <a:pt x="77" y="11"/>
                  <a:pt x="76" y="11"/>
                </a:cubicBezTo>
                <a:cubicBezTo>
                  <a:pt x="76" y="10"/>
                  <a:pt x="75" y="10"/>
                  <a:pt x="74" y="11"/>
                </a:cubicBezTo>
                <a:cubicBezTo>
                  <a:pt x="73" y="11"/>
                  <a:pt x="73" y="12"/>
                  <a:pt x="72" y="12"/>
                </a:cubicBezTo>
                <a:cubicBezTo>
                  <a:pt x="72" y="11"/>
                  <a:pt x="72" y="11"/>
                  <a:pt x="72" y="10"/>
                </a:cubicBezTo>
                <a:cubicBezTo>
                  <a:pt x="72" y="10"/>
                  <a:pt x="72" y="9"/>
                  <a:pt x="71" y="9"/>
                </a:cubicBezTo>
                <a:cubicBezTo>
                  <a:pt x="70" y="8"/>
                  <a:pt x="70" y="8"/>
                  <a:pt x="69" y="9"/>
                </a:cubicBezTo>
                <a:cubicBezTo>
                  <a:pt x="69" y="9"/>
                  <a:pt x="68" y="10"/>
                  <a:pt x="68" y="1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2"/>
                </a:cubicBezTo>
                <a:cubicBezTo>
                  <a:pt x="0" y="4"/>
                  <a:pt x="1" y="5"/>
                  <a:pt x="2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Freeform 81"/>
          <p:cNvSpPr>
            <a:spLocks/>
          </p:cNvSpPr>
          <p:nvPr/>
        </p:nvSpPr>
        <p:spPr bwMode="auto">
          <a:xfrm>
            <a:off x="1961714" y="4515225"/>
            <a:ext cx="218738" cy="221715"/>
          </a:xfrm>
          <a:custGeom>
            <a:avLst/>
            <a:gdLst>
              <a:gd name="T0" fmla="*/ 29 w 92"/>
              <a:gd name="T1" fmla="*/ 8 h 93"/>
              <a:gd name="T2" fmla="*/ 0 w 92"/>
              <a:gd name="T3" fmla="*/ 45 h 93"/>
              <a:gd name="T4" fmla="*/ 3 w 92"/>
              <a:gd name="T5" fmla="*/ 45 h 93"/>
              <a:gd name="T6" fmla="*/ 30 w 92"/>
              <a:gd name="T7" fmla="*/ 11 h 93"/>
              <a:gd name="T8" fmla="*/ 81 w 92"/>
              <a:gd name="T9" fmla="*/ 36 h 93"/>
              <a:gd name="T10" fmla="*/ 56 w 92"/>
              <a:gd name="T11" fmla="*/ 87 h 93"/>
              <a:gd name="T12" fmla="*/ 36 w 92"/>
              <a:gd name="T13" fmla="*/ 88 h 93"/>
              <a:gd name="T14" fmla="*/ 33 w 92"/>
              <a:gd name="T15" fmla="*/ 91 h 93"/>
              <a:gd name="T16" fmla="*/ 57 w 92"/>
              <a:gd name="T17" fmla="*/ 90 h 93"/>
              <a:gd name="T18" fmla="*/ 84 w 92"/>
              <a:gd name="T19" fmla="*/ 35 h 93"/>
              <a:gd name="T20" fmla="*/ 29 w 92"/>
              <a:gd name="T21" fmla="*/ 8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2" h="93">
                <a:moveTo>
                  <a:pt x="29" y="8"/>
                </a:moveTo>
                <a:cubicBezTo>
                  <a:pt x="12" y="13"/>
                  <a:pt x="2" y="28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5" y="30"/>
                  <a:pt x="15" y="16"/>
                  <a:pt x="30" y="11"/>
                </a:cubicBezTo>
                <a:cubicBezTo>
                  <a:pt x="51" y="4"/>
                  <a:pt x="74" y="15"/>
                  <a:pt x="81" y="36"/>
                </a:cubicBezTo>
                <a:cubicBezTo>
                  <a:pt x="88" y="57"/>
                  <a:pt x="77" y="80"/>
                  <a:pt x="56" y="87"/>
                </a:cubicBezTo>
                <a:cubicBezTo>
                  <a:pt x="49" y="89"/>
                  <a:pt x="42" y="90"/>
                  <a:pt x="36" y="88"/>
                </a:cubicBezTo>
                <a:cubicBezTo>
                  <a:pt x="35" y="89"/>
                  <a:pt x="34" y="90"/>
                  <a:pt x="33" y="91"/>
                </a:cubicBezTo>
                <a:cubicBezTo>
                  <a:pt x="41" y="93"/>
                  <a:pt x="49" y="93"/>
                  <a:pt x="57" y="90"/>
                </a:cubicBezTo>
                <a:cubicBezTo>
                  <a:pt x="80" y="82"/>
                  <a:pt x="92" y="58"/>
                  <a:pt x="84" y="35"/>
                </a:cubicBezTo>
                <a:cubicBezTo>
                  <a:pt x="77" y="12"/>
                  <a:pt x="52" y="0"/>
                  <a:pt x="29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Freeform 82"/>
          <p:cNvSpPr>
            <a:spLocks/>
          </p:cNvSpPr>
          <p:nvPr/>
        </p:nvSpPr>
        <p:spPr bwMode="auto">
          <a:xfrm>
            <a:off x="1975107" y="4597065"/>
            <a:ext cx="62497" cy="28273"/>
          </a:xfrm>
          <a:custGeom>
            <a:avLst/>
            <a:gdLst>
              <a:gd name="T0" fmla="*/ 0 w 26"/>
              <a:gd name="T1" fmla="*/ 11 h 12"/>
              <a:gd name="T2" fmla="*/ 23 w 26"/>
              <a:gd name="T3" fmla="*/ 12 h 12"/>
              <a:gd name="T4" fmla="*/ 26 w 26"/>
              <a:gd name="T5" fmla="*/ 12 h 12"/>
              <a:gd name="T6" fmla="*/ 3 w 26"/>
              <a:gd name="T7" fmla="*/ 0 h 12"/>
              <a:gd name="T8" fmla="*/ 0 w 26"/>
              <a:gd name="T9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12">
                <a:moveTo>
                  <a:pt x="0" y="11"/>
                </a:moveTo>
                <a:cubicBezTo>
                  <a:pt x="9" y="11"/>
                  <a:pt x="16" y="11"/>
                  <a:pt x="23" y="12"/>
                </a:cubicBezTo>
                <a:cubicBezTo>
                  <a:pt x="24" y="12"/>
                  <a:pt x="25" y="12"/>
                  <a:pt x="26" y="12"/>
                </a:cubicBezTo>
                <a:cubicBezTo>
                  <a:pt x="3" y="0"/>
                  <a:pt x="3" y="0"/>
                  <a:pt x="3" y="0"/>
                </a:cubicBezTo>
                <a:cubicBezTo>
                  <a:pt x="1" y="4"/>
                  <a:pt x="1" y="7"/>
                  <a:pt x="0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Freeform 83"/>
          <p:cNvSpPr>
            <a:spLocks/>
          </p:cNvSpPr>
          <p:nvPr/>
        </p:nvSpPr>
        <p:spPr bwMode="auto">
          <a:xfrm>
            <a:off x="1987011" y="4549449"/>
            <a:ext cx="69936" cy="72913"/>
          </a:xfrm>
          <a:custGeom>
            <a:avLst/>
            <a:gdLst>
              <a:gd name="T0" fmla="*/ 0 w 29"/>
              <a:gd name="T1" fmla="*/ 17 h 31"/>
              <a:gd name="T2" fmla="*/ 29 w 29"/>
              <a:gd name="T3" fmla="*/ 31 h 31"/>
              <a:gd name="T4" fmla="*/ 18 w 29"/>
              <a:gd name="T5" fmla="*/ 0 h 31"/>
              <a:gd name="T6" fmla="*/ 0 w 29"/>
              <a:gd name="T7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31">
                <a:moveTo>
                  <a:pt x="0" y="17"/>
                </a:moveTo>
                <a:cubicBezTo>
                  <a:pt x="29" y="31"/>
                  <a:pt x="29" y="31"/>
                  <a:pt x="29" y="31"/>
                </a:cubicBezTo>
                <a:cubicBezTo>
                  <a:pt x="18" y="0"/>
                  <a:pt x="18" y="0"/>
                  <a:pt x="18" y="0"/>
                </a:cubicBezTo>
                <a:cubicBezTo>
                  <a:pt x="10" y="4"/>
                  <a:pt x="4" y="9"/>
                  <a:pt x="0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Freeform 84"/>
          <p:cNvSpPr>
            <a:spLocks/>
          </p:cNvSpPr>
          <p:nvPr/>
        </p:nvSpPr>
        <p:spPr bwMode="auto">
          <a:xfrm>
            <a:off x="2040579" y="4542009"/>
            <a:ext cx="59521" cy="78865"/>
          </a:xfrm>
          <a:custGeom>
            <a:avLst/>
            <a:gdLst>
              <a:gd name="T0" fmla="*/ 0 w 25"/>
              <a:gd name="T1" fmla="*/ 2 h 33"/>
              <a:gd name="T2" fmla="*/ 10 w 25"/>
              <a:gd name="T3" fmla="*/ 33 h 33"/>
              <a:gd name="T4" fmla="*/ 25 w 25"/>
              <a:gd name="T5" fmla="*/ 4 h 33"/>
              <a:gd name="T6" fmla="*/ 0 w 25"/>
              <a:gd name="T7" fmla="*/ 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33">
                <a:moveTo>
                  <a:pt x="0" y="2"/>
                </a:moveTo>
                <a:cubicBezTo>
                  <a:pt x="10" y="33"/>
                  <a:pt x="10" y="33"/>
                  <a:pt x="10" y="33"/>
                </a:cubicBezTo>
                <a:cubicBezTo>
                  <a:pt x="25" y="4"/>
                  <a:pt x="25" y="4"/>
                  <a:pt x="25" y="4"/>
                </a:cubicBezTo>
                <a:cubicBezTo>
                  <a:pt x="17" y="0"/>
                  <a:pt x="9" y="0"/>
                  <a:pt x="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Freeform 85"/>
          <p:cNvSpPr>
            <a:spLocks/>
          </p:cNvSpPr>
          <p:nvPr/>
        </p:nvSpPr>
        <p:spPr bwMode="auto">
          <a:xfrm>
            <a:off x="2073316" y="4553913"/>
            <a:ext cx="74401" cy="68449"/>
          </a:xfrm>
          <a:custGeom>
            <a:avLst/>
            <a:gdLst>
              <a:gd name="T0" fmla="*/ 14 w 31"/>
              <a:gd name="T1" fmla="*/ 0 h 29"/>
              <a:gd name="T2" fmla="*/ 0 w 31"/>
              <a:gd name="T3" fmla="*/ 29 h 29"/>
              <a:gd name="T4" fmla="*/ 31 w 31"/>
              <a:gd name="T5" fmla="*/ 19 h 29"/>
              <a:gd name="T6" fmla="*/ 14 w 31"/>
              <a:gd name="T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29">
                <a:moveTo>
                  <a:pt x="14" y="0"/>
                </a:moveTo>
                <a:cubicBezTo>
                  <a:pt x="0" y="29"/>
                  <a:pt x="0" y="29"/>
                  <a:pt x="0" y="29"/>
                </a:cubicBezTo>
                <a:cubicBezTo>
                  <a:pt x="31" y="19"/>
                  <a:pt x="31" y="19"/>
                  <a:pt x="31" y="19"/>
                </a:cubicBezTo>
                <a:cubicBezTo>
                  <a:pt x="27" y="11"/>
                  <a:pt x="22" y="4"/>
                  <a:pt x="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Freeform 86"/>
          <p:cNvSpPr>
            <a:spLocks/>
          </p:cNvSpPr>
          <p:nvPr/>
        </p:nvSpPr>
        <p:spPr bwMode="auto">
          <a:xfrm>
            <a:off x="2076292" y="4608970"/>
            <a:ext cx="78864" cy="56545"/>
          </a:xfrm>
          <a:custGeom>
            <a:avLst/>
            <a:gdLst>
              <a:gd name="T0" fmla="*/ 31 w 33"/>
              <a:gd name="T1" fmla="*/ 0 h 24"/>
              <a:gd name="T2" fmla="*/ 0 w 33"/>
              <a:gd name="T3" fmla="*/ 10 h 24"/>
              <a:gd name="T4" fmla="*/ 29 w 33"/>
              <a:gd name="T5" fmla="*/ 24 h 24"/>
              <a:gd name="T6" fmla="*/ 31 w 33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24">
                <a:moveTo>
                  <a:pt x="31" y="0"/>
                </a:moveTo>
                <a:cubicBezTo>
                  <a:pt x="0" y="10"/>
                  <a:pt x="0" y="10"/>
                  <a:pt x="0" y="10"/>
                </a:cubicBezTo>
                <a:cubicBezTo>
                  <a:pt x="29" y="24"/>
                  <a:pt x="29" y="24"/>
                  <a:pt x="29" y="24"/>
                </a:cubicBezTo>
                <a:cubicBezTo>
                  <a:pt x="33" y="17"/>
                  <a:pt x="33" y="8"/>
                  <a:pt x="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Freeform 87"/>
          <p:cNvSpPr>
            <a:spLocks/>
          </p:cNvSpPr>
          <p:nvPr/>
        </p:nvSpPr>
        <p:spPr bwMode="auto">
          <a:xfrm>
            <a:off x="2052483" y="4675931"/>
            <a:ext cx="35712" cy="44640"/>
          </a:xfrm>
          <a:custGeom>
            <a:avLst/>
            <a:gdLst>
              <a:gd name="T0" fmla="*/ 0 w 15"/>
              <a:gd name="T1" fmla="*/ 19 h 19"/>
              <a:gd name="T2" fmla="*/ 15 w 15"/>
              <a:gd name="T3" fmla="*/ 18 h 19"/>
              <a:gd name="T4" fmla="*/ 9 w 15"/>
              <a:gd name="T5" fmla="*/ 0 h 19"/>
              <a:gd name="T6" fmla="*/ 0 w 15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19">
                <a:moveTo>
                  <a:pt x="0" y="19"/>
                </a:moveTo>
                <a:cubicBezTo>
                  <a:pt x="5" y="19"/>
                  <a:pt x="10" y="19"/>
                  <a:pt x="15" y="18"/>
                </a:cubicBezTo>
                <a:cubicBezTo>
                  <a:pt x="9" y="0"/>
                  <a:pt x="9" y="0"/>
                  <a:pt x="9" y="0"/>
                </a:cubicBezTo>
                <a:cubicBezTo>
                  <a:pt x="8" y="6"/>
                  <a:pt x="5" y="13"/>
                  <a:pt x="0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Freeform 88"/>
          <p:cNvSpPr>
            <a:spLocks/>
          </p:cNvSpPr>
          <p:nvPr/>
        </p:nvSpPr>
        <p:spPr bwMode="auto">
          <a:xfrm>
            <a:off x="2073316" y="4641706"/>
            <a:ext cx="68449" cy="71425"/>
          </a:xfrm>
          <a:custGeom>
            <a:avLst/>
            <a:gdLst>
              <a:gd name="T0" fmla="*/ 29 w 29"/>
              <a:gd name="T1" fmla="*/ 14 h 30"/>
              <a:gd name="T2" fmla="*/ 0 w 29"/>
              <a:gd name="T3" fmla="*/ 0 h 30"/>
              <a:gd name="T4" fmla="*/ 0 w 29"/>
              <a:gd name="T5" fmla="*/ 2 h 30"/>
              <a:gd name="T6" fmla="*/ 10 w 29"/>
              <a:gd name="T7" fmla="*/ 30 h 30"/>
              <a:gd name="T8" fmla="*/ 29 w 29"/>
              <a:gd name="T9" fmla="*/ 1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30">
                <a:moveTo>
                  <a:pt x="29" y="14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2"/>
                  <a:pt x="0" y="2"/>
                </a:cubicBezTo>
                <a:cubicBezTo>
                  <a:pt x="10" y="30"/>
                  <a:pt x="10" y="30"/>
                  <a:pt x="10" y="30"/>
                </a:cubicBezTo>
                <a:cubicBezTo>
                  <a:pt x="18" y="27"/>
                  <a:pt x="25" y="21"/>
                  <a:pt x="29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Freeform 89"/>
          <p:cNvSpPr>
            <a:spLocks/>
          </p:cNvSpPr>
          <p:nvPr/>
        </p:nvSpPr>
        <p:spPr bwMode="auto">
          <a:xfrm>
            <a:off x="1732559" y="4632778"/>
            <a:ext cx="171121" cy="20832"/>
          </a:xfrm>
          <a:custGeom>
            <a:avLst/>
            <a:gdLst>
              <a:gd name="T0" fmla="*/ 0 w 72"/>
              <a:gd name="T1" fmla="*/ 0 h 9"/>
              <a:gd name="T2" fmla="*/ 3 w 72"/>
              <a:gd name="T3" fmla="*/ 9 h 9"/>
              <a:gd name="T4" fmla="*/ 72 w 72"/>
              <a:gd name="T5" fmla="*/ 9 h 9"/>
              <a:gd name="T6" fmla="*/ 71 w 72"/>
              <a:gd name="T7" fmla="*/ 0 h 9"/>
              <a:gd name="T8" fmla="*/ 0 w 72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9">
                <a:moveTo>
                  <a:pt x="0" y="0"/>
                </a:moveTo>
                <a:cubicBezTo>
                  <a:pt x="3" y="9"/>
                  <a:pt x="3" y="9"/>
                  <a:pt x="3" y="9"/>
                </a:cubicBezTo>
                <a:cubicBezTo>
                  <a:pt x="23" y="9"/>
                  <a:pt x="51" y="9"/>
                  <a:pt x="72" y="9"/>
                </a:cubicBezTo>
                <a:cubicBezTo>
                  <a:pt x="71" y="6"/>
                  <a:pt x="71" y="3"/>
                  <a:pt x="71" y="0"/>
                </a:cubicBezTo>
                <a:cubicBezTo>
                  <a:pt x="48" y="0"/>
                  <a:pt x="21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Freeform 90"/>
          <p:cNvSpPr>
            <a:spLocks/>
          </p:cNvSpPr>
          <p:nvPr/>
        </p:nvSpPr>
        <p:spPr bwMode="auto">
          <a:xfrm>
            <a:off x="1918562" y="4794972"/>
            <a:ext cx="19344" cy="43153"/>
          </a:xfrm>
          <a:custGeom>
            <a:avLst/>
            <a:gdLst>
              <a:gd name="T0" fmla="*/ 1 w 8"/>
              <a:gd name="T1" fmla="*/ 5 h 18"/>
              <a:gd name="T2" fmla="*/ 0 w 8"/>
              <a:gd name="T3" fmla="*/ 9 h 18"/>
              <a:gd name="T4" fmla="*/ 4 w 8"/>
              <a:gd name="T5" fmla="*/ 18 h 18"/>
              <a:gd name="T6" fmla="*/ 8 w 8"/>
              <a:gd name="T7" fmla="*/ 0 h 18"/>
              <a:gd name="T8" fmla="*/ 1 w 8"/>
              <a:gd name="T9" fmla="*/ 5 h 18"/>
              <a:gd name="T10" fmla="*/ 1 w 8"/>
              <a:gd name="T11" fmla="*/ 5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8">
                <a:moveTo>
                  <a:pt x="1" y="5"/>
                </a:moveTo>
                <a:cubicBezTo>
                  <a:pt x="1" y="7"/>
                  <a:pt x="0" y="8"/>
                  <a:pt x="0" y="9"/>
                </a:cubicBezTo>
                <a:cubicBezTo>
                  <a:pt x="0" y="12"/>
                  <a:pt x="1" y="15"/>
                  <a:pt x="4" y="18"/>
                </a:cubicBezTo>
                <a:cubicBezTo>
                  <a:pt x="5" y="11"/>
                  <a:pt x="7" y="5"/>
                  <a:pt x="8" y="0"/>
                </a:cubicBezTo>
                <a:cubicBezTo>
                  <a:pt x="5" y="1"/>
                  <a:pt x="3" y="3"/>
                  <a:pt x="1" y="5"/>
                </a:cubicBezTo>
                <a:cubicBezTo>
                  <a:pt x="1" y="5"/>
                  <a:pt x="1" y="5"/>
                  <a:pt x="1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Freeform 91"/>
          <p:cNvSpPr>
            <a:spLocks/>
          </p:cNvSpPr>
          <p:nvPr/>
        </p:nvSpPr>
        <p:spPr bwMode="auto">
          <a:xfrm>
            <a:off x="1926002" y="4632778"/>
            <a:ext cx="138385" cy="114578"/>
          </a:xfrm>
          <a:custGeom>
            <a:avLst/>
            <a:gdLst>
              <a:gd name="T0" fmla="*/ 2 w 58"/>
              <a:gd name="T1" fmla="*/ 0 h 48"/>
              <a:gd name="T2" fmla="*/ 1 w 58"/>
              <a:gd name="T3" fmla="*/ 9 h 48"/>
              <a:gd name="T4" fmla="*/ 6 w 58"/>
              <a:gd name="T5" fmla="*/ 9 h 48"/>
              <a:gd name="T6" fmla="*/ 52 w 58"/>
              <a:gd name="T7" fmla="*/ 11 h 48"/>
              <a:gd name="T8" fmla="*/ 52 w 58"/>
              <a:gd name="T9" fmla="*/ 20 h 48"/>
              <a:gd name="T10" fmla="*/ 43 w 58"/>
              <a:gd name="T11" fmla="*/ 34 h 48"/>
              <a:gd name="T12" fmla="*/ 21 w 58"/>
              <a:gd name="T13" fmla="*/ 43 h 48"/>
              <a:gd name="T14" fmla="*/ 22 w 58"/>
              <a:gd name="T15" fmla="*/ 48 h 48"/>
              <a:gd name="T16" fmla="*/ 24 w 58"/>
              <a:gd name="T17" fmla="*/ 48 h 48"/>
              <a:gd name="T18" fmla="*/ 49 w 58"/>
              <a:gd name="T19" fmla="*/ 36 h 48"/>
              <a:gd name="T20" fmla="*/ 58 w 58"/>
              <a:gd name="T21" fmla="*/ 15 h 48"/>
              <a:gd name="T22" fmla="*/ 58 w 58"/>
              <a:gd name="T23" fmla="*/ 2 h 48"/>
              <a:gd name="T24" fmla="*/ 9 w 58"/>
              <a:gd name="T25" fmla="*/ 0 h 48"/>
              <a:gd name="T26" fmla="*/ 2 w 58"/>
              <a:gd name="T2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8" h="48">
                <a:moveTo>
                  <a:pt x="2" y="0"/>
                </a:moveTo>
                <a:cubicBezTo>
                  <a:pt x="0" y="2"/>
                  <a:pt x="0" y="5"/>
                  <a:pt x="1" y="9"/>
                </a:cubicBezTo>
                <a:cubicBezTo>
                  <a:pt x="2" y="9"/>
                  <a:pt x="4" y="9"/>
                  <a:pt x="6" y="9"/>
                </a:cubicBezTo>
                <a:cubicBezTo>
                  <a:pt x="31" y="9"/>
                  <a:pt x="52" y="10"/>
                  <a:pt x="52" y="11"/>
                </a:cubicBezTo>
                <a:cubicBezTo>
                  <a:pt x="52" y="12"/>
                  <a:pt x="52" y="16"/>
                  <a:pt x="52" y="20"/>
                </a:cubicBezTo>
                <a:cubicBezTo>
                  <a:pt x="52" y="24"/>
                  <a:pt x="48" y="30"/>
                  <a:pt x="43" y="34"/>
                </a:cubicBezTo>
                <a:cubicBezTo>
                  <a:pt x="38" y="38"/>
                  <a:pt x="28" y="42"/>
                  <a:pt x="21" y="43"/>
                </a:cubicBezTo>
                <a:cubicBezTo>
                  <a:pt x="22" y="45"/>
                  <a:pt x="22" y="47"/>
                  <a:pt x="22" y="48"/>
                </a:cubicBezTo>
                <a:cubicBezTo>
                  <a:pt x="23" y="48"/>
                  <a:pt x="23" y="48"/>
                  <a:pt x="24" y="48"/>
                </a:cubicBezTo>
                <a:cubicBezTo>
                  <a:pt x="32" y="47"/>
                  <a:pt x="43" y="41"/>
                  <a:pt x="49" y="36"/>
                </a:cubicBezTo>
                <a:cubicBezTo>
                  <a:pt x="54" y="30"/>
                  <a:pt x="58" y="21"/>
                  <a:pt x="58" y="15"/>
                </a:cubicBezTo>
                <a:cubicBezTo>
                  <a:pt x="58" y="10"/>
                  <a:pt x="58" y="4"/>
                  <a:pt x="58" y="2"/>
                </a:cubicBezTo>
                <a:cubicBezTo>
                  <a:pt x="58" y="1"/>
                  <a:pt x="36" y="0"/>
                  <a:pt x="9" y="0"/>
                </a:cubicBezTo>
                <a:cubicBezTo>
                  <a:pt x="7" y="0"/>
                  <a:pt x="4" y="0"/>
                  <a:pt x="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" name="Freeform 92"/>
          <p:cNvSpPr>
            <a:spLocks/>
          </p:cNvSpPr>
          <p:nvPr/>
        </p:nvSpPr>
        <p:spPr bwMode="auto">
          <a:xfrm>
            <a:off x="1594174" y="4632778"/>
            <a:ext cx="395812" cy="636871"/>
          </a:xfrm>
          <a:custGeom>
            <a:avLst/>
            <a:gdLst>
              <a:gd name="T0" fmla="*/ 166 w 166"/>
              <a:gd name="T1" fmla="*/ 265 h 267"/>
              <a:gd name="T2" fmla="*/ 148 w 166"/>
              <a:gd name="T3" fmla="*/ 258 h 267"/>
              <a:gd name="T4" fmla="*/ 119 w 166"/>
              <a:gd name="T5" fmla="*/ 243 h 267"/>
              <a:gd name="T6" fmla="*/ 109 w 166"/>
              <a:gd name="T7" fmla="*/ 188 h 267"/>
              <a:gd name="T8" fmla="*/ 120 w 166"/>
              <a:gd name="T9" fmla="*/ 129 h 267"/>
              <a:gd name="T10" fmla="*/ 137 w 166"/>
              <a:gd name="T11" fmla="*/ 96 h 267"/>
              <a:gd name="T12" fmla="*/ 138 w 166"/>
              <a:gd name="T13" fmla="*/ 93 h 267"/>
              <a:gd name="T14" fmla="*/ 133 w 166"/>
              <a:gd name="T15" fmla="*/ 88 h 267"/>
              <a:gd name="T16" fmla="*/ 132 w 166"/>
              <a:gd name="T17" fmla="*/ 92 h 267"/>
              <a:gd name="T18" fmla="*/ 118 w 166"/>
              <a:gd name="T19" fmla="*/ 120 h 267"/>
              <a:gd name="T20" fmla="*/ 103 w 166"/>
              <a:gd name="T21" fmla="*/ 133 h 267"/>
              <a:gd name="T22" fmla="*/ 100 w 166"/>
              <a:gd name="T23" fmla="*/ 133 h 267"/>
              <a:gd name="T24" fmla="*/ 97 w 166"/>
              <a:gd name="T25" fmla="*/ 133 h 267"/>
              <a:gd name="T26" fmla="*/ 94 w 166"/>
              <a:gd name="T27" fmla="*/ 133 h 267"/>
              <a:gd name="T28" fmla="*/ 79 w 166"/>
              <a:gd name="T29" fmla="*/ 120 h 267"/>
              <a:gd name="T30" fmla="*/ 65 w 166"/>
              <a:gd name="T31" fmla="*/ 92 h 267"/>
              <a:gd name="T32" fmla="*/ 56 w 166"/>
              <a:gd name="T33" fmla="*/ 60 h 267"/>
              <a:gd name="T34" fmla="*/ 38 w 166"/>
              <a:gd name="T35" fmla="*/ 43 h 267"/>
              <a:gd name="T36" fmla="*/ 15 w 166"/>
              <a:gd name="T37" fmla="*/ 34 h 267"/>
              <a:gd name="T38" fmla="*/ 6 w 166"/>
              <a:gd name="T39" fmla="*/ 20 h 267"/>
              <a:gd name="T40" fmla="*/ 6 w 166"/>
              <a:gd name="T41" fmla="*/ 11 h 267"/>
              <a:gd name="T42" fmla="*/ 49 w 166"/>
              <a:gd name="T43" fmla="*/ 9 h 267"/>
              <a:gd name="T44" fmla="*/ 47 w 166"/>
              <a:gd name="T45" fmla="*/ 0 h 267"/>
              <a:gd name="T46" fmla="*/ 0 w 166"/>
              <a:gd name="T47" fmla="*/ 2 h 267"/>
              <a:gd name="T48" fmla="*/ 0 w 166"/>
              <a:gd name="T49" fmla="*/ 15 h 267"/>
              <a:gd name="T50" fmla="*/ 9 w 166"/>
              <a:gd name="T51" fmla="*/ 36 h 267"/>
              <a:gd name="T52" fmla="*/ 34 w 166"/>
              <a:gd name="T53" fmla="*/ 48 h 267"/>
              <a:gd name="T54" fmla="*/ 52 w 166"/>
              <a:gd name="T55" fmla="*/ 63 h 267"/>
              <a:gd name="T56" fmla="*/ 60 w 166"/>
              <a:gd name="T57" fmla="*/ 96 h 267"/>
              <a:gd name="T58" fmla="*/ 77 w 166"/>
              <a:gd name="T59" fmla="*/ 129 h 267"/>
              <a:gd name="T60" fmla="*/ 88 w 166"/>
              <a:gd name="T61" fmla="*/ 188 h 267"/>
              <a:gd name="T62" fmla="*/ 78 w 166"/>
              <a:gd name="T63" fmla="*/ 243 h 267"/>
              <a:gd name="T64" fmla="*/ 49 w 166"/>
              <a:gd name="T65" fmla="*/ 258 h 267"/>
              <a:gd name="T66" fmla="*/ 30 w 166"/>
              <a:gd name="T67" fmla="*/ 265 h 267"/>
              <a:gd name="T68" fmla="*/ 64 w 166"/>
              <a:gd name="T69" fmla="*/ 267 h 267"/>
              <a:gd name="T70" fmla="*/ 132 w 166"/>
              <a:gd name="T71" fmla="*/ 267 h 267"/>
              <a:gd name="T72" fmla="*/ 166 w 166"/>
              <a:gd name="T73" fmla="*/ 265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66" h="267">
                <a:moveTo>
                  <a:pt x="166" y="265"/>
                </a:moveTo>
                <a:cubicBezTo>
                  <a:pt x="166" y="264"/>
                  <a:pt x="158" y="261"/>
                  <a:pt x="148" y="258"/>
                </a:cubicBezTo>
                <a:cubicBezTo>
                  <a:pt x="137" y="255"/>
                  <a:pt x="125" y="249"/>
                  <a:pt x="119" y="243"/>
                </a:cubicBezTo>
                <a:cubicBezTo>
                  <a:pt x="114" y="238"/>
                  <a:pt x="109" y="213"/>
                  <a:pt x="109" y="188"/>
                </a:cubicBezTo>
                <a:cubicBezTo>
                  <a:pt x="108" y="163"/>
                  <a:pt x="113" y="136"/>
                  <a:pt x="120" y="129"/>
                </a:cubicBezTo>
                <a:cubicBezTo>
                  <a:pt x="127" y="122"/>
                  <a:pt x="135" y="107"/>
                  <a:pt x="137" y="96"/>
                </a:cubicBezTo>
                <a:cubicBezTo>
                  <a:pt x="137" y="95"/>
                  <a:pt x="138" y="94"/>
                  <a:pt x="138" y="93"/>
                </a:cubicBezTo>
                <a:cubicBezTo>
                  <a:pt x="136" y="92"/>
                  <a:pt x="135" y="90"/>
                  <a:pt x="133" y="88"/>
                </a:cubicBezTo>
                <a:cubicBezTo>
                  <a:pt x="133" y="89"/>
                  <a:pt x="132" y="91"/>
                  <a:pt x="132" y="92"/>
                </a:cubicBezTo>
                <a:cubicBezTo>
                  <a:pt x="130" y="101"/>
                  <a:pt x="123" y="114"/>
                  <a:pt x="118" y="120"/>
                </a:cubicBezTo>
                <a:cubicBezTo>
                  <a:pt x="112" y="127"/>
                  <a:pt x="105" y="133"/>
                  <a:pt x="103" y="133"/>
                </a:cubicBezTo>
                <a:cubicBezTo>
                  <a:pt x="102" y="133"/>
                  <a:pt x="101" y="133"/>
                  <a:pt x="100" y="133"/>
                </a:cubicBezTo>
                <a:cubicBezTo>
                  <a:pt x="99" y="133"/>
                  <a:pt x="98" y="133"/>
                  <a:pt x="97" y="133"/>
                </a:cubicBezTo>
                <a:cubicBezTo>
                  <a:pt x="96" y="133"/>
                  <a:pt x="95" y="133"/>
                  <a:pt x="94" y="133"/>
                </a:cubicBezTo>
                <a:cubicBezTo>
                  <a:pt x="91" y="133"/>
                  <a:pt x="85" y="127"/>
                  <a:pt x="79" y="120"/>
                </a:cubicBezTo>
                <a:cubicBezTo>
                  <a:pt x="74" y="114"/>
                  <a:pt x="67" y="101"/>
                  <a:pt x="65" y="92"/>
                </a:cubicBezTo>
                <a:cubicBezTo>
                  <a:pt x="62" y="83"/>
                  <a:pt x="59" y="68"/>
                  <a:pt x="56" y="60"/>
                </a:cubicBezTo>
                <a:cubicBezTo>
                  <a:pt x="54" y="52"/>
                  <a:pt x="46" y="44"/>
                  <a:pt x="38" y="43"/>
                </a:cubicBezTo>
                <a:cubicBezTo>
                  <a:pt x="30" y="42"/>
                  <a:pt x="20" y="38"/>
                  <a:pt x="15" y="34"/>
                </a:cubicBezTo>
                <a:cubicBezTo>
                  <a:pt x="10" y="30"/>
                  <a:pt x="6" y="24"/>
                  <a:pt x="6" y="20"/>
                </a:cubicBezTo>
                <a:cubicBezTo>
                  <a:pt x="6" y="16"/>
                  <a:pt x="6" y="12"/>
                  <a:pt x="6" y="11"/>
                </a:cubicBezTo>
                <a:cubicBezTo>
                  <a:pt x="6" y="10"/>
                  <a:pt x="25" y="9"/>
                  <a:pt x="49" y="9"/>
                </a:cubicBezTo>
                <a:cubicBezTo>
                  <a:pt x="47" y="0"/>
                  <a:pt x="47" y="0"/>
                  <a:pt x="47" y="0"/>
                </a:cubicBezTo>
                <a:cubicBezTo>
                  <a:pt x="21" y="0"/>
                  <a:pt x="0" y="1"/>
                  <a:pt x="0" y="2"/>
                </a:cubicBezTo>
                <a:cubicBezTo>
                  <a:pt x="0" y="4"/>
                  <a:pt x="0" y="10"/>
                  <a:pt x="0" y="15"/>
                </a:cubicBezTo>
                <a:cubicBezTo>
                  <a:pt x="0" y="21"/>
                  <a:pt x="4" y="30"/>
                  <a:pt x="9" y="36"/>
                </a:cubicBezTo>
                <a:cubicBezTo>
                  <a:pt x="14" y="41"/>
                  <a:pt x="25" y="47"/>
                  <a:pt x="34" y="48"/>
                </a:cubicBezTo>
                <a:cubicBezTo>
                  <a:pt x="42" y="49"/>
                  <a:pt x="50" y="56"/>
                  <a:pt x="52" y="63"/>
                </a:cubicBezTo>
                <a:cubicBezTo>
                  <a:pt x="54" y="71"/>
                  <a:pt x="57" y="85"/>
                  <a:pt x="60" y="96"/>
                </a:cubicBezTo>
                <a:cubicBezTo>
                  <a:pt x="62" y="107"/>
                  <a:pt x="70" y="122"/>
                  <a:pt x="77" y="129"/>
                </a:cubicBezTo>
                <a:cubicBezTo>
                  <a:pt x="83" y="136"/>
                  <a:pt x="89" y="163"/>
                  <a:pt x="88" y="188"/>
                </a:cubicBezTo>
                <a:cubicBezTo>
                  <a:pt x="88" y="213"/>
                  <a:pt x="83" y="238"/>
                  <a:pt x="78" y="243"/>
                </a:cubicBezTo>
                <a:cubicBezTo>
                  <a:pt x="72" y="249"/>
                  <a:pt x="59" y="255"/>
                  <a:pt x="49" y="258"/>
                </a:cubicBezTo>
                <a:cubicBezTo>
                  <a:pt x="39" y="261"/>
                  <a:pt x="30" y="264"/>
                  <a:pt x="30" y="265"/>
                </a:cubicBezTo>
                <a:cubicBezTo>
                  <a:pt x="30" y="266"/>
                  <a:pt x="46" y="267"/>
                  <a:pt x="64" y="267"/>
                </a:cubicBezTo>
                <a:cubicBezTo>
                  <a:pt x="83" y="267"/>
                  <a:pt x="114" y="267"/>
                  <a:pt x="132" y="267"/>
                </a:cubicBezTo>
                <a:cubicBezTo>
                  <a:pt x="151" y="267"/>
                  <a:pt x="166" y="266"/>
                  <a:pt x="166" y="2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Freeform 93"/>
          <p:cNvSpPr>
            <a:spLocks/>
          </p:cNvSpPr>
          <p:nvPr/>
        </p:nvSpPr>
        <p:spPr bwMode="auto">
          <a:xfrm>
            <a:off x="1931954" y="4742891"/>
            <a:ext cx="22320" cy="25297"/>
          </a:xfrm>
          <a:custGeom>
            <a:avLst/>
            <a:gdLst>
              <a:gd name="T0" fmla="*/ 0 w 9"/>
              <a:gd name="T1" fmla="*/ 11 h 11"/>
              <a:gd name="T2" fmla="*/ 9 w 9"/>
              <a:gd name="T3" fmla="*/ 0 h 11"/>
              <a:gd name="T4" fmla="*/ 0 w 9"/>
              <a:gd name="T5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11">
                <a:moveTo>
                  <a:pt x="0" y="11"/>
                </a:moveTo>
                <a:cubicBezTo>
                  <a:pt x="6" y="8"/>
                  <a:pt x="9" y="5"/>
                  <a:pt x="9" y="0"/>
                </a:cubicBezTo>
                <a:cubicBezTo>
                  <a:pt x="5" y="3"/>
                  <a:pt x="2" y="7"/>
                  <a:pt x="0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Freeform 94"/>
          <p:cNvSpPr>
            <a:spLocks/>
          </p:cNvSpPr>
          <p:nvPr/>
        </p:nvSpPr>
        <p:spPr bwMode="auto">
          <a:xfrm>
            <a:off x="1481085" y="4428920"/>
            <a:ext cx="470213" cy="508902"/>
          </a:xfrm>
          <a:custGeom>
            <a:avLst/>
            <a:gdLst>
              <a:gd name="T0" fmla="*/ 68 w 197"/>
              <a:gd name="T1" fmla="*/ 28 h 213"/>
              <a:gd name="T2" fmla="*/ 69 w 197"/>
              <a:gd name="T3" fmla="*/ 27 h 213"/>
              <a:gd name="T4" fmla="*/ 69 w 197"/>
              <a:gd name="T5" fmla="*/ 30 h 213"/>
              <a:gd name="T6" fmla="*/ 73 w 197"/>
              <a:gd name="T7" fmla="*/ 29 h 213"/>
              <a:gd name="T8" fmla="*/ 73 w 197"/>
              <a:gd name="T9" fmla="*/ 32 h 213"/>
              <a:gd name="T10" fmla="*/ 76 w 197"/>
              <a:gd name="T11" fmla="*/ 32 h 213"/>
              <a:gd name="T12" fmla="*/ 76 w 197"/>
              <a:gd name="T13" fmla="*/ 35 h 213"/>
              <a:gd name="T14" fmla="*/ 79 w 197"/>
              <a:gd name="T15" fmla="*/ 35 h 213"/>
              <a:gd name="T16" fmla="*/ 79 w 197"/>
              <a:gd name="T17" fmla="*/ 38 h 213"/>
              <a:gd name="T18" fmla="*/ 82 w 197"/>
              <a:gd name="T19" fmla="*/ 39 h 213"/>
              <a:gd name="T20" fmla="*/ 81 w 197"/>
              <a:gd name="T21" fmla="*/ 42 h 213"/>
              <a:gd name="T22" fmla="*/ 83 w 197"/>
              <a:gd name="T23" fmla="*/ 43 h 213"/>
              <a:gd name="T24" fmla="*/ 82 w 197"/>
              <a:gd name="T25" fmla="*/ 46 h 213"/>
              <a:gd name="T26" fmla="*/ 85 w 197"/>
              <a:gd name="T27" fmla="*/ 47 h 213"/>
              <a:gd name="T28" fmla="*/ 84 w 197"/>
              <a:gd name="T29" fmla="*/ 50 h 213"/>
              <a:gd name="T30" fmla="*/ 85 w 197"/>
              <a:gd name="T31" fmla="*/ 51 h 213"/>
              <a:gd name="T32" fmla="*/ 107 w 197"/>
              <a:gd name="T33" fmla="*/ 119 h 213"/>
              <a:gd name="T34" fmla="*/ 74 w 197"/>
              <a:gd name="T35" fmla="*/ 121 h 213"/>
              <a:gd name="T36" fmla="*/ 107 w 197"/>
              <a:gd name="T37" fmla="*/ 141 h 213"/>
              <a:gd name="T38" fmla="*/ 128 w 197"/>
              <a:gd name="T39" fmla="*/ 201 h 213"/>
              <a:gd name="T40" fmla="*/ 150 w 197"/>
              <a:gd name="T41" fmla="*/ 213 h 213"/>
              <a:gd name="T42" fmla="*/ 176 w 197"/>
              <a:gd name="T43" fmla="*/ 173 h 213"/>
              <a:gd name="T44" fmla="*/ 175 w 197"/>
              <a:gd name="T45" fmla="*/ 152 h 213"/>
              <a:gd name="T46" fmla="*/ 184 w 197"/>
              <a:gd name="T47" fmla="*/ 141 h 213"/>
              <a:gd name="T48" fmla="*/ 196 w 197"/>
              <a:gd name="T49" fmla="*/ 124 h 213"/>
              <a:gd name="T50" fmla="*/ 146 w 197"/>
              <a:gd name="T51" fmla="*/ 119 h 213"/>
              <a:gd name="T52" fmla="*/ 112 w 197"/>
              <a:gd name="T53" fmla="*/ 119 h 213"/>
              <a:gd name="T54" fmla="*/ 91 w 197"/>
              <a:gd name="T55" fmla="*/ 47 h 213"/>
              <a:gd name="T56" fmla="*/ 90 w 197"/>
              <a:gd name="T57" fmla="*/ 43 h 213"/>
              <a:gd name="T58" fmla="*/ 89 w 197"/>
              <a:gd name="T59" fmla="*/ 43 h 213"/>
              <a:gd name="T60" fmla="*/ 90 w 197"/>
              <a:gd name="T61" fmla="*/ 40 h 213"/>
              <a:gd name="T62" fmla="*/ 87 w 197"/>
              <a:gd name="T63" fmla="*/ 39 h 213"/>
              <a:gd name="T64" fmla="*/ 88 w 197"/>
              <a:gd name="T65" fmla="*/ 35 h 213"/>
              <a:gd name="T66" fmla="*/ 85 w 197"/>
              <a:gd name="T67" fmla="*/ 34 h 213"/>
              <a:gd name="T68" fmla="*/ 85 w 197"/>
              <a:gd name="T69" fmla="*/ 31 h 213"/>
              <a:gd name="T70" fmla="*/ 82 w 197"/>
              <a:gd name="T71" fmla="*/ 31 h 213"/>
              <a:gd name="T72" fmla="*/ 82 w 197"/>
              <a:gd name="T73" fmla="*/ 30 h 213"/>
              <a:gd name="T74" fmla="*/ 80 w 197"/>
              <a:gd name="T75" fmla="*/ 27 h 213"/>
              <a:gd name="T76" fmla="*/ 78 w 197"/>
              <a:gd name="T77" fmla="*/ 26 h 213"/>
              <a:gd name="T78" fmla="*/ 76 w 197"/>
              <a:gd name="T79" fmla="*/ 24 h 213"/>
              <a:gd name="T80" fmla="*/ 74 w 197"/>
              <a:gd name="T81" fmla="*/ 23 h 213"/>
              <a:gd name="T82" fmla="*/ 70 w 197"/>
              <a:gd name="T83" fmla="*/ 21 h 213"/>
              <a:gd name="T84" fmla="*/ 4 w 197"/>
              <a:gd name="T85" fmla="*/ 0 h 213"/>
              <a:gd name="T86" fmla="*/ 2 w 197"/>
              <a:gd name="T87" fmla="*/ 6 h 213"/>
              <a:gd name="T88" fmla="*/ 65 w 197"/>
              <a:gd name="T89" fmla="*/ 28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213">
                <a:moveTo>
                  <a:pt x="65" y="28"/>
                </a:moveTo>
                <a:cubicBezTo>
                  <a:pt x="66" y="28"/>
                  <a:pt x="67" y="28"/>
                  <a:pt x="68" y="28"/>
                </a:cubicBezTo>
                <a:cubicBezTo>
                  <a:pt x="68" y="27"/>
                  <a:pt x="68" y="27"/>
                  <a:pt x="68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69" y="28"/>
                  <a:pt x="69" y="28"/>
                  <a:pt x="69" y="28"/>
                </a:cubicBezTo>
                <a:cubicBezTo>
                  <a:pt x="68" y="28"/>
                  <a:pt x="69" y="29"/>
                  <a:pt x="69" y="30"/>
                </a:cubicBezTo>
                <a:cubicBezTo>
                  <a:pt x="70" y="30"/>
                  <a:pt x="71" y="30"/>
                  <a:pt x="72" y="30"/>
                </a:cubicBezTo>
                <a:cubicBezTo>
                  <a:pt x="72" y="30"/>
                  <a:pt x="73" y="29"/>
                  <a:pt x="73" y="29"/>
                </a:cubicBezTo>
                <a:cubicBezTo>
                  <a:pt x="73" y="29"/>
                  <a:pt x="73" y="30"/>
                  <a:pt x="73" y="30"/>
                </a:cubicBezTo>
                <a:cubicBezTo>
                  <a:pt x="72" y="31"/>
                  <a:pt x="72" y="31"/>
                  <a:pt x="73" y="32"/>
                </a:cubicBezTo>
                <a:cubicBezTo>
                  <a:pt x="74" y="33"/>
                  <a:pt x="74" y="33"/>
                  <a:pt x="75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33"/>
                  <a:pt x="76" y="34"/>
                  <a:pt x="76" y="35"/>
                </a:cubicBezTo>
                <a:cubicBezTo>
                  <a:pt x="77" y="35"/>
                  <a:pt x="77" y="36"/>
                  <a:pt x="78" y="35"/>
                </a:cubicBezTo>
                <a:cubicBezTo>
                  <a:pt x="79" y="35"/>
                  <a:pt x="79" y="35"/>
                  <a:pt x="79" y="35"/>
                </a:cubicBezTo>
                <a:cubicBezTo>
                  <a:pt x="79" y="35"/>
                  <a:pt x="79" y="36"/>
                  <a:pt x="79" y="36"/>
                </a:cubicBezTo>
                <a:cubicBezTo>
                  <a:pt x="78" y="37"/>
                  <a:pt x="78" y="38"/>
                  <a:pt x="79" y="38"/>
                </a:cubicBezTo>
                <a:cubicBezTo>
                  <a:pt x="79" y="39"/>
                  <a:pt x="80" y="39"/>
                  <a:pt x="81" y="39"/>
                </a:cubicBezTo>
                <a:cubicBezTo>
                  <a:pt x="81" y="39"/>
                  <a:pt x="81" y="39"/>
                  <a:pt x="82" y="39"/>
                </a:cubicBezTo>
                <a:cubicBezTo>
                  <a:pt x="81" y="39"/>
                  <a:pt x="81" y="40"/>
                  <a:pt x="81" y="40"/>
                </a:cubicBezTo>
                <a:cubicBezTo>
                  <a:pt x="80" y="40"/>
                  <a:pt x="80" y="41"/>
                  <a:pt x="81" y="42"/>
                </a:cubicBezTo>
                <a:cubicBezTo>
                  <a:pt x="81" y="43"/>
                  <a:pt x="82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4"/>
                  <a:pt x="83" y="44"/>
                </a:cubicBezTo>
                <a:cubicBezTo>
                  <a:pt x="82" y="44"/>
                  <a:pt x="82" y="45"/>
                  <a:pt x="82" y="46"/>
                </a:cubicBezTo>
                <a:cubicBezTo>
                  <a:pt x="82" y="47"/>
                  <a:pt x="83" y="47"/>
                  <a:pt x="84" y="47"/>
                </a:cubicBezTo>
                <a:cubicBezTo>
                  <a:pt x="84" y="47"/>
                  <a:pt x="85" y="47"/>
                  <a:pt x="85" y="47"/>
                </a:cubicBezTo>
                <a:cubicBezTo>
                  <a:pt x="85" y="47"/>
                  <a:pt x="84" y="48"/>
                  <a:pt x="84" y="48"/>
                </a:cubicBezTo>
                <a:cubicBezTo>
                  <a:pt x="84" y="48"/>
                  <a:pt x="83" y="49"/>
                  <a:pt x="84" y="50"/>
                </a:cubicBezTo>
                <a:cubicBezTo>
                  <a:pt x="84" y="51"/>
                  <a:pt x="84" y="51"/>
                  <a:pt x="85" y="51"/>
                </a:cubicBezTo>
                <a:cubicBezTo>
                  <a:pt x="85" y="51"/>
                  <a:pt x="85" y="51"/>
                  <a:pt x="85" y="51"/>
                </a:cubicBezTo>
                <a:cubicBezTo>
                  <a:pt x="86" y="51"/>
                  <a:pt x="86" y="52"/>
                  <a:pt x="86" y="52"/>
                </a:cubicBezTo>
                <a:cubicBezTo>
                  <a:pt x="107" y="119"/>
                  <a:pt x="107" y="119"/>
                  <a:pt x="107" y="119"/>
                </a:cubicBezTo>
                <a:cubicBezTo>
                  <a:pt x="106" y="119"/>
                  <a:pt x="105" y="119"/>
                  <a:pt x="104" y="119"/>
                </a:cubicBezTo>
                <a:cubicBezTo>
                  <a:pt x="85" y="120"/>
                  <a:pt x="73" y="120"/>
                  <a:pt x="74" y="121"/>
                </a:cubicBezTo>
                <a:cubicBezTo>
                  <a:pt x="76" y="122"/>
                  <a:pt x="83" y="124"/>
                  <a:pt x="90" y="125"/>
                </a:cubicBezTo>
                <a:cubicBezTo>
                  <a:pt x="97" y="126"/>
                  <a:pt x="104" y="133"/>
                  <a:pt x="107" y="141"/>
                </a:cubicBezTo>
                <a:cubicBezTo>
                  <a:pt x="109" y="150"/>
                  <a:pt x="112" y="164"/>
                  <a:pt x="114" y="173"/>
                </a:cubicBezTo>
                <a:cubicBezTo>
                  <a:pt x="117" y="181"/>
                  <a:pt x="123" y="194"/>
                  <a:pt x="128" y="201"/>
                </a:cubicBezTo>
                <a:cubicBezTo>
                  <a:pt x="133" y="207"/>
                  <a:pt x="139" y="213"/>
                  <a:pt x="141" y="213"/>
                </a:cubicBezTo>
                <a:cubicBezTo>
                  <a:pt x="144" y="213"/>
                  <a:pt x="147" y="213"/>
                  <a:pt x="150" y="213"/>
                </a:cubicBezTo>
                <a:cubicBezTo>
                  <a:pt x="152" y="213"/>
                  <a:pt x="158" y="207"/>
                  <a:pt x="163" y="201"/>
                </a:cubicBezTo>
                <a:cubicBezTo>
                  <a:pt x="168" y="194"/>
                  <a:pt x="174" y="181"/>
                  <a:pt x="176" y="173"/>
                </a:cubicBezTo>
                <a:cubicBezTo>
                  <a:pt x="177" y="172"/>
                  <a:pt x="177" y="171"/>
                  <a:pt x="177" y="170"/>
                </a:cubicBezTo>
                <a:cubicBezTo>
                  <a:pt x="173" y="163"/>
                  <a:pt x="171" y="157"/>
                  <a:pt x="175" y="152"/>
                </a:cubicBezTo>
                <a:cubicBezTo>
                  <a:pt x="177" y="149"/>
                  <a:pt x="180" y="147"/>
                  <a:pt x="183" y="145"/>
                </a:cubicBezTo>
                <a:cubicBezTo>
                  <a:pt x="184" y="144"/>
                  <a:pt x="184" y="142"/>
                  <a:pt x="184" y="141"/>
                </a:cubicBezTo>
                <a:cubicBezTo>
                  <a:pt x="186" y="135"/>
                  <a:pt x="191" y="129"/>
                  <a:pt x="197" y="126"/>
                </a:cubicBezTo>
                <a:cubicBezTo>
                  <a:pt x="197" y="125"/>
                  <a:pt x="196" y="124"/>
                  <a:pt x="196" y="124"/>
                </a:cubicBezTo>
                <a:cubicBezTo>
                  <a:pt x="195" y="122"/>
                  <a:pt x="194" y="121"/>
                  <a:pt x="193" y="120"/>
                </a:cubicBezTo>
                <a:cubicBezTo>
                  <a:pt x="181" y="119"/>
                  <a:pt x="164" y="119"/>
                  <a:pt x="146" y="119"/>
                </a:cubicBezTo>
                <a:cubicBezTo>
                  <a:pt x="135" y="119"/>
                  <a:pt x="124" y="119"/>
                  <a:pt x="115" y="119"/>
                </a:cubicBezTo>
                <a:cubicBezTo>
                  <a:pt x="114" y="119"/>
                  <a:pt x="113" y="119"/>
                  <a:pt x="112" y="119"/>
                </a:cubicBezTo>
                <a:cubicBezTo>
                  <a:pt x="91" y="47"/>
                  <a:pt x="91" y="47"/>
                  <a:pt x="91" y="47"/>
                </a:cubicBezTo>
                <a:cubicBezTo>
                  <a:pt x="91" y="47"/>
                  <a:pt x="91" y="47"/>
                  <a:pt x="91" y="47"/>
                </a:cubicBezTo>
                <a:cubicBezTo>
                  <a:pt x="92" y="46"/>
                  <a:pt x="92" y="46"/>
                  <a:pt x="92" y="45"/>
                </a:cubicBezTo>
                <a:cubicBezTo>
                  <a:pt x="92" y="44"/>
                  <a:pt x="91" y="44"/>
                  <a:pt x="90" y="43"/>
                </a:cubicBezTo>
                <a:cubicBezTo>
                  <a:pt x="90" y="43"/>
                  <a:pt x="89" y="43"/>
                  <a:pt x="89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9" y="43"/>
                  <a:pt x="89" y="43"/>
                  <a:pt x="90" y="42"/>
                </a:cubicBezTo>
                <a:cubicBezTo>
                  <a:pt x="90" y="42"/>
                  <a:pt x="90" y="41"/>
                  <a:pt x="90" y="40"/>
                </a:cubicBezTo>
                <a:cubicBezTo>
                  <a:pt x="90" y="39"/>
                  <a:pt x="89" y="39"/>
                  <a:pt x="88" y="39"/>
                </a:cubicBezTo>
                <a:cubicBezTo>
                  <a:pt x="88" y="39"/>
                  <a:pt x="87" y="39"/>
                  <a:pt x="87" y="39"/>
                </a:cubicBezTo>
                <a:cubicBezTo>
                  <a:pt x="87" y="38"/>
                  <a:pt x="87" y="38"/>
                  <a:pt x="88" y="37"/>
                </a:cubicBezTo>
                <a:cubicBezTo>
                  <a:pt x="88" y="37"/>
                  <a:pt x="88" y="36"/>
                  <a:pt x="88" y="35"/>
                </a:cubicBezTo>
                <a:cubicBezTo>
                  <a:pt x="87" y="35"/>
                  <a:pt x="87" y="34"/>
                  <a:pt x="86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5" y="33"/>
                  <a:pt x="85" y="33"/>
                  <a:pt x="85" y="33"/>
                </a:cubicBezTo>
                <a:cubicBezTo>
                  <a:pt x="86" y="33"/>
                  <a:pt x="86" y="32"/>
                  <a:pt x="85" y="31"/>
                </a:cubicBezTo>
                <a:cubicBezTo>
                  <a:pt x="85" y="30"/>
                  <a:pt x="84" y="30"/>
                  <a:pt x="83" y="30"/>
                </a:cubicBezTo>
                <a:cubicBezTo>
                  <a:pt x="82" y="31"/>
                  <a:pt x="82" y="31"/>
                  <a:pt x="82" y="31"/>
                </a:cubicBezTo>
                <a:cubicBezTo>
                  <a:pt x="82" y="31"/>
                  <a:pt x="82" y="31"/>
                  <a:pt x="82" y="31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29"/>
                  <a:pt x="83" y="28"/>
                  <a:pt x="82" y="27"/>
                </a:cubicBezTo>
                <a:cubicBezTo>
                  <a:pt x="82" y="27"/>
                  <a:pt x="81" y="27"/>
                  <a:pt x="80" y="27"/>
                </a:cubicBezTo>
                <a:cubicBezTo>
                  <a:pt x="79" y="27"/>
                  <a:pt x="78" y="27"/>
                  <a:pt x="78" y="27"/>
                </a:cubicBezTo>
                <a:cubicBezTo>
                  <a:pt x="78" y="27"/>
                  <a:pt x="78" y="26"/>
                  <a:pt x="78" y="26"/>
                </a:cubicBezTo>
                <a:cubicBezTo>
                  <a:pt x="78" y="25"/>
                  <a:pt x="78" y="24"/>
                  <a:pt x="78" y="24"/>
                </a:cubicBezTo>
                <a:cubicBezTo>
                  <a:pt x="77" y="23"/>
                  <a:pt x="76" y="23"/>
                  <a:pt x="76" y="24"/>
                </a:cubicBezTo>
                <a:cubicBezTo>
                  <a:pt x="75" y="24"/>
                  <a:pt x="74" y="24"/>
                  <a:pt x="73" y="25"/>
                </a:cubicBezTo>
                <a:cubicBezTo>
                  <a:pt x="73" y="24"/>
                  <a:pt x="73" y="23"/>
                  <a:pt x="74" y="23"/>
                </a:cubicBezTo>
                <a:cubicBezTo>
                  <a:pt x="74" y="22"/>
                  <a:pt x="73" y="21"/>
                  <a:pt x="73" y="21"/>
                </a:cubicBezTo>
                <a:cubicBezTo>
                  <a:pt x="72" y="20"/>
                  <a:pt x="71" y="20"/>
                  <a:pt x="70" y="21"/>
                </a:cubicBezTo>
                <a:cubicBezTo>
                  <a:pt x="70" y="21"/>
                  <a:pt x="70" y="21"/>
                  <a:pt x="69" y="22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1" y="1"/>
                  <a:pt x="0" y="2"/>
                </a:cubicBezTo>
                <a:cubicBezTo>
                  <a:pt x="0" y="4"/>
                  <a:pt x="1" y="5"/>
                  <a:pt x="2" y="6"/>
                </a:cubicBezTo>
                <a:cubicBezTo>
                  <a:pt x="64" y="26"/>
                  <a:pt x="64" y="26"/>
                  <a:pt x="64" y="26"/>
                </a:cubicBezTo>
                <a:cubicBezTo>
                  <a:pt x="64" y="27"/>
                  <a:pt x="65" y="27"/>
                  <a:pt x="65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" name="Freeform 95"/>
          <p:cNvSpPr>
            <a:spLocks/>
          </p:cNvSpPr>
          <p:nvPr/>
        </p:nvSpPr>
        <p:spPr bwMode="auto">
          <a:xfrm>
            <a:off x="1963203" y="4716107"/>
            <a:ext cx="35712" cy="8928"/>
          </a:xfrm>
          <a:custGeom>
            <a:avLst/>
            <a:gdLst>
              <a:gd name="T0" fmla="*/ 0 w 15"/>
              <a:gd name="T1" fmla="*/ 0 h 4"/>
              <a:gd name="T2" fmla="*/ 3 w 15"/>
              <a:gd name="T3" fmla="*/ 4 h 4"/>
              <a:gd name="T4" fmla="*/ 15 w 15"/>
              <a:gd name="T5" fmla="*/ 1 h 4"/>
              <a:gd name="T6" fmla="*/ 0 w 1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4">
                <a:moveTo>
                  <a:pt x="0" y="0"/>
                </a:moveTo>
                <a:cubicBezTo>
                  <a:pt x="1" y="1"/>
                  <a:pt x="2" y="3"/>
                  <a:pt x="3" y="4"/>
                </a:cubicBezTo>
                <a:cubicBezTo>
                  <a:pt x="9" y="3"/>
                  <a:pt x="14" y="2"/>
                  <a:pt x="15" y="1"/>
                </a:cubicBezTo>
                <a:cubicBezTo>
                  <a:pt x="15" y="1"/>
                  <a:pt x="10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Freeform 96"/>
          <p:cNvSpPr>
            <a:spLocks/>
          </p:cNvSpPr>
          <p:nvPr/>
        </p:nvSpPr>
        <p:spPr bwMode="auto">
          <a:xfrm>
            <a:off x="1870945" y="5007758"/>
            <a:ext cx="108625" cy="56545"/>
          </a:xfrm>
          <a:custGeom>
            <a:avLst/>
            <a:gdLst>
              <a:gd name="T0" fmla="*/ 24 w 46"/>
              <a:gd name="T1" fmla="*/ 17 h 24"/>
              <a:gd name="T2" fmla="*/ 11 w 46"/>
              <a:gd name="T3" fmla="*/ 20 h 24"/>
              <a:gd name="T4" fmla="*/ 0 w 46"/>
              <a:gd name="T5" fmla="*/ 18 h 24"/>
              <a:gd name="T6" fmla="*/ 16 w 46"/>
              <a:gd name="T7" fmla="*/ 24 h 24"/>
              <a:gd name="T8" fmla="*/ 30 w 46"/>
              <a:gd name="T9" fmla="*/ 21 h 24"/>
              <a:gd name="T10" fmla="*/ 35 w 46"/>
              <a:gd name="T11" fmla="*/ 2 h 24"/>
              <a:gd name="T12" fmla="*/ 32 w 46"/>
              <a:gd name="T13" fmla="*/ 0 h 24"/>
              <a:gd name="T14" fmla="*/ 24 w 46"/>
              <a:gd name="T15" fmla="*/ 17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" h="24">
                <a:moveTo>
                  <a:pt x="24" y="17"/>
                </a:moveTo>
                <a:cubicBezTo>
                  <a:pt x="20" y="19"/>
                  <a:pt x="16" y="20"/>
                  <a:pt x="11" y="20"/>
                </a:cubicBezTo>
                <a:cubicBezTo>
                  <a:pt x="7" y="20"/>
                  <a:pt x="4" y="20"/>
                  <a:pt x="0" y="18"/>
                </a:cubicBezTo>
                <a:cubicBezTo>
                  <a:pt x="5" y="22"/>
                  <a:pt x="11" y="24"/>
                  <a:pt x="16" y="24"/>
                </a:cubicBezTo>
                <a:cubicBezTo>
                  <a:pt x="21" y="24"/>
                  <a:pt x="26" y="23"/>
                  <a:pt x="30" y="21"/>
                </a:cubicBezTo>
                <a:cubicBezTo>
                  <a:pt x="37" y="17"/>
                  <a:pt x="46" y="9"/>
                  <a:pt x="35" y="2"/>
                </a:cubicBezTo>
                <a:cubicBezTo>
                  <a:pt x="34" y="2"/>
                  <a:pt x="33" y="1"/>
                  <a:pt x="32" y="0"/>
                </a:cubicBezTo>
                <a:cubicBezTo>
                  <a:pt x="39" y="6"/>
                  <a:pt x="31" y="14"/>
                  <a:pt x="24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Freeform 97"/>
          <p:cNvSpPr>
            <a:spLocks/>
          </p:cNvSpPr>
          <p:nvPr/>
        </p:nvSpPr>
        <p:spPr bwMode="auto">
          <a:xfrm>
            <a:off x="1879874" y="4610458"/>
            <a:ext cx="129457" cy="394325"/>
          </a:xfrm>
          <a:custGeom>
            <a:avLst/>
            <a:gdLst>
              <a:gd name="T0" fmla="*/ 14 w 54"/>
              <a:gd name="T1" fmla="*/ 4 h 165"/>
              <a:gd name="T2" fmla="*/ 31 w 54"/>
              <a:gd name="T3" fmla="*/ 47 h 165"/>
              <a:gd name="T4" fmla="*/ 10 w 54"/>
              <a:gd name="T5" fmla="*/ 77 h 165"/>
              <a:gd name="T6" fmla="*/ 43 w 54"/>
              <a:gd name="T7" fmla="*/ 123 h 165"/>
              <a:gd name="T8" fmla="*/ 36 w 54"/>
              <a:gd name="T9" fmla="*/ 143 h 165"/>
              <a:gd name="T10" fmla="*/ 11 w 54"/>
              <a:gd name="T11" fmla="*/ 147 h 165"/>
              <a:gd name="T12" fmla="*/ 26 w 54"/>
              <a:gd name="T13" fmla="*/ 165 h 165"/>
              <a:gd name="T14" fmla="*/ 26 w 54"/>
              <a:gd name="T15" fmla="*/ 165 h 165"/>
              <a:gd name="T16" fmla="*/ 16 w 54"/>
              <a:gd name="T17" fmla="*/ 150 h 165"/>
              <a:gd name="T18" fmla="*/ 41 w 54"/>
              <a:gd name="T19" fmla="*/ 147 h 165"/>
              <a:gd name="T20" fmla="*/ 49 w 54"/>
              <a:gd name="T21" fmla="*/ 126 h 165"/>
              <a:gd name="T22" fmla="*/ 15 w 54"/>
              <a:gd name="T23" fmla="*/ 81 h 165"/>
              <a:gd name="T24" fmla="*/ 36 w 54"/>
              <a:gd name="T25" fmla="*/ 50 h 165"/>
              <a:gd name="T26" fmla="*/ 19 w 54"/>
              <a:gd name="T27" fmla="*/ 7 h 165"/>
              <a:gd name="T28" fmla="*/ 25 w 54"/>
              <a:gd name="T29" fmla="*/ 3 h 165"/>
              <a:gd name="T30" fmla="*/ 28 w 54"/>
              <a:gd name="T31" fmla="*/ 4 h 165"/>
              <a:gd name="T32" fmla="*/ 29 w 54"/>
              <a:gd name="T33" fmla="*/ 4 h 165"/>
              <a:gd name="T34" fmla="*/ 19 w 54"/>
              <a:gd name="T35" fmla="*/ 0 h 165"/>
              <a:gd name="T36" fmla="*/ 14 w 54"/>
              <a:gd name="T37" fmla="*/ 4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4" h="165">
                <a:moveTo>
                  <a:pt x="14" y="4"/>
                </a:moveTo>
                <a:cubicBezTo>
                  <a:pt x="5" y="17"/>
                  <a:pt x="26" y="37"/>
                  <a:pt x="31" y="47"/>
                </a:cubicBezTo>
                <a:cubicBezTo>
                  <a:pt x="42" y="67"/>
                  <a:pt x="17" y="67"/>
                  <a:pt x="10" y="77"/>
                </a:cubicBezTo>
                <a:cubicBezTo>
                  <a:pt x="0" y="91"/>
                  <a:pt x="38" y="114"/>
                  <a:pt x="43" y="123"/>
                </a:cubicBezTo>
                <a:cubicBezTo>
                  <a:pt x="49" y="132"/>
                  <a:pt x="42" y="139"/>
                  <a:pt x="36" y="143"/>
                </a:cubicBezTo>
                <a:cubicBezTo>
                  <a:pt x="28" y="148"/>
                  <a:pt x="19" y="146"/>
                  <a:pt x="11" y="147"/>
                </a:cubicBezTo>
                <a:cubicBezTo>
                  <a:pt x="3" y="148"/>
                  <a:pt x="18" y="160"/>
                  <a:pt x="26" y="165"/>
                </a:cubicBezTo>
                <a:cubicBezTo>
                  <a:pt x="26" y="165"/>
                  <a:pt x="26" y="165"/>
                  <a:pt x="26" y="165"/>
                </a:cubicBezTo>
                <a:cubicBezTo>
                  <a:pt x="18" y="160"/>
                  <a:pt x="10" y="152"/>
                  <a:pt x="16" y="150"/>
                </a:cubicBezTo>
                <a:cubicBezTo>
                  <a:pt x="25" y="149"/>
                  <a:pt x="33" y="152"/>
                  <a:pt x="41" y="147"/>
                </a:cubicBezTo>
                <a:cubicBezTo>
                  <a:pt x="48" y="143"/>
                  <a:pt x="54" y="136"/>
                  <a:pt x="49" y="126"/>
                </a:cubicBezTo>
                <a:cubicBezTo>
                  <a:pt x="44" y="117"/>
                  <a:pt x="5" y="95"/>
                  <a:pt x="15" y="81"/>
                </a:cubicBezTo>
                <a:cubicBezTo>
                  <a:pt x="22" y="71"/>
                  <a:pt x="47" y="70"/>
                  <a:pt x="36" y="50"/>
                </a:cubicBezTo>
                <a:cubicBezTo>
                  <a:pt x="32" y="41"/>
                  <a:pt x="10" y="20"/>
                  <a:pt x="19" y="7"/>
                </a:cubicBezTo>
                <a:cubicBezTo>
                  <a:pt x="21" y="5"/>
                  <a:pt x="23" y="3"/>
                  <a:pt x="25" y="3"/>
                </a:cubicBezTo>
                <a:cubicBezTo>
                  <a:pt x="26" y="3"/>
                  <a:pt x="27" y="4"/>
                  <a:pt x="28" y="4"/>
                </a:cubicBezTo>
                <a:cubicBezTo>
                  <a:pt x="28" y="4"/>
                  <a:pt x="29" y="4"/>
                  <a:pt x="29" y="4"/>
                </a:cubicBezTo>
                <a:cubicBezTo>
                  <a:pt x="25" y="2"/>
                  <a:pt x="22" y="0"/>
                  <a:pt x="19" y="0"/>
                </a:cubicBezTo>
                <a:cubicBezTo>
                  <a:pt x="17" y="0"/>
                  <a:pt x="15" y="1"/>
                  <a:pt x="14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Freeform 98"/>
          <p:cNvSpPr>
            <a:spLocks/>
          </p:cNvSpPr>
          <p:nvPr/>
        </p:nvSpPr>
        <p:spPr bwMode="auto">
          <a:xfrm>
            <a:off x="2555433" y="4689323"/>
            <a:ext cx="205346" cy="577350"/>
          </a:xfrm>
          <a:custGeom>
            <a:avLst/>
            <a:gdLst>
              <a:gd name="T0" fmla="*/ 86 w 86"/>
              <a:gd name="T1" fmla="*/ 1 h 242"/>
              <a:gd name="T2" fmla="*/ 81 w 86"/>
              <a:gd name="T3" fmla="*/ 3 h 242"/>
              <a:gd name="T4" fmla="*/ 70 w 86"/>
              <a:gd name="T5" fmla="*/ 22 h 242"/>
              <a:gd name="T6" fmla="*/ 66 w 86"/>
              <a:gd name="T7" fmla="*/ 67 h 242"/>
              <a:gd name="T8" fmla="*/ 75 w 86"/>
              <a:gd name="T9" fmla="*/ 103 h 242"/>
              <a:gd name="T10" fmla="*/ 59 w 86"/>
              <a:gd name="T11" fmla="*/ 174 h 242"/>
              <a:gd name="T12" fmla="*/ 57 w 86"/>
              <a:gd name="T13" fmla="*/ 176 h 242"/>
              <a:gd name="T14" fmla="*/ 54 w 86"/>
              <a:gd name="T15" fmla="*/ 177 h 242"/>
              <a:gd name="T16" fmla="*/ 52 w 86"/>
              <a:gd name="T17" fmla="*/ 178 h 242"/>
              <a:gd name="T18" fmla="*/ 50 w 86"/>
              <a:gd name="T19" fmla="*/ 179 h 242"/>
              <a:gd name="T20" fmla="*/ 49 w 86"/>
              <a:gd name="T21" fmla="*/ 180 h 242"/>
              <a:gd name="T22" fmla="*/ 48 w 86"/>
              <a:gd name="T23" fmla="*/ 181 h 242"/>
              <a:gd name="T24" fmla="*/ 47 w 86"/>
              <a:gd name="T25" fmla="*/ 181 h 242"/>
              <a:gd name="T26" fmla="*/ 46 w 86"/>
              <a:gd name="T27" fmla="*/ 181 h 242"/>
              <a:gd name="T28" fmla="*/ 43 w 86"/>
              <a:gd name="T29" fmla="*/ 181 h 242"/>
              <a:gd name="T30" fmla="*/ 40 w 86"/>
              <a:gd name="T31" fmla="*/ 181 h 242"/>
              <a:gd name="T32" fmla="*/ 39 w 86"/>
              <a:gd name="T33" fmla="*/ 181 h 242"/>
              <a:gd name="T34" fmla="*/ 38 w 86"/>
              <a:gd name="T35" fmla="*/ 181 h 242"/>
              <a:gd name="T36" fmla="*/ 37 w 86"/>
              <a:gd name="T37" fmla="*/ 180 h 242"/>
              <a:gd name="T38" fmla="*/ 36 w 86"/>
              <a:gd name="T39" fmla="*/ 180 h 242"/>
              <a:gd name="T40" fmla="*/ 34 w 86"/>
              <a:gd name="T41" fmla="*/ 179 h 242"/>
              <a:gd name="T42" fmla="*/ 32 w 86"/>
              <a:gd name="T43" fmla="*/ 178 h 242"/>
              <a:gd name="T44" fmla="*/ 12 w 86"/>
              <a:gd name="T45" fmla="*/ 145 h 242"/>
              <a:gd name="T46" fmla="*/ 19 w 86"/>
              <a:gd name="T47" fmla="*/ 68 h 242"/>
              <a:gd name="T48" fmla="*/ 20 w 86"/>
              <a:gd name="T49" fmla="*/ 41 h 242"/>
              <a:gd name="T50" fmla="*/ 11 w 86"/>
              <a:gd name="T51" fmla="*/ 11 h 242"/>
              <a:gd name="T52" fmla="*/ 1 w 86"/>
              <a:gd name="T53" fmla="*/ 0 h 242"/>
              <a:gd name="T54" fmla="*/ 5 w 86"/>
              <a:gd name="T55" fmla="*/ 9 h 242"/>
              <a:gd name="T56" fmla="*/ 14 w 86"/>
              <a:gd name="T57" fmla="*/ 64 h 242"/>
              <a:gd name="T58" fmla="*/ 4 w 86"/>
              <a:gd name="T59" fmla="*/ 149 h 242"/>
              <a:gd name="T60" fmla="*/ 35 w 86"/>
              <a:gd name="T61" fmla="*/ 191 h 242"/>
              <a:gd name="T62" fmla="*/ 24 w 86"/>
              <a:gd name="T63" fmla="*/ 205 h 242"/>
              <a:gd name="T64" fmla="*/ 35 w 86"/>
              <a:gd name="T65" fmla="*/ 218 h 242"/>
              <a:gd name="T66" fmla="*/ 12 w 86"/>
              <a:gd name="T67" fmla="*/ 235 h 242"/>
              <a:gd name="T68" fmla="*/ 22 w 86"/>
              <a:gd name="T69" fmla="*/ 242 h 242"/>
              <a:gd name="T70" fmla="*/ 84 w 86"/>
              <a:gd name="T71" fmla="*/ 240 h 242"/>
              <a:gd name="T72" fmla="*/ 57 w 86"/>
              <a:gd name="T73" fmla="*/ 227 h 242"/>
              <a:gd name="T74" fmla="*/ 56 w 86"/>
              <a:gd name="T75" fmla="*/ 213 h 242"/>
              <a:gd name="T76" fmla="*/ 56 w 86"/>
              <a:gd name="T77" fmla="*/ 197 h 242"/>
              <a:gd name="T78" fmla="*/ 63 w 86"/>
              <a:gd name="T79" fmla="*/ 181 h 242"/>
              <a:gd name="T80" fmla="*/ 82 w 86"/>
              <a:gd name="T81" fmla="*/ 103 h 242"/>
              <a:gd name="T82" fmla="*/ 71 w 86"/>
              <a:gd name="T83" fmla="*/ 31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6" h="242">
                <a:moveTo>
                  <a:pt x="80" y="9"/>
                </a:moveTo>
                <a:cubicBezTo>
                  <a:pt x="83" y="5"/>
                  <a:pt x="85" y="2"/>
                  <a:pt x="86" y="1"/>
                </a:cubicBezTo>
                <a:cubicBezTo>
                  <a:pt x="86" y="0"/>
                  <a:pt x="85" y="0"/>
                  <a:pt x="82" y="0"/>
                </a:cubicBezTo>
                <a:cubicBezTo>
                  <a:pt x="82" y="1"/>
                  <a:pt x="82" y="2"/>
                  <a:pt x="81" y="3"/>
                </a:cubicBezTo>
                <a:cubicBezTo>
                  <a:pt x="79" y="5"/>
                  <a:pt x="76" y="9"/>
                  <a:pt x="75" y="12"/>
                </a:cubicBezTo>
                <a:cubicBezTo>
                  <a:pt x="74" y="14"/>
                  <a:pt x="71" y="19"/>
                  <a:pt x="70" y="22"/>
                </a:cubicBezTo>
                <a:cubicBezTo>
                  <a:pt x="69" y="25"/>
                  <a:pt x="67" y="33"/>
                  <a:pt x="65" y="41"/>
                </a:cubicBezTo>
                <a:cubicBezTo>
                  <a:pt x="64" y="47"/>
                  <a:pt x="64" y="59"/>
                  <a:pt x="66" y="67"/>
                </a:cubicBezTo>
                <a:cubicBezTo>
                  <a:pt x="66" y="67"/>
                  <a:pt x="66" y="68"/>
                  <a:pt x="66" y="68"/>
                </a:cubicBezTo>
                <a:cubicBezTo>
                  <a:pt x="69" y="77"/>
                  <a:pt x="73" y="92"/>
                  <a:pt x="75" y="103"/>
                </a:cubicBezTo>
                <a:cubicBezTo>
                  <a:pt x="77" y="114"/>
                  <a:pt x="76" y="133"/>
                  <a:pt x="74" y="145"/>
                </a:cubicBezTo>
                <a:cubicBezTo>
                  <a:pt x="71" y="157"/>
                  <a:pt x="65" y="170"/>
                  <a:pt x="59" y="174"/>
                </a:cubicBezTo>
                <a:cubicBezTo>
                  <a:pt x="59" y="174"/>
                  <a:pt x="58" y="175"/>
                  <a:pt x="57" y="175"/>
                </a:cubicBezTo>
                <a:cubicBezTo>
                  <a:pt x="57" y="176"/>
                  <a:pt x="57" y="176"/>
                  <a:pt x="57" y="176"/>
                </a:cubicBezTo>
                <a:cubicBezTo>
                  <a:pt x="56" y="176"/>
                  <a:pt x="56" y="176"/>
                  <a:pt x="55" y="177"/>
                </a:cubicBezTo>
                <a:cubicBezTo>
                  <a:pt x="55" y="177"/>
                  <a:pt x="55" y="177"/>
                  <a:pt x="54" y="177"/>
                </a:cubicBezTo>
                <a:cubicBezTo>
                  <a:pt x="54" y="177"/>
                  <a:pt x="54" y="178"/>
                  <a:pt x="53" y="178"/>
                </a:cubicBezTo>
                <a:cubicBezTo>
                  <a:pt x="53" y="178"/>
                  <a:pt x="53" y="178"/>
                  <a:pt x="52" y="178"/>
                </a:cubicBezTo>
                <a:cubicBezTo>
                  <a:pt x="52" y="179"/>
                  <a:pt x="52" y="179"/>
                  <a:pt x="51" y="179"/>
                </a:cubicBezTo>
                <a:cubicBezTo>
                  <a:pt x="51" y="179"/>
                  <a:pt x="51" y="179"/>
                  <a:pt x="50" y="179"/>
                </a:cubicBezTo>
                <a:cubicBezTo>
                  <a:pt x="50" y="179"/>
                  <a:pt x="50" y="180"/>
                  <a:pt x="50" y="180"/>
                </a:cubicBezTo>
                <a:cubicBezTo>
                  <a:pt x="49" y="180"/>
                  <a:pt x="49" y="180"/>
                  <a:pt x="49" y="180"/>
                </a:cubicBezTo>
                <a:cubicBezTo>
                  <a:pt x="49" y="180"/>
                  <a:pt x="48" y="180"/>
                  <a:pt x="48" y="180"/>
                </a:cubicBezTo>
                <a:cubicBezTo>
                  <a:pt x="48" y="180"/>
                  <a:pt x="48" y="181"/>
                  <a:pt x="48" y="181"/>
                </a:cubicBezTo>
                <a:cubicBezTo>
                  <a:pt x="47" y="181"/>
                  <a:pt x="47" y="181"/>
                  <a:pt x="47" y="181"/>
                </a:cubicBezTo>
                <a:cubicBezTo>
                  <a:pt x="47" y="181"/>
                  <a:pt x="47" y="181"/>
                  <a:pt x="47" y="181"/>
                </a:cubicBezTo>
                <a:cubicBezTo>
                  <a:pt x="46" y="181"/>
                  <a:pt x="46" y="181"/>
                  <a:pt x="46" y="181"/>
                </a:cubicBezTo>
                <a:cubicBezTo>
                  <a:pt x="46" y="181"/>
                  <a:pt x="46" y="181"/>
                  <a:pt x="46" y="181"/>
                </a:cubicBezTo>
                <a:cubicBezTo>
                  <a:pt x="46" y="181"/>
                  <a:pt x="45" y="181"/>
                  <a:pt x="44" y="181"/>
                </a:cubicBezTo>
                <a:cubicBezTo>
                  <a:pt x="44" y="181"/>
                  <a:pt x="43" y="181"/>
                  <a:pt x="43" y="181"/>
                </a:cubicBezTo>
                <a:cubicBezTo>
                  <a:pt x="42" y="181"/>
                  <a:pt x="42" y="181"/>
                  <a:pt x="41" y="181"/>
                </a:cubicBezTo>
                <a:cubicBezTo>
                  <a:pt x="41" y="181"/>
                  <a:pt x="40" y="181"/>
                  <a:pt x="40" y="181"/>
                </a:cubicBezTo>
                <a:cubicBezTo>
                  <a:pt x="39" y="181"/>
                  <a:pt x="39" y="181"/>
                  <a:pt x="39" y="181"/>
                </a:cubicBezTo>
                <a:cubicBezTo>
                  <a:pt x="39" y="181"/>
                  <a:pt x="39" y="181"/>
                  <a:pt x="39" y="181"/>
                </a:cubicBezTo>
                <a:cubicBezTo>
                  <a:pt x="39" y="181"/>
                  <a:pt x="39" y="181"/>
                  <a:pt x="39" y="181"/>
                </a:cubicBezTo>
                <a:cubicBezTo>
                  <a:pt x="38" y="181"/>
                  <a:pt x="38" y="181"/>
                  <a:pt x="38" y="181"/>
                </a:cubicBezTo>
                <a:cubicBezTo>
                  <a:pt x="38" y="181"/>
                  <a:pt x="38" y="180"/>
                  <a:pt x="37" y="180"/>
                </a:cubicBezTo>
                <a:cubicBezTo>
                  <a:pt x="37" y="180"/>
                  <a:pt x="37" y="180"/>
                  <a:pt x="37" y="180"/>
                </a:cubicBezTo>
                <a:cubicBezTo>
                  <a:pt x="37" y="180"/>
                  <a:pt x="36" y="180"/>
                  <a:pt x="36" y="180"/>
                </a:cubicBezTo>
                <a:cubicBezTo>
                  <a:pt x="36" y="180"/>
                  <a:pt x="36" y="180"/>
                  <a:pt x="36" y="180"/>
                </a:cubicBezTo>
                <a:cubicBezTo>
                  <a:pt x="35" y="179"/>
                  <a:pt x="35" y="179"/>
                  <a:pt x="34" y="179"/>
                </a:cubicBezTo>
                <a:cubicBezTo>
                  <a:pt x="34" y="179"/>
                  <a:pt x="34" y="179"/>
                  <a:pt x="34" y="179"/>
                </a:cubicBezTo>
                <a:cubicBezTo>
                  <a:pt x="33" y="178"/>
                  <a:pt x="33" y="178"/>
                  <a:pt x="32" y="178"/>
                </a:cubicBezTo>
                <a:cubicBezTo>
                  <a:pt x="32" y="178"/>
                  <a:pt x="32" y="178"/>
                  <a:pt x="32" y="178"/>
                </a:cubicBezTo>
                <a:cubicBezTo>
                  <a:pt x="30" y="177"/>
                  <a:pt x="28" y="175"/>
                  <a:pt x="26" y="174"/>
                </a:cubicBezTo>
                <a:cubicBezTo>
                  <a:pt x="21" y="170"/>
                  <a:pt x="14" y="157"/>
                  <a:pt x="12" y="145"/>
                </a:cubicBezTo>
                <a:cubicBezTo>
                  <a:pt x="9" y="133"/>
                  <a:pt x="9" y="114"/>
                  <a:pt x="11" y="103"/>
                </a:cubicBezTo>
                <a:cubicBezTo>
                  <a:pt x="13" y="92"/>
                  <a:pt x="17" y="77"/>
                  <a:pt x="19" y="68"/>
                </a:cubicBezTo>
                <a:cubicBezTo>
                  <a:pt x="19" y="68"/>
                  <a:pt x="20" y="67"/>
                  <a:pt x="20" y="66"/>
                </a:cubicBezTo>
                <a:cubicBezTo>
                  <a:pt x="22" y="59"/>
                  <a:pt x="22" y="47"/>
                  <a:pt x="20" y="41"/>
                </a:cubicBezTo>
                <a:cubicBezTo>
                  <a:pt x="19" y="33"/>
                  <a:pt x="17" y="25"/>
                  <a:pt x="15" y="22"/>
                </a:cubicBezTo>
                <a:cubicBezTo>
                  <a:pt x="14" y="19"/>
                  <a:pt x="12" y="14"/>
                  <a:pt x="11" y="11"/>
                </a:cubicBezTo>
                <a:cubicBezTo>
                  <a:pt x="9" y="9"/>
                  <a:pt x="6" y="5"/>
                  <a:pt x="4" y="3"/>
                </a:cubicBezTo>
                <a:cubicBezTo>
                  <a:pt x="3" y="2"/>
                  <a:pt x="2" y="1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3" y="5"/>
                  <a:pt x="5" y="9"/>
                </a:cubicBezTo>
                <a:cubicBezTo>
                  <a:pt x="8" y="13"/>
                  <a:pt x="12" y="23"/>
                  <a:pt x="14" y="31"/>
                </a:cubicBezTo>
                <a:cubicBezTo>
                  <a:pt x="17" y="40"/>
                  <a:pt x="17" y="55"/>
                  <a:pt x="14" y="64"/>
                </a:cubicBezTo>
                <a:cubicBezTo>
                  <a:pt x="10" y="74"/>
                  <a:pt x="6" y="91"/>
                  <a:pt x="3" y="103"/>
                </a:cubicBezTo>
                <a:cubicBezTo>
                  <a:pt x="1" y="115"/>
                  <a:pt x="1" y="135"/>
                  <a:pt x="4" y="149"/>
                </a:cubicBezTo>
                <a:cubicBezTo>
                  <a:pt x="8" y="162"/>
                  <a:pt x="16" y="176"/>
                  <a:pt x="22" y="181"/>
                </a:cubicBezTo>
                <a:cubicBezTo>
                  <a:pt x="29" y="185"/>
                  <a:pt x="35" y="190"/>
                  <a:pt x="35" y="191"/>
                </a:cubicBezTo>
                <a:cubicBezTo>
                  <a:pt x="35" y="192"/>
                  <a:pt x="32" y="195"/>
                  <a:pt x="30" y="197"/>
                </a:cubicBezTo>
                <a:cubicBezTo>
                  <a:pt x="27" y="198"/>
                  <a:pt x="24" y="202"/>
                  <a:pt x="24" y="205"/>
                </a:cubicBezTo>
                <a:cubicBezTo>
                  <a:pt x="24" y="208"/>
                  <a:pt x="27" y="211"/>
                  <a:pt x="30" y="213"/>
                </a:cubicBezTo>
                <a:cubicBezTo>
                  <a:pt x="33" y="214"/>
                  <a:pt x="35" y="217"/>
                  <a:pt x="35" y="218"/>
                </a:cubicBezTo>
                <a:cubicBezTo>
                  <a:pt x="35" y="220"/>
                  <a:pt x="32" y="224"/>
                  <a:pt x="29" y="227"/>
                </a:cubicBezTo>
                <a:cubicBezTo>
                  <a:pt x="25" y="230"/>
                  <a:pt x="17" y="233"/>
                  <a:pt x="12" y="235"/>
                </a:cubicBezTo>
                <a:cubicBezTo>
                  <a:pt x="6" y="236"/>
                  <a:pt x="1" y="238"/>
                  <a:pt x="1" y="240"/>
                </a:cubicBezTo>
                <a:cubicBezTo>
                  <a:pt x="1" y="241"/>
                  <a:pt x="11" y="242"/>
                  <a:pt x="22" y="242"/>
                </a:cubicBezTo>
                <a:cubicBezTo>
                  <a:pt x="33" y="242"/>
                  <a:pt x="52" y="242"/>
                  <a:pt x="64" y="242"/>
                </a:cubicBezTo>
                <a:cubicBezTo>
                  <a:pt x="75" y="242"/>
                  <a:pt x="84" y="241"/>
                  <a:pt x="84" y="240"/>
                </a:cubicBezTo>
                <a:cubicBezTo>
                  <a:pt x="84" y="238"/>
                  <a:pt x="80" y="236"/>
                  <a:pt x="74" y="235"/>
                </a:cubicBezTo>
                <a:cubicBezTo>
                  <a:pt x="68" y="233"/>
                  <a:pt x="61" y="230"/>
                  <a:pt x="57" y="227"/>
                </a:cubicBezTo>
                <a:cubicBezTo>
                  <a:pt x="53" y="224"/>
                  <a:pt x="50" y="220"/>
                  <a:pt x="50" y="218"/>
                </a:cubicBezTo>
                <a:cubicBezTo>
                  <a:pt x="50" y="217"/>
                  <a:pt x="53" y="214"/>
                  <a:pt x="56" y="213"/>
                </a:cubicBezTo>
                <a:cubicBezTo>
                  <a:pt x="59" y="211"/>
                  <a:pt x="61" y="208"/>
                  <a:pt x="61" y="205"/>
                </a:cubicBezTo>
                <a:cubicBezTo>
                  <a:pt x="61" y="202"/>
                  <a:pt x="59" y="198"/>
                  <a:pt x="56" y="197"/>
                </a:cubicBezTo>
                <a:cubicBezTo>
                  <a:pt x="53" y="195"/>
                  <a:pt x="51" y="192"/>
                  <a:pt x="51" y="191"/>
                </a:cubicBezTo>
                <a:cubicBezTo>
                  <a:pt x="51" y="190"/>
                  <a:pt x="56" y="185"/>
                  <a:pt x="63" y="181"/>
                </a:cubicBezTo>
                <a:cubicBezTo>
                  <a:pt x="70" y="176"/>
                  <a:pt x="78" y="162"/>
                  <a:pt x="81" y="149"/>
                </a:cubicBezTo>
                <a:cubicBezTo>
                  <a:pt x="84" y="135"/>
                  <a:pt x="85" y="115"/>
                  <a:pt x="82" y="103"/>
                </a:cubicBezTo>
                <a:cubicBezTo>
                  <a:pt x="80" y="91"/>
                  <a:pt x="75" y="74"/>
                  <a:pt x="72" y="64"/>
                </a:cubicBezTo>
                <a:cubicBezTo>
                  <a:pt x="69" y="55"/>
                  <a:pt x="69" y="40"/>
                  <a:pt x="71" y="31"/>
                </a:cubicBezTo>
                <a:cubicBezTo>
                  <a:pt x="74" y="23"/>
                  <a:pt x="78" y="13"/>
                  <a:pt x="80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Freeform 99"/>
          <p:cNvSpPr>
            <a:spLocks/>
          </p:cNvSpPr>
          <p:nvPr/>
        </p:nvSpPr>
        <p:spPr bwMode="auto">
          <a:xfrm>
            <a:off x="2733995" y="4472072"/>
            <a:ext cx="177074" cy="157730"/>
          </a:xfrm>
          <a:custGeom>
            <a:avLst/>
            <a:gdLst>
              <a:gd name="T0" fmla="*/ 71 w 74"/>
              <a:gd name="T1" fmla="*/ 0 h 66"/>
              <a:gd name="T2" fmla="*/ 22 w 74"/>
              <a:gd name="T3" fmla="*/ 16 h 66"/>
              <a:gd name="T4" fmla="*/ 20 w 74"/>
              <a:gd name="T5" fmla="*/ 17 h 66"/>
              <a:gd name="T6" fmla="*/ 19 w 74"/>
              <a:gd name="T7" fmla="*/ 18 h 66"/>
              <a:gd name="T8" fmla="*/ 17 w 74"/>
              <a:gd name="T9" fmla="*/ 20 h 66"/>
              <a:gd name="T10" fmla="*/ 15 w 74"/>
              <a:gd name="T11" fmla="*/ 20 h 66"/>
              <a:gd name="T12" fmla="*/ 14 w 74"/>
              <a:gd name="T13" fmla="*/ 22 h 66"/>
              <a:gd name="T14" fmla="*/ 14 w 74"/>
              <a:gd name="T15" fmla="*/ 23 h 66"/>
              <a:gd name="T16" fmla="*/ 11 w 74"/>
              <a:gd name="T17" fmla="*/ 24 h 66"/>
              <a:gd name="T18" fmla="*/ 12 w 74"/>
              <a:gd name="T19" fmla="*/ 26 h 66"/>
              <a:gd name="T20" fmla="*/ 10 w 74"/>
              <a:gd name="T21" fmla="*/ 27 h 66"/>
              <a:gd name="T22" fmla="*/ 11 w 74"/>
              <a:gd name="T23" fmla="*/ 29 h 66"/>
              <a:gd name="T24" fmla="*/ 8 w 74"/>
              <a:gd name="T25" fmla="*/ 30 h 66"/>
              <a:gd name="T26" fmla="*/ 9 w 74"/>
              <a:gd name="T27" fmla="*/ 32 h 66"/>
              <a:gd name="T28" fmla="*/ 8 w 74"/>
              <a:gd name="T29" fmla="*/ 33 h 66"/>
              <a:gd name="T30" fmla="*/ 7 w 74"/>
              <a:gd name="T31" fmla="*/ 35 h 66"/>
              <a:gd name="T32" fmla="*/ 0 w 74"/>
              <a:gd name="T33" fmla="*/ 63 h 66"/>
              <a:gd name="T34" fmla="*/ 3 w 74"/>
              <a:gd name="T35" fmla="*/ 66 h 66"/>
              <a:gd name="T36" fmla="*/ 12 w 74"/>
              <a:gd name="T37" fmla="*/ 38 h 66"/>
              <a:gd name="T38" fmla="*/ 13 w 74"/>
              <a:gd name="T39" fmla="*/ 36 h 66"/>
              <a:gd name="T40" fmla="*/ 13 w 74"/>
              <a:gd name="T41" fmla="*/ 35 h 66"/>
              <a:gd name="T42" fmla="*/ 14 w 74"/>
              <a:gd name="T43" fmla="*/ 33 h 66"/>
              <a:gd name="T44" fmla="*/ 14 w 74"/>
              <a:gd name="T45" fmla="*/ 32 h 66"/>
              <a:gd name="T46" fmla="*/ 15 w 74"/>
              <a:gd name="T47" fmla="*/ 30 h 66"/>
              <a:gd name="T48" fmla="*/ 15 w 74"/>
              <a:gd name="T49" fmla="*/ 29 h 66"/>
              <a:gd name="T50" fmla="*/ 16 w 74"/>
              <a:gd name="T51" fmla="*/ 27 h 66"/>
              <a:gd name="T52" fmla="*/ 17 w 74"/>
              <a:gd name="T53" fmla="*/ 27 h 66"/>
              <a:gd name="T54" fmla="*/ 18 w 74"/>
              <a:gd name="T55" fmla="*/ 24 h 66"/>
              <a:gd name="T56" fmla="*/ 19 w 74"/>
              <a:gd name="T57" fmla="*/ 24 h 66"/>
              <a:gd name="T58" fmla="*/ 21 w 74"/>
              <a:gd name="T59" fmla="*/ 22 h 66"/>
              <a:gd name="T60" fmla="*/ 22 w 74"/>
              <a:gd name="T61" fmla="*/ 22 h 66"/>
              <a:gd name="T62" fmla="*/ 24 w 74"/>
              <a:gd name="T63" fmla="*/ 21 h 66"/>
              <a:gd name="T64" fmla="*/ 24 w 74"/>
              <a:gd name="T65" fmla="*/ 20 h 66"/>
              <a:gd name="T66" fmla="*/ 26 w 74"/>
              <a:gd name="T67" fmla="*/ 21 h 66"/>
              <a:gd name="T68" fmla="*/ 72 w 74"/>
              <a:gd name="T69" fmla="*/ 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4" h="66">
                <a:moveTo>
                  <a:pt x="74" y="1"/>
                </a:moveTo>
                <a:cubicBezTo>
                  <a:pt x="73" y="0"/>
                  <a:pt x="72" y="0"/>
                  <a:pt x="71" y="0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6"/>
                  <a:pt x="23" y="16"/>
                  <a:pt x="22" y="16"/>
                </a:cubicBezTo>
                <a:cubicBezTo>
                  <a:pt x="22" y="16"/>
                  <a:pt x="21" y="16"/>
                  <a:pt x="21" y="16"/>
                </a:cubicBezTo>
                <a:cubicBezTo>
                  <a:pt x="20" y="16"/>
                  <a:pt x="20" y="17"/>
                  <a:pt x="20" y="17"/>
                </a:cubicBezTo>
                <a:cubicBezTo>
                  <a:pt x="20" y="18"/>
                  <a:pt x="20" y="18"/>
                  <a:pt x="20" y="19"/>
                </a:cubicBezTo>
                <a:cubicBezTo>
                  <a:pt x="20" y="18"/>
                  <a:pt x="19" y="18"/>
                  <a:pt x="19" y="18"/>
                </a:cubicBezTo>
                <a:cubicBezTo>
                  <a:pt x="18" y="18"/>
                  <a:pt x="18" y="18"/>
                  <a:pt x="17" y="18"/>
                </a:cubicBezTo>
                <a:cubicBezTo>
                  <a:pt x="17" y="19"/>
                  <a:pt x="17" y="19"/>
                  <a:pt x="17" y="20"/>
                </a:cubicBezTo>
                <a:cubicBezTo>
                  <a:pt x="17" y="20"/>
                  <a:pt x="17" y="20"/>
                  <a:pt x="17" y="21"/>
                </a:cubicBezTo>
                <a:cubicBezTo>
                  <a:pt x="16" y="21"/>
                  <a:pt x="16" y="20"/>
                  <a:pt x="15" y="20"/>
                </a:cubicBezTo>
                <a:cubicBezTo>
                  <a:pt x="15" y="20"/>
                  <a:pt x="14" y="20"/>
                  <a:pt x="14" y="21"/>
                </a:cubicBezTo>
                <a:cubicBezTo>
                  <a:pt x="13" y="21"/>
                  <a:pt x="13" y="22"/>
                  <a:pt x="14" y="22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23"/>
                  <a:pt x="12" y="23"/>
                  <a:pt x="11" y="24"/>
                </a:cubicBezTo>
                <a:cubicBezTo>
                  <a:pt x="11" y="24"/>
                  <a:pt x="11" y="25"/>
                  <a:pt x="11" y="25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1" y="26"/>
                  <a:pt x="11" y="26"/>
                </a:cubicBezTo>
                <a:cubicBezTo>
                  <a:pt x="11" y="26"/>
                  <a:pt x="10" y="26"/>
                  <a:pt x="10" y="27"/>
                </a:cubicBezTo>
                <a:cubicBezTo>
                  <a:pt x="9" y="27"/>
                  <a:pt x="9" y="28"/>
                  <a:pt x="10" y="28"/>
                </a:cubicBezTo>
                <a:cubicBezTo>
                  <a:pt x="10" y="29"/>
                  <a:pt x="10" y="29"/>
                  <a:pt x="11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9" y="29"/>
                  <a:pt x="8" y="29"/>
                  <a:pt x="8" y="30"/>
                </a:cubicBezTo>
                <a:cubicBezTo>
                  <a:pt x="8" y="31"/>
                  <a:pt x="8" y="31"/>
                  <a:pt x="8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8" y="33"/>
                  <a:pt x="8" y="33"/>
                </a:cubicBezTo>
                <a:cubicBezTo>
                  <a:pt x="8" y="33"/>
                  <a:pt x="7" y="33"/>
                  <a:pt x="7" y="34"/>
                </a:cubicBezTo>
                <a:cubicBezTo>
                  <a:pt x="7" y="34"/>
                  <a:pt x="7" y="35"/>
                  <a:pt x="7" y="35"/>
                </a:cubicBezTo>
                <a:cubicBezTo>
                  <a:pt x="7" y="35"/>
                  <a:pt x="7" y="35"/>
                  <a:pt x="8" y="35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1" y="63"/>
                </a:cubicBezTo>
                <a:cubicBezTo>
                  <a:pt x="2" y="64"/>
                  <a:pt x="2" y="65"/>
                  <a:pt x="3" y="66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1" y="38"/>
                  <a:pt x="12" y="38"/>
                </a:cubicBezTo>
                <a:cubicBezTo>
                  <a:pt x="12" y="38"/>
                  <a:pt x="13" y="38"/>
                  <a:pt x="13" y="37"/>
                </a:cubicBezTo>
                <a:cubicBezTo>
                  <a:pt x="13" y="37"/>
                  <a:pt x="13" y="36"/>
                  <a:pt x="13" y="36"/>
                </a:cubicBezTo>
                <a:cubicBezTo>
                  <a:pt x="12" y="36"/>
                  <a:pt x="12" y="35"/>
                  <a:pt x="12" y="35"/>
                </a:cubicBezTo>
                <a:cubicBezTo>
                  <a:pt x="12" y="35"/>
                  <a:pt x="12" y="35"/>
                  <a:pt x="13" y="35"/>
                </a:cubicBezTo>
                <a:cubicBezTo>
                  <a:pt x="13" y="35"/>
                  <a:pt x="14" y="35"/>
                  <a:pt x="14" y="34"/>
                </a:cubicBezTo>
                <a:cubicBezTo>
                  <a:pt x="14" y="34"/>
                  <a:pt x="14" y="33"/>
                  <a:pt x="14" y="33"/>
                </a:cubicBezTo>
                <a:cubicBezTo>
                  <a:pt x="13" y="33"/>
                  <a:pt x="13" y="32"/>
                  <a:pt x="13" y="32"/>
                </a:cubicBezTo>
                <a:cubicBezTo>
                  <a:pt x="13" y="32"/>
                  <a:pt x="13" y="32"/>
                  <a:pt x="14" y="32"/>
                </a:cubicBezTo>
                <a:cubicBezTo>
                  <a:pt x="14" y="32"/>
                  <a:pt x="15" y="32"/>
                  <a:pt x="15" y="31"/>
                </a:cubicBezTo>
                <a:cubicBezTo>
                  <a:pt x="15" y="31"/>
                  <a:pt x="15" y="30"/>
                  <a:pt x="15" y="30"/>
                </a:cubicBezTo>
                <a:cubicBezTo>
                  <a:pt x="15" y="30"/>
                  <a:pt x="15" y="29"/>
                  <a:pt x="14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7" y="28"/>
                  <a:pt x="17" y="27"/>
                  <a:pt x="16" y="27"/>
                </a:cubicBezTo>
                <a:cubicBezTo>
                  <a:pt x="16" y="27"/>
                  <a:pt x="16" y="27"/>
                  <a:pt x="16" y="26"/>
                </a:cubicBezTo>
                <a:cubicBezTo>
                  <a:pt x="16" y="27"/>
                  <a:pt x="16" y="27"/>
                  <a:pt x="17" y="27"/>
                </a:cubicBezTo>
                <a:cubicBezTo>
                  <a:pt x="17" y="27"/>
                  <a:pt x="18" y="27"/>
                  <a:pt x="18" y="26"/>
                </a:cubicBezTo>
                <a:cubicBezTo>
                  <a:pt x="19" y="26"/>
                  <a:pt x="19" y="25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9" y="24"/>
                  <a:pt x="19" y="24"/>
                </a:cubicBezTo>
                <a:cubicBezTo>
                  <a:pt x="20" y="25"/>
                  <a:pt x="20" y="24"/>
                  <a:pt x="21" y="24"/>
                </a:cubicBezTo>
                <a:cubicBezTo>
                  <a:pt x="21" y="24"/>
                  <a:pt x="21" y="23"/>
                  <a:pt x="21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2" y="22"/>
                </a:cubicBezTo>
                <a:cubicBezTo>
                  <a:pt x="22" y="23"/>
                  <a:pt x="23" y="23"/>
                  <a:pt x="23" y="22"/>
                </a:cubicBezTo>
                <a:cubicBezTo>
                  <a:pt x="24" y="22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1"/>
                  <a:pt x="24" y="21"/>
                  <a:pt x="24" y="21"/>
                </a:cubicBezTo>
                <a:cubicBezTo>
                  <a:pt x="25" y="21"/>
                  <a:pt x="26" y="21"/>
                  <a:pt x="26" y="21"/>
                </a:cubicBezTo>
                <a:cubicBezTo>
                  <a:pt x="26" y="21"/>
                  <a:pt x="27" y="20"/>
                  <a:pt x="27" y="20"/>
                </a:cubicBezTo>
                <a:cubicBezTo>
                  <a:pt x="72" y="4"/>
                  <a:pt x="72" y="4"/>
                  <a:pt x="72" y="4"/>
                </a:cubicBezTo>
                <a:cubicBezTo>
                  <a:pt x="73" y="4"/>
                  <a:pt x="74" y="2"/>
                  <a:pt x="7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Freeform 100"/>
          <p:cNvSpPr>
            <a:spLocks noEditPoints="1"/>
          </p:cNvSpPr>
          <p:nvPr/>
        </p:nvSpPr>
        <p:spPr bwMode="auto">
          <a:xfrm>
            <a:off x="2631321" y="4513737"/>
            <a:ext cx="63984" cy="108626"/>
          </a:xfrm>
          <a:custGeom>
            <a:avLst/>
            <a:gdLst>
              <a:gd name="T0" fmla="*/ 6 w 27"/>
              <a:gd name="T1" fmla="*/ 33 h 46"/>
              <a:gd name="T2" fmla="*/ 3 w 27"/>
              <a:gd name="T3" fmla="*/ 34 h 46"/>
              <a:gd name="T4" fmla="*/ 0 w 27"/>
              <a:gd name="T5" fmla="*/ 41 h 46"/>
              <a:gd name="T6" fmla="*/ 11 w 27"/>
              <a:gd name="T7" fmla="*/ 46 h 46"/>
              <a:gd name="T8" fmla="*/ 16 w 27"/>
              <a:gd name="T9" fmla="*/ 46 h 46"/>
              <a:gd name="T10" fmla="*/ 23 w 27"/>
              <a:gd name="T11" fmla="*/ 45 h 46"/>
              <a:gd name="T12" fmla="*/ 27 w 27"/>
              <a:gd name="T13" fmla="*/ 45 h 46"/>
              <a:gd name="T14" fmla="*/ 27 w 27"/>
              <a:gd name="T15" fmla="*/ 44 h 46"/>
              <a:gd name="T16" fmla="*/ 19 w 27"/>
              <a:gd name="T17" fmla="*/ 31 h 46"/>
              <a:gd name="T18" fmla="*/ 18 w 27"/>
              <a:gd name="T19" fmla="*/ 31 h 46"/>
              <a:gd name="T20" fmla="*/ 15 w 27"/>
              <a:gd name="T21" fmla="*/ 31 h 46"/>
              <a:gd name="T22" fmla="*/ 12 w 27"/>
              <a:gd name="T23" fmla="*/ 32 h 46"/>
              <a:gd name="T24" fmla="*/ 12 w 27"/>
              <a:gd name="T25" fmla="*/ 31 h 46"/>
              <a:gd name="T26" fmla="*/ 11 w 27"/>
              <a:gd name="T27" fmla="*/ 30 h 46"/>
              <a:gd name="T28" fmla="*/ 10 w 27"/>
              <a:gd name="T29" fmla="*/ 22 h 46"/>
              <a:gd name="T30" fmla="*/ 11 w 27"/>
              <a:gd name="T31" fmla="*/ 13 h 46"/>
              <a:gd name="T32" fmla="*/ 11 w 27"/>
              <a:gd name="T33" fmla="*/ 7 h 46"/>
              <a:gd name="T34" fmla="*/ 8 w 27"/>
              <a:gd name="T35" fmla="*/ 4 h 46"/>
              <a:gd name="T36" fmla="*/ 6 w 27"/>
              <a:gd name="T37" fmla="*/ 2 h 46"/>
              <a:gd name="T38" fmla="*/ 5 w 27"/>
              <a:gd name="T39" fmla="*/ 1 h 46"/>
              <a:gd name="T40" fmla="*/ 4 w 27"/>
              <a:gd name="T41" fmla="*/ 0 h 46"/>
              <a:gd name="T42" fmla="*/ 4 w 27"/>
              <a:gd name="T43" fmla="*/ 0 h 46"/>
              <a:gd name="T44" fmla="*/ 2 w 27"/>
              <a:gd name="T45" fmla="*/ 2 h 46"/>
              <a:gd name="T46" fmla="*/ 1 w 27"/>
              <a:gd name="T47" fmla="*/ 4 h 46"/>
              <a:gd name="T48" fmla="*/ 6 w 27"/>
              <a:gd name="T49" fmla="*/ 6 h 46"/>
              <a:gd name="T50" fmla="*/ 7 w 27"/>
              <a:gd name="T51" fmla="*/ 7 h 46"/>
              <a:gd name="T52" fmla="*/ 8 w 27"/>
              <a:gd name="T53" fmla="*/ 8 h 46"/>
              <a:gd name="T54" fmla="*/ 9 w 27"/>
              <a:gd name="T55" fmla="*/ 14 h 46"/>
              <a:gd name="T56" fmla="*/ 8 w 27"/>
              <a:gd name="T57" fmla="*/ 22 h 46"/>
              <a:gd name="T58" fmla="*/ 10 w 27"/>
              <a:gd name="T59" fmla="*/ 31 h 46"/>
              <a:gd name="T60" fmla="*/ 10 w 27"/>
              <a:gd name="T61" fmla="*/ 32 h 46"/>
              <a:gd name="T62" fmla="*/ 10 w 27"/>
              <a:gd name="T63" fmla="*/ 33 h 46"/>
              <a:gd name="T64" fmla="*/ 9 w 27"/>
              <a:gd name="T65" fmla="*/ 33 h 46"/>
              <a:gd name="T66" fmla="*/ 6 w 27"/>
              <a:gd name="T67" fmla="*/ 33 h 46"/>
              <a:gd name="T68" fmla="*/ 17 w 27"/>
              <a:gd name="T69" fmla="*/ 32 h 46"/>
              <a:gd name="T70" fmla="*/ 19 w 27"/>
              <a:gd name="T71" fmla="*/ 33 h 46"/>
              <a:gd name="T72" fmla="*/ 24 w 27"/>
              <a:gd name="T73" fmla="*/ 37 h 46"/>
              <a:gd name="T74" fmla="*/ 25 w 27"/>
              <a:gd name="T75" fmla="*/ 42 h 46"/>
              <a:gd name="T76" fmla="*/ 24 w 27"/>
              <a:gd name="T77" fmla="*/ 45 h 46"/>
              <a:gd name="T78" fmla="*/ 24 w 27"/>
              <a:gd name="T79" fmla="*/ 45 h 46"/>
              <a:gd name="T80" fmla="*/ 23 w 27"/>
              <a:gd name="T81" fmla="*/ 43 h 46"/>
              <a:gd name="T82" fmla="*/ 22 w 27"/>
              <a:gd name="T83" fmla="*/ 37 h 46"/>
              <a:gd name="T84" fmla="*/ 18 w 27"/>
              <a:gd name="T85" fmla="*/ 33 h 46"/>
              <a:gd name="T86" fmla="*/ 16 w 27"/>
              <a:gd name="T87" fmla="*/ 32 h 46"/>
              <a:gd name="T88" fmla="*/ 17 w 27"/>
              <a:gd name="T89" fmla="*/ 3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7" h="46">
                <a:moveTo>
                  <a:pt x="6" y="33"/>
                </a:moveTo>
                <a:cubicBezTo>
                  <a:pt x="5" y="33"/>
                  <a:pt x="4" y="34"/>
                  <a:pt x="3" y="34"/>
                </a:cubicBezTo>
                <a:cubicBezTo>
                  <a:pt x="1" y="36"/>
                  <a:pt x="0" y="38"/>
                  <a:pt x="0" y="41"/>
                </a:cubicBezTo>
                <a:cubicBezTo>
                  <a:pt x="4" y="41"/>
                  <a:pt x="9" y="43"/>
                  <a:pt x="11" y="46"/>
                </a:cubicBezTo>
                <a:cubicBezTo>
                  <a:pt x="12" y="46"/>
                  <a:pt x="13" y="46"/>
                  <a:pt x="16" y="46"/>
                </a:cubicBezTo>
                <a:cubicBezTo>
                  <a:pt x="18" y="46"/>
                  <a:pt x="21" y="46"/>
                  <a:pt x="23" y="45"/>
                </a:cubicBezTo>
                <a:cubicBezTo>
                  <a:pt x="24" y="45"/>
                  <a:pt x="25" y="45"/>
                  <a:pt x="27" y="45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37"/>
                  <a:pt x="24" y="31"/>
                  <a:pt x="19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7" y="31"/>
                  <a:pt x="16" y="31"/>
                  <a:pt x="15" y="31"/>
                </a:cubicBezTo>
                <a:cubicBezTo>
                  <a:pt x="14" y="31"/>
                  <a:pt x="13" y="32"/>
                  <a:pt x="12" y="32"/>
                </a:cubicBezTo>
                <a:cubicBezTo>
                  <a:pt x="12" y="32"/>
                  <a:pt x="12" y="32"/>
                  <a:pt x="12" y="31"/>
                </a:cubicBezTo>
                <a:cubicBezTo>
                  <a:pt x="12" y="31"/>
                  <a:pt x="12" y="31"/>
                  <a:pt x="11" y="30"/>
                </a:cubicBezTo>
                <a:cubicBezTo>
                  <a:pt x="10" y="28"/>
                  <a:pt x="10" y="24"/>
                  <a:pt x="10" y="22"/>
                </a:cubicBezTo>
                <a:cubicBezTo>
                  <a:pt x="10" y="20"/>
                  <a:pt x="10" y="16"/>
                  <a:pt x="11" y="13"/>
                </a:cubicBezTo>
                <a:cubicBezTo>
                  <a:pt x="11" y="11"/>
                  <a:pt x="11" y="8"/>
                  <a:pt x="11" y="7"/>
                </a:cubicBezTo>
                <a:cubicBezTo>
                  <a:pt x="10" y="6"/>
                  <a:pt x="9" y="5"/>
                  <a:pt x="8" y="4"/>
                </a:cubicBezTo>
                <a:cubicBezTo>
                  <a:pt x="8" y="3"/>
                  <a:pt x="7" y="2"/>
                  <a:pt x="6" y="2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1"/>
                  <a:pt x="2" y="2"/>
                </a:cubicBezTo>
                <a:cubicBezTo>
                  <a:pt x="1" y="3"/>
                  <a:pt x="1" y="3"/>
                  <a:pt x="1" y="4"/>
                </a:cubicBezTo>
                <a:cubicBezTo>
                  <a:pt x="3" y="4"/>
                  <a:pt x="5" y="5"/>
                  <a:pt x="6" y="6"/>
                </a:cubicBezTo>
                <a:cubicBezTo>
                  <a:pt x="6" y="6"/>
                  <a:pt x="7" y="6"/>
                  <a:pt x="7" y="7"/>
                </a:cubicBezTo>
                <a:cubicBezTo>
                  <a:pt x="8" y="7"/>
                  <a:pt x="8" y="8"/>
                  <a:pt x="8" y="8"/>
                </a:cubicBezTo>
                <a:cubicBezTo>
                  <a:pt x="9" y="9"/>
                  <a:pt x="9" y="12"/>
                  <a:pt x="9" y="14"/>
                </a:cubicBezTo>
                <a:cubicBezTo>
                  <a:pt x="9" y="16"/>
                  <a:pt x="8" y="19"/>
                  <a:pt x="8" y="22"/>
                </a:cubicBezTo>
                <a:cubicBezTo>
                  <a:pt x="8" y="24"/>
                  <a:pt x="9" y="28"/>
                  <a:pt x="10" y="31"/>
                </a:cubicBezTo>
                <a:cubicBezTo>
                  <a:pt x="10" y="31"/>
                  <a:pt x="10" y="32"/>
                  <a:pt x="10" y="32"/>
                </a:cubicBezTo>
                <a:cubicBezTo>
                  <a:pt x="10" y="32"/>
                  <a:pt x="10" y="33"/>
                  <a:pt x="10" y="33"/>
                </a:cubicBezTo>
                <a:cubicBezTo>
                  <a:pt x="10" y="33"/>
                  <a:pt x="9" y="33"/>
                  <a:pt x="9" y="33"/>
                </a:cubicBezTo>
                <a:cubicBezTo>
                  <a:pt x="8" y="33"/>
                  <a:pt x="7" y="33"/>
                  <a:pt x="6" y="33"/>
                </a:cubicBezTo>
                <a:close/>
                <a:moveTo>
                  <a:pt x="17" y="32"/>
                </a:moveTo>
                <a:cubicBezTo>
                  <a:pt x="17" y="32"/>
                  <a:pt x="18" y="32"/>
                  <a:pt x="19" y="33"/>
                </a:cubicBezTo>
                <a:cubicBezTo>
                  <a:pt x="21" y="33"/>
                  <a:pt x="23" y="35"/>
                  <a:pt x="24" y="37"/>
                </a:cubicBezTo>
                <a:cubicBezTo>
                  <a:pt x="25" y="39"/>
                  <a:pt x="25" y="41"/>
                  <a:pt x="25" y="42"/>
                </a:cubicBezTo>
                <a:cubicBezTo>
                  <a:pt x="25" y="44"/>
                  <a:pt x="24" y="45"/>
                  <a:pt x="2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45"/>
                  <a:pt x="23" y="44"/>
                  <a:pt x="23" y="43"/>
                </a:cubicBezTo>
                <a:cubicBezTo>
                  <a:pt x="23" y="41"/>
                  <a:pt x="22" y="39"/>
                  <a:pt x="22" y="37"/>
                </a:cubicBezTo>
                <a:cubicBezTo>
                  <a:pt x="21" y="36"/>
                  <a:pt x="20" y="34"/>
                  <a:pt x="18" y="33"/>
                </a:cubicBezTo>
                <a:cubicBezTo>
                  <a:pt x="17" y="33"/>
                  <a:pt x="16" y="32"/>
                  <a:pt x="16" y="32"/>
                </a:cubicBezTo>
                <a:cubicBezTo>
                  <a:pt x="16" y="32"/>
                  <a:pt x="16" y="32"/>
                  <a:pt x="17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Freeform 101"/>
          <p:cNvSpPr>
            <a:spLocks/>
          </p:cNvSpPr>
          <p:nvPr/>
        </p:nvSpPr>
        <p:spPr bwMode="auto">
          <a:xfrm>
            <a:off x="2484008" y="4446776"/>
            <a:ext cx="16368" cy="23808"/>
          </a:xfrm>
          <a:custGeom>
            <a:avLst/>
            <a:gdLst>
              <a:gd name="T0" fmla="*/ 4 w 7"/>
              <a:gd name="T1" fmla="*/ 10 h 10"/>
              <a:gd name="T2" fmla="*/ 5 w 7"/>
              <a:gd name="T3" fmla="*/ 9 h 10"/>
              <a:gd name="T4" fmla="*/ 7 w 7"/>
              <a:gd name="T5" fmla="*/ 8 h 10"/>
              <a:gd name="T6" fmla="*/ 7 w 7"/>
              <a:gd name="T7" fmla="*/ 8 h 10"/>
              <a:gd name="T8" fmla="*/ 3 w 7"/>
              <a:gd name="T9" fmla="*/ 1 h 10"/>
              <a:gd name="T10" fmla="*/ 1 w 7"/>
              <a:gd name="T11" fmla="*/ 0 h 10"/>
              <a:gd name="T12" fmla="*/ 0 w 7"/>
              <a:gd name="T13" fmla="*/ 2 h 10"/>
              <a:gd name="T14" fmla="*/ 4 w 7"/>
              <a:gd name="T15" fmla="*/ 10 h 10"/>
              <a:gd name="T16" fmla="*/ 4 w 7"/>
              <a:gd name="T1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10">
                <a:moveTo>
                  <a:pt x="4" y="10"/>
                </a:moveTo>
                <a:cubicBezTo>
                  <a:pt x="4" y="10"/>
                  <a:pt x="5" y="9"/>
                  <a:pt x="5" y="9"/>
                </a:cubicBezTo>
                <a:cubicBezTo>
                  <a:pt x="6" y="9"/>
                  <a:pt x="6" y="8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Freeform 102"/>
          <p:cNvSpPr>
            <a:spLocks/>
          </p:cNvSpPr>
          <p:nvPr/>
        </p:nvSpPr>
        <p:spPr bwMode="auto">
          <a:xfrm>
            <a:off x="2533112" y="4550937"/>
            <a:ext cx="50593" cy="89281"/>
          </a:xfrm>
          <a:custGeom>
            <a:avLst/>
            <a:gdLst>
              <a:gd name="T0" fmla="*/ 20 w 21"/>
              <a:gd name="T1" fmla="*/ 36 h 37"/>
              <a:gd name="T2" fmla="*/ 21 w 21"/>
              <a:gd name="T3" fmla="*/ 36 h 37"/>
              <a:gd name="T4" fmla="*/ 3 w 21"/>
              <a:gd name="T5" fmla="*/ 0 h 37"/>
              <a:gd name="T6" fmla="*/ 0 w 21"/>
              <a:gd name="T7" fmla="*/ 2 h 37"/>
              <a:gd name="T8" fmla="*/ 18 w 21"/>
              <a:gd name="T9" fmla="*/ 37 h 37"/>
              <a:gd name="T10" fmla="*/ 20 w 21"/>
              <a:gd name="T11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37">
                <a:moveTo>
                  <a:pt x="20" y="36"/>
                </a:moveTo>
                <a:cubicBezTo>
                  <a:pt x="20" y="36"/>
                  <a:pt x="21" y="36"/>
                  <a:pt x="21" y="36"/>
                </a:cubicBezTo>
                <a:cubicBezTo>
                  <a:pt x="3" y="0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8" y="37"/>
                  <a:pt x="18" y="37"/>
                  <a:pt x="18" y="37"/>
                </a:cubicBezTo>
                <a:cubicBezTo>
                  <a:pt x="19" y="37"/>
                  <a:pt x="19" y="37"/>
                  <a:pt x="20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Freeform 103"/>
          <p:cNvSpPr>
            <a:spLocks/>
          </p:cNvSpPr>
          <p:nvPr/>
        </p:nvSpPr>
        <p:spPr bwMode="auto">
          <a:xfrm>
            <a:off x="2402167" y="4475048"/>
            <a:ext cx="255939" cy="126482"/>
          </a:xfrm>
          <a:custGeom>
            <a:avLst/>
            <a:gdLst>
              <a:gd name="T0" fmla="*/ 51 w 107"/>
              <a:gd name="T1" fmla="*/ 32 h 53"/>
              <a:gd name="T2" fmla="*/ 54 w 107"/>
              <a:gd name="T3" fmla="*/ 31 h 53"/>
              <a:gd name="T4" fmla="*/ 65 w 107"/>
              <a:gd name="T5" fmla="*/ 27 h 53"/>
              <a:gd name="T6" fmla="*/ 67 w 107"/>
              <a:gd name="T7" fmla="*/ 29 h 53"/>
              <a:gd name="T8" fmla="*/ 68 w 107"/>
              <a:gd name="T9" fmla="*/ 29 h 53"/>
              <a:gd name="T10" fmla="*/ 68 w 107"/>
              <a:gd name="T11" fmla="*/ 29 h 53"/>
              <a:gd name="T12" fmla="*/ 69 w 107"/>
              <a:gd name="T13" fmla="*/ 29 h 53"/>
              <a:gd name="T14" fmla="*/ 67 w 107"/>
              <a:gd name="T15" fmla="*/ 26 h 53"/>
              <a:gd name="T16" fmla="*/ 81 w 107"/>
              <a:gd name="T17" fmla="*/ 16 h 53"/>
              <a:gd name="T18" fmla="*/ 83 w 107"/>
              <a:gd name="T19" fmla="*/ 16 h 53"/>
              <a:gd name="T20" fmla="*/ 89 w 107"/>
              <a:gd name="T21" fmla="*/ 17 h 53"/>
              <a:gd name="T22" fmla="*/ 90 w 107"/>
              <a:gd name="T23" fmla="*/ 17 h 53"/>
              <a:gd name="T24" fmla="*/ 91 w 107"/>
              <a:gd name="T25" fmla="*/ 17 h 53"/>
              <a:gd name="T26" fmla="*/ 88 w 107"/>
              <a:gd name="T27" fmla="*/ 14 h 53"/>
              <a:gd name="T28" fmla="*/ 103 w 107"/>
              <a:gd name="T29" fmla="*/ 2 h 53"/>
              <a:gd name="T30" fmla="*/ 107 w 107"/>
              <a:gd name="T31" fmla="*/ 2 h 53"/>
              <a:gd name="T32" fmla="*/ 107 w 107"/>
              <a:gd name="T33" fmla="*/ 2 h 53"/>
              <a:gd name="T34" fmla="*/ 107 w 107"/>
              <a:gd name="T35" fmla="*/ 1 h 53"/>
              <a:gd name="T36" fmla="*/ 42 w 107"/>
              <a:gd name="T37" fmla="*/ 0 h 53"/>
              <a:gd name="T38" fmla="*/ 42 w 107"/>
              <a:gd name="T39" fmla="*/ 0 h 53"/>
              <a:gd name="T40" fmla="*/ 41 w 107"/>
              <a:gd name="T41" fmla="*/ 0 h 53"/>
              <a:gd name="T42" fmla="*/ 40 w 107"/>
              <a:gd name="T43" fmla="*/ 0 h 53"/>
              <a:gd name="T44" fmla="*/ 40 w 107"/>
              <a:gd name="T45" fmla="*/ 1 h 53"/>
              <a:gd name="T46" fmla="*/ 21 w 107"/>
              <a:gd name="T47" fmla="*/ 26 h 53"/>
              <a:gd name="T48" fmla="*/ 1 w 107"/>
              <a:gd name="T49" fmla="*/ 52 h 53"/>
              <a:gd name="T50" fmla="*/ 3 w 107"/>
              <a:gd name="T51" fmla="*/ 53 h 53"/>
              <a:gd name="T52" fmla="*/ 9 w 107"/>
              <a:gd name="T53" fmla="*/ 48 h 53"/>
              <a:gd name="T54" fmla="*/ 11 w 107"/>
              <a:gd name="T55" fmla="*/ 47 h 53"/>
              <a:gd name="T56" fmla="*/ 14 w 107"/>
              <a:gd name="T57" fmla="*/ 47 h 53"/>
              <a:gd name="T58" fmla="*/ 16 w 107"/>
              <a:gd name="T59" fmla="*/ 46 h 53"/>
              <a:gd name="T60" fmla="*/ 22 w 107"/>
              <a:gd name="T61" fmla="*/ 47 h 53"/>
              <a:gd name="T62" fmla="*/ 22 w 107"/>
              <a:gd name="T63" fmla="*/ 48 h 53"/>
              <a:gd name="T64" fmla="*/ 24 w 107"/>
              <a:gd name="T65" fmla="*/ 49 h 53"/>
              <a:gd name="T66" fmla="*/ 26 w 107"/>
              <a:gd name="T67" fmla="*/ 45 h 53"/>
              <a:gd name="T68" fmla="*/ 34 w 107"/>
              <a:gd name="T69" fmla="*/ 40 h 53"/>
              <a:gd name="T70" fmla="*/ 37 w 107"/>
              <a:gd name="T71" fmla="*/ 39 h 53"/>
              <a:gd name="T72" fmla="*/ 42 w 107"/>
              <a:gd name="T73" fmla="*/ 37 h 53"/>
              <a:gd name="T74" fmla="*/ 44 w 107"/>
              <a:gd name="T75" fmla="*/ 37 h 53"/>
              <a:gd name="T76" fmla="*/ 45 w 107"/>
              <a:gd name="T77" fmla="*/ 37 h 53"/>
              <a:gd name="T78" fmla="*/ 47 w 107"/>
              <a:gd name="T79" fmla="*/ 40 h 53"/>
              <a:gd name="T80" fmla="*/ 47 w 107"/>
              <a:gd name="T81" fmla="*/ 39 h 53"/>
              <a:gd name="T82" fmla="*/ 48 w 107"/>
              <a:gd name="T83" fmla="*/ 38 h 53"/>
              <a:gd name="T84" fmla="*/ 47 w 107"/>
              <a:gd name="T85" fmla="*/ 38 h 53"/>
              <a:gd name="T86" fmla="*/ 50 w 107"/>
              <a:gd name="T87" fmla="*/ 34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7" h="53">
                <a:moveTo>
                  <a:pt x="50" y="34"/>
                </a:moveTo>
                <a:cubicBezTo>
                  <a:pt x="50" y="33"/>
                  <a:pt x="50" y="33"/>
                  <a:pt x="50" y="33"/>
                </a:cubicBezTo>
                <a:cubicBezTo>
                  <a:pt x="51" y="33"/>
                  <a:pt x="51" y="33"/>
                  <a:pt x="51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1"/>
                  <a:pt x="53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5" y="30"/>
                  <a:pt x="55" y="30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9" y="28"/>
                  <a:pt x="62" y="27"/>
                  <a:pt x="65" y="27"/>
                </a:cubicBezTo>
                <a:cubicBezTo>
                  <a:pt x="65" y="27"/>
                  <a:pt x="65" y="27"/>
                  <a:pt x="65" y="27"/>
                </a:cubicBezTo>
                <a:cubicBezTo>
                  <a:pt x="66" y="28"/>
                  <a:pt x="66" y="28"/>
                  <a:pt x="66" y="28"/>
                </a:cubicBezTo>
                <a:cubicBezTo>
                  <a:pt x="67" y="29"/>
                  <a:pt x="67" y="29"/>
                  <a:pt x="67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7" y="29"/>
                  <a:pt x="68" y="29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9" y="29"/>
                </a:cubicBezTo>
                <a:cubicBezTo>
                  <a:pt x="69" y="28"/>
                  <a:pt x="69" y="28"/>
                  <a:pt x="68" y="27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70" y="21"/>
                  <a:pt x="75" y="19"/>
                  <a:pt x="78" y="17"/>
                </a:cubicBezTo>
                <a:cubicBezTo>
                  <a:pt x="78" y="17"/>
                  <a:pt x="79" y="17"/>
                  <a:pt x="79" y="17"/>
                </a:cubicBezTo>
                <a:cubicBezTo>
                  <a:pt x="79" y="17"/>
                  <a:pt x="80" y="17"/>
                  <a:pt x="81" y="16"/>
                </a:cubicBezTo>
                <a:cubicBezTo>
                  <a:pt x="81" y="16"/>
                  <a:pt x="81" y="16"/>
                  <a:pt x="81" y="16"/>
                </a:cubicBezTo>
                <a:cubicBezTo>
                  <a:pt x="81" y="16"/>
                  <a:pt x="82" y="16"/>
                  <a:pt x="83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16"/>
                  <a:pt x="84" y="16"/>
                  <a:pt x="84" y="15"/>
                </a:cubicBezTo>
                <a:cubicBezTo>
                  <a:pt x="84" y="15"/>
                  <a:pt x="84" y="15"/>
                  <a:pt x="84" y="15"/>
                </a:cubicBezTo>
                <a:cubicBezTo>
                  <a:pt x="89" y="17"/>
                  <a:pt x="89" y="17"/>
                  <a:pt x="89" y="17"/>
                </a:cubicBezTo>
                <a:cubicBezTo>
                  <a:pt x="90" y="17"/>
                  <a:pt x="90" y="17"/>
                  <a:pt x="90" y="17"/>
                </a:cubicBezTo>
                <a:cubicBezTo>
                  <a:pt x="90" y="17"/>
                  <a:pt x="90" y="17"/>
                  <a:pt x="90" y="17"/>
                </a:cubicBezTo>
                <a:cubicBezTo>
                  <a:pt x="90" y="17"/>
                  <a:pt x="90" y="17"/>
                  <a:pt x="90" y="17"/>
                </a:cubicBezTo>
                <a:cubicBezTo>
                  <a:pt x="90" y="17"/>
                  <a:pt x="90" y="17"/>
                  <a:pt x="90" y="17"/>
                </a:cubicBezTo>
                <a:cubicBezTo>
                  <a:pt x="90" y="17"/>
                  <a:pt x="90" y="17"/>
                  <a:pt x="90" y="17"/>
                </a:cubicBezTo>
                <a:cubicBezTo>
                  <a:pt x="91" y="17"/>
                  <a:pt x="91" y="17"/>
                  <a:pt x="91" y="17"/>
                </a:cubicBezTo>
                <a:cubicBezTo>
                  <a:pt x="91" y="16"/>
                  <a:pt x="91" y="16"/>
                  <a:pt x="91" y="16"/>
                </a:cubicBezTo>
                <a:cubicBezTo>
                  <a:pt x="91" y="15"/>
                  <a:pt x="91" y="15"/>
                  <a:pt x="90" y="15"/>
                </a:cubicBezTo>
                <a:cubicBezTo>
                  <a:pt x="88" y="14"/>
                  <a:pt x="88" y="14"/>
                  <a:pt x="88" y="14"/>
                </a:cubicBezTo>
                <a:cubicBezTo>
                  <a:pt x="88" y="14"/>
                  <a:pt x="88" y="14"/>
                  <a:pt x="88" y="14"/>
                </a:cubicBezTo>
                <a:cubicBezTo>
                  <a:pt x="89" y="12"/>
                  <a:pt x="93" y="6"/>
                  <a:pt x="101" y="2"/>
                </a:cubicBezTo>
                <a:cubicBezTo>
                  <a:pt x="103" y="2"/>
                  <a:pt x="103" y="2"/>
                  <a:pt x="103" y="2"/>
                </a:cubicBezTo>
                <a:cubicBezTo>
                  <a:pt x="106" y="2"/>
                  <a:pt x="106" y="2"/>
                  <a:pt x="106" y="2"/>
                </a:cubicBezTo>
                <a:cubicBezTo>
                  <a:pt x="106" y="2"/>
                  <a:pt x="106" y="2"/>
                  <a:pt x="106" y="2"/>
                </a:cubicBezTo>
                <a:cubicBezTo>
                  <a:pt x="106" y="2"/>
                  <a:pt x="106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0"/>
                </a:cubicBezTo>
                <a:cubicBezTo>
                  <a:pt x="107" y="0"/>
                  <a:pt x="106" y="0"/>
                  <a:pt x="10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40" y="0"/>
                  <a:pt x="40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21" y="26"/>
                  <a:pt x="21" y="26"/>
                  <a:pt x="21" y="26"/>
                </a:cubicBezTo>
                <a:cubicBezTo>
                  <a:pt x="1" y="52"/>
                  <a:pt x="1" y="52"/>
                  <a:pt x="1" y="52"/>
                </a:cubicBezTo>
                <a:cubicBezTo>
                  <a:pt x="1" y="52"/>
                  <a:pt x="1" y="52"/>
                  <a:pt x="1" y="52"/>
                </a:cubicBezTo>
                <a:cubicBezTo>
                  <a:pt x="1" y="52"/>
                  <a:pt x="1" y="52"/>
                  <a:pt x="1" y="52"/>
                </a:cubicBezTo>
                <a:cubicBezTo>
                  <a:pt x="0" y="52"/>
                  <a:pt x="0" y="53"/>
                  <a:pt x="1" y="53"/>
                </a:cubicBezTo>
                <a:cubicBezTo>
                  <a:pt x="1" y="53"/>
                  <a:pt x="1" y="53"/>
                  <a:pt x="2" y="53"/>
                </a:cubicBezTo>
                <a:cubicBezTo>
                  <a:pt x="2" y="53"/>
                  <a:pt x="2" y="53"/>
                  <a:pt x="3" y="53"/>
                </a:cubicBezTo>
                <a:cubicBezTo>
                  <a:pt x="4" y="51"/>
                  <a:pt x="4" y="51"/>
                  <a:pt x="4" y="51"/>
                </a:cubicBezTo>
                <a:cubicBezTo>
                  <a:pt x="5" y="50"/>
                  <a:pt x="5" y="50"/>
                  <a:pt x="5" y="50"/>
                </a:cubicBezTo>
                <a:cubicBezTo>
                  <a:pt x="6" y="49"/>
                  <a:pt x="7" y="49"/>
                  <a:pt x="9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48"/>
                  <a:pt x="10" y="48"/>
                  <a:pt x="10" y="48"/>
                </a:cubicBezTo>
                <a:cubicBezTo>
                  <a:pt x="10" y="48"/>
                  <a:pt x="10" y="47"/>
                  <a:pt x="11" y="47"/>
                </a:cubicBezTo>
                <a:cubicBezTo>
                  <a:pt x="11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3" y="47"/>
                  <a:pt x="13" y="47"/>
                  <a:pt x="14" y="47"/>
                </a:cubicBezTo>
                <a:cubicBezTo>
                  <a:pt x="14" y="47"/>
                  <a:pt x="14" y="47"/>
                  <a:pt x="14" y="47"/>
                </a:cubicBezTo>
                <a:cubicBezTo>
                  <a:pt x="14" y="46"/>
                  <a:pt x="15" y="46"/>
                  <a:pt x="16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6"/>
                  <a:pt x="17" y="46"/>
                  <a:pt x="17" y="46"/>
                </a:cubicBezTo>
                <a:cubicBezTo>
                  <a:pt x="17" y="46"/>
                  <a:pt x="17" y="46"/>
                  <a:pt x="18" y="46"/>
                </a:cubicBezTo>
                <a:cubicBezTo>
                  <a:pt x="19" y="46"/>
                  <a:pt x="21" y="46"/>
                  <a:pt x="22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9"/>
                  <a:pt x="22" y="49"/>
                  <a:pt x="23" y="49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50"/>
                  <a:pt x="23" y="50"/>
                  <a:pt x="24" y="49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49"/>
                  <a:pt x="24" y="49"/>
                  <a:pt x="24" y="49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4"/>
                  <a:pt x="27" y="44"/>
                  <a:pt x="28" y="43"/>
                </a:cubicBezTo>
                <a:cubicBezTo>
                  <a:pt x="28" y="43"/>
                  <a:pt x="28" y="43"/>
                  <a:pt x="28" y="43"/>
                </a:cubicBezTo>
                <a:cubicBezTo>
                  <a:pt x="30" y="42"/>
                  <a:pt x="32" y="41"/>
                  <a:pt x="34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5" y="39"/>
                  <a:pt x="36" y="39"/>
                  <a:pt x="37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8" y="38"/>
                  <a:pt x="39" y="38"/>
                  <a:pt x="39" y="38"/>
                </a:cubicBezTo>
                <a:cubicBezTo>
                  <a:pt x="39" y="38"/>
                  <a:pt x="40" y="38"/>
                  <a:pt x="40" y="38"/>
                </a:cubicBezTo>
                <a:cubicBezTo>
                  <a:pt x="40" y="38"/>
                  <a:pt x="41" y="38"/>
                  <a:pt x="42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39"/>
                  <a:pt x="46" y="40"/>
                  <a:pt x="46" y="40"/>
                </a:cubicBezTo>
                <a:cubicBezTo>
                  <a:pt x="46" y="40"/>
                  <a:pt x="46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8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8" y="38"/>
                  <a:pt x="48" y="38"/>
                  <a:pt x="48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6"/>
                  <a:pt x="47" y="36"/>
                  <a:pt x="47" y="36"/>
                </a:cubicBezTo>
                <a:cubicBezTo>
                  <a:pt x="48" y="36"/>
                  <a:pt x="48" y="35"/>
                  <a:pt x="49" y="35"/>
                </a:cubicBezTo>
                <a:cubicBezTo>
                  <a:pt x="49" y="34"/>
                  <a:pt x="49" y="34"/>
                  <a:pt x="50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Freeform 104"/>
          <p:cNvSpPr>
            <a:spLocks/>
          </p:cNvSpPr>
          <p:nvPr/>
        </p:nvSpPr>
        <p:spPr bwMode="auto">
          <a:xfrm>
            <a:off x="2559897" y="4617898"/>
            <a:ext cx="186002" cy="486582"/>
          </a:xfrm>
          <a:custGeom>
            <a:avLst/>
            <a:gdLst>
              <a:gd name="T0" fmla="*/ 72 w 78"/>
              <a:gd name="T1" fmla="*/ 5 h 204"/>
              <a:gd name="T2" fmla="*/ 62 w 78"/>
              <a:gd name="T3" fmla="*/ 3 h 204"/>
              <a:gd name="T4" fmla="*/ 54 w 78"/>
              <a:gd name="T5" fmla="*/ 4 h 204"/>
              <a:gd name="T6" fmla="*/ 46 w 78"/>
              <a:gd name="T7" fmla="*/ 6 h 204"/>
              <a:gd name="T8" fmla="*/ 39 w 78"/>
              <a:gd name="T9" fmla="*/ 4 h 204"/>
              <a:gd name="T10" fmla="*/ 28 w 78"/>
              <a:gd name="T11" fmla="*/ 0 h 204"/>
              <a:gd name="T12" fmla="*/ 27 w 78"/>
              <a:gd name="T13" fmla="*/ 1 h 204"/>
              <a:gd name="T14" fmla="*/ 16 w 78"/>
              <a:gd name="T15" fmla="*/ 6 h 204"/>
              <a:gd name="T16" fmla="*/ 10 w 78"/>
              <a:gd name="T17" fmla="*/ 12 h 204"/>
              <a:gd name="T18" fmla="*/ 6 w 78"/>
              <a:gd name="T19" fmla="*/ 16 h 204"/>
              <a:gd name="T20" fmla="*/ 2 w 78"/>
              <a:gd name="T21" fmla="*/ 23 h 204"/>
              <a:gd name="T22" fmla="*/ 4 w 78"/>
              <a:gd name="T23" fmla="*/ 30 h 204"/>
              <a:gd name="T24" fmla="*/ 12 w 78"/>
              <a:gd name="T25" fmla="*/ 40 h 204"/>
              <a:gd name="T26" fmla="*/ 17 w 78"/>
              <a:gd name="T27" fmla="*/ 51 h 204"/>
              <a:gd name="T28" fmla="*/ 22 w 78"/>
              <a:gd name="T29" fmla="*/ 70 h 204"/>
              <a:gd name="T30" fmla="*/ 21 w 78"/>
              <a:gd name="T31" fmla="*/ 98 h 204"/>
              <a:gd name="T32" fmla="*/ 14 w 78"/>
              <a:gd name="T33" fmla="*/ 131 h 204"/>
              <a:gd name="T34" fmla="*/ 14 w 78"/>
              <a:gd name="T35" fmla="*/ 170 h 204"/>
              <a:gd name="T36" fmla="*/ 27 w 78"/>
              <a:gd name="T37" fmla="*/ 198 h 204"/>
              <a:gd name="T38" fmla="*/ 38 w 78"/>
              <a:gd name="T39" fmla="*/ 204 h 204"/>
              <a:gd name="T40" fmla="*/ 38 w 78"/>
              <a:gd name="T41" fmla="*/ 204 h 204"/>
              <a:gd name="T42" fmla="*/ 41 w 78"/>
              <a:gd name="T43" fmla="*/ 204 h 204"/>
              <a:gd name="T44" fmla="*/ 44 w 78"/>
              <a:gd name="T45" fmla="*/ 204 h 204"/>
              <a:gd name="T46" fmla="*/ 44 w 78"/>
              <a:gd name="T47" fmla="*/ 204 h 204"/>
              <a:gd name="T48" fmla="*/ 55 w 78"/>
              <a:gd name="T49" fmla="*/ 198 h 204"/>
              <a:gd name="T50" fmla="*/ 67 w 78"/>
              <a:gd name="T51" fmla="*/ 170 h 204"/>
              <a:gd name="T52" fmla="*/ 68 w 78"/>
              <a:gd name="T53" fmla="*/ 131 h 204"/>
              <a:gd name="T54" fmla="*/ 61 w 78"/>
              <a:gd name="T55" fmla="*/ 98 h 204"/>
              <a:gd name="T56" fmla="*/ 60 w 78"/>
              <a:gd name="T57" fmla="*/ 70 h 204"/>
              <a:gd name="T58" fmla="*/ 65 w 78"/>
              <a:gd name="T59" fmla="*/ 51 h 204"/>
              <a:gd name="T60" fmla="*/ 70 w 78"/>
              <a:gd name="T61" fmla="*/ 40 h 204"/>
              <a:gd name="T62" fmla="*/ 76 w 78"/>
              <a:gd name="T63" fmla="*/ 31 h 204"/>
              <a:gd name="T64" fmla="*/ 75 w 78"/>
              <a:gd name="T65" fmla="*/ 25 h 204"/>
              <a:gd name="T66" fmla="*/ 74 w 78"/>
              <a:gd name="T67" fmla="*/ 17 h 204"/>
              <a:gd name="T68" fmla="*/ 72 w 78"/>
              <a:gd name="T69" fmla="*/ 5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8" h="204">
                <a:moveTo>
                  <a:pt x="72" y="5"/>
                </a:moveTo>
                <a:cubicBezTo>
                  <a:pt x="70" y="4"/>
                  <a:pt x="66" y="3"/>
                  <a:pt x="62" y="3"/>
                </a:cubicBezTo>
                <a:cubicBezTo>
                  <a:pt x="60" y="3"/>
                  <a:pt x="57" y="4"/>
                  <a:pt x="54" y="4"/>
                </a:cubicBezTo>
                <a:cubicBezTo>
                  <a:pt x="51" y="5"/>
                  <a:pt x="48" y="6"/>
                  <a:pt x="46" y="6"/>
                </a:cubicBezTo>
                <a:cubicBezTo>
                  <a:pt x="43" y="6"/>
                  <a:pt x="40" y="5"/>
                  <a:pt x="39" y="4"/>
                </a:cubicBezTo>
                <a:cubicBezTo>
                  <a:pt x="37" y="2"/>
                  <a:pt x="32" y="0"/>
                  <a:pt x="28" y="0"/>
                </a:cubicBezTo>
                <a:cubicBezTo>
                  <a:pt x="28" y="0"/>
                  <a:pt x="27" y="0"/>
                  <a:pt x="27" y="1"/>
                </a:cubicBezTo>
                <a:cubicBezTo>
                  <a:pt x="22" y="1"/>
                  <a:pt x="17" y="3"/>
                  <a:pt x="16" y="6"/>
                </a:cubicBezTo>
                <a:cubicBezTo>
                  <a:pt x="14" y="9"/>
                  <a:pt x="12" y="11"/>
                  <a:pt x="10" y="12"/>
                </a:cubicBezTo>
                <a:cubicBezTo>
                  <a:pt x="8" y="12"/>
                  <a:pt x="6" y="14"/>
                  <a:pt x="6" y="16"/>
                </a:cubicBezTo>
                <a:cubicBezTo>
                  <a:pt x="5" y="19"/>
                  <a:pt x="3" y="22"/>
                  <a:pt x="2" y="23"/>
                </a:cubicBezTo>
                <a:cubicBezTo>
                  <a:pt x="0" y="25"/>
                  <a:pt x="1" y="28"/>
                  <a:pt x="4" y="30"/>
                </a:cubicBezTo>
                <a:cubicBezTo>
                  <a:pt x="7" y="32"/>
                  <a:pt x="10" y="37"/>
                  <a:pt x="12" y="40"/>
                </a:cubicBezTo>
                <a:cubicBezTo>
                  <a:pt x="13" y="43"/>
                  <a:pt x="15" y="48"/>
                  <a:pt x="17" y="51"/>
                </a:cubicBezTo>
                <a:cubicBezTo>
                  <a:pt x="18" y="54"/>
                  <a:pt x="20" y="62"/>
                  <a:pt x="22" y="70"/>
                </a:cubicBezTo>
                <a:cubicBezTo>
                  <a:pt x="23" y="77"/>
                  <a:pt x="23" y="90"/>
                  <a:pt x="21" y="98"/>
                </a:cubicBezTo>
                <a:cubicBezTo>
                  <a:pt x="19" y="106"/>
                  <a:pt x="15" y="121"/>
                  <a:pt x="14" y="131"/>
                </a:cubicBezTo>
                <a:cubicBezTo>
                  <a:pt x="12" y="141"/>
                  <a:pt x="12" y="159"/>
                  <a:pt x="14" y="170"/>
                </a:cubicBezTo>
                <a:cubicBezTo>
                  <a:pt x="17" y="182"/>
                  <a:pt x="22" y="194"/>
                  <a:pt x="27" y="198"/>
                </a:cubicBezTo>
                <a:cubicBezTo>
                  <a:pt x="31" y="201"/>
                  <a:pt x="36" y="204"/>
                  <a:pt x="38" y="204"/>
                </a:cubicBezTo>
                <a:cubicBezTo>
                  <a:pt x="38" y="204"/>
                  <a:pt x="38" y="204"/>
                  <a:pt x="38" y="204"/>
                </a:cubicBezTo>
                <a:cubicBezTo>
                  <a:pt x="39" y="204"/>
                  <a:pt x="40" y="204"/>
                  <a:pt x="41" y="204"/>
                </a:cubicBezTo>
                <a:cubicBezTo>
                  <a:pt x="42" y="204"/>
                  <a:pt x="43" y="204"/>
                  <a:pt x="44" y="204"/>
                </a:cubicBezTo>
                <a:cubicBezTo>
                  <a:pt x="44" y="204"/>
                  <a:pt x="44" y="204"/>
                  <a:pt x="44" y="204"/>
                </a:cubicBezTo>
                <a:cubicBezTo>
                  <a:pt x="45" y="204"/>
                  <a:pt x="50" y="201"/>
                  <a:pt x="55" y="198"/>
                </a:cubicBezTo>
                <a:cubicBezTo>
                  <a:pt x="60" y="194"/>
                  <a:pt x="65" y="182"/>
                  <a:pt x="67" y="170"/>
                </a:cubicBezTo>
                <a:cubicBezTo>
                  <a:pt x="69" y="159"/>
                  <a:pt x="70" y="141"/>
                  <a:pt x="68" y="131"/>
                </a:cubicBezTo>
                <a:cubicBezTo>
                  <a:pt x="66" y="121"/>
                  <a:pt x="63" y="106"/>
                  <a:pt x="61" y="98"/>
                </a:cubicBezTo>
                <a:cubicBezTo>
                  <a:pt x="59" y="90"/>
                  <a:pt x="58" y="77"/>
                  <a:pt x="60" y="70"/>
                </a:cubicBezTo>
                <a:cubicBezTo>
                  <a:pt x="61" y="62"/>
                  <a:pt x="64" y="54"/>
                  <a:pt x="65" y="51"/>
                </a:cubicBezTo>
                <a:cubicBezTo>
                  <a:pt x="66" y="48"/>
                  <a:pt x="69" y="43"/>
                  <a:pt x="70" y="40"/>
                </a:cubicBezTo>
                <a:cubicBezTo>
                  <a:pt x="72" y="37"/>
                  <a:pt x="74" y="33"/>
                  <a:pt x="76" y="31"/>
                </a:cubicBezTo>
                <a:cubicBezTo>
                  <a:pt x="78" y="29"/>
                  <a:pt x="77" y="26"/>
                  <a:pt x="75" y="25"/>
                </a:cubicBezTo>
                <a:cubicBezTo>
                  <a:pt x="72" y="24"/>
                  <a:pt x="72" y="20"/>
                  <a:pt x="74" y="17"/>
                </a:cubicBezTo>
                <a:cubicBezTo>
                  <a:pt x="77" y="13"/>
                  <a:pt x="76" y="8"/>
                  <a:pt x="72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Freeform 105"/>
          <p:cNvSpPr>
            <a:spLocks/>
          </p:cNvSpPr>
          <p:nvPr/>
        </p:nvSpPr>
        <p:spPr bwMode="auto">
          <a:xfrm>
            <a:off x="3378306" y="4534569"/>
            <a:ext cx="130945" cy="105650"/>
          </a:xfrm>
          <a:custGeom>
            <a:avLst/>
            <a:gdLst>
              <a:gd name="T0" fmla="*/ 54 w 55"/>
              <a:gd name="T1" fmla="*/ 23 h 44"/>
              <a:gd name="T2" fmla="*/ 55 w 55"/>
              <a:gd name="T3" fmla="*/ 21 h 44"/>
              <a:gd name="T4" fmla="*/ 55 w 55"/>
              <a:gd name="T5" fmla="*/ 21 h 44"/>
              <a:gd name="T6" fmla="*/ 22 w 55"/>
              <a:gd name="T7" fmla="*/ 5 h 44"/>
              <a:gd name="T8" fmla="*/ 5 w 55"/>
              <a:gd name="T9" fmla="*/ 39 h 44"/>
              <a:gd name="T10" fmla="*/ 7 w 55"/>
              <a:gd name="T11" fmla="*/ 44 h 44"/>
              <a:gd name="T12" fmla="*/ 10 w 55"/>
              <a:gd name="T13" fmla="*/ 44 h 44"/>
              <a:gd name="T14" fmla="*/ 7 w 55"/>
              <a:gd name="T15" fmla="*/ 38 h 44"/>
              <a:gd name="T16" fmla="*/ 22 w 55"/>
              <a:gd name="T17" fmla="*/ 7 h 44"/>
              <a:gd name="T18" fmla="*/ 54 w 55"/>
              <a:gd name="T19" fmla="*/ 22 h 44"/>
              <a:gd name="T20" fmla="*/ 54 w 55"/>
              <a:gd name="T21" fmla="*/ 2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" h="44">
                <a:moveTo>
                  <a:pt x="54" y="23"/>
                </a:moveTo>
                <a:cubicBezTo>
                  <a:pt x="54" y="22"/>
                  <a:pt x="55" y="22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1" y="8"/>
                  <a:pt x="36" y="0"/>
                  <a:pt x="22" y="5"/>
                </a:cubicBezTo>
                <a:cubicBezTo>
                  <a:pt x="8" y="10"/>
                  <a:pt x="0" y="25"/>
                  <a:pt x="5" y="39"/>
                </a:cubicBezTo>
                <a:cubicBezTo>
                  <a:pt x="6" y="40"/>
                  <a:pt x="7" y="42"/>
                  <a:pt x="7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2"/>
                  <a:pt x="8" y="40"/>
                  <a:pt x="7" y="38"/>
                </a:cubicBezTo>
                <a:cubicBezTo>
                  <a:pt x="3" y="25"/>
                  <a:pt x="9" y="11"/>
                  <a:pt x="22" y="7"/>
                </a:cubicBezTo>
                <a:cubicBezTo>
                  <a:pt x="35" y="2"/>
                  <a:pt x="49" y="9"/>
                  <a:pt x="54" y="22"/>
                </a:cubicBezTo>
                <a:cubicBezTo>
                  <a:pt x="54" y="22"/>
                  <a:pt x="54" y="22"/>
                  <a:pt x="54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Freeform 106"/>
          <p:cNvSpPr>
            <a:spLocks/>
          </p:cNvSpPr>
          <p:nvPr/>
        </p:nvSpPr>
        <p:spPr bwMode="auto">
          <a:xfrm>
            <a:off x="3394674" y="4585161"/>
            <a:ext cx="47617" cy="35712"/>
          </a:xfrm>
          <a:custGeom>
            <a:avLst/>
            <a:gdLst>
              <a:gd name="T0" fmla="*/ 1 w 20"/>
              <a:gd name="T1" fmla="*/ 15 h 15"/>
              <a:gd name="T2" fmla="*/ 20 w 20"/>
              <a:gd name="T3" fmla="*/ 9 h 15"/>
              <a:gd name="T4" fmla="*/ 2 w 20"/>
              <a:gd name="T5" fmla="*/ 0 h 15"/>
              <a:gd name="T6" fmla="*/ 1 w 20"/>
              <a:gd name="T7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15">
                <a:moveTo>
                  <a:pt x="1" y="15"/>
                </a:moveTo>
                <a:cubicBezTo>
                  <a:pt x="20" y="9"/>
                  <a:pt x="20" y="9"/>
                  <a:pt x="20" y="9"/>
                </a:cubicBezTo>
                <a:cubicBezTo>
                  <a:pt x="2" y="0"/>
                  <a:pt x="2" y="0"/>
                  <a:pt x="2" y="0"/>
                </a:cubicBezTo>
                <a:cubicBezTo>
                  <a:pt x="0" y="5"/>
                  <a:pt x="0" y="10"/>
                  <a:pt x="1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Freeform 107"/>
          <p:cNvSpPr>
            <a:spLocks/>
          </p:cNvSpPr>
          <p:nvPr/>
        </p:nvSpPr>
        <p:spPr bwMode="auto">
          <a:xfrm>
            <a:off x="3402114" y="4555401"/>
            <a:ext cx="43152" cy="46129"/>
          </a:xfrm>
          <a:custGeom>
            <a:avLst/>
            <a:gdLst>
              <a:gd name="T0" fmla="*/ 0 w 18"/>
              <a:gd name="T1" fmla="*/ 10 h 19"/>
              <a:gd name="T2" fmla="*/ 18 w 18"/>
              <a:gd name="T3" fmla="*/ 19 h 19"/>
              <a:gd name="T4" fmla="*/ 12 w 18"/>
              <a:gd name="T5" fmla="*/ 0 h 19"/>
              <a:gd name="T6" fmla="*/ 0 w 18"/>
              <a:gd name="T7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19">
                <a:moveTo>
                  <a:pt x="0" y="10"/>
                </a:moveTo>
                <a:cubicBezTo>
                  <a:pt x="18" y="19"/>
                  <a:pt x="18" y="19"/>
                  <a:pt x="18" y="19"/>
                </a:cubicBezTo>
                <a:cubicBezTo>
                  <a:pt x="12" y="0"/>
                  <a:pt x="12" y="0"/>
                  <a:pt x="12" y="0"/>
                </a:cubicBezTo>
                <a:cubicBezTo>
                  <a:pt x="7" y="2"/>
                  <a:pt x="3" y="5"/>
                  <a:pt x="0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Freeform 108"/>
          <p:cNvSpPr>
            <a:spLocks/>
          </p:cNvSpPr>
          <p:nvPr/>
        </p:nvSpPr>
        <p:spPr bwMode="auto">
          <a:xfrm>
            <a:off x="3436339" y="4550937"/>
            <a:ext cx="35712" cy="47617"/>
          </a:xfrm>
          <a:custGeom>
            <a:avLst/>
            <a:gdLst>
              <a:gd name="T0" fmla="*/ 0 w 15"/>
              <a:gd name="T1" fmla="*/ 1 h 20"/>
              <a:gd name="T2" fmla="*/ 6 w 15"/>
              <a:gd name="T3" fmla="*/ 20 h 20"/>
              <a:gd name="T4" fmla="*/ 15 w 15"/>
              <a:gd name="T5" fmla="*/ 2 h 20"/>
              <a:gd name="T6" fmla="*/ 0 w 15"/>
              <a:gd name="T7" fmla="*/ 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20">
                <a:moveTo>
                  <a:pt x="0" y="1"/>
                </a:moveTo>
                <a:cubicBezTo>
                  <a:pt x="6" y="20"/>
                  <a:pt x="6" y="20"/>
                  <a:pt x="6" y="20"/>
                </a:cubicBezTo>
                <a:cubicBezTo>
                  <a:pt x="15" y="2"/>
                  <a:pt x="15" y="2"/>
                  <a:pt x="15" y="2"/>
                </a:cubicBezTo>
                <a:cubicBezTo>
                  <a:pt x="11" y="0"/>
                  <a:pt x="5" y="0"/>
                  <a:pt x="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Freeform 109"/>
          <p:cNvSpPr>
            <a:spLocks/>
          </p:cNvSpPr>
          <p:nvPr/>
        </p:nvSpPr>
        <p:spPr bwMode="auto">
          <a:xfrm>
            <a:off x="3400627" y="4610458"/>
            <a:ext cx="44640" cy="29760"/>
          </a:xfrm>
          <a:custGeom>
            <a:avLst/>
            <a:gdLst>
              <a:gd name="T0" fmla="*/ 13 w 19"/>
              <a:gd name="T1" fmla="*/ 12 h 12"/>
              <a:gd name="T2" fmla="*/ 19 w 19"/>
              <a:gd name="T3" fmla="*/ 0 h 12"/>
              <a:gd name="T4" fmla="*/ 0 w 19"/>
              <a:gd name="T5" fmla="*/ 6 h 12"/>
              <a:gd name="T6" fmla="*/ 3 w 19"/>
              <a:gd name="T7" fmla="*/ 12 h 12"/>
              <a:gd name="T8" fmla="*/ 13 w 19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2">
                <a:moveTo>
                  <a:pt x="13" y="12"/>
                </a:moveTo>
                <a:cubicBezTo>
                  <a:pt x="19" y="0"/>
                  <a:pt x="19" y="0"/>
                  <a:pt x="19" y="0"/>
                </a:cubicBezTo>
                <a:cubicBezTo>
                  <a:pt x="0" y="6"/>
                  <a:pt x="0" y="6"/>
                  <a:pt x="0" y="6"/>
                </a:cubicBezTo>
                <a:cubicBezTo>
                  <a:pt x="1" y="8"/>
                  <a:pt x="2" y="10"/>
                  <a:pt x="3" y="12"/>
                </a:cubicBezTo>
                <a:lnTo>
                  <a:pt x="13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Freeform 110"/>
          <p:cNvSpPr>
            <a:spLocks/>
          </p:cNvSpPr>
          <p:nvPr/>
        </p:nvSpPr>
        <p:spPr bwMode="auto">
          <a:xfrm>
            <a:off x="3457171" y="4558377"/>
            <a:ext cx="43152" cy="43153"/>
          </a:xfrm>
          <a:custGeom>
            <a:avLst/>
            <a:gdLst>
              <a:gd name="T0" fmla="*/ 8 w 18"/>
              <a:gd name="T1" fmla="*/ 0 h 18"/>
              <a:gd name="T2" fmla="*/ 0 w 18"/>
              <a:gd name="T3" fmla="*/ 18 h 18"/>
              <a:gd name="T4" fmla="*/ 18 w 18"/>
              <a:gd name="T5" fmla="*/ 11 h 18"/>
              <a:gd name="T6" fmla="*/ 8 w 18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18">
                <a:moveTo>
                  <a:pt x="8" y="0"/>
                </a:moveTo>
                <a:cubicBezTo>
                  <a:pt x="0" y="18"/>
                  <a:pt x="0" y="18"/>
                  <a:pt x="0" y="18"/>
                </a:cubicBezTo>
                <a:cubicBezTo>
                  <a:pt x="18" y="11"/>
                  <a:pt x="18" y="11"/>
                  <a:pt x="18" y="11"/>
                </a:cubicBezTo>
                <a:cubicBezTo>
                  <a:pt x="16" y="7"/>
                  <a:pt x="13" y="3"/>
                  <a:pt x="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Freeform 111"/>
          <p:cNvSpPr>
            <a:spLocks/>
          </p:cNvSpPr>
          <p:nvPr/>
        </p:nvSpPr>
        <p:spPr bwMode="auto">
          <a:xfrm>
            <a:off x="3457171" y="4591113"/>
            <a:ext cx="44640" cy="29760"/>
          </a:xfrm>
          <a:custGeom>
            <a:avLst/>
            <a:gdLst>
              <a:gd name="T0" fmla="*/ 19 w 19"/>
              <a:gd name="T1" fmla="*/ 0 h 12"/>
              <a:gd name="T2" fmla="*/ 0 w 19"/>
              <a:gd name="T3" fmla="*/ 6 h 12"/>
              <a:gd name="T4" fmla="*/ 13 w 19"/>
              <a:gd name="T5" fmla="*/ 12 h 12"/>
              <a:gd name="T6" fmla="*/ 13 w 19"/>
              <a:gd name="T7" fmla="*/ 11 h 12"/>
              <a:gd name="T8" fmla="*/ 19 w 19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2">
                <a:moveTo>
                  <a:pt x="19" y="0"/>
                </a:moveTo>
                <a:cubicBezTo>
                  <a:pt x="0" y="6"/>
                  <a:pt x="0" y="6"/>
                  <a:pt x="0" y="6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1"/>
                  <a:pt x="13" y="11"/>
                </a:cubicBezTo>
                <a:cubicBezTo>
                  <a:pt x="14" y="7"/>
                  <a:pt x="16" y="3"/>
                  <a:pt x="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Freeform 112"/>
          <p:cNvSpPr>
            <a:spLocks/>
          </p:cNvSpPr>
          <p:nvPr/>
        </p:nvSpPr>
        <p:spPr bwMode="auto">
          <a:xfrm>
            <a:off x="3437826" y="4613434"/>
            <a:ext cx="22320" cy="26784"/>
          </a:xfrm>
          <a:custGeom>
            <a:avLst/>
            <a:gdLst>
              <a:gd name="T0" fmla="*/ 8 w 15"/>
              <a:gd name="T1" fmla="*/ 0 h 18"/>
              <a:gd name="T2" fmla="*/ 0 w 15"/>
              <a:gd name="T3" fmla="*/ 18 h 18"/>
              <a:gd name="T4" fmla="*/ 15 w 15"/>
              <a:gd name="T5" fmla="*/ 18 h 18"/>
              <a:gd name="T6" fmla="*/ 8 w 15"/>
              <a:gd name="T7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18">
                <a:moveTo>
                  <a:pt x="8" y="0"/>
                </a:moveTo>
                <a:lnTo>
                  <a:pt x="0" y="18"/>
                </a:lnTo>
                <a:lnTo>
                  <a:pt x="15" y="18"/>
                </a:lnTo>
                <a:lnTo>
                  <a:pt x="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Freeform 113"/>
          <p:cNvSpPr>
            <a:spLocks/>
          </p:cNvSpPr>
          <p:nvPr/>
        </p:nvSpPr>
        <p:spPr bwMode="auto">
          <a:xfrm>
            <a:off x="3454195" y="4610458"/>
            <a:ext cx="34224" cy="29760"/>
          </a:xfrm>
          <a:custGeom>
            <a:avLst/>
            <a:gdLst>
              <a:gd name="T0" fmla="*/ 7 w 14"/>
              <a:gd name="T1" fmla="*/ 12 h 12"/>
              <a:gd name="T2" fmla="*/ 14 w 14"/>
              <a:gd name="T3" fmla="*/ 12 h 12"/>
              <a:gd name="T4" fmla="*/ 14 w 14"/>
              <a:gd name="T5" fmla="*/ 7 h 12"/>
              <a:gd name="T6" fmla="*/ 0 w 14"/>
              <a:gd name="T7" fmla="*/ 0 h 12"/>
              <a:gd name="T8" fmla="*/ 4 w 14"/>
              <a:gd name="T9" fmla="*/ 12 h 12"/>
              <a:gd name="T10" fmla="*/ 7 w 14"/>
              <a:gd name="T11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2">
                <a:moveTo>
                  <a:pt x="7" y="12"/>
                </a:moveTo>
                <a:cubicBezTo>
                  <a:pt x="10" y="12"/>
                  <a:pt x="12" y="12"/>
                  <a:pt x="14" y="12"/>
                </a:cubicBezTo>
                <a:cubicBezTo>
                  <a:pt x="14" y="10"/>
                  <a:pt x="14" y="9"/>
                  <a:pt x="14" y="7"/>
                </a:cubicBezTo>
                <a:cubicBezTo>
                  <a:pt x="0" y="0"/>
                  <a:pt x="0" y="0"/>
                  <a:pt x="0" y="0"/>
                </a:cubicBezTo>
                <a:cubicBezTo>
                  <a:pt x="4" y="12"/>
                  <a:pt x="4" y="12"/>
                  <a:pt x="4" y="12"/>
                </a:cubicBezTo>
                <a:lnTo>
                  <a:pt x="7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Freeform 114"/>
          <p:cNvSpPr>
            <a:spLocks noEditPoints="1"/>
          </p:cNvSpPr>
          <p:nvPr/>
        </p:nvSpPr>
        <p:spPr bwMode="auto">
          <a:xfrm>
            <a:off x="3492884" y="4515225"/>
            <a:ext cx="110113" cy="153266"/>
          </a:xfrm>
          <a:custGeom>
            <a:avLst/>
            <a:gdLst>
              <a:gd name="T0" fmla="*/ 26 w 46"/>
              <a:gd name="T1" fmla="*/ 34 h 64"/>
              <a:gd name="T2" fmla="*/ 31 w 46"/>
              <a:gd name="T3" fmla="*/ 24 h 64"/>
              <a:gd name="T4" fmla="*/ 33 w 46"/>
              <a:gd name="T5" fmla="*/ 14 h 64"/>
              <a:gd name="T6" fmla="*/ 35 w 46"/>
              <a:gd name="T7" fmla="*/ 7 h 64"/>
              <a:gd name="T8" fmla="*/ 37 w 46"/>
              <a:gd name="T9" fmla="*/ 6 h 64"/>
              <a:gd name="T10" fmla="*/ 39 w 46"/>
              <a:gd name="T11" fmla="*/ 5 h 64"/>
              <a:gd name="T12" fmla="*/ 45 w 46"/>
              <a:gd name="T13" fmla="*/ 4 h 64"/>
              <a:gd name="T14" fmla="*/ 45 w 46"/>
              <a:gd name="T15" fmla="*/ 2 h 64"/>
              <a:gd name="T16" fmla="*/ 44 w 46"/>
              <a:gd name="T17" fmla="*/ 0 h 64"/>
              <a:gd name="T18" fmla="*/ 43 w 46"/>
              <a:gd name="T19" fmla="*/ 0 h 64"/>
              <a:gd name="T20" fmla="*/ 42 w 46"/>
              <a:gd name="T21" fmla="*/ 0 h 64"/>
              <a:gd name="T22" fmla="*/ 40 w 46"/>
              <a:gd name="T23" fmla="*/ 1 h 64"/>
              <a:gd name="T24" fmla="*/ 37 w 46"/>
              <a:gd name="T25" fmla="*/ 2 h 64"/>
              <a:gd name="T26" fmla="*/ 33 w 46"/>
              <a:gd name="T27" fmla="*/ 5 h 64"/>
              <a:gd name="T28" fmla="*/ 31 w 46"/>
              <a:gd name="T29" fmla="*/ 12 h 64"/>
              <a:gd name="T30" fmla="*/ 29 w 46"/>
              <a:gd name="T31" fmla="*/ 23 h 64"/>
              <a:gd name="T32" fmla="*/ 24 w 46"/>
              <a:gd name="T33" fmla="*/ 33 h 64"/>
              <a:gd name="T34" fmla="*/ 23 w 46"/>
              <a:gd name="T35" fmla="*/ 34 h 64"/>
              <a:gd name="T36" fmla="*/ 22 w 46"/>
              <a:gd name="T37" fmla="*/ 35 h 64"/>
              <a:gd name="T38" fmla="*/ 19 w 46"/>
              <a:gd name="T39" fmla="*/ 32 h 64"/>
              <a:gd name="T40" fmla="*/ 15 w 46"/>
              <a:gd name="T41" fmla="*/ 31 h 64"/>
              <a:gd name="T42" fmla="*/ 14 w 46"/>
              <a:gd name="T43" fmla="*/ 31 h 64"/>
              <a:gd name="T44" fmla="*/ 1 w 46"/>
              <a:gd name="T45" fmla="*/ 44 h 64"/>
              <a:gd name="T46" fmla="*/ 1 w 46"/>
              <a:gd name="T47" fmla="*/ 52 h 64"/>
              <a:gd name="T48" fmla="*/ 18 w 46"/>
              <a:gd name="T49" fmla="*/ 55 h 64"/>
              <a:gd name="T50" fmla="*/ 19 w 46"/>
              <a:gd name="T51" fmla="*/ 58 h 64"/>
              <a:gd name="T52" fmla="*/ 19 w 46"/>
              <a:gd name="T53" fmla="*/ 59 h 64"/>
              <a:gd name="T54" fmla="*/ 18 w 46"/>
              <a:gd name="T55" fmla="*/ 64 h 64"/>
              <a:gd name="T56" fmla="*/ 29 w 46"/>
              <a:gd name="T57" fmla="*/ 59 h 64"/>
              <a:gd name="T58" fmla="*/ 32 w 46"/>
              <a:gd name="T59" fmla="*/ 40 h 64"/>
              <a:gd name="T60" fmla="*/ 29 w 46"/>
              <a:gd name="T61" fmla="*/ 38 h 64"/>
              <a:gd name="T62" fmla="*/ 24 w 46"/>
              <a:gd name="T63" fmla="*/ 36 h 64"/>
              <a:gd name="T64" fmla="*/ 25 w 46"/>
              <a:gd name="T65" fmla="*/ 35 h 64"/>
              <a:gd name="T66" fmla="*/ 26 w 46"/>
              <a:gd name="T67" fmla="*/ 34 h 64"/>
              <a:gd name="T68" fmla="*/ 15 w 46"/>
              <a:gd name="T69" fmla="*/ 34 h 64"/>
              <a:gd name="T70" fmla="*/ 9 w 46"/>
              <a:gd name="T71" fmla="*/ 38 h 64"/>
              <a:gd name="T72" fmla="*/ 6 w 46"/>
              <a:gd name="T73" fmla="*/ 44 h 64"/>
              <a:gd name="T74" fmla="*/ 4 w 46"/>
              <a:gd name="T75" fmla="*/ 46 h 64"/>
              <a:gd name="T76" fmla="*/ 4 w 46"/>
              <a:gd name="T77" fmla="*/ 46 h 64"/>
              <a:gd name="T78" fmla="*/ 4 w 46"/>
              <a:gd name="T79" fmla="*/ 43 h 64"/>
              <a:gd name="T80" fmla="*/ 7 w 46"/>
              <a:gd name="T81" fmla="*/ 36 h 64"/>
              <a:gd name="T82" fmla="*/ 14 w 46"/>
              <a:gd name="T83" fmla="*/ 33 h 64"/>
              <a:gd name="T84" fmla="*/ 15 w 46"/>
              <a:gd name="T85" fmla="*/ 33 h 64"/>
              <a:gd name="T86" fmla="*/ 18 w 46"/>
              <a:gd name="T87" fmla="*/ 33 h 64"/>
              <a:gd name="T88" fmla="*/ 15 w 46"/>
              <a:gd name="T89" fmla="*/ 3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" h="64">
                <a:moveTo>
                  <a:pt x="26" y="34"/>
                </a:moveTo>
                <a:cubicBezTo>
                  <a:pt x="28" y="31"/>
                  <a:pt x="30" y="27"/>
                  <a:pt x="31" y="24"/>
                </a:cubicBezTo>
                <a:cubicBezTo>
                  <a:pt x="31" y="21"/>
                  <a:pt x="32" y="16"/>
                  <a:pt x="33" y="14"/>
                </a:cubicBezTo>
                <a:cubicBezTo>
                  <a:pt x="33" y="11"/>
                  <a:pt x="34" y="8"/>
                  <a:pt x="35" y="7"/>
                </a:cubicBezTo>
                <a:cubicBezTo>
                  <a:pt x="36" y="7"/>
                  <a:pt x="36" y="6"/>
                  <a:pt x="37" y="6"/>
                </a:cubicBezTo>
                <a:cubicBezTo>
                  <a:pt x="38" y="5"/>
                  <a:pt x="39" y="5"/>
                  <a:pt x="39" y="5"/>
                </a:cubicBezTo>
                <a:cubicBezTo>
                  <a:pt x="41" y="5"/>
                  <a:pt x="43" y="4"/>
                  <a:pt x="45" y="4"/>
                </a:cubicBezTo>
                <a:cubicBezTo>
                  <a:pt x="46" y="4"/>
                  <a:pt x="45" y="3"/>
                  <a:pt x="45" y="2"/>
                </a:cubicBezTo>
                <a:cubicBezTo>
                  <a:pt x="44" y="1"/>
                  <a:pt x="44" y="0"/>
                  <a:pt x="44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2" y="0"/>
                  <a:pt x="42" y="0"/>
                </a:cubicBezTo>
                <a:cubicBezTo>
                  <a:pt x="40" y="1"/>
                  <a:pt x="40" y="1"/>
                  <a:pt x="40" y="1"/>
                </a:cubicBezTo>
                <a:cubicBezTo>
                  <a:pt x="39" y="1"/>
                  <a:pt x="38" y="1"/>
                  <a:pt x="37" y="2"/>
                </a:cubicBezTo>
                <a:cubicBezTo>
                  <a:pt x="35" y="3"/>
                  <a:pt x="34" y="4"/>
                  <a:pt x="33" y="5"/>
                </a:cubicBezTo>
                <a:cubicBezTo>
                  <a:pt x="32" y="7"/>
                  <a:pt x="31" y="10"/>
                  <a:pt x="31" y="12"/>
                </a:cubicBezTo>
                <a:cubicBezTo>
                  <a:pt x="30" y="15"/>
                  <a:pt x="29" y="21"/>
                  <a:pt x="29" y="23"/>
                </a:cubicBezTo>
                <a:cubicBezTo>
                  <a:pt x="28" y="26"/>
                  <a:pt x="26" y="30"/>
                  <a:pt x="24" y="33"/>
                </a:cubicBezTo>
                <a:cubicBezTo>
                  <a:pt x="24" y="33"/>
                  <a:pt x="23" y="34"/>
                  <a:pt x="23" y="34"/>
                </a:cubicBezTo>
                <a:cubicBezTo>
                  <a:pt x="23" y="34"/>
                  <a:pt x="23" y="34"/>
                  <a:pt x="22" y="35"/>
                </a:cubicBezTo>
                <a:cubicBezTo>
                  <a:pt x="21" y="34"/>
                  <a:pt x="20" y="33"/>
                  <a:pt x="19" y="32"/>
                </a:cubicBezTo>
                <a:cubicBezTo>
                  <a:pt x="18" y="32"/>
                  <a:pt x="17" y="31"/>
                  <a:pt x="15" y="31"/>
                </a:cubicBezTo>
                <a:cubicBezTo>
                  <a:pt x="15" y="31"/>
                  <a:pt x="14" y="31"/>
                  <a:pt x="14" y="31"/>
                </a:cubicBezTo>
                <a:cubicBezTo>
                  <a:pt x="8" y="31"/>
                  <a:pt x="2" y="36"/>
                  <a:pt x="1" y="44"/>
                </a:cubicBezTo>
                <a:cubicBezTo>
                  <a:pt x="0" y="47"/>
                  <a:pt x="1" y="49"/>
                  <a:pt x="1" y="52"/>
                </a:cubicBezTo>
                <a:cubicBezTo>
                  <a:pt x="11" y="52"/>
                  <a:pt x="17" y="53"/>
                  <a:pt x="18" y="55"/>
                </a:cubicBezTo>
                <a:cubicBezTo>
                  <a:pt x="19" y="56"/>
                  <a:pt x="19" y="57"/>
                  <a:pt x="19" y="58"/>
                </a:cubicBezTo>
                <a:cubicBezTo>
                  <a:pt x="19" y="59"/>
                  <a:pt x="19" y="59"/>
                  <a:pt x="19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4"/>
                  <a:pt x="25" y="62"/>
                  <a:pt x="29" y="59"/>
                </a:cubicBezTo>
                <a:cubicBezTo>
                  <a:pt x="35" y="53"/>
                  <a:pt x="37" y="45"/>
                  <a:pt x="32" y="40"/>
                </a:cubicBezTo>
                <a:cubicBezTo>
                  <a:pt x="31" y="39"/>
                  <a:pt x="30" y="38"/>
                  <a:pt x="29" y="38"/>
                </a:cubicBezTo>
                <a:cubicBezTo>
                  <a:pt x="28" y="37"/>
                  <a:pt x="26" y="36"/>
                  <a:pt x="24" y="36"/>
                </a:cubicBezTo>
                <a:cubicBezTo>
                  <a:pt x="25" y="36"/>
                  <a:pt x="25" y="36"/>
                  <a:pt x="25" y="35"/>
                </a:cubicBezTo>
                <a:cubicBezTo>
                  <a:pt x="25" y="35"/>
                  <a:pt x="26" y="35"/>
                  <a:pt x="26" y="34"/>
                </a:cubicBezTo>
                <a:close/>
                <a:moveTo>
                  <a:pt x="15" y="34"/>
                </a:moveTo>
                <a:cubicBezTo>
                  <a:pt x="13" y="34"/>
                  <a:pt x="10" y="36"/>
                  <a:pt x="9" y="38"/>
                </a:cubicBezTo>
                <a:cubicBezTo>
                  <a:pt x="8" y="39"/>
                  <a:pt x="6" y="42"/>
                  <a:pt x="6" y="44"/>
                </a:cubicBezTo>
                <a:cubicBezTo>
                  <a:pt x="5" y="45"/>
                  <a:pt x="5" y="46"/>
                  <a:pt x="4" y="46"/>
                </a:cubicBezTo>
                <a:cubicBezTo>
                  <a:pt x="4" y="46"/>
                  <a:pt x="4" y="46"/>
                  <a:pt x="4" y="46"/>
                </a:cubicBezTo>
                <a:cubicBezTo>
                  <a:pt x="3" y="46"/>
                  <a:pt x="3" y="44"/>
                  <a:pt x="4" y="43"/>
                </a:cubicBezTo>
                <a:cubicBezTo>
                  <a:pt x="4" y="41"/>
                  <a:pt x="5" y="38"/>
                  <a:pt x="7" y="36"/>
                </a:cubicBezTo>
                <a:cubicBezTo>
                  <a:pt x="9" y="35"/>
                  <a:pt x="12" y="33"/>
                  <a:pt x="14" y="33"/>
                </a:cubicBezTo>
                <a:cubicBezTo>
                  <a:pt x="14" y="33"/>
                  <a:pt x="15" y="33"/>
                  <a:pt x="15" y="33"/>
                </a:cubicBezTo>
                <a:cubicBezTo>
                  <a:pt x="16" y="33"/>
                  <a:pt x="17" y="33"/>
                  <a:pt x="18" y="33"/>
                </a:cubicBezTo>
                <a:cubicBezTo>
                  <a:pt x="18" y="34"/>
                  <a:pt x="17" y="34"/>
                  <a:pt x="15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Freeform 115"/>
          <p:cNvSpPr>
            <a:spLocks/>
          </p:cNvSpPr>
          <p:nvPr/>
        </p:nvSpPr>
        <p:spPr bwMode="auto">
          <a:xfrm>
            <a:off x="3292001" y="4646170"/>
            <a:ext cx="239570" cy="604135"/>
          </a:xfrm>
          <a:custGeom>
            <a:avLst/>
            <a:gdLst>
              <a:gd name="T0" fmla="*/ 18 w 100"/>
              <a:gd name="T1" fmla="*/ 247 h 253"/>
              <a:gd name="T2" fmla="*/ 35 w 100"/>
              <a:gd name="T3" fmla="*/ 253 h 253"/>
              <a:gd name="T4" fmla="*/ 65 w 100"/>
              <a:gd name="T5" fmla="*/ 253 h 253"/>
              <a:gd name="T6" fmla="*/ 82 w 100"/>
              <a:gd name="T7" fmla="*/ 247 h 253"/>
              <a:gd name="T8" fmla="*/ 81 w 100"/>
              <a:gd name="T9" fmla="*/ 222 h 253"/>
              <a:gd name="T10" fmla="*/ 77 w 100"/>
              <a:gd name="T11" fmla="*/ 162 h 253"/>
              <a:gd name="T12" fmla="*/ 84 w 100"/>
              <a:gd name="T13" fmla="*/ 87 h 253"/>
              <a:gd name="T14" fmla="*/ 94 w 100"/>
              <a:gd name="T15" fmla="*/ 28 h 253"/>
              <a:gd name="T16" fmla="*/ 100 w 100"/>
              <a:gd name="T17" fmla="*/ 3 h 253"/>
              <a:gd name="T18" fmla="*/ 75 w 100"/>
              <a:gd name="T19" fmla="*/ 0 h 253"/>
              <a:gd name="T20" fmla="*/ 26 w 100"/>
              <a:gd name="T21" fmla="*/ 0 h 253"/>
              <a:gd name="T22" fmla="*/ 29 w 100"/>
              <a:gd name="T23" fmla="*/ 6 h 253"/>
              <a:gd name="T24" fmla="*/ 73 w 100"/>
              <a:gd name="T25" fmla="*/ 6 h 253"/>
              <a:gd name="T26" fmla="*/ 95 w 100"/>
              <a:gd name="T27" fmla="*/ 9 h 253"/>
              <a:gd name="T28" fmla="*/ 91 w 100"/>
              <a:gd name="T29" fmla="*/ 31 h 253"/>
              <a:gd name="T30" fmla="*/ 81 w 100"/>
              <a:gd name="T31" fmla="*/ 83 h 253"/>
              <a:gd name="T32" fmla="*/ 75 w 100"/>
              <a:gd name="T33" fmla="*/ 149 h 253"/>
              <a:gd name="T34" fmla="*/ 76 w 100"/>
              <a:gd name="T35" fmla="*/ 201 h 253"/>
              <a:gd name="T36" fmla="*/ 75 w 100"/>
              <a:gd name="T37" fmla="*/ 224 h 253"/>
              <a:gd name="T38" fmla="*/ 61 w 100"/>
              <a:gd name="T39" fmla="*/ 229 h 253"/>
              <a:gd name="T40" fmla="*/ 39 w 100"/>
              <a:gd name="T41" fmla="*/ 229 h 253"/>
              <a:gd name="T42" fmla="*/ 25 w 100"/>
              <a:gd name="T43" fmla="*/ 224 h 253"/>
              <a:gd name="T44" fmla="*/ 24 w 100"/>
              <a:gd name="T45" fmla="*/ 201 h 253"/>
              <a:gd name="T46" fmla="*/ 25 w 100"/>
              <a:gd name="T47" fmla="*/ 149 h 253"/>
              <a:gd name="T48" fmla="*/ 19 w 100"/>
              <a:gd name="T49" fmla="*/ 83 h 253"/>
              <a:gd name="T50" fmla="*/ 10 w 100"/>
              <a:gd name="T51" fmla="*/ 31 h 253"/>
              <a:gd name="T52" fmla="*/ 5 w 100"/>
              <a:gd name="T53" fmla="*/ 9 h 253"/>
              <a:gd name="T54" fmla="*/ 17 w 100"/>
              <a:gd name="T55" fmla="*/ 6 h 253"/>
              <a:gd name="T56" fmla="*/ 16 w 100"/>
              <a:gd name="T57" fmla="*/ 0 h 253"/>
              <a:gd name="T58" fmla="*/ 1 w 100"/>
              <a:gd name="T59" fmla="*/ 3 h 253"/>
              <a:gd name="T60" fmla="*/ 6 w 100"/>
              <a:gd name="T61" fmla="*/ 28 h 253"/>
              <a:gd name="T62" fmla="*/ 17 w 100"/>
              <a:gd name="T63" fmla="*/ 87 h 253"/>
              <a:gd name="T64" fmla="*/ 23 w 100"/>
              <a:gd name="T65" fmla="*/ 162 h 253"/>
              <a:gd name="T66" fmla="*/ 19 w 100"/>
              <a:gd name="T67" fmla="*/ 222 h 253"/>
              <a:gd name="T68" fmla="*/ 18 w 100"/>
              <a:gd name="T69" fmla="*/ 247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0" h="253">
                <a:moveTo>
                  <a:pt x="18" y="247"/>
                </a:moveTo>
                <a:cubicBezTo>
                  <a:pt x="19" y="251"/>
                  <a:pt x="27" y="253"/>
                  <a:pt x="35" y="253"/>
                </a:cubicBezTo>
                <a:cubicBezTo>
                  <a:pt x="43" y="253"/>
                  <a:pt x="57" y="253"/>
                  <a:pt x="65" y="253"/>
                </a:cubicBezTo>
                <a:cubicBezTo>
                  <a:pt x="73" y="253"/>
                  <a:pt x="81" y="251"/>
                  <a:pt x="82" y="247"/>
                </a:cubicBezTo>
                <a:cubicBezTo>
                  <a:pt x="84" y="244"/>
                  <a:pt x="83" y="233"/>
                  <a:pt x="81" y="222"/>
                </a:cubicBezTo>
                <a:cubicBezTo>
                  <a:pt x="79" y="211"/>
                  <a:pt x="77" y="184"/>
                  <a:pt x="77" y="162"/>
                </a:cubicBezTo>
                <a:cubicBezTo>
                  <a:pt x="77" y="141"/>
                  <a:pt x="80" y="107"/>
                  <a:pt x="84" y="87"/>
                </a:cubicBezTo>
                <a:cubicBezTo>
                  <a:pt x="87" y="67"/>
                  <a:pt x="92" y="40"/>
                  <a:pt x="94" y="28"/>
                </a:cubicBezTo>
                <a:cubicBezTo>
                  <a:pt x="97" y="16"/>
                  <a:pt x="99" y="4"/>
                  <a:pt x="100" y="3"/>
                </a:cubicBezTo>
                <a:cubicBezTo>
                  <a:pt x="100" y="1"/>
                  <a:pt x="89" y="0"/>
                  <a:pt x="75" y="0"/>
                </a:cubicBezTo>
                <a:cubicBezTo>
                  <a:pt x="62" y="0"/>
                  <a:pt x="40" y="0"/>
                  <a:pt x="26" y="0"/>
                </a:cubicBezTo>
                <a:cubicBezTo>
                  <a:pt x="29" y="6"/>
                  <a:pt x="29" y="6"/>
                  <a:pt x="29" y="6"/>
                </a:cubicBezTo>
                <a:cubicBezTo>
                  <a:pt x="42" y="6"/>
                  <a:pt x="61" y="6"/>
                  <a:pt x="73" y="6"/>
                </a:cubicBezTo>
                <a:cubicBezTo>
                  <a:pt x="86" y="6"/>
                  <a:pt x="96" y="7"/>
                  <a:pt x="95" y="9"/>
                </a:cubicBezTo>
                <a:cubicBezTo>
                  <a:pt x="95" y="10"/>
                  <a:pt x="93" y="20"/>
                  <a:pt x="91" y="31"/>
                </a:cubicBezTo>
                <a:cubicBezTo>
                  <a:pt x="88" y="42"/>
                  <a:pt x="84" y="65"/>
                  <a:pt x="81" y="83"/>
                </a:cubicBezTo>
                <a:cubicBezTo>
                  <a:pt x="78" y="101"/>
                  <a:pt x="75" y="130"/>
                  <a:pt x="75" y="149"/>
                </a:cubicBezTo>
                <a:cubicBezTo>
                  <a:pt x="75" y="168"/>
                  <a:pt x="75" y="192"/>
                  <a:pt x="76" y="201"/>
                </a:cubicBezTo>
                <a:cubicBezTo>
                  <a:pt x="77" y="211"/>
                  <a:pt x="77" y="221"/>
                  <a:pt x="75" y="224"/>
                </a:cubicBezTo>
                <a:cubicBezTo>
                  <a:pt x="74" y="227"/>
                  <a:pt x="68" y="229"/>
                  <a:pt x="61" y="229"/>
                </a:cubicBezTo>
                <a:cubicBezTo>
                  <a:pt x="55" y="229"/>
                  <a:pt x="45" y="229"/>
                  <a:pt x="39" y="229"/>
                </a:cubicBezTo>
                <a:cubicBezTo>
                  <a:pt x="33" y="229"/>
                  <a:pt x="26" y="227"/>
                  <a:pt x="25" y="224"/>
                </a:cubicBezTo>
                <a:cubicBezTo>
                  <a:pt x="24" y="221"/>
                  <a:pt x="23" y="211"/>
                  <a:pt x="24" y="201"/>
                </a:cubicBezTo>
                <a:cubicBezTo>
                  <a:pt x="25" y="192"/>
                  <a:pt x="25" y="168"/>
                  <a:pt x="25" y="149"/>
                </a:cubicBezTo>
                <a:cubicBezTo>
                  <a:pt x="25" y="130"/>
                  <a:pt x="22" y="101"/>
                  <a:pt x="19" y="83"/>
                </a:cubicBezTo>
                <a:cubicBezTo>
                  <a:pt x="16" y="65"/>
                  <a:pt x="12" y="42"/>
                  <a:pt x="10" y="31"/>
                </a:cubicBezTo>
                <a:cubicBezTo>
                  <a:pt x="7" y="20"/>
                  <a:pt x="5" y="10"/>
                  <a:pt x="5" y="9"/>
                </a:cubicBezTo>
                <a:cubicBezTo>
                  <a:pt x="4" y="8"/>
                  <a:pt x="9" y="7"/>
                  <a:pt x="17" y="6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1"/>
                  <a:pt x="1" y="3"/>
                </a:cubicBezTo>
                <a:cubicBezTo>
                  <a:pt x="1" y="4"/>
                  <a:pt x="3" y="16"/>
                  <a:pt x="6" y="28"/>
                </a:cubicBezTo>
                <a:cubicBezTo>
                  <a:pt x="9" y="40"/>
                  <a:pt x="13" y="67"/>
                  <a:pt x="17" y="87"/>
                </a:cubicBezTo>
                <a:cubicBezTo>
                  <a:pt x="20" y="107"/>
                  <a:pt x="23" y="141"/>
                  <a:pt x="23" y="162"/>
                </a:cubicBezTo>
                <a:cubicBezTo>
                  <a:pt x="23" y="184"/>
                  <a:pt x="21" y="211"/>
                  <a:pt x="19" y="222"/>
                </a:cubicBezTo>
                <a:cubicBezTo>
                  <a:pt x="17" y="233"/>
                  <a:pt x="16" y="244"/>
                  <a:pt x="18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Freeform 116"/>
          <p:cNvSpPr>
            <a:spLocks/>
          </p:cNvSpPr>
          <p:nvPr/>
        </p:nvSpPr>
        <p:spPr bwMode="auto">
          <a:xfrm>
            <a:off x="3294977" y="4381304"/>
            <a:ext cx="47617" cy="239571"/>
          </a:xfrm>
          <a:custGeom>
            <a:avLst/>
            <a:gdLst>
              <a:gd name="T0" fmla="*/ 10 w 20"/>
              <a:gd name="T1" fmla="*/ 73 h 100"/>
              <a:gd name="T2" fmla="*/ 13 w 20"/>
              <a:gd name="T3" fmla="*/ 87 h 100"/>
              <a:gd name="T4" fmla="*/ 15 w 20"/>
              <a:gd name="T5" fmla="*/ 70 h 100"/>
              <a:gd name="T6" fmla="*/ 16 w 20"/>
              <a:gd name="T7" fmla="*/ 68 h 100"/>
              <a:gd name="T8" fmla="*/ 14 w 20"/>
              <a:gd name="T9" fmla="*/ 67 h 100"/>
              <a:gd name="T10" fmla="*/ 15 w 20"/>
              <a:gd name="T11" fmla="*/ 67 h 100"/>
              <a:gd name="T12" fmla="*/ 15 w 20"/>
              <a:gd name="T13" fmla="*/ 64 h 100"/>
              <a:gd name="T14" fmla="*/ 14 w 20"/>
              <a:gd name="T15" fmla="*/ 63 h 100"/>
              <a:gd name="T16" fmla="*/ 15 w 20"/>
              <a:gd name="T17" fmla="*/ 62 h 100"/>
              <a:gd name="T18" fmla="*/ 13 w 20"/>
              <a:gd name="T19" fmla="*/ 60 h 100"/>
              <a:gd name="T20" fmla="*/ 14 w 20"/>
              <a:gd name="T21" fmla="*/ 60 h 100"/>
              <a:gd name="T22" fmla="*/ 14 w 20"/>
              <a:gd name="T23" fmla="*/ 57 h 100"/>
              <a:gd name="T24" fmla="*/ 13 w 20"/>
              <a:gd name="T25" fmla="*/ 57 h 100"/>
              <a:gd name="T26" fmla="*/ 14 w 20"/>
              <a:gd name="T27" fmla="*/ 55 h 100"/>
              <a:gd name="T28" fmla="*/ 12 w 20"/>
              <a:gd name="T29" fmla="*/ 53 h 100"/>
              <a:gd name="T30" fmla="*/ 13 w 20"/>
              <a:gd name="T31" fmla="*/ 53 h 100"/>
              <a:gd name="T32" fmla="*/ 12 w 20"/>
              <a:gd name="T33" fmla="*/ 50 h 100"/>
              <a:gd name="T34" fmla="*/ 12 w 20"/>
              <a:gd name="T35" fmla="*/ 50 h 100"/>
              <a:gd name="T36" fmla="*/ 13 w 20"/>
              <a:gd name="T37" fmla="*/ 48 h 100"/>
              <a:gd name="T38" fmla="*/ 11 w 20"/>
              <a:gd name="T39" fmla="*/ 47 h 100"/>
              <a:gd name="T40" fmla="*/ 2 w 20"/>
              <a:gd name="T41" fmla="*/ 0 h 100"/>
              <a:gd name="T42" fmla="*/ 7 w 20"/>
              <a:gd name="T43" fmla="*/ 46 h 100"/>
              <a:gd name="T44" fmla="*/ 6 w 20"/>
              <a:gd name="T45" fmla="*/ 47 h 100"/>
              <a:gd name="T46" fmla="*/ 7 w 20"/>
              <a:gd name="T47" fmla="*/ 49 h 100"/>
              <a:gd name="T48" fmla="*/ 7 w 20"/>
              <a:gd name="T49" fmla="*/ 49 h 100"/>
              <a:gd name="T50" fmla="*/ 7 w 20"/>
              <a:gd name="T51" fmla="*/ 52 h 100"/>
              <a:gd name="T52" fmla="*/ 8 w 20"/>
              <a:gd name="T53" fmla="*/ 52 h 100"/>
              <a:gd name="T54" fmla="*/ 7 w 20"/>
              <a:gd name="T55" fmla="*/ 54 h 100"/>
              <a:gd name="T56" fmla="*/ 8 w 20"/>
              <a:gd name="T57" fmla="*/ 56 h 100"/>
              <a:gd name="T58" fmla="*/ 8 w 20"/>
              <a:gd name="T59" fmla="*/ 56 h 100"/>
              <a:gd name="T60" fmla="*/ 8 w 20"/>
              <a:gd name="T61" fmla="*/ 59 h 100"/>
              <a:gd name="T62" fmla="*/ 9 w 20"/>
              <a:gd name="T63" fmla="*/ 59 h 100"/>
              <a:gd name="T64" fmla="*/ 8 w 20"/>
              <a:gd name="T65" fmla="*/ 61 h 100"/>
              <a:gd name="T66" fmla="*/ 9 w 20"/>
              <a:gd name="T67" fmla="*/ 62 h 100"/>
              <a:gd name="T68" fmla="*/ 9 w 20"/>
              <a:gd name="T69" fmla="*/ 63 h 100"/>
              <a:gd name="T70" fmla="*/ 9 w 20"/>
              <a:gd name="T71" fmla="*/ 66 h 100"/>
              <a:gd name="T72" fmla="*/ 10 w 20"/>
              <a:gd name="T73" fmla="*/ 66 h 100"/>
              <a:gd name="T74" fmla="*/ 9 w 20"/>
              <a:gd name="T75" fmla="*/ 68 h 100"/>
              <a:gd name="T76" fmla="*/ 10 w 20"/>
              <a:gd name="T77" fmla="*/ 69 h 100"/>
              <a:gd name="T78" fmla="*/ 10 w 20"/>
              <a:gd name="T79" fmla="*/ 7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" h="100">
                <a:moveTo>
                  <a:pt x="9" y="71"/>
                </a:moveTo>
                <a:cubicBezTo>
                  <a:pt x="9" y="72"/>
                  <a:pt x="10" y="72"/>
                  <a:pt x="10" y="73"/>
                </a:cubicBezTo>
                <a:cubicBezTo>
                  <a:pt x="11" y="73"/>
                  <a:pt x="11" y="73"/>
                  <a:pt x="11" y="73"/>
                </a:cubicBezTo>
                <a:cubicBezTo>
                  <a:pt x="13" y="87"/>
                  <a:pt x="13" y="87"/>
                  <a:pt x="13" y="87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15" y="70"/>
                  <a:pt x="15" y="70"/>
                  <a:pt x="15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69"/>
                  <a:pt x="16" y="68"/>
                </a:cubicBezTo>
                <a:cubicBezTo>
                  <a:pt x="16" y="68"/>
                  <a:pt x="16" y="67"/>
                  <a:pt x="15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6" y="66"/>
                  <a:pt x="16" y="66"/>
                  <a:pt x="16" y="65"/>
                </a:cubicBezTo>
                <a:cubicBezTo>
                  <a:pt x="16" y="64"/>
                  <a:pt x="15" y="64"/>
                  <a:pt x="15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4" y="63"/>
                  <a:pt x="14" y="63"/>
                </a:cubicBezTo>
                <a:cubicBezTo>
                  <a:pt x="15" y="63"/>
                  <a:pt x="15" y="62"/>
                  <a:pt x="15" y="62"/>
                </a:cubicBezTo>
                <a:cubicBezTo>
                  <a:pt x="15" y="61"/>
                  <a:pt x="15" y="60"/>
                  <a:pt x="14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14" y="59"/>
                  <a:pt x="15" y="59"/>
                  <a:pt x="15" y="58"/>
                </a:cubicBezTo>
                <a:cubicBezTo>
                  <a:pt x="15" y="58"/>
                  <a:pt x="14" y="57"/>
                  <a:pt x="14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6"/>
                  <a:pt x="13" y="56"/>
                  <a:pt x="13" y="56"/>
                </a:cubicBezTo>
                <a:cubicBezTo>
                  <a:pt x="14" y="56"/>
                  <a:pt x="14" y="55"/>
                  <a:pt x="14" y="55"/>
                </a:cubicBezTo>
                <a:cubicBezTo>
                  <a:pt x="14" y="54"/>
                  <a:pt x="14" y="54"/>
                  <a:pt x="13" y="54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13" y="53"/>
                  <a:pt x="14" y="52"/>
                  <a:pt x="14" y="51"/>
                </a:cubicBezTo>
                <a:cubicBezTo>
                  <a:pt x="14" y="51"/>
                  <a:pt x="13" y="50"/>
                  <a:pt x="12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3" y="49"/>
                  <a:pt x="13" y="49"/>
                  <a:pt x="13" y="48"/>
                </a:cubicBezTo>
                <a:cubicBezTo>
                  <a:pt x="13" y="47"/>
                  <a:pt x="13" y="47"/>
                  <a:pt x="12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5" y="2"/>
                  <a:pt x="5" y="2"/>
                  <a:pt x="5" y="2"/>
                </a:cubicBezTo>
                <a:cubicBezTo>
                  <a:pt x="4" y="1"/>
                  <a:pt x="3" y="0"/>
                  <a:pt x="2" y="0"/>
                </a:cubicBezTo>
                <a:cubicBezTo>
                  <a:pt x="1" y="1"/>
                  <a:pt x="0" y="2"/>
                  <a:pt x="0" y="3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5" y="47"/>
                  <a:pt x="6" y="47"/>
                </a:cubicBezTo>
                <a:cubicBezTo>
                  <a:pt x="6" y="48"/>
                  <a:pt x="6" y="49"/>
                  <a:pt x="7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6" y="50"/>
                  <a:pt x="6" y="50"/>
                  <a:pt x="6" y="51"/>
                </a:cubicBezTo>
                <a:cubicBezTo>
                  <a:pt x="6" y="51"/>
                  <a:pt x="7" y="52"/>
                  <a:pt x="7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4"/>
                  <a:pt x="7" y="54"/>
                </a:cubicBezTo>
                <a:cubicBezTo>
                  <a:pt x="7" y="55"/>
                  <a:pt x="7" y="55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7" y="56"/>
                  <a:pt x="7" y="57"/>
                  <a:pt x="7" y="58"/>
                </a:cubicBezTo>
                <a:cubicBezTo>
                  <a:pt x="7" y="58"/>
                  <a:pt x="8" y="59"/>
                  <a:pt x="8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8" y="59"/>
                  <a:pt x="8" y="59"/>
                </a:cubicBezTo>
                <a:cubicBezTo>
                  <a:pt x="8" y="60"/>
                  <a:pt x="8" y="60"/>
                  <a:pt x="8" y="61"/>
                </a:cubicBezTo>
                <a:cubicBezTo>
                  <a:pt x="8" y="62"/>
                  <a:pt x="8" y="62"/>
                  <a:pt x="9" y="62"/>
                </a:cubicBezTo>
                <a:cubicBezTo>
                  <a:pt x="9" y="62"/>
                  <a:pt x="9" y="62"/>
                  <a:pt x="9" y="62"/>
                </a:cubicBezTo>
                <a:cubicBezTo>
                  <a:pt x="9" y="63"/>
                  <a:pt x="9" y="63"/>
                  <a:pt x="9" y="63"/>
                </a:cubicBezTo>
                <a:cubicBezTo>
                  <a:pt x="9" y="63"/>
                  <a:pt x="9" y="63"/>
                  <a:pt x="9" y="63"/>
                </a:cubicBezTo>
                <a:cubicBezTo>
                  <a:pt x="8" y="63"/>
                  <a:pt x="8" y="64"/>
                  <a:pt x="8" y="64"/>
                </a:cubicBezTo>
                <a:cubicBezTo>
                  <a:pt x="8" y="65"/>
                  <a:pt x="9" y="66"/>
                  <a:pt x="9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9" y="66"/>
                  <a:pt x="9" y="66"/>
                  <a:pt x="9" y="66"/>
                </a:cubicBezTo>
                <a:cubicBezTo>
                  <a:pt x="9" y="67"/>
                  <a:pt x="9" y="67"/>
                  <a:pt x="9" y="68"/>
                </a:cubicBezTo>
                <a:cubicBezTo>
                  <a:pt x="9" y="68"/>
                  <a:pt x="9" y="69"/>
                  <a:pt x="10" y="69"/>
                </a:cubicBezTo>
                <a:cubicBezTo>
                  <a:pt x="10" y="69"/>
                  <a:pt x="10" y="69"/>
                  <a:pt x="10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0"/>
                  <a:pt x="9" y="71"/>
                  <a:pt x="9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Freeform 117"/>
          <p:cNvSpPr>
            <a:spLocks/>
          </p:cNvSpPr>
          <p:nvPr/>
        </p:nvSpPr>
        <p:spPr bwMode="auto">
          <a:xfrm>
            <a:off x="3123855" y="4491417"/>
            <a:ext cx="385396" cy="296116"/>
          </a:xfrm>
          <a:custGeom>
            <a:avLst/>
            <a:gdLst>
              <a:gd name="T0" fmla="*/ 61 w 162"/>
              <a:gd name="T1" fmla="*/ 15 h 124"/>
              <a:gd name="T2" fmla="*/ 62 w 162"/>
              <a:gd name="T3" fmla="*/ 15 h 124"/>
              <a:gd name="T4" fmla="*/ 64 w 162"/>
              <a:gd name="T5" fmla="*/ 17 h 124"/>
              <a:gd name="T6" fmla="*/ 64 w 162"/>
              <a:gd name="T7" fmla="*/ 18 h 124"/>
              <a:gd name="T8" fmla="*/ 66 w 162"/>
              <a:gd name="T9" fmla="*/ 20 h 124"/>
              <a:gd name="T10" fmla="*/ 66 w 162"/>
              <a:gd name="T11" fmla="*/ 20 h 124"/>
              <a:gd name="T12" fmla="*/ 68 w 162"/>
              <a:gd name="T13" fmla="*/ 23 h 124"/>
              <a:gd name="T14" fmla="*/ 68 w 162"/>
              <a:gd name="T15" fmla="*/ 23 h 124"/>
              <a:gd name="T16" fmla="*/ 70 w 162"/>
              <a:gd name="T17" fmla="*/ 26 h 124"/>
              <a:gd name="T18" fmla="*/ 70 w 162"/>
              <a:gd name="T19" fmla="*/ 26 h 124"/>
              <a:gd name="T20" fmla="*/ 71 w 162"/>
              <a:gd name="T21" fmla="*/ 29 h 124"/>
              <a:gd name="T22" fmla="*/ 72 w 162"/>
              <a:gd name="T23" fmla="*/ 29 h 124"/>
              <a:gd name="T24" fmla="*/ 97 w 162"/>
              <a:gd name="T25" fmla="*/ 83 h 124"/>
              <a:gd name="T26" fmla="*/ 96 w 162"/>
              <a:gd name="T27" fmla="*/ 82 h 124"/>
              <a:gd name="T28" fmla="*/ 92 w 162"/>
              <a:gd name="T29" fmla="*/ 84 h 124"/>
              <a:gd name="T30" fmla="*/ 81 w 162"/>
              <a:gd name="T31" fmla="*/ 86 h 124"/>
              <a:gd name="T32" fmla="*/ 88 w 162"/>
              <a:gd name="T33" fmla="*/ 124 h 124"/>
              <a:gd name="T34" fmla="*/ 157 w 162"/>
              <a:gd name="T35" fmla="*/ 106 h 124"/>
              <a:gd name="T36" fmla="*/ 142 w 162"/>
              <a:gd name="T37" fmla="*/ 83 h 124"/>
              <a:gd name="T38" fmla="*/ 104 w 162"/>
              <a:gd name="T39" fmla="*/ 83 h 124"/>
              <a:gd name="T40" fmla="*/ 75 w 162"/>
              <a:gd name="T41" fmla="*/ 24 h 124"/>
              <a:gd name="T42" fmla="*/ 74 w 162"/>
              <a:gd name="T43" fmla="*/ 22 h 124"/>
              <a:gd name="T44" fmla="*/ 73 w 162"/>
              <a:gd name="T45" fmla="*/ 22 h 124"/>
              <a:gd name="T46" fmla="*/ 73 w 162"/>
              <a:gd name="T47" fmla="*/ 19 h 124"/>
              <a:gd name="T48" fmla="*/ 71 w 162"/>
              <a:gd name="T49" fmla="*/ 19 h 124"/>
              <a:gd name="T50" fmla="*/ 71 w 162"/>
              <a:gd name="T51" fmla="*/ 16 h 124"/>
              <a:gd name="T52" fmla="*/ 69 w 162"/>
              <a:gd name="T53" fmla="*/ 16 h 124"/>
              <a:gd name="T54" fmla="*/ 69 w 162"/>
              <a:gd name="T55" fmla="*/ 13 h 124"/>
              <a:gd name="T56" fmla="*/ 66 w 162"/>
              <a:gd name="T57" fmla="*/ 13 h 124"/>
              <a:gd name="T58" fmla="*/ 66 w 162"/>
              <a:gd name="T59" fmla="*/ 12 h 124"/>
              <a:gd name="T60" fmla="*/ 64 w 162"/>
              <a:gd name="T61" fmla="*/ 10 h 124"/>
              <a:gd name="T62" fmla="*/ 63 w 162"/>
              <a:gd name="T63" fmla="*/ 10 h 124"/>
              <a:gd name="T64" fmla="*/ 60 w 162"/>
              <a:gd name="T65" fmla="*/ 9 h 124"/>
              <a:gd name="T66" fmla="*/ 59 w 162"/>
              <a:gd name="T67" fmla="*/ 8 h 124"/>
              <a:gd name="T68" fmla="*/ 56 w 162"/>
              <a:gd name="T69" fmla="*/ 7 h 124"/>
              <a:gd name="T70" fmla="*/ 3 w 162"/>
              <a:gd name="T71" fmla="*/ 0 h 124"/>
              <a:gd name="T72" fmla="*/ 2 w 162"/>
              <a:gd name="T73" fmla="*/ 4 h 124"/>
              <a:gd name="T74" fmla="*/ 53 w 162"/>
              <a:gd name="T75" fmla="*/ 13 h 124"/>
              <a:gd name="T76" fmla="*/ 55 w 162"/>
              <a:gd name="T77" fmla="*/ 12 h 124"/>
              <a:gd name="T78" fmla="*/ 56 w 162"/>
              <a:gd name="T79" fmla="*/ 13 h 124"/>
              <a:gd name="T80" fmla="*/ 58 w 162"/>
              <a:gd name="T81" fmla="*/ 14 h 124"/>
              <a:gd name="T82" fmla="*/ 59 w 162"/>
              <a:gd name="T83" fmla="*/ 1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24">
                <a:moveTo>
                  <a:pt x="59" y="15"/>
                </a:moveTo>
                <a:cubicBezTo>
                  <a:pt x="60" y="16"/>
                  <a:pt x="61" y="16"/>
                  <a:pt x="61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62" y="16"/>
                  <a:pt x="62" y="17"/>
                  <a:pt x="62" y="17"/>
                </a:cubicBezTo>
                <a:cubicBezTo>
                  <a:pt x="63" y="17"/>
                  <a:pt x="63" y="18"/>
                  <a:pt x="64" y="17"/>
                </a:cubicBezTo>
                <a:cubicBezTo>
                  <a:pt x="64" y="17"/>
                  <a:pt x="64" y="17"/>
                  <a:pt x="65" y="17"/>
                </a:cubicBezTo>
                <a:cubicBezTo>
                  <a:pt x="65" y="17"/>
                  <a:pt x="64" y="17"/>
                  <a:pt x="64" y="18"/>
                </a:cubicBezTo>
                <a:cubicBezTo>
                  <a:pt x="64" y="18"/>
                  <a:pt x="64" y="19"/>
                  <a:pt x="65" y="19"/>
                </a:cubicBezTo>
                <a:cubicBezTo>
                  <a:pt x="65" y="20"/>
                  <a:pt x="66" y="20"/>
                  <a:pt x="66" y="20"/>
                </a:cubicBezTo>
                <a:cubicBezTo>
                  <a:pt x="66" y="20"/>
                  <a:pt x="67" y="20"/>
                  <a:pt x="67" y="20"/>
                </a:cubicBezTo>
                <a:cubicBezTo>
                  <a:pt x="67" y="20"/>
                  <a:pt x="67" y="20"/>
                  <a:pt x="66" y="20"/>
                </a:cubicBezTo>
                <a:cubicBezTo>
                  <a:pt x="66" y="21"/>
                  <a:pt x="66" y="22"/>
                  <a:pt x="67" y="22"/>
                </a:cubicBezTo>
                <a:cubicBezTo>
                  <a:pt x="67" y="23"/>
                  <a:pt x="68" y="23"/>
                  <a:pt x="68" y="23"/>
                </a:cubicBezTo>
                <a:cubicBezTo>
                  <a:pt x="68" y="23"/>
                  <a:pt x="69" y="22"/>
                  <a:pt x="69" y="22"/>
                </a:cubicBezTo>
                <a:cubicBezTo>
                  <a:pt x="69" y="23"/>
                  <a:pt x="68" y="23"/>
                  <a:pt x="68" y="23"/>
                </a:cubicBezTo>
                <a:cubicBezTo>
                  <a:pt x="68" y="24"/>
                  <a:pt x="68" y="24"/>
                  <a:pt x="68" y="25"/>
                </a:cubicBezTo>
                <a:cubicBezTo>
                  <a:pt x="69" y="25"/>
                  <a:pt x="69" y="26"/>
                  <a:pt x="70" y="26"/>
                </a:cubicBezTo>
                <a:cubicBezTo>
                  <a:pt x="70" y="26"/>
                  <a:pt x="70" y="25"/>
                  <a:pt x="71" y="25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7"/>
                  <a:pt x="69" y="27"/>
                  <a:pt x="70" y="28"/>
                </a:cubicBezTo>
                <a:cubicBezTo>
                  <a:pt x="70" y="28"/>
                  <a:pt x="71" y="29"/>
                  <a:pt x="71" y="29"/>
                </a:cubicBezTo>
                <a:cubicBezTo>
                  <a:pt x="71" y="29"/>
                  <a:pt x="71" y="29"/>
                  <a:pt x="71" y="29"/>
                </a:cubicBezTo>
                <a:cubicBezTo>
                  <a:pt x="72" y="29"/>
                  <a:pt x="72" y="29"/>
                  <a:pt x="72" y="29"/>
                </a:cubicBezTo>
                <a:cubicBezTo>
                  <a:pt x="99" y="83"/>
                  <a:pt x="99" y="83"/>
                  <a:pt x="99" y="83"/>
                </a:cubicBezTo>
                <a:cubicBezTo>
                  <a:pt x="98" y="83"/>
                  <a:pt x="97" y="83"/>
                  <a:pt x="97" y="83"/>
                </a:cubicBezTo>
                <a:cubicBezTo>
                  <a:pt x="96" y="83"/>
                  <a:pt x="96" y="83"/>
                  <a:pt x="96" y="83"/>
                </a:cubicBezTo>
                <a:cubicBezTo>
                  <a:pt x="96" y="82"/>
                  <a:pt x="96" y="82"/>
                  <a:pt x="96" y="82"/>
                </a:cubicBezTo>
                <a:cubicBezTo>
                  <a:pt x="89" y="69"/>
                  <a:pt x="89" y="69"/>
                  <a:pt x="89" y="69"/>
                </a:cubicBezTo>
                <a:cubicBezTo>
                  <a:pt x="92" y="84"/>
                  <a:pt x="92" y="84"/>
                  <a:pt x="92" y="84"/>
                </a:cubicBezTo>
                <a:cubicBezTo>
                  <a:pt x="91" y="84"/>
                  <a:pt x="90" y="84"/>
                  <a:pt x="90" y="84"/>
                </a:cubicBezTo>
                <a:cubicBezTo>
                  <a:pt x="84" y="84"/>
                  <a:pt x="80" y="85"/>
                  <a:pt x="81" y="86"/>
                </a:cubicBezTo>
                <a:cubicBezTo>
                  <a:pt x="81" y="87"/>
                  <a:pt x="83" y="96"/>
                  <a:pt x="85" y="106"/>
                </a:cubicBezTo>
                <a:cubicBezTo>
                  <a:pt x="86" y="110"/>
                  <a:pt x="87" y="117"/>
                  <a:pt x="88" y="124"/>
                </a:cubicBezTo>
                <a:cubicBezTo>
                  <a:pt x="154" y="124"/>
                  <a:pt x="154" y="124"/>
                  <a:pt x="154" y="124"/>
                </a:cubicBezTo>
                <a:cubicBezTo>
                  <a:pt x="155" y="117"/>
                  <a:pt x="156" y="110"/>
                  <a:pt x="157" y="106"/>
                </a:cubicBezTo>
                <a:cubicBezTo>
                  <a:pt x="159" y="96"/>
                  <a:pt x="161" y="87"/>
                  <a:pt x="162" y="86"/>
                </a:cubicBezTo>
                <a:cubicBezTo>
                  <a:pt x="162" y="84"/>
                  <a:pt x="153" y="83"/>
                  <a:pt x="142" y="83"/>
                </a:cubicBezTo>
                <a:cubicBezTo>
                  <a:pt x="132" y="83"/>
                  <a:pt x="117" y="83"/>
                  <a:pt x="106" y="83"/>
                </a:cubicBezTo>
                <a:cubicBezTo>
                  <a:pt x="105" y="83"/>
                  <a:pt x="104" y="83"/>
                  <a:pt x="104" y="83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4"/>
                </a:cubicBezTo>
                <a:cubicBezTo>
                  <a:pt x="76" y="24"/>
                  <a:pt x="76" y="23"/>
                  <a:pt x="75" y="23"/>
                </a:cubicBezTo>
                <a:cubicBezTo>
                  <a:pt x="75" y="22"/>
                  <a:pt x="75" y="22"/>
                  <a:pt x="74" y="22"/>
                </a:cubicBezTo>
                <a:cubicBezTo>
                  <a:pt x="74" y="22"/>
                  <a:pt x="73" y="22"/>
                  <a:pt x="73" y="22"/>
                </a:cubicBezTo>
                <a:cubicBezTo>
                  <a:pt x="73" y="22"/>
                  <a:pt x="73" y="22"/>
                  <a:pt x="73" y="22"/>
                </a:cubicBezTo>
                <a:cubicBezTo>
                  <a:pt x="73" y="22"/>
                  <a:pt x="73" y="21"/>
                  <a:pt x="73" y="21"/>
                </a:cubicBezTo>
                <a:cubicBezTo>
                  <a:pt x="74" y="20"/>
                  <a:pt x="74" y="20"/>
                  <a:pt x="73" y="19"/>
                </a:cubicBezTo>
                <a:cubicBezTo>
                  <a:pt x="73" y="19"/>
                  <a:pt x="72" y="19"/>
                  <a:pt x="72" y="19"/>
                </a:cubicBezTo>
                <a:cubicBezTo>
                  <a:pt x="71" y="19"/>
                  <a:pt x="71" y="19"/>
                  <a:pt x="71" y="19"/>
                </a:cubicBezTo>
                <a:cubicBezTo>
                  <a:pt x="71" y="18"/>
                  <a:pt x="71" y="18"/>
                  <a:pt x="71" y="18"/>
                </a:cubicBezTo>
                <a:cubicBezTo>
                  <a:pt x="72" y="17"/>
                  <a:pt x="72" y="16"/>
                  <a:pt x="71" y="16"/>
                </a:cubicBezTo>
                <a:cubicBezTo>
                  <a:pt x="71" y="16"/>
                  <a:pt x="70" y="15"/>
                  <a:pt x="70" y="15"/>
                </a:cubicBezTo>
                <a:cubicBezTo>
                  <a:pt x="69" y="16"/>
                  <a:pt x="69" y="16"/>
                  <a:pt x="69" y="16"/>
                </a:cubicBezTo>
                <a:cubicBezTo>
                  <a:pt x="69" y="15"/>
                  <a:pt x="69" y="15"/>
                  <a:pt x="69" y="15"/>
                </a:cubicBezTo>
                <a:cubicBezTo>
                  <a:pt x="69" y="14"/>
                  <a:pt x="69" y="14"/>
                  <a:pt x="69" y="13"/>
                </a:cubicBezTo>
                <a:cubicBezTo>
                  <a:pt x="68" y="13"/>
                  <a:pt x="68" y="13"/>
                  <a:pt x="67" y="13"/>
                </a:cubicBezTo>
                <a:cubicBezTo>
                  <a:pt x="66" y="13"/>
                  <a:pt x="66" y="13"/>
                  <a:pt x="66" y="13"/>
                </a:cubicBezTo>
                <a:cubicBezTo>
                  <a:pt x="66" y="13"/>
                  <a:pt x="66" y="13"/>
                  <a:pt x="66" y="13"/>
                </a:cubicBezTo>
                <a:cubicBezTo>
                  <a:pt x="66" y="13"/>
                  <a:pt x="66" y="13"/>
                  <a:pt x="66" y="12"/>
                </a:cubicBezTo>
                <a:cubicBezTo>
                  <a:pt x="66" y="12"/>
                  <a:pt x="66" y="11"/>
                  <a:pt x="66" y="11"/>
                </a:cubicBezTo>
                <a:cubicBezTo>
                  <a:pt x="65" y="10"/>
                  <a:pt x="65" y="10"/>
                  <a:pt x="64" y="10"/>
                </a:cubicBezTo>
                <a:cubicBezTo>
                  <a:pt x="64" y="11"/>
                  <a:pt x="63" y="11"/>
                  <a:pt x="63" y="11"/>
                </a:cubicBezTo>
                <a:cubicBezTo>
                  <a:pt x="63" y="11"/>
                  <a:pt x="63" y="10"/>
                  <a:pt x="63" y="10"/>
                </a:cubicBezTo>
                <a:cubicBezTo>
                  <a:pt x="63" y="9"/>
                  <a:pt x="62" y="9"/>
                  <a:pt x="62" y="9"/>
                </a:cubicBezTo>
                <a:cubicBezTo>
                  <a:pt x="61" y="8"/>
                  <a:pt x="61" y="8"/>
                  <a:pt x="60" y="9"/>
                </a:cubicBezTo>
                <a:cubicBezTo>
                  <a:pt x="60" y="9"/>
                  <a:pt x="59" y="9"/>
                  <a:pt x="59" y="10"/>
                </a:cubicBezTo>
                <a:cubicBezTo>
                  <a:pt x="59" y="9"/>
                  <a:pt x="59" y="9"/>
                  <a:pt x="59" y="8"/>
                </a:cubicBezTo>
                <a:cubicBezTo>
                  <a:pt x="59" y="8"/>
                  <a:pt x="58" y="7"/>
                  <a:pt x="58" y="7"/>
                </a:cubicBezTo>
                <a:cubicBezTo>
                  <a:pt x="57" y="7"/>
                  <a:pt x="57" y="7"/>
                  <a:pt x="56" y="7"/>
                </a:cubicBezTo>
                <a:cubicBezTo>
                  <a:pt x="56" y="7"/>
                  <a:pt x="56" y="8"/>
                  <a:pt x="55" y="8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3" y="13"/>
                  <a:pt x="53" y="13"/>
                </a:cubicBezTo>
                <a:cubicBezTo>
                  <a:pt x="54" y="13"/>
                  <a:pt x="54" y="13"/>
                  <a:pt x="55" y="13"/>
                </a:cubicBezTo>
                <a:cubicBezTo>
                  <a:pt x="55" y="13"/>
                  <a:pt x="55" y="12"/>
                  <a:pt x="55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12"/>
                  <a:pt x="56" y="13"/>
                  <a:pt x="56" y="13"/>
                </a:cubicBezTo>
                <a:cubicBezTo>
                  <a:pt x="56" y="13"/>
                  <a:pt x="56" y="14"/>
                  <a:pt x="56" y="14"/>
                </a:cubicBezTo>
                <a:cubicBezTo>
                  <a:pt x="57" y="14"/>
                  <a:pt x="58" y="14"/>
                  <a:pt x="58" y="14"/>
                </a:cubicBezTo>
                <a:cubicBezTo>
                  <a:pt x="58" y="14"/>
                  <a:pt x="59" y="13"/>
                  <a:pt x="59" y="13"/>
                </a:cubicBezTo>
                <a:cubicBezTo>
                  <a:pt x="59" y="13"/>
                  <a:pt x="59" y="14"/>
                  <a:pt x="59" y="14"/>
                </a:cubicBezTo>
                <a:cubicBezTo>
                  <a:pt x="59" y="14"/>
                  <a:pt x="59" y="15"/>
                  <a:pt x="59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Freeform 118"/>
          <p:cNvSpPr>
            <a:spLocks/>
          </p:cNvSpPr>
          <p:nvPr/>
        </p:nvSpPr>
        <p:spPr bwMode="auto">
          <a:xfrm>
            <a:off x="3357474" y="5033055"/>
            <a:ext cx="111601" cy="101185"/>
          </a:xfrm>
          <a:custGeom>
            <a:avLst/>
            <a:gdLst>
              <a:gd name="T0" fmla="*/ 46 w 47"/>
              <a:gd name="T1" fmla="*/ 37 h 42"/>
              <a:gd name="T2" fmla="*/ 45 w 47"/>
              <a:gd name="T3" fmla="*/ 0 h 42"/>
              <a:gd name="T4" fmla="*/ 1 w 47"/>
              <a:gd name="T5" fmla="*/ 0 h 42"/>
              <a:gd name="T6" fmla="*/ 0 w 47"/>
              <a:gd name="T7" fmla="*/ 37 h 42"/>
              <a:gd name="T8" fmla="*/ 0 w 47"/>
              <a:gd name="T9" fmla="*/ 42 h 42"/>
              <a:gd name="T10" fmla="*/ 47 w 47"/>
              <a:gd name="T11" fmla="*/ 42 h 42"/>
              <a:gd name="T12" fmla="*/ 46 w 47"/>
              <a:gd name="T13" fmla="*/ 3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42">
                <a:moveTo>
                  <a:pt x="46" y="37"/>
                </a:moveTo>
                <a:cubicBezTo>
                  <a:pt x="46" y="30"/>
                  <a:pt x="45" y="14"/>
                  <a:pt x="45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4"/>
                  <a:pt x="0" y="30"/>
                  <a:pt x="0" y="37"/>
                </a:cubicBezTo>
                <a:cubicBezTo>
                  <a:pt x="0" y="39"/>
                  <a:pt x="0" y="40"/>
                  <a:pt x="0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0"/>
                  <a:pt x="47" y="39"/>
                  <a:pt x="46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Freeform 119"/>
          <p:cNvSpPr>
            <a:spLocks/>
          </p:cNvSpPr>
          <p:nvPr/>
        </p:nvSpPr>
        <p:spPr bwMode="auto">
          <a:xfrm>
            <a:off x="3357474" y="5159536"/>
            <a:ext cx="108625" cy="23808"/>
          </a:xfrm>
          <a:custGeom>
            <a:avLst/>
            <a:gdLst>
              <a:gd name="T0" fmla="*/ 13 w 46"/>
              <a:gd name="T1" fmla="*/ 10 h 10"/>
              <a:gd name="T2" fmla="*/ 33 w 46"/>
              <a:gd name="T3" fmla="*/ 10 h 10"/>
              <a:gd name="T4" fmla="*/ 45 w 46"/>
              <a:gd name="T5" fmla="*/ 5 h 10"/>
              <a:gd name="T6" fmla="*/ 46 w 46"/>
              <a:gd name="T7" fmla="*/ 0 h 10"/>
              <a:gd name="T8" fmla="*/ 0 w 46"/>
              <a:gd name="T9" fmla="*/ 0 h 10"/>
              <a:gd name="T10" fmla="*/ 1 w 46"/>
              <a:gd name="T11" fmla="*/ 5 h 10"/>
              <a:gd name="T12" fmla="*/ 13 w 46"/>
              <a:gd name="T1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10">
                <a:moveTo>
                  <a:pt x="13" y="10"/>
                </a:moveTo>
                <a:cubicBezTo>
                  <a:pt x="19" y="10"/>
                  <a:pt x="28" y="10"/>
                  <a:pt x="33" y="10"/>
                </a:cubicBezTo>
                <a:cubicBezTo>
                  <a:pt x="39" y="10"/>
                  <a:pt x="44" y="8"/>
                  <a:pt x="45" y="5"/>
                </a:cubicBezTo>
                <a:cubicBezTo>
                  <a:pt x="46" y="4"/>
                  <a:pt x="46" y="2"/>
                  <a:pt x="4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4"/>
                  <a:pt x="1" y="5"/>
                </a:cubicBezTo>
                <a:cubicBezTo>
                  <a:pt x="2" y="8"/>
                  <a:pt x="7" y="10"/>
                  <a:pt x="13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Freeform 120"/>
          <p:cNvSpPr>
            <a:spLocks/>
          </p:cNvSpPr>
          <p:nvPr/>
        </p:nvSpPr>
        <p:spPr bwMode="auto">
          <a:xfrm>
            <a:off x="3342593" y="4832172"/>
            <a:ext cx="138385" cy="113089"/>
          </a:xfrm>
          <a:custGeom>
            <a:avLst/>
            <a:gdLst>
              <a:gd name="T0" fmla="*/ 58 w 58"/>
              <a:gd name="T1" fmla="*/ 0 h 47"/>
              <a:gd name="T2" fmla="*/ 0 w 58"/>
              <a:gd name="T3" fmla="*/ 0 h 47"/>
              <a:gd name="T4" fmla="*/ 2 w 58"/>
              <a:gd name="T5" fmla="*/ 11 h 47"/>
              <a:gd name="T6" fmla="*/ 6 w 58"/>
              <a:gd name="T7" fmla="*/ 47 h 47"/>
              <a:gd name="T8" fmla="*/ 52 w 58"/>
              <a:gd name="T9" fmla="*/ 47 h 47"/>
              <a:gd name="T10" fmla="*/ 56 w 58"/>
              <a:gd name="T11" fmla="*/ 11 h 47"/>
              <a:gd name="T12" fmla="*/ 58 w 58"/>
              <a:gd name="T1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" h="47">
                <a:moveTo>
                  <a:pt x="58" y="0"/>
                </a:moveTo>
                <a:cubicBezTo>
                  <a:pt x="0" y="0"/>
                  <a:pt x="0" y="0"/>
                  <a:pt x="0" y="0"/>
                </a:cubicBezTo>
                <a:cubicBezTo>
                  <a:pt x="1" y="4"/>
                  <a:pt x="1" y="8"/>
                  <a:pt x="2" y="11"/>
                </a:cubicBezTo>
                <a:cubicBezTo>
                  <a:pt x="3" y="21"/>
                  <a:pt x="5" y="34"/>
                  <a:pt x="6" y="47"/>
                </a:cubicBezTo>
                <a:cubicBezTo>
                  <a:pt x="52" y="47"/>
                  <a:pt x="52" y="47"/>
                  <a:pt x="52" y="47"/>
                </a:cubicBezTo>
                <a:cubicBezTo>
                  <a:pt x="53" y="34"/>
                  <a:pt x="55" y="21"/>
                  <a:pt x="56" y="11"/>
                </a:cubicBezTo>
                <a:cubicBezTo>
                  <a:pt x="57" y="8"/>
                  <a:pt x="58" y="4"/>
                  <a:pt x="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Freeform 121"/>
          <p:cNvSpPr>
            <a:spLocks noEditPoints="1"/>
          </p:cNvSpPr>
          <p:nvPr/>
        </p:nvSpPr>
        <p:spPr bwMode="auto">
          <a:xfrm>
            <a:off x="4181835" y="4558377"/>
            <a:ext cx="148802" cy="238083"/>
          </a:xfrm>
          <a:custGeom>
            <a:avLst/>
            <a:gdLst>
              <a:gd name="T0" fmla="*/ 58 w 62"/>
              <a:gd name="T1" fmla="*/ 45 h 100"/>
              <a:gd name="T2" fmla="*/ 37 w 62"/>
              <a:gd name="T3" fmla="*/ 36 h 100"/>
              <a:gd name="T4" fmla="*/ 30 w 62"/>
              <a:gd name="T5" fmla="*/ 27 h 100"/>
              <a:gd name="T6" fmla="*/ 25 w 62"/>
              <a:gd name="T7" fmla="*/ 5 h 100"/>
              <a:gd name="T8" fmla="*/ 20 w 62"/>
              <a:gd name="T9" fmla="*/ 3 h 100"/>
              <a:gd name="T10" fmla="*/ 9 w 62"/>
              <a:gd name="T11" fmla="*/ 15 h 100"/>
              <a:gd name="T12" fmla="*/ 2 w 62"/>
              <a:gd name="T13" fmla="*/ 40 h 100"/>
              <a:gd name="T14" fmla="*/ 8 w 62"/>
              <a:gd name="T15" fmla="*/ 43 h 100"/>
              <a:gd name="T16" fmla="*/ 7 w 62"/>
              <a:gd name="T17" fmla="*/ 45 h 100"/>
              <a:gd name="T18" fmla="*/ 1 w 62"/>
              <a:gd name="T19" fmla="*/ 43 h 100"/>
              <a:gd name="T20" fmla="*/ 0 w 62"/>
              <a:gd name="T21" fmla="*/ 49 h 100"/>
              <a:gd name="T22" fmla="*/ 5 w 62"/>
              <a:gd name="T23" fmla="*/ 49 h 100"/>
              <a:gd name="T24" fmla="*/ 7 w 62"/>
              <a:gd name="T25" fmla="*/ 48 h 100"/>
              <a:gd name="T26" fmla="*/ 9 w 62"/>
              <a:gd name="T27" fmla="*/ 49 h 100"/>
              <a:gd name="T28" fmla="*/ 8 w 62"/>
              <a:gd name="T29" fmla="*/ 50 h 100"/>
              <a:gd name="T30" fmla="*/ 11 w 62"/>
              <a:gd name="T31" fmla="*/ 50 h 100"/>
              <a:gd name="T32" fmla="*/ 12 w 62"/>
              <a:gd name="T33" fmla="*/ 49 h 100"/>
              <a:gd name="T34" fmla="*/ 13 w 62"/>
              <a:gd name="T35" fmla="*/ 52 h 100"/>
              <a:gd name="T36" fmla="*/ 14 w 62"/>
              <a:gd name="T37" fmla="*/ 54 h 100"/>
              <a:gd name="T38" fmla="*/ 15 w 62"/>
              <a:gd name="T39" fmla="*/ 56 h 100"/>
              <a:gd name="T40" fmla="*/ 19 w 62"/>
              <a:gd name="T41" fmla="*/ 69 h 100"/>
              <a:gd name="T42" fmla="*/ 21 w 62"/>
              <a:gd name="T43" fmla="*/ 79 h 100"/>
              <a:gd name="T44" fmla="*/ 20 w 62"/>
              <a:gd name="T45" fmla="*/ 82 h 100"/>
              <a:gd name="T46" fmla="*/ 18 w 62"/>
              <a:gd name="T47" fmla="*/ 79 h 100"/>
              <a:gd name="T48" fmla="*/ 15 w 62"/>
              <a:gd name="T49" fmla="*/ 69 h 100"/>
              <a:gd name="T50" fmla="*/ 15 w 62"/>
              <a:gd name="T51" fmla="*/ 69 h 100"/>
              <a:gd name="T52" fmla="*/ 15 w 62"/>
              <a:gd name="T53" fmla="*/ 83 h 100"/>
              <a:gd name="T54" fmla="*/ 15 w 62"/>
              <a:gd name="T55" fmla="*/ 89 h 100"/>
              <a:gd name="T56" fmla="*/ 24 w 62"/>
              <a:gd name="T57" fmla="*/ 97 h 100"/>
              <a:gd name="T58" fmla="*/ 30 w 62"/>
              <a:gd name="T59" fmla="*/ 95 h 100"/>
              <a:gd name="T60" fmla="*/ 32 w 62"/>
              <a:gd name="T61" fmla="*/ 73 h 100"/>
              <a:gd name="T62" fmla="*/ 38 w 62"/>
              <a:gd name="T63" fmla="*/ 62 h 100"/>
              <a:gd name="T64" fmla="*/ 58 w 62"/>
              <a:gd name="T65" fmla="*/ 51 h 100"/>
              <a:gd name="T66" fmla="*/ 58 w 62"/>
              <a:gd name="T67" fmla="*/ 45 h 100"/>
              <a:gd name="T68" fmla="*/ 13 w 62"/>
              <a:gd name="T69" fmla="*/ 43 h 100"/>
              <a:gd name="T70" fmla="*/ 11 w 62"/>
              <a:gd name="T71" fmla="*/ 42 h 100"/>
              <a:gd name="T72" fmla="*/ 12 w 62"/>
              <a:gd name="T73" fmla="*/ 35 h 100"/>
              <a:gd name="T74" fmla="*/ 15 w 62"/>
              <a:gd name="T75" fmla="*/ 22 h 100"/>
              <a:gd name="T76" fmla="*/ 19 w 62"/>
              <a:gd name="T77" fmla="*/ 13 h 100"/>
              <a:gd name="T78" fmla="*/ 21 w 62"/>
              <a:gd name="T79" fmla="*/ 11 h 100"/>
              <a:gd name="T80" fmla="*/ 21 w 62"/>
              <a:gd name="T81" fmla="*/ 14 h 100"/>
              <a:gd name="T82" fmla="*/ 19 w 62"/>
              <a:gd name="T83" fmla="*/ 24 h 100"/>
              <a:gd name="T84" fmla="*/ 15 w 62"/>
              <a:gd name="T85" fmla="*/ 36 h 100"/>
              <a:gd name="T86" fmla="*/ 13 w 62"/>
              <a:gd name="T87" fmla="*/ 43 h 100"/>
              <a:gd name="T88" fmla="*/ 44 w 62"/>
              <a:gd name="T89" fmla="*/ 50 h 100"/>
              <a:gd name="T90" fmla="*/ 34 w 62"/>
              <a:gd name="T91" fmla="*/ 50 h 100"/>
              <a:gd name="T92" fmla="*/ 22 w 62"/>
              <a:gd name="T93" fmla="*/ 48 h 100"/>
              <a:gd name="T94" fmla="*/ 14 w 62"/>
              <a:gd name="T95" fmla="*/ 48 h 100"/>
              <a:gd name="T96" fmla="*/ 14 w 62"/>
              <a:gd name="T97" fmla="*/ 45 h 100"/>
              <a:gd name="T98" fmla="*/ 22 w 62"/>
              <a:gd name="T99" fmla="*/ 45 h 100"/>
              <a:gd name="T100" fmla="*/ 35 w 62"/>
              <a:gd name="T101" fmla="*/ 46 h 100"/>
              <a:gd name="T102" fmla="*/ 44 w 62"/>
              <a:gd name="T103" fmla="*/ 48 h 100"/>
              <a:gd name="T104" fmla="*/ 48 w 62"/>
              <a:gd name="T105" fmla="*/ 49 h 100"/>
              <a:gd name="T106" fmla="*/ 44 w 62"/>
              <a:gd name="T107" fmla="*/ 5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2" h="100">
                <a:moveTo>
                  <a:pt x="58" y="45"/>
                </a:moveTo>
                <a:cubicBezTo>
                  <a:pt x="37" y="36"/>
                  <a:pt x="37" y="36"/>
                  <a:pt x="37" y="36"/>
                </a:cubicBezTo>
                <a:cubicBezTo>
                  <a:pt x="34" y="35"/>
                  <a:pt x="30" y="31"/>
                  <a:pt x="30" y="27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1"/>
                  <a:pt x="22" y="0"/>
                  <a:pt x="20" y="3"/>
                </a:cubicBezTo>
                <a:cubicBezTo>
                  <a:pt x="9" y="15"/>
                  <a:pt x="9" y="15"/>
                  <a:pt x="9" y="15"/>
                </a:cubicBezTo>
                <a:cubicBezTo>
                  <a:pt x="2" y="40"/>
                  <a:pt x="2" y="40"/>
                  <a:pt x="2" y="40"/>
                </a:cubicBezTo>
                <a:cubicBezTo>
                  <a:pt x="5" y="41"/>
                  <a:pt x="7" y="43"/>
                  <a:pt x="8" y="43"/>
                </a:cubicBezTo>
                <a:cubicBezTo>
                  <a:pt x="8" y="44"/>
                  <a:pt x="8" y="45"/>
                  <a:pt x="7" y="45"/>
                </a:cubicBezTo>
                <a:cubicBezTo>
                  <a:pt x="6" y="45"/>
                  <a:pt x="4" y="44"/>
                  <a:pt x="1" y="43"/>
                </a:cubicBezTo>
                <a:cubicBezTo>
                  <a:pt x="0" y="49"/>
                  <a:pt x="0" y="49"/>
                  <a:pt x="0" y="49"/>
                </a:cubicBezTo>
                <a:cubicBezTo>
                  <a:pt x="2" y="49"/>
                  <a:pt x="3" y="49"/>
                  <a:pt x="5" y="49"/>
                </a:cubicBezTo>
                <a:cubicBezTo>
                  <a:pt x="6" y="49"/>
                  <a:pt x="6" y="48"/>
                  <a:pt x="7" y="48"/>
                </a:cubicBezTo>
                <a:cubicBezTo>
                  <a:pt x="8" y="48"/>
                  <a:pt x="9" y="48"/>
                  <a:pt x="9" y="49"/>
                </a:cubicBezTo>
                <a:cubicBezTo>
                  <a:pt x="8" y="49"/>
                  <a:pt x="8" y="50"/>
                  <a:pt x="8" y="50"/>
                </a:cubicBezTo>
                <a:cubicBezTo>
                  <a:pt x="9" y="50"/>
                  <a:pt x="10" y="50"/>
                  <a:pt x="11" y="50"/>
                </a:cubicBezTo>
                <a:cubicBezTo>
                  <a:pt x="11" y="49"/>
                  <a:pt x="12" y="49"/>
                  <a:pt x="12" y="49"/>
                </a:cubicBezTo>
                <a:cubicBezTo>
                  <a:pt x="13" y="50"/>
                  <a:pt x="13" y="50"/>
                  <a:pt x="13" y="52"/>
                </a:cubicBezTo>
                <a:cubicBezTo>
                  <a:pt x="14" y="52"/>
                  <a:pt x="14" y="53"/>
                  <a:pt x="14" y="54"/>
                </a:cubicBezTo>
                <a:cubicBezTo>
                  <a:pt x="14" y="55"/>
                  <a:pt x="15" y="56"/>
                  <a:pt x="15" y="56"/>
                </a:cubicBezTo>
                <a:cubicBezTo>
                  <a:pt x="16" y="60"/>
                  <a:pt x="18" y="65"/>
                  <a:pt x="19" y="69"/>
                </a:cubicBezTo>
                <a:cubicBezTo>
                  <a:pt x="20" y="73"/>
                  <a:pt x="20" y="77"/>
                  <a:pt x="21" y="79"/>
                </a:cubicBezTo>
                <a:cubicBezTo>
                  <a:pt x="21" y="80"/>
                  <a:pt x="21" y="82"/>
                  <a:pt x="20" y="82"/>
                </a:cubicBezTo>
                <a:cubicBezTo>
                  <a:pt x="20" y="82"/>
                  <a:pt x="19" y="80"/>
                  <a:pt x="18" y="79"/>
                </a:cubicBezTo>
                <a:cubicBezTo>
                  <a:pt x="18" y="77"/>
                  <a:pt x="16" y="73"/>
                  <a:pt x="15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73"/>
                  <a:pt x="15" y="77"/>
                  <a:pt x="15" y="83"/>
                </a:cubicBezTo>
                <a:cubicBezTo>
                  <a:pt x="15" y="85"/>
                  <a:pt x="15" y="87"/>
                  <a:pt x="15" y="89"/>
                </a:cubicBezTo>
                <a:cubicBezTo>
                  <a:pt x="24" y="97"/>
                  <a:pt x="24" y="97"/>
                  <a:pt x="24" y="97"/>
                </a:cubicBezTo>
                <a:cubicBezTo>
                  <a:pt x="27" y="100"/>
                  <a:pt x="29" y="99"/>
                  <a:pt x="30" y="95"/>
                </a:cubicBezTo>
                <a:cubicBezTo>
                  <a:pt x="32" y="73"/>
                  <a:pt x="32" y="73"/>
                  <a:pt x="32" y="73"/>
                </a:cubicBezTo>
                <a:cubicBezTo>
                  <a:pt x="32" y="69"/>
                  <a:pt x="35" y="64"/>
                  <a:pt x="38" y="62"/>
                </a:cubicBezTo>
                <a:cubicBezTo>
                  <a:pt x="58" y="51"/>
                  <a:pt x="58" y="51"/>
                  <a:pt x="58" y="51"/>
                </a:cubicBezTo>
                <a:cubicBezTo>
                  <a:pt x="62" y="50"/>
                  <a:pt x="61" y="47"/>
                  <a:pt x="58" y="45"/>
                </a:cubicBezTo>
                <a:close/>
                <a:moveTo>
                  <a:pt x="13" y="43"/>
                </a:moveTo>
                <a:cubicBezTo>
                  <a:pt x="12" y="43"/>
                  <a:pt x="11" y="43"/>
                  <a:pt x="11" y="42"/>
                </a:cubicBezTo>
                <a:cubicBezTo>
                  <a:pt x="10" y="42"/>
                  <a:pt x="12" y="38"/>
                  <a:pt x="12" y="35"/>
                </a:cubicBezTo>
                <a:cubicBezTo>
                  <a:pt x="13" y="32"/>
                  <a:pt x="14" y="26"/>
                  <a:pt x="15" y="22"/>
                </a:cubicBezTo>
                <a:cubicBezTo>
                  <a:pt x="16" y="19"/>
                  <a:pt x="18" y="15"/>
                  <a:pt x="19" y="13"/>
                </a:cubicBezTo>
                <a:cubicBezTo>
                  <a:pt x="20" y="12"/>
                  <a:pt x="20" y="10"/>
                  <a:pt x="21" y="11"/>
                </a:cubicBezTo>
                <a:cubicBezTo>
                  <a:pt x="21" y="11"/>
                  <a:pt x="21" y="12"/>
                  <a:pt x="21" y="14"/>
                </a:cubicBezTo>
                <a:cubicBezTo>
                  <a:pt x="21" y="16"/>
                  <a:pt x="20" y="20"/>
                  <a:pt x="19" y="24"/>
                </a:cubicBezTo>
                <a:cubicBezTo>
                  <a:pt x="18" y="28"/>
                  <a:pt x="16" y="33"/>
                  <a:pt x="15" y="36"/>
                </a:cubicBezTo>
                <a:cubicBezTo>
                  <a:pt x="14" y="39"/>
                  <a:pt x="14" y="42"/>
                  <a:pt x="13" y="43"/>
                </a:cubicBezTo>
                <a:close/>
                <a:moveTo>
                  <a:pt x="44" y="50"/>
                </a:moveTo>
                <a:cubicBezTo>
                  <a:pt x="42" y="50"/>
                  <a:pt x="38" y="50"/>
                  <a:pt x="34" y="50"/>
                </a:cubicBezTo>
                <a:cubicBezTo>
                  <a:pt x="30" y="50"/>
                  <a:pt x="25" y="48"/>
                  <a:pt x="22" y="48"/>
                </a:cubicBezTo>
                <a:cubicBezTo>
                  <a:pt x="19" y="48"/>
                  <a:pt x="15" y="48"/>
                  <a:pt x="14" y="48"/>
                </a:cubicBezTo>
                <a:cubicBezTo>
                  <a:pt x="14" y="47"/>
                  <a:pt x="14" y="46"/>
                  <a:pt x="14" y="45"/>
                </a:cubicBezTo>
                <a:cubicBezTo>
                  <a:pt x="15" y="45"/>
                  <a:pt x="18" y="45"/>
                  <a:pt x="22" y="45"/>
                </a:cubicBezTo>
                <a:cubicBezTo>
                  <a:pt x="25" y="45"/>
                  <a:pt x="31" y="45"/>
                  <a:pt x="35" y="46"/>
                </a:cubicBezTo>
                <a:cubicBezTo>
                  <a:pt x="39" y="46"/>
                  <a:pt x="43" y="47"/>
                  <a:pt x="44" y="48"/>
                </a:cubicBezTo>
                <a:cubicBezTo>
                  <a:pt x="46" y="48"/>
                  <a:pt x="48" y="48"/>
                  <a:pt x="48" y="49"/>
                </a:cubicBezTo>
                <a:cubicBezTo>
                  <a:pt x="48" y="49"/>
                  <a:pt x="46" y="49"/>
                  <a:pt x="44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Freeform 122"/>
          <p:cNvSpPr>
            <a:spLocks/>
          </p:cNvSpPr>
          <p:nvPr/>
        </p:nvSpPr>
        <p:spPr bwMode="auto">
          <a:xfrm>
            <a:off x="4098506" y="4608970"/>
            <a:ext cx="77377" cy="66961"/>
          </a:xfrm>
          <a:custGeom>
            <a:avLst/>
            <a:gdLst>
              <a:gd name="T0" fmla="*/ 16 w 32"/>
              <a:gd name="T1" fmla="*/ 9 h 28"/>
              <a:gd name="T2" fmla="*/ 25 w 32"/>
              <a:gd name="T3" fmla="*/ 13 h 28"/>
              <a:gd name="T4" fmla="*/ 29 w 32"/>
              <a:gd name="T5" fmla="*/ 15 h 28"/>
              <a:gd name="T6" fmla="*/ 32 w 32"/>
              <a:gd name="T7" fmla="*/ 3 h 28"/>
              <a:gd name="T8" fmla="*/ 28 w 32"/>
              <a:gd name="T9" fmla="*/ 3 h 28"/>
              <a:gd name="T10" fmla="*/ 6 w 32"/>
              <a:gd name="T11" fmla="*/ 0 h 28"/>
              <a:gd name="T12" fmla="*/ 2 w 32"/>
              <a:gd name="T13" fmla="*/ 5 h 28"/>
              <a:gd name="T14" fmla="*/ 14 w 32"/>
              <a:gd name="T15" fmla="*/ 25 h 28"/>
              <a:gd name="T16" fmla="*/ 15 w 32"/>
              <a:gd name="T17" fmla="*/ 28 h 28"/>
              <a:gd name="T18" fmla="*/ 19 w 32"/>
              <a:gd name="T19" fmla="*/ 28 h 28"/>
              <a:gd name="T20" fmla="*/ 26 w 32"/>
              <a:gd name="T21" fmla="*/ 28 h 28"/>
              <a:gd name="T22" fmla="*/ 28 w 32"/>
              <a:gd name="T23" fmla="*/ 19 h 28"/>
              <a:gd name="T24" fmla="*/ 23 w 32"/>
              <a:gd name="T25" fmla="*/ 16 h 28"/>
              <a:gd name="T26" fmla="*/ 15 w 32"/>
              <a:gd name="T27" fmla="*/ 11 h 28"/>
              <a:gd name="T28" fmla="*/ 13 w 32"/>
              <a:gd name="T29" fmla="*/ 8 h 28"/>
              <a:gd name="T30" fmla="*/ 16 w 32"/>
              <a:gd name="T31" fmla="*/ 9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" h="28">
                <a:moveTo>
                  <a:pt x="16" y="9"/>
                </a:moveTo>
                <a:cubicBezTo>
                  <a:pt x="18" y="10"/>
                  <a:pt x="22" y="11"/>
                  <a:pt x="25" y="13"/>
                </a:cubicBezTo>
                <a:cubicBezTo>
                  <a:pt x="27" y="13"/>
                  <a:pt x="28" y="14"/>
                  <a:pt x="29" y="15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29" y="3"/>
                  <a:pt x="28" y="3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2" y="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6"/>
                  <a:pt x="15" y="27"/>
                  <a:pt x="15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21" y="28"/>
                  <a:pt x="23" y="28"/>
                  <a:pt x="26" y="28"/>
                </a:cubicBezTo>
                <a:cubicBezTo>
                  <a:pt x="28" y="19"/>
                  <a:pt x="28" y="19"/>
                  <a:pt x="28" y="19"/>
                </a:cubicBezTo>
                <a:cubicBezTo>
                  <a:pt x="26" y="18"/>
                  <a:pt x="24" y="17"/>
                  <a:pt x="23" y="16"/>
                </a:cubicBezTo>
                <a:cubicBezTo>
                  <a:pt x="20" y="14"/>
                  <a:pt x="16" y="12"/>
                  <a:pt x="15" y="11"/>
                </a:cubicBezTo>
                <a:cubicBezTo>
                  <a:pt x="14" y="10"/>
                  <a:pt x="12" y="9"/>
                  <a:pt x="13" y="8"/>
                </a:cubicBezTo>
                <a:cubicBezTo>
                  <a:pt x="13" y="8"/>
                  <a:pt x="14" y="9"/>
                  <a:pt x="16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Freeform 123"/>
          <p:cNvSpPr>
            <a:spLocks/>
          </p:cNvSpPr>
          <p:nvPr/>
        </p:nvSpPr>
        <p:spPr bwMode="auto">
          <a:xfrm>
            <a:off x="4003273" y="4681883"/>
            <a:ext cx="34224" cy="23808"/>
          </a:xfrm>
          <a:custGeom>
            <a:avLst/>
            <a:gdLst>
              <a:gd name="T0" fmla="*/ 14 w 14"/>
              <a:gd name="T1" fmla="*/ 10 h 10"/>
              <a:gd name="T2" fmla="*/ 13 w 14"/>
              <a:gd name="T3" fmla="*/ 0 h 10"/>
              <a:gd name="T4" fmla="*/ 10 w 14"/>
              <a:gd name="T5" fmla="*/ 0 h 10"/>
              <a:gd name="T6" fmla="*/ 0 w 14"/>
              <a:gd name="T7" fmla="*/ 0 h 10"/>
              <a:gd name="T8" fmla="*/ 5 w 14"/>
              <a:gd name="T9" fmla="*/ 10 h 10"/>
              <a:gd name="T10" fmla="*/ 13 w 14"/>
              <a:gd name="T11" fmla="*/ 10 h 10"/>
              <a:gd name="T12" fmla="*/ 14 w 14"/>
              <a:gd name="T1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0">
                <a:moveTo>
                  <a:pt x="14" y="10"/>
                </a:move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1" y="0"/>
                  <a:pt x="10" y="0"/>
                </a:cubicBezTo>
                <a:cubicBezTo>
                  <a:pt x="7" y="0"/>
                  <a:pt x="3" y="0"/>
                  <a:pt x="0" y="0"/>
                </a:cubicBezTo>
                <a:cubicBezTo>
                  <a:pt x="5" y="10"/>
                  <a:pt x="5" y="10"/>
                  <a:pt x="5" y="10"/>
                </a:cubicBezTo>
                <a:cubicBezTo>
                  <a:pt x="7" y="10"/>
                  <a:pt x="10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Freeform 124"/>
          <p:cNvSpPr>
            <a:spLocks/>
          </p:cNvSpPr>
          <p:nvPr/>
        </p:nvSpPr>
        <p:spPr bwMode="auto">
          <a:xfrm>
            <a:off x="3960121" y="4681883"/>
            <a:ext cx="251474" cy="568422"/>
          </a:xfrm>
          <a:custGeom>
            <a:avLst/>
            <a:gdLst>
              <a:gd name="T0" fmla="*/ 92 w 105"/>
              <a:gd name="T1" fmla="*/ 0 h 238"/>
              <a:gd name="T2" fmla="*/ 89 w 105"/>
              <a:gd name="T3" fmla="*/ 10 h 238"/>
              <a:gd name="T4" fmla="*/ 98 w 105"/>
              <a:gd name="T5" fmla="*/ 11 h 238"/>
              <a:gd name="T6" fmla="*/ 97 w 105"/>
              <a:gd name="T7" fmla="*/ 99 h 238"/>
              <a:gd name="T8" fmla="*/ 95 w 105"/>
              <a:gd name="T9" fmla="*/ 199 h 238"/>
              <a:gd name="T10" fmla="*/ 92 w 105"/>
              <a:gd name="T11" fmla="*/ 216 h 238"/>
              <a:gd name="T12" fmla="*/ 71 w 105"/>
              <a:gd name="T13" fmla="*/ 219 h 238"/>
              <a:gd name="T14" fmla="*/ 34 w 105"/>
              <a:gd name="T15" fmla="*/ 219 h 238"/>
              <a:gd name="T16" fmla="*/ 13 w 105"/>
              <a:gd name="T17" fmla="*/ 216 h 238"/>
              <a:gd name="T18" fmla="*/ 10 w 105"/>
              <a:gd name="T19" fmla="*/ 199 h 238"/>
              <a:gd name="T20" fmla="*/ 8 w 105"/>
              <a:gd name="T21" fmla="*/ 99 h 238"/>
              <a:gd name="T22" fmla="*/ 7 w 105"/>
              <a:gd name="T23" fmla="*/ 11 h 238"/>
              <a:gd name="T24" fmla="*/ 12 w 105"/>
              <a:gd name="T25" fmla="*/ 10 h 238"/>
              <a:gd name="T26" fmla="*/ 8 w 105"/>
              <a:gd name="T27" fmla="*/ 0 h 238"/>
              <a:gd name="T28" fmla="*/ 1 w 105"/>
              <a:gd name="T29" fmla="*/ 1 h 238"/>
              <a:gd name="T30" fmla="*/ 2 w 105"/>
              <a:gd name="T31" fmla="*/ 101 h 238"/>
              <a:gd name="T32" fmla="*/ 5 w 105"/>
              <a:gd name="T33" fmla="*/ 215 h 238"/>
              <a:gd name="T34" fmla="*/ 7 w 105"/>
              <a:gd name="T35" fmla="*/ 234 h 238"/>
              <a:gd name="T36" fmla="*/ 31 w 105"/>
              <a:gd name="T37" fmla="*/ 238 h 238"/>
              <a:gd name="T38" fmla="*/ 74 w 105"/>
              <a:gd name="T39" fmla="*/ 238 h 238"/>
              <a:gd name="T40" fmla="*/ 98 w 105"/>
              <a:gd name="T41" fmla="*/ 234 h 238"/>
              <a:gd name="T42" fmla="*/ 100 w 105"/>
              <a:gd name="T43" fmla="*/ 215 h 238"/>
              <a:gd name="T44" fmla="*/ 103 w 105"/>
              <a:gd name="T45" fmla="*/ 101 h 238"/>
              <a:gd name="T46" fmla="*/ 104 w 105"/>
              <a:gd name="T47" fmla="*/ 1 h 238"/>
              <a:gd name="T48" fmla="*/ 92 w 105"/>
              <a:gd name="T49" fmla="*/ 0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5" h="238">
                <a:moveTo>
                  <a:pt x="92" y="0"/>
                </a:moveTo>
                <a:cubicBezTo>
                  <a:pt x="89" y="10"/>
                  <a:pt x="89" y="10"/>
                  <a:pt x="89" y="10"/>
                </a:cubicBezTo>
                <a:cubicBezTo>
                  <a:pt x="94" y="10"/>
                  <a:pt x="97" y="11"/>
                  <a:pt x="98" y="11"/>
                </a:cubicBezTo>
                <a:cubicBezTo>
                  <a:pt x="99" y="12"/>
                  <a:pt x="99" y="51"/>
                  <a:pt x="97" y="99"/>
                </a:cubicBezTo>
                <a:cubicBezTo>
                  <a:pt x="96" y="146"/>
                  <a:pt x="95" y="191"/>
                  <a:pt x="95" y="199"/>
                </a:cubicBezTo>
                <a:cubicBezTo>
                  <a:pt x="95" y="206"/>
                  <a:pt x="94" y="214"/>
                  <a:pt x="92" y="216"/>
                </a:cubicBezTo>
                <a:cubicBezTo>
                  <a:pt x="91" y="217"/>
                  <a:pt x="81" y="219"/>
                  <a:pt x="71" y="219"/>
                </a:cubicBezTo>
                <a:cubicBezTo>
                  <a:pt x="61" y="219"/>
                  <a:pt x="44" y="219"/>
                  <a:pt x="34" y="219"/>
                </a:cubicBezTo>
                <a:cubicBezTo>
                  <a:pt x="24" y="219"/>
                  <a:pt x="14" y="217"/>
                  <a:pt x="13" y="216"/>
                </a:cubicBezTo>
                <a:cubicBezTo>
                  <a:pt x="12" y="214"/>
                  <a:pt x="10" y="206"/>
                  <a:pt x="10" y="199"/>
                </a:cubicBezTo>
                <a:cubicBezTo>
                  <a:pt x="10" y="191"/>
                  <a:pt x="9" y="146"/>
                  <a:pt x="8" y="99"/>
                </a:cubicBezTo>
                <a:cubicBezTo>
                  <a:pt x="6" y="51"/>
                  <a:pt x="6" y="12"/>
                  <a:pt x="7" y="11"/>
                </a:cubicBezTo>
                <a:cubicBezTo>
                  <a:pt x="8" y="11"/>
                  <a:pt x="9" y="11"/>
                  <a:pt x="12" y="10"/>
                </a:cubicBezTo>
                <a:cubicBezTo>
                  <a:pt x="8" y="0"/>
                  <a:pt x="8" y="0"/>
                  <a:pt x="8" y="0"/>
                </a:cubicBezTo>
                <a:cubicBezTo>
                  <a:pt x="4" y="1"/>
                  <a:pt x="2" y="1"/>
                  <a:pt x="1" y="1"/>
                </a:cubicBezTo>
                <a:cubicBezTo>
                  <a:pt x="0" y="2"/>
                  <a:pt x="0" y="47"/>
                  <a:pt x="2" y="101"/>
                </a:cubicBezTo>
                <a:cubicBezTo>
                  <a:pt x="3" y="155"/>
                  <a:pt x="5" y="206"/>
                  <a:pt x="5" y="215"/>
                </a:cubicBezTo>
                <a:cubicBezTo>
                  <a:pt x="5" y="223"/>
                  <a:pt x="6" y="232"/>
                  <a:pt x="7" y="234"/>
                </a:cubicBezTo>
                <a:cubicBezTo>
                  <a:pt x="9" y="236"/>
                  <a:pt x="20" y="238"/>
                  <a:pt x="31" y="238"/>
                </a:cubicBezTo>
                <a:cubicBezTo>
                  <a:pt x="43" y="238"/>
                  <a:pt x="62" y="238"/>
                  <a:pt x="74" y="238"/>
                </a:cubicBezTo>
                <a:cubicBezTo>
                  <a:pt x="85" y="238"/>
                  <a:pt x="96" y="236"/>
                  <a:pt x="98" y="234"/>
                </a:cubicBezTo>
                <a:cubicBezTo>
                  <a:pt x="99" y="232"/>
                  <a:pt x="100" y="223"/>
                  <a:pt x="100" y="215"/>
                </a:cubicBezTo>
                <a:cubicBezTo>
                  <a:pt x="100" y="206"/>
                  <a:pt x="102" y="155"/>
                  <a:pt x="103" y="101"/>
                </a:cubicBezTo>
                <a:cubicBezTo>
                  <a:pt x="105" y="47"/>
                  <a:pt x="105" y="2"/>
                  <a:pt x="104" y="1"/>
                </a:cubicBezTo>
                <a:cubicBezTo>
                  <a:pt x="103" y="1"/>
                  <a:pt x="99" y="0"/>
                  <a:pt x="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Freeform 125"/>
          <p:cNvSpPr>
            <a:spLocks/>
          </p:cNvSpPr>
          <p:nvPr/>
        </p:nvSpPr>
        <p:spPr bwMode="auto">
          <a:xfrm>
            <a:off x="4058330" y="4681883"/>
            <a:ext cx="99697" cy="23808"/>
          </a:xfrm>
          <a:custGeom>
            <a:avLst/>
            <a:gdLst>
              <a:gd name="T0" fmla="*/ 1 w 42"/>
              <a:gd name="T1" fmla="*/ 10 h 10"/>
              <a:gd name="T2" fmla="*/ 33 w 42"/>
              <a:gd name="T3" fmla="*/ 10 h 10"/>
              <a:gd name="T4" fmla="*/ 39 w 42"/>
              <a:gd name="T5" fmla="*/ 10 h 10"/>
              <a:gd name="T6" fmla="*/ 42 w 42"/>
              <a:gd name="T7" fmla="*/ 0 h 10"/>
              <a:gd name="T8" fmla="*/ 36 w 42"/>
              <a:gd name="T9" fmla="*/ 0 h 10"/>
              <a:gd name="T10" fmla="*/ 0 w 42"/>
              <a:gd name="T11" fmla="*/ 0 h 10"/>
              <a:gd name="T12" fmla="*/ 1 w 42"/>
              <a:gd name="T1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10">
                <a:moveTo>
                  <a:pt x="1" y="10"/>
                </a:moveTo>
                <a:cubicBezTo>
                  <a:pt x="12" y="10"/>
                  <a:pt x="25" y="10"/>
                  <a:pt x="33" y="10"/>
                </a:cubicBezTo>
                <a:cubicBezTo>
                  <a:pt x="35" y="10"/>
                  <a:pt x="37" y="10"/>
                  <a:pt x="39" y="10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6" y="0"/>
                </a:cubicBezTo>
                <a:cubicBezTo>
                  <a:pt x="26" y="0"/>
                  <a:pt x="12" y="0"/>
                  <a:pt x="0" y="0"/>
                </a:cubicBezTo>
                <a:lnTo>
                  <a:pt x="1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Freeform 126"/>
          <p:cNvSpPr>
            <a:spLocks/>
          </p:cNvSpPr>
          <p:nvPr/>
        </p:nvSpPr>
        <p:spPr bwMode="auto">
          <a:xfrm>
            <a:off x="4230940" y="4412551"/>
            <a:ext cx="11904" cy="23808"/>
          </a:xfrm>
          <a:custGeom>
            <a:avLst/>
            <a:gdLst>
              <a:gd name="T0" fmla="*/ 1 w 5"/>
              <a:gd name="T1" fmla="*/ 9 h 10"/>
              <a:gd name="T2" fmla="*/ 1 w 5"/>
              <a:gd name="T3" fmla="*/ 9 h 10"/>
              <a:gd name="T4" fmla="*/ 2 w 5"/>
              <a:gd name="T5" fmla="*/ 10 h 10"/>
              <a:gd name="T6" fmla="*/ 3 w 5"/>
              <a:gd name="T7" fmla="*/ 10 h 10"/>
              <a:gd name="T8" fmla="*/ 3 w 5"/>
              <a:gd name="T9" fmla="*/ 10 h 10"/>
              <a:gd name="T10" fmla="*/ 5 w 5"/>
              <a:gd name="T11" fmla="*/ 3 h 10"/>
              <a:gd name="T12" fmla="*/ 4 w 5"/>
              <a:gd name="T13" fmla="*/ 0 h 10"/>
              <a:gd name="T14" fmla="*/ 2 w 5"/>
              <a:gd name="T15" fmla="*/ 2 h 10"/>
              <a:gd name="T16" fmla="*/ 0 w 5"/>
              <a:gd name="T17" fmla="*/ 10 h 10"/>
              <a:gd name="T18" fmla="*/ 0 w 5"/>
              <a:gd name="T19" fmla="*/ 9 h 10"/>
              <a:gd name="T20" fmla="*/ 1 w 5"/>
              <a:gd name="T21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" h="10">
                <a:moveTo>
                  <a:pt x="1" y="9"/>
                </a:moveTo>
                <a:cubicBezTo>
                  <a:pt x="1" y="9"/>
                  <a:pt x="1" y="9"/>
                  <a:pt x="1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5" y="3"/>
                  <a:pt x="5" y="3"/>
                  <a:pt x="5" y="3"/>
                </a:cubicBezTo>
                <a:cubicBezTo>
                  <a:pt x="5" y="2"/>
                  <a:pt x="5" y="1"/>
                  <a:pt x="4" y="0"/>
                </a:cubicBezTo>
                <a:cubicBezTo>
                  <a:pt x="3" y="0"/>
                  <a:pt x="2" y="1"/>
                  <a:pt x="2" y="2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Freeform 127"/>
          <p:cNvSpPr>
            <a:spLocks/>
          </p:cNvSpPr>
          <p:nvPr/>
        </p:nvSpPr>
        <p:spPr bwMode="auto">
          <a:xfrm>
            <a:off x="4085114" y="4443800"/>
            <a:ext cx="261891" cy="102674"/>
          </a:xfrm>
          <a:custGeom>
            <a:avLst/>
            <a:gdLst>
              <a:gd name="T0" fmla="*/ 62 w 110"/>
              <a:gd name="T1" fmla="*/ 0 h 43"/>
              <a:gd name="T2" fmla="*/ 62 w 110"/>
              <a:gd name="T3" fmla="*/ 0 h 43"/>
              <a:gd name="T4" fmla="*/ 61 w 110"/>
              <a:gd name="T5" fmla="*/ 0 h 43"/>
              <a:gd name="T6" fmla="*/ 61 w 110"/>
              <a:gd name="T7" fmla="*/ 0 h 43"/>
              <a:gd name="T8" fmla="*/ 1 w 110"/>
              <a:gd name="T9" fmla="*/ 12 h 43"/>
              <a:gd name="T10" fmla="*/ 0 w 110"/>
              <a:gd name="T11" fmla="*/ 14 h 43"/>
              <a:gd name="T12" fmla="*/ 1 w 110"/>
              <a:gd name="T13" fmla="*/ 14 h 43"/>
              <a:gd name="T14" fmla="*/ 3 w 110"/>
              <a:gd name="T15" fmla="*/ 14 h 43"/>
              <a:gd name="T16" fmla="*/ 10 w 110"/>
              <a:gd name="T17" fmla="*/ 15 h 43"/>
              <a:gd name="T18" fmla="*/ 16 w 110"/>
              <a:gd name="T19" fmla="*/ 19 h 43"/>
              <a:gd name="T20" fmla="*/ 19 w 110"/>
              <a:gd name="T21" fmla="*/ 22 h 43"/>
              <a:gd name="T22" fmla="*/ 18 w 110"/>
              <a:gd name="T23" fmla="*/ 25 h 43"/>
              <a:gd name="T24" fmla="*/ 19 w 110"/>
              <a:gd name="T25" fmla="*/ 25 h 43"/>
              <a:gd name="T26" fmla="*/ 22 w 110"/>
              <a:gd name="T27" fmla="*/ 23 h 43"/>
              <a:gd name="T28" fmla="*/ 30 w 110"/>
              <a:gd name="T29" fmla="*/ 24 h 43"/>
              <a:gd name="T30" fmla="*/ 36 w 110"/>
              <a:gd name="T31" fmla="*/ 26 h 43"/>
              <a:gd name="T32" fmla="*/ 39 w 110"/>
              <a:gd name="T33" fmla="*/ 27 h 43"/>
              <a:gd name="T34" fmla="*/ 41 w 110"/>
              <a:gd name="T35" fmla="*/ 29 h 43"/>
              <a:gd name="T36" fmla="*/ 41 w 110"/>
              <a:gd name="T37" fmla="*/ 31 h 43"/>
              <a:gd name="T38" fmla="*/ 42 w 110"/>
              <a:gd name="T39" fmla="*/ 32 h 43"/>
              <a:gd name="T40" fmla="*/ 42 w 110"/>
              <a:gd name="T41" fmla="*/ 32 h 43"/>
              <a:gd name="T42" fmla="*/ 44 w 110"/>
              <a:gd name="T43" fmla="*/ 30 h 43"/>
              <a:gd name="T44" fmla="*/ 47 w 110"/>
              <a:gd name="T45" fmla="*/ 30 h 43"/>
              <a:gd name="T46" fmla="*/ 50 w 110"/>
              <a:gd name="T47" fmla="*/ 30 h 43"/>
              <a:gd name="T48" fmla="*/ 53 w 110"/>
              <a:gd name="T49" fmla="*/ 30 h 43"/>
              <a:gd name="T50" fmla="*/ 56 w 110"/>
              <a:gd name="T51" fmla="*/ 31 h 43"/>
              <a:gd name="T52" fmla="*/ 63 w 110"/>
              <a:gd name="T53" fmla="*/ 35 h 43"/>
              <a:gd name="T54" fmla="*/ 63 w 110"/>
              <a:gd name="T55" fmla="*/ 37 h 43"/>
              <a:gd name="T56" fmla="*/ 64 w 110"/>
              <a:gd name="T57" fmla="*/ 38 h 43"/>
              <a:gd name="T58" fmla="*/ 64 w 110"/>
              <a:gd name="T59" fmla="*/ 38 h 43"/>
              <a:gd name="T60" fmla="*/ 65 w 110"/>
              <a:gd name="T61" fmla="*/ 37 h 43"/>
              <a:gd name="T62" fmla="*/ 65 w 110"/>
              <a:gd name="T63" fmla="*/ 35 h 43"/>
              <a:gd name="T64" fmla="*/ 70 w 110"/>
              <a:gd name="T65" fmla="*/ 35 h 43"/>
              <a:gd name="T66" fmla="*/ 73 w 110"/>
              <a:gd name="T67" fmla="*/ 35 h 43"/>
              <a:gd name="T68" fmla="*/ 76 w 110"/>
              <a:gd name="T69" fmla="*/ 35 h 43"/>
              <a:gd name="T70" fmla="*/ 78 w 110"/>
              <a:gd name="T71" fmla="*/ 36 h 43"/>
              <a:gd name="T72" fmla="*/ 81 w 110"/>
              <a:gd name="T73" fmla="*/ 37 h 43"/>
              <a:gd name="T74" fmla="*/ 83 w 110"/>
              <a:gd name="T75" fmla="*/ 38 h 43"/>
              <a:gd name="T76" fmla="*/ 87 w 110"/>
              <a:gd name="T77" fmla="*/ 42 h 43"/>
              <a:gd name="T78" fmla="*/ 88 w 110"/>
              <a:gd name="T79" fmla="*/ 43 h 43"/>
              <a:gd name="T80" fmla="*/ 88 w 110"/>
              <a:gd name="T81" fmla="*/ 43 h 43"/>
              <a:gd name="T82" fmla="*/ 88 w 110"/>
              <a:gd name="T83" fmla="*/ 40 h 43"/>
              <a:gd name="T84" fmla="*/ 89 w 110"/>
              <a:gd name="T85" fmla="*/ 39 h 43"/>
              <a:gd name="T86" fmla="*/ 96 w 110"/>
              <a:gd name="T87" fmla="*/ 38 h 43"/>
              <a:gd name="T88" fmla="*/ 108 w 110"/>
              <a:gd name="T89" fmla="*/ 42 h 43"/>
              <a:gd name="T90" fmla="*/ 109 w 110"/>
              <a:gd name="T91" fmla="*/ 4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0" h="43">
                <a:moveTo>
                  <a:pt x="63" y="0"/>
                </a:moveTo>
                <a:cubicBezTo>
                  <a:pt x="63" y="0"/>
                  <a:pt x="63" y="0"/>
                  <a:pt x="63" y="0"/>
                </a:cubicBezTo>
                <a:cubicBezTo>
                  <a:pt x="63" y="0"/>
                  <a:pt x="63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1" y="0"/>
                  <a:pt x="61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8" y="14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1" y="16"/>
                  <a:pt x="12" y="16"/>
                  <a:pt x="13" y="17"/>
                </a:cubicBezTo>
                <a:cubicBezTo>
                  <a:pt x="14" y="17"/>
                  <a:pt x="15" y="18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7" y="20"/>
                  <a:pt x="18" y="21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7" y="24"/>
                  <a:pt x="18" y="24"/>
                </a:cubicBezTo>
                <a:cubicBezTo>
                  <a:pt x="18" y="24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22" y="23"/>
                  <a:pt x="22" y="23"/>
                  <a:pt x="22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4" y="23"/>
                </a:cubicBezTo>
                <a:cubicBezTo>
                  <a:pt x="26" y="23"/>
                  <a:pt x="28" y="23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2" y="24"/>
                  <a:pt x="34" y="25"/>
                  <a:pt x="35" y="25"/>
                </a:cubicBezTo>
                <a:cubicBezTo>
                  <a:pt x="35" y="26"/>
                  <a:pt x="35" y="26"/>
                  <a:pt x="36" y="26"/>
                </a:cubicBezTo>
                <a:cubicBezTo>
                  <a:pt x="36" y="26"/>
                  <a:pt x="37" y="26"/>
                  <a:pt x="37" y="26"/>
                </a:cubicBezTo>
                <a:cubicBezTo>
                  <a:pt x="37" y="26"/>
                  <a:pt x="37" y="27"/>
                  <a:pt x="38" y="27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2" y="29"/>
                  <a:pt x="42" y="29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2"/>
                  <a:pt x="41" y="32"/>
                  <a:pt x="42" y="32"/>
                </a:cubicBezTo>
                <a:cubicBezTo>
                  <a:pt x="42" y="32"/>
                  <a:pt x="42" y="32"/>
                  <a:pt x="42" y="32"/>
                </a:cubicBezTo>
                <a:cubicBezTo>
                  <a:pt x="42" y="32"/>
                  <a:pt x="42" y="32"/>
                  <a:pt x="42" y="32"/>
                </a:cubicBezTo>
                <a:cubicBezTo>
                  <a:pt x="42" y="32"/>
                  <a:pt x="42" y="32"/>
                  <a:pt x="42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1"/>
                  <a:pt x="43" y="31"/>
                  <a:pt x="43" y="31"/>
                </a:cubicBezTo>
                <a:cubicBezTo>
                  <a:pt x="44" y="30"/>
                  <a:pt x="44" y="30"/>
                  <a:pt x="44" y="30"/>
                </a:cubicBezTo>
                <a:cubicBezTo>
                  <a:pt x="45" y="30"/>
                  <a:pt x="45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8" y="30"/>
                </a:cubicBezTo>
                <a:cubicBezTo>
                  <a:pt x="48" y="30"/>
                  <a:pt x="48" y="30"/>
                  <a:pt x="49" y="30"/>
                </a:cubicBezTo>
                <a:cubicBezTo>
                  <a:pt x="49" y="30"/>
                  <a:pt x="50" y="30"/>
                  <a:pt x="50" y="30"/>
                </a:cubicBezTo>
                <a:cubicBezTo>
                  <a:pt x="50" y="30"/>
                  <a:pt x="51" y="30"/>
                  <a:pt x="51" y="30"/>
                </a:cubicBezTo>
                <a:cubicBezTo>
                  <a:pt x="51" y="30"/>
                  <a:pt x="52" y="30"/>
                  <a:pt x="52" y="30"/>
                </a:cubicBezTo>
                <a:cubicBezTo>
                  <a:pt x="52" y="30"/>
                  <a:pt x="52" y="30"/>
                  <a:pt x="53" y="30"/>
                </a:cubicBezTo>
                <a:cubicBezTo>
                  <a:pt x="53" y="30"/>
                  <a:pt x="54" y="30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5" y="31"/>
                  <a:pt x="56" y="31"/>
                  <a:pt x="56" y="31"/>
                </a:cubicBezTo>
                <a:cubicBezTo>
                  <a:pt x="56" y="31"/>
                  <a:pt x="57" y="31"/>
                  <a:pt x="57" y="31"/>
                </a:cubicBezTo>
                <a:cubicBezTo>
                  <a:pt x="59" y="32"/>
                  <a:pt x="61" y="33"/>
                  <a:pt x="63" y="35"/>
                </a:cubicBezTo>
                <a:cubicBezTo>
                  <a:pt x="63" y="35"/>
                  <a:pt x="63" y="35"/>
                  <a:pt x="63" y="35"/>
                </a:cubicBezTo>
                <a:cubicBezTo>
                  <a:pt x="63" y="35"/>
                  <a:pt x="63" y="35"/>
                  <a:pt x="63" y="35"/>
                </a:cubicBezTo>
                <a:cubicBezTo>
                  <a:pt x="63" y="35"/>
                  <a:pt x="63" y="35"/>
                  <a:pt x="63" y="3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7"/>
                  <a:pt x="63" y="37"/>
                  <a:pt x="63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3" y="38"/>
                  <a:pt x="63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5" y="38"/>
                  <a:pt x="65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5" y="35"/>
                  <a:pt x="65" y="35"/>
                  <a:pt x="65" y="35"/>
                </a:cubicBezTo>
                <a:cubicBezTo>
                  <a:pt x="65" y="35"/>
                  <a:pt x="65" y="35"/>
                  <a:pt x="65" y="35"/>
                </a:cubicBezTo>
                <a:cubicBezTo>
                  <a:pt x="66" y="35"/>
                  <a:pt x="67" y="35"/>
                  <a:pt x="67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69" y="35"/>
                  <a:pt x="70" y="35"/>
                  <a:pt x="70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2" y="35"/>
                  <a:pt x="72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4" y="35"/>
                  <a:pt x="74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6" y="35"/>
                  <a:pt x="76" y="35"/>
                </a:cubicBezTo>
                <a:cubicBezTo>
                  <a:pt x="76" y="35"/>
                  <a:pt x="76" y="35"/>
                  <a:pt x="77" y="35"/>
                </a:cubicBezTo>
                <a:cubicBezTo>
                  <a:pt x="77" y="35"/>
                  <a:pt x="78" y="36"/>
                  <a:pt x="78" y="36"/>
                </a:cubicBezTo>
                <a:cubicBezTo>
                  <a:pt x="78" y="36"/>
                  <a:pt x="78" y="36"/>
                  <a:pt x="78" y="36"/>
                </a:cubicBezTo>
                <a:cubicBezTo>
                  <a:pt x="79" y="36"/>
                  <a:pt x="79" y="36"/>
                  <a:pt x="80" y="36"/>
                </a:cubicBezTo>
                <a:cubicBezTo>
                  <a:pt x="80" y="36"/>
                  <a:pt x="80" y="36"/>
                  <a:pt x="80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3" y="38"/>
                  <a:pt x="83" y="38"/>
                  <a:pt x="83" y="38"/>
                </a:cubicBezTo>
                <a:cubicBezTo>
                  <a:pt x="83" y="38"/>
                  <a:pt x="83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8" y="43"/>
                </a:cubicBezTo>
                <a:cubicBezTo>
                  <a:pt x="88" y="43"/>
                  <a:pt x="88" y="43"/>
                  <a:pt x="88" y="43"/>
                </a:cubicBezTo>
                <a:cubicBezTo>
                  <a:pt x="88" y="43"/>
                  <a:pt x="88" y="43"/>
                  <a:pt x="88" y="43"/>
                </a:cubicBezTo>
                <a:cubicBezTo>
                  <a:pt x="88" y="43"/>
                  <a:pt x="88" y="43"/>
                  <a:pt x="88" y="43"/>
                </a:cubicBezTo>
                <a:cubicBezTo>
                  <a:pt x="89" y="43"/>
                  <a:pt x="89" y="42"/>
                  <a:pt x="89" y="42"/>
                </a:cubicBezTo>
                <a:cubicBezTo>
                  <a:pt x="89" y="42"/>
                  <a:pt x="89" y="41"/>
                  <a:pt x="89" y="41"/>
                </a:cubicBezTo>
                <a:cubicBezTo>
                  <a:pt x="88" y="40"/>
                  <a:pt x="88" y="40"/>
                  <a:pt x="88" y="40"/>
                </a:cubicBezTo>
                <a:cubicBezTo>
                  <a:pt x="87" y="39"/>
                  <a:pt x="87" y="39"/>
                  <a:pt x="87" y="39"/>
                </a:cubicBezTo>
                <a:cubicBezTo>
                  <a:pt x="88" y="39"/>
                  <a:pt x="88" y="39"/>
                  <a:pt x="89" y="39"/>
                </a:cubicBezTo>
                <a:cubicBezTo>
                  <a:pt x="89" y="39"/>
                  <a:pt x="89" y="39"/>
                  <a:pt x="89" y="39"/>
                </a:cubicBezTo>
                <a:cubicBezTo>
                  <a:pt x="89" y="39"/>
                  <a:pt x="90" y="38"/>
                  <a:pt x="90" y="38"/>
                </a:cubicBezTo>
                <a:cubicBezTo>
                  <a:pt x="90" y="38"/>
                  <a:pt x="91" y="38"/>
                  <a:pt x="91" y="38"/>
                </a:cubicBezTo>
                <a:cubicBezTo>
                  <a:pt x="92" y="38"/>
                  <a:pt x="94" y="38"/>
                  <a:pt x="96" y="38"/>
                </a:cubicBezTo>
                <a:cubicBezTo>
                  <a:pt x="98" y="38"/>
                  <a:pt x="101" y="38"/>
                  <a:pt x="104" y="39"/>
                </a:cubicBezTo>
                <a:cubicBezTo>
                  <a:pt x="106" y="41"/>
                  <a:pt x="106" y="41"/>
                  <a:pt x="106" y="41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08" y="42"/>
                  <a:pt x="108" y="43"/>
                  <a:pt x="108" y="43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109" y="43"/>
                  <a:pt x="109" y="42"/>
                  <a:pt x="109" y="42"/>
                </a:cubicBezTo>
                <a:cubicBezTo>
                  <a:pt x="110" y="42"/>
                  <a:pt x="110" y="41"/>
                  <a:pt x="109" y="41"/>
                </a:cubicBezTo>
                <a:lnTo>
                  <a:pt x="6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Freeform 128"/>
          <p:cNvSpPr>
            <a:spLocks/>
          </p:cNvSpPr>
          <p:nvPr/>
        </p:nvSpPr>
        <p:spPr bwMode="auto">
          <a:xfrm>
            <a:off x="3772631" y="4427432"/>
            <a:ext cx="443429" cy="763353"/>
          </a:xfrm>
          <a:custGeom>
            <a:avLst/>
            <a:gdLst>
              <a:gd name="T0" fmla="*/ 64 w 186"/>
              <a:gd name="T1" fmla="*/ 65 h 320"/>
              <a:gd name="T2" fmla="*/ 3 w 186"/>
              <a:gd name="T3" fmla="*/ 58 h 320"/>
              <a:gd name="T4" fmla="*/ 63 w 186"/>
              <a:gd name="T5" fmla="*/ 70 h 320"/>
              <a:gd name="T6" fmla="*/ 64 w 186"/>
              <a:gd name="T7" fmla="*/ 70 h 320"/>
              <a:gd name="T8" fmla="*/ 68 w 186"/>
              <a:gd name="T9" fmla="*/ 71 h 320"/>
              <a:gd name="T10" fmla="*/ 70 w 186"/>
              <a:gd name="T11" fmla="*/ 74 h 320"/>
              <a:gd name="T12" fmla="*/ 71 w 186"/>
              <a:gd name="T13" fmla="*/ 76 h 320"/>
              <a:gd name="T14" fmla="*/ 74 w 186"/>
              <a:gd name="T15" fmla="*/ 77 h 320"/>
              <a:gd name="T16" fmla="*/ 76 w 186"/>
              <a:gd name="T17" fmla="*/ 79 h 320"/>
              <a:gd name="T18" fmla="*/ 78 w 186"/>
              <a:gd name="T19" fmla="*/ 82 h 320"/>
              <a:gd name="T20" fmla="*/ 78 w 186"/>
              <a:gd name="T21" fmla="*/ 85 h 320"/>
              <a:gd name="T22" fmla="*/ 80 w 186"/>
              <a:gd name="T23" fmla="*/ 87 h 320"/>
              <a:gd name="T24" fmla="*/ 81 w 186"/>
              <a:gd name="T25" fmla="*/ 90 h 320"/>
              <a:gd name="T26" fmla="*/ 95 w 186"/>
              <a:gd name="T27" fmla="*/ 126 h 320"/>
              <a:gd name="T28" fmla="*/ 93 w 186"/>
              <a:gd name="T29" fmla="*/ 301 h 320"/>
              <a:gd name="T30" fmla="*/ 149 w 186"/>
              <a:gd name="T31" fmla="*/ 320 h 320"/>
              <a:gd name="T32" fmla="*/ 173 w 186"/>
              <a:gd name="T33" fmla="*/ 208 h 320"/>
              <a:gd name="T34" fmla="*/ 163 w 186"/>
              <a:gd name="T35" fmla="*/ 125 h 320"/>
              <a:gd name="T36" fmla="*/ 160 w 186"/>
              <a:gd name="T37" fmla="*/ 125 h 320"/>
              <a:gd name="T38" fmla="*/ 122 w 186"/>
              <a:gd name="T39" fmla="*/ 125 h 320"/>
              <a:gd name="T40" fmla="*/ 115 w 186"/>
              <a:gd name="T41" fmla="*/ 81 h 320"/>
              <a:gd name="T42" fmla="*/ 114 w 186"/>
              <a:gd name="T43" fmla="*/ 77 h 320"/>
              <a:gd name="T44" fmla="*/ 116 w 186"/>
              <a:gd name="T45" fmla="*/ 75 h 320"/>
              <a:gd name="T46" fmla="*/ 114 w 186"/>
              <a:gd name="T47" fmla="*/ 73 h 320"/>
              <a:gd name="T48" fmla="*/ 114 w 186"/>
              <a:gd name="T49" fmla="*/ 69 h 320"/>
              <a:gd name="T50" fmla="*/ 114 w 186"/>
              <a:gd name="T51" fmla="*/ 69 h 320"/>
              <a:gd name="T52" fmla="*/ 113 w 186"/>
              <a:gd name="T53" fmla="*/ 65 h 320"/>
              <a:gd name="T54" fmla="*/ 115 w 186"/>
              <a:gd name="T55" fmla="*/ 63 h 320"/>
              <a:gd name="T56" fmla="*/ 113 w 186"/>
              <a:gd name="T57" fmla="*/ 61 h 320"/>
              <a:gd name="T58" fmla="*/ 113 w 186"/>
              <a:gd name="T59" fmla="*/ 58 h 320"/>
              <a:gd name="T60" fmla="*/ 113 w 186"/>
              <a:gd name="T61" fmla="*/ 57 h 320"/>
              <a:gd name="T62" fmla="*/ 112 w 186"/>
              <a:gd name="T63" fmla="*/ 53 h 320"/>
              <a:gd name="T64" fmla="*/ 102 w 186"/>
              <a:gd name="T65" fmla="*/ 2 h 320"/>
              <a:gd name="T66" fmla="*/ 105 w 186"/>
              <a:gd name="T67" fmla="*/ 54 h 320"/>
              <a:gd name="T68" fmla="*/ 107 w 186"/>
              <a:gd name="T69" fmla="*/ 56 h 320"/>
              <a:gd name="T70" fmla="*/ 107 w 186"/>
              <a:gd name="T71" fmla="*/ 60 h 320"/>
              <a:gd name="T72" fmla="*/ 107 w 186"/>
              <a:gd name="T73" fmla="*/ 60 h 320"/>
              <a:gd name="T74" fmla="*/ 108 w 186"/>
              <a:gd name="T75" fmla="*/ 64 h 320"/>
              <a:gd name="T76" fmla="*/ 106 w 186"/>
              <a:gd name="T77" fmla="*/ 66 h 320"/>
              <a:gd name="T78" fmla="*/ 108 w 186"/>
              <a:gd name="T79" fmla="*/ 68 h 320"/>
              <a:gd name="T80" fmla="*/ 108 w 186"/>
              <a:gd name="T81" fmla="*/ 71 h 320"/>
              <a:gd name="T82" fmla="*/ 108 w 186"/>
              <a:gd name="T83" fmla="*/ 72 h 320"/>
              <a:gd name="T84" fmla="*/ 109 w 186"/>
              <a:gd name="T85" fmla="*/ 76 h 320"/>
              <a:gd name="T86" fmla="*/ 108 w 186"/>
              <a:gd name="T87" fmla="*/ 78 h 320"/>
              <a:gd name="T88" fmla="*/ 110 w 186"/>
              <a:gd name="T89" fmla="*/ 80 h 320"/>
              <a:gd name="T90" fmla="*/ 109 w 186"/>
              <a:gd name="T91" fmla="*/ 83 h 320"/>
              <a:gd name="T92" fmla="*/ 112 w 186"/>
              <a:gd name="T93" fmla="*/ 125 h 320"/>
              <a:gd name="T94" fmla="*/ 103 w 186"/>
              <a:gd name="T95" fmla="*/ 125 h 320"/>
              <a:gd name="T96" fmla="*/ 86 w 186"/>
              <a:gd name="T97" fmla="*/ 83 h 320"/>
              <a:gd name="T98" fmla="*/ 83 w 186"/>
              <a:gd name="T99" fmla="*/ 82 h 320"/>
              <a:gd name="T100" fmla="*/ 82 w 186"/>
              <a:gd name="T101" fmla="*/ 78 h 320"/>
              <a:gd name="T102" fmla="*/ 82 w 186"/>
              <a:gd name="T103" fmla="*/ 75 h 320"/>
              <a:gd name="T104" fmla="*/ 79 w 186"/>
              <a:gd name="T105" fmla="*/ 74 h 320"/>
              <a:gd name="T106" fmla="*/ 76 w 186"/>
              <a:gd name="T107" fmla="*/ 71 h 320"/>
              <a:gd name="T108" fmla="*/ 76 w 186"/>
              <a:gd name="T109" fmla="*/ 69 h 320"/>
              <a:gd name="T110" fmla="*/ 72 w 186"/>
              <a:gd name="T111" fmla="*/ 68 h 320"/>
              <a:gd name="T112" fmla="*/ 68 w 186"/>
              <a:gd name="T113" fmla="*/ 67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6" h="320">
                <a:moveTo>
                  <a:pt x="67" y="64"/>
                </a:moveTo>
                <a:cubicBezTo>
                  <a:pt x="66" y="64"/>
                  <a:pt x="65" y="64"/>
                  <a:pt x="65" y="64"/>
                </a:cubicBezTo>
                <a:cubicBezTo>
                  <a:pt x="64" y="64"/>
                  <a:pt x="64" y="65"/>
                  <a:pt x="64" y="65"/>
                </a:cubicBezTo>
                <a:cubicBezTo>
                  <a:pt x="4" y="53"/>
                  <a:pt x="4" y="53"/>
                  <a:pt x="4" y="53"/>
                </a:cubicBezTo>
                <a:cubicBezTo>
                  <a:pt x="2" y="53"/>
                  <a:pt x="1" y="53"/>
                  <a:pt x="1" y="55"/>
                </a:cubicBezTo>
                <a:cubicBezTo>
                  <a:pt x="0" y="56"/>
                  <a:pt x="1" y="57"/>
                  <a:pt x="3" y="58"/>
                </a:cubicBezTo>
                <a:cubicBezTo>
                  <a:pt x="60" y="69"/>
                  <a:pt x="60" y="69"/>
                  <a:pt x="60" y="69"/>
                </a:cubicBezTo>
                <a:cubicBezTo>
                  <a:pt x="60" y="70"/>
                  <a:pt x="60" y="70"/>
                  <a:pt x="61" y="71"/>
                </a:cubicBezTo>
                <a:cubicBezTo>
                  <a:pt x="62" y="71"/>
                  <a:pt x="62" y="71"/>
                  <a:pt x="63" y="70"/>
                </a:cubicBezTo>
                <a:cubicBezTo>
                  <a:pt x="63" y="70"/>
                  <a:pt x="63" y="70"/>
                  <a:pt x="63" y="70"/>
                </a:cubicBezTo>
                <a:cubicBezTo>
                  <a:pt x="64" y="70"/>
                  <a:pt x="64" y="70"/>
                  <a:pt x="64" y="70"/>
                </a:cubicBezTo>
                <a:cubicBezTo>
                  <a:pt x="64" y="70"/>
                  <a:pt x="64" y="70"/>
                  <a:pt x="64" y="70"/>
                </a:cubicBezTo>
                <a:cubicBezTo>
                  <a:pt x="64" y="71"/>
                  <a:pt x="64" y="72"/>
                  <a:pt x="65" y="72"/>
                </a:cubicBezTo>
                <a:cubicBezTo>
                  <a:pt x="65" y="72"/>
                  <a:pt x="66" y="72"/>
                  <a:pt x="67" y="72"/>
                </a:cubicBezTo>
                <a:cubicBezTo>
                  <a:pt x="67" y="72"/>
                  <a:pt x="67" y="71"/>
                  <a:pt x="68" y="71"/>
                </a:cubicBezTo>
                <a:cubicBezTo>
                  <a:pt x="68" y="71"/>
                  <a:pt x="68" y="71"/>
                  <a:pt x="68" y="72"/>
                </a:cubicBezTo>
                <a:cubicBezTo>
                  <a:pt x="67" y="72"/>
                  <a:pt x="68" y="73"/>
                  <a:pt x="68" y="74"/>
                </a:cubicBezTo>
                <a:cubicBezTo>
                  <a:pt x="69" y="74"/>
                  <a:pt x="69" y="74"/>
                  <a:pt x="70" y="74"/>
                </a:cubicBezTo>
                <a:cubicBezTo>
                  <a:pt x="70" y="74"/>
                  <a:pt x="71" y="73"/>
                  <a:pt x="71" y="73"/>
                </a:cubicBezTo>
                <a:cubicBezTo>
                  <a:pt x="71" y="73"/>
                  <a:pt x="71" y="74"/>
                  <a:pt x="71" y="74"/>
                </a:cubicBezTo>
                <a:cubicBezTo>
                  <a:pt x="71" y="74"/>
                  <a:pt x="71" y="75"/>
                  <a:pt x="71" y="76"/>
                </a:cubicBezTo>
                <a:cubicBezTo>
                  <a:pt x="72" y="76"/>
                  <a:pt x="72" y="76"/>
                  <a:pt x="73" y="76"/>
                </a:cubicBezTo>
                <a:cubicBezTo>
                  <a:pt x="73" y="76"/>
                  <a:pt x="74" y="76"/>
                  <a:pt x="74" y="76"/>
                </a:cubicBezTo>
                <a:cubicBezTo>
                  <a:pt x="74" y="76"/>
                  <a:pt x="74" y="76"/>
                  <a:pt x="74" y="77"/>
                </a:cubicBezTo>
                <a:cubicBezTo>
                  <a:pt x="73" y="77"/>
                  <a:pt x="73" y="78"/>
                  <a:pt x="74" y="79"/>
                </a:cubicBezTo>
                <a:cubicBezTo>
                  <a:pt x="74" y="79"/>
                  <a:pt x="75" y="79"/>
                  <a:pt x="76" y="79"/>
                </a:cubicBezTo>
                <a:cubicBezTo>
                  <a:pt x="76" y="79"/>
                  <a:pt x="76" y="79"/>
                  <a:pt x="76" y="79"/>
                </a:cubicBezTo>
                <a:cubicBezTo>
                  <a:pt x="76" y="79"/>
                  <a:pt x="76" y="79"/>
                  <a:pt x="76" y="80"/>
                </a:cubicBezTo>
                <a:cubicBezTo>
                  <a:pt x="75" y="80"/>
                  <a:pt x="75" y="81"/>
                  <a:pt x="76" y="82"/>
                </a:cubicBezTo>
                <a:cubicBezTo>
                  <a:pt x="76" y="82"/>
                  <a:pt x="77" y="83"/>
                  <a:pt x="78" y="82"/>
                </a:cubicBezTo>
                <a:cubicBezTo>
                  <a:pt x="78" y="82"/>
                  <a:pt x="78" y="82"/>
                  <a:pt x="78" y="82"/>
                </a:cubicBezTo>
                <a:cubicBezTo>
                  <a:pt x="78" y="83"/>
                  <a:pt x="78" y="83"/>
                  <a:pt x="78" y="83"/>
                </a:cubicBezTo>
                <a:cubicBezTo>
                  <a:pt x="77" y="84"/>
                  <a:pt x="77" y="84"/>
                  <a:pt x="78" y="85"/>
                </a:cubicBezTo>
                <a:cubicBezTo>
                  <a:pt x="78" y="86"/>
                  <a:pt x="79" y="86"/>
                  <a:pt x="79" y="86"/>
                </a:cubicBezTo>
                <a:cubicBezTo>
                  <a:pt x="80" y="86"/>
                  <a:pt x="80" y="86"/>
                  <a:pt x="80" y="86"/>
                </a:cubicBezTo>
                <a:cubicBezTo>
                  <a:pt x="80" y="86"/>
                  <a:pt x="80" y="86"/>
                  <a:pt x="80" y="87"/>
                </a:cubicBezTo>
                <a:cubicBezTo>
                  <a:pt x="79" y="87"/>
                  <a:pt x="79" y="88"/>
                  <a:pt x="79" y="88"/>
                </a:cubicBezTo>
                <a:cubicBezTo>
                  <a:pt x="80" y="89"/>
                  <a:pt x="80" y="90"/>
                  <a:pt x="81" y="90"/>
                </a:cubicBezTo>
                <a:cubicBezTo>
                  <a:pt x="81" y="90"/>
                  <a:pt x="81" y="90"/>
                  <a:pt x="81" y="90"/>
                </a:cubicBezTo>
                <a:cubicBezTo>
                  <a:pt x="81" y="90"/>
                  <a:pt x="82" y="89"/>
                  <a:pt x="82" y="89"/>
                </a:cubicBezTo>
                <a:cubicBezTo>
                  <a:pt x="98" y="126"/>
                  <a:pt x="98" y="126"/>
                  <a:pt x="98" y="126"/>
                </a:cubicBezTo>
                <a:cubicBezTo>
                  <a:pt x="97" y="126"/>
                  <a:pt x="96" y="126"/>
                  <a:pt x="95" y="126"/>
                </a:cubicBezTo>
                <a:cubicBezTo>
                  <a:pt x="92" y="126"/>
                  <a:pt x="90" y="126"/>
                  <a:pt x="90" y="126"/>
                </a:cubicBezTo>
                <a:cubicBezTo>
                  <a:pt x="89" y="127"/>
                  <a:pt x="89" y="164"/>
                  <a:pt x="90" y="208"/>
                </a:cubicBezTo>
                <a:cubicBezTo>
                  <a:pt x="92" y="252"/>
                  <a:pt x="93" y="294"/>
                  <a:pt x="93" y="301"/>
                </a:cubicBezTo>
                <a:cubicBezTo>
                  <a:pt x="93" y="308"/>
                  <a:pt x="94" y="315"/>
                  <a:pt x="95" y="317"/>
                </a:cubicBezTo>
                <a:cubicBezTo>
                  <a:pt x="96" y="318"/>
                  <a:pt x="105" y="320"/>
                  <a:pt x="114" y="320"/>
                </a:cubicBezTo>
                <a:cubicBezTo>
                  <a:pt x="124" y="320"/>
                  <a:pt x="139" y="320"/>
                  <a:pt x="149" y="320"/>
                </a:cubicBezTo>
                <a:cubicBezTo>
                  <a:pt x="158" y="320"/>
                  <a:pt x="167" y="318"/>
                  <a:pt x="168" y="317"/>
                </a:cubicBezTo>
                <a:cubicBezTo>
                  <a:pt x="169" y="315"/>
                  <a:pt x="170" y="308"/>
                  <a:pt x="170" y="301"/>
                </a:cubicBezTo>
                <a:cubicBezTo>
                  <a:pt x="170" y="294"/>
                  <a:pt x="171" y="252"/>
                  <a:pt x="173" y="208"/>
                </a:cubicBezTo>
                <a:cubicBezTo>
                  <a:pt x="174" y="164"/>
                  <a:pt x="174" y="127"/>
                  <a:pt x="173" y="126"/>
                </a:cubicBezTo>
                <a:cubicBezTo>
                  <a:pt x="173" y="126"/>
                  <a:pt x="170" y="126"/>
                  <a:pt x="166" y="126"/>
                </a:cubicBezTo>
                <a:cubicBezTo>
                  <a:pt x="165" y="126"/>
                  <a:pt x="164" y="125"/>
                  <a:pt x="163" y="125"/>
                </a:cubicBezTo>
                <a:cubicBezTo>
                  <a:pt x="186" y="41"/>
                  <a:pt x="186" y="41"/>
                  <a:pt x="186" y="41"/>
                </a:cubicBezTo>
                <a:cubicBezTo>
                  <a:pt x="184" y="41"/>
                  <a:pt x="183" y="40"/>
                  <a:pt x="182" y="40"/>
                </a:cubicBezTo>
                <a:cubicBezTo>
                  <a:pt x="160" y="125"/>
                  <a:pt x="160" y="125"/>
                  <a:pt x="160" y="125"/>
                </a:cubicBezTo>
                <a:cubicBezTo>
                  <a:pt x="159" y="125"/>
                  <a:pt x="158" y="125"/>
                  <a:pt x="157" y="125"/>
                </a:cubicBezTo>
                <a:cubicBezTo>
                  <a:pt x="155" y="125"/>
                  <a:pt x="153" y="125"/>
                  <a:pt x="151" y="125"/>
                </a:cubicBezTo>
                <a:cubicBezTo>
                  <a:pt x="144" y="125"/>
                  <a:pt x="132" y="125"/>
                  <a:pt x="122" y="125"/>
                </a:cubicBezTo>
                <a:cubicBezTo>
                  <a:pt x="121" y="125"/>
                  <a:pt x="120" y="125"/>
                  <a:pt x="120" y="125"/>
                </a:cubicBezTo>
                <a:cubicBezTo>
                  <a:pt x="115" y="81"/>
                  <a:pt x="115" y="81"/>
                  <a:pt x="115" y="81"/>
                </a:cubicBezTo>
                <a:cubicBezTo>
                  <a:pt x="115" y="81"/>
                  <a:pt x="115" y="81"/>
                  <a:pt x="115" y="81"/>
                </a:cubicBezTo>
                <a:cubicBezTo>
                  <a:pt x="116" y="80"/>
                  <a:pt x="116" y="80"/>
                  <a:pt x="116" y="79"/>
                </a:cubicBezTo>
                <a:cubicBezTo>
                  <a:pt x="116" y="78"/>
                  <a:pt x="116" y="78"/>
                  <a:pt x="115" y="77"/>
                </a:cubicBezTo>
                <a:cubicBezTo>
                  <a:pt x="114" y="77"/>
                  <a:pt x="114" y="77"/>
                  <a:pt x="114" y="77"/>
                </a:cubicBezTo>
                <a:cubicBezTo>
                  <a:pt x="114" y="77"/>
                  <a:pt x="114" y="77"/>
                  <a:pt x="114" y="77"/>
                </a:cubicBezTo>
                <a:cubicBezTo>
                  <a:pt x="115" y="77"/>
                  <a:pt x="115" y="77"/>
                  <a:pt x="115" y="77"/>
                </a:cubicBezTo>
                <a:cubicBezTo>
                  <a:pt x="116" y="76"/>
                  <a:pt x="116" y="76"/>
                  <a:pt x="116" y="75"/>
                </a:cubicBezTo>
                <a:cubicBezTo>
                  <a:pt x="116" y="74"/>
                  <a:pt x="115" y="74"/>
                  <a:pt x="115" y="73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15" y="73"/>
                  <a:pt x="115" y="73"/>
                  <a:pt x="115" y="73"/>
                </a:cubicBezTo>
                <a:cubicBezTo>
                  <a:pt x="115" y="72"/>
                  <a:pt x="116" y="72"/>
                  <a:pt x="116" y="71"/>
                </a:cubicBezTo>
                <a:cubicBezTo>
                  <a:pt x="115" y="70"/>
                  <a:pt x="115" y="70"/>
                  <a:pt x="114" y="69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5" y="68"/>
                  <a:pt x="115" y="68"/>
                  <a:pt x="115" y="67"/>
                </a:cubicBezTo>
                <a:cubicBezTo>
                  <a:pt x="115" y="66"/>
                  <a:pt x="115" y="66"/>
                  <a:pt x="114" y="65"/>
                </a:cubicBezTo>
                <a:cubicBezTo>
                  <a:pt x="113" y="65"/>
                  <a:pt x="113" y="65"/>
                  <a:pt x="113" y="65"/>
                </a:cubicBezTo>
                <a:cubicBezTo>
                  <a:pt x="113" y="65"/>
                  <a:pt x="113" y="65"/>
                  <a:pt x="113" y="65"/>
                </a:cubicBezTo>
                <a:cubicBezTo>
                  <a:pt x="114" y="65"/>
                  <a:pt x="114" y="65"/>
                  <a:pt x="114" y="65"/>
                </a:cubicBezTo>
                <a:cubicBezTo>
                  <a:pt x="114" y="64"/>
                  <a:pt x="115" y="64"/>
                  <a:pt x="115" y="63"/>
                </a:cubicBezTo>
                <a:cubicBezTo>
                  <a:pt x="115" y="62"/>
                  <a:pt x="114" y="62"/>
                  <a:pt x="113" y="62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4" y="61"/>
                  <a:pt x="114" y="60"/>
                  <a:pt x="114" y="59"/>
                </a:cubicBezTo>
                <a:cubicBezTo>
                  <a:pt x="114" y="58"/>
                  <a:pt x="114" y="58"/>
                  <a:pt x="113" y="58"/>
                </a:cubicBezTo>
                <a:cubicBezTo>
                  <a:pt x="112" y="57"/>
                  <a:pt x="112" y="57"/>
                  <a:pt x="112" y="57"/>
                </a:cubicBezTo>
                <a:cubicBezTo>
                  <a:pt x="112" y="57"/>
                  <a:pt x="112" y="57"/>
                  <a:pt x="112" y="57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114" y="57"/>
                  <a:pt x="114" y="56"/>
                  <a:pt x="114" y="55"/>
                </a:cubicBezTo>
                <a:cubicBezTo>
                  <a:pt x="114" y="54"/>
                  <a:pt x="113" y="54"/>
                  <a:pt x="113" y="54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06" y="2"/>
                  <a:pt x="106" y="2"/>
                  <a:pt x="106" y="2"/>
                </a:cubicBezTo>
                <a:cubicBezTo>
                  <a:pt x="106" y="1"/>
                  <a:pt x="105" y="0"/>
                  <a:pt x="104" y="0"/>
                </a:cubicBezTo>
                <a:cubicBezTo>
                  <a:pt x="102" y="0"/>
                  <a:pt x="101" y="1"/>
                  <a:pt x="102" y="2"/>
                </a:cubicBezTo>
                <a:cubicBezTo>
                  <a:pt x="107" y="52"/>
                  <a:pt x="107" y="52"/>
                  <a:pt x="107" y="52"/>
                </a:cubicBezTo>
                <a:cubicBezTo>
                  <a:pt x="106" y="52"/>
                  <a:pt x="106" y="52"/>
                  <a:pt x="106" y="52"/>
                </a:cubicBezTo>
                <a:cubicBezTo>
                  <a:pt x="106" y="53"/>
                  <a:pt x="105" y="53"/>
                  <a:pt x="105" y="54"/>
                </a:cubicBezTo>
                <a:cubicBezTo>
                  <a:pt x="105" y="55"/>
                  <a:pt x="106" y="55"/>
                  <a:pt x="107" y="56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6" y="57"/>
                  <a:pt x="106" y="57"/>
                  <a:pt x="106" y="58"/>
                </a:cubicBezTo>
                <a:cubicBezTo>
                  <a:pt x="106" y="59"/>
                  <a:pt x="106" y="59"/>
                  <a:pt x="107" y="60"/>
                </a:cubicBezTo>
                <a:cubicBezTo>
                  <a:pt x="108" y="60"/>
                  <a:pt x="108" y="60"/>
                  <a:pt x="108" y="60"/>
                </a:cubicBezTo>
                <a:cubicBezTo>
                  <a:pt x="108" y="60"/>
                  <a:pt x="108" y="60"/>
                  <a:pt x="108" y="60"/>
                </a:cubicBezTo>
                <a:cubicBezTo>
                  <a:pt x="107" y="60"/>
                  <a:pt x="107" y="60"/>
                  <a:pt x="107" y="60"/>
                </a:cubicBezTo>
                <a:cubicBezTo>
                  <a:pt x="106" y="61"/>
                  <a:pt x="106" y="61"/>
                  <a:pt x="106" y="62"/>
                </a:cubicBezTo>
                <a:cubicBezTo>
                  <a:pt x="106" y="63"/>
                  <a:pt x="107" y="63"/>
                  <a:pt x="107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7" y="64"/>
                  <a:pt x="107" y="64"/>
                  <a:pt x="107" y="64"/>
                </a:cubicBezTo>
                <a:cubicBezTo>
                  <a:pt x="107" y="64"/>
                  <a:pt x="106" y="65"/>
                  <a:pt x="106" y="66"/>
                </a:cubicBezTo>
                <a:cubicBezTo>
                  <a:pt x="107" y="67"/>
                  <a:pt x="107" y="67"/>
                  <a:pt x="108" y="67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7" y="68"/>
                  <a:pt x="107" y="69"/>
                  <a:pt x="107" y="70"/>
                </a:cubicBezTo>
                <a:cubicBezTo>
                  <a:pt x="107" y="71"/>
                  <a:pt x="108" y="71"/>
                  <a:pt x="108" y="71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8" y="72"/>
                  <a:pt x="107" y="73"/>
                  <a:pt x="107" y="74"/>
                </a:cubicBezTo>
                <a:cubicBezTo>
                  <a:pt x="107" y="75"/>
                  <a:pt x="108" y="75"/>
                  <a:pt x="109" y="75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08" y="76"/>
                  <a:pt x="108" y="77"/>
                  <a:pt x="108" y="78"/>
                </a:cubicBezTo>
                <a:cubicBezTo>
                  <a:pt x="108" y="78"/>
                  <a:pt x="108" y="79"/>
                  <a:pt x="109" y="79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08" y="80"/>
                  <a:pt x="108" y="81"/>
                  <a:pt x="108" y="82"/>
                </a:cubicBezTo>
                <a:cubicBezTo>
                  <a:pt x="108" y="82"/>
                  <a:pt x="109" y="83"/>
                  <a:pt x="109" y="83"/>
                </a:cubicBezTo>
                <a:cubicBezTo>
                  <a:pt x="110" y="83"/>
                  <a:pt x="110" y="83"/>
                  <a:pt x="110" y="83"/>
                </a:cubicBezTo>
                <a:cubicBezTo>
                  <a:pt x="115" y="125"/>
                  <a:pt x="115" y="125"/>
                  <a:pt x="115" y="125"/>
                </a:cubicBezTo>
                <a:cubicBezTo>
                  <a:pt x="114" y="125"/>
                  <a:pt x="113" y="125"/>
                  <a:pt x="112" y="125"/>
                </a:cubicBezTo>
                <a:cubicBezTo>
                  <a:pt x="112" y="125"/>
                  <a:pt x="112" y="125"/>
                  <a:pt x="112" y="125"/>
                </a:cubicBezTo>
                <a:cubicBezTo>
                  <a:pt x="109" y="125"/>
                  <a:pt x="107" y="125"/>
                  <a:pt x="105" y="125"/>
                </a:cubicBezTo>
                <a:cubicBezTo>
                  <a:pt x="105" y="125"/>
                  <a:pt x="104" y="125"/>
                  <a:pt x="103" y="125"/>
                </a:cubicBezTo>
                <a:cubicBezTo>
                  <a:pt x="86" y="85"/>
                  <a:pt x="86" y="85"/>
                  <a:pt x="86" y="85"/>
                </a:cubicBezTo>
                <a:cubicBezTo>
                  <a:pt x="86" y="85"/>
                  <a:pt x="86" y="85"/>
                  <a:pt x="86" y="85"/>
                </a:cubicBezTo>
                <a:cubicBezTo>
                  <a:pt x="86" y="84"/>
                  <a:pt x="86" y="84"/>
                  <a:pt x="86" y="83"/>
                </a:cubicBezTo>
                <a:cubicBezTo>
                  <a:pt x="86" y="82"/>
                  <a:pt x="85" y="82"/>
                  <a:pt x="84" y="82"/>
                </a:cubicBezTo>
                <a:cubicBezTo>
                  <a:pt x="84" y="82"/>
                  <a:pt x="84" y="82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3" y="82"/>
                  <a:pt x="84" y="81"/>
                  <a:pt x="84" y="81"/>
                </a:cubicBezTo>
                <a:cubicBezTo>
                  <a:pt x="84" y="80"/>
                  <a:pt x="84" y="79"/>
                  <a:pt x="84" y="79"/>
                </a:cubicBezTo>
                <a:cubicBezTo>
                  <a:pt x="84" y="78"/>
                  <a:pt x="83" y="78"/>
                  <a:pt x="82" y="78"/>
                </a:cubicBezTo>
                <a:cubicBezTo>
                  <a:pt x="82" y="78"/>
                  <a:pt x="81" y="78"/>
                  <a:pt x="81" y="78"/>
                </a:cubicBezTo>
                <a:cubicBezTo>
                  <a:pt x="81" y="78"/>
                  <a:pt x="81" y="77"/>
                  <a:pt x="82" y="77"/>
                </a:cubicBezTo>
                <a:cubicBezTo>
                  <a:pt x="82" y="76"/>
                  <a:pt x="82" y="76"/>
                  <a:pt x="82" y="75"/>
                </a:cubicBezTo>
                <a:cubicBezTo>
                  <a:pt x="81" y="74"/>
                  <a:pt x="80" y="74"/>
                  <a:pt x="80" y="74"/>
                </a:cubicBezTo>
                <a:cubicBezTo>
                  <a:pt x="79" y="74"/>
                  <a:pt x="79" y="74"/>
                  <a:pt x="79" y="75"/>
                </a:cubicBezTo>
                <a:cubicBezTo>
                  <a:pt x="79" y="74"/>
                  <a:pt x="79" y="74"/>
                  <a:pt x="79" y="74"/>
                </a:cubicBezTo>
                <a:cubicBezTo>
                  <a:pt x="80" y="73"/>
                  <a:pt x="80" y="72"/>
                  <a:pt x="79" y="72"/>
                </a:cubicBezTo>
                <a:cubicBezTo>
                  <a:pt x="79" y="71"/>
                  <a:pt x="78" y="71"/>
                  <a:pt x="77" y="71"/>
                </a:cubicBezTo>
                <a:cubicBezTo>
                  <a:pt x="76" y="71"/>
                  <a:pt x="76" y="71"/>
                  <a:pt x="76" y="71"/>
                </a:cubicBezTo>
                <a:cubicBezTo>
                  <a:pt x="76" y="71"/>
                  <a:pt x="76" y="71"/>
                  <a:pt x="76" y="71"/>
                </a:cubicBezTo>
                <a:cubicBezTo>
                  <a:pt x="76" y="71"/>
                  <a:pt x="76" y="71"/>
                  <a:pt x="76" y="70"/>
                </a:cubicBezTo>
                <a:cubicBezTo>
                  <a:pt x="76" y="70"/>
                  <a:pt x="76" y="69"/>
                  <a:pt x="76" y="69"/>
                </a:cubicBezTo>
                <a:cubicBezTo>
                  <a:pt x="75" y="68"/>
                  <a:pt x="74" y="68"/>
                  <a:pt x="74" y="68"/>
                </a:cubicBezTo>
                <a:cubicBezTo>
                  <a:pt x="73" y="68"/>
                  <a:pt x="72" y="69"/>
                  <a:pt x="72" y="69"/>
                </a:cubicBezTo>
                <a:cubicBezTo>
                  <a:pt x="72" y="69"/>
                  <a:pt x="72" y="68"/>
                  <a:pt x="72" y="68"/>
                </a:cubicBezTo>
                <a:cubicBezTo>
                  <a:pt x="72" y="67"/>
                  <a:pt x="72" y="66"/>
                  <a:pt x="71" y="66"/>
                </a:cubicBezTo>
                <a:cubicBezTo>
                  <a:pt x="71" y="66"/>
                  <a:pt x="70" y="66"/>
                  <a:pt x="69" y="66"/>
                </a:cubicBezTo>
                <a:cubicBezTo>
                  <a:pt x="69" y="66"/>
                  <a:pt x="68" y="67"/>
                  <a:pt x="68" y="67"/>
                </a:cubicBezTo>
                <a:cubicBezTo>
                  <a:pt x="68" y="66"/>
                  <a:pt x="68" y="66"/>
                  <a:pt x="68" y="65"/>
                </a:cubicBezTo>
                <a:cubicBezTo>
                  <a:pt x="68" y="65"/>
                  <a:pt x="67" y="64"/>
                  <a:pt x="67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0" name="Freeform 137"/>
          <p:cNvSpPr>
            <a:spLocks/>
          </p:cNvSpPr>
          <p:nvPr/>
        </p:nvSpPr>
        <p:spPr bwMode="auto">
          <a:xfrm>
            <a:off x="4076186" y="1518219"/>
            <a:ext cx="74401" cy="65473"/>
          </a:xfrm>
          <a:custGeom>
            <a:avLst/>
            <a:gdLst>
              <a:gd name="T0" fmla="*/ 25 w 31"/>
              <a:gd name="T1" fmla="*/ 1 h 27"/>
              <a:gd name="T2" fmla="*/ 0 w 31"/>
              <a:gd name="T3" fmla="*/ 27 h 27"/>
              <a:gd name="T4" fmla="*/ 1 w 31"/>
              <a:gd name="T5" fmla="*/ 27 h 27"/>
              <a:gd name="T6" fmla="*/ 1 w 31"/>
              <a:gd name="T7" fmla="*/ 27 h 27"/>
              <a:gd name="T8" fmla="*/ 3 w 31"/>
              <a:gd name="T9" fmla="*/ 27 h 27"/>
              <a:gd name="T10" fmla="*/ 26 w 31"/>
              <a:gd name="T11" fmla="*/ 4 h 27"/>
              <a:gd name="T12" fmla="*/ 31 w 31"/>
              <a:gd name="T13" fmla="*/ 3 h 27"/>
              <a:gd name="T14" fmla="*/ 30 w 31"/>
              <a:gd name="T15" fmla="*/ 0 h 27"/>
              <a:gd name="T16" fmla="*/ 25 w 31"/>
              <a:gd name="T17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27">
                <a:moveTo>
                  <a:pt x="25" y="1"/>
                </a:moveTo>
                <a:cubicBezTo>
                  <a:pt x="12" y="6"/>
                  <a:pt x="3" y="16"/>
                  <a:pt x="0" y="27"/>
                </a:cubicBezTo>
                <a:cubicBezTo>
                  <a:pt x="0" y="27"/>
                  <a:pt x="1" y="27"/>
                  <a:pt x="1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2" y="27"/>
                  <a:pt x="3" y="27"/>
                </a:cubicBezTo>
                <a:cubicBezTo>
                  <a:pt x="6" y="17"/>
                  <a:pt x="14" y="8"/>
                  <a:pt x="26" y="4"/>
                </a:cubicBezTo>
                <a:cubicBezTo>
                  <a:pt x="27" y="3"/>
                  <a:pt x="29" y="3"/>
                  <a:pt x="31" y="3"/>
                </a:cubicBezTo>
                <a:cubicBezTo>
                  <a:pt x="30" y="0"/>
                  <a:pt x="30" y="0"/>
                  <a:pt x="30" y="0"/>
                </a:cubicBezTo>
                <a:cubicBezTo>
                  <a:pt x="28" y="0"/>
                  <a:pt x="26" y="1"/>
                  <a:pt x="2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2" name="Freeform 139"/>
          <p:cNvSpPr>
            <a:spLocks/>
          </p:cNvSpPr>
          <p:nvPr/>
        </p:nvSpPr>
        <p:spPr bwMode="auto">
          <a:xfrm>
            <a:off x="4095529" y="1534587"/>
            <a:ext cx="62497" cy="65473"/>
          </a:xfrm>
          <a:custGeom>
            <a:avLst/>
            <a:gdLst>
              <a:gd name="T0" fmla="*/ 17 w 26"/>
              <a:gd name="T1" fmla="*/ 0 h 27"/>
              <a:gd name="T2" fmla="*/ 0 w 26"/>
              <a:gd name="T3" fmla="*/ 15 h 27"/>
              <a:gd name="T4" fmla="*/ 26 w 26"/>
              <a:gd name="T5" fmla="*/ 27 h 27"/>
              <a:gd name="T6" fmla="*/ 17 w 26"/>
              <a:gd name="T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27">
                <a:moveTo>
                  <a:pt x="17" y="0"/>
                </a:moveTo>
                <a:cubicBezTo>
                  <a:pt x="9" y="3"/>
                  <a:pt x="4" y="8"/>
                  <a:pt x="0" y="15"/>
                </a:cubicBezTo>
                <a:cubicBezTo>
                  <a:pt x="26" y="27"/>
                  <a:pt x="26" y="27"/>
                  <a:pt x="26" y="27"/>
                </a:cubicBezTo>
                <a:lnTo>
                  <a:pt x="1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3" name="Freeform 140"/>
          <p:cNvSpPr>
            <a:spLocks/>
          </p:cNvSpPr>
          <p:nvPr/>
        </p:nvSpPr>
        <p:spPr bwMode="auto">
          <a:xfrm>
            <a:off x="4143146" y="1530123"/>
            <a:ext cx="26784" cy="66961"/>
          </a:xfrm>
          <a:custGeom>
            <a:avLst/>
            <a:gdLst>
              <a:gd name="T0" fmla="*/ 0 w 11"/>
              <a:gd name="T1" fmla="*/ 1 h 28"/>
              <a:gd name="T2" fmla="*/ 9 w 11"/>
              <a:gd name="T3" fmla="*/ 28 h 28"/>
              <a:gd name="T4" fmla="*/ 11 w 11"/>
              <a:gd name="T5" fmla="*/ 25 h 28"/>
              <a:gd name="T6" fmla="*/ 3 w 11"/>
              <a:gd name="T7" fmla="*/ 0 h 28"/>
              <a:gd name="T8" fmla="*/ 0 w 11"/>
              <a:gd name="T9" fmla="*/ 1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28">
                <a:moveTo>
                  <a:pt x="0" y="1"/>
                </a:moveTo>
                <a:cubicBezTo>
                  <a:pt x="9" y="28"/>
                  <a:pt x="9" y="28"/>
                  <a:pt x="9" y="28"/>
                </a:cubicBezTo>
                <a:cubicBezTo>
                  <a:pt x="11" y="25"/>
                  <a:pt x="11" y="25"/>
                  <a:pt x="11" y="25"/>
                </a:cubicBezTo>
                <a:cubicBezTo>
                  <a:pt x="3" y="0"/>
                  <a:pt x="3" y="0"/>
                  <a:pt x="3" y="0"/>
                </a:cubicBezTo>
                <a:cubicBezTo>
                  <a:pt x="2" y="1"/>
                  <a:pt x="1" y="1"/>
                  <a:pt x="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4" name="Freeform 141"/>
          <p:cNvSpPr>
            <a:spLocks/>
          </p:cNvSpPr>
          <p:nvPr/>
        </p:nvSpPr>
        <p:spPr bwMode="auto">
          <a:xfrm>
            <a:off x="4169930" y="1530123"/>
            <a:ext cx="25296" cy="35712"/>
          </a:xfrm>
          <a:custGeom>
            <a:avLst/>
            <a:gdLst>
              <a:gd name="T0" fmla="*/ 11 w 11"/>
              <a:gd name="T1" fmla="*/ 2 h 15"/>
              <a:gd name="T2" fmla="*/ 0 w 11"/>
              <a:gd name="T3" fmla="*/ 0 h 15"/>
              <a:gd name="T4" fmla="*/ 5 w 11"/>
              <a:gd name="T5" fmla="*/ 15 h 15"/>
              <a:gd name="T6" fmla="*/ 11 w 11"/>
              <a:gd name="T7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15">
                <a:moveTo>
                  <a:pt x="11" y="2"/>
                </a:moveTo>
                <a:cubicBezTo>
                  <a:pt x="7" y="1"/>
                  <a:pt x="4" y="0"/>
                  <a:pt x="0" y="0"/>
                </a:cubicBezTo>
                <a:cubicBezTo>
                  <a:pt x="5" y="15"/>
                  <a:pt x="5" y="15"/>
                  <a:pt x="5" y="15"/>
                </a:cubicBezTo>
                <a:lnTo>
                  <a:pt x="11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7" name="Freeform 144"/>
          <p:cNvSpPr>
            <a:spLocks/>
          </p:cNvSpPr>
          <p:nvPr/>
        </p:nvSpPr>
        <p:spPr bwMode="auto">
          <a:xfrm>
            <a:off x="4183323" y="1540539"/>
            <a:ext cx="55056" cy="55057"/>
          </a:xfrm>
          <a:custGeom>
            <a:avLst/>
            <a:gdLst>
              <a:gd name="T0" fmla="*/ 23 w 23"/>
              <a:gd name="T1" fmla="*/ 17 h 23"/>
              <a:gd name="T2" fmla="*/ 8 w 23"/>
              <a:gd name="T3" fmla="*/ 0 h 23"/>
              <a:gd name="T4" fmla="*/ 0 w 23"/>
              <a:gd name="T5" fmla="*/ 16 h 23"/>
              <a:gd name="T6" fmla="*/ 3 w 23"/>
              <a:gd name="T7" fmla="*/ 23 h 23"/>
              <a:gd name="T8" fmla="*/ 23 w 23"/>
              <a:gd name="T9" fmla="*/ 1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3">
                <a:moveTo>
                  <a:pt x="23" y="17"/>
                </a:moveTo>
                <a:cubicBezTo>
                  <a:pt x="20" y="9"/>
                  <a:pt x="15" y="4"/>
                  <a:pt x="8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3" y="23"/>
                  <a:pt x="3" y="23"/>
                  <a:pt x="3" y="23"/>
                </a:cubicBezTo>
                <a:lnTo>
                  <a:pt x="23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1" name="Freeform 158"/>
          <p:cNvSpPr>
            <a:spLocks/>
          </p:cNvSpPr>
          <p:nvPr/>
        </p:nvSpPr>
        <p:spPr bwMode="auto">
          <a:xfrm>
            <a:off x="4119338" y="1406618"/>
            <a:ext cx="8928" cy="19345"/>
          </a:xfrm>
          <a:custGeom>
            <a:avLst/>
            <a:gdLst>
              <a:gd name="T0" fmla="*/ 1 w 4"/>
              <a:gd name="T1" fmla="*/ 1 h 8"/>
              <a:gd name="T2" fmla="*/ 0 w 4"/>
              <a:gd name="T3" fmla="*/ 2 h 8"/>
              <a:gd name="T4" fmla="*/ 2 w 4"/>
              <a:gd name="T5" fmla="*/ 8 h 8"/>
              <a:gd name="T6" fmla="*/ 2 w 4"/>
              <a:gd name="T7" fmla="*/ 8 h 8"/>
              <a:gd name="T8" fmla="*/ 3 w 4"/>
              <a:gd name="T9" fmla="*/ 7 h 8"/>
              <a:gd name="T10" fmla="*/ 4 w 4"/>
              <a:gd name="T11" fmla="*/ 7 h 8"/>
              <a:gd name="T12" fmla="*/ 4 w 4"/>
              <a:gd name="T13" fmla="*/ 7 h 8"/>
              <a:gd name="T14" fmla="*/ 4 w 4"/>
              <a:gd name="T15" fmla="*/ 7 h 8"/>
              <a:gd name="T16" fmla="*/ 4 w 4"/>
              <a:gd name="T17" fmla="*/ 7 h 8"/>
              <a:gd name="T18" fmla="*/ 4 w 4"/>
              <a:gd name="T19" fmla="*/ 7 h 8"/>
              <a:gd name="T20" fmla="*/ 3 w 4"/>
              <a:gd name="T21" fmla="*/ 1 h 8"/>
              <a:gd name="T22" fmla="*/ 1 w 4"/>
              <a:gd name="T23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" h="8">
                <a:moveTo>
                  <a:pt x="1" y="1"/>
                </a:moveTo>
                <a:cubicBezTo>
                  <a:pt x="0" y="1"/>
                  <a:pt x="0" y="2"/>
                  <a:pt x="0" y="2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3" y="7"/>
                </a:cubicBezTo>
                <a:cubicBezTo>
                  <a:pt x="3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3" y="1"/>
                  <a:pt x="3" y="1"/>
                  <a:pt x="3" y="1"/>
                </a:cubicBezTo>
                <a:cubicBezTo>
                  <a:pt x="2" y="1"/>
                  <a:pt x="2" y="0"/>
                  <a:pt x="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2" name="Freeform 159"/>
          <p:cNvSpPr>
            <a:spLocks/>
          </p:cNvSpPr>
          <p:nvPr/>
        </p:nvSpPr>
        <p:spPr bwMode="auto">
          <a:xfrm>
            <a:off x="4019641" y="1427450"/>
            <a:ext cx="247011" cy="90769"/>
          </a:xfrm>
          <a:custGeom>
            <a:avLst/>
            <a:gdLst>
              <a:gd name="T0" fmla="*/ 58 w 104"/>
              <a:gd name="T1" fmla="*/ 22 h 38"/>
              <a:gd name="T2" fmla="*/ 62 w 104"/>
              <a:gd name="T3" fmla="*/ 21 h 38"/>
              <a:gd name="T4" fmla="*/ 63 w 104"/>
              <a:gd name="T5" fmla="*/ 23 h 38"/>
              <a:gd name="T6" fmla="*/ 64 w 104"/>
              <a:gd name="T7" fmla="*/ 23 h 38"/>
              <a:gd name="T8" fmla="*/ 65 w 104"/>
              <a:gd name="T9" fmla="*/ 23 h 38"/>
              <a:gd name="T10" fmla="*/ 64 w 104"/>
              <a:gd name="T11" fmla="*/ 21 h 38"/>
              <a:gd name="T12" fmla="*/ 71 w 104"/>
              <a:gd name="T13" fmla="*/ 17 h 38"/>
              <a:gd name="T14" fmla="*/ 75 w 104"/>
              <a:gd name="T15" fmla="*/ 15 h 38"/>
              <a:gd name="T16" fmla="*/ 77 w 104"/>
              <a:gd name="T17" fmla="*/ 15 h 38"/>
              <a:gd name="T18" fmla="*/ 79 w 104"/>
              <a:gd name="T19" fmla="*/ 14 h 38"/>
              <a:gd name="T20" fmla="*/ 81 w 104"/>
              <a:gd name="T21" fmla="*/ 14 h 38"/>
              <a:gd name="T22" fmla="*/ 85 w 104"/>
              <a:gd name="T23" fmla="*/ 15 h 38"/>
              <a:gd name="T24" fmla="*/ 87 w 104"/>
              <a:gd name="T25" fmla="*/ 15 h 38"/>
              <a:gd name="T26" fmla="*/ 86 w 104"/>
              <a:gd name="T27" fmla="*/ 14 h 38"/>
              <a:gd name="T28" fmla="*/ 86 w 104"/>
              <a:gd name="T29" fmla="*/ 14 h 38"/>
              <a:gd name="T30" fmla="*/ 84 w 104"/>
              <a:gd name="T31" fmla="*/ 13 h 38"/>
              <a:gd name="T32" fmla="*/ 85 w 104"/>
              <a:gd name="T33" fmla="*/ 12 h 38"/>
              <a:gd name="T34" fmla="*/ 86 w 104"/>
              <a:gd name="T35" fmla="*/ 11 h 38"/>
              <a:gd name="T36" fmla="*/ 89 w 104"/>
              <a:gd name="T37" fmla="*/ 9 h 38"/>
              <a:gd name="T38" fmla="*/ 103 w 104"/>
              <a:gd name="T39" fmla="*/ 6 h 38"/>
              <a:gd name="T40" fmla="*/ 104 w 104"/>
              <a:gd name="T41" fmla="*/ 5 h 38"/>
              <a:gd name="T42" fmla="*/ 103 w 104"/>
              <a:gd name="T43" fmla="*/ 4 h 38"/>
              <a:gd name="T44" fmla="*/ 46 w 104"/>
              <a:gd name="T45" fmla="*/ 1 h 38"/>
              <a:gd name="T46" fmla="*/ 46 w 104"/>
              <a:gd name="T47" fmla="*/ 1 h 38"/>
              <a:gd name="T48" fmla="*/ 45 w 104"/>
              <a:gd name="T49" fmla="*/ 1 h 38"/>
              <a:gd name="T50" fmla="*/ 45 w 104"/>
              <a:gd name="T51" fmla="*/ 1 h 38"/>
              <a:gd name="T52" fmla="*/ 1 w 104"/>
              <a:gd name="T53" fmla="*/ 36 h 38"/>
              <a:gd name="T54" fmla="*/ 1 w 104"/>
              <a:gd name="T55" fmla="*/ 37 h 38"/>
              <a:gd name="T56" fmla="*/ 1 w 104"/>
              <a:gd name="T57" fmla="*/ 38 h 38"/>
              <a:gd name="T58" fmla="*/ 5 w 104"/>
              <a:gd name="T59" fmla="*/ 35 h 38"/>
              <a:gd name="T60" fmla="*/ 7 w 104"/>
              <a:gd name="T61" fmla="*/ 34 h 38"/>
              <a:gd name="T62" fmla="*/ 10 w 104"/>
              <a:gd name="T63" fmla="*/ 34 h 38"/>
              <a:gd name="T64" fmla="*/ 13 w 104"/>
              <a:gd name="T65" fmla="*/ 33 h 38"/>
              <a:gd name="T66" fmla="*/ 17 w 104"/>
              <a:gd name="T67" fmla="*/ 33 h 38"/>
              <a:gd name="T68" fmla="*/ 19 w 104"/>
              <a:gd name="T69" fmla="*/ 34 h 38"/>
              <a:gd name="T70" fmla="*/ 20 w 104"/>
              <a:gd name="T71" fmla="*/ 34 h 38"/>
              <a:gd name="T72" fmla="*/ 20 w 104"/>
              <a:gd name="T73" fmla="*/ 34 h 38"/>
              <a:gd name="T74" fmla="*/ 20 w 104"/>
              <a:gd name="T75" fmla="*/ 36 h 38"/>
              <a:gd name="T76" fmla="*/ 22 w 104"/>
              <a:gd name="T77" fmla="*/ 35 h 38"/>
              <a:gd name="T78" fmla="*/ 26 w 104"/>
              <a:gd name="T79" fmla="*/ 31 h 38"/>
              <a:gd name="T80" fmla="*/ 32 w 104"/>
              <a:gd name="T81" fmla="*/ 29 h 38"/>
              <a:gd name="T82" fmla="*/ 37 w 104"/>
              <a:gd name="T83" fmla="*/ 28 h 38"/>
              <a:gd name="T84" fmla="*/ 39 w 104"/>
              <a:gd name="T85" fmla="*/ 28 h 38"/>
              <a:gd name="T86" fmla="*/ 41 w 104"/>
              <a:gd name="T87" fmla="*/ 28 h 38"/>
              <a:gd name="T88" fmla="*/ 42 w 104"/>
              <a:gd name="T89" fmla="*/ 28 h 38"/>
              <a:gd name="T90" fmla="*/ 42 w 104"/>
              <a:gd name="T91" fmla="*/ 28 h 38"/>
              <a:gd name="T92" fmla="*/ 42 w 104"/>
              <a:gd name="T93" fmla="*/ 29 h 38"/>
              <a:gd name="T94" fmla="*/ 43 w 104"/>
              <a:gd name="T95" fmla="*/ 30 h 38"/>
              <a:gd name="T96" fmla="*/ 44 w 104"/>
              <a:gd name="T97" fmla="*/ 29 h 38"/>
              <a:gd name="T98" fmla="*/ 44 w 104"/>
              <a:gd name="T99" fmla="*/ 27 h 38"/>
              <a:gd name="T100" fmla="*/ 46 w 104"/>
              <a:gd name="T101" fmla="*/ 26 h 38"/>
              <a:gd name="T102" fmla="*/ 49 w 104"/>
              <a:gd name="T103" fmla="*/ 25 h 38"/>
              <a:gd name="T104" fmla="*/ 53 w 104"/>
              <a:gd name="T105" fmla="*/ 23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4" h="38">
                <a:moveTo>
                  <a:pt x="53" y="23"/>
                </a:moveTo>
                <a:cubicBezTo>
                  <a:pt x="55" y="22"/>
                  <a:pt x="57" y="22"/>
                  <a:pt x="58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60" y="22"/>
                  <a:pt x="61" y="21"/>
                  <a:pt x="62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3" y="23"/>
                  <a:pt x="63" y="23"/>
                  <a:pt x="63" y="23"/>
                </a:cubicBezTo>
                <a:cubicBezTo>
                  <a:pt x="63" y="23"/>
                  <a:pt x="63" y="23"/>
                  <a:pt x="63" y="23"/>
                </a:cubicBezTo>
                <a:cubicBezTo>
                  <a:pt x="64" y="23"/>
                  <a:pt x="64" y="23"/>
                  <a:pt x="64" y="23"/>
                </a:cubicBezTo>
                <a:cubicBezTo>
                  <a:pt x="64" y="23"/>
                  <a:pt x="64" y="23"/>
                  <a:pt x="65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2"/>
                  <a:pt x="65" y="22"/>
                  <a:pt x="65" y="22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1"/>
                  <a:pt x="64" y="21"/>
                  <a:pt x="64" y="21"/>
                </a:cubicBezTo>
                <a:cubicBezTo>
                  <a:pt x="66" y="19"/>
                  <a:pt x="69" y="18"/>
                  <a:pt x="71" y="17"/>
                </a:cubicBezTo>
                <a:cubicBezTo>
                  <a:pt x="71" y="17"/>
                  <a:pt x="71" y="17"/>
                  <a:pt x="71" y="17"/>
                </a:cubicBezTo>
                <a:cubicBezTo>
                  <a:pt x="73" y="16"/>
                  <a:pt x="74" y="15"/>
                  <a:pt x="75" y="15"/>
                </a:cubicBezTo>
                <a:cubicBezTo>
                  <a:pt x="76" y="15"/>
                  <a:pt x="76" y="15"/>
                  <a:pt x="76" y="15"/>
                </a:cubicBezTo>
                <a:cubicBezTo>
                  <a:pt x="76" y="15"/>
                  <a:pt x="77" y="15"/>
                  <a:pt x="77" y="15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14"/>
                  <a:pt x="79" y="14"/>
                  <a:pt x="79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1" y="14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85" y="15"/>
                  <a:pt x="85" y="15"/>
                  <a:pt x="85" y="15"/>
                </a:cubicBezTo>
                <a:cubicBezTo>
                  <a:pt x="86" y="15"/>
                  <a:pt x="86" y="16"/>
                  <a:pt x="86" y="16"/>
                </a:cubicBezTo>
                <a:cubicBezTo>
                  <a:pt x="86" y="16"/>
                  <a:pt x="86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4"/>
                  <a:pt x="87" y="14"/>
                  <a:pt x="86" y="14"/>
                </a:cubicBezTo>
                <a:cubicBezTo>
                  <a:pt x="86" y="14"/>
                  <a:pt x="86" y="14"/>
                  <a:pt x="86" y="14"/>
                </a:cubicBezTo>
                <a:cubicBezTo>
                  <a:pt x="86" y="14"/>
                  <a:pt x="86" y="14"/>
                  <a:pt x="86" y="14"/>
                </a:cubicBezTo>
                <a:cubicBezTo>
                  <a:pt x="84" y="13"/>
                  <a:pt x="84" y="13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5" y="13"/>
                  <a:pt x="85" y="13"/>
                  <a:pt x="85" y="13"/>
                </a:cubicBezTo>
                <a:cubicBezTo>
                  <a:pt x="85" y="12"/>
                  <a:pt x="85" y="12"/>
                  <a:pt x="85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86" y="11"/>
                  <a:pt x="86" y="11"/>
                  <a:pt x="86" y="11"/>
                </a:cubicBezTo>
                <a:cubicBezTo>
                  <a:pt x="87" y="11"/>
                  <a:pt x="88" y="10"/>
                  <a:pt x="89" y="10"/>
                </a:cubicBezTo>
                <a:cubicBezTo>
                  <a:pt x="89" y="10"/>
                  <a:pt x="89" y="9"/>
                  <a:pt x="89" y="9"/>
                </a:cubicBezTo>
                <a:cubicBezTo>
                  <a:pt x="91" y="8"/>
                  <a:pt x="94" y="7"/>
                  <a:pt x="98" y="5"/>
                </a:cubicBezTo>
                <a:cubicBezTo>
                  <a:pt x="103" y="6"/>
                  <a:pt x="103" y="6"/>
                  <a:pt x="103" y="6"/>
                </a:cubicBezTo>
                <a:cubicBezTo>
                  <a:pt x="103" y="6"/>
                  <a:pt x="103" y="6"/>
                  <a:pt x="103" y="6"/>
                </a:cubicBezTo>
                <a:cubicBezTo>
                  <a:pt x="103" y="6"/>
                  <a:pt x="103" y="6"/>
                  <a:pt x="104" y="5"/>
                </a:cubicBezTo>
                <a:cubicBezTo>
                  <a:pt x="104" y="5"/>
                  <a:pt x="104" y="5"/>
                  <a:pt x="104" y="5"/>
                </a:cubicBezTo>
                <a:cubicBezTo>
                  <a:pt x="104" y="5"/>
                  <a:pt x="104" y="4"/>
                  <a:pt x="103" y="4"/>
                </a:cubicBezTo>
                <a:cubicBezTo>
                  <a:pt x="103" y="4"/>
                  <a:pt x="103" y="4"/>
                  <a:pt x="103" y="4"/>
                </a:cubicBezTo>
                <a:cubicBezTo>
                  <a:pt x="46" y="1"/>
                  <a:pt x="46" y="1"/>
                  <a:pt x="46" y="1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1"/>
                  <a:pt x="46" y="1"/>
                </a:cubicBezTo>
                <a:cubicBezTo>
                  <a:pt x="46" y="0"/>
                  <a:pt x="46" y="0"/>
                  <a:pt x="46" y="1"/>
                </a:cubicBezTo>
                <a:cubicBezTo>
                  <a:pt x="46" y="1"/>
                  <a:pt x="46" y="1"/>
                  <a:pt x="45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45" y="1"/>
                  <a:pt x="45" y="1"/>
                  <a:pt x="45" y="1"/>
                </a:cubicBezTo>
                <a:cubicBezTo>
                  <a:pt x="1" y="36"/>
                  <a:pt x="1" y="36"/>
                  <a:pt x="1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6"/>
                  <a:pt x="0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8"/>
                  <a:pt x="1" y="38"/>
                  <a:pt x="1" y="38"/>
                </a:cubicBezTo>
                <a:cubicBezTo>
                  <a:pt x="2" y="38"/>
                  <a:pt x="2" y="38"/>
                  <a:pt x="2" y="37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4"/>
                  <a:pt x="9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1" y="33"/>
                  <a:pt x="12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14" y="33"/>
                  <a:pt x="14" y="33"/>
                  <a:pt x="15" y="33"/>
                </a:cubicBezTo>
                <a:cubicBezTo>
                  <a:pt x="16" y="33"/>
                  <a:pt x="16" y="33"/>
                  <a:pt x="17" y="33"/>
                </a:cubicBezTo>
                <a:cubicBezTo>
                  <a:pt x="17" y="33"/>
                  <a:pt x="18" y="33"/>
                  <a:pt x="18" y="33"/>
                </a:cubicBezTo>
                <a:cubicBezTo>
                  <a:pt x="18" y="33"/>
                  <a:pt x="19" y="34"/>
                  <a:pt x="19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5"/>
                  <a:pt x="20" y="35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6"/>
                  <a:pt x="21" y="36"/>
                  <a:pt x="22" y="35"/>
                </a:cubicBezTo>
                <a:cubicBezTo>
                  <a:pt x="24" y="33"/>
                  <a:pt x="24" y="33"/>
                  <a:pt x="24" y="33"/>
                </a:cubicBezTo>
                <a:cubicBezTo>
                  <a:pt x="25" y="32"/>
                  <a:pt x="26" y="32"/>
                  <a:pt x="26" y="31"/>
                </a:cubicBezTo>
                <a:cubicBezTo>
                  <a:pt x="26" y="31"/>
                  <a:pt x="27" y="31"/>
                  <a:pt x="27" y="31"/>
                </a:cubicBezTo>
                <a:cubicBezTo>
                  <a:pt x="28" y="30"/>
                  <a:pt x="30" y="30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4" y="29"/>
                  <a:pt x="35" y="28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8" y="28"/>
                  <a:pt x="38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40" y="28"/>
                  <a:pt x="40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7"/>
                  <a:pt x="45" y="27"/>
                  <a:pt x="45" y="27"/>
                </a:cubicBezTo>
                <a:cubicBezTo>
                  <a:pt x="45" y="27"/>
                  <a:pt x="45" y="27"/>
                  <a:pt x="46" y="26"/>
                </a:cubicBezTo>
                <a:cubicBezTo>
                  <a:pt x="46" y="26"/>
                  <a:pt x="46" y="26"/>
                  <a:pt x="46" y="26"/>
                </a:cubicBezTo>
                <a:cubicBezTo>
                  <a:pt x="47" y="26"/>
                  <a:pt x="48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50" y="24"/>
                  <a:pt x="52" y="23"/>
                  <a:pt x="53" y="23"/>
                </a:cubicBezTo>
                <a:cubicBezTo>
                  <a:pt x="53" y="23"/>
                  <a:pt x="53" y="23"/>
                  <a:pt x="53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9" name="Freeform 196"/>
          <p:cNvSpPr>
            <a:spLocks/>
          </p:cNvSpPr>
          <p:nvPr/>
        </p:nvSpPr>
        <p:spPr bwMode="auto">
          <a:xfrm>
            <a:off x="3582164" y="1451258"/>
            <a:ext cx="11904" cy="23808"/>
          </a:xfrm>
          <a:custGeom>
            <a:avLst/>
            <a:gdLst>
              <a:gd name="T0" fmla="*/ 2 w 5"/>
              <a:gd name="T1" fmla="*/ 2 h 10"/>
              <a:gd name="T2" fmla="*/ 0 w 5"/>
              <a:gd name="T3" fmla="*/ 9 h 10"/>
              <a:gd name="T4" fmla="*/ 0 w 5"/>
              <a:gd name="T5" fmla="*/ 9 h 10"/>
              <a:gd name="T6" fmla="*/ 1 w 5"/>
              <a:gd name="T7" fmla="*/ 9 h 10"/>
              <a:gd name="T8" fmla="*/ 1 w 5"/>
              <a:gd name="T9" fmla="*/ 9 h 10"/>
              <a:gd name="T10" fmla="*/ 2 w 5"/>
              <a:gd name="T11" fmla="*/ 9 h 10"/>
              <a:gd name="T12" fmla="*/ 3 w 5"/>
              <a:gd name="T13" fmla="*/ 10 h 10"/>
              <a:gd name="T14" fmla="*/ 3 w 5"/>
              <a:gd name="T15" fmla="*/ 10 h 10"/>
              <a:gd name="T16" fmla="*/ 5 w 5"/>
              <a:gd name="T17" fmla="*/ 2 h 10"/>
              <a:gd name="T18" fmla="*/ 4 w 5"/>
              <a:gd name="T19" fmla="*/ 0 h 10"/>
              <a:gd name="T20" fmla="*/ 2 w 5"/>
              <a:gd name="T21" fmla="*/ 2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" h="10">
                <a:moveTo>
                  <a:pt x="2" y="2"/>
                </a:move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1"/>
                  <a:pt x="4" y="0"/>
                </a:cubicBezTo>
                <a:cubicBezTo>
                  <a:pt x="3" y="0"/>
                  <a:pt x="2" y="1"/>
                  <a:pt x="2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0" name="Freeform 197"/>
          <p:cNvSpPr>
            <a:spLocks/>
          </p:cNvSpPr>
          <p:nvPr/>
        </p:nvSpPr>
        <p:spPr bwMode="auto">
          <a:xfrm>
            <a:off x="3434850" y="1482507"/>
            <a:ext cx="261891" cy="102674"/>
          </a:xfrm>
          <a:custGeom>
            <a:avLst/>
            <a:gdLst>
              <a:gd name="T0" fmla="*/ 63 w 110"/>
              <a:gd name="T1" fmla="*/ 0 h 43"/>
              <a:gd name="T2" fmla="*/ 63 w 110"/>
              <a:gd name="T3" fmla="*/ 0 h 43"/>
              <a:gd name="T4" fmla="*/ 62 w 110"/>
              <a:gd name="T5" fmla="*/ 0 h 43"/>
              <a:gd name="T6" fmla="*/ 62 w 110"/>
              <a:gd name="T7" fmla="*/ 0 h 43"/>
              <a:gd name="T8" fmla="*/ 62 w 110"/>
              <a:gd name="T9" fmla="*/ 0 h 43"/>
              <a:gd name="T10" fmla="*/ 1 w 110"/>
              <a:gd name="T11" fmla="*/ 13 h 43"/>
              <a:gd name="T12" fmla="*/ 1 w 110"/>
              <a:gd name="T13" fmla="*/ 14 h 43"/>
              <a:gd name="T14" fmla="*/ 3 w 110"/>
              <a:gd name="T15" fmla="*/ 14 h 43"/>
              <a:gd name="T16" fmla="*/ 11 w 110"/>
              <a:gd name="T17" fmla="*/ 15 h 43"/>
              <a:gd name="T18" fmla="*/ 20 w 110"/>
              <a:gd name="T19" fmla="*/ 22 h 43"/>
              <a:gd name="T20" fmla="*/ 19 w 110"/>
              <a:gd name="T21" fmla="*/ 23 h 43"/>
              <a:gd name="T22" fmla="*/ 19 w 110"/>
              <a:gd name="T23" fmla="*/ 25 h 43"/>
              <a:gd name="T24" fmla="*/ 20 w 110"/>
              <a:gd name="T25" fmla="*/ 25 h 43"/>
              <a:gd name="T26" fmla="*/ 24 w 110"/>
              <a:gd name="T27" fmla="*/ 23 h 43"/>
              <a:gd name="T28" fmla="*/ 31 w 110"/>
              <a:gd name="T29" fmla="*/ 24 h 43"/>
              <a:gd name="T30" fmla="*/ 38 w 110"/>
              <a:gd name="T31" fmla="*/ 26 h 43"/>
              <a:gd name="T32" fmla="*/ 41 w 110"/>
              <a:gd name="T33" fmla="*/ 28 h 43"/>
              <a:gd name="T34" fmla="*/ 42 w 110"/>
              <a:gd name="T35" fmla="*/ 29 h 43"/>
              <a:gd name="T36" fmla="*/ 43 w 110"/>
              <a:gd name="T37" fmla="*/ 30 h 43"/>
              <a:gd name="T38" fmla="*/ 46 w 110"/>
              <a:gd name="T39" fmla="*/ 30 h 43"/>
              <a:gd name="T40" fmla="*/ 47 w 110"/>
              <a:gd name="T41" fmla="*/ 30 h 43"/>
              <a:gd name="T42" fmla="*/ 52 w 110"/>
              <a:gd name="T43" fmla="*/ 30 h 43"/>
              <a:gd name="T44" fmla="*/ 55 w 110"/>
              <a:gd name="T45" fmla="*/ 30 h 43"/>
              <a:gd name="T46" fmla="*/ 57 w 110"/>
              <a:gd name="T47" fmla="*/ 31 h 43"/>
              <a:gd name="T48" fmla="*/ 64 w 110"/>
              <a:gd name="T49" fmla="*/ 37 h 43"/>
              <a:gd name="T50" fmla="*/ 64 w 110"/>
              <a:gd name="T51" fmla="*/ 38 h 43"/>
              <a:gd name="T52" fmla="*/ 65 w 110"/>
              <a:gd name="T53" fmla="*/ 38 h 43"/>
              <a:gd name="T54" fmla="*/ 65 w 110"/>
              <a:gd name="T55" fmla="*/ 38 h 43"/>
              <a:gd name="T56" fmla="*/ 66 w 110"/>
              <a:gd name="T57" fmla="*/ 37 h 43"/>
              <a:gd name="T58" fmla="*/ 68 w 110"/>
              <a:gd name="T59" fmla="*/ 35 h 43"/>
              <a:gd name="T60" fmla="*/ 72 w 110"/>
              <a:gd name="T61" fmla="*/ 34 h 43"/>
              <a:gd name="T62" fmla="*/ 75 w 110"/>
              <a:gd name="T63" fmla="*/ 35 h 43"/>
              <a:gd name="T64" fmla="*/ 77 w 110"/>
              <a:gd name="T65" fmla="*/ 35 h 43"/>
              <a:gd name="T66" fmla="*/ 81 w 110"/>
              <a:gd name="T67" fmla="*/ 36 h 43"/>
              <a:gd name="T68" fmla="*/ 83 w 110"/>
              <a:gd name="T69" fmla="*/ 37 h 43"/>
              <a:gd name="T70" fmla="*/ 84 w 110"/>
              <a:gd name="T71" fmla="*/ 38 h 43"/>
              <a:gd name="T72" fmla="*/ 88 w 110"/>
              <a:gd name="T73" fmla="*/ 43 h 43"/>
              <a:gd name="T74" fmla="*/ 88 w 110"/>
              <a:gd name="T75" fmla="*/ 43 h 43"/>
              <a:gd name="T76" fmla="*/ 89 w 110"/>
              <a:gd name="T77" fmla="*/ 41 h 43"/>
              <a:gd name="T78" fmla="*/ 89 w 110"/>
              <a:gd name="T79" fmla="*/ 39 h 43"/>
              <a:gd name="T80" fmla="*/ 91 w 110"/>
              <a:gd name="T81" fmla="*/ 38 h 43"/>
              <a:gd name="T82" fmla="*/ 108 w 110"/>
              <a:gd name="T83" fmla="*/ 42 h 43"/>
              <a:gd name="T84" fmla="*/ 109 w 110"/>
              <a:gd name="T8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0" h="43">
                <a:moveTo>
                  <a:pt x="110" y="41"/>
                </a:moveTo>
                <a:cubicBezTo>
                  <a:pt x="63" y="0"/>
                  <a:pt x="63" y="0"/>
                  <a:pt x="6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0"/>
                  <a:pt x="63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0" y="13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7" y="14"/>
                  <a:pt x="9" y="14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3" y="16"/>
                  <a:pt x="15" y="17"/>
                  <a:pt x="17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8" y="20"/>
                  <a:pt x="19" y="21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3"/>
                  <a:pt x="18" y="24"/>
                  <a:pt x="19" y="24"/>
                </a:cubicBezTo>
                <a:cubicBezTo>
                  <a:pt x="19" y="24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7" y="23"/>
                  <a:pt x="29" y="23"/>
                  <a:pt x="31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3" y="24"/>
                  <a:pt x="35" y="25"/>
                  <a:pt x="36" y="25"/>
                </a:cubicBezTo>
                <a:cubicBezTo>
                  <a:pt x="36" y="25"/>
                  <a:pt x="36" y="26"/>
                  <a:pt x="36" y="26"/>
                </a:cubicBezTo>
                <a:cubicBezTo>
                  <a:pt x="37" y="26"/>
                  <a:pt x="38" y="26"/>
                  <a:pt x="38" y="26"/>
                </a:cubicBezTo>
                <a:cubicBezTo>
                  <a:pt x="38" y="26"/>
                  <a:pt x="38" y="26"/>
                  <a:pt x="38" y="27"/>
                </a:cubicBezTo>
                <a:cubicBezTo>
                  <a:pt x="39" y="27"/>
                  <a:pt x="39" y="27"/>
                  <a:pt x="40" y="27"/>
                </a:cubicBezTo>
                <a:cubicBezTo>
                  <a:pt x="40" y="28"/>
                  <a:pt x="40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2" y="28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3" y="29"/>
                </a:cubicBezTo>
                <a:cubicBezTo>
                  <a:pt x="42" y="30"/>
                  <a:pt x="42" y="30"/>
                  <a:pt x="42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5" y="30"/>
                </a:cubicBezTo>
                <a:cubicBezTo>
                  <a:pt x="45" y="30"/>
                  <a:pt x="45" y="30"/>
                  <a:pt x="46" y="30"/>
                </a:cubicBezTo>
                <a:cubicBezTo>
                  <a:pt x="46" y="30"/>
                  <a:pt x="46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8" y="30"/>
                  <a:pt x="49" y="30"/>
                  <a:pt x="50" y="30"/>
                </a:cubicBezTo>
                <a:cubicBezTo>
                  <a:pt x="50" y="30"/>
                  <a:pt x="51" y="30"/>
                  <a:pt x="51" y="30"/>
                </a:cubicBezTo>
                <a:cubicBezTo>
                  <a:pt x="51" y="30"/>
                  <a:pt x="51" y="30"/>
                  <a:pt x="52" y="30"/>
                </a:cubicBezTo>
                <a:cubicBezTo>
                  <a:pt x="52" y="30"/>
                  <a:pt x="53" y="30"/>
                  <a:pt x="53" y="30"/>
                </a:cubicBezTo>
                <a:cubicBezTo>
                  <a:pt x="53" y="30"/>
                  <a:pt x="53" y="30"/>
                  <a:pt x="54" y="30"/>
                </a:cubicBezTo>
                <a:cubicBezTo>
                  <a:pt x="54" y="30"/>
                  <a:pt x="55" y="30"/>
                  <a:pt x="55" y="30"/>
                </a:cubicBezTo>
                <a:cubicBezTo>
                  <a:pt x="55" y="31"/>
                  <a:pt x="55" y="31"/>
                  <a:pt x="55" y="31"/>
                </a:cubicBezTo>
                <a:cubicBezTo>
                  <a:pt x="56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9" y="32"/>
                  <a:pt x="62" y="33"/>
                  <a:pt x="63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4" y="37"/>
                  <a:pt x="64" y="37"/>
                  <a:pt x="64" y="37"/>
                </a:cubicBezTo>
                <a:cubicBezTo>
                  <a:pt x="64" y="37"/>
                  <a:pt x="64" y="37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5" y="38"/>
                  <a:pt x="65" y="38"/>
                </a:cubicBezTo>
                <a:cubicBezTo>
                  <a:pt x="65" y="38"/>
                  <a:pt x="65" y="38"/>
                  <a:pt x="65" y="38"/>
                </a:cubicBezTo>
                <a:cubicBezTo>
                  <a:pt x="65" y="38"/>
                  <a:pt x="65" y="38"/>
                  <a:pt x="65" y="38"/>
                </a:cubicBezTo>
                <a:cubicBezTo>
                  <a:pt x="65" y="38"/>
                  <a:pt x="65" y="38"/>
                  <a:pt x="65" y="38"/>
                </a:cubicBezTo>
                <a:cubicBezTo>
                  <a:pt x="65" y="38"/>
                  <a:pt x="65" y="38"/>
                  <a:pt x="65" y="38"/>
                </a:cubicBezTo>
                <a:cubicBezTo>
                  <a:pt x="65" y="38"/>
                  <a:pt x="65" y="38"/>
                  <a:pt x="65" y="38"/>
                </a:cubicBezTo>
                <a:cubicBezTo>
                  <a:pt x="65" y="38"/>
                  <a:pt x="65" y="38"/>
                  <a:pt x="65" y="38"/>
                </a:cubicBezTo>
                <a:cubicBezTo>
                  <a:pt x="65" y="38"/>
                  <a:pt x="66" y="37"/>
                  <a:pt x="66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5"/>
                  <a:pt x="66" y="35"/>
                  <a:pt x="66" y="35"/>
                </a:cubicBezTo>
                <a:cubicBezTo>
                  <a:pt x="66" y="35"/>
                  <a:pt x="66" y="35"/>
                  <a:pt x="66" y="35"/>
                </a:cubicBezTo>
                <a:cubicBezTo>
                  <a:pt x="67" y="35"/>
                  <a:pt x="67" y="35"/>
                  <a:pt x="68" y="35"/>
                </a:cubicBezTo>
                <a:cubicBezTo>
                  <a:pt x="68" y="35"/>
                  <a:pt x="69" y="35"/>
                  <a:pt x="69" y="35"/>
                </a:cubicBezTo>
                <a:cubicBezTo>
                  <a:pt x="70" y="35"/>
                  <a:pt x="70" y="34"/>
                  <a:pt x="71" y="34"/>
                </a:cubicBezTo>
                <a:cubicBezTo>
                  <a:pt x="71" y="34"/>
                  <a:pt x="71" y="34"/>
                  <a:pt x="72" y="34"/>
                </a:cubicBezTo>
                <a:cubicBezTo>
                  <a:pt x="72" y="34"/>
                  <a:pt x="73" y="34"/>
                  <a:pt x="73" y="35"/>
                </a:cubicBezTo>
                <a:cubicBezTo>
                  <a:pt x="73" y="35"/>
                  <a:pt x="74" y="35"/>
                  <a:pt x="74" y="35"/>
                </a:cubicBezTo>
                <a:cubicBezTo>
                  <a:pt x="74" y="35"/>
                  <a:pt x="75" y="35"/>
                  <a:pt x="75" y="35"/>
                </a:cubicBezTo>
                <a:cubicBezTo>
                  <a:pt x="75" y="35"/>
                  <a:pt x="76" y="35"/>
                  <a:pt x="76" y="35"/>
                </a:cubicBezTo>
                <a:cubicBezTo>
                  <a:pt x="76" y="35"/>
                  <a:pt x="77" y="35"/>
                  <a:pt x="77" y="35"/>
                </a:cubicBezTo>
                <a:cubicBezTo>
                  <a:pt x="77" y="35"/>
                  <a:pt x="77" y="35"/>
                  <a:pt x="77" y="35"/>
                </a:cubicBezTo>
                <a:cubicBezTo>
                  <a:pt x="78" y="35"/>
                  <a:pt x="79" y="36"/>
                  <a:pt x="79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80" y="36"/>
                  <a:pt x="80" y="36"/>
                  <a:pt x="81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81" y="37"/>
                  <a:pt x="82" y="37"/>
                  <a:pt x="82" y="37"/>
                </a:cubicBezTo>
                <a:cubicBezTo>
                  <a:pt x="82" y="37"/>
                  <a:pt x="82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7" y="42"/>
                  <a:pt x="87" y="42"/>
                  <a:pt x="87" y="42"/>
                </a:cubicBezTo>
                <a:cubicBezTo>
                  <a:pt x="88" y="43"/>
                  <a:pt x="88" y="43"/>
                  <a:pt x="88" y="43"/>
                </a:cubicBezTo>
                <a:cubicBezTo>
                  <a:pt x="88" y="43"/>
                  <a:pt x="88" y="43"/>
                  <a:pt x="88" y="43"/>
                </a:cubicBezTo>
                <a:cubicBezTo>
                  <a:pt x="88" y="43"/>
                  <a:pt x="88" y="43"/>
                  <a:pt x="88" y="43"/>
                </a:cubicBezTo>
                <a:cubicBezTo>
                  <a:pt x="88" y="43"/>
                  <a:pt x="88" y="43"/>
                  <a:pt x="88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9" y="43"/>
                  <a:pt x="90" y="42"/>
                  <a:pt x="90" y="42"/>
                </a:cubicBezTo>
                <a:cubicBezTo>
                  <a:pt x="90" y="42"/>
                  <a:pt x="90" y="41"/>
                  <a:pt x="89" y="41"/>
                </a:cubicBezTo>
                <a:cubicBezTo>
                  <a:pt x="89" y="41"/>
                  <a:pt x="89" y="41"/>
                  <a:pt x="89" y="41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9" y="39"/>
                  <a:pt x="89" y="39"/>
                </a:cubicBezTo>
                <a:cubicBezTo>
                  <a:pt x="89" y="39"/>
                  <a:pt x="89" y="39"/>
                  <a:pt x="90" y="39"/>
                </a:cubicBezTo>
                <a:cubicBezTo>
                  <a:pt x="90" y="39"/>
                  <a:pt x="91" y="38"/>
                  <a:pt x="91" y="38"/>
                </a:cubicBezTo>
                <a:cubicBezTo>
                  <a:pt x="91" y="38"/>
                  <a:pt x="91" y="38"/>
                  <a:pt x="91" y="38"/>
                </a:cubicBezTo>
                <a:cubicBezTo>
                  <a:pt x="93" y="38"/>
                  <a:pt x="94" y="38"/>
                  <a:pt x="96" y="38"/>
                </a:cubicBezTo>
                <a:cubicBezTo>
                  <a:pt x="99" y="38"/>
                  <a:pt x="102" y="38"/>
                  <a:pt x="105" y="39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09" y="43"/>
                  <a:pt x="110" y="42"/>
                  <a:pt x="110" y="42"/>
                </a:cubicBezTo>
                <a:cubicBezTo>
                  <a:pt x="110" y="42"/>
                  <a:pt x="110" y="41"/>
                  <a:pt x="110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221"/>
          <p:cNvSpPr>
            <a:spLocks/>
          </p:cNvSpPr>
          <p:nvPr/>
        </p:nvSpPr>
        <p:spPr bwMode="auto">
          <a:xfrm>
            <a:off x="1805471" y="1423731"/>
            <a:ext cx="63984" cy="59521"/>
          </a:xfrm>
          <a:custGeom>
            <a:avLst/>
            <a:gdLst>
              <a:gd name="T0" fmla="*/ 13 w 27"/>
              <a:gd name="T1" fmla="*/ 0 h 25"/>
              <a:gd name="T2" fmla="*/ 0 w 27"/>
              <a:gd name="T3" fmla="*/ 25 h 25"/>
              <a:gd name="T4" fmla="*/ 27 w 27"/>
              <a:gd name="T5" fmla="*/ 16 h 25"/>
              <a:gd name="T6" fmla="*/ 13 w 27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25">
                <a:moveTo>
                  <a:pt x="13" y="0"/>
                </a:moveTo>
                <a:cubicBezTo>
                  <a:pt x="0" y="25"/>
                  <a:pt x="0" y="25"/>
                  <a:pt x="0" y="25"/>
                </a:cubicBezTo>
                <a:cubicBezTo>
                  <a:pt x="27" y="16"/>
                  <a:pt x="27" y="16"/>
                  <a:pt x="27" y="16"/>
                </a:cubicBezTo>
                <a:cubicBezTo>
                  <a:pt x="24" y="9"/>
                  <a:pt x="19" y="3"/>
                  <a:pt x="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222"/>
          <p:cNvSpPr>
            <a:spLocks/>
          </p:cNvSpPr>
          <p:nvPr/>
        </p:nvSpPr>
        <p:spPr bwMode="auto">
          <a:xfrm>
            <a:off x="1808447" y="1468371"/>
            <a:ext cx="68449" cy="52081"/>
          </a:xfrm>
          <a:custGeom>
            <a:avLst/>
            <a:gdLst>
              <a:gd name="T0" fmla="*/ 0 w 29"/>
              <a:gd name="T1" fmla="*/ 10 h 22"/>
              <a:gd name="T2" fmla="*/ 26 w 29"/>
              <a:gd name="T3" fmla="*/ 22 h 22"/>
              <a:gd name="T4" fmla="*/ 27 w 29"/>
              <a:gd name="T5" fmla="*/ 0 h 22"/>
              <a:gd name="T6" fmla="*/ 0 w 29"/>
              <a:gd name="T7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22">
                <a:moveTo>
                  <a:pt x="0" y="10"/>
                </a:moveTo>
                <a:cubicBezTo>
                  <a:pt x="26" y="22"/>
                  <a:pt x="26" y="22"/>
                  <a:pt x="26" y="22"/>
                </a:cubicBezTo>
                <a:cubicBezTo>
                  <a:pt x="29" y="16"/>
                  <a:pt x="29" y="8"/>
                  <a:pt x="27" y="0"/>
                </a:cubicBezTo>
                <a:lnTo>
                  <a:pt x="0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223"/>
          <p:cNvSpPr>
            <a:spLocks noEditPoints="1"/>
          </p:cNvSpPr>
          <p:nvPr/>
        </p:nvSpPr>
        <p:spPr bwMode="auto">
          <a:xfrm>
            <a:off x="1591197" y="1191600"/>
            <a:ext cx="813945" cy="991019"/>
          </a:xfrm>
          <a:custGeom>
            <a:avLst/>
            <a:gdLst>
              <a:gd name="T0" fmla="*/ 283 w 341"/>
              <a:gd name="T1" fmla="*/ 63 h 415"/>
              <a:gd name="T2" fmla="*/ 277 w 341"/>
              <a:gd name="T3" fmla="*/ 66 h 415"/>
              <a:gd name="T4" fmla="*/ 272 w 341"/>
              <a:gd name="T5" fmla="*/ 66 h 415"/>
              <a:gd name="T6" fmla="*/ 267 w 341"/>
              <a:gd name="T7" fmla="*/ 68 h 415"/>
              <a:gd name="T8" fmla="*/ 264 w 341"/>
              <a:gd name="T9" fmla="*/ 74 h 415"/>
              <a:gd name="T10" fmla="*/ 224 w 341"/>
              <a:gd name="T11" fmla="*/ 117 h 415"/>
              <a:gd name="T12" fmla="*/ 213 w 341"/>
              <a:gd name="T13" fmla="*/ 128 h 415"/>
              <a:gd name="T14" fmla="*/ 181 w 341"/>
              <a:gd name="T15" fmla="*/ 87 h 415"/>
              <a:gd name="T16" fmla="*/ 181 w 341"/>
              <a:gd name="T17" fmla="*/ 82 h 415"/>
              <a:gd name="T18" fmla="*/ 181 w 341"/>
              <a:gd name="T19" fmla="*/ 78 h 415"/>
              <a:gd name="T20" fmla="*/ 182 w 341"/>
              <a:gd name="T21" fmla="*/ 74 h 415"/>
              <a:gd name="T22" fmla="*/ 184 w 341"/>
              <a:gd name="T23" fmla="*/ 71 h 415"/>
              <a:gd name="T24" fmla="*/ 186 w 341"/>
              <a:gd name="T25" fmla="*/ 66 h 415"/>
              <a:gd name="T26" fmla="*/ 186 w 341"/>
              <a:gd name="T27" fmla="*/ 61 h 415"/>
              <a:gd name="T28" fmla="*/ 180 w 341"/>
              <a:gd name="T29" fmla="*/ 62 h 415"/>
              <a:gd name="T30" fmla="*/ 178 w 341"/>
              <a:gd name="T31" fmla="*/ 66 h 415"/>
              <a:gd name="T32" fmla="*/ 178 w 341"/>
              <a:gd name="T33" fmla="*/ 71 h 415"/>
              <a:gd name="T34" fmla="*/ 178 w 341"/>
              <a:gd name="T35" fmla="*/ 75 h 415"/>
              <a:gd name="T36" fmla="*/ 177 w 341"/>
              <a:gd name="T37" fmla="*/ 79 h 415"/>
              <a:gd name="T38" fmla="*/ 175 w 341"/>
              <a:gd name="T39" fmla="*/ 82 h 415"/>
              <a:gd name="T40" fmla="*/ 123 w 341"/>
              <a:gd name="T41" fmla="*/ 113 h 415"/>
              <a:gd name="T42" fmla="*/ 80 w 341"/>
              <a:gd name="T43" fmla="*/ 45 h 415"/>
              <a:gd name="T44" fmla="*/ 103 w 341"/>
              <a:gd name="T45" fmla="*/ 39 h 415"/>
              <a:gd name="T46" fmla="*/ 121 w 341"/>
              <a:gd name="T47" fmla="*/ 30 h 415"/>
              <a:gd name="T48" fmla="*/ 61 w 341"/>
              <a:gd name="T49" fmla="*/ 13 h 415"/>
              <a:gd name="T50" fmla="*/ 35 w 341"/>
              <a:gd name="T51" fmla="*/ 49 h 415"/>
              <a:gd name="T52" fmla="*/ 57 w 341"/>
              <a:gd name="T53" fmla="*/ 46 h 415"/>
              <a:gd name="T54" fmla="*/ 67 w 341"/>
              <a:gd name="T55" fmla="*/ 42 h 415"/>
              <a:gd name="T56" fmla="*/ 37 w 341"/>
              <a:gd name="T57" fmla="*/ 125 h 415"/>
              <a:gd name="T58" fmla="*/ 15 w 341"/>
              <a:gd name="T59" fmla="*/ 79 h 415"/>
              <a:gd name="T60" fmla="*/ 0 w 341"/>
              <a:gd name="T61" fmla="*/ 56 h 415"/>
              <a:gd name="T62" fmla="*/ 4 w 341"/>
              <a:gd name="T63" fmla="*/ 79 h 415"/>
              <a:gd name="T64" fmla="*/ 25 w 341"/>
              <a:gd name="T65" fmla="*/ 110 h 415"/>
              <a:gd name="T66" fmla="*/ 29 w 341"/>
              <a:gd name="T67" fmla="*/ 160 h 415"/>
              <a:gd name="T68" fmla="*/ 130 w 341"/>
              <a:gd name="T69" fmla="*/ 380 h 415"/>
              <a:gd name="T70" fmla="*/ 202 w 341"/>
              <a:gd name="T71" fmla="*/ 412 h 415"/>
              <a:gd name="T72" fmla="*/ 202 w 341"/>
              <a:gd name="T73" fmla="*/ 184 h 415"/>
              <a:gd name="T74" fmla="*/ 221 w 341"/>
              <a:gd name="T75" fmla="*/ 285 h 415"/>
              <a:gd name="T76" fmla="*/ 225 w 341"/>
              <a:gd name="T77" fmla="*/ 281 h 415"/>
              <a:gd name="T78" fmla="*/ 228 w 341"/>
              <a:gd name="T79" fmla="*/ 158 h 415"/>
              <a:gd name="T80" fmla="*/ 256 w 341"/>
              <a:gd name="T81" fmla="*/ 164 h 415"/>
              <a:gd name="T82" fmla="*/ 237 w 341"/>
              <a:gd name="T83" fmla="*/ 124 h 415"/>
              <a:gd name="T84" fmla="*/ 257 w 341"/>
              <a:gd name="T85" fmla="*/ 140 h 415"/>
              <a:gd name="T86" fmla="*/ 263 w 341"/>
              <a:gd name="T87" fmla="*/ 81 h 415"/>
              <a:gd name="T88" fmla="*/ 267 w 341"/>
              <a:gd name="T89" fmla="*/ 78 h 415"/>
              <a:gd name="T90" fmla="*/ 270 w 341"/>
              <a:gd name="T91" fmla="*/ 73 h 415"/>
              <a:gd name="T92" fmla="*/ 275 w 341"/>
              <a:gd name="T93" fmla="*/ 72 h 415"/>
              <a:gd name="T94" fmla="*/ 280 w 341"/>
              <a:gd name="T95" fmla="*/ 69 h 415"/>
              <a:gd name="T96" fmla="*/ 284 w 341"/>
              <a:gd name="T97" fmla="*/ 70 h 415"/>
              <a:gd name="T98" fmla="*/ 76 w 341"/>
              <a:gd name="T99" fmla="*/ 91 h 415"/>
              <a:gd name="T100" fmla="*/ 56 w 341"/>
              <a:gd name="T101" fmla="*/ 112 h 415"/>
              <a:gd name="T102" fmla="*/ 61 w 341"/>
              <a:gd name="T103" fmla="*/ 136 h 415"/>
              <a:gd name="T104" fmla="*/ 54 w 341"/>
              <a:gd name="T105" fmla="*/ 123 h 415"/>
              <a:gd name="T106" fmla="*/ 67 w 341"/>
              <a:gd name="T107" fmla="*/ 134 h 415"/>
              <a:gd name="T108" fmla="*/ 83 w 341"/>
              <a:gd name="T109" fmla="*/ 129 h 415"/>
              <a:gd name="T110" fmla="*/ 90 w 341"/>
              <a:gd name="T111" fmla="*/ 129 h 415"/>
              <a:gd name="T112" fmla="*/ 87 w 341"/>
              <a:gd name="T113" fmla="*/ 121 h 415"/>
              <a:gd name="T114" fmla="*/ 113 w 341"/>
              <a:gd name="T115" fmla="*/ 145 h 415"/>
              <a:gd name="T116" fmla="*/ 203 w 341"/>
              <a:gd name="T117" fmla="*/ 14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1" h="415">
                <a:moveTo>
                  <a:pt x="338" y="77"/>
                </a:moveTo>
                <a:cubicBezTo>
                  <a:pt x="339" y="77"/>
                  <a:pt x="340" y="76"/>
                  <a:pt x="340" y="75"/>
                </a:cubicBezTo>
                <a:cubicBezTo>
                  <a:pt x="341" y="74"/>
                  <a:pt x="340" y="72"/>
                  <a:pt x="339" y="72"/>
                </a:cubicBezTo>
                <a:cubicBezTo>
                  <a:pt x="285" y="65"/>
                  <a:pt x="285" y="65"/>
                  <a:pt x="285" y="65"/>
                </a:cubicBezTo>
                <a:cubicBezTo>
                  <a:pt x="285" y="65"/>
                  <a:pt x="284" y="64"/>
                  <a:pt x="284" y="64"/>
                </a:cubicBezTo>
                <a:cubicBezTo>
                  <a:pt x="284" y="64"/>
                  <a:pt x="283" y="63"/>
                  <a:pt x="283" y="63"/>
                </a:cubicBezTo>
                <a:cubicBezTo>
                  <a:pt x="282" y="63"/>
                  <a:pt x="282" y="64"/>
                  <a:pt x="281" y="64"/>
                </a:cubicBezTo>
                <a:cubicBezTo>
                  <a:pt x="281" y="65"/>
                  <a:pt x="281" y="65"/>
                  <a:pt x="281" y="66"/>
                </a:cubicBezTo>
                <a:cubicBezTo>
                  <a:pt x="281" y="65"/>
                  <a:pt x="280" y="65"/>
                  <a:pt x="280" y="64"/>
                </a:cubicBezTo>
                <a:cubicBezTo>
                  <a:pt x="279" y="64"/>
                  <a:pt x="279" y="64"/>
                  <a:pt x="278" y="64"/>
                </a:cubicBezTo>
                <a:cubicBezTo>
                  <a:pt x="278" y="64"/>
                  <a:pt x="277" y="64"/>
                  <a:pt x="277" y="65"/>
                </a:cubicBezTo>
                <a:cubicBezTo>
                  <a:pt x="277" y="65"/>
                  <a:pt x="277" y="66"/>
                  <a:pt x="277" y="66"/>
                </a:cubicBezTo>
                <a:cubicBezTo>
                  <a:pt x="276" y="66"/>
                  <a:pt x="276" y="65"/>
                  <a:pt x="275" y="65"/>
                </a:cubicBezTo>
                <a:cubicBezTo>
                  <a:pt x="275" y="65"/>
                  <a:pt x="274" y="64"/>
                  <a:pt x="274" y="65"/>
                </a:cubicBezTo>
                <a:cubicBezTo>
                  <a:pt x="273" y="65"/>
                  <a:pt x="273" y="66"/>
                  <a:pt x="273" y="66"/>
                </a:cubicBezTo>
                <a:cubicBezTo>
                  <a:pt x="273" y="66"/>
                  <a:pt x="273" y="67"/>
                  <a:pt x="273" y="67"/>
                </a:cubicBezTo>
                <a:cubicBezTo>
                  <a:pt x="273" y="67"/>
                  <a:pt x="273" y="67"/>
                  <a:pt x="273" y="67"/>
                </a:cubicBezTo>
                <a:cubicBezTo>
                  <a:pt x="272" y="66"/>
                  <a:pt x="272" y="66"/>
                  <a:pt x="272" y="66"/>
                </a:cubicBezTo>
                <a:cubicBezTo>
                  <a:pt x="271" y="66"/>
                  <a:pt x="271" y="66"/>
                  <a:pt x="270" y="66"/>
                </a:cubicBezTo>
                <a:cubicBezTo>
                  <a:pt x="270" y="67"/>
                  <a:pt x="269" y="67"/>
                  <a:pt x="269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9" y="69"/>
                  <a:pt x="269" y="69"/>
                  <a:pt x="269" y="68"/>
                </a:cubicBezTo>
                <a:cubicBezTo>
                  <a:pt x="268" y="68"/>
                  <a:pt x="267" y="68"/>
                  <a:pt x="267" y="68"/>
                </a:cubicBezTo>
                <a:cubicBezTo>
                  <a:pt x="266" y="69"/>
                  <a:pt x="266" y="69"/>
                  <a:pt x="266" y="70"/>
                </a:cubicBezTo>
                <a:cubicBezTo>
                  <a:pt x="266" y="70"/>
                  <a:pt x="266" y="71"/>
                  <a:pt x="267" y="71"/>
                </a:cubicBezTo>
                <a:cubicBezTo>
                  <a:pt x="266" y="71"/>
                  <a:pt x="266" y="71"/>
                  <a:pt x="266" y="71"/>
                </a:cubicBezTo>
                <a:cubicBezTo>
                  <a:pt x="265" y="70"/>
                  <a:pt x="264" y="71"/>
                  <a:pt x="264" y="71"/>
                </a:cubicBezTo>
                <a:cubicBezTo>
                  <a:pt x="263" y="71"/>
                  <a:pt x="263" y="72"/>
                  <a:pt x="263" y="73"/>
                </a:cubicBezTo>
                <a:cubicBezTo>
                  <a:pt x="263" y="73"/>
                  <a:pt x="264" y="73"/>
                  <a:pt x="264" y="74"/>
                </a:cubicBezTo>
                <a:cubicBezTo>
                  <a:pt x="264" y="74"/>
                  <a:pt x="264" y="74"/>
                  <a:pt x="264" y="74"/>
                </a:cubicBezTo>
                <a:cubicBezTo>
                  <a:pt x="263" y="74"/>
                  <a:pt x="263" y="74"/>
                  <a:pt x="263" y="73"/>
                </a:cubicBezTo>
                <a:cubicBezTo>
                  <a:pt x="262" y="73"/>
                  <a:pt x="261" y="73"/>
                  <a:pt x="261" y="74"/>
                </a:cubicBezTo>
                <a:cubicBezTo>
                  <a:pt x="260" y="74"/>
                  <a:pt x="260" y="75"/>
                  <a:pt x="261" y="75"/>
                </a:cubicBezTo>
                <a:cubicBezTo>
                  <a:pt x="261" y="76"/>
                  <a:pt x="261" y="76"/>
                  <a:pt x="261" y="76"/>
                </a:cubicBezTo>
                <a:cubicBezTo>
                  <a:pt x="224" y="117"/>
                  <a:pt x="224" y="117"/>
                  <a:pt x="224" y="117"/>
                </a:cubicBezTo>
                <a:cubicBezTo>
                  <a:pt x="218" y="117"/>
                  <a:pt x="213" y="118"/>
                  <a:pt x="208" y="120"/>
                </a:cubicBezTo>
                <a:cubicBezTo>
                  <a:pt x="209" y="123"/>
                  <a:pt x="209" y="123"/>
                  <a:pt x="209" y="123"/>
                </a:cubicBezTo>
                <a:cubicBezTo>
                  <a:pt x="213" y="121"/>
                  <a:pt x="217" y="120"/>
                  <a:pt x="221" y="119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6" y="123"/>
                  <a:pt x="214" y="124"/>
                  <a:pt x="212" y="124"/>
                </a:cubicBezTo>
                <a:cubicBezTo>
                  <a:pt x="213" y="128"/>
                  <a:pt x="213" y="128"/>
                  <a:pt x="213" y="128"/>
                </a:cubicBezTo>
                <a:cubicBezTo>
                  <a:pt x="197" y="145"/>
                  <a:pt x="197" y="145"/>
                  <a:pt x="197" y="145"/>
                </a:cubicBezTo>
                <a:cubicBezTo>
                  <a:pt x="195" y="145"/>
                  <a:pt x="192" y="145"/>
                  <a:pt x="189" y="145"/>
                </a:cubicBezTo>
                <a:cubicBezTo>
                  <a:pt x="182" y="145"/>
                  <a:pt x="174" y="145"/>
                  <a:pt x="165" y="145"/>
                </a:cubicBezTo>
                <a:cubicBezTo>
                  <a:pt x="179" y="88"/>
                  <a:pt x="179" y="88"/>
                  <a:pt x="179" y="88"/>
                </a:cubicBezTo>
                <a:cubicBezTo>
                  <a:pt x="179" y="88"/>
                  <a:pt x="179" y="88"/>
                  <a:pt x="179" y="88"/>
                </a:cubicBezTo>
                <a:cubicBezTo>
                  <a:pt x="180" y="88"/>
                  <a:pt x="181" y="87"/>
                  <a:pt x="181" y="87"/>
                </a:cubicBezTo>
                <a:cubicBezTo>
                  <a:pt x="181" y="86"/>
                  <a:pt x="181" y="86"/>
                  <a:pt x="180" y="85"/>
                </a:cubicBezTo>
                <a:cubicBezTo>
                  <a:pt x="180" y="85"/>
                  <a:pt x="180" y="85"/>
                  <a:pt x="180" y="85"/>
                </a:cubicBezTo>
                <a:cubicBezTo>
                  <a:pt x="180" y="85"/>
                  <a:pt x="180" y="85"/>
                  <a:pt x="180" y="85"/>
                </a:cubicBezTo>
                <a:cubicBezTo>
                  <a:pt x="180" y="85"/>
                  <a:pt x="180" y="85"/>
                  <a:pt x="180" y="85"/>
                </a:cubicBezTo>
                <a:cubicBezTo>
                  <a:pt x="181" y="85"/>
                  <a:pt x="181" y="84"/>
                  <a:pt x="182" y="83"/>
                </a:cubicBezTo>
                <a:cubicBezTo>
                  <a:pt x="182" y="83"/>
                  <a:pt x="182" y="82"/>
                  <a:pt x="181" y="82"/>
                </a:cubicBezTo>
                <a:cubicBezTo>
                  <a:pt x="180" y="81"/>
                  <a:pt x="180" y="81"/>
                  <a:pt x="180" y="81"/>
                </a:cubicBezTo>
                <a:cubicBezTo>
                  <a:pt x="180" y="81"/>
                  <a:pt x="180" y="81"/>
                  <a:pt x="180" y="81"/>
                </a:cubicBezTo>
                <a:cubicBezTo>
                  <a:pt x="181" y="81"/>
                  <a:pt x="181" y="81"/>
                  <a:pt x="181" y="81"/>
                </a:cubicBezTo>
                <a:cubicBezTo>
                  <a:pt x="182" y="81"/>
                  <a:pt x="182" y="81"/>
                  <a:pt x="182" y="80"/>
                </a:cubicBezTo>
                <a:cubicBezTo>
                  <a:pt x="183" y="79"/>
                  <a:pt x="182" y="79"/>
                  <a:pt x="182" y="78"/>
                </a:cubicBezTo>
                <a:cubicBezTo>
                  <a:pt x="181" y="78"/>
                  <a:pt x="181" y="78"/>
                  <a:pt x="181" y="78"/>
                </a:cubicBezTo>
                <a:cubicBezTo>
                  <a:pt x="181" y="78"/>
                  <a:pt x="181" y="78"/>
                  <a:pt x="181" y="78"/>
                </a:cubicBezTo>
                <a:cubicBezTo>
                  <a:pt x="182" y="78"/>
                  <a:pt x="182" y="78"/>
                  <a:pt x="182" y="78"/>
                </a:cubicBezTo>
                <a:cubicBezTo>
                  <a:pt x="183" y="78"/>
                  <a:pt x="183" y="77"/>
                  <a:pt x="183" y="77"/>
                </a:cubicBezTo>
                <a:cubicBezTo>
                  <a:pt x="183" y="76"/>
                  <a:pt x="183" y="75"/>
                  <a:pt x="183" y="75"/>
                </a:cubicBezTo>
                <a:cubicBezTo>
                  <a:pt x="182" y="75"/>
                  <a:pt x="182" y="75"/>
                  <a:pt x="182" y="75"/>
                </a:cubicBezTo>
                <a:cubicBezTo>
                  <a:pt x="182" y="74"/>
                  <a:pt x="182" y="74"/>
                  <a:pt x="182" y="74"/>
                </a:cubicBezTo>
                <a:cubicBezTo>
                  <a:pt x="183" y="74"/>
                  <a:pt x="183" y="74"/>
                  <a:pt x="183" y="74"/>
                </a:cubicBezTo>
                <a:cubicBezTo>
                  <a:pt x="184" y="74"/>
                  <a:pt x="184" y="74"/>
                  <a:pt x="184" y="73"/>
                </a:cubicBezTo>
                <a:cubicBezTo>
                  <a:pt x="184" y="73"/>
                  <a:pt x="184" y="72"/>
                  <a:pt x="184" y="72"/>
                </a:cubicBezTo>
                <a:cubicBezTo>
                  <a:pt x="183" y="71"/>
                  <a:pt x="183" y="71"/>
                  <a:pt x="183" y="71"/>
                </a:cubicBezTo>
                <a:cubicBezTo>
                  <a:pt x="183" y="71"/>
                  <a:pt x="183" y="71"/>
                  <a:pt x="183" y="71"/>
                </a:cubicBezTo>
                <a:cubicBezTo>
                  <a:pt x="184" y="71"/>
                  <a:pt x="184" y="71"/>
                  <a:pt x="184" y="71"/>
                </a:cubicBezTo>
                <a:cubicBezTo>
                  <a:pt x="184" y="71"/>
                  <a:pt x="185" y="70"/>
                  <a:pt x="185" y="70"/>
                </a:cubicBezTo>
                <a:cubicBezTo>
                  <a:pt x="185" y="69"/>
                  <a:pt x="185" y="69"/>
                  <a:pt x="184" y="68"/>
                </a:cubicBezTo>
                <a:cubicBezTo>
                  <a:pt x="184" y="68"/>
                  <a:pt x="184" y="68"/>
                  <a:pt x="184" y="68"/>
                </a:cubicBezTo>
                <a:cubicBezTo>
                  <a:pt x="184" y="68"/>
                  <a:pt x="184" y="68"/>
                  <a:pt x="184" y="68"/>
                </a:cubicBezTo>
                <a:cubicBezTo>
                  <a:pt x="185" y="68"/>
                  <a:pt x="185" y="68"/>
                  <a:pt x="185" y="68"/>
                </a:cubicBezTo>
                <a:cubicBezTo>
                  <a:pt x="185" y="67"/>
                  <a:pt x="186" y="67"/>
                  <a:pt x="186" y="66"/>
                </a:cubicBezTo>
                <a:cubicBezTo>
                  <a:pt x="186" y="66"/>
                  <a:pt x="186" y="65"/>
                  <a:pt x="185" y="65"/>
                </a:cubicBezTo>
                <a:cubicBezTo>
                  <a:pt x="185" y="64"/>
                  <a:pt x="185" y="64"/>
                  <a:pt x="185" y="64"/>
                </a:cubicBezTo>
                <a:cubicBezTo>
                  <a:pt x="185" y="64"/>
                  <a:pt x="185" y="64"/>
                  <a:pt x="185" y="64"/>
                </a:cubicBezTo>
                <a:cubicBezTo>
                  <a:pt x="185" y="64"/>
                  <a:pt x="185" y="64"/>
                  <a:pt x="185" y="64"/>
                </a:cubicBezTo>
                <a:cubicBezTo>
                  <a:pt x="186" y="64"/>
                  <a:pt x="187" y="64"/>
                  <a:pt x="187" y="63"/>
                </a:cubicBezTo>
                <a:cubicBezTo>
                  <a:pt x="187" y="62"/>
                  <a:pt x="187" y="62"/>
                  <a:pt x="186" y="61"/>
                </a:cubicBezTo>
                <a:cubicBezTo>
                  <a:pt x="186" y="61"/>
                  <a:pt x="186" y="61"/>
                  <a:pt x="186" y="61"/>
                </a:cubicBezTo>
                <a:cubicBezTo>
                  <a:pt x="196" y="18"/>
                  <a:pt x="196" y="18"/>
                  <a:pt x="196" y="18"/>
                </a:cubicBezTo>
                <a:cubicBezTo>
                  <a:pt x="197" y="17"/>
                  <a:pt x="196" y="16"/>
                  <a:pt x="195" y="15"/>
                </a:cubicBezTo>
                <a:cubicBezTo>
                  <a:pt x="193" y="15"/>
                  <a:pt x="192" y="16"/>
                  <a:pt x="192" y="17"/>
                </a:cubicBezTo>
                <a:cubicBezTo>
                  <a:pt x="181" y="62"/>
                  <a:pt x="181" y="62"/>
                  <a:pt x="181" y="62"/>
                </a:cubicBezTo>
                <a:cubicBezTo>
                  <a:pt x="180" y="62"/>
                  <a:pt x="180" y="62"/>
                  <a:pt x="180" y="62"/>
                </a:cubicBezTo>
                <a:cubicBezTo>
                  <a:pt x="180" y="62"/>
                  <a:pt x="179" y="62"/>
                  <a:pt x="179" y="63"/>
                </a:cubicBezTo>
                <a:cubicBezTo>
                  <a:pt x="179" y="63"/>
                  <a:pt x="179" y="64"/>
                  <a:pt x="180" y="65"/>
                </a:cubicBezTo>
                <a:cubicBezTo>
                  <a:pt x="180" y="65"/>
                  <a:pt x="180" y="65"/>
                  <a:pt x="180" y="65"/>
                </a:cubicBezTo>
                <a:cubicBezTo>
                  <a:pt x="180" y="65"/>
                  <a:pt x="180" y="65"/>
                  <a:pt x="180" y="65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79" y="65"/>
                  <a:pt x="178" y="66"/>
                  <a:pt x="178" y="66"/>
                </a:cubicBezTo>
                <a:cubicBezTo>
                  <a:pt x="178" y="67"/>
                  <a:pt x="178" y="68"/>
                  <a:pt x="179" y="68"/>
                </a:cubicBezTo>
                <a:cubicBezTo>
                  <a:pt x="179" y="68"/>
                  <a:pt x="179" y="68"/>
                  <a:pt x="179" y="68"/>
                </a:cubicBezTo>
                <a:cubicBezTo>
                  <a:pt x="179" y="68"/>
                  <a:pt x="179" y="68"/>
                  <a:pt x="179" y="68"/>
                </a:cubicBezTo>
                <a:cubicBezTo>
                  <a:pt x="179" y="69"/>
                  <a:pt x="179" y="69"/>
                  <a:pt x="179" y="69"/>
                </a:cubicBezTo>
                <a:cubicBezTo>
                  <a:pt x="178" y="69"/>
                  <a:pt x="177" y="69"/>
                  <a:pt x="177" y="70"/>
                </a:cubicBezTo>
                <a:cubicBezTo>
                  <a:pt x="177" y="70"/>
                  <a:pt x="177" y="71"/>
                  <a:pt x="178" y="71"/>
                </a:cubicBezTo>
                <a:cubicBezTo>
                  <a:pt x="178" y="72"/>
                  <a:pt x="178" y="72"/>
                  <a:pt x="178" y="72"/>
                </a:cubicBezTo>
                <a:cubicBezTo>
                  <a:pt x="178" y="72"/>
                  <a:pt x="178" y="72"/>
                  <a:pt x="178" y="72"/>
                </a:cubicBezTo>
                <a:cubicBezTo>
                  <a:pt x="178" y="72"/>
                  <a:pt x="178" y="72"/>
                  <a:pt x="178" y="72"/>
                </a:cubicBezTo>
                <a:cubicBezTo>
                  <a:pt x="177" y="72"/>
                  <a:pt x="177" y="72"/>
                  <a:pt x="176" y="73"/>
                </a:cubicBezTo>
                <a:cubicBezTo>
                  <a:pt x="176" y="74"/>
                  <a:pt x="177" y="74"/>
                  <a:pt x="177" y="75"/>
                </a:cubicBezTo>
                <a:cubicBezTo>
                  <a:pt x="178" y="75"/>
                  <a:pt x="178" y="75"/>
                  <a:pt x="178" y="75"/>
                </a:cubicBezTo>
                <a:cubicBezTo>
                  <a:pt x="177" y="75"/>
                  <a:pt x="177" y="75"/>
                  <a:pt x="177" y="75"/>
                </a:cubicBezTo>
                <a:cubicBezTo>
                  <a:pt x="177" y="75"/>
                  <a:pt x="177" y="75"/>
                  <a:pt x="177" y="75"/>
                </a:cubicBezTo>
                <a:cubicBezTo>
                  <a:pt x="176" y="75"/>
                  <a:pt x="176" y="76"/>
                  <a:pt x="176" y="77"/>
                </a:cubicBezTo>
                <a:cubicBezTo>
                  <a:pt x="175" y="77"/>
                  <a:pt x="176" y="78"/>
                  <a:pt x="176" y="78"/>
                </a:cubicBezTo>
                <a:cubicBezTo>
                  <a:pt x="177" y="78"/>
                  <a:pt x="177" y="78"/>
                  <a:pt x="177" y="78"/>
                </a:cubicBezTo>
                <a:cubicBezTo>
                  <a:pt x="177" y="79"/>
                  <a:pt x="177" y="79"/>
                  <a:pt x="177" y="79"/>
                </a:cubicBezTo>
                <a:cubicBezTo>
                  <a:pt x="176" y="79"/>
                  <a:pt x="176" y="79"/>
                  <a:pt x="176" y="79"/>
                </a:cubicBezTo>
                <a:cubicBezTo>
                  <a:pt x="175" y="79"/>
                  <a:pt x="175" y="79"/>
                  <a:pt x="175" y="80"/>
                </a:cubicBezTo>
                <a:cubicBezTo>
                  <a:pt x="175" y="81"/>
                  <a:pt x="175" y="81"/>
                  <a:pt x="175" y="8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6" y="82"/>
                  <a:pt x="176" y="82"/>
                  <a:pt x="176" y="82"/>
                </a:cubicBezTo>
                <a:cubicBezTo>
                  <a:pt x="175" y="82"/>
                  <a:pt x="175" y="82"/>
                  <a:pt x="175" y="82"/>
                </a:cubicBezTo>
                <a:cubicBezTo>
                  <a:pt x="175" y="82"/>
                  <a:pt x="174" y="83"/>
                  <a:pt x="174" y="83"/>
                </a:cubicBezTo>
                <a:cubicBezTo>
                  <a:pt x="174" y="84"/>
                  <a:pt x="174" y="85"/>
                  <a:pt x="175" y="85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60" y="145"/>
                  <a:pt x="160" y="145"/>
                  <a:pt x="160" y="145"/>
                </a:cubicBezTo>
                <a:cubicBezTo>
                  <a:pt x="147" y="145"/>
                  <a:pt x="133" y="145"/>
                  <a:pt x="119" y="145"/>
                </a:cubicBezTo>
                <a:cubicBezTo>
                  <a:pt x="125" y="136"/>
                  <a:pt x="127" y="124"/>
                  <a:pt x="123" y="113"/>
                </a:cubicBezTo>
                <a:cubicBezTo>
                  <a:pt x="117" y="94"/>
                  <a:pt x="97" y="84"/>
                  <a:pt x="78" y="88"/>
                </a:cubicBezTo>
                <a:cubicBezTo>
                  <a:pt x="70" y="42"/>
                  <a:pt x="70" y="42"/>
                  <a:pt x="70" y="42"/>
                </a:cubicBezTo>
                <a:cubicBezTo>
                  <a:pt x="72" y="41"/>
                  <a:pt x="75" y="41"/>
                  <a:pt x="77" y="42"/>
                </a:cubicBezTo>
                <a:cubicBezTo>
                  <a:pt x="79" y="44"/>
                  <a:pt x="79" y="44"/>
                  <a:pt x="79" y="44"/>
                </a:cubicBezTo>
                <a:cubicBezTo>
                  <a:pt x="79" y="44"/>
                  <a:pt x="79" y="45"/>
                  <a:pt x="79" y="45"/>
                </a:cubicBezTo>
                <a:cubicBezTo>
                  <a:pt x="80" y="45"/>
                  <a:pt x="80" y="45"/>
                  <a:pt x="80" y="45"/>
                </a:cubicBezTo>
                <a:cubicBezTo>
                  <a:pt x="80" y="44"/>
                  <a:pt x="81" y="44"/>
                  <a:pt x="80" y="43"/>
                </a:cubicBezTo>
                <a:cubicBezTo>
                  <a:pt x="80" y="42"/>
                  <a:pt x="80" y="42"/>
                  <a:pt x="80" y="42"/>
                </a:cubicBezTo>
                <a:cubicBezTo>
                  <a:pt x="86" y="37"/>
                  <a:pt x="93" y="36"/>
                  <a:pt x="97" y="37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2" y="39"/>
                  <a:pt x="102" y="39"/>
                  <a:pt x="102" y="39"/>
                </a:cubicBezTo>
                <a:cubicBezTo>
                  <a:pt x="102" y="39"/>
                  <a:pt x="103" y="39"/>
                  <a:pt x="103" y="39"/>
                </a:cubicBezTo>
                <a:cubicBezTo>
                  <a:pt x="103" y="38"/>
                  <a:pt x="103" y="38"/>
                  <a:pt x="103" y="37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2" y="34"/>
                  <a:pt x="107" y="30"/>
                  <a:pt x="115" y="29"/>
                </a:cubicBezTo>
                <a:cubicBezTo>
                  <a:pt x="120" y="31"/>
                  <a:pt x="120" y="31"/>
                  <a:pt x="120" y="31"/>
                </a:cubicBezTo>
                <a:cubicBezTo>
                  <a:pt x="120" y="31"/>
                  <a:pt x="120" y="31"/>
                  <a:pt x="120" y="31"/>
                </a:cubicBezTo>
                <a:cubicBezTo>
                  <a:pt x="120" y="31"/>
                  <a:pt x="121" y="30"/>
                  <a:pt x="121" y="30"/>
                </a:cubicBezTo>
                <a:cubicBezTo>
                  <a:pt x="121" y="29"/>
                  <a:pt x="121" y="29"/>
                  <a:pt x="120" y="29"/>
                </a:cubicBezTo>
                <a:cubicBezTo>
                  <a:pt x="64" y="13"/>
                  <a:pt x="64" y="13"/>
                  <a:pt x="64" y="13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1"/>
                  <a:pt x="61" y="0"/>
                  <a:pt x="61" y="0"/>
                </a:cubicBezTo>
                <a:cubicBezTo>
                  <a:pt x="60" y="0"/>
                  <a:pt x="59" y="1"/>
                  <a:pt x="59" y="2"/>
                </a:cubicBezTo>
                <a:cubicBezTo>
                  <a:pt x="61" y="13"/>
                  <a:pt x="61" y="13"/>
                  <a:pt x="61" y="13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4" y="49"/>
                  <a:pt x="15" y="49"/>
                </a:cubicBezTo>
                <a:cubicBezTo>
                  <a:pt x="15" y="50"/>
                  <a:pt x="15" y="50"/>
                  <a:pt x="15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9" y="47"/>
                  <a:pt x="19" y="47"/>
                  <a:pt x="19" y="47"/>
                </a:cubicBezTo>
                <a:cubicBezTo>
                  <a:pt x="23" y="47"/>
                  <a:pt x="30" y="46"/>
                  <a:pt x="35" y="49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1"/>
                  <a:pt x="34" y="51"/>
                </a:cubicBezTo>
                <a:cubicBezTo>
                  <a:pt x="35" y="52"/>
                  <a:pt x="35" y="52"/>
                  <a:pt x="35" y="52"/>
                </a:cubicBezTo>
                <a:cubicBezTo>
                  <a:pt x="36" y="52"/>
                  <a:pt x="36" y="51"/>
                  <a:pt x="36" y="51"/>
                </a:cubicBezTo>
                <a:cubicBezTo>
                  <a:pt x="38" y="48"/>
                  <a:pt x="38" y="48"/>
                  <a:pt x="38" y="48"/>
                </a:cubicBezTo>
                <a:cubicBezTo>
                  <a:pt x="47" y="44"/>
                  <a:pt x="55" y="45"/>
                  <a:pt x="57" y="46"/>
                </a:cubicBezTo>
                <a:cubicBezTo>
                  <a:pt x="57" y="47"/>
                  <a:pt x="57" y="47"/>
                  <a:pt x="57" y="47"/>
                </a:cubicBezTo>
                <a:cubicBezTo>
                  <a:pt x="57" y="48"/>
                  <a:pt x="57" y="48"/>
                  <a:pt x="58" y="49"/>
                </a:cubicBezTo>
                <a:cubicBezTo>
                  <a:pt x="58" y="49"/>
                  <a:pt x="58" y="49"/>
                  <a:pt x="58" y="49"/>
                </a:cubicBezTo>
                <a:cubicBezTo>
                  <a:pt x="59" y="49"/>
                  <a:pt x="59" y="48"/>
                  <a:pt x="59" y="48"/>
                </a:cubicBezTo>
                <a:cubicBezTo>
                  <a:pt x="60" y="46"/>
                  <a:pt x="60" y="46"/>
                  <a:pt x="60" y="46"/>
                </a:cubicBezTo>
                <a:cubicBezTo>
                  <a:pt x="61" y="45"/>
                  <a:pt x="63" y="43"/>
                  <a:pt x="67" y="42"/>
                </a:cubicBezTo>
                <a:cubicBezTo>
                  <a:pt x="75" y="89"/>
                  <a:pt x="75" y="89"/>
                  <a:pt x="75" y="89"/>
                </a:cubicBezTo>
                <a:cubicBezTo>
                  <a:pt x="75" y="89"/>
                  <a:pt x="74" y="89"/>
                  <a:pt x="74" y="89"/>
                </a:cubicBezTo>
                <a:cubicBezTo>
                  <a:pt x="60" y="94"/>
                  <a:pt x="51" y="106"/>
                  <a:pt x="49" y="119"/>
                </a:cubicBezTo>
                <a:cubicBezTo>
                  <a:pt x="48" y="119"/>
                  <a:pt x="48" y="119"/>
                  <a:pt x="47" y="119"/>
                </a:cubicBezTo>
                <a:cubicBezTo>
                  <a:pt x="45" y="120"/>
                  <a:pt x="43" y="121"/>
                  <a:pt x="42" y="122"/>
                </a:cubicBezTo>
                <a:cubicBezTo>
                  <a:pt x="40" y="123"/>
                  <a:pt x="39" y="124"/>
                  <a:pt x="37" y="125"/>
                </a:cubicBezTo>
                <a:cubicBezTo>
                  <a:pt x="37" y="125"/>
                  <a:pt x="37" y="124"/>
                  <a:pt x="36" y="124"/>
                </a:cubicBezTo>
                <a:cubicBezTo>
                  <a:pt x="36" y="124"/>
                  <a:pt x="35" y="123"/>
                  <a:pt x="35" y="123"/>
                </a:cubicBezTo>
                <a:cubicBezTo>
                  <a:pt x="32" y="119"/>
                  <a:pt x="29" y="113"/>
                  <a:pt x="28" y="109"/>
                </a:cubicBezTo>
                <a:cubicBezTo>
                  <a:pt x="27" y="105"/>
                  <a:pt x="25" y="98"/>
                  <a:pt x="24" y="93"/>
                </a:cubicBezTo>
                <a:cubicBezTo>
                  <a:pt x="24" y="90"/>
                  <a:pt x="22" y="86"/>
                  <a:pt x="21" y="84"/>
                </a:cubicBezTo>
                <a:cubicBezTo>
                  <a:pt x="20" y="82"/>
                  <a:pt x="17" y="80"/>
                  <a:pt x="15" y="79"/>
                </a:cubicBezTo>
                <a:cubicBezTo>
                  <a:pt x="14" y="78"/>
                  <a:pt x="12" y="78"/>
                  <a:pt x="11" y="77"/>
                </a:cubicBezTo>
                <a:cubicBezTo>
                  <a:pt x="10" y="76"/>
                  <a:pt x="9" y="75"/>
                  <a:pt x="8" y="73"/>
                </a:cubicBezTo>
                <a:cubicBezTo>
                  <a:pt x="8" y="71"/>
                  <a:pt x="8" y="69"/>
                  <a:pt x="8" y="68"/>
                </a:cubicBezTo>
                <a:cubicBezTo>
                  <a:pt x="9" y="68"/>
                  <a:pt x="10" y="65"/>
                  <a:pt x="10" y="65"/>
                </a:cubicBezTo>
                <a:cubicBezTo>
                  <a:pt x="16" y="53"/>
                  <a:pt x="9" y="46"/>
                  <a:pt x="13" y="36"/>
                </a:cubicBezTo>
                <a:cubicBezTo>
                  <a:pt x="4" y="42"/>
                  <a:pt x="1" y="52"/>
                  <a:pt x="0" y="56"/>
                </a:cubicBezTo>
                <a:cubicBezTo>
                  <a:pt x="0" y="59"/>
                  <a:pt x="1" y="66"/>
                  <a:pt x="4" y="70"/>
                </a:cubicBezTo>
                <a:cubicBezTo>
                  <a:pt x="4" y="66"/>
                  <a:pt x="4" y="60"/>
                  <a:pt x="4" y="56"/>
                </a:cubicBezTo>
                <a:cubicBezTo>
                  <a:pt x="5" y="52"/>
                  <a:pt x="6" y="49"/>
                  <a:pt x="8" y="45"/>
                </a:cubicBezTo>
                <a:cubicBezTo>
                  <a:pt x="3" y="58"/>
                  <a:pt x="6" y="71"/>
                  <a:pt x="8" y="77"/>
                </a:cubicBezTo>
                <a:cubicBezTo>
                  <a:pt x="7" y="76"/>
                  <a:pt x="6" y="76"/>
                  <a:pt x="6" y="76"/>
                </a:cubicBezTo>
                <a:cubicBezTo>
                  <a:pt x="4" y="76"/>
                  <a:pt x="4" y="78"/>
                  <a:pt x="4" y="79"/>
                </a:cubicBezTo>
                <a:cubicBezTo>
                  <a:pt x="3" y="81"/>
                  <a:pt x="2" y="83"/>
                  <a:pt x="3" y="83"/>
                </a:cubicBezTo>
                <a:cubicBezTo>
                  <a:pt x="6" y="83"/>
                  <a:pt x="9" y="83"/>
                  <a:pt x="12" y="84"/>
                </a:cubicBezTo>
                <a:cubicBezTo>
                  <a:pt x="13" y="84"/>
                  <a:pt x="14" y="84"/>
                  <a:pt x="15" y="85"/>
                </a:cubicBezTo>
                <a:cubicBezTo>
                  <a:pt x="16" y="85"/>
                  <a:pt x="17" y="86"/>
                  <a:pt x="17" y="87"/>
                </a:cubicBezTo>
                <a:cubicBezTo>
                  <a:pt x="19" y="88"/>
                  <a:pt x="21" y="92"/>
                  <a:pt x="22" y="96"/>
                </a:cubicBezTo>
                <a:cubicBezTo>
                  <a:pt x="22" y="99"/>
                  <a:pt x="24" y="106"/>
                  <a:pt x="25" y="110"/>
                </a:cubicBezTo>
                <a:cubicBezTo>
                  <a:pt x="26" y="114"/>
                  <a:pt x="29" y="120"/>
                  <a:pt x="32" y="124"/>
                </a:cubicBezTo>
                <a:cubicBezTo>
                  <a:pt x="33" y="125"/>
                  <a:pt x="33" y="126"/>
                  <a:pt x="34" y="126"/>
                </a:cubicBezTo>
                <a:cubicBezTo>
                  <a:pt x="34" y="127"/>
                  <a:pt x="34" y="127"/>
                  <a:pt x="35" y="127"/>
                </a:cubicBezTo>
                <a:cubicBezTo>
                  <a:pt x="32" y="128"/>
                  <a:pt x="30" y="129"/>
                  <a:pt x="28" y="130"/>
                </a:cubicBezTo>
                <a:cubicBezTo>
                  <a:pt x="26" y="131"/>
                  <a:pt x="25" y="132"/>
                  <a:pt x="23" y="134"/>
                </a:cubicBezTo>
                <a:cubicBezTo>
                  <a:pt x="18" y="141"/>
                  <a:pt x="20" y="153"/>
                  <a:pt x="29" y="160"/>
                </a:cubicBezTo>
                <a:cubicBezTo>
                  <a:pt x="37" y="167"/>
                  <a:pt x="47" y="169"/>
                  <a:pt x="54" y="165"/>
                </a:cubicBezTo>
                <a:cubicBezTo>
                  <a:pt x="54" y="164"/>
                  <a:pt x="55" y="164"/>
                  <a:pt x="55" y="164"/>
                </a:cubicBezTo>
                <a:cubicBezTo>
                  <a:pt x="61" y="169"/>
                  <a:pt x="69" y="177"/>
                  <a:pt x="76" y="184"/>
                </a:cubicBezTo>
                <a:cubicBezTo>
                  <a:pt x="88" y="196"/>
                  <a:pt x="105" y="214"/>
                  <a:pt x="114" y="224"/>
                </a:cubicBezTo>
                <a:cubicBezTo>
                  <a:pt x="122" y="234"/>
                  <a:pt x="130" y="272"/>
                  <a:pt x="131" y="307"/>
                </a:cubicBezTo>
                <a:cubicBezTo>
                  <a:pt x="132" y="342"/>
                  <a:pt x="131" y="375"/>
                  <a:pt x="130" y="380"/>
                </a:cubicBezTo>
                <a:cubicBezTo>
                  <a:pt x="129" y="385"/>
                  <a:pt x="123" y="393"/>
                  <a:pt x="118" y="397"/>
                </a:cubicBezTo>
                <a:cubicBezTo>
                  <a:pt x="112" y="401"/>
                  <a:pt x="100" y="406"/>
                  <a:pt x="92" y="407"/>
                </a:cubicBezTo>
                <a:cubicBezTo>
                  <a:pt x="83" y="409"/>
                  <a:pt x="76" y="411"/>
                  <a:pt x="76" y="412"/>
                </a:cubicBezTo>
                <a:cubicBezTo>
                  <a:pt x="76" y="414"/>
                  <a:pt x="90" y="415"/>
                  <a:pt x="107" y="415"/>
                </a:cubicBezTo>
                <a:cubicBezTo>
                  <a:pt x="125" y="415"/>
                  <a:pt x="153" y="415"/>
                  <a:pt x="171" y="415"/>
                </a:cubicBezTo>
                <a:cubicBezTo>
                  <a:pt x="188" y="415"/>
                  <a:pt x="202" y="414"/>
                  <a:pt x="202" y="412"/>
                </a:cubicBezTo>
                <a:cubicBezTo>
                  <a:pt x="202" y="411"/>
                  <a:pt x="195" y="409"/>
                  <a:pt x="186" y="407"/>
                </a:cubicBezTo>
                <a:cubicBezTo>
                  <a:pt x="178" y="406"/>
                  <a:pt x="166" y="401"/>
                  <a:pt x="160" y="397"/>
                </a:cubicBezTo>
                <a:cubicBezTo>
                  <a:pt x="155" y="393"/>
                  <a:pt x="149" y="385"/>
                  <a:pt x="148" y="380"/>
                </a:cubicBezTo>
                <a:cubicBezTo>
                  <a:pt x="147" y="375"/>
                  <a:pt x="146" y="342"/>
                  <a:pt x="147" y="307"/>
                </a:cubicBezTo>
                <a:cubicBezTo>
                  <a:pt x="148" y="272"/>
                  <a:pt x="155" y="234"/>
                  <a:pt x="164" y="224"/>
                </a:cubicBezTo>
                <a:cubicBezTo>
                  <a:pt x="173" y="214"/>
                  <a:pt x="190" y="196"/>
                  <a:pt x="202" y="184"/>
                </a:cubicBezTo>
                <a:cubicBezTo>
                  <a:pt x="205" y="181"/>
                  <a:pt x="209" y="177"/>
                  <a:pt x="213" y="173"/>
                </a:cubicBezTo>
                <a:cubicBezTo>
                  <a:pt x="210" y="179"/>
                  <a:pt x="207" y="184"/>
                  <a:pt x="205" y="187"/>
                </a:cubicBezTo>
                <a:cubicBezTo>
                  <a:pt x="197" y="207"/>
                  <a:pt x="216" y="207"/>
                  <a:pt x="222" y="217"/>
                </a:cubicBezTo>
                <a:cubicBezTo>
                  <a:pt x="229" y="231"/>
                  <a:pt x="200" y="252"/>
                  <a:pt x="196" y="261"/>
                </a:cubicBezTo>
                <a:cubicBezTo>
                  <a:pt x="192" y="270"/>
                  <a:pt x="196" y="277"/>
                  <a:pt x="202" y="281"/>
                </a:cubicBezTo>
                <a:cubicBezTo>
                  <a:pt x="208" y="286"/>
                  <a:pt x="214" y="283"/>
                  <a:pt x="221" y="285"/>
                </a:cubicBezTo>
                <a:cubicBezTo>
                  <a:pt x="227" y="286"/>
                  <a:pt x="215" y="298"/>
                  <a:pt x="209" y="302"/>
                </a:cubicBezTo>
                <a:cubicBezTo>
                  <a:pt x="201" y="308"/>
                  <a:pt x="208" y="317"/>
                  <a:pt x="214" y="320"/>
                </a:cubicBezTo>
                <a:cubicBezTo>
                  <a:pt x="220" y="324"/>
                  <a:pt x="230" y="325"/>
                  <a:pt x="236" y="318"/>
                </a:cubicBezTo>
                <a:cubicBezTo>
                  <a:pt x="230" y="321"/>
                  <a:pt x="223" y="320"/>
                  <a:pt x="218" y="317"/>
                </a:cubicBezTo>
                <a:cubicBezTo>
                  <a:pt x="212" y="313"/>
                  <a:pt x="205" y="305"/>
                  <a:pt x="213" y="299"/>
                </a:cubicBezTo>
                <a:cubicBezTo>
                  <a:pt x="219" y="295"/>
                  <a:pt x="231" y="283"/>
                  <a:pt x="225" y="281"/>
                </a:cubicBezTo>
                <a:cubicBezTo>
                  <a:pt x="218" y="280"/>
                  <a:pt x="212" y="282"/>
                  <a:pt x="206" y="278"/>
                </a:cubicBezTo>
                <a:cubicBezTo>
                  <a:pt x="201" y="274"/>
                  <a:pt x="196" y="267"/>
                  <a:pt x="200" y="258"/>
                </a:cubicBezTo>
                <a:cubicBezTo>
                  <a:pt x="204" y="249"/>
                  <a:pt x="234" y="227"/>
                  <a:pt x="226" y="214"/>
                </a:cubicBezTo>
                <a:cubicBezTo>
                  <a:pt x="220" y="204"/>
                  <a:pt x="201" y="203"/>
                  <a:pt x="209" y="184"/>
                </a:cubicBezTo>
                <a:cubicBezTo>
                  <a:pt x="211" y="180"/>
                  <a:pt x="215" y="174"/>
                  <a:pt x="218" y="168"/>
                </a:cubicBezTo>
                <a:cubicBezTo>
                  <a:pt x="222" y="164"/>
                  <a:pt x="226" y="160"/>
                  <a:pt x="228" y="158"/>
                </a:cubicBezTo>
                <a:cubicBezTo>
                  <a:pt x="240" y="184"/>
                  <a:pt x="240" y="184"/>
                  <a:pt x="240" y="184"/>
                </a:cubicBezTo>
                <a:cubicBezTo>
                  <a:pt x="247" y="180"/>
                  <a:pt x="252" y="174"/>
                  <a:pt x="255" y="168"/>
                </a:cubicBezTo>
                <a:cubicBezTo>
                  <a:pt x="228" y="158"/>
                  <a:pt x="228" y="158"/>
                  <a:pt x="228" y="158"/>
                </a:cubicBezTo>
                <a:cubicBezTo>
                  <a:pt x="228" y="158"/>
                  <a:pt x="229" y="157"/>
                  <a:pt x="229" y="157"/>
                </a:cubicBezTo>
                <a:cubicBezTo>
                  <a:pt x="230" y="156"/>
                  <a:pt x="230" y="156"/>
                  <a:pt x="231" y="155"/>
                </a:cubicBezTo>
                <a:cubicBezTo>
                  <a:pt x="256" y="164"/>
                  <a:pt x="256" y="164"/>
                  <a:pt x="256" y="164"/>
                </a:cubicBezTo>
                <a:cubicBezTo>
                  <a:pt x="258" y="157"/>
                  <a:pt x="258" y="149"/>
                  <a:pt x="255" y="142"/>
                </a:cubicBezTo>
                <a:cubicBezTo>
                  <a:pt x="233" y="153"/>
                  <a:pt x="233" y="153"/>
                  <a:pt x="233" y="153"/>
                </a:cubicBezTo>
                <a:cubicBezTo>
                  <a:pt x="235" y="150"/>
                  <a:pt x="237" y="148"/>
                  <a:pt x="238" y="147"/>
                </a:cubicBezTo>
                <a:cubicBezTo>
                  <a:pt x="238" y="147"/>
                  <a:pt x="238" y="147"/>
                  <a:pt x="237" y="147"/>
                </a:cubicBezTo>
                <a:cubicBezTo>
                  <a:pt x="253" y="139"/>
                  <a:pt x="253" y="139"/>
                  <a:pt x="253" y="139"/>
                </a:cubicBezTo>
                <a:cubicBezTo>
                  <a:pt x="250" y="132"/>
                  <a:pt x="244" y="127"/>
                  <a:pt x="237" y="124"/>
                </a:cubicBezTo>
                <a:cubicBezTo>
                  <a:pt x="229" y="146"/>
                  <a:pt x="229" y="146"/>
                  <a:pt x="229" y="146"/>
                </a:cubicBezTo>
                <a:cubicBezTo>
                  <a:pt x="228" y="146"/>
                  <a:pt x="227" y="146"/>
                  <a:pt x="226" y="146"/>
                </a:cubicBezTo>
                <a:cubicBezTo>
                  <a:pt x="234" y="123"/>
                  <a:pt x="234" y="123"/>
                  <a:pt x="234" y="123"/>
                </a:cubicBezTo>
                <a:cubicBezTo>
                  <a:pt x="231" y="122"/>
                  <a:pt x="228" y="122"/>
                  <a:pt x="225" y="122"/>
                </a:cubicBezTo>
                <a:cubicBezTo>
                  <a:pt x="227" y="119"/>
                  <a:pt x="227" y="119"/>
                  <a:pt x="227" y="119"/>
                </a:cubicBezTo>
                <a:cubicBezTo>
                  <a:pt x="239" y="120"/>
                  <a:pt x="251" y="128"/>
                  <a:pt x="257" y="140"/>
                </a:cubicBezTo>
                <a:cubicBezTo>
                  <a:pt x="265" y="157"/>
                  <a:pt x="258" y="179"/>
                  <a:pt x="240" y="187"/>
                </a:cubicBezTo>
                <a:cubicBezTo>
                  <a:pt x="241" y="190"/>
                  <a:pt x="241" y="190"/>
                  <a:pt x="241" y="190"/>
                </a:cubicBezTo>
                <a:cubicBezTo>
                  <a:pt x="260" y="180"/>
                  <a:pt x="268" y="157"/>
                  <a:pt x="259" y="138"/>
                </a:cubicBezTo>
                <a:cubicBezTo>
                  <a:pt x="253" y="126"/>
                  <a:pt x="242" y="118"/>
                  <a:pt x="229" y="117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3" y="80"/>
                  <a:pt x="263" y="81"/>
                  <a:pt x="263" y="81"/>
                </a:cubicBezTo>
                <a:cubicBezTo>
                  <a:pt x="263" y="81"/>
                  <a:pt x="264" y="81"/>
                  <a:pt x="264" y="81"/>
                </a:cubicBezTo>
                <a:cubicBezTo>
                  <a:pt x="264" y="81"/>
                  <a:pt x="265" y="81"/>
                  <a:pt x="265" y="80"/>
                </a:cubicBezTo>
                <a:cubicBezTo>
                  <a:pt x="265" y="80"/>
                  <a:pt x="266" y="79"/>
                  <a:pt x="265" y="79"/>
                </a:cubicBezTo>
                <a:cubicBezTo>
                  <a:pt x="265" y="78"/>
                  <a:pt x="265" y="78"/>
                  <a:pt x="265" y="78"/>
                </a:cubicBezTo>
                <a:cubicBezTo>
                  <a:pt x="265" y="78"/>
                  <a:pt x="265" y="78"/>
                  <a:pt x="266" y="78"/>
                </a:cubicBezTo>
                <a:cubicBezTo>
                  <a:pt x="266" y="78"/>
                  <a:pt x="267" y="78"/>
                  <a:pt x="267" y="78"/>
                </a:cubicBezTo>
                <a:cubicBezTo>
                  <a:pt x="268" y="77"/>
                  <a:pt x="268" y="77"/>
                  <a:pt x="268" y="76"/>
                </a:cubicBezTo>
                <a:cubicBezTo>
                  <a:pt x="268" y="76"/>
                  <a:pt x="268" y="76"/>
                  <a:pt x="267" y="75"/>
                </a:cubicBezTo>
                <a:cubicBezTo>
                  <a:pt x="268" y="75"/>
                  <a:pt x="268" y="76"/>
                  <a:pt x="268" y="76"/>
                </a:cubicBezTo>
                <a:cubicBezTo>
                  <a:pt x="269" y="76"/>
                  <a:pt x="269" y="76"/>
                  <a:pt x="270" y="76"/>
                </a:cubicBezTo>
                <a:cubicBezTo>
                  <a:pt x="270" y="75"/>
                  <a:pt x="271" y="75"/>
                  <a:pt x="270" y="74"/>
                </a:cubicBezTo>
                <a:cubicBezTo>
                  <a:pt x="270" y="74"/>
                  <a:pt x="270" y="73"/>
                  <a:pt x="270" y="73"/>
                </a:cubicBezTo>
                <a:cubicBezTo>
                  <a:pt x="270" y="73"/>
                  <a:pt x="271" y="73"/>
                  <a:pt x="271" y="74"/>
                </a:cubicBezTo>
                <a:cubicBezTo>
                  <a:pt x="271" y="74"/>
                  <a:pt x="272" y="74"/>
                  <a:pt x="272" y="74"/>
                </a:cubicBezTo>
                <a:cubicBezTo>
                  <a:pt x="273" y="73"/>
                  <a:pt x="273" y="73"/>
                  <a:pt x="273" y="72"/>
                </a:cubicBezTo>
                <a:cubicBezTo>
                  <a:pt x="273" y="72"/>
                  <a:pt x="273" y="71"/>
                  <a:pt x="273" y="71"/>
                </a:cubicBezTo>
                <a:cubicBezTo>
                  <a:pt x="273" y="71"/>
                  <a:pt x="273" y="72"/>
                  <a:pt x="274" y="72"/>
                </a:cubicBezTo>
                <a:cubicBezTo>
                  <a:pt x="274" y="72"/>
                  <a:pt x="275" y="72"/>
                  <a:pt x="275" y="72"/>
                </a:cubicBezTo>
                <a:cubicBezTo>
                  <a:pt x="276" y="72"/>
                  <a:pt x="276" y="71"/>
                  <a:pt x="276" y="70"/>
                </a:cubicBezTo>
                <a:cubicBezTo>
                  <a:pt x="276" y="70"/>
                  <a:pt x="276" y="70"/>
                  <a:pt x="276" y="70"/>
                </a:cubicBezTo>
                <a:cubicBezTo>
                  <a:pt x="276" y="70"/>
                  <a:pt x="277" y="70"/>
                  <a:pt x="277" y="71"/>
                </a:cubicBezTo>
                <a:cubicBezTo>
                  <a:pt x="277" y="71"/>
                  <a:pt x="278" y="71"/>
                  <a:pt x="279" y="71"/>
                </a:cubicBezTo>
                <a:cubicBezTo>
                  <a:pt x="279" y="71"/>
                  <a:pt x="280" y="70"/>
                  <a:pt x="280" y="70"/>
                </a:cubicBezTo>
                <a:cubicBezTo>
                  <a:pt x="280" y="69"/>
                  <a:pt x="280" y="69"/>
                  <a:pt x="280" y="69"/>
                </a:cubicBezTo>
                <a:cubicBezTo>
                  <a:pt x="280" y="69"/>
                  <a:pt x="280" y="70"/>
                  <a:pt x="280" y="70"/>
                </a:cubicBezTo>
                <a:cubicBezTo>
                  <a:pt x="281" y="71"/>
                  <a:pt x="281" y="71"/>
                  <a:pt x="282" y="71"/>
                </a:cubicBezTo>
                <a:cubicBezTo>
                  <a:pt x="283" y="71"/>
                  <a:pt x="283" y="70"/>
                  <a:pt x="283" y="70"/>
                </a:cubicBezTo>
                <a:cubicBezTo>
                  <a:pt x="283" y="69"/>
                  <a:pt x="283" y="69"/>
                  <a:pt x="283" y="69"/>
                </a:cubicBezTo>
                <a:cubicBezTo>
                  <a:pt x="284" y="69"/>
                  <a:pt x="284" y="69"/>
                  <a:pt x="284" y="69"/>
                </a:cubicBezTo>
                <a:cubicBezTo>
                  <a:pt x="284" y="70"/>
                  <a:pt x="284" y="70"/>
                  <a:pt x="284" y="70"/>
                </a:cubicBezTo>
                <a:cubicBezTo>
                  <a:pt x="284" y="70"/>
                  <a:pt x="285" y="71"/>
                  <a:pt x="285" y="71"/>
                </a:cubicBezTo>
                <a:cubicBezTo>
                  <a:pt x="286" y="71"/>
                  <a:pt x="286" y="70"/>
                  <a:pt x="287" y="70"/>
                </a:cubicBezTo>
                <a:cubicBezTo>
                  <a:pt x="338" y="77"/>
                  <a:pt x="338" y="77"/>
                  <a:pt x="338" y="77"/>
                </a:cubicBezTo>
                <a:cubicBezTo>
                  <a:pt x="338" y="77"/>
                  <a:pt x="338" y="77"/>
                  <a:pt x="338" y="77"/>
                </a:cubicBezTo>
                <a:close/>
                <a:moveTo>
                  <a:pt x="75" y="92"/>
                </a:moveTo>
                <a:cubicBezTo>
                  <a:pt x="75" y="92"/>
                  <a:pt x="75" y="92"/>
                  <a:pt x="76" y="91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4" y="95"/>
                  <a:pt x="74" y="95"/>
                  <a:pt x="74" y="95"/>
                </a:cubicBezTo>
                <a:cubicBezTo>
                  <a:pt x="67" y="98"/>
                  <a:pt x="61" y="103"/>
                  <a:pt x="58" y="109"/>
                </a:cubicBezTo>
                <a:cubicBezTo>
                  <a:pt x="81" y="121"/>
                  <a:pt x="81" y="121"/>
                  <a:pt x="81" y="121"/>
                </a:cubicBezTo>
                <a:cubicBezTo>
                  <a:pt x="82" y="125"/>
                  <a:pt x="82" y="125"/>
                  <a:pt x="82" y="125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5" y="115"/>
                  <a:pt x="54" y="117"/>
                  <a:pt x="54" y="120"/>
                </a:cubicBezTo>
                <a:cubicBezTo>
                  <a:pt x="53" y="119"/>
                  <a:pt x="52" y="119"/>
                  <a:pt x="51" y="119"/>
                </a:cubicBezTo>
                <a:cubicBezTo>
                  <a:pt x="54" y="107"/>
                  <a:pt x="62" y="96"/>
                  <a:pt x="75" y="92"/>
                </a:cubicBezTo>
                <a:close/>
                <a:moveTo>
                  <a:pt x="63" y="132"/>
                </a:moveTo>
                <a:cubicBezTo>
                  <a:pt x="64" y="133"/>
                  <a:pt x="64" y="134"/>
                  <a:pt x="64" y="135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61" y="135"/>
                  <a:pt x="60" y="134"/>
                  <a:pt x="59" y="133"/>
                </a:cubicBezTo>
                <a:lnTo>
                  <a:pt x="63" y="132"/>
                </a:lnTo>
                <a:close/>
                <a:moveTo>
                  <a:pt x="53" y="126"/>
                </a:moveTo>
                <a:cubicBezTo>
                  <a:pt x="53" y="125"/>
                  <a:pt x="52" y="125"/>
                  <a:pt x="51" y="125"/>
                </a:cubicBezTo>
                <a:cubicBezTo>
                  <a:pt x="51" y="124"/>
                  <a:pt x="51" y="123"/>
                  <a:pt x="51" y="122"/>
                </a:cubicBezTo>
                <a:cubicBezTo>
                  <a:pt x="52" y="123"/>
                  <a:pt x="53" y="123"/>
                  <a:pt x="54" y="123"/>
                </a:cubicBezTo>
                <a:cubicBezTo>
                  <a:pt x="53" y="124"/>
                  <a:pt x="53" y="125"/>
                  <a:pt x="53" y="126"/>
                </a:cubicBezTo>
                <a:close/>
                <a:moveTo>
                  <a:pt x="67" y="134"/>
                </a:moveTo>
                <a:cubicBezTo>
                  <a:pt x="67" y="133"/>
                  <a:pt x="67" y="132"/>
                  <a:pt x="66" y="130"/>
                </a:cubicBezTo>
                <a:cubicBezTo>
                  <a:pt x="82" y="125"/>
                  <a:pt x="82" y="125"/>
                  <a:pt x="82" y="125"/>
                </a:cubicBezTo>
                <a:cubicBezTo>
                  <a:pt x="82" y="129"/>
                  <a:pt x="82" y="129"/>
                  <a:pt x="82" y="129"/>
                </a:cubicBezTo>
                <a:lnTo>
                  <a:pt x="67" y="134"/>
                </a:lnTo>
                <a:close/>
                <a:moveTo>
                  <a:pt x="44" y="123"/>
                </a:moveTo>
                <a:cubicBezTo>
                  <a:pt x="44" y="122"/>
                  <a:pt x="46" y="122"/>
                  <a:pt x="48" y="122"/>
                </a:cubicBezTo>
                <a:cubicBezTo>
                  <a:pt x="48" y="123"/>
                  <a:pt x="48" y="123"/>
                  <a:pt x="48" y="124"/>
                </a:cubicBezTo>
                <a:cubicBezTo>
                  <a:pt x="46" y="124"/>
                  <a:pt x="44" y="123"/>
                  <a:pt x="44" y="123"/>
                </a:cubicBezTo>
                <a:close/>
                <a:moveTo>
                  <a:pt x="75" y="145"/>
                </a:moveTo>
                <a:cubicBezTo>
                  <a:pt x="83" y="129"/>
                  <a:pt x="83" y="129"/>
                  <a:pt x="83" y="129"/>
                </a:cubicBezTo>
                <a:cubicBezTo>
                  <a:pt x="84" y="135"/>
                  <a:pt x="84" y="135"/>
                  <a:pt x="84" y="135"/>
                </a:cubicBezTo>
                <a:cubicBezTo>
                  <a:pt x="79" y="145"/>
                  <a:pt x="79" y="145"/>
                  <a:pt x="79" y="145"/>
                </a:cubicBezTo>
                <a:cubicBezTo>
                  <a:pt x="77" y="145"/>
                  <a:pt x="76" y="145"/>
                  <a:pt x="75" y="145"/>
                </a:cubicBezTo>
                <a:close/>
                <a:moveTo>
                  <a:pt x="113" y="145"/>
                </a:moveTo>
                <a:cubicBezTo>
                  <a:pt x="114" y="144"/>
                  <a:pt x="115" y="143"/>
                  <a:pt x="115" y="142"/>
                </a:cubicBezTo>
                <a:cubicBezTo>
                  <a:pt x="90" y="129"/>
                  <a:pt x="90" y="129"/>
                  <a:pt x="90" y="129"/>
                </a:cubicBezTo>
                <a:cubicBezTo>
                  <a:pt x="95" y="145"/>
                  <a:pt x="95" y="145"/>
                  <a:pt x="95" y="145"/>
                </a:cubicBezTo>
                <a:cubicBezTo>
                  <a:pt x="94" y="145"/>
                  <a:pt x="93" y="145"/>
                  <a:pt x="91" y="145"/>
                </a:cubicBezTo>
                <a:cubicBezTo>
                  <a:pt x="86" y="130"/>
                  <a:pt x="86" y="130"/>
                  <a:pt x="86" y="130"/>
                </a:cubicBezTo>
                <a:cubicBezTo>
                  <a:pt x="86" y="131"/>
                  <a:pt x="86" y="131"/>
                  <a:pt x="86" y="131"/>
                </a:cubicBezTo>
                <a:cubicBezTo>
                  <a:pt x="81" y="104"/>
                  <a:pt x="81" y="104"/>
                  <a:pt x="81" y="104"/>
                </a:cubicBezTo>
                <a:cubicBezTo>
                  <a:pt x="87" y="121"/>
                  <a:pt x="87" y="121"/>
                  <a:pt x="87" y="121"/>
                </a:cubicBezTo>
                <a:cubicBezTo>
                  <a:pt x="99" y="95"/>
                  <a:pt x="99" y="95"/>
                  <a:pt x="99" y="95"/>
                </a:cubicBezTo>
                <a:cubicBezTo>
                  <a:pt x="93" y="92"/>
                  <a:pt x="86" y="92"/>
                  <a:pt x="79" y="93"/>
                </a:cubicBezTo>
                <a:cubicBezTo>
                  <a:pt x="79" y="91"/>
                  <a:pt x="79" y="91"/>
                  <a:pt x="79" y="91"/>
                </a:cubicBezTo>
                <a:cubicBezTo>
                  <a:pt x="96" y="87"/>
                  <a:pt x="114" y="96"/>
                  <a:pt x="120" y="114"/>
                </a:cubicBezTo>
                <a:cubicBezTo>
                  <a:pt x="124" y="125"/>
                  <a:pt x="122" y="136"/>
                  <a:pt x="116" y="145"/>
                </a:cubicBezTo>
                <a:cubicBezTo>
                  <a:pt x="115" y="145"/>
                  <a:pt x="114" y="145"/>
                  <a:pt x="113" y="145"/>
                </a:cubicBezTo>
                <a:close/>
                <a:moveTo>
                  <a:pt x="218" y="138"/>
                </a:moveTo>
                <a:cubicBezTo>
                  <a:pt x="216" y="138"/>
                  <a:pt x="214" y="140"/>
                  <a:pt x="211" y="142"/>
                </a:cubicBezTo>
                <a:cubicBezTo>
                  <a:pt x="211" y="142"/>
                  <a:pt x="211" y="143"/>
                  <a:pt x="211" y="143"/>
                </a:cubicBezTo>
                <a:cubicBezTo>
                  <a:pt x="214" y="141"/>
                  <a:pt x="217" y="141"/>
                  <a:pt x="219" y="145"/>
                </a:cubicBezTo>
                <a:cubicBezTo>
                  <a:pt x="219" y="145"/>
                  <a:pt x="219" y="146"/>
                  <a:pt x="219" y="146"/>
                </a:cubicBezTo>
                <a:cubicBezTo>
                  <a:pt x="214" y="146"/>
                  <a:pt x="209" y="145"/>
                  <a:pt x="203" y="145"/>
                </a:cubicBezTo>
                <a:cubicBezTo>
                  <a:pt x="215" y="132"/>
                  <a:pt x="215" y="132"/>
                  <a:pt x="215" y="132"/>
                </a:cubicBezTo>
                <a:lnTo>
                  <a:pt x="218" y="1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224"/>
          <p:cNvSpPr>
            <a:spLocks/>
          </p:cNvSpPr>
          <p:nvPr/>
        </p:nvSpPr>
        <p:spPr bwMode="auto">
          <a:xfrm>
            <a:off x="2402165" y="1306177"/>
            <a:ext cx="608598" cy="876442"/>
          </a:xfrm>
          <a:custGeom>
            <a:avLst/>
            <a:gdLst>
              <a:gd name="T0" fmla="*/ 2 w 255"/>
              <a:gd name="T1" fmla="*/ 95 h 367"/>
              <a:gd name="T2" fmla="*/ 21 w 255"/>
              <a:gd name="T3" fmla="*/ 93 h 367"/>
              <a:gd name="T4" fmla="*/ 23 w 255"/>
              <a:gd name="T5" fmla="*/ 94 h 367"/>
              <a:gd name="T6" fmla="*/ 45 w 255"/>
              <a:gd name="T7" fmla="*/ 87 h 367"/>
              <a:gd name="T8" fmla="*/ 47 w 255"/>
              <a:gd name="T9" fmla="*/ 87 h 367"/>
              <a:gd name="T10" fmla="*/ 65 w 255"/>
              <a:gd name="T11" fmla="*/ 118 h 367"/>
              <a:gd name="T12" fmla="*/ 24 w 255"/>
              <a:gd name="T13" fmla="*/ 183 h 367"/>
              <a:gd name="T14" fmla="*/ 81 w 255"/>
              <a:gd name="T15" fmla="*/ 286 h 367"/>
              <a:gd name="T16" fmla="*/ 73 w 255"/>
              <a:gd name="T17" fmla="*/ 359 h 367"/>
              <a:gd name="T18" fmla="*/ 164 w 255"/>
              <a:gd name="T19" fmla="*/ 367 h 367"/>
              <a:gd name="T20" fmla="*/ 147 w 255"/>
              <a:gd name="T21" fmla="*/ 344 h 367"/>
              <a:gd name="T22" fmla="*/ 211 w 255"/>
              <a:gd name="T23" fmla="*/ 263 h 367"/>
              <a:gd name="T24" fmla="*/ 211 w 255"/>
              <a:gd name="T25" fmla="*/ 145 h 367"/>
              <a:gd name="T26" fmla="*/ 213 w 255"/>
              <a:gd name="T27" fmla="*/ 97 h 367"/>
              <a:gd name="T28" fmla="*/ 209 w 255"/>
              <a:gd name="T29" fmla="*/ 95 h 367"/>
              <a:gd name="T30" fmla="*/ 183 w 255"/>
              <a:gd name="T31" fmla="*/ 117 h 367"/>
              <a:gd name="T32" fmla="*/ 151 w 255"/>
              <a:gd name="T33" fmla="*/ 116 h 367"/>
              <a:gd name="T34" fmla="*/ 242 w 255"/>
              <a:gd name="T35" fmla="*/ 117 h 367"/>
              <a:gd name="T36" fmla="*/ 165 w 255"/>
              <a:gd name="T37" fmla="*/ 56 h 367"/>
              <a:gd name="T38" fmla="*/ 167 w 255"/>
              <a:gd name="T39" fmla="*/ 52 h 367"/>
              <a:gd name="T40" fmla="*/ 169 w 255"/>
              <a:gd name="T41" fmla="*/ 50 h 367"/>
              <a:gd name="T42" fmla="*/ 169 w 255"/>
              <a:gd name="T43" fmla="*/ 47 h 367"/>
              <a:gd name="T44" fmla="*/ 170 w 255"/>
              <a:gd name="T45" fmla="*/ 43 h 367"/>
              <a:gd name="T46" fmla="*/ 173 w 255"/>
              <a:gd name="T47" fmla="*/ 39 h 367"/>
              <a:gd name="T48" fmla="*/ 176 w 255"/>
              <a:gd name="T49" fmla="*/ 38 h 367"/>
              <a:gd name="T50" fmla="*/ 177 w 255"/>
              <a:gd name="T51" fmla="*/ 36 h 367"/>
              <a:gd name="T52" fmla="*/ 179 w 255"/>
              <a:gd name="T53" fmla="*/ 32 h 367"/>
              <a:gd name="T54" fmla="*/ 183 w 255"/>
              <a:gd name="T55" fmla="*/ 30 h 367"/>
              <a:gd name="T56" fmla="*/ 184 w 255"/>
              <a:gd name="T57" fmla="*/ 30 h 367"/>
              <a:gd name="T58" fmla="*/ 253 w 255"/>
              <a:gd name="T59" fmla="*/ 6 h 367"/>
              <a:gd name="T60" fmla="*/ 183 w 255"/>
              <a:gd name="T61" fmla="*/ 24 h 367"/>
              <a:gd name="T62" fmla="*/ 178 w 255"/>
              <a:gd name="T63" fmla="*/ 25 h 367"/>
              <a:gd name="T64" fmla="*/ 174 w 255"/>
              <a:gd name="T65" fmla="*/ 27 h 367"/>
              <a:gd name="T66" fmla="*/ 171 w 255"/>
              <a:gd name="T67" fmla="*/ 30 h 367"/>
              <a:gd name="T68" fmla="*/ 170 w 255"/>
              <a:gd name="T69" fmla="*/ 34 h 367"/>
              <a:gd name="T70" fmla="*/ 166 w 255"/>
              <a:gd name="T71" fmla="*/ 34 h 367"/>
              <a:gd name="T72" fmla="*/ 167 w 255"/>
              <a:gd name="T73" fmla="*/ 38 h 367"/>
              <a:gd name="T74" fmla="*/ 163 w 255"/>
              <a:gd name="T75" fmla="*/ 41 h 367"/>
              <a:gd name="T76" fmla="*/ 161 w 255"/>
              <a:gd name="T77" fmla="*/ 44 h 367"/>
              <a:gd name="T78" fmla="*/ 163 w 255"/>
              <a:gd name="T79" fmla="*/ 47 h 367"/>
              <a:gd name="T80" fmla="*/ 160 w 255"/>
              <a:gd name="T81" fmla="*/ 51 h 367"/>
              <a:gd name="T82" fmla="*/ 93 w 255"/>
              <a:gd name="T83" fmla="*/ 116 h 367"/>
              <a:gd name="T84" fmla="*/ 65 w 255"/>
              <a:gd name="T85" fmla="*/ 79 h 367"/>
              <a:gd name="T86" fmla="*/ 68 w 255"/>
              <a:gd name="T87" fmla="*/ 81 h 367"/>
              <a:gd name="T88" fmla="*/ 85 w 255"/>
              <a:gd name="T89" fmla="*/ 71 h 367"/>
              <a:gd name="T90" fmla="*/ 91 w 255"/>
              <a:gd name="T91" fmla="*/ 72 h 367"/>
              <a:gd name="T92" fmla="*/ 102 w 255"/>
              <a:gd name="T93" fmla="*/ 61 h 367"/>
              <a:gd name="T94" fmla="*/ 108 w 255"/>
              <a:gd name="T95" fmla="*/ 61 h 367"/>
              <a:gd name="T96" fmla="*/ 44 w 255"/>
              <a:gd name="T97" fmla="*/ 39 h 367"/>
              <a:gd name="T98" fmla="*/ 44 w 255"/>
              <a:gd name="T99" fmla="*/ 51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5" h="367">
                <a:moveTo>
                  <a:pt x="1" y="95"/>
                </a:moveTo>
                <a:cubicBezTo>
                  <a:pt x="1" y="95"/>
                  <a:pt x="1" y="95"/>
                  <a:pt x="1" y="95"/>
                </a:cubicBezTo>
                <a:cubicBezTo>
                  <a:pt x="2" y="95"/>
                  <a:pt x="2" y="95"/>
                  <a:pt x="2" y="95"/>
                </a:cubicBezTo>
                <a:cubicBezTo>
                  <a:pt x="5" y="92"/>
                  <a:pt x="5" y="92"/>
                  <a:pt x="5" y="92"/>
                </a:cubicBezTo>
                <a:cubicBezTo>
                  <a:pt x="9" y="91"/>
                  <a:pt x="16" y="89"/>
                  <a:pt x="22" y="92"/>
                </a:cubicBezTo>
                <a:cubicBezTo>
                  <a:pt x="21" y="93"/>
                  <a:pt x="21" y="93"/>
                  <a:pt x="21" y="93"/>
                </a:cubicBezTo>
                <a:cubicBezTo>
                  <a:pt x="21" y="93"/>
                  <a:pt x="21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3" y="94"/>
                  <a:pt x="23" y="94"/>
                  <a:pt x="23" y="94"/>
                </a:cubicBezTo>
                <a:cubicBezTo>
                  <a:pt x="25" y="91"/>
                  <a:pt x="25" y="91"/>
                  <a:pt x="25" y="91"/>
                </a:cubicBezTo>
                <a:cubicBezTo>
                  <a:pt x="33" y="85"/>
                  <a:pt x="42" y="85"/>
                  <a:pt x="45" y="86"/>
                </a:cubicBezTo>
                <a:cubicBezTo>
                  <a:pt x="45" y="87"/>
                  <a:pt x="45" y="87"/>
                  <a:pt x="45" y="87"/>
                </a:cubicBezTo>
                <a:cubicBezTo>
                  <a:pt x="44" y="88"/>
                  <a:pt x="45" y="88"/>
                  <a:pt x="46" y="88"/>
                </a:cubicBezTo>
                <a:cubicBezTo>
                  <a:pt x="46" y="88"/>
                  <a:pt x="46" y="88"/>
                  <a:pt x="46" y="88"/>
                </a:cubicBezTo>
                <a:cubicBezTo>
                  <a:pt x="46" y="88"/>
                  <a:pt x="47" y="88"/>
                  <a:pt x="47" y="87"/>
                </a:cubicBezTo>
                <a:cubicBezTo>
                  <a:pt x="47" y="85"/>
                  <a:pt x="47" y="85"/>
                  <a:pt x="47" y="85"/>
                </a:cubicBezTo>
                <a:cubicBezTo>
                  <a:pt x="48" y="84"/>
                  <a:pt x="51" y="82"/>
                  <a:pt x="54" y="81"/>
                </a:cubicBezTo>
                <a:cubicBezTo>
                  <a:pt x="65" y="118"/>
                  <a:pt x="65" y="118"/>
                  <a:pt x="65" y="118"/>
                </a:cubicBezTo>
                <a:cubicBezTo>
                  <a:pt x="61" y="119"/>
                  <a:pt x="57" y="120"/>
                  <a:pt x="57" y="121"/>
                </a:cubicBezTo>
                <a:cubicBezTo>
                  <a:pt x="56" y="124"/>
                  <a:pt x="49" y="135"/>
                  <a:pt x="42" y="145"/>
                </a:cubicBezTo>
                <a:cubicBezTo>
                  <a:pt x="35" y="155"/>
                  <a:pt x="27" y="172"/>
                  <a:pt x="24" y="183"/>
                </a:cubicBezTo>
                <a:cubicBezTo>
                  <a:pt x="21" y="194"/>
                  <a:pt x="21" y="214"/>
                  <a:pt x="24" y="226"/>
                </a:cubicBezTo>
                <a:cubicBezTo>
                  <a:pt x="27" y="239"/>
                  <a:pt x="35" y="256"/>
                  <a:pt x="42" y="263"/>
                </a:cubicBezTo>
                <a:cubicBezTo>
                  <a:pt x="49" y="271"/>
                  <a:pt x="66" y="281"/>
                  <a:pt x="81" y="286"/>
                </a:cubicBezTo>
                <a:cubicBezTo>
                  <a:pt x="95" y="291"/>
                  <a:pt x="109" y="303"/>
                  <a:pt x="111" y="313"/>
                </a:cubicBezTo>
                <a:cubicBezTo>
                  <a:pt x="114" y="322"/>
                  <a:pt x="111" y="336"/>
                  <a:pt x="106" y="344"/>
                </a:cubicBezTo>
                <a:cubicBezTo>
                  <a:pt x="101" y="351"/>
                  <a:pt x="86" y="358"/>
                  <a:pt x="73" y="359"/>
                </a:cubicBezTo>
                <a:cubicBezTo>
                  <a:pt x="61" y="361"/>
                  <a:pt x="50" y="363"/>
                  <a:pt x="50" y="365"/>
                </a:cubicBezTo>
                <a:cubicBezTo>
                  <a:pt x="50" y="366"/>
                  <a:pt x="67" y="367"/>
                  <a:pt x="88" y="367"/>
                </a:cubicBezTo>
                <a:cubicBezTo>
                  <a:pt x="109" y="367"/>
                  <a:pt x="144" y="367"/>
                  <a:pt x="164" y="367"/>
                </a:cubicBezTo>
                <a:cubicBezTo>
                  <a:pt x="185" y="367"/>
                  <a:pt x="203" y="366"/>
                  <a:pt x="203" y="365"/>
                </a:cubicBezTo>
                <a:cubicBezTo>
                  <a:pt x="203" y="363"/>
                  <a:pt x="192" y="361"/>
                  <a:pt x="180" y="359"/>
                </a:cubicBezTo>
                <a:cubicBezTo>
                  <a:pt x="167" y="358"/>
                  <a:pt x="152" y="351"/>
                  <a:pt x="147" y="344"/>
                </a:cubicBezTo>
                <a:cubicBezTo>
                  <a:pt x="142" y="336"/>
                  <a:pt x="139" y="322"/>
                  <a:pt x="142" y="313"/>
                </a:cubicBezTo>
                <a:cubicBezTo>
                  <a:pt x="144" y="303"/>
                  <a:pt x="158" y="291"/>
                  <a:pt x="172" y="286"/>
                </a:cubicBezTo>
                <a:cubicBezTo>
                  <a:pt x="187" y="281"/>
                  <a:pt x="204" y="271"/>
                  <a:pt x="211" y="263"/>
                </a:cubicBezTo>
                <a:cubicBezTo>
                  <a:pt x="218" y="256"/>
                  <a:pt x="226" y="239"/>
                  <a:pt x="229" y="226"/>
                </a:cubicBezTo>
                <a:cubicBezTo>
                  <a:pt x="231" y="214"/>
                  <a:pt x="231" y="194"/>
                  <a:pt x="229" y="183"/>
                </a:cubicBezTo>
                <a:cubicBezTo>
                  <a:pt x="226" y="172"/>
                  <a:pt x="218" y="155"/>
                  <a:pt x="211" y="145"/>
                </a:cubicBezTo>
                <a:cubicBezTo>
                  <a:pt x="208" y="140"/>
                  <a:pt x="204" y="135"/>
                  <a:pt x="202" y="131"/>
                </a:cubicBezTo>
                <a:cubicBezTo>
                  <a:pt x="234" y="118"/>
                  <a:pt x="234" y="118"/>
                  <a:pt x="234" y="118"/>
                </a:cubicBezTo>
                <a:cubicBezTo>
                  <a:pt x="229" y="108"/>
                  <a:pt x="222" y="101"/>
                  <a:pt x="213" y="97"/>
                </a:cubicBezTo>
                <a:cubicBezTo>
                  <a:pt x="200" y="129"/>
                  <a:pt x="200" y="129"/>
                  <a:pt x="200" y="129"/>
                </a:cubicBezTo>
                <a:cubicBezTo>
                  <a:pt x="199" y="126"/>
                  <a:pt x="198" y="125"/>
                  <a:pt x="197" y="123"/>
                </a:cubicBezTo>
                <a:cubicBezTo>
                  <a:pt x="209" y="95"/>
                  <a:pt x="209" y="95"/>
                  <a:pt x="209" y="95"/>
                </a:cubicBezTo>
                <a:cubicBezTo>
                  <a:pt x="199" y="92"/>
                  <a:pt x="189" y="92"/>
                  <a:pt x="179" y="95"/>
                </a:cubicBezTo>
                <a:cubicBezTo>
                  <a:pt x="189" y="118"/>
                  <a:pt x="189" y="118"/>
                  <a:pt x="189" y="118"/>
                </a:cubicBezTo>
                <a:cubicBezTo>
                  <a:pt x="187" y="118"/>
                  <a:pt x="186" y="118"/>
                  <a:pt x="183" y="117"/>
                </a:cubicBezTo>
                <a:cubicBezTo>
                  <a:pt x="175" y="97"/>
                  <a:pt x="175" y="97"/>
                  <a:pt x="175" y="97"/>
                </a:cubicBezTo>
                <a:cubicBezTo>
                  <a:pt x="166" y="101"/>
                  <a:pt x="160" y="108"/>
                  <a:pt x="155" y="116"/>
                </a:cubicBezTo>
                <a:cubicBezTo>
                  <a:pt x="154" y="116"/>
                  <a:pt x="153" y="116"/>
                  <a:pt x="151" y="116"/>
                </a:cubicBezTo>
                <a:cubicBezTo>
                  <a:pt x="156" y="106"/>
                  <a:pt x="165" y="97"/>
                  <a:pt x="176" y="93"/>
                </a:cubicBezTo>
                <a:cubicBezTo>
                  <a:pt x="200" y="83"/>
                  <a:pt x="228" y="94"/>
                  <a:pt x="238" y="118"/>
                </a:cubicBezTo>
                <a:cubicBezTo>
                  <a:pt x="242" y="117"/>
                  <a:pt x="242" y="117"/>
                  <a:pt x="242" y="117"/>
                </a:cubicBezTo>
                <a:cubicBezTo>
                  <a:pt x="231" y="91"/>
                  <a:pt x="201" y="78"/>
                  <a:pt x="174" y="89"/>
                </a:cubicBezTo>
                <a:cubicBezTo>
                  <a:pt x="163" y="94"/>
                  <a:pt x="154" y="103"/>
                  <a:pt x="149" y="113"/>
                </a:cubicBezTo>
                <a:cubicBezTo>
                  <a:pt x="165" y="56"/>
                  <a:pt x="165" y="56"/>
                  <a:pt x="165" y="56"/>
                </a:cubicBezTo>
                <a:cubicBezTo>
                  <a:pt x="165" y="56"/>
                  <a:pt x="166" y="56"/>
                  <a:pt x="166" y="56"/>
                </a:cubicBezTo>
                <a:cubicBezTo>
                  <a:pt x="167" y="56"/>
                  <a:pt x="168" y="55"/>
                  <a:pt x="168" y="54"/>
                </a:cubicBezTo>
                <a:cubicBezTo>
                  <a:pt x="168" y="53"/>
                  <a:pt x="168" y="52"/>
                  <a:pt x="167" y="52"/>
                </a:cubicBezTo>
                <a:cubicBezTo>
                  <a:pt x="167" y="52"/>
                  <a:pt x="167" y="51"/>
                  <a:pt x="166" y="51"/>
                </a:cubicBezTo>
                <a:cubicBezTo>
                  <a:pt x="167" y="51"/>
                  <a:pt x="167" y="51"/>
                  <a:pt x="167" y="51"/>
                </a:cubicBezTo>
                <a:cubicBezTo>
                  <a:pt x="168" y="51"/>
                  <a:pt x="169" y="51"/>
                  <a:pt x="169" y="50"/>
                </a:cubicBezTo>
                <a:cubicBezTo>
                  <a:pt x="170" y="49"/>
                  <a:pt x="170" y="48"/>
                  <a:pt x="169" y="48"/>
                </a:cubicBezTo>
                <a:cubicBezTo>
                  <a:pt x="169" y="47"/>
                  <a:pt x="168" y="47"/>
                  <a:pt x="168" y="47"/>
                </a:cubicBezTo>
                <a:cubicBezTo>
                  <a:pt x="168" y="47"/>
                  <a:pt x="169" y="47"/>
                  <a:pt x="169" y="47"/>
                </a:cubicBezTo>
                <a:cubicBezTo>
                  <a:pt x="170" y="47"/>
                  <a:pt x="171" y="47"/>
                  <a:pt x="171" y="46"/>
                </a:cubicBezTo>
                <a:cubicBezTo>
                  <a:pt x="171" y="45"/>
                  <a:pt x="171" y="44"/>
                  <a:pt x="171" y="43"/>
                </a:cubicBezTo>
                <a:cubicBezTo>
                  <a:pt x="170" y="43"/>
                  <a:pt x="170" y="43"/>
                  <a:pt x="170" y="43"/>
                </a:cubicBezTo>
                <a:cubicBezTo>
                  <a:pt x="170" y="43"/>
                  <a:pt x="171" y="43"/>
                  <a:pt x="171" y="43"/>
                </a:cubicBezTo>
                <a:cubicBezTo>
                  <a:pt x="172" y="43"/>
                  <a:pt x="173" y="42"/>
                  <a:pt x="173" y="42"/>
                </a:cubicBezTo>
                <a:cubicBezTo>
                  <a:pt x="173" y="41"/>
                  <a:pt x="173" y="40"/>
                  <a:pt x="173" y="39"/>
                </a:cubicBezTo>
                <a:cubicBezTo>
                  <a:pt x="173" y="39"/>
                  <a:pt x="173" y="39"/>
                  <a:pt x="172" y="39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74" y="39"/>
                  <a:pt x="175" y="39"/>
                  <a:pt x="176" y="38"/>
                </a:cubicBezTo>
                <a:cubicBezTo>
                  <a:pt x="176" y="37"/>
                  <a:pt x="176" y="36"/>
                  <a:pt x="176" y="36"/>
                </a:cubicBezTo>
                <a:cubicBezTo>
                  <a:pt x="175" y="35"/>
                  <a:pt x="175" y="35"/>
                  <a:pt x="175" y="35"/>
                </a:cubicBezTo>
                <a:cubicBezTo>
                  <a:pt x="176" y="35"/>
                  <a:pt x="176" y="35"/>
                  <a:pt x="177" y="36"/>
                </a:cubicBezTo>
                <a:cubicBezTo>
                  <a:pt x="177" y="36"/>
                  <a:pt x="178" y="36"/>
                  <a:pt x="179" y="35"/>
                </a:cubicBezTo>
                <a:cubicBezTo>
                  <a:pt x="179" y="34"/>
                  <a:pt x="180" y="33"/>
                  <a:pt x="179" y="33"/>
                </a:cubicBezTo>
                <a:cubicBezTo>
                  <a:pt x="179" y="32"/>
                  <a:pt x="179" y="32"/>
                  <a:pt x="179" y="32"/>
                </a:cubicBezTo>
                <a:cubicBezTo>
                  <a:pt x="179" y="32"/>
                  <a:pt x="180" y="33"/>
                  <a:pt x="180" y="33"/>
                </a:cubicBezTo>
                <a:cubicBezTo>
                  <a:pt x="181" y="33"/>
                  <a:pt x="182" y="33"/>
                  <a:pt x="183" y="33"/>
                </a:cubicBezTo>
                <a:cubicBezTo>
                  <a:pt x="183" y="32"/>
                  <a:pt x="184" y="31"/>
                  <a:pt x="183" y="3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84" y="30"/>
                  <a:pt x="184" y="30"/>
                  <a:pt x="184" y="30"/>
                </a:cubicBezTo>
                <a:cubicBezTo>
                  <a:pt x="184" y="30"/>
                  <a:pt x="184" y="30"/>
                  <a:pt x="184" y="30"/>
                </a:cubicBezTo>
                <a:cubicBezTo>
                  <a:pt x="185" y="31"/>
                  <a:pt x="186" y="31"/>
                  <a:pt x="187" y="31"/>
                </a:cubicBezTo>
                <a:cubicBezTo>
                  <a:pt x="187" y="30"/>
                  <a:pt x="188" y="29"/>
                  <a:pt x="188" y="29"/>
                </a:cubicBezTo>
                <a:cubicBezTo>
                  <a:pt x="253" y="6"/>
                  <a:pt x="253" y="6"/>
                  <a:pt x="253" y="6"/>
                </a:cubicBezTo>
                <a:cubicBezTo>
                  <a:pt x="255" y="6"/>
                  <a:pt x="255" y="4"/>
                  <a:pt x="255" y="3"/>
                </a:cubicBezTo>
                <a:cubicBezTo>
                  <a:pt x="254" y="1"/>
                  <a:pt x="253" y="0"/>
                  <a:pt x="251" y="1"/>
                </a:cubicBezTo>
                <a:cubicBezTo>
                  <a:pt x="183" y="24"/>
                  <a:pt x="183" y="24"/>
                  <a:pt x="183" y="24"/>
                </a:cubicBezTo>
                <a:cubicBezTo>
                  <a:pt x="182" y="24"/>
                  <a:pt x="182" y="24"/>
                  <a:pt x="181" y="23"/>
                </a:cubicBezTo>
                <a:cubicBezTo>
                  <a:pt x="181" y="23"/>
                  <a:pt x="180" y="23"/>
                  <a:pt x="179" y="23"/>
                </a:cubicBezTo>
                <a:cubicBezTo>
                  <a:pt x="179" y="24"/>
                  <a:pt x="178" y="25"/>
                  <a:pt x="178" y="25"/>
                </a:cubicBezTo>
                <a:cubicBezTo>
                  <a:pt x="178" y="26"/>
                  <a:pt x="178" y="27"/>
                  <a:pt x="178" y="27"/>
                </a:cubicBezTo>
                <a:cubicBezTo>
                  <a:pt x="178" y="27"/>
                  <a:pt x="177" y="27"/>
                  <a:pt x="176" y="26"/>
                </a:cubicBezTo>
                <a:cubicBezTo>
                  <a:pt x="175" y="26"/>
                  <a:pt x="175" y="26"/>
                  <a:pt x="174" y="27"/>
                </a:cubicBezTo>
                <a:cubicBezTo>
                  <a:pt x="173" y="27"/>
                  <a:pt x="173" y="28"/>
                  <a:pt x="173" y="29"/>
                </a:cubicBezTo>
                <a:cubicBezTo>
                  <a:pt x="173" y="29"/>
                  <a:pt x="174" y="30"/>
                  <a:pt x="174" y="30"/>
                </a:cubicBezTo>
                <a:cubicBezTo>
                  <a:pt x="173" y="30"/>
                  <a:pt x="172" y="30"/>
                  <a:pt x="171" y="30"/>
                </a:cubicBezTo>
                <a:cubicBezTo>
                  <a:pt x="171" y="29"/>
                  <a:pt x="170" y="30"/>
                  <a:pt x="169" y="30"/>
                </a:cubicBezTo>
                <a:cubicBezTo>
                  <a:pt x="169" y="31"/>
                  <a:pt x="169" y="32"/>
                  <a:pt x="169" y="33"/>
                </a:cubicBezTo>
                <a:cubicBezTo>
                  <a:pt x="169" y="33"/>
                  <a:pt x="169" y="33"/>
                  <a:pt x="170" y="34"/>
                </a:cubicBezTo>
                <a:cubicBezTo>
                  <a:pt x="169" y="34"/>
                  <a:pt x="169" y="34"/>
                  <a:pt x="169" y="34"/>
                </a:cubicBezTo>
                <a:cubicBezTo>
                  <a:pt x="168" y="33"/>
                  <a:pt x="168" y="33"/>
                  <a:pt x="168" y="33"/>
                </a:cubicBezTo>
                <a:cubicBezTo>
                  <a:pt x="167" y="33"/>
                  <a:pt x="166" y="34"/>
                  <a:pt x="166" y="34"/>
                </a:cubicBezTo>
                <a:cubicBezTo>
                  <a:pt x="165" y="35"/>
                  <a:pt x="165" y="36"/>
                  <a:pt x="166" y="37"/>
                </a:cubicBezTo>
                <a:cubicBezTo>
                  <a:pt x="166" y="38"/>
                  <a:pt x="166" y="38"/>
                  <a:pt x="166" y="38"/>
                </a:cubicBezTo>
                <a:cubicBezTo>
                  <a:pt x="166" y="38"/>
                  <a:pt x="167" y="38"/>
                  <a:pt x="167" y="38"/>
                </a:cubicBezTo>
                <a:cubicBezTo>
                  <a:pt x="166" y="38"/>
                  <a:pt x="166" y="38"/>
                  <a:pt x="165" y="38"/>
                </a:cubicBezTo>
                <a:cubicBezTo>
                  <a:pt x="165" y="38"/>
                  <a:pt x="164" y="38"/>
                  <a:pt x="163" y="39"/>
                </a:cubicBezTo>
                <a:cubicBezTo>
                  <a:pt x="163" y="39"/>
                  <a:pt x="163" y="40"/>
                  <a:pt x="163" y="41"/>
                </a:cubicBezTo>
                <a:cubicBezTo>
                  <a:pt x="164" y="42"/>
                  <a:pt x="164" y="42"/>
                  <a:pt x="165" y="42"/>
                </a:cubicBezTo>
                <a:cubicBezTo>
                  <a:pt x="164" y="42"/>
                  <a:pt x="164" y="42"/>
                  <a:pt x="164" y="42"/>
                </a:cubicBezTo>
                <a:cubicBezTo>
                  <a:pt x="163" y="42"/>
                  <a:pt x="162" y="43"/>
                  <a:pt x="161" y="44"/>
                </a:cubicBezTo>
                <a:cubicBezTo>
                  <a:pt x="161" y="44"/>
                  <a:pt x="161" y="45"/>
                  <a:pt x="161" y="46"/>
                </a:cubicBezTo>
                <a:cubicBezTo>
                  <a:pt x="162" y="46"/>
                  <a:pt x="162" y="47"/>
                  <a:pt x="163" y="47"/>
                </a:cubicBezTo>
                <a:cubicBezTo>
                  <a:pt x="163" y="47"/>
                  <a:pt x="163" y="47"/>
                  <a:pt x="163" y="47"/>
                </a:cubicBezTo>
                <a:cubicBezTo>
                  <a:pt x="162" y="47"/>
                  <a:pt x="162" y="47"/>
                  <a:pt x="161" y="47"/>
                </a:cubicBezTo>
                <a:cubicBezTo>
                  <a:pt x="160" y="47"/>
                  <a:pt x="160" y="48"/>
                  <a:pt x="159" y="49"/>
                </a:cubicBezTo>
                <a:cubicBezTo>
                  <a:pt x="159" y="50"/>
                  <a:pt x="159" y="50"/>
                  <a:pt x="160" y="51"/>
                </a:cubicBezTo>
                <a:cubicBezTo>
                  <a:pt x="160" y="51"/>
                  <a:pt x="160" y="51"/>
                  <a:pt x="160" y="51"/>
                </a:cubicBezTo>
                <a:cubicBezTo>
                  <a:pt x="142" y="116"/>
                  <a:pt x="142" y="116"/>
                  <a:pt x="142" y="116"/>
                </a:cubicBezTo>
                <a:cubicBezTo>
                  <a:pt x="125" y="116"/>
                  <a:pt x="106" y="116"/>
                  <a:pt x="93" y="116"/>
                </a:cubicBezTo>
                <a:cubicBezTo>
                  <a:pt x="84" y="116"/>
                  <a:pt x="75" y="116"/>
                  <a:pt x="69" y="117"/>
                </a:cubicBezTo>
                <a:cubicBezTo>
                  <a:pt x="57" y="80"/>
                  <a:pt x="57" y="80"/>
                  <a:pt x="57" y="80"/>
                </a:cubicBezTo>
                <a:cubicBezTo>
                  <a:pt x="59" y="79"/>
                  <a:pt x="62" y="79"/>
                  <a:pt x="65" y="79"/>
                </a:cubicBezTo>
                <a:cubicBezTo>
                  <a:pt x="66" y="81"/>
                  <a:pt x="66" y="81"/>
                  <a:pt x="66" y="81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1"/>
                  <a:pt x="68" y="81"/>
                  <a:pt x="68" y="81"/>
                </a:cubicBezTo>
                <a:cubicBezTo>
                  <a:pt x="68" y="81"/>
                  <a:pt x="68" y="80"/>
                  <a:pt x="68" y="80"/>
                </a:cubicBezTo>
                <a:cubicBezTo>
                  <a:pt x="67" y="78"/>
                  <a:pt x="67" y="78"/>
                  <a:pt x="67" y="78"/>
                </a:cubicBezTo>
                <a:cubicBezTo>
                  <a:pt x="73" y="72"/>
                  <a:pt x="81" y="71"/>
                  <a:pt x="85" y="71"/>
                </a:cubicBezTo>
                <a:cubicBezTo>
                  <a:pt x="89" y="73"/>
                  <a:pt x="89" y="73"/>
                  <a:pt x="89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1" y="73"/>
                  <a:pt x="91" y="72"/>
                </a:cubicBezTo>
                <a:cubicBezTo>
                  <a:pt x="91" y="72"/>
                  <a:pt x="91" y="71"/>
                  <a:pt x="90" y="71"/>
                </a:cubicBezTo>
                <a:cubicBezTo>
                  <a:pt x="88" y="70"/>
                  <a:pt x="88" y="70"/>
                  <a:pt x="88" y="70"/>
                </a:cubicBezTo>
                <a:cubicBezTo>
                  <a:pt x="90" y="68"/>
                  <a:pt x="94" y="63"/>
                  <a:pt x="102" y="61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8" y="62"/>
                  <a:pt x="108" y="61"/>
                  <a:pt x="108" y="61"/>
                </a:cubicBezTo>
                <a:cubicBezTo>
                  <a:pt x="109" y="60"/>
                  <a:pt x="108" y="60"/>
                  <a:pt x="108" y="59"/>
                </a:cubicBezTo>
                <a:cubicBezTo>
                  <a:pt x="48" y="50"/>
                  <a:pt x="48" y="50"/>
                  <a:pt x="48" y="50"/>
                </a:cubicBezTo>
                <a:cubicBezTo>
                  <a:pt x="44" y="39"/>
                  <a:pt x="44" y="39"/>
                  <a:pt x="44" y="39"/>
                </a:cubicBezTo>
                <a:cubicBezTo>
                  <a:pt x="44" y="38"/>
                  <a:pt x="43" y="38"/>
                  <a:pt x="42" y="38"/>
                </a:cubicBezTo>
                <a:cubicBezTo>
                  <a:pt x="41" y="38"/>
                  <a:pt x="41" y="39"/>
                  <a:pt x="41" y="40"/>
                </a:cubicBezTo>
                <a:cubicBezTo>
                  <a:pt x="44" y="51"/>
                  <a:pt x="44" y="51"/>
                  <a:pt x="44" y="51"/>
                </a:cubicBezTo>
                <a:cubicBezTo>
                  <a:pt x="1" y="93"/>
                  <a:pt x="1" y="93"/>
                  <a:pt x="1" y="93"/>
                </a:cubicBezTo>
                <a:cubicBezTo>
                  <a:pt x="0" y="93"/>
                  <a:pt x="0" y="94"/>
                  <a:pt x="1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225"/>
          <p:cNvSpPr>
            <a:spLocks/>
          </p:cNvSpPr>
          <p:nvPr/>
        </p:nvSpPr>
        <p:spPr bwMode="auto">
          <a:xfrm>
            <a:off x="3600018" y="1547236"/>
            <a:ext cx="55056" cy="56545"/>
          </a:xfrm>
          <a:custGeom>
            <a:avLst/>
            <a:gdLst>
              <a:gd name="T0" fmla="*/ 15 w 23"/>
              <a:gd name="T1" fmla="*/ 0 h 24"/>
              <a:gd name="T2" fmla="*/ 0 w 23"/>
              <a:gd name="T3" fmla="*/ 13 h 24"/>
              <a:gd name="T4" fmla="*/ 23 w 23"/>
              <a:gd name="T5" fmla="*/ 24 h 24"/>
              <a:gd name="T6" fmla="*/ 15 w 23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24">
                <a:moveTo>
                  <a:pt x="15" y="0"/>
                </a:moveTo>
                <a:cubicBezTo>
                  <a:pt x="8" y="2"/>
                  <a:pt x="3" y="7"/>
                  <a:pt x="0" y="13"/>
                </a:cubicBezTo>
                <a:cubicBezTo>
                  <a:pt x="23" y="24"/>
                  <a:pt x="23" y="24"/>
                  <a:pt x="23" y="24"/>
                </a:cubicBezTo>
                <a:lnTo>
                  <a:pt x="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226"/>
          <p:cNvSpPr>
            <a:spLocks/>
          </p:cNvSpPr>
          <p:nvPr/>
        </p:nvSpPr>
        <p:spPr bwMode="auto">
          <a:xfrm>
            <a:off x="3643171" y="1539796"/>
            <a:ext cx="44640" cy="62497"/>
          </a:xfrm>
          <a:custGeom>
            <a:avLst/>
            <a:gdLst>
              <a:gd name="T0" fmla="*/ 19 w 19"/>
              <a:gd name="T1" fmla="*/ 3 h 26"/>
              <a:gd name="T2" fmla="*/ 0 w 19"/>
              <a:gd name="T3" fmla="*/ 2 h 26"/>
              <a:gd name="T4" fmla="*/ 8 w 19"/>
              <a:gd name="T5" fmla="*/ 26 h 26"/>
              <a:gd name="T6" fmla="*/ 19 w 19"/>
              <a:gd name="T7" fmla="*/ 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26">
                <a:moveTo>
                  <a:pt x="19" y="3"/>
                </a:moveTo>
                <a:cubicBezTo>
                  <a:pt x="13" y="1"/>
                  <a:pt x="6" y="0"/>
                  <a:pt x="0" y="2"/>
                </a:cubicBezTo>
                <a:cubicBezTo>
                  <a:pt x="8" y="26"/>
                  <a:pt x="8" y="26"/>
                  <a:pt x="8" y="26"/>
                </a:cubicBezTo>
                <a:lnTo>
                  <a:pt x="19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227"/>
          <p:cNvSpPr>
            <a:spLocks/>
          </p:cNvSpPr>
          <p:nvPr/>
        </p:nvSpPr>
        <p:spPr bwMode="auto">
          <a:xfrm>
            <a:off x="3666979" y="1550212"/>
            <a:ext cx="56545" cy="53569"/>
          </a:xfrm>
          <a:custGeom>
            <a:avLst/>
            <a:gdLst>
              <a:gd name="T0" fmla="*/ 24 w 24"/>
              <a:gd name="T1" fmla="*/ 15 h 23"/>
              <a:gd name="T2" fmla="*/ 12 w 24"/>
              <a:gd name="T3" fmla="*/ 0 h 23"/>
              <a:gd name="T4" fmla="*/ 0 w 24"/>
              <a:gd name="T5" fmla="*/ 23 h 23"/>
              <a:gd name="T6" fmla="*/ 24 w 24"/>
              <a:gd name="T7" fmla="*/ 15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23">
                <a:moveTo>
                  <a:pt x="24" y="15"/>
                </a:moveTo>
                <a:cubicBezTo>
                  <a:pt x="22" y="9"/>
                  <a:pt x="17" y="4"/>
                  <a:pt x="12" y="0"/>
                </a:cubicBezTo>
                <a:cubicBezTo>
                  <a:pt x="0" y="23"/>
                  <a:pt x="0" y="23"/>
                  <a:pt x="0" y="23"/>
                </a:cubicBezTo>
                <a:lnTo>
                  <a:pt x="24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228"/>
          <p:cNvSpPr>
            <a:spLocks/>
          </p:cNvSpPr>
          <p:nvPr/>
        </p:nvSpPr>
        <p:spPr bwMode="auto">
          <a:xfrm>
            <a:off x="3668467" y="1591876"/>
            <a:ext cx="62497" cy="46129"/>
          </a:xfrm>
          <a:custGeom>
            <a:avLst/>
            <a:gdLst>
              <a:gd name="T0" fmla="*/ 23 w 26"/>
              <a:gd name="T1" fmla="*/ 19 h 19"/>
              <a:gd name="T2" fmla="*/ 24 w 26"/>
              <a:gd name="T3" fmla="*/ 0 h 19"/>
              <a:gd name="T4" fmla="*/ 0 w 26"/>
              <a:gd name="T5" fmla="*/ 8 h 19"/>
              <a:gd name="T6" fmla="*/ 23 w 26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19">
                <a:moveTo>
                  <a:pt x="23" y="19"/>
                </a:moveTo>
                <a:cubicBezTo>
                  <a:pt x="26" y="13"/>
                  <a:pt x="26" y="7"/>
                  <a:pt x="24" y="0"/>
                </a:cubicBezTo>
                <a:cubicBezTo>
                  <a:pt x="0" y="8"/>
                  <a:pt x="0" y="8"/>
                  <a:pt x="0" y="8"/>
                </a:cubicBezTo>
                <a:lnTo>
                  <a:pt x="23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229"/>
          <p:cNvSpPr>
            <a:spLocks/>
          </p:cNvSpPr>
          <p:nvPr/>
        </p:nvSpPr>
        <p:spPr bwMode="auto">
          <a:xfrm>
            <a:off x="3666979" y="1618661"/>
            <a:ext cx="55056" cy="58033"/>
          </a:xfrm>
          <a:custGeom>
            <a:avLst/>
            <a:gdLst>
              <a:gd name="T0" fmla="*/ 8 w 23"/>
              <a:gd name="T1" fmla="*/ 24 h 24"/>
              <a:gd name="T2" fmla="*/ 23 w 23"/>
              <a:gd name="T3" fmla="*/ 11 h 24"/>
              <a:gd name="T4" fmla="*/ 0 w 23"/>
              <a:gd name="T5" fmla="*/ 0 h 24"/>
              <a:gd name="T6" fmla="*/ 8 w 23"/>
              <a:gd name="T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" h="24">
                <a:moveTo>
                  <a:pt x="8" y="24"/>
                </a:moveTo>
                <a:cubicBezTo>
                  <a:pt x="15" y="21"/>
                  <a:pt x="20" y="17"/>
                  <a:pt x="23" y="11"/>
                </a:cubicBezTo>
                <a:cubicBezTo>
                  <a:pt x="0" y="0"/>
                  <a:pt x="0" y="0"/>
                  <a:pt x="0" y="0"/>
                </a:cubicBezTo>
                <a:lnTo>
                  <a:pt x="8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230"/>
          <p:cNvSpPr>
            <a:spLocks noEditPoints="1"/>
          </p:cNvSpPr>
          <p:nvPr/>
        </p:nvSpPr>
        <p:spPr bwMode="auto">
          <a:xfrm>
            <a:off x="3223550" y="1401410"/>
            <a:ext cx="526758" cy="781209"/>
          </a:xfrm>
          <a:custGeom>
            <a:avLst/>
            <a:gdLst>
              <a:gd name="T0" fmla="*/ 48 w 221"/>
              <a:gd name="T1" fmla="*/ 55 h 327"/>
              <a:gd name="T2" fmla="*/ 50 w 221"/>
              <a:gd name="T3" fmla="*/ 55 h 327"/>
              <a:gd name="T4" fmla="*/ 53 w 221"/>
              <a:gd name="T5" fmla="*/ 55 h 327"/>
              <a:gd name="T6" fmla="*/ 56 w 221"/>
              <a:gd name="T7" fmla="*/ 56 h 327"/>
              <a:gd name="T8" fmla="*/ 59 w 221"/>
              <a:gd name="T9" fmla="*/ 58 h 327"/>
              <a:gd name="T10" fmla="*/ 61 w 221"/>
              <a:gd name="T11" fmla="*/ 60 h 327"/>
              <a:gd name="T12" fmla="*/ 63 w 221"/>
              <a:gd name="T13" fmla="*/ 62 h 327"/>
              <a:gd name="T14" fmla="*/ 65 w 221"/>
              <a:gd name="T15" fmla="*/ 64 h 327"/>
              <a:gd name="T16" fmla="*/ 67 w 221"/>
              <a:gd name="T17" fmla="*/ 66 h 327"/>
              <a:gd name="T18" fmla="*/ 71 w 221"/>
              <a:gd name="T19" fmla="*/ 92 h 327"/>
              <a:gd name="T20" fmla="*/ 100 w 221"/>
              <a:gd name="T21" fmla="*/ 207 h 327"/>
              <a:gd name="T22" fmla="*/ 81 w 221"/>
              <a:gd name="T23" fmla="*/ 263 h 327"/>
              <a:gd name="T24" fmla="*/ 78 w 221"/>
              <a:gd name="T25" fmla="*/ 231 h 327"/>
              <a:gd name="T26" fmla="*/ 120 w 221"/>
              <a:gd name="T27" fmla="*/ 259 h 327"/>
              <a:gd name="T28" fmla="*/ 98 w 221"/>
              <a:gd name="T29" fmla="*/ 327 h 327"/>
              <a:gd name="T30" fmla="*/ 136 w 221"/>
              <a:gd name="T31" fmla="*/ 308 h 327"/>
              <a:gd name="T32" fmla="*/ 192 w 221"/>
              <a:gd name="T33" fmla="*/ 153 h 327"/>
              <a:gd name="T34" fmla="*/ 172 w 221"/>
              <a:gd name="T35" fmla="*/ 56 h 327"/>
              <a:gd name="T36" fmla="*/ 80 w 221"/>
              <a:gd name="T37" fmla="*/ 60 h 327"/>
              <a:gd name="T38" fmla="*/ 79 w 221"/>
              <a:gd name="T39" fmla="*/ 57 h 327"/>
              <a:gd name="T40" fmla="*/ 78 w 221"/>
              <a:gd name="T41" fmla="*/ 54 h 327"/>
              <a:gd name="T42" fmla="*/ 79 w 221"/>
              <a:gd name="T43" fmla="*/ 52 h 327"/>
              <a:gd name="T44" fmla="*/ 77 w 221"/>
              <a:gd name="T45" fmla="*/ 51 h 327"/>
              <a:gd name="T46" fmla="*/ 76 w 221"/>
              <a:gd name="T47" fmla="*/ 48 h 327"/>
              <a:gd name="T48" fmla="*/ 75 w 221"/>
              <a:gd name="T49" fmla="*/ 46 h 327"/>
              <a:gd name="T50" fmla="*/ 74 w 221"/>
              <a:gd name="T51" fmla="*/ 43 h 327"/>
              <a:gd name="T52" fmla="*/ 75 w 221"/>
              <a:gd name="T53" fmla="*/ 41 h 327"/>
              <a:gd name="T54" fmla="*/ 57 w 221"/>
              <a:gd name="T55" fmla="*/ 0 h 327"/>
              <a:gd name="T56" fmla="*/ 68 w 221"/>
              <a:gd name="T57" fmla="*/ 41 h 327"/>
              <a:gd name="T58" fmla="*/ 69 w 221"/>
              <a:gd name="T59" fmla="*/ 43 h 327"/>
              <a:gd name="T60" fmla="*/ 71 w 221"/>
              <a:gd name="T61" fmla="*/ 45 h 327"/>
              <a:gd name="T62" fmla="*/ 72 w 221"/>
              <a:gd name="T63" fmla="*/ 48 h 327"/>
              <a:gd name="T64" fmla="*/ 72 w 221"/>
              <a:gd name="T65" fmla="*/ 51 h 327"/>
              <a:gd name="T66" fmla="*/ 72 w 221"/>
              <a:gd name="T67" fmla="*/ 53 h 327"/>
              <a:gd name="T68" fmla="*/ 73 w 221"/>
              <a:gd name="T69" fmla="*/ 55 h 327"/>
              <a:gd name="T70" fmla="*/ 75 w 221"/>
              <a:gd name="T71" fmla="*/ 57 h 327"/>
              <a:gd name="T72" fmla="*/ 76 w 221"/>
              <a:gd name="T73" fmla="*/ 60 h 327"/>
              <a:gd name="T74" fmla="*/ 76 w 221"/>
              <a:gd name="T75" fmla="*/ 63 h 327"/>
              <a:gd name="T76" fmla="*/ 69 w 221"/>
              <a:gd name="T77" fmla="*/ 62 h 327"/>
              <a:gd name="T78" fmla="*/ 67 w 221"/>
              <a:gd name="T79" fmla="*/ 60 h 327"/>
              <a:gd name="T80" fmla="*/ 65 w 221"/>
              <a:gd name="T81" fmla="*/ 58 h 327"/>
              <a:gd name="T82" fmla="*/ 62 w 221"/>
              <a:gd name="T83" fmla="*/ 55 h 327"/>
              <a:gd name="T84" fmla="*/ 60 w 221"/>
              <a:gd name="T85" fmla="*/ 53 h 327"/>
              <a:gd name="T86" fmla="*/ 57 w 221"/>
              <a:gd name="T87" fmla="*/ 51 h 327"/>
              <a:gd name="T88" fmla="*/ 54 w 221"/>
              <a:gd name="T89" fmla="*/ 50 h 327"/>
              <a:gd name="T90" fmla="*/ 50 w 221"/>
              <a:gd name="T91" fmla="*/ 50 h 327"/>
              <a:gd name="T92" fmla="*/ 2 w 221"/>
              <a:gd name="T93" fmla="*/ 56 h 327"/>
              <a:gd name="T94" fmla="*/ 188 w 221"/>
              <a:gd name="T95" fmla="*/ 119 h 327"/>
              <a:gd name="T96" fmla="*/ 180 w 221"/>
              <a:gd name="T97" fmla="*/ 97 h 327"/>
              <a:gd name="T98" fmla="*/ 168 w 221"/>
              <a:gd name="T99" fmla="*/ 91 h 327"/>
              <a:gd name="T100" fmla="*/ 152 w 221"/>
              <a:gd name="T101" fmla="*/ 91 h 327"/>
              <a:gd name="T102" fmla="*/ 85 w 221"/>
              <a:gd name="T103" fmla="*/ 91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21" h="327">
                <a:moveTo>
                  <a:pt x="2" y="56"/>
                </a:moveTo>
                <a:cubicBezTo>
                  <a:pt x="2" y="56"/>
                  <a:pt x="2" y="56"/>
                  <a:pt x="2" y="56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8" y="55"/>
                  <a:pt x="48" y="55"/>
                </a:cubicBezTo>
                <a:cubicBezTo>
                  <a:pt x="49" y="56"/>
                  <a:pt x="49" y="55"/>
                  <a:pt x="50" y="55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5"/>
                  <a:pt x="51" y="56"/>
                  <a:pt x="51" y="56"/>
                </a:cubicBezTo>
                <a:cubicBezTo>
                  <a:pt x="52" y="56"/>
                  <a:pt x="52" y="56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53" y="56"/>
                  <a:pt x="53" y="56"/>
                  <a:pt x="54" y="56"/>
                </a:cubicBezTo>
                <a:cubicBezTo>
                  <a:pt x="54" y="57"/>
                  <a:pt x="55" y="57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7"/>
                  <a:pt x="56" y="57"/>
                  <a:pt x="57" y="58"/>
                </a:cubicBezTo>
                <a:cubicBezTo>
                  <a:pt x="57" y="58"/>
                  <a:pt x="58" y="58"/>
                  <a:pt x="58" y="58"/>
                </a:cubicBezTo>
                <a:cubicBezTo>
                  <a:pt x="58" y="57"/>
                  <a:pt x="59" y="57"/>
                  <a:pt x="59" y="57"/>
                </a:cubicBezTo>
                <a:cubicBezTo>
                  <a:pt x="59" y="57"/>
                  <a:pt x="59" y="58"/>
                  <a:pt x="59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60" y="60"/>
                  <a:pt x="60" y="60"/>
                  <a:pt x="61" y="59"/>
                </a:cubicBezTo>
                <a:cubicBezTo>
                  <a:pt x="61" y="59"/>
                  <a:pt x="61" y="59"/>
                  <a:pt x="61" y="59"/>
                </a:cubicBezTo>
                <a:cubicBezTo>
                  <a:pt x="61" y="59"/>
                  <a:pt x="61" y="60"/>
                  <a:pt x="61" y="60"/>
                </a:cubicBezTo>
                <a:cubicBezTo>
                  <a:pt x="61" y="60"/>
                  <a:pt x="61" y="61"/>
                  <a:pt x="61" y="61"/>
                </a:cubicBezTo>
                <a:cubicBezTo>
                  <a:pt x="62" y="62"/>
                  <a:pt x="62" y="62"/>
                  <a:pt x="63" y="62"/>
                </a:cubicBezTo>
                <a:cubicBezTo>
                  <a:pt x="63" y="61"/>
                  <a:pt x="63" y="61"/>
                  <a:pt x="63" y="61"/>
                </a:cubicBezTo>
                <a:cubicBezTo>
                  <a:pt x="63" y="62"/>
                  <a:pt x="63" y="62"/>
                  <a:pt x="63" y="62"/>
                </a:cubicBezTo>
                <a:cubicBezTo>
                  <a:pt x="63" y="63"/>
                  <a:pt x="63" y="63"/>
                  <a:pt x="63" y="64"/>
                </a:cubicBezTo>
                <a:cubicBezTo>
                  <a:pt x="64" y="64"/>
                  <a:pt x="64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65"/>
                  <a:pt x="65" y="65"/>
                  <a:pt x="65" y="66"/>
                </a:cubicBezTo>
                <a:cubicBezTo>
                  <a:pt x="65" y="66"/>
                  <a:pt x="66" y="66"/>
                  <a:pt x="66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7" y="66"/>
                  <a:pt x="67" y="66"/>
                  <a:pt x="67" y="66"/>
                </a:cubicBezTo>
                <a:cubicBezTo>
                  <a:pt x="80" y="84"/>
                  <a:pt x="80" y="84"/>
                  <a:pt x="80" y="84"/>
                </a:cubicBezTo>
                <a:cubicBezTo>
                  <a:pt x="78" y="84"/>
                  <a:pt x="77" y="85"/>
                  <a:pt x="75" y="88"/>
                </a:cubicBezTo>
                <a:cubicBezTo>
                  <a:pt x="75" y="89"/>
                  <a:pt x="74" y="90"/>
                  <a:pt x="74" y="92"/>
                </a:cubicBezTo>
                <a:cubicBezTo>
                  <a:pt x="72" y="92"/>
                  <a:pt x="71" y="92"/>
                  <a:pt x="71" y="92"/>
                </a:cubicBezTo>
                <a:cubicBezTo>
                  <a:pt x="70" y="93"/>
                  <a:pt x="65" y="103"/>
                  <a:pt x="61" y="115"/>
                </a:cubicBezTo>
                <a:cubicBezTo>
                  <a:pt x="57" y="126"/>
                  <a:pt x="55" y="144"/>
                  <a:pt x="57" y="153"/>
                </a:cubicBezTo>
                <a:cubicBezTo>
                  <a:pt x="58" y="163"/>
                  <a:pt x="67" y="178"/>
                  <a:pt x="75" y="187"/>
                </a:cubicBezTo>
                <a:cubicBezTo>
                  <a:pt x="82" y="194"/>
                  <a:pt x="92" y="202"/>
                  <a:pt x="100" y="207"/>
                </a:cubicBezTo>
                <a:cubicBezTo>
                  <a:pt x="102" y="214"/>
                  <a:pt x="97" y="220"/>
                  <a:pt x="93" y="224"/>
                </a:cubicBezTo>
                <a:cubicBezTo>
                  <a:pt x="87" y="228"/>
                  <a:pt x="80" y="226"/>
                  <a:pt x="73" y="227"/>
                </a:cubicBezTo>
                <a:cubicBezTo>
                  <a:pt x="67" y="229"/>
                  <a:pt x="79" y="240"/>
                  <a:pt x="85" y="245"/>
                </a:cubicBezTo>
                <a:cubicBezTo>
                  <a:pt x="93" y="251"/>
                  <a:pt x="86" y="259"/>
                  <a:pt x="81" y="263"/>
                </a:cubicBezTo>
                <a:cubicBezTo>
                  <a:pt x="75" y="266"/>
                  <a:pt x="68" y="267"/>
                  <a:pt x="62" y="263"/>
                </a:cubicBezTo>
                <a:cubicBezTo>
                  <a:pt x="68" y="271"/>
                  <a:pt x="78" y="270"/>
                  <a:pt x="85" y="266"/>
                </a:cubicBezTo>
                <a:cubicBezTo>
                  <a:pt x="90" y="263"/>
                  <a:pt x="97" y="254"/>
                  <a:pt x="89" y="248"/>
                </a:cubicBezTo>
                <a:cubicBezTo>
                  <a:pt x="83" y="244"/>
                  <a:pt x="71" y="232"/>
                  <a:pt x="78" y="231"/>
                </a:cubicBezTo>
                <a:cubicBezTo>
                  <a:pt x="84" y="229"/>
                  <a:pt x="91" y="232"/>
                  <a:pt x="97" y="227"/>
                </a:cubicBezTo>
                <a:cubicBezTo>
                  <a:pt x="102" y="224"/>
                  <a:pt x="106" y="217"/>
                  <a:pt x="103" y="209"/>
                </a:cubicBezTo>
                <a:cubicBezTo>
                  <a:pt x="104" y="209"/>
                  <a:pt x="105" y="210"/>
                  <a:pt x="105" y="210"/>
                </a:cubicBezTo>
                <a:cubicBezTo>
                  <a:pt x="113" y="214"/>
                  <a:pt x="120" y="236"/>
                  <a:pt x="120" y="259"/>
                </a:cubicBezTo>
                <a:cubicBezTo>
                  <a:pt x="120" y="282"/>
                  <a:pt x="117" y="304"/>
                  <a:pt x="113" y="308"/>
                </a:cubicBezTo>
                <a:cubicBezTo>
                  <a:pt x="108" y="313"/>
                  <a:pt x="97" y="318"/>
                  <a:pt x="88" y="320"/>
                </a:cubicBezTo>
                <a:cubicBezTo>
                  <a:pt x="79" y="321"/>
                  <a:pt x="72" y="324"/>
                  <a:pt x="72" y="325"/>
                </a:cubicBezTo>
                <a:cubicBezTo>
                  <a:pt x="72" y="326"/>
                  <a:pt x="84" y="327"/>
                  <a:pt x="98" y="327"/>
                </a:cubicBezTo>
                <a:cubicBezTo>
                  <a:pt x="113" y="327"/>
                  <a:pt x="136" y="327"/>
                  <a:pt x="151" y="327"/>
                </a:cubicBezTo>
                <a:cubicBezTo>
                  <a:pt x="165" y="327"/>
                  <a:pt x="177" y="326"/>
                  <a:pt x="177" y="325"/>
                </a:cubicBezTo>
                <a:cubicBezTo>
                  <a:pt x="177" y="324"/>
                  <a:pt x="169" y="321"/>
                  <a:pt x="160" y="320"/>
                </a:cubicBezTo>
                <a:cubicBezTo>
                  <a:pt x="151" y="318"/>
                  <a:pt x="140" y="313"/>
                  <a:pt x="136" y="308"/>
                </a:cubicBezTo>
                <a:cubicBezTo>
                  <a:pt x="132" y="304"/>
                  <a:pt x="128" y="282"/>
                  <a:pt x="129" y="259"/>
                </a:cubicBezTo>
                <a:cubicBezTo>
                  <a:pt x="129" y="236"/>
                  <a:pt x="135" y="214"/>
                  <a:pt x="143" y="210"/>
                </a:cubicBezTo>
                <a:cubicBezTo>
                  <a:pt x="151" y="206"/>
                  <a:pt x="165" y="196"/>
                  <a:pt x="173" y="187"/>
                </a:cubicBezTo>
                <a:cubicBezTo>
                  <a:pt x="182" y="178"/>
                  <a:pt x="190" y="163"/>
                  <a:pt x="192" y="153"/>
                </a:cubicBezTo>
                <a:cubicBezTo>
                  <a:pt x="193" y="145"/>
                  <a:pt x="192" y="132"/>
                  <a:pt x="189" y="121"/>
                </a:cubicBezTo>
                <a:cubicBezTo>
                  <a:pt x="191" y="121"/>
                  <a:pt x="193" y="120"/>
                  <a:pt x="194" y="120"/>
                </a:cubicBezTo>
                <a:cubicBezTo>
                  <a:pt x="212" y="114"/>
                  <a:pt x="221" y="95"/>
                  <a:pt x="215" y="77"/>
                </a:cubicBezTo>
                <a:cubicBezTo>
                  <a:pt x="209" y="59"/>
                  <a:pt x="190" y="50"/>
                  <a:pt x="172" y="56"/>
                </a:cubicBezTo>
                <a:cubicBezTo>
                  <a:pt x="157" y="61"/>
                  <a:pt x="148" y="76"/>
                  <a:pt x="150" y="91"/>
                </a:cubicBezTo>
                <a:cubicBezTo>
                  <a:pt x="136" y="91"/>
                  <a:pt x="113" y="91"/>
                  <a:pt x="99" y="91"/>
                </a:cubicBezTo>
                <a:cubicBezTo>
                  <a:pt x="96" y="91"/>
                  <a:pt x="93" y="91"/>
                  <a:pt x="90" y="91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1" y="59"/>
                  <a:pt x="81" y="59"/>
                  <a:pt x="81" y="58"/>
                </a:cubicBezTo>
                <a:cubicBezTo>
                  <a:pt x="80" y="58"/>
                  <a:pt x="80" y="57"/>
                  <a:pt x="79" y="57"/>
                </a:cubicBezTo>
                <a:cubicBezTo>
                  <a:pt x="79" y="57"/>
                  <a:pt x="79" y="57"/>
                  <a:pt x="79" y="57"/>
                </a:cubicBezTo>
                <a:cubicBezTo>
                  <a:pt x="79" y="57"/>
                  <a:pt x="79" y="57"/>
                  <a:pt x="79" y="57"/>
                </a:cubicBezTo>
                <a:cubicBezTo>
                  <a:pt x="79" y="57"/>
                  <a:pt x="79" y="57"/>
                  <a:pt x="79" y="57"/>
                </a:cubicBezTo>
                <a:cubicBezTo>
                  <a:pt x="80" y="56"/>
                  <a:pt x="80" y="56"/>
                  <a:pt x="80" y="55"/>
                </a:cubicBezTo>
                <a:cubicBezTo>
                  <a:pt x="79" y="55"/>
                  <a:pt x="79" y="54"/>
                  <a:pt x="78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8" y="54"/>
                  <a:pt x="78" y="54"/>
                  <a:pt x="78" y="54"/>
                </a:cubicBezTo>
                <a:cubicBezTo>
                  <a:pt x="79" y="54"/>
                  <a:pt x="79" y="53"/>
                  <a:pt x="79" y="52"/>
                </a:cubicBezTo>
                <a:cubicBezTo>
                  <a:pt x="78" y="52"/>
                  <a:pt x="78" y="52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8" y="51"/>
                  <a:pt x="78" y="50"/>
                  <a:pt x="78" y="49"/>
                </a:cubicBezTo>
                <a:cubicBezTo>
                  <a:pt x="77" y="49"/>
                  <a:pt x="77" y="49"/>
                  <a:pt x="76" y="49"/>
                </a:cubicBezTo>
                <a:cubicBezTo>
                  <a:pt x="76" y="49"/>
                  <a:pt x="76" y="49"/>
                  <a:pt x="76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7" y="48"/>
                  <a:pt x="77" y="47"/>
                  <a:pt x="77" y="47"/>
                </a:cubicBezTo>
                <a:cubicBezTo>
                  <a:pt x="76" y="46"/>
                  <a:pt x="76" y="46"/>
                  <a:pt x="75" y="46"/>
                </a:cubicBezTo>
                <a:cubicBezTo>
                  <a:pt x="75" y="46"/>
                  <a:pt x="75" y="46"/>
                  <a:pt x="75" y="46"/>
                </a:cubicBezTo>
                <a:cubicBezTo>
                  <a:pt x="75" y="45"/>
                  <a:pt x="75" y="45"/>
                  <a:pt x="75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6" y="45"/>
                  <a:pt x="76" y="44"/>
                  <a:pt x="76" y="44"/>
                </a:cubicBezTo>
                <a:cubicBezTo>
                  <a:pt x="75" y="43"/>
                  <a:pt x="75" y="43"/>
                  <a:pt x="74" y="43"/>
                </a:cubicBezTo>
                <a:cubicBezTo>
                  <a:pt x="74" y="43"/>
                  <a:pt x="74" y="43"/>
                  <a:pt x="74" y="43"/>
                </a:cubicBezTo>
                <a:cubicBezTo>
                  <a:pt x="74" y="43"/>
                  <a:pt x="74" y="43"/>
                  <a:pt x="74" y="43"/>
                </a:cubicBezTo>
                <a:cubicBezTo>
                  <a:pt x="74" y="42"/>
                  <a:pt x="74" y="42"/>
                  <a:pt x="74" y="42"/>
                </a:cubicBezTo>
                <a:cubicBezTo>
                  <a:pt x="75" y="42"/>
                  <a:pt x="75" y="41"/>
                  <a:pt x="75" y="41"/>
                </a:cubicBezTo>
                <a:cubicBezTo>
                  <a:pt x="74" y="40"/>
                  <a:pt x="74" y="40"/>
                  <a:pt x="73" y="40"/>
                </a:cubicBezTo>
                <a:cubicBezTo>
                  <a:pt x="73" y="40"/>
                  <a:pt x="73" y="40"/>
                  <a:pt x="73" y="40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58" y="0"/>
                  <a:pt x="57" y="0"/>
                </a:cubicBezTo>
                <a:cubicBezTo>
                  <a:pt x="56" y="1"/>
                  <a:pt x="56" y="2"/>
                  <a:pt x="56" y="3"/>
                </a:cubicBezTo>
                <a:cubicBezTo>
                  <a:pt x="69" y="40"/>
                  <a:pt x="69" y="40"/>
                  <a:pt x="69" y="4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40"/>
                  <a:pt x="68" y="41"/>
                  <a:pt x="68" y="41"/>
                </a:cubicBezTo>
                <a:cubicBezTo>
                  <a:pt x="68" y="42"/>
                  <a:pt x="69" y="42"/>
                  <a:pt x="69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69" y="43"/>
                  <a:pt x="69" y="44"/>
                  <a:pt x="69" y="44"/>
                </a:cubicBezTo>
                <a:cubicBezTo>
                  <a:pt x="69" y="45"/>
                  <a:pt x="69" y="45"/>
                  <a:pt x="70" y="45"/>
                </a:cubicBezTo>
                <a:cubicBezTo>
                  <a:pt x="71" y="45"/>
                  <a:pt x="71" y="45"/>
                  <a:pt x="71" y="45"/>
                </a:cubicBezTo>
                <a:cubicBezTo>
                  <a:pt x="71" y="45"/>
                  <a:pt x="71" y="45"/>
                  <a:pt x="71" y="45"/>
                </a:cubicBezTo>
                <a:cubicBezTo>
                  <a:pt x="70" y="46"/>
                  <a:pt x="70" y="46"/>
                  <a:pt x="70" y="46"/>
                </a:cubicBezTo>
                <a:cubicBezTo>
                  <a:pt x="70" y="46"/>
                  <a:pt x="70" y="47"/>
                  <a:pt x="70" y="47"/>
                </a:cubicBezTo>
                <a:cubicBezTo>
                  <a:pt x="70" y="48"/>
                  <a:pt x="70" y="48"/>
                  <a:pt x="71" y="48"/>
                </a:cubicBezTo>
                <a:cubicBezTo>
                  <a:pt x="72" y="48"/>
                  <a:pt x="72" y="48"/>
                  <a:pt x="72" y="48"/>
                </a:cubicBezTo>
                <a:cubicBezTo>
                  <a:pt x="72" y="48"/>
                  <a:pt x="72" y="48"/>
                  <a:pt x="72" y="48"/>
                </a:cubicBezTo>
                <a:cubicBezTo>
                  <a:pt x="71" y="49"/>
                  <a:pt x="71" y="49"/>
                  <a:pt x="71" y="49"/>
                </a:cubicBezTo>
                <a:cubicBezTo>
                  <a:pt x="71" y="49"/>
                  <a:pt x="71" y="50"/>
                  <a:pt x="71" y="50"/>
                </a:cubicBezTo>
                <a:cubicBezTo>
                  <a:pt x="71" y="51"/>
                  <a:pt x="71" y="51"/>
                  <a:pt x="72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72" y="52"/>
                  <a:pt x="72" y="52"/>
                  <a:pt x="72" y="52"/>
                </a:cubicBezTo>
                <a:cubicBezTo>
                  <a:pt x="72" y="52"/>
                  <a:pt x="72" y="53"/>
                  <a:pt x="72" y="53"/>
                </a:cubicBezTo>
                <a:cubicBezTo>
                  <a:pt x="72" y="54"/>
                  <a:pt x="72" y="54"/>
                  <a:pt x="73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73" y="55"/>
                  <a:pt x="73" y="55"/>
                  <a:pt x="73" y="55"/>
                </a:cubicBezTo>
                <a:cubicBezTo>
                  <a:pt x="73" y="55"/>
                  <a:pt x="73" y="55"/>
                  <a:pt x="73" y="56"/>
                </a:cubicBezTo>
                <a:cubicBezTo>
                  <a:pt x="73" y="57"/>
                  <a:pt x="73" y="57"/>
                  <a:pt x="74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4" y="57"/>
                  <a:pt x="74" y="57"/>
                  <a:pt x="74" y="57"/>
                </a:cubicBezTo>
                <a:cubicBezTo>
                  <a:pt x="74" y="58"/>
                  <a:pt x="74" y="58"/>
                  <a:pt x="74" y="59"/>
                </a:cubicBezTo>
                <a:cubicBezTo>
                  <a:pt x="74" y="59"/>
                  <a:pt x="74" y="60"/>
                  <a:pt x="75" y="60"/>
                </a:cubicBezTo>
                <a:cubicBezTo>
                  <a:pt x="76" y="60"/>
                  <a:pt x="76" y="60"/>
                  <a:pt x="76" y="60"/>
                </a:cubicBezTo>
                <a:cubicBezTo>
                  <a:pt x="76" y="60"/>
                  <a:pt x="76" y="60"/>
                  <a:pt x="76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75" y="61"/>
                  <a:pt x="75" y="61"/>
                  <a:pt x="75" y="62"/>
                </a:cubicBezTo>
                <a:cubicBezTo>
                  <a:pt x="75" y="62"/>
                  <a:pt x="75" y="63"/>
                  <a:pt x="76" y="63"/>
                </a:cubicBezTo>
                <a:cubicBezTo>
                  <a:pt x="77" y="63"/>
                  <a:pt x="77" y="63"/>
                  <a:pt x="77" y="63"/>
                </a:cubicBezTo>
                <a:cubicBezTo>
                  <a:pt x="83" y="81"/>
                  <a:pt x="83" y="81"/>
                  <a:pt x="83" y="81"/>
                </a:cubicBezTo>
                <a:cubicBezTo>
                  <a:pt x="69" y="62"/>
                  <a:pt x="69" y="62"/>
                  <a:pt x="69" y="62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2"/>
                  <a:pt x="70" y="61"/>
                  <a:pt x="69" y="61"/>
                </a:cubicBezTo>
                <a:cubicBezTo>
                  <a:pt x="69" y="60"/>
                  <a:pt x="68" y="60"/>
                  <a:pt x="68" y="60"/>
                </a:cubicBezTo>
                <a:cubicBezTo>
                  <a:pt x="67" y="60"/>
                  <a:pt x="67" y="60"/>
                  <a:pt x="67" y="60"/>
                </a:cubicBezTo>
                <a:cubicBezTo>
                  <a:pt x="67" y="60"/>
                  <a:pt x="67" y="60"/>
                  <a:pt x="67" y="60"/>
                </a:cubicBezTo>
                <a:cubicBezTo>
                  <a:pt x="67" y="60"/>
                  <a:pt x="67" y="60"/>
                  <a:pt x="67" y="59"/>
                </a:cubicBezTo>
                <a:cubicBezTo>
                  <a:pt x="67" y="59"/>
                  <a:pt x="67" y="58"/>
                  <a:pt x="67" y="58"/>
                </a:cubicBezTo>
                <a:cubicBezTo>
                  <a:pt x="67" y="57"/>
                  <a:pt x="66" y="57"/>
                  <a:pt x="65" y="57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7"/>
                  <a:pt x="65" y="57"/>
                  <a:pt x="65" y="57"/>
                </a:cubicBezTo>
                <a:cubicBezTo>
                  <a:pt x="65" y="56"/>
                  <a:pt x="65" y="56"/>
                  <a:pt x="64" y="55"/>
                </a:cubicBezTo>
                <a:cubicBezTo>
                  <a:pt x="64" y="55"/>
                  <a:pt x="63" y="55"/>
                  <a:pt x="63" y="55"/>
                </a:cubicBezTo>
                <a:cubicBezTo>
                  <a:pt x="63" y="55"/>
                  <a:pt x="62" y="55"/>
                  <a:pt x="62" y="55"/>
                </a:cubicBezTo>
                <a:cubicBezTo>
                  <a:pt x="62" y="55"/>
                  <a:pt x="62" y="55"/>
                  <a:pt x="62" y="55"/>
                </a:cubicBezTo>
                <a:cubicBezTo>
                  <a:pt x="63" y="54"/>
                  <a:pt x="62" y="53"/>
                  <a:pt x="62" y="53"/>
                </a:cubicBezTo>
                <a:cubicBezTo>
                  <a:pt x="61" y="53"/>
                  <a:pt x="61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4"/>
                  <a:pt x="59" y="54"/>
                </a:cubicBezTo>
                <a:cubicBezTo>
                  <a:pt x="59" y="53"/>
                  <a:pt x="60" y="53"/>
                  <a:pt x="60" y="53"/>
                </a:cubicBezTo>
                <a:cubicBezTo>
                  <a:pt x="60" y="52"/>
                  <a:pt x="59" y="52"/>
                  <a:pt x="59" y="51"/>
                </a:cubicBezTo>
                <a:cubicBezTo>
                  <a:pt x="58" y="51"/>
                  <a:pt x="58" y="51"/>
                  <a:pt x="57" y="51"/>
                </a:cubicBezTo>
                <a:cubicBezTo>
                  <a:pt x="57" y="52"/>
                  <a:pt x="56" y="52"/>
                  <a:pt x="56" y="52"/>
                </a:cubicBezTo>
                <a:cubicBezTo>
                  <a:pt x="56" y="52"/>
                  <a:pt x="56" y="52"/>
                  <a:pt x="56" y="51"/>
                </a:cubicBezTo>
                <a:cubicBezTo>
                  <a:pt x="56" y="51"/>
                  <a:pt x="56" y="50"/>
                  <a:pt x="55" y="50"/>
                </a:cubicBezTo>
                <a:cubicBezTo>
                  <a:pt x="55" y="50"/>
                  <a:pt x="54" y="50"/>
                  <a:pt x="54" y="50"/>
                </a:cubicBezTo>
                <a:cubicBezTo>
                  <a:pt x="53" y="51"/>
                  <a:pt x="53" y="51"/>
                  <a:pt x="52" y="52"/>
                </a:cubicBezTo>
                <a:cubicBezTo>
                  <a:pt x="52" y="51"/>
                  <a:pt x="52" y="51"/>
                  <a:pt x="52" y="50"/>
                </a:cubicBezTo>
                <a:cubicBezTo>
                  <a:pt x="52" y="50"/>
                  <a:pt x="52" y="49"/>
                  <a:pt x="51" y="49"/>
                </a:cubicBezTo>
                <a:cubicBezTo>
                  <a:pt x="51" y="49"/>
                  <a:pt x="50" y="49"/>
                  <a:pt x="50" y="50"/>
                </a:cubicBezTo>
                <a:cubicBezTo>
                  <a:pt x="50" y="50"/>
                  <a:pt x="49" y="50"/>
                  <a:pt x="49" y="51"/>
                </a:cubicBezTo>
                <a:cubicBezTo>
                  <a:pt x="2" y="52"/>
                  <a:pt x="2" y="52"/>
                  <a:pt x="2" y="52"/>
                </a:cubicBezTo>
                <a:cubicBezTo>
                  <a:pt x="0" y="52"/>
                  <a:pt x="0" y="53"/>
                  <a:pt x="0" y="54"/>
                </a:cubicBezTo>
                <a:cubicBezTo>
                  <a:pt x="0" y="55"/>
                  <a:pt x="1" y="56"/>
                  <a:pt x="2" y="56"/>
                </a:cubicBezTo>
                <a:close/>
                <a:moveTo>
                  <a:pt x="173" y="58"/>
                </a:moveTo>
                <a:cubicBezTo>
                  <a:pt x="190" y="53"/>
                  <a:pt x="207" y="61"/>
                  <a:pt x="213" y="78"/>
                </a:cubicBezTo>
                <a:cubicBezTo>
                  <a:pt x="219" y="94"/>
                  <a:pt x="210" y="112"/>
                  <a:pt x="193" y="117"/>
                </a:cubicBezTo>
                <a:cubicBezTo>
                  <a:pt x="192" y="118"/>
                  <a:pt x="190" y="118"/>
                  <a:pt x="188" y="119"/>
                </a:cubicBezTo>
                <a:cubicBezTo>
                  <a:pt x="188" y="118"/>
                  <a:pt x="188" y="117"/>
                  <a:pt x="188" y="116"/>
                </a:cubicBezTo>
                <a:cubicBezTo>
                  <a:pt x="189" y="116"/>
                  <a:pt x="190" y="116"/>
                  <a:pt x="191" y="116"/>
                </a:cubicBezTo>
                <a:cubicBezTo>
                  <a:pt x="183" y="92"/>
                  <a:pt x="183" y="92"/>
                  <a:pt x="183" y="92"/>
                </a:cubicBezTo>
                <a:cubicBezTo>
                  <a:pt x="180" y="97"/>
                  <a:pt x="180" y="97"/>
                  <a:pt x="180" y="97"/>
                </a:cubicBezTo>
                <a:cubicBezTo>
                  <a:pt x="180" y="96"/>
                  <a:pt x="179" y="95"/>
                  <a:pt x="179" y="94"/>
                </a:cubicBezTo>
                <a:cubicBezTo>
                  <a:pt x="180" y="90"/>
                  <a:pt x="180" y="90"/>
                  <a:pt x="180" y="90"/>
                </a:cubicBezTo>
                <a:cubicBezTo>
                  <a:pt x="176" y="92"/>
                  <a:pt x="176" y="92"/>
                  <a:pt x="176" y="92"/>
                </a:cubicBezTo>
                <a:cubicBezTo>
                  <a:pt x="174" y="92"/>
                  <a:pt x="172" y="91"/>
                  <a:pt x="168" y="91"/>
                </a:cubicBezTo>
                <a:cubicBezTo>
                  <a:pt x="179" y="88"/>
                  <a:pt x="179" y="88"/>
                  <a:pt x="179" y="8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81"/>
                  <a:pt x="154" y="86"/>
                  <a:pt x="155" y="91"/>
                </a:cubicBezTo>
                <a:cubicBezTo>
                  <a:pt x="154" y="91"/>
                  <a:pt x="153" y="91"/>
                  <a:pt x="152" y="91"/>
                </a:cubicBezTo>
                <a:cubicBezTo>
                  <a:pt x="151" y="77"/>
                  <a:pt x="159" y="63"/>
                  <a:pt x="173" y="58"/>
                </a:cubicBezTo>
                <a:close/>
                <a:moveTo>
                  <a:pt x="80" y="91"/>
                </a:moveTo>
                <a:cubicBezTo>
                  <a:pt x="80" y="89"/>
                  <a:pt x="82" y="88"/>
                  <a:pt x="83" y="88"/>
                </a:cubicBezTo>
                <a:cubicBezTo>
                  <a:pt x="85" y="91"/>
                  <a:pt x="85" y="91"/>
                  <a:pt x="85" y="91"/>
                </a:cubicBezTo>
                <a:cubicBezTo>
                  <a:pt x="83" y="91"/>
                  <a:pt x="81" y="91"/>
                  <a:pt x="79" y="91"/>
                </a:cubicBezTo>
                <a:cubicBezTo>
                  <a:pt x="79" y="91"/>
                  <a:pt x="79" y="91"/>
                  <a:pt x="80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231"/>
          <p:cNvSpPr>
            <a:spLocks noEditPoints="1"/>
          </p:cNvSpPr>
          <p:nvPr/>
        </p:nvSpPr>
        <p:spPr bwMode="auto">
          <a:xfrm>
            <a:off x="3805364" y="1227313"/>
            <a:ext cx="665143" cy="955307"/>
          </a:xfrm>
          <a:custGeom>
            <a:avLst/>
            <a:gdLst>
              <a:gd name="T0" fmla="*/ 234 w 279"/>
              <a:gd name="T1" fmla="*/ 42 h 400"/>
              <a:gd name="T2" fmla="*/ 171 w 279"/>
              <a:gd name="T3" fmla="*/ 66 h 400"/>
              <a:gd name="T4" fmla="*/ 189 w 279"/>
              <a:gd name="T5" fmla="*/ 77 h 400"/>
              <a:gd name="T6" fmla="*/ 211 w 279"/>
              <a:gd name="T7" fmla="*/ 85 h 400"/>
              <a:gd name="T8" fmla="*/ 207 w 279"/>
              <a:gd name="T9" fmla="*/ 134 h 400"/>
              <a:gd name="T10" fmla="*/ 108 w 279"/>
              <a:gd name="T11" fmla="*/ 86 h 400"/>
              <a:gd name="T12" fmla="*/ 107 w 279"/>
              <a:gd name="T13" fmla="*/ 81 h 400"/>
              <a:gd name="T14" fmla="*/ 107 w 279"/>
              <a:gd name="T15" fmla="*/ 77 h 400"/>
              <a:gd name="T16" fmla="*/ 106 w 279"/>
              <a:gd name="T17" fmla="*/ 73 h 400"/>
              <a:gd name="T18" fmla="*/ 105 w 279"/>
              <a:gd name="T19" fmla="*/ 69 h 400"/>
              <a:gd name="T20" fmla="*/ 105 w 279"/>
              <a:gd name="T21" fmla="*/ 65 h 400"/>
              <a:gd name="T22" fmla="*/ 104 w 279"/>
              <a:gd name="T23" fmla="*/ 60 h 400"/>
              <a:gd name="T24" fmla="*/ 92 w 279"/>
              <a:gd name="T25" fmla="*/ 0 h 400"/>
              <a:gd name="T26" fmla="*/ 97 w 279"/>
              <a:gd name="T27" fmla="*/ 59 h 400"/>
              <a:gd name="T28" fmla="*/ 98 w 279"/>
              <a:gd name="T29" fmla="*/ 64 h 400"/>
              <a:gd name="T30" fmla="*/ 99 w 279"/>
              <a:gd name="T31" fmla="*/ 68 h 400"/>
              <a:gd name="T32" fmla="*/ 99 w 279"/>
              <a:gd name="T33" fmla="*/ 72 h 400"/>
              <a:gd name="T34" fmla="*/ 100 w 279"/>
              <a:gd name="T35" fmla="*/ 76 h 400"/>
              <a:gd name="T36" fmla="*/ 100 w 279"/>
              <a:gd name="T37" fmla="*/ 80 h 400"/>
              <a:gd name="T38" fmla="*/ 101 w 279"/>
              <a:gd name="T39" fmla="*/ 85 h 400"/>
              <a:gd name="T40" fmla="*/ 102 w 279"/>
              <a:gd name="T41" fmla="*/ 89 h 400"/>
              <a:gd name="T42" fmla="*/ 93 w 279"/>
              <a:gd name="T43" fmla="*/ 84 h 400"/>
              <a:gd name="T44" fmla="*/ 91 w 279"/>
              <a:gd name="T45" fmla="*/ 80 h 400"/>
              <a:gd name="T46" fmla="*/ 86 w 279"/>
              <a:gd name="T47" fmla="*/ 75 h 400"/>
              <a:gd name="T48" fmla="*/ 82 w 279"/>
              <a:gd name="T49" fmla="*/ 72 h 400"/>
              <a:gd name="T50" fmla="*/ 77 w 279"/>
              <a:gd name="T51" fmla="*/ 70 h 400"/>
              <a:gd name="T52" fmla="*/ 73 w 279"/>
              <a:gd name="T53" fmla="*/ 66 h 400"/>
              <a:gd name="T54" fmla="*/ 1 w 279"/>
              <a:gd name="T55" fmla="*/ 58 h 400"/>
              <a:gd name="T56" fmla="*/ 68 w 279"/>
              <a:gd name="T57" fmla="*/ 71 h 400"/>
              <a:gd name="T58" fmla="*/ 73 w 279"/>
              <a:gd name="T59" fmla="*/ 72 h 400"/>
              <a:gd name="T60" fmla="*/ 77 w 279"/>
              <a:gd name="T61" fmla="*/ 75 h 400"/>
              <a:gd name="T62" fmla="*/ 80 w 279"/>
              <a:gd name="T63" fmla="*/ 80 h 400"/>
              <a:gd name="T64" fmla="*/ 84 w 279"/>
              <a:gd name="T65" fmla="*/ 84 h 400"/>
              <a:gd name="T66" fmla="*/ 87 w 279"/>
              <a:gd name="T67" fmla="*/ 87 h 400"/>
              <a:gd name="T68" fmla="*/ 89 w 279"/>
              <a:gd name="T69" fmla="*/ 91 h 400"/>
              <a:gd name="T70" fmla="*/ 88 w 279"/>
              <a:gd name="T71" fmla="*/ 128 h 400"/>
              <a:gd name="T72" fmla="*/ 68 w 279"/>
              <a:gd name="T73" fmla="*/ 115 h 400"/>
              <a:gd name="T74" fmla="*/ 58 w 279"/>
              <a:gd name="T75" fmla="*/ 82 h 400"/>
              <a:gd name="T76" fmla="*/ 48 w 279"/>
              <a:gd name="T77" fmla="*/ 89 h 400"/>
              <a:gd name="T78" fmla="*/ 72 w 279"/>
              <a:gd name="T79" fmla="*/ 132 h 400"/>
              <a:gd name="T80" fmla="*/ 86 w 279"/>
              <a:gd name="T81" fmla="*/ 174 h 400"/>
              <a:gd name="T82" fmla="*/ 123 w 279"/>
              <a:gd name="T83" fmla="*/ 323 h 400"/>
              <a:gd name="T84" fmla="*/ 134 w 279"/>
              <a:gd name="T85" fmla="*/ 364 h 400"/>
              <a:gd name="T86" fmla="*/ 179 w 279"/>
              <a:gd name="T87" fmla="*/ 400 h 400"/>
              <a:gd name="T88" fmla="*/ 173 w 279"/>
              <a:gd name="T89" fmla="*/ 353 h 400"/>
              <a:gd name="T90" fmla="*/ 198 w 279"/>
              <a:gd name="T91" fmla="*/ 315 h 400"/>
              <a:gd name="T92" fmla="*/ 270 w 279"/>
              <a:gd name="T93" fmla="*/ 256 h 400"/>
              <a:gd name="T94" fmla="*/ 212 w 279"/>
              <a:gd name="T95" fmla="*/ 199 h 400"/>
              <a:gd name="T96" fmla="*/ 215 w 279"/>
              <a:gd name="T97" fmla="*/ 171 h 400"/>
              <a:gd name="T98" fmla="*/ 211 w 279"/>
              <a:gd name="T99" fmla="*/ 157 h 400"/>
              <a:gd name="T100" fmla="*/ 242 w 279"/>
              <a:gd name="T101" fmla="*/ 183 h 400"/>
              <a:gd name="T102" fmla="*/ 232 w 279"/>
              <a:gd name="T103" fmla="*/ 88 h 400"/>
              <a:gd name="T104" fmla="*/ 234 w 279"/>
              <a:gd name="T105" fmla="*/ 89 h 400"/>
              <a:gd name="T106" fmla="*/ 258 w 279"/>
              <a:gd name="T107" fmla="*/ 96 h 400"/>
              <a:gd name="T108" fmla="*/ 279 w 279"/>
              <a:gd name="T109" fmla="*/ 98 h 400"/>
              <a:gd name="T110" fmla="*/ 63 w 279"/>
              <a:gd name="T111" fmla="*/ 142 h 400"/>
              <a:gd name="T112" fmla="*/ 70 w 279"/>
              <a:gd name="T113" fmla="*/ 165 h 400"/>
              <a:gd name="T114" fmla="*/ 176 w 279"/>
              <a:gd name="T115" fmla="*/ 156 h 400"/>
              <a:gd name="T116" fmla="*/ 200 w 279"/>
              <a:gd name="T117" fmla="*/ 156 h 400"/>
              <a:gd name="T118" fmla="*/ 217 w 279"/>
              <a:gd name="T119" fmla="*/ 218 h 400"/>
              <a:gd name="T120" fmla="*/ 244 w 279"/>
              <a:gd name="T121" fmla="*/ 270 h 400"/>
              <a:gd name="T122" fmla="*/ 204 w 279"/>
              <a:gd name="T123" fmla="*/ 225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9" h="400">
                <a:moveTo>
                  <a:pt x="278" y="96"/>
                </a:moveTo>
                <a:cubicBezTo>
                  <a:pt x="234" y="55"/>
                  <a:pt x="234" y="55"/>
                  <a:pt x="234" y="55"/>
                </a:cubicBezTo>
                <a:cubicBezTo>
                  <a:pt x="237" y="43"/>
                  <a:pt x="237" y="43"/>
                  <a:pt x="237" y="43"/>
                </a:cubicBezTo>
                <a:cubicBezTo>
                  <a:pt x="238" y="43"/>
                  <a:pt x="237" y="42"/>
                  <a:pt x="236" y="41"/>
                </a:cubicBezTo>
                <a:cubicBezTo>
                  <a:pt x="235" y="41"/>
                  <a:pt x="235" y="42"/>
                  <a:pt x="234" y="42"/>
                </a:cubicBezTo>
                <a:cubicBezTo>
                  <a:pt x="231" y="54"/>
                  <a:pt x="231" y="54"/>
                  <a:pt x="231" y="54"/>
                </a:cubicBezTo>
                <a:cubicBezTo>
                  <a:pt x="171" y="64"/>
                  <a:pt x="171" y="64"/>
                  <a:pt x="171" y="64"/>
                </a:cubicBezTo>
                <a:cubicBezTo>
                  <a:pt x="170" y="64"/>
                  <a:pt x="170" y="64"/>
                  <a:pt x="170" y="65"/>
                </a:cubicBezTo>
                <a:cubicBezTo>
                  <a:pt x="170" y="66"/>
                  <a:pt x="171" y="66"/>
                  <a:pt x="171" y="66"/>
                </a:cubicBezTo>
                <a:cubicBezTo>
                  <a:pt x="171" y="66"/>
                  <a:pt x="171" y="66"/>
                  <a:pt x="171" y="66"/>
                </a:cubicBezTo>
                <a:cubicBezTo>
                  <a:pt x="175" y="65"/>
                  <a:pt x="175" y="65"/>
                  <a:pt x="175" y="65"/>
                </a:cubicBezTo>
                <a:cubicBezTo>
                  <a:pt x="179" y="66"/>
                  <a:pt x="186" y="69"/>
                  <a:pt x="189" y="75"/>
                </a:cubicBezTo>
                <a:cubicBezTo>
                  <a:pt x="188" y="75"/>
                  <a:pt x="188" y="75"/>
                  <a:pt x="188" y="75"/>
                </a:cubicBezTo>
                <a:cubicBezTo>
                  <a:pt x="188" y="75"/>
                  <a:pt x="188" y="76"/>
                  <a:pt x="188" y="76"/>
                </a:cubicBezTo>
                <a:cubicBezTo>
                  <a:pt x="188" y="77"/>
                  <a:pt x="188" y="77"/>
                  <a:pt x="189" y="77"/>
                </a:cubicBezTo>
                <a:cubicBezTo>
                  <a:pt x="189" y="77"/>
                  <a:pt x="189" y="77"/>
                  <a:pt x="189" y="77"/>
                </a:cubicBezTo>
                <a:cubicBezTo>
                  <a:pt x="193" y="75"/>
                  <a:pt x="193" y="75"/>
                  <a:pt x="193" y="75"/>
                </a:cubicBezTo>
                <a:cubicBezTo>
                  <a:pt x="202" y="75"/>
                  <a:pt x="209" y="80"/>
                  <a:pt x="212" y="82"/>
                </a:cubicBezTo>
                <a:cubicBezTo>
                  <a:pt x="211" y="84"/>
                  <a:pt x="211" y="84"/>
                  <a:pt x="211" y="84"/>
                </a:cubicBezTo>
                <a:cubicBezTo>
                  <a:pt x="210" y="84"/>
                  <a:pt x="211" y="85"/>
                  <a:pt x="211" y="85"/>
                </a:cubicBezTo>
                <a:cubicBezTo>
                  <a:pt x="211" y="85"/>
                  <a:pt x="211" y="85"/>
                  <a:pt x="212" y="85"/>
                </a:cubicBezTo>
                <a:cubicBezTo>
                  <a:pt x="212" y="85"/>
                  <a:pt x="212" y="85"/>
                  <a:pt x="213" y="85"/>
                </a:cubicBezTo>
                <a:cubicBezTo>
                  <a:pt x="214" y="83"/>
                  <a:pt x="214" y="83"/>
                  <a:pt x="214" y="83"/>
                </a:cubicBezTo>
                <a:cubicBezTo>
                  <a:pt x="216" y="83"/>
                  <a:pt x="219" y="83"/>
                  <a:pt x="222" y="83"/>
                </a:cubicBezTo>
                <a:cubicBezTo>
                  <a:pt x="207" y="134"/>
                  <a:pt x="207" y="134"/>
                  <a:pt x="207" y="134"/>
                </a:cubicBezTo>
                <a:cubicBezTo>
                  <a:pt x="193" y="135"/>
                  <a:pt x="180" y="143"/>
                  <a:pt x="173" y="156"/>
                </a:cubicBezTo>
                <a:cubicBezTo>
                  <a:pt x="159" y="156"/>
                  <a:pt x="141" y="156"/>
                  <a:pt x="127" y="156"/>
                </a:cubicBezTo>
                <a:cubicBezTo>
                  <a:pt x="114" y="131"/>
                  <a:pt x="114" y="131"/>
                  <a:pt x="114" y="131"/>
                </a:cubicBezTo>
                <a:cubicBezTo>
                  <a:pt x="107" y="86"/>
                  <a:pt x="107" y="86"/>
                  <a:pt x="107" y="86"/>
                </a:cubicBezTo>
                <a:cubicBezTo>
                  <a:pt x="108" y="86"/>
                  <a:pt x="108" y="86"/>
                  <a:pt x="108" y="86"/>
                </a:cubicBezTo>
                <a:cubicBezTo>
                  <a:pt x="109" y="85"/>
                  <a:pt x="109" y="84"/>
                  <a:pt x="109" y="84"/>
                </a:cubicBezTo>
                <a:cubicBezTo>
                  <a:pt x="109" y="83"/>
                  <a:pt x="108" y="82"/>
                  <a:pt x="108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1"/>
                  <a:pt x="107" y="81"/>
                  <a:pt x="107" y="81"/>
                </a:cubicBezTo>
                <a:cubicBezTo>
                  <a:pt x="108" y="81"/>
                  <a:pt x="108" y="80"/>
                  <a:pt x="108" y="80"/>
                </a:cubicBezTo>
                <a:cubicBezTo>
                  <a:pt x="108" y="79"/>
                  <a:pt x="108" y="78"/>
                  <a:pt x="107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7" y="77"/>
                  <a:pt x="108" y="76"/>
                  <a:pt x="108" y="75"/>
                </a:cubicBezTo>
                <a:cubicBezTo>
                  <a:pt x="108" y="75"/>
                  <a:pt x="107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5" y="73"/>
                  <a:pt x="105" y="73"/>
                  <a:pt x="105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7" y="73"/>
                  <a:pt x="107" y="72"/>
                  <a:pt x="107" y="71"/>
                </a:cubicBezTo>
                <a:cubicBezTo>
                  <a:pt x="107" y="70"/>
                  <a:pt x="106" y="70"/>
                  <a:pt x="106" y="70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6" y="68"/>
                  <a:pt x="106" y="68"/>
                  <a:pt x="106" y="67"/>
                </a:cubicBezTo>
                <a:cubicBezTo>
                  <a:pt x="106" y="66"/>
                  <a:pt x="106" y="66"/>
                  <a:pt x="105" y="65"/>
                </a:cubicBezTo>
                <a:cubicBezTo>
                  <a:pt x="104" y="65"/>
                  <a:pt x="104" y="65"/>
                  <a:pt x="104" y="65"/>
                </a:cubicBezTo>
                <a:cubicBezTo>
                  <a:pt x="104" y="65"/>
                  <a:pt x="104" y="65"/>
                  <a:pt x="104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6" y="64"/>
                  <a:pt x="106" y="64"/>
                  <a:pt x="106" y="63"/>
                </a:cubicBezTo>
                <a:cubicBezTo>
                  <a:pt x="106" y="62"/>
                  <a:pt x="105" y="61"/>
                  <a:pt x="104" y="61"/>
                </a:cubicBezTo>
                <a:cubicBezTo>
                  <a:pt x="104" y="61"/>
                  <a:pt x="104" y="61"/>
                  <a:pt x="104" y="61"/>
                </a:cubicBezTo>
                <a:cubicBezTo>
                  <a:pt x="104" y="61"/>
                  <a:pt x="104" y="61"/>
                  <a:pt x="104" y="61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05" y="60"/>
                  <a:pt x="105" y="59"/>
                  <a:pt x="105" y="59"/>
                </a:cubicBezTo>
                <a:cubicBezTo>
                  <a:pt x="105" y="58"/>
                  <a:pt x="104" y="57"/>
                  <a:pt x="104" y="57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95" y="2"/>
                  <a:pt x="95" y="2"/>
                  <a:pt x="95" y="2"/>
                </a:cubicBezTo>
                <a:cubicBezTo>
                  <a:pt x="94" y="1"/>
                  <a:pt x="93" y="0"/>
                  <a:pt x="92" y="0"/>
                </a:cubicBezTo>
                <a:cubicBezTo>
                  <a:pt x="90" y="0"/>
                  <a:pt x="89" y="2"/>
                  <a:pt x="89" y="3"/>
                </a:cubicBezTo>
                <a:cubicBezTo>
                  <a:pt x="97" y="56"/>
                  <a:pt x="97" y="56"/>
                  <a:pt x="97" y="56"/>
                </a:cubicBezTo>
                <a:cubicBezTo>
                  <a:pt x="97" y="56"/>
                  <a:pt x="97" y="56"/>
                  <a:pt x="97" y="56"/>
                </a:cubicBezTo>
                <a:cubicBezTo>
                  <a:pt x="96" y="56"/>
                  <a:pt x="96" y="57"/>
                  <a:pt x="96" y="58"/>
                </a:cubicBezTo>
                <a:cubicBezTo>
                  <a:pt x="96" y="59"/>
                  <a:pt x="96" y="59"/>
                  <a:pt x="97" y="59"/>
                </a:cubicBezTo>
                <a:cubicBezTo>
                  <a:pt x="98" y="60"/>
                  <a:pt x="98" y="60"/>
                  <a:pt x="98" y="60"/>
                </a:cubicBezTo>
                <a:cubicBezTo>
                  <a:pt x="98" y="60"/>
                  <a:pt x="98" y="60"/>
                  <a:pt x="98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7" y="60"/>
                  <a:pt x="96" y="61"/>
                  <a:pt x="96" y="62"/>
                </a:cubicBezTo>
                <a:cubicBezTo>
                  <a:pt x="97" y="63"/>
                  <a:pt x="97" y="63"/>
                  <a:pt x="98" y="64"/>
                </a:cubicBezTo>
                <a:cubicBezTo>
                  <a:pt x="99" y="64"/>
                  <a:pt x="99" y="64"/>
                  <a:pt x="99" y="64"/>
                </a:cubicBezTo>
                <a:cubicBezTo>
                  <a:pt x="99" y="64"/>
                  <a:pt x="99" y="64"/>
                  <a:pt x="99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7" y="65"/>
                  <a:pt x="97" y="65"/>
                  <a:pt x="97" y="66"/>
                </a:cubicBezTo>
                <a:cubicBezTo>
                  <a:pt x="97" y="67"/>
                  <a:pt x="98" y="68"/>
                  <a:pt x="99" y="68"/>
                </a:cubicBezTo>
                <a:cubicBezTo>
                  <a:pt x="99" y="68"/>
                  <a:pt x="99" y="68"/>
                  <a:pt x="99" y="68"/>
                </a:cubicBezTo>
                <a:cubicBezTo>
                  <a:pt x="99" y="68"/>
                  <a:pt x="99" y="68"/>
                  <a:pt x="99" y="68"/>
                </a:cubicBezTo>
                <a:cubicBezTo>
                  <a:pt x="99" y="68"/>
                  <a:pt x="99" y="68"/>
                  <a:pt x="99" y="68"/>
                </a:cubicBezTo>
                <a:cubicBezTo>
                  <a:pt x="98" y="69"/>
                  <a:pt x="98" y="70"/>
                  <a:pt x="98" y="70"/>
                </a:cubicBezTo>
                <a:cubicBezTo>
                  <a:pt x="98" y="71"/>
                  <a:pt x="98" y="72"/>
                  <a:pt x="99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99" y="73"/>
                  <a:pt x="98" y="74"/>
                  <a:pt x="98" y="75"/>
                </a:cubicBezTo>
                <a:cubicBezTo>
                  <a:pt x="98" y="75"/>
                  <a:pt x="99" y="76"/>
                  <a:pt x="100" y="76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99" y="77"/>
                  <a:pt x="99" y="78"/>
                  <a:pt x="99" y="79"/>
                </a:cubicBezTo>
                <a:cubicBezTo>
                  <a:pt x="99" y="80"/>
                  <a:pt x="100" y="80"/>
                  <a:pt x="100" y="80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100" y="81"/>
                  <a:pt x="100" y="82"/>
                  <a:pt x="100" y="83"/>
                </a:cubicBezTo>
                <a:cubicBezTo>
                  <a:pt x="100" y="84"/>
                  <a:pt x="100" y="84"/>
                  <a:pt x="101" y="85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101" y="86"/>
                  <a:pt x="100" y="86"/>
                  <a:pt x="100" y="87"/>
                </a:cubicBezTo>
                <a:cubicBezTo>
                  <a:pt x="100" y="88"/>
                  <a:pt x="101" y="89"/>
                  <a:pt x="102" y="89"/>
                </a:cubicBezTo>
                <a:cubicBezTo>
                  <a:pt x="102" y="89"/>
                  <a:pt x="102" y="89"/>
                  <a:pt x="102" y="89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93" y="87"/>
                  <a:pt x="93" y="87"/>
                  <a:pt x="93" y="87"/>
                </a:cubicBezTo>
                <a:cubicBezTo>
                  <a:pt x="93" y="86"/>
                  <a:pt x="93" y="86"/>
                  <a:pt x="93" y="86"/>
                </a:cubicBezTo>
                <a:cubicBezTo>
                  <a:pt x="93" y="86"/>
                  <a:pt x="93" y="85"/>
                  <a:pt x="93" y="84"/>
                </a:cubicBezTo>
                <a:cubicBezTo>
                  <a:pt x="93" y="83"/>
                  <a:pt x="92" y="83"/>
                  <a:pt x="91" y="83"/>
                </a:cubicBezTo>
                <a:cubicBezTo>
                  <a:pt x="91" y="83"/>
                  <a:pt x="90" y="83"/>
                  <a:pt x="90" y="83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3"/>
                  <a:pt x="90" y="82"/>
                  <a:pt x="91" y="82"/>
                </a:cubicBezTo>
                <a:cubicBezTo>
                  <a:pt x="91" y="81"/>
                  <a:pt x="91" y="80"/>
                  <a:pt x="91" y="80"/>
                </a:cubicBezTo>
                <a:cubicBezTo>
                  <a:pt x="90" y="79"/>
                  <a:pt x="90" y="79"/>
                  <a:pt x="89" y="79"/>
                </a:cubicBezTo>
                <a:cubicBezTo>
                  <a:pt x="88" y="79"/>
                  <a:pt x="88" y="79"/>
                  <a:pt x="87" y="79"/>
                </a:cubicBezTo>
                <a:cubicBezTo>
                  <a:pt x="88" y="79"/>
                  <a:pt x="88" y="78"/>
                  <a:pt x="88" y="78"/>
                </a:cubicBezTo>
                <a:cubicBezTo>
                  <a:pt x="89" y="77"/>
                  <a:pt x="88" y="76"/>
                  <a:pt x="88" y="76"/>
                </a:cubicBezTo>
                <a:cubicBezTo>
                  <a:pt x="87" y="75"/>
                  <a:pt x="87" y="75"/>
                  <a:pt x="86" y="75"/>
                </a:cubicBezTo>
                <a:cubicBezTo>
                  <a:pt x="86" y="75"/>
                  <a:pt x="85" y="75"/>
                  <a:pt x="85" y="75"/>
                </a:cubicBezTo>
                <a:cubicBezTo>
                  <a:pt x="85" y="74"/>
                  <a:pt x="85" y="74"/>
                  <a:pt x="85" y="74"/>
                </a:cubicBezTo>
                <a:cubicBezTo>
                  <a:pt x="86" y="74"/>
                  <a:pt x="86" y="73"/>
                  <a:pt x="85" y="72"/>
                </a:cubicBezTo>
                <a:cubicBezTo>
                  <a:pt x="85" y="72"/>
                  <a:pt x="84" y="71"/>
                  <a:pt x="83" y="72"/>
                </a:cubicBezTo>
                <a:cubicBezTo>
                  <a:pt x="82" y="72"/>
                  <a:pt x="82" y="72"/>
                  <a:pt x="82" y="72"/>
                </a:cubicBezTo>
                <a:cubicBezTo>
                  <a:pt x="82" y="72"/>
                  <a:pt x="82" y="72"/>
                  <a:pt x="82" y="72"/>
                </a:cubicBezTo>
                <a:cubicBezTo>
                  <a:pt x="82" y="72"/>
                  <a:pt x="82" y="72"/>
                  <a:pt x="82" y="71"/>
                </a:cubicBezTo>
                <a:cubicBezTo>
                  <a:pt x="82" y="71"/>
                  <a:pt x="82" y="70"/>
                  <a:pt x="81" y="69"/>
                </a:cubicBezTo>
                <a:cubicBezTo>
                  <a:pt x="81" y="69"/>
                  <a:pt x="80" y="69"/>
                  <a:pt x="79" y="69"/>
                </a:cubicBezTo>
                <a:cubicBezTo>
                  <a:pt x="79" y="69"/>
                  <a:pt x="78" y="70"/>
                  <a:pt x="77" y="70"/>
                </a:cubicBezTo>
                <a:cubicBezTo>
                  <a:pt x="77" y="69"/>
                  <a:pt x="77" y="69"/>
                  <a:pt x="77" y="68"/>
                </a:cubicBezTo>
                <a:cubicBezTo>
                  <a:pt x="77" y="68"/>
                  <a:pt x="77" y="67"/>
                  <a:pt x="77" y="67"/>
                </a:cubicBezTo>
                <a:cubicBezTo>
                  <a:pt x="76" y="66"/>
                  <a:pt x="75" y="66"/>
                  <a:pt x="75" y="67"/>
                </a:cubicBezTo>
                <a:cubicBezTo>
                  <a:pt x="74" y="67"/>
                  <a:pt x="73" y="68"/>
                  <a:pt x="73" y="68"/>
                </a:cubicBezTo>
                <a:cubicBezTo>
                  <a:pt x="73" y="67"/>
                  <a:pt x="73" y="67"/>
                  <a:pt x="73" y="66"/>
                </a:cubicBezTo>
                <a:cubicBezTo>
                  <a:pt x="73" y="66"/>
                  <a:pt x="72" y="65"/>
                  <a:pt x="71" y="65"/>
                </a:cubicBezTo>
                <a:cubicBezTo>
                  <a:pt x="71" y="64"/>
                  <a:pt x="70" y="64"/>
                  <a:pt x="69" y="65"/>
                </a:cubicBezTo>
                <a:cubicBezTo>
                  <a:pt x="69" y="65"/>
                  <a:pt x="69" y="66"/>
                  <a:pt x="68" y="66"/>
                </a:cubicBezTo>
                <a:cubicBezTo>
                  <a:pt x="4" y="56"/>
                  <a:pt x="4" y="56"/>
                  <a:pt x="4" y="56"/>
                </a:cubicBezTo>
                <a:cubicBezTo>
                  <a:pt x="2" y="56"/>
                  <a:pt x="1" y="57"/>
                  <a:pt x="1" y="58"/>
                </a:cubicBezTo>
                <a:cubicBezTo>
                  <a:pt x="0" y="60"/>
                  <a:pt x="1" y="61"/>
                  <a:pt x="3" y="61"/>
                </a:cubicBezTo>
                <a:cubicBezTo>
                  <a:pt x="65" y="71"/>
                  <a:pt x="65" y="71"/>
                  <a:pt x="65" y="71"/>
                </a:cubicBezTo>
                <a:cubicBezTo>
                  <a:pt x="65" y="71"/>
                  <a:pt x="65" y="72"/>
                  <a:pt x="66" y="72"/>
                </a:cubicBezTo>
                <a:cubicBezTo>
                  <a:pt x="67" y="72"/>
                  <a:pt x="67" y="72"/>
                  <a:pt x="68" y="72"/>
                </a:cubicBezTo>
                <a:cubicBezTo>
                  <a:pt x="68" y="72"/>
                  <a:pt x="68" y="71"/>
                  <a:pt x="68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69" y="71"/>
                  <a:pt x="69" y="72"/>
                  <a:pt x="69" y="72"/>
                </a:cubicBezTo>
                <a:cubicBezTo>
                  <a:pt x="69" y="72"/>
                  <a:pt x="69" y="73"/>
                  <a:pt x="70" y="73"/>
                </a:cubicBezTo>
                <a:cubicBezTo>
                  <a:pt x="70" y="74"/>
                  <a:pt x="71" y="74"/>
                  <a:pt x="72" y="73"/>
                </a:cubicBezTo>
                <a:cubicBezTo>
                  <a:pt x="72" y="73"/>
                  <a:pt x="73" y="73"/>
                  <a:pt x="73" y="72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74"/>
                  <a:pt x="73" y="74"/>
                  <a:pt x="74" y="75"/>
                </a:cubicBezTo>
                <a:cubicBezTo>
                  <a:pt x="74" y="75"/>
                  <a:pt x="75" y="75"/>
                  <a:pt x="76" y="75"/>
                </a:cubicBezTo>
                <a:cubicBezTo>
                  <a:pt x="76" y="75"/>
                  <a:pt x="76" y="75"/>
                  <a:pt x="77" y="74"/>
                </a:cubicBezTo>
                <a:cubicBezTo>
                  <a:pt x="77" y="75"/>
                  <a:pt x="77" y="75"/>
                  <a:pt x="77" y="75"/>
                </a:cubicBezTo>
                <a:cubicBezTo>
                  <a:pt x="76" y="76"/>
                  <a:pt x="76" y="76"/>
                  <a:pt x="77" y="77"/>
                </a:cubicBezTo>
                <a:cubicBezTo>
                  <a:pt x="77" y="78"/>
                  <a:pt x="78" y="78"/>
                  <a:pt x="79" y="77"/>
                </a:cubicBezTo>
                <a:cubicBezTo>
                  <a:pt x="79" y="77"/>
                  <a:pt x="80" y="77"/>
                  <a:pt x="80" y="77"/>
                </a:cubicBezTo>
                <a:cubicBezTo>
                  <a:pt x="80" y="77"/>
                  <a:pt x="80" y="78"/>
                  <a:pt x="79" y="78"/>
                </a:cubicBezTo>
                <a:cubicBezTo>
                  <a:pt x="79" y="79"/>
                  <a:pt x="79" y="79"/>
                  <a:pt x="80" y="80"/>
                </a:cubicBezTo>
                <a:cubicBezTo>
                  <a:pt x="80" y="81"/>
                  <a:pt x="81" y="81"/>
                  <a:pt x="82" y="80"/>
                </a:cubicBezTo>
                <a:cubicBezTo>
                  <a:pt x="82" y="80"/>
                  <a:pt x="82" y="80"/>
                  <a:pt x="83" y="80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82"/>
                  <a:pt x="82" y="83"/>
                  <a:pt x="82" y="83"/>
                </a:cubicBezTo>
                <a:cubicBezTo>
                  <a:pt x="83" y="84"/>
                  <a:pt x="83" y="84"/>
                  <a:pt x="84" y="84"/>
                </a:cubicBezTo>
                <a:cubicBezTo>
                  <a:pt x="84" y="84"/>
                  <a:pt x="85" y="84"/>
                  <a:pt x="85" y="84"/>
                </a:cubicBezTo>
                <a:cubicBezTo>
                  <a:pt x="85" y="84"/>
                  <a:pt x="85" y="84"/>
                  <a:pt x="84" y="85"/>
                </a:cubicBezTo>
                <a:cubicBezTo>
                  <a:pt x="84" y="85"/>
                  <a:pt x="84" y="86"/>
                  <a:pt x="84" y="87"/>
                </a:cubicBezTo>
                <a:cubicBezTo>
                  <a:pt x="85" y="87"/>
                  <a:pt x="85" y="88"/>
                  <a:pt x="86" y="88"/>
                </a:cubicBezTo>
                <a:cubicBezTo>
                  <a:pt x="87" y="88"/>
                  <a:pt x="87" y="87"/>
                  <a:pt x="87" y="87"/>
                </a:cubicBezTo>
                <a:cubicBezTo>
                  <a:pt x="87" y="88"/>
                  <a:pt x="87" y="88"/>
                  <a:pt x="86" y="88"/>
                </a:cubicBezTo>
                <a:cubicBezTo>
                  <a:pt x="86" y="89"/>
                  <a:pt x="86" y="90"/>
                  <a:pt x="86" y="90"/>
                </a:cubicBezTo>
                <a:cubicBezTo>
                  <a:pt x="87" y="91"/>
                  <a:pt x="87" y="91"/>
                  <a:pt x="88" y="91"/>
                </a:cubicBezTo>
                <a:cubicBezTo>
                  <a:pt x="88" y="91"/>
                  <a:pt x="88" y="91"/>
                  <a:pt x="88" y="91"/>
                </a:cubicBezTo>
                <a:cubicBezTo>
                  <a:pt x="88" y="91"/>
                  <a:pt x="89" y="91"/>
                  <a:pt x="89" y="91"/>
                </a:cubicBezTo>
                <a:cubicBezTo>
                  <a:pt x="109" y="133"/>
                  <a:pt x="109" y="133"/>
                  <a:pt x="109" y="133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0" y="156"/>
                  <a:pt x="108" y="156"/>
                  <a:pt x="106" y="156"/>
                </a:cubicBezTo>
                <a:cubicBezTo>
                  <a:pt x="106" y="154"/>
                  <a:pt x="106" y="151"/>
                  <a:pt x="106" y="148"/>
                </a:cubicBezTo>
                <a:cubicBezTo>
                  <a:pt x="105" y="136"/>
                  <a:pt x="97" y="127"/>
                  <a:pt x="88" y="128"/>
                </a:cubicBezTo>
                <a:cubicBezTo>
                  <a:pt x="86" y="128"/>
                  <a:pt x="84" y="129"/>
                  <a:pt x="82" y="129"/>
                </a:cubicBezTo>
                <a:cubicBezTo>
                  <a:pt x="80" y="130"/>
                  <a:pt x="78" y="132"/>
                  <a:pt x="76" y="133"/>
                </a:cubicBezTo>
                <a:cubicBezTo>
                  <a:pt x="76" y="133"/>
                  <a:pt x="76" y="132"/>
                  <a:pt x="76" y="132"/>
                </a:cubicBezTo>
                <a:cubicBezTo>
                  <a:pt x="76" y="131"/>
                  <a:pt x="75" y="130"/>
                  <a:pt x="75" y="130"/>
                </a:cubicBezTo>
                <a:cubicBezTo>
                  <a:pt x="73" y="124"/>
                  <a:pt x="70" y="119"/>
                  <a:pt x="68" y="115"/>
                </a:cubicBezTo>
                <a:cubicBezTo>
                  <a:pt x="65" y="112"/>
                  <a:pt x="61" y="107"/>
                  <a:pt x="58" y="104"/>
                </a:cubicBezTo>
                <a:cubicBezTo>
                  <a:pt x="56" y="102"/>
                  <a:pt x="53" y="98"/>
                  <a:pt x="53" y="96"/>
                </a:cubicBezTo>
                <a:cubicBezTo>
                  <a:pt x="53" y="95"/>
                  <a:pt x="52" y="94"/>
                  <a:pt x="53" y="93"/>
                </a:cubicBezTo>
                <a:cubicBezTo>
                  <a:pt x="53" y="91"/>
                  <a:pt x="54" y="90"/>
                  <a:pt x="54" y="90"/>
                </a:cubicBezTo>
                <a:cubicBezTo>
                  <a:pt x="55" y="87"/>
                  <a:pt x="57" y="84"/>
                  <a:pt x="58" y="82"/>
                </a:cubicBezTo>
                <a:cubicBezTo>
                  <a:pt x="59" y="81"/>
                  <a:pt x="57" y="81"/>
                  <a:pt x="55" y="80"/>
                </a:cubicBezTo>
                <a:cubicBezTo>
                  <a:pt x="53" y="80"/>
                  <a:pt x="52" y="79"/>
                  <a:pt x="51" y="80"/>
                </a:cubicBezTo>
                <a:cubicBezTo>
                  <a:pt x="51" y="80"/>
                  <a:pt x="51" y="81"/>
                  <a:pt x="50" y="82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86"/>
                  <a:pt x="48" y="88"/>
                  <a:pt x="48" y="89"/>
                </a:cubicBezTo>
                <a:cubicBezTo>
                  <a:pt x="48" y="92"/>
                  <a:pt x="48" y="95"/>
                  <a:pt x="49" y="97"/>
                </a:cubicBezTo>
                <a:cubicBezTo>
                  <a:pt x="50" y="99"/>
                  <a:pt x="52" y="103"/>
                  <a:pt x="54" y="105"/>
                </a:cubicBezTo>
                <a:cubicBezTo>
                  <a:pt x="58" y="109"/>
                  <a:pt x="63" y="114"/>
                  <a:pt x="66" y="117"/>
                </a:cubicBezTo>
                <a:cubicBezTo>
                  <a:pt x="68" y="120"/>
                  <a:pt x="71" y="126"/>
                  <a:pt x="72" y="131"/>
                </a:cubicBezTo>
                <a:cubicBezTo>
                  <a:pt x="72" y="131"/>
                  <a:pt x="72" y="132"/>
                  <a:pt x="72" y="132"/>
                </a:cubicBezTo>
                <a:cubicBezTo>
                  <a:pt x="73" y="133"/>
                  <a:pt x="73" y="134"/>
                  <a:pt x="73" y="134"/>
                </a:cubicBezTo>
                <a:cubicBezTo>
                  <a:pt x="71" y="135"/>
                  <a:pt x="69" y="135"/>
                  <a:pt x="67" y="136"/>
                </a:cubicBezTo>
                <a:cubicBezTo>
                  <a:pt x="66" y="136"/>
                  <a:pt x="64" y="138"/>
                  <a:pt x="62" y="139"/>
                </a:cubicBezTo>
                <a:cubicBezTo>
                  <a:pt x="55" y="145"/>
                  <a:pt x="56" y="157"/>
                  <a:pt x="64" y="166"/>
                </a:cubicBezTo>
                <a:cubicBezTo>
                  <a:pt x="71" y="173"/>
                  <a:pt x="80" y="176"/>
                  <a:pt x="86" y="174"/>
                </a:cubicBezTo>
                <a:cubicBezTo>
                  <a:pt x="88" y="182"/>
                  <a:pt x="91" y="195"/>
                  <a:pt x="93" y="206"/>
                </a:cubicBezTo>
                <a:cubicBezTo>
                  <a:pt x="95" y="218"/>
                  <a:pt x="97" y="238"/>
                  <a:pt x="95" y="251"/>
                </a:cubicBezTo>
                <a:cubicBezTo>
                  <a:pt x="94" y="264"/>
                  <a:pt x="94" y="282"/>
                  <a:pt x="95" y="292"/>
                </a:cubicBezTo>
                <a:cubicBezTo>
                  <a:pt x="95" y="302"/>
                  <a:pt x="99" y="312"/>
                  <a:pt x="103" y="315"/>
                </a:cubicBezTo>
                <a:cubicBezTo>
                  <a:pt x="108" y="318"/>
                  <a:pt x="116" y="321"/>
                  <a:pt x="123" y="323"/>
                </a:cubicBezTo>
                <a:cubicBezTo>
                  <a:pt x="129" y="324"/>
                  <a:pt x="134" y="327"/>
                  <a:pt x="134" y="330"/>
                </a:cubicBezTo>
                <a:cubicBezTo>
                  <a:pt x="134" y="332"/>
                  <a:pt x="131" y="336"/>
                  <a:pt x="128" y="337"/>
                </a:cubicBezTo>
                <a:cubicBezTo>
                  <a:pt x="125" y="338"/>
                  <a:pt x="122" y="342"/>
                  <a:pt x="122" y="345"/>
                </a:cubicBezTo>
                <a:cubicBezTo>
                  <a:pt x="122" y="348"/>
                  <a:pt x="125" y="352"/>
                  <a:pt x="128" y="353"/>
                </a:cubicBezTo>
                <a:cubicBezTo>
                  <a:pt x="131" y="355"/>
                  <a:pt x="134" y="359"/>
                  <a:pt x="134" y="364"/>
                </a:cubicBezTo>
                <a:cubicBezTo>
                  <a:pt x="134" y="368"/>
                  <a:pt x="131" y="375"/>
                  <a:pt x="128" y="378"/>
                </a:cubicBezTo>
                <a:cubicBezTo>
                  <a:pt x="125" y="382"/>
                  <a:pt x="116" y="387"/>
                  <a:pt x="108" y="390"/>
                </a:cubicBezTo>
                <a:cubicBezTo>
                  <a:pt x="100" y="392"/>
                  <a:pt x="93" y="396"/>
                  <a:pt x="93" y="397"/>
                </a:cubicBezTo>
                <a:cubicBezTo>
                  <a:pt x="93" y="399"/>
                  <a:pt x="106" y="400"/>
                  <a:pt x="122" y="400"/>
                </a:cubicBezTo>
                <a:cubicBezTo>
                  <a:pt x="138" y="400"/>
                  <a:pt x="163" y="400"/>
                  <a:pt x="179" y="400"/>
                </a:cubicBezTo>
                <a:cubicBezTo>
                  <a:pt x="195" y="400"/>
                  <a:pt x="208" y="399"/>
                  <a:pt x="208" y="397"/>
                </a:cubicBezTo>
                <a:cubicBezTo>
                  <a:pt x="208" y="396"/>
                  <a:pt x="201" y="392"/>
                  <a:pt x="193" y="390"/>
                </a:cubicBezTo>
                <a:cubicBezTo>
                  <a:pt x="185" y="387"/>
                  <a:pt x="176" y="382"/>
                  <a:pt x="173" y="378"/>
                </a:cubicBezTo>
                <a:cubicBezTo>
                  <a:pt x="170" y="375"/>
                  <a:pt x="167" y="368"/>
                  <a:pt x="167" y="364"/>
                </a:cubicBezTo>
                <a:cubicBezTo>
                  <a:pt x="167" y="359"/>
                  <a:pt x="170" y="355"/>
                  <a:pt x="173" y="353"/>
                </a:cubicBezTo>
                <a:cubicBezTo>
                  <a:pt x="176" y="352"/>
                  <a:pt x="179" y="348"/>
                  <a:pt x="179" y="345"/>
                </a:cubicBezTo>
                <a:cubicBezTo>
                  <a:pt x="179" y="342"/>
                  <a:pt x="176" y="338"/>
                  <a:pt x="173" y="337"/>
                </a:cubicBezTo>
                <a:cubicBezTo>
                  <a:pt x="169" y="336"/>
                  <a:pt x="167" y="332"/>
                  <a:pt x="167" y="330"/>
                </a:cubicBezTo>
                <a:cubicBezTo>
                  <a:pt x="167" y="327"/>
                  <a:pt x="172" y="324"/>
                  <a:pt x="178" y="323"/>
                </a:cubicBezTo>
                <a:cubicBezTo>
                  <a:pt x="185" y="321"/>
                  <a:pt x="193" y="318"/>
                  <a:pt x="198" y="315"/>
                </a:cubicBezTo>
                <a:cubicBezTo>
                  <a:pt x="202" y="312"/>
                  <a:pt x="205" y="308"/>
                  <a:pt x="206" y="305"/>
                </a:cubicBezTo>
                <a:cubicBezTo>
                  <a:pt x="206" y="302"/>
                  <a:pt x="210" y="300"/>
                  <a:pt x="214" y="301"/>
                </a:cubicBezTo>
                <a:cubicBezTo>
                  <a:pt x="219" y="302"/>
                  <a:pt x="229" y="301"/>
                  <a:pt x="236" y="298"/>
                </a:cubicBezTo>
                <a:cubicBezTo>
                  <a:pt x="244" y="296"/>
                  <a:pt x="255" y="289"/>
                  <a:pt x="259" y="282"/>
                </a:cubicBezTo>
                <a:cubicBezTo>
                  <a:pt x="265" y="276"/>
                  <a:pt x="269" y="264"/>
                  <a:pt x="270" y="256"/>
                </a:cubicBezTo>
                <a:cubicBezTo>
                  <a:pt x="271" y="248"/>
                  <a:pt x="270" y="237"/>
                  <a:pt x="268" y="231"/>
                </a:cubicBezTo>
                <a:cubicBezTo>
                  <a:pt x="266" y="225"/>
                  <a:pt x="261" y="216"/>
                  <a:pt x="257" y="212"/>
                </a:cubicBezTo>
                <a:cubicBezTo>
                  <a:pt x="252" y="208"/>
                  <a:pt x="244" y="204"/>
                  <a:pt x="239" y="203"/>
                </a:cubicBezTo>
                <a:cubicBezTo>
                  <a:pt x="234" y="202"/>
                  <a:pt x="226" y="202"/>
                  <a:pt x="222" y="202"/>
                </a:cubicBezTo>
                <a:cubicBezTo>
                  <a:pt x="218" y="202"/>
                  <a:pt x="213" y="200"/>
                  <a:pt x="212" y="199"/>
                </a:cubicBezTo>
                <a:cubicBezTo>
                  <a:pt x="211" y="198"/>
                  <a:pt x="210" y="194"/>
                  <a:pt x="211" y="190"/>
                </a:cubicBezTo>
                <a:cubicBezTo>
                  <a:pt x="212" y="187"/>
                  <a:pt x="213" y="179"/>
                  <a:pt x="215" y="173"/>
                </a:cubicBezTo>
                <a:cubicBezTo>
                  <a:pt x="240" y="181"/>
                  <a:pt x="240" y="181"/>
                  <a:pt x="240" y="181"/>
                </a:cubicBezTo>
                <a:cubicBezTo>
                  <a:pt x="242" y="173"/>
                  <a:pt x="241" y="166"/>
                  <a:pt x="238" y="159"/>
                </a:cubicBezTo>
                <a:cubicBezTo>
                  <a:pt x="215" y="171"/>
                  <a:pt x="215" y="171"/>
                  <a:pt x="215" y="171"/>
                </a:cubicBezTo>
                <a:cubicBezTo>
                  <a:pt x="216" y="169"/>
                  <a:pt x="216" y="168"/>
                  <a:pt x="216" y="166"/>
                </a:cubicBezTo>
                <a:cubicBezTo>
                  <a:pt x="236" y="156"/>
                  <a:pt x="236" y="156"/>
                  <a:pt x="236" y="156"/>
                </a:cubicBezTo>
                <a:cubicBezTo>
                  <a:pt x="233" y="150"/>
                  <a:pt x="227" y="144"/>
                  <a:pt x="220" y="142"/>
                </a:cubicBezTo>
                <a:cubicBezTo>
                  <a:pt x="215" y="157"/>
                  <a:pt x="215" y="157"/>
                  <a:pt x="215" y="157"/>
                </a:cubicBezTo>
                <a:cubicBezTo>
                  <a:pt x="214" y="157"/>
                  <a:pt x="213" y="157"/>
                  <a:pt x="211" y="157"/>
                </a:cubicBezTo>
                <a:cubicBezTo>
                  <a:pt x="216" y="141"/>
                  <a:pt x="216" y="141"/>
                  <a:pt x="216" y="141"/>
                </a:cubicBezTo>
                <a:cubicBezTo>
                  <a:pt x="214" y="140"/>
                  <a:pt x="211" y="140"/>
                  <a:pt x="209" y="140"/>
                </a:cubicBezTo>
                <a:cubicBezTo>
                  <a:pt x="209" y="137"/>
                  <a:pt x="209" y="137"/>
                  <a:pt x="209" y="137"/>
                </a:cubicBezTo>
                <a:cubicBezTo>
                  <a:pt x="212" y="137"/>
                  <a:pt x="216" y="138"/>
                  <a:pt x="219" y="139"/>
                </a:cubicBezTo>
                <a:cubicBezTo>
                  <a:pt x="238" y="144"/>
                  <a:pt x="248" y="165"/>
                  <a:pt x="242" y="183"/>
                </a:cubicBezTo>
                <a:cubicBezTo>
                  <a:pt x="245" y="184"/>
                  <a:pt x="245" y="184"/>
                  <a:pt x="245" y="184"/>
                </a:cubicBezTo>
                <a:cubicBezTo>
                  <a:pt x="251" y="164"/>
                  <a:pt x="240" y="142"/>
                  <a:pt x="220" y="136"/>
                </a:cubicBezTo>
                <a:cubicBezTo>
                  <a:pt x="216" y="135"/>
                  <a:pt x="213" y="134"/>
                  <a:pt x="210" y="134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28" y="85"/>
                  <a:pt x="230" y="86"/>
                  <a:pt x="232" y="88"/>
                </a:cubicBezTo>
                <a:cubicBezTo>
                  <a:pt x="232" y="91"/>
                  <a:pt x="232" y="91"/>
                  <a:pt x="232" y="91"/>
                </a:cubicBezTo>
                <a:cubicBezTo>
                  <a:pt x="232" y="91"/>
                  <a:pt x="233" y="92"/>
                  <a:pt x="233" y="92"/>
                </a:cubicBezTo>
                <a:cubicBezTo>
                  <a:pt x="233" y="92"/>
                  <a:pt x="233" y="92"/>
                  <a:pt x="233" y="92"/>
                </a:cubicBezTo>
                <a:cubicBezTo>
                  <a:pt x="234" y="92"/>
                  <a:pt x="234" y="91"/>
                  <a:pt x="234" y="91"/>
                </a:cubicBezTo>
                <a:cubicBezTo>
                  <a:pt x="234" y="89"/>
                  <a:pt x="234" y="89"/>
                  <a:pt x="234" y="89"/>
                </a:cubicBezTo>
                <a:cubicBezTo>
                  <a:pt x="243" y="87"/>
                  <a:pt x="250" y="91"/>
                  <a:pt x="253" y="93"/>
                </a:cubicBezTo>
                <a:cubicBezTo>
                  <a:pt x="256" y="97"/>
                  <a:pt x="256" y="97"/>
                  <a:pt x="256" y="97"/>
                </a:cubicBezTo>
                <a:cubicBezTo>
                  <a:pt x="256" y="97"/>
                  <a:pt x="257" y="98"/>
                  <a:pt x="257" y="98"/>
                </a:cubicBezTo>
                <a:cubicBezTo>
                  <a:pt x="257" y="98"/>
                  <a:pt x="257" y="98"/>
                  <a:pt x="258" y="97"/>
                </a:cubicBezTo>
                <a:cubicBezTo>
                  <a:pt x="258" y="97"/>
                  <a:pt x="258" y="96"/>
                  <a:pt x="258" y="96"/>
                </a:cubicBezTo>
                <a:cubicBezTo>
                  <a:pt x="257" y="94"/>
                  <a:pt x="257" y="94"/>
                  <a:pt x="257" y="94"/>
                </a:cubicBezTo>
                <a:cubicBezTo>
                  <a:pt x="259" y="93"/>
                  <a:pt x="265" y="91"/>
                  <a:pt x="273" y="94"/>
                </a:cubicBezTo>
                <a:cubicBezTo>
                  <a:pt x="277" y="98"/>
                  <a:pt x="277" y="98"/>
                  <a:pt x="277" y="98"/>
                </a:cubicBezTo>
                <a:cubicBezTo>
                  <a:pt x="277" y="98"/>
                  <a:pt x="277" y="98"/>
                  <a:pt x="278" y="98"/>
                </a:cubicBezTo>
                <a:cubicBezTo>
                  <a:pt x="278" y="98"/>
                  <a:pt x="278" y="98"/>
                  <a:pt x="279" y="98"/>
                </a:cubicBezTo>
                <a:cubicBezTo>
                  <a:pt x="279" y="97"/>
                  <a:pt x="279" y="96"/>
                  <a:pt x="278" y="96"/>
                </a:cubicBezTo>
                <a:close/>
                <a:moveTo>
                  <a:pt x="70" y="165"/>
                </a:moveTo>
                <a:cubicBezTo>
                  <a:pt x="69" y="165"/>
                  <a:pt x="67" y="164"/>
                  <a:pt x="65" y="162"/>
                </a:cubicBezTo>
                <a:cubicBezTo>
                  <a:pt x="64" y="161"/>
                  <a:pt x="62" y="156"/>
                  <a:pt x="61" y="153"/>
                </a:cubicBezTo>
                <a:cubicBezTo>
                  <a:pt x="61" y="149"/>
                  <a:pt x="62" y="144"/>
                  <a:pt x="63" y="142"/>
                </a:cubicBezTo>
                <a:cubicBezTo>
                  <a:pt x="65" y="140"/>
                  <a:pt x="66" y="138"/>
                  <a:pt x="67" y="138"/>
                </a:cubicBezTo>
                <a:cubicBezTo>
                  <a:pt x="68" y="138"/>
                  <a:pt x="67" y="140"/>
                  <a:pt x="66" y="142"/>
                </a:cubicBezTo>
                <a:cubicBezTo>
                  <a:pt x="64" y="145"/>
                  <a:pt x="64" y="149"/>
                  <a:pt x="64" y="152"/>
                </a:cubicBezTo>
                <a:cubicBezTo>
                  <a:pt x="65" y="155"/>
                  <a:pt x="67" y="159"/>
                  <a:pt x="68" y="161"/>
                </a:cubicBezTo>
                <a:cubicBezTo>
                  <a:pt x="70" y="162"/>
                  <a:pt x="70" y="164"/>
                  <a:pt x="70" y="165"/>
                </a:cubicBezTo>
                <a:close/>
                <a:moveTo>
                  <a:pt x="121" y="156"/>
                </a:moveTo>
                <a:cubicBezTo>
                  <a:pt x="120" y="156"/>
                  <a:pt x="119" y="156"/>
                  <a:pt x="118" y="156"/>
                </a:cubicBezTo>
                <a:cubicBezTo>
                  <a:pt x="117" y="149"/>
                  <a:pt x="117" y="149"/>
                  <a:pt x="117" y="149"/>
                </a:cubicBezTo>
                <a:lnTo>
                  <a:pt x="121" y="156"/>
                </a:lnTo>
                <a:close/>
                <a:moveTo>
                  <a:pt x="176" y="156"/>
                </a:moveTo>
                <a:cubicBezTo>
                  <a:pt x="182" y="145"/>
                  <a:pt x="194" y="138"/>
                  <a:pt x="206" y="137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1" y="140"/>
                  <a:pt x="198" y="141"/>
                  <a:pt x="194" y="143"/>
                </a:cubicBezTo>
                <a:cubicBezTo>
                  <a:pt x="201" y="155"/>
                  <a:pt x="201" y="155"/>
                  <a:pt x="201" y="155"/>
                </a:cubicBezTo>
                <a:cubicBezTo>
                  <a:pt x="200" y="156"/>
                  <a:pt x="200" y="156"/>
                  <a:pt x="200" y="156"/>
                </a:cubicBezTo>
                <a:cubicBezTo>
                  <a:pt x="199" y="156"/>
                  <a:pt x="198" y="156"/>
                  <a:pt x="197" y="156"/>
                </a:cubicBezTo>
                <a:cubicBezTo>
                  <a:pt x="191" y="144"/>
                  <a:pt x="191" y="144"/>
                  <a:pt x="191" y="144"/>
                </a:cubicBezTo>
                <a:cubicBezTo>
                  <a:pt x="186" y="147"/>
                  <a:pt x="182" y="151"/>
                  <a:pt x="179" y="156"/>
                </a:cubicBezTo>
                <a:cubicBezTo>
                  <a:pt x="178" y="156"/>
                  <a:pt x="178" y="156"/>
                  <a:pt x="176" y="156"/>
                </a:cubicBezTo>
                <a:close/>
                <a:moveTo>
                  <a:pt x="217" y="218"/>
                </a:moveTo>
                <a:cubicBezTo>
                  <a:pt x="221" y="217"/>
                  <a:pt x="227" y="218"/>
                  <a:pt x="230" y="218"/>
                </a:cubicBezTo>
                <a:cubicBezTo>
                  <a:pt x="234" y="219"/>
                  <a:pt x="239" y="222"/>
                  <a:pt x="242" y="224"/>
                </a:cubicBezTo>
                <a:cubicBezTo>
                  <a:pt x="245" y="227"/>
                  <a:pt x="248" y="232"/>
                  <a:pt x="249" y="236"/>
                </a:cubicBezTo>
                <a:cubicBezTo>
                  <a:pt x="250" y="240"/>
                  <a:pt x="251" y="248"/>
                  <a:pt x="250" y="253"/>
                </a:cubicBezTo>
                <a:cubicBezTo>
                  <a:pt x="250" y="258"/>
                  <a:pt x="247" y="266"/>
                  <a:pt x="244" y="270"/>
                </a:cubicBezTo>
                <a:cubicBezTo>
                  <a:pt x="240" y="275"/>
                  <a:pt x="233" y="279"/>
                  <a:pt x="228" y="281"/>
                </a:cubicBezTo>
                <a:cubicBezTo>
                  <a:pt x="223" y="282"/>
                  <a:pt x="217" y="283"/>
                  <a:pt x="213" y="283"/>
                </a:cubicBezTo>
                <a:cubicBezTo>
                  <a:pt x="210" y="282"/>
                  <a:pt x="207" y="280"/>
                  <a:pt x="207" y="278"/>
                </a:cubicBezTo>
                <a:cubicBezTo>
                  <a:pt x="207" y="276"/>
                  <a:pt x="207" y="264"/>
                  <a:pt x="206" y="251"/>
                </a:cubicBezTo>
                <a:cubicBezTo>
                  <a:pt x="204" y="238"/>
                  <a:pt x="204" y="226"/>
                  <a:pt x="204" y="225"/>
                </a:cubicBezTo>
                <a:cubicBezTo>
                  <a:pt x="204" y="223"/>
                  <a:pt x="206" y="221"/>
                  <a:pt x="208" y="220"/>
                </a:cubicBezTo>
                <a:cubicBezTo>
                  <a:pt x="209" y="219"/>
                  <a:pt x="213" y="218"/>
                  <a:pt x="217" y="2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232"/>
          <p:cNvSpPr>
            <a:spLocks noEditPoints="1"/>
          </p:cNvSpPr>
          <p:nvPr/>
        </p:nvSpPr>
        <p:spPr bwMode="auto">
          <a:xfrm>
            <a:off x="1586732" y="2303148"/>
            <a:ext cx="697879" cy="840730"/>
          </a:xfrm>
          <a:custGeom>
            <a:avLst/>
            <a:gdLst>
              <a:gd name="T0" fmla="*/ 195 w 293"/>
              <a:gd name="T1" fmla="*/ 85 h 352"/>
              <a:gd name="T2" fmla="*/ 196 w 293"/>
              <a:gd name="T3" fmla="*/ 80 h 352"/>
              <a:gd name="T4" fmla="*/ 179 w 293"/>
              <a:gd name="T5" fmla="*/ 85 h 352"/>
              <a:gd name="T6" fmla="*/ 91 w 293"/>
              <a:gd name="T7" fmla="*/ 47 h 352"/>
              <a:gd name="T8" fmla="*/ 89 w 293"/>
              <a:gd name="T9" fmla="*/ 43 h 352"/>
              <a:gd name="T10" fmla="*/ 90 w 293"/>
              <a:gd name="T11" fmla="*/ 40 h 352"/>
              <a:gd name="T12" fmla="*/ 88 w 293"/>
              <a:gd name="T13" fmla="*/ 37 h 352"/>
              <a:gd name="T14" fmla="*/ 85 w 293"/>
              <a:gd name="T15" fmla="*/ 34 h 352"/>
              <a:gd name="T16" fmla="*/ 83 w 293"/>
              <a:gd name="T17" fmla="*/ 30 h 352"/>
              <a:gd name="T18" fmla="*/ 82 w 293"/>
              <a:gd name="T19" fmla="*/ 30 h 352"/>
              <a:gd name="T20" fmla="*/ 78 w 293"/>
              <a:gd name="T21" fmla="*/ 27 h 352"/>
              <a:gd name="T22" fmla="*/ 76 w 293"/>
              <a:gd name="T23" fmla="*/ 24 h 352"/>
              <a:gd name="T24" fmla="*/ 73 w 293"/>
              <a:gd name="T25" fmla="*/ 21 h 352"/>
              <a:gd name="T26" fmla="*/ 4 w 293"/>
              <a:gd name="T27" fmla="*/ 0 h 352"/>
              <a:gd name="T28" fmla="*/ 65 w 293"/>
              <a:gd name="T29" fmla="*/ 26 h 352"/>
              <a:gd name="T30" fmla="*/ 68 w 293"/>
              <a:gd name="T31" fmla="*/ 27 h 352"/>
              <a:gd name="T32" fmla="*/ 69 w 293"/>
              <a:gd name="T33" fmla="*/ 30 h 352"/>
              <a:gd name="T34" fmla="*/ 73 w 293"/>
              <a:gd name="T35" fmla="*/ 30 h 352"/>
              <a:gd name="T36" fmla="*/ 76 w 293"/>
              <a:gd name="T37" fmla="*/ 32 h 352"/>
              <a:gd name="T38" fmla="*/ 78 w 293"/>
              <a:gd name="T39" fmla="*/ 35 h 352"/>
              <a:gd name="T40" fmla="*/ 79 w 293"/>
              <a:gd name="T41" fmla="*/ 38 h 352"/>
              <a:gd name="T42" fmla="*/ 81 w 293"/>
              <a:gd name="T43" fmla="*/ 40 h 352"/>
              <a:gd name="T44" fmla="*/ 83 w 293"/>
              <a:gd name="T45" fmla="*/ 43 h 352"/>
              <a:gd name="T46" fmla="*/ 84 w 293"/>
              <a:gd name="T47" fmla="*/ 47 h 352"/>
              <a:gd name="T48" fmla="*/ 84 w 293"/>
              <a:gd name="T49" fmla="*/ 50 h 352"/>
              <a:gd name="T50" fmla="*/ 86 w 293"/>
              <a:gd name="T51" fmla="*/ 52 h 352"/>
              <a:gd name="T52" fmla="*/ 47 w 293"/>
              <a:gd name="T53" fmla="*/ 87 h 352"/>
              <a:gd name="T54" fmla="*/ 81 w 293"/>
              <a:gd name="T55" fmla="*/ 133 h 352"/>
              <a:gd name="T56" fmla="*/ 124 w 293"/>
              <a:gd name="T57" fmla="*/ 214 h 352"/>
              <a:gd name="T58" fmla="*/ 96 w 293"/>
              <a:gd name="T59" fmla="*/ 343 h 352"/>
              <a:gd name="T60" fmla="*/ 179 w 293"/>
              <a:gd name="T61" fmla="*/ 352 h 352"/>
              <a:gd name="T62" fmla="*/ 166 w 293"/>
              <a:gd name="T63" fmla="*/ 328 h 352"/>
              <a:gd name="T64" fmla="*/ 184 w 293"/>
              <a:gd name="T65" fmla="*/ 181 h 352"/>
              <a:gd name="T66" fmla="*/ 203 w 293"/>
              <a:gd name="T67" fmla="*/ 219 h 352"/>
              <a:gd name="T68" fmla="*/ 187 w 293"/>
              <a:gd name="T69" fmla="*/ 259 h 352"/>
              <a:gd name="T70" fmla="*/ 198 w 293"/>
              <a:gd name="T71" fmla="*/ 244 h 352"/>
              <a:gd name="T72" fmla="*/ 216 w 293"/>
              <a:gd name="T73" fmla="*/ 202 h 352"/>
              <a:gd name="T74" fmla="*/ 206 w 293"/>
              <a:gd name="T75" fmla="*/ 134 h 352"/>
              <a:gd name="T76" fmla="*/ 258 w 293"/>
              <a:gd name="T77" fmla="*/ 126 h 352"/>
              <a:gd name="T78" fmla="*/ 257 w 293"/>
              <a:gd name="T79" fmla="*/ 123 h 352"/>
              <a:gd name="T80" fmla="*/ 235 w 293"/>
              <a:gd name="T81" fmla="*/ 121 h 352"/>
              <a:gd name="T82" fmla="*/ 244 w 293"/>
              <a:gd name="T83" fmla="*/ 87 h 352"/>
              <a:gd name="T84" fmla="*/ 210 w 293"/>
              <a:gd name="T85" fmla="*/ 70 h 352"/>
              <a:gd name="T86" fmla="*/ 231 w 293"/>
              <a:gd name="T87" fmla="*/ 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93" h="352">
                <a:moveTo>
                  <a:pt x="230" y="44"/>
                </a:moveTo>
                <a:cubicBezTo>
                  <a:pt x="212" y="50"/>
                  <a:pt x="201" y="67"/>
                  <a:pt x="201" y="85"/>
                </a:cubicBezTo>
                <a:cubicBezTo>
                  <a:pt x="199" y="85"/>
                  <a:pt x="197" y="85"/>
                  <a:pt x="195" y="85"/>
                </a:cubicBezTo>
                <a:cubicBezTo>
                  <a:pt x="192" y="85"/>
                  <a:pt x="188" y="85"/>
                  <a:pt x="185" y="85"/>
                </a:cubicBezTo>
                <a:cubicBezTo>
                  <a:pt x="185" y="84"/>
                  <a:pt x="186" y="84"/>
                  <a:pt x="186" y="83"/>
                </a:cubicBezTo>
                <a:cubicBezTo>
                  <a:pt x="188" y="79"/>
                  <a:pt x="192" y="79"/>
                  <a:pt x="196" y="80"/>
                </a:cubicBezTo>
                <a:cubicBezTo>
                  <a:pt x="196" y="80"/>
                  <a:pt x="196" y="80"/>
                  <a:pt x="196" y="80"/>
                </a:cubicBezTo>
                <a:cubicBezTo>
                  <a:pt x="190" y="76"/>
                  <a:pt x="184" y="74"/>
                  <a:pt x="181" y="80"/>
                </a:cubicBezTo>
                <a:cubicBezTo>
                  <a:pt x="180" y="81"/>
                  <a:pt x="179" y="83"/>
                  <a:pt x="179" y="85"/>
                </a:cubicBezTo>
                <a:cubicBezTo>
                  <a:pt x="155" y="85"/>
                  <a:pt x="124" y="85"/>
                  <a:pt x="102" y="85"/>
                </a:cubicBezTo>
                <a:cubicBezTo>
                  <a:pt x="91" y="47"/>
                  <a:pt x="91" y="47"/>
                  <a:pt x="91" y="47"/>
                </a:cubicBezTo>
                <a:cubicBezTo>
                  <a:pt x="91" y="47"/>
                  <a:pt x="91" y="47"/>
                  <a:pt x="91" y="47"/>
                </a:cubicBezTo>
                <a:cubicBezTo>
                  <a:pt x="92" y="46"/>
                  <a:pt x="92" y="46"/>
                  <a:pt x="92" y="45"/>
                </a:cubicBezTo>
                <a:cubicBezTo>
                  <a:pt x="92" y="44"/>
                  <a:pt x="91" y="44"/>
                  <a:pt x="90" y="43"/>
                </a:cubicBezTo>
                <a:cubicBezTo>
                  <a:pt x="90" y="43"/>
                  <a:pt x="89" y="43"/>
                  <a:pt x="89" y="43"/>
                </a:cubicBezTo>
                <a:cubicBezTo>
                  <a:pt x="89" y="43"/>
                  <a:pt x="89" y="43"/>
                  <a:pt x="89" y="43"/>
                </a:cubicBezTo>
                <a:cubicBezTo>
                  <a:pt x="89" y="43"/>
                  <a:pt x="89" y="43"/>
                  <a:pt x="90" y="42"/>
                </a:cubicBezTo>
                <a:cubicBezTo>
                  <a:pt x="90" y="42"/>
                  <a:pt x="90" y="41"/>
                  <a:pt x="90" y="40"/>
                </a:cubicBezTo>
                <a:cubicBezTo>
                  <a:pt x="90" y="39"/>
                  <a:pt x="89" y="39"/>
                  <a:pt x="88" y="39"/>
                </a:cubicBezTo>
                <a:cubicBezTo>
                  <a:pt x="88" y="39"/>
                  <a:pt x="87" y="39"/>
                  <a:pt x="87" y="39"/>
                </a:cubicBezTo>
                <a:cubicBezTo>
                  <a:pt x="87" y="38"/>
                  <a:pt x="87" y="38"/>
                  <a:pt x="88" y="37"/>
                </a:cubicBezTo>
                <a:cubicBezTo>
                  <a:pt x="88" y="37"/>
                  <a:pt x="88" y="36"/>
                  <a:pt x="88" y="35"/>
                </a:cubicBezTo>
                <a:cubicBezTo>
                  <a:pt x="87" y="35"/>
                  <a:pt x="87" y="34"/>
                  <a:pt x="86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5" y="33"/>
                  <a:pt x="85" y="33"/>
                  <a:pt x="85" y="33"/>
                </a:cubicBezTo>
                <a:cubicBezTo>
                  <a:pt x="86" y="33"/>
                  <a:pt x="86" y="32"/>
                  <a:pt x="85" y="31"/>
                </a:cubicBezTo>
                <a:cubicBezTo>
                  <a:pt x="85" y="30"/>
                  <a:pt x="84" y="30"/>
                  <a:pt x="83" y="30"/>
                </a:cubicBezTo>
                <a:cubicBezTo>
                  <a:pt x="82" y="31"/>
                  <a:pt x="82" y="31"/>
                  <a:pt x="82" y="31"/>
                </a:cubicBezTo>
                <a:cubicBezTo>
                  <a:pt x="82" y="31"/>
                  <a:pt x="82" y="31"/>
                  <a:pt x="82" y="31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29"/>
                  <a:pt x="83" y="28"/>
                  <a:pt x="82" y="27"/>
                </a:cubicBezTo>
                <a:cubicBezTo>
                  <a:pt x="82" y="27"/>
                  <a:pt x="81" y="27"/>
                  <a:pt x="80" y="27"/>
                </a:cubicBezTo>
                <a:cubicBezTo>
                  <a:pt x="79" y="27"/>
                  <a:pt x="79" y="27"/>
                  <a:pt x="78" y="27"/>
                </a:cubicBezTo>
                <a:cubicBezTo>
                  <a:pt x="78" y="27"/>
                  <a:pt x="78" y="26"/>
                  <a:pt x="78" y="26"/>
                </a:cubicBezTo>
                <a:cubicBezTo>
                  <a:pt x="78" y="25"/>
                  <a:pt x="78" y="24"/>
                  <a:pt x="78" y="24"/>
                </a:cubicBezTo>
                <a:cubicBezTo>
                  <a:pt x="77" y="23"/>
                  <a:pt x="76" y="23"/>
                  <a:pt x="76" y="24"/>
                </a:cubicBezTo>
                <a:cubicBezTo>
                  <a:pt x="75" y="24"/>
                  <a:pt x="74" y="24"/>
                  <a:pt x="73" y="25"/>
                </a:cubicBezTo>
                <a:cubicBezTo>
                  <a:pt x="73" y="24"/>
                  <a:pt x="73" y="23"/>
                  <a:pt x="74" y="23"/>
                </a:cubicBezTo>
                <a:cubicBezTo>
                  <a:pt x="74" y="22"/>
                  <a:pt x="73" y="21"/>
                  <a:pt x="73" y="21"/>
                </a:cubicBezTo>
                <a:cubicBezTo>
                  <a:pt x="72" y="20"/>
                  <a:pt x="71" y="20"/>
                  <a:pt x="71" y="21"/>
                </a:cubicBezTo>
                <a:cubicBezTo>
                  <a:pt x="70" y="21"/>
                  <a:pt x="70" y="21"/>
                  <a:pt x="69" y="22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1" y="1"/>
                  <a:pt x="0" y="2"/>
                </a:cubicBezTo>
                <a:cubicBezTo>
                  <a:pt x="0" y="4"/>
                  <a:pt x="1" y="5"/>
                  <a:pt x="2" y="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7"/>
                  <a:pt x="65" y="27"/>
                  <a:pt x="65" y="28"/>
                </a:cubicBezTo>
                <a:cubicBezTo>
                  <a:pt x="66" y="28"/>
                  <a:pt x="67" y="28"/>
                  <a:pt x="68" y="28"/>
                </a:cubicBezTo>
                <a:cubicBezTo>
                  <a:pt x="68" y="27"/>
                  <a:pt x="68" y="27"/>
                  <a:pt x="68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69" y="28"/>
                  <a:pt x="69" y="28"/>
                  <a:pt x="69" y="28"/>
                </a:cubicBezTo>
                <a:cubicBezTo>
                  <a:pt x="68" y="28"/>
                  <a:pt x="69" y="29"/>
                  <a:pt x="69" y="30"/>
                </a:cubicBezTo>
                <a:cubicBezTo>
                  <a:pt x="70" y="30"/>
                  <a:pt x="71" y="30"/>
                  <a:pt x="72" y="30"/>
                </a:cubicBezTo>
                <a:cubicBezTo>
                  <a:pt x="72" y="30"/>
                  <a:pt x="73" y="29"/>
                  <a:pt x="73" y="29"/>
                </a:cubicBezTo>
                <a:cubicBezTo>
                  <a:pt x="73" y="29"/>
                  <a:pt x="73" y="30"/>
                  <a:pt x="73" y="30"/>
                </a:cubicBezTo>
                <a:cubicBezTo>
                  <a:pt x="72" y="31"/>
                  <a:pt x="72" y="31"/>
                  <a:pt x="73" y="32"/>
                </a:cubicBezTo>
                <a:cubicBezTo>
                  <a:pt x="74" y="33"/>
                  <a:pt x="74" y="33"/>
                  <a:pt x="75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33"/>
                  <a:pt x="76" y="34"/>
                  <a:pt x="76" y="35"/>
                </a:cubicBezTo>
                <a:cubicBezTo>
                  <a:pt x="77" y="35"/>
                  <a:pt x="78" y="36"/>
                  <a:pt x="78" y="35"/>
                </a:cubicBezTo>
                <a:cubicBezTo>
                  <a:pt x="79" y="35"/>
                  <a:pt x="79" y="35"/>
                  <a:pt x="79" y="35"/>
                </a:cubicBezTo>
                <a:cubicBezTo>
                  <a:pt x="79" y="35"/>
                  <a:pt x="79" y="36"/>
                  <a:pt x="79" y="36"/>
                </a:cubicBezTo>
                <a:cubicBezTo>
                  <a:pt x="78" y="37"/>
                  <a:pt x="78" y="38"/>
                  <a:pt x="79" y="38"/>
                </a:cubicBezTo>
                <a:cubicBezTo>
                  <a:pt x="79" y="39"/>
                  <a:pt x="80" y="39"/>
                  <a:pt x="81" y="39"/>
                </a:cubicBezTo>
                <a:cubicBezTo>
                  <a:pt x="81" y="39"/>
                  <a:pt x="81" y="39"/>
                  <a:pt x="82" y="39"/>
                </a:cubicBezTo>
                <a:cubicBezTo>
                  <a:pt x="81" y="39"/>
                  <a:pt x="81" y="40"/>
                  <a:pt x="81" y="40"/>
                </a:cubicBezTo>
                <a:cubicBezTo>
                  <a:pt x="80" y="40"/>
                  <a:pt x="80" y="41"/>
                  <a:pt x="81" y="42"/>
                </a:cubicBezTo>
                <a:cubicBezTo>
                  <a:pt x="81" y="43"/>
                  <a:pt x="82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4"/>
                  <a:pt x="83" y="44"/>
                </a:cubicBezTo>
                <a:cubicBezTo>
                  <a:pt x="82" y="44"/>
                  <a:pt x="82" y="45"/>
                  <a:pt x="82" y="46"/>
                </a:cubicBezTo>
                <a:cubicBezTo>
                  <a:pt x="83" y="47"/>
                  <a:pt x="83" y="47"/>
                  <a:pt x="84" y="47"/>
                </a:cubicBezTo>
                <a:cubicBezTo>
                  <a:pt x="84" y="47"/>
                  <a:pt x="85" y="47"/>
                  <a:pt x="85" y="47"/>
                </a:cubicBezTo>
                <a:cubicBezTo>
                  <a:pt x="85" y="47"/>
                  <a:pt x="84" y="48"/>
                  <a:pt x="84" y="48"/>
                </a:cubicBezTo>
                <a:cubicBezTo>
                  <a:pt x="84" y="48"/>
                  <a:pt x="83" y="49"/>
                  <a:pt x="84" y="50"/>
                </a:cubicBezTo>
                <a:cubicBezTo>
                  <a:pt x="84" y="51"/>
                  <a:pt x="84" y="51"/>
                  <a:pt x="85" y="51"/>
                </a:cubicBezTo>
                <a:cubicBezTo>
                  <a:pt x="85" y="51"/>
                  <a:pt x="85" y="51"/>
                  <a:pt x="85" y="51"/>
                </a:cubicBezTo>
                <a:cubicBezTo>
                  <a:pt x="86" y="51"/>
                  <a:pt x="86" y="52"/>
                  <a:pt x="86" y="52"/>
                </a:cubicBezTo>
                <a:cubicBezTo>
                  <a:pt x="96" y="85"/>
                  <a:pt x="96" y="85"/>
                  <a:pt x="96" y="85"/>
                </a:cubicBezTo>
                <a:cubicBezTo>
                  <a:pt x="96" y="85"/>
                  <a:pt x="96" y="85"/>
                  <a:pt x="96" y="85"/>
                </a:cubicBezTo>
                <a:cubicBezTo>
                  <a:pt x="69" y="85"/>
                  <a:pt x="47" y="86"/>
                  <a:pt x="47" y="87"/>
                </a:cubicBezTo>
                <a:cubicBezTo>
                  <a:pt x="47" y="89"/>
                  <a:pt x="47" y="95"/>
                  <a:pt x="47" y="100"/>
                </a:cubicBezTo>
                <a:cubicBezTo>
                  <a:pt x="47" y="106"/>
                  <a:pt x="51" y="115"/>
                  <a:pt x="56" y="121"/>
                </a:cubicBezTo>
                <a:cubicBezTo>
                  <a:pt x="61" y="126"/>
                  <a:pt x="73" y="132"/>
                  <a:pt x="81" y="133"/>
                </a:cubicBezTo>
                <a:cubicBezTo>
                  <a:pt x="89" y="134"/>
                  <a:pt x="97" y="141"/>
                  <a:pt x="99" y="148"/>
                </a:cubicBezTo>
                <a:cubicBezTo>
                  <a:pt x="101" y="156"/>
                  <a:pt x="104" y="170"/>
                  <a:pt x="107" y="181"/>
                </a:cubicBezTo>
                <a:cubicBezTo>
                  <a:pt x="109" y="192"/>
                  <a:pt x="117" y="207"/>
                  <a:pt x="124" y="214"/>
                </a:cubicBezTo>
                <a:cubicBezTo>
                  <a:pt x="130" y="221"/>
                  <a:pt x="136" y="248"/>
                  <a:pt x="135" y="273"/>
                </a:cubicBezTo>
                <a:cubicBezTo>
                  <a:pt x="135" y="298"/>
                  <a:pt x="130" y="323"/>
                  <a:pt x="125" y="328"/>
                </a:cubicBezTo>
                <a:cubicBezTo>
                  <a:pt x="119" y="334"/>
                  <a:pt x="106" y="340"/>
                  <a:pt x="96" y="343"/>
                </a:cubicBezTo>
                <a:cubicBezTo>
                  <a:pt x="86" y="346"/>
                  <a:pt x="77" y="349"/>
                  <a:pt x="77" y="350"/>
                </a:cubicBezTo>
                <a:cubicBezTo>
                  <a:pt x="77" y="351"/>
                  <a:pt x="93" y="352"/>
                  <a:pt x="111" y="352"/>
                </a:cubicBezTo>
                <a:cubicBezTo>
                  <a:pt x="130" y="352"/>
                  <a:pt x="161" y="352"/>
                  <a:pt x="179" y="352"/>
                </a:cubicBezTo>
                <a:cubicBezTo>
                  <a:pt x="198" y="352"/>
                  <a:pt x="213" y="351"/>
                  <a:pt x="213" y="350"/>
                </a:cubicBezTo>
                <a:cubicBezTo>
                  <a:pt x="213" y="349"/>
                  <a:pt x="205" y="346"/>
                  <a:pt x="195" y="343"/>
                </a:cubicBezTo>
                <a:cubicBezTo>
                  <a:pt x="184" y="340"/>
                  <a:pt x="172" y="334"/>
                  <a:pt x="166" y="328"/>
                </a:cubicBezTo>
                <a:cubicBezTo>
                  <a:pt x="161" y="323"/>
                  <a:pt x="156" y="298"/>
                  <a:pt x="156" y="273"/>
                </a:cubicBezTo>
                <a:cubicBezTo>
                  <a:pt x="155" y="248"/>
                  <a:pt x="161" y="221"/>
                  <a:pt x="167" y="214"/>
                </a:cubicBezTo>
                <a:cubicBezTo>
                  <a:pt x="174" y="207"/>
                  <a:pt x="182" y="192"/>
                  <a:pt x="184" y="181"/>
                </a:cubicBezTo>
                <a:cubicBezTo>
                  <a:pt x="185" y="179"/>
                  <a:pt x="185" y="177"/>
                  <a:pt x="186" y="175"/>
                </a:cubicBezTo>
                <a:cubicBezTo>
                  <a:pt x="195" y="185"/>
                  <a:pt x="208" y="194"/>
                  <a:pt x="210" y="199"/>
                </a:cubicBezTo>
                <a:cubicBezTo>
                  <a:pt x="216" y="208"/>
                  <a:pt x="209" y="215"/>
                  <a:pt x="203" y="219"/>
                </a:cubicBezTo>
                <a:cubicBezTo>
                  <a:pt x="195" y="224"/>
                  <a:pt x="186" y="222"/>
                  <a:pt x="178" y="223"/>
                </a:cubicBezTo>
                <a:cubicBezTo>
                  <a:pt x="170" y="224"/>
                  <a:pt x="185" y="236"/>
                  <a:pt x="193" y="241"/>
                </a:cubicBezTo>
                <a:cubicBezTo>
                  <a:pt x="203" y="247"/>
                  <a:pt x="194" y="256"/>
                  <a:pt x="187" y="259"/>
                </a:cubicBezTo>
                <a:cubicBezTo>
                  <a:pt x="181" y="263"/>
                  <a:pt x="171" y="264"/>
                  <a:pt x="163" y="260"/>
                </a:cubicBezTo>
                <a:cubicBezTo>
                  <a:pt x="171" y="267"/>
                  <a:pt x="184" y="267"/>
                  <a:pt x="193" y="263"/>
                </a:cubicBezTo>
                <a:cubicBezTo>
                  <a:pt x="200" y="259"/>
                  <a:pt x="209" y="251"/>
                  <a:pt x="198" y="244"/>
                </a:cubicBezTo>
                <a:cubicBezTo>
                  <a:pt x="191" y="240"/>
                  <a:pt x="175" y="228"/>
                  <a:pt x="183" y="226"/>
                </a:cubicBezTo>
                <a:cubicBezTo>
                  <a:pt x="192" y="225"/>
                  <a:pt x="200" y="228"/>
                  <a:pt x="208" y="223"/>
                </a:cubicBezTo>
                <a:cubicBezTo>
                  <a:pt x="215" y="219"/>
                  <a:pt x="221" y="212"/>
                  <a:pt x="216" y="202"/>
                </a:cubicBezTo>
                <a:cubicBezTo>
                  <a:pt x="212" y="196"/>
                  <a:pt x="195" y="185"/>
                  <a:pt x="186" y="174"/>
                </a:cubicBezTo>
                <a:cubicBezTo>
                  <a:pt x="188" y="165"/>
                  <a:pt x="190" y="155"/>
                  <a:pt x="192" y="150"/>
                </a:cubicBezTo>
                <a:cubicBezTo>
                  <a:pt x="199" y="146"/>
                  <a:pt x="206" y="142"/>
                  <a:pt x="206" y="134"/>
                </a:cubicBezTo>
                <a:cubicBezTo>
                  <a:pt x="207" y="134"/>
                  <a:pt x="209" y="133"/>
                  <a:pt x="210" y="133"/>
                </a:cubicBezTo>
                <a:cubicBezTo>
                  <a:pt x="216" y="132"/>
                  <a:pt x="223" y="129"/>
                  <a:pt x="229" y="126"/>
                </a:cubicBezTo>
                <a:cubicBezTo>
                  <a:pt x="238" y="129"/>
                  <a:pt x="248" y="129"/>
                  <a:pt x="258" y="126"/>
                </a:cubicBezTo>
                <a:cubicBezTo>
                  <a:pt x="281" y="118"/>
                  <a:pt x="293" y="94"/>
                  <a:pt x="285" y="71"/>
                </a:cubicBezTo>
                <a:cubicBezTo>
                  <a:pt x="278" y="48"/>
                  <a:pt x="253" y="36"/>
                  <a:pt x="230" y="44"/>
                </a:cubicBezTo>
                <a:close/>
                <a:moveTo>
                  <a:pt x="257" y="123"/>
                </a:moveTo>
                <a:cubicBezTo>
                  <a:pt x="249" y="126"/>
                  <a:pt x="240" y="126"/>
                  <a:pt x="232" y="123"/>
                </a:cubicBezTo>
                <a:cubicBezTo>
                  <a:pt x="233" y="123"/>
                  <a:pt x="234" y="122"/>
                  <a:pt x="235" y="121"/>
                </a:cubicBezTo>
                <a:cubicBezTo>
                  <a:pt x="235" y="121"/>
                  <a:pt x="235" y="121"/>
                  <a:pt x="235" y="121"/>
                </a:cubicBezTo>
                <a:cubicBezTo>
                  <a:pt x="241" y="123"/>
                  <a:pt x="248" y="123"/>
                  <a:pt x="254" y="121"/>
                </a:cubicBezTo>
                <a:cubicBezTo>
                  <a:pt x="244" y="91"/>
                  <a:pt x="244" y="91"/>
                  <a:pt x="244" y="91"/>
                </a:cubicBezTo>
                <a:cubicBezTo>
                  <a:pt x="244" y="89"/>
                  <a:pt x="244" y="88"/>
                  <a:pt x="244" y="87"/>
                </a:cubicBezTo>
                <a:cubicBezTo>
                  <a:pt x="244" y="87"/>
                  <a:pt x="241" y="86"/>
                  <a:pt x="235" y="86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10" y="70"/>
                  <a:pt x="210" y="70"/>
                  <a:pt x="210" y="70"/>
                </a:cubicBezTo>
                <a:cubicBezTo>
                  <a:pt x="208" y="75"/>
                  <a:pt x="207" y="80"/>
                  <a:pt x="207" y="85"/>
                </a:cubicBezTo>
                <a:cubicBezTo>
                  <a:pt x="206" y="85"/>
                  <a:pt x="205" y="85"/>
                  <a:pt x="204" y="85"/>
                </a:cubicBezTo>
                <a:cubicBezTo>
                  <a:pt x="204" y="68"/>
                  <a:pt x="214" y="52"/>
                  <a:pt x="231" y="47"/>
                </a:cubicBezTo>
                <a:cubicBezTo>
                  <a:pt x="252" y="40"/>
                  <a:pt x="275" y="51"/>
                  <a:pt x="282" y="72"/>
                </a:cubicBezTo>
                <a:cubicBezTo>
                  <a:pt x="289" y="93"/>
                  <a:pt x="278" y="116"/>
                  <a:pt x="257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233"/>
          <p:cNvSpPr>
            <a:spLocks/>
          </p:cNvSpPr>
          <p:nvPr/>
        </p:nvSpPr>
        <p:spPr bwMode="auto">
          <a:xfrm>
            <a:off x="2092658" y="2423678"/>
            <a:ext cx="68449" cy="72913"/>
          </a:xfrm>
          <a:custGeom>
            <a:avLst/>
            <a:gdLst>
              <a:gd name="T0" fmla="*/ 0 w 29"/>
              <a:gd name="T1" fmla="*/ 17 h 31"/>
              <a:gd name="T2" fmla="*/ 29 w 29"/>
              <a:gd name="T3" fmla="*/ 31 h 31"/>
              <a:gd name="T4" fmla="*/ 18 w 29"/>
              <a:gd name="T5" fmla="*/ 0 h 31"/>
              <a:gd name="T6" fmla="*/ 0 w 29"/>
              <a:gd name="T7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31">
                <a:moveTo>
                  <a:pt x="0" y="17"/>
                </a:moveTo>
                <a:cubicBezTo>
                  <a:pt x="29" y="31"/>
                  <a:pt x="29" y="31"/>
                  <a:pt x="29" y="31"/>
                </a:cubicBezTo>
                <a:cubicBezTo>
                  <a:pt x="18" y="0"/>
                  <a:pt x="18" y="0"/>
                  <a:pt x="18" y="0"/>
                </a:cubicBezTo>
                <a:cubicBezTo>
                  <a:pt x="10" y="4"/>
                  <a:pt x="4" y="9"/>
                  <a:pt x="0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234"/>
          <p:cNvSpPr>
            <a:spLocks/>
          </p:cNvSpPr>
          <p:nvPr/>
        </p:nvSpPr>
        <p:spPr bwMode="auto">
          <a:xfrm>
            <a:off x="2144739" y="2416237"/>
            <a:ext cx="59521" cy="78865"/>
          </a:xfrm>
          <a:custGeom>
            <a:avLst/>
            <a:gdLst>
              <a:gd name="T0" fmla="*/ 0 w 25"/>
              <a:gd name="T1" fmla="*/ 2 h 33"/>
              <a:gd name="T2" fmla="*/ 11 w 25"/>
              <a:gd name="T3" fmla="*/ 33 h 33"/>
              <a:gd name="T4" fmla="*/ 25 w 25"/>
              <a:gd name="T5" fmla="*/ 4 h 33"/>
              <a:gd name="T6" fmla="*/ 0 w 25"/>
              <a:gd name="T7" fmla="*/ 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33">
                <a:moveTo>
                  <a:pt x="0" y="2"/>
                </a:moveTo>
                <a:cubicBezTo>
                  <a:pt x="11" y="33"/>
                  <a:pt x="11" y="33"/>
                  <a:pt x="11" y="33"/>
                </a:cubicBezTo>
                <a:cubicBezTo>
                  <a:pt x="25" y="4"/>
                  <a:pt x="25" y="4"/>
                  <a:pt x="25" y="4"/>
                </a:cubicBezTo>
                <a:cubicBezTo>
                  <a:pt x="17" y="0"/>
                  <a:pt x="9" y="0"/>
                  <a:pt x="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235"/>
          <p:cNvSpPr>
            <a:spLocks/>
          </p:cNvSpPr>
          <p:nvPr/>
        </p:nvSpPr>
        <p:spPr bwMode="auto">
          <a:xfrm>
            <a:off x="2177475" y="2428142"/>
            <a:ext cx="74401" cy="68449"/>
          </a:xfrm>
          <a:custGeom>
            <a:avLst/>
            <a:gdLst>
              <a:gd name="T0" fmla="*/ 31 w 31"/>
              <a:gd name="T1" fmla="*/ 19 h 29"/>
              <a:gd name="T2" fmla="*/ 14 w 31"/>
              <a:gd name="T3" fmla="*/ 0 h 29"/>
              <a:gd name="T4" fmla="*/ 0 w 31"/>
              <a:gd name="T5" fmla="*/ 29 h 29"/>
              <a:gd name="T6" fmla="*/ 31 w 31"/>
              <a:gd name="T7" fmla="*/ 1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29">
                <a:moveTo>
                  <a:pt x="31" y="19"/>
                </a:moveTo>
                <a:cubicBezTo>
                  <a:pt x="27" y="11"/>
                  <a:pt x="22" y="4"/>
                  <a:pt x="14" y="0"/>
                </a:cubicBezTo>
                <a:cubicBezTo>
                  <a:pt x="0" y="29"/>
                  <a:pt x="0" y="29"/>
                  <a:pt x="0" y="29"/>
                </a:cubicBezTo>
                <a:lnTo>
                  <a:pt x="31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236"/>
          <p:cNvSpPr>
            <a:spLocks/>
          </p:cNvSpPr>
          <p:nvPr/>
        </p:nvSpPr>
        <p:spPr bwMode="auto">
          <a:xfrm>
            <a:off x="2180451" y="2483199"/>
            <a:ext cx="78864" cy="56545"/>
          </a:xfrm>
          <a:custGeom>
            <a:avLst/>
            <a:gdLst>
              <a:gd name="T0" fmla="*/ 0 w 33"/>
              <a:gd name="T1" fmla="*/ 10 h 24"/>
              <a:gd name="T2" fmla="*/ 29 w 33"/>
              <a:gd name="T3" fmla="*/ 24 h 24"/>
              <a:gd name="T4" fmla="*/ 31 w 33"/>
              <a:gd name="T5" fmla="*/ 0 h 24"/>
              <a:gd name="T6" fmla="*/ 0 w 33"/>
              <a:gd name="T7" fmla="*/ 1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" h="24">
                <a:moveTo>
                  <a:pt x="0" y="10"/>
                </a:moveTo>
                <a:cubicBezTo>
                  <a:pt x="29" y="24"/>
                  <a:pt x="29" y="24"/>
                  <a:pt x="29" y="24"/>
                </a:cubicBezTo>
                <a:cubicBezTo>
                  <a:pt x="33" y="17"/>
                  <a:pt x="33" y="8"/>
                  <a:pt x="31" y="0"/>
                </a:cubicBezTo>
                <a:lnTo>
                  <a:pt x="0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237"/>
          <p:cNvSpPr>
            <a:spLocks/>
          </p:cNvSpPr>
          <p:nvPr/>
        </p:nvSpPr>
        <p:spPr bwMode="auto">
          <a:xfrm>
            <a:off x="2177475" y="2515935"/>
            <a:ext cx="69936" cy="71425"/>
          </a:xfrm>
          <a:custGeom>
            <a:avLst/>
            <a:gdLst>
              <a:gd name="T0" fmla="*/ 10 w 29"/>
              <a:gd name="T1" fmla="*/ 30 h 30"/>
              <a:gd name="T2" fmla="*/ 29 w 29"/>
              <a:gd name="T3" fmla="*/ 14 h 30"/>
              <a:gd name="T4" fmla="*/ 0 w 29"/>
              <a:gd name="T5" fmla="*/ 0 h 30"/>
              <a:gd name="T6" fmla="*/ 10 w 29"/>
              <a:gd name="T7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30">
                <a:moveTo>
                  <a:pt x="10" y="30"/>
                </a:moveTo>
                <a:cubicBezTo>
                  <a:pt x="18" y="27"/>
                  <a:pt x="25" y="21"/>
                  <a:pt x="29" y="14"/>
                </a:cubicBezTo>
                <a:cubicBezTo>
                  <a:pt x="0" y="0"/>
                  <a:pt x="0" y="0"/>
                  <a:pt x="0" y="0"/>
                </a:cubicBezTo>
                <a:lnTo>
                  <a:pt x="10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238"/>
          <p:cNvSpPr>
            <a:spLocks noEditPoints="1"/>
          </p:cNvSpPr>
          <p:nvPr/>
        </p:nvSpPr>
        <p:spPr bwMode="auto">
          <a:xfrm>
            <a:off x="2422997" y="2321004"/>
            <a:ext cx="508902" cy="819898"/>
          </a:xfrm>
          <a:custGeom>
            <a:avLst/>
            <a:gdLst>
              <a:gd name="T0" fmla="*/ 166 w 213"/>
              <a:gd name="T1" fmla="*/ 31 h 344"/>
              <a:gd name="T2" fmla="*/ 210 w 213"/>
              <a:gd name="T3" fmla="*/ 11 h 344"/>
              <a:gd name="T4" fmla="*/ 160 w 213"/>
              <a:gd name="T5" fmla="*/ 27 h 344"/>
              <a:gd name="T6" fmla="*/ 158 w 213"/>
              <a:gd name="T7" fmla="*/ 29 h 344"/>
              <a:gd name="T8" fmla="*/ 156 w 213"/>
              <a:gd name="T9" fmla="*/ 32 h 344"/>
              <a:gd name="T10" fmla="*/ 153 w 213"/>
              <a:gd name="T11" fmla="*/ 33 h 344"/>
              <a:gd name="T12" fmla="*/ 152 w 213"/>
              <a:gd name="T13" fmla="*/ 34 h 344"/>
              <a:gd name="T14" fmla="*/ 151 w 213"/>
              <a:gd name="T15" fmla="*/ 37 h 344"/>
              <a:gd name="T16" fmla="*/ 149 w 213"/>
              <a:gd name="T17" fmla="*/ 39 h 344"/>
              <a:gd name="T18" fmla="*/ 147 w 213"/>
              <a:gd name="T19" fmla="*/ 41 h 344"/>
              <a:gd name="T20" fmla="*/ 148 w 213"/>
              <a:gd name="T21" fmla="*/ 44 h 344"/>
              <a:gd name="T22" fmla="*/ 146 w 213"/>
              <a:gd name="T23" fmla="*/ 46 h 344"/>
              <a:gd name="T24" fmla="*/ 122 w 213"/>
              <a:gd name="T25" fmla="*/ 76 h 344"/>
              <a:gd name="T26" fmla="*/ 111 w 213"/>
              <a:gd name="T27" fmla="*/ 59 h 344"/>
              <a:gd name="T28" fmla="*/ 107 w 213"/>
              <a:gd name="T29" fmla="*/ 58 h 344"/>
              <a:gd name="T30" fmla="*/ 107 w 213"/>
              <a:gd name="T31" fmla="*/ 35 h 344"/>
              <a:gd name="T32" fmla="*/ 101 w 213"/>
              <a:gd name="T33" fmla="*/ 29 h 344"/>
              <a:gd name="T34" fmla="*/ 97 w 213"/>
              <a:gd name="T35" fmla="*/ 32 h 344"/>
              <a:gd name="T36" fmla="*/ 104 w 213"/>
              <a:gd name="T37" fmla="*/ 36 h 344"/>
              <a:gd name="T38" fmla="*/ 105 w 213"/>
              <a:gd name="T39" fmla="*/ 59 h 344"/>
              <a:gd name="T40" fmla="*/ 102 w 213"/>
              <a:gd name="T41" fmla="*/ 61 h 344"/>
              <a:gd name="T42" fmla="*/ 93 w 213"/>
              <a:gd name="T43" fmla="*/ 73 h 344"/>
              <a:gd name="T44" fmla="*/ 57 w 213"/>
              <a:gd name="T45" fmla="*/ 41 h 344"/>
              <a:gd name="T46" fmla="*/ 68 w 213"/>
              <a:gd name="T47" fmla="*/ 41 h 344"/>
              <a:gd name="T48" fmla="*/ 67 w 213"/>
              <a:gd name="T49" fmla="*/ 38 h 344"/>
              <a:gd name="T50" fmla="*/ 90 w 213"/>
              <a:gd name="T51" fmla="*/ 29 h 344"/>
              <a:gd name="T52" fmla="*/ 88 w 213"/>
              <a:gd name="T53" fmla="*/ 26 h 344"/>
              <a:gd name="T54" fmla="*/ 106 w 213"/>
              <a:gd name="T55" fmla="*/ 14 h 344"/>
              <a:gd name="T56" fmla="*/ 43 w 213"/>
              <a:gd name="T57" fmla="*/ 12 h 344"/>
              <a:gd name="T58" fmla="*/ 34 w 213"/>
              <a:gd name="T59" fmla="*/ 2 h 344"/>
              <a:gd name="T60" fmla="*/ 1 w 213"/>
              <a:gd name="T61" fmla="*/ 65 h 344"/>
              <a:gd name="T62" fmla="*/ 5 w 213"/>
              <a:gd name="T63" fmla="*/ 62 h 344"/>
              <a:gd name="T64" fmla="*/ 23 w 213"/>
              <a:gd name="T65" fmla="*/ 61 h 344"/>
              <a:gd name="T66" fmla="*/ 25 w 213"/>
              <a:gd name="T67" fmla="*/ 57 h 344"/>
              <a:gd name="T68" fmla="*/ 46 w 213"/>
              <a:gd name="T69" fmla="*/ 52 h 344"/>
              <a:gd name="T70" fmla="*/ 47 w 213"/>
              <a:gd name="T71" fmla="*/ 48 h 344"/>
              <a:gd name="T72" fmla="*/ 72 w 213"/>
              <a:gd name="T73" fmla="*/ 88 h 344"/>
              <a:gd name="T74" fmla="*/ 64 w 213"/>
              <a:gd name="T75" fmla="*/ 103 h 344"/>
              <a:gd name="T76" fmla="*/ 77 w 213"/>
              <a:gd name="T77" fmla="*/ 166 h 344"/>
              <a:gd name="T78" fmla="*/ 86 w 213"/>
              <a:gd name="T79" fmla="*/ 283 h 344"/>
              <a:gd name="T80" fmla="*/ 88 w 213"/>
              <a:gd name="T81" fmla="*/ 307 h 344"/>
              <a:gd name="T82" fmla="*/ 93 w 213"/>
              <a:gd name="T83" fmla="*/ 329 h 344"/>
              <a:gd name="T84" fmla="*/ 86 w 213"/>
              <a:gd name="T85" fmla="*/ 344 h 344"/>
              <a:gd name="T86" fmla="*/ 138 w 213"/>
              <a:gd name="T87" fmla="*/ 337 h 344"/>
              <a:gd name="T88" fmla="*/ 120 w 213"/>
              <a:gd name="T89" fmla="*/ 315 h 344"/>
              <a:gd name="T90" fmla="*/ 115 w 213"/>
              <a:gd name="T91" fmla="*/ 293 h 344"/>
              <a:gd name="T92" fmla="*/ 146 w 213"/>
              <a:gd name="T93" fmla="*/ 205 h 344"/>
              <a:gd name="T94" fmla="*/ 144 w 213"/>
              <a:gd name="T95" fmla="*/ 111 h 344"/>
              <a:gd name="T96" fmla="*/ 141 w 213"/>
              <a:gd name="T97" fmla="*/ 97 h 344"/>
              <a:gd name="T98" fmla="*/ 150 w 213"/>
              <a:gd name="T99" fmla="*/ 49 h 344"/>
              <a:gd name="T100" fmla="*/ 151 w 213"/>
              <a:gd name="T101" fmla="*/ 47 h 344"/>
              <a:gd name="T102" fmla="*/ 153 w 213"/>
              <a:gd name="T103" fmla="*/ 45 h 344"/>
              <a:gd name="T104" fmla="*/ 153 w 213"/>
              <a:gd name="T105" fmla="*/ 43 h 344"/>
              <a:gd name="T106" fmla="*/ 153 w 213"/>
              <a:gd name="T107" fmla="*/ 40 h 344"/>
              <a:gd name="T108" fmla="*/ 155 w 213"/>
              <a:gd name="T109" fmla="*/ 38 h 344"/>
              <a:gd name="T110" fmla="*/ 157 w 213"/>
              <a:gd name="T111" fmla="*/ 37 h 344"/>
              <a:gd name="T112" fmla="*/ 158 w 213"/>
              <a:gd name="T113" fmla="*/ 35 h 344"/>
              <a:gd name="T114" fmla="*/ 160 w 213"/>
              <a:gd name="T115" fmla="*/ 33 h 344"/>
              <a:gd name="T116" fmla="*/ 163 w 213"/>
              <a:gd name="T117" fmla="*/ 32 h 344"/>
              <a:gd name="T118" fmla="*/ 163 w 213"/>
              <a:gd name="T119" fmla="*/ 32 h 344"/>
              <a:gd name="T120" fmla="*/ 121 w 213"/>
              <a:gd name="T121" fmla="*/ 70 h 344"/>
              <a:gd name="T122" fmla="*/ 118 w 213"/>
              <a:gd name="T123" fmla="*/ 65 h 344"/>
              <a:gd name="T124" fmla="*/ 115 w 213"/>
              <a:gd name="T125" fmla="*/ 6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3" h="344">
                <a:moveTo>
                  <a:pt x="163" y="32"/>
                </a:moveTo>
                <a:cubicBezTo>
                  <a:pt x="164" y="32"/>
                  <a:pt x="164" y="32"/>
                  <a:pt x="165" y="32"/>
                </a:cubicBezTo>
                <a:cubicBezTo>
                  <a:pt x="165" y="32"/>
                  <a:pt x="166" y="31"/>
                  <a:pt x="166" y="31"/>
                </a:cubicBezTo>
                <a:cubicBezTo>
                  <a:pt x="211" y="15"/>
                  <a:pt x="211" y="15"/>
                  <a:pt x="211" y="15"/>
                </a:cubicBezTo>
                <a:cubicBezTo>
                  <a:pt x="212" y="15"/>
                  <a:pt x="213" y="13"/>
                  <a:pt x="213" y="12"/>
                </a:cubicBezTo>
                <a:cubicBezTo>
                  <a:pt x="212" y="11"/>
                  <a:pt x="211" y="11"/>
                  <a:pt x="210" y="11"/>
                </a:cubicBezTo>
                <a:cubicBezTo>
                  <a:pt x="162" y="27"/>
                  <a:pt x="162" y="27"/>
                  <a:pt x="162" y="27"/>
                </a:cubicBezTo>
                <a:cubicBezTo>
                  <a:pt x="162" y="27"/>
                  <a:pt x="162" y="27"/>
                  <a:pt x="161" y="27"/>
                </a:cubicBezTo>
                <a:cubicBezTo>
                  <a:pt x="161" y="27"/>
                  <a:pt x="160" y="27"/>
                  <a:pt x="160" y="27"/>
                </a:cubicBezTo>
                <a:cubicBezTo>
                  <a:pt x="159" y="27"/>
                  <a:pt x="159" y="28"/>
                  <a:pt x="159" y="28"/>
                </a:cubicBezTo>
                <a:cubicBezTo>
                  <a:pt x="159" y="29"/>
                  <a:pt x="159" y="29"/>
                  <a:pt x="159" y="30"/>
                </a:cubicBezTo>
                <a:cubicBezTo>
                  <a:pt x="159" y="29"/>
                  <a:pt x="158" y="29"/>
                  <a:pt x="158" y="29"/>
                </a:cubicBezTo>
                <a:cubicBezTo>
                  <a:pt x="157" y="29"/>
                  <a:pt x="156" y="29"/>
                  <a:pt x="156" y="29"/>
                </a:cubicBezTo>
                <a:cubicBezTo>
                  <a:pt x="156" y="30"/>
                  <a:pt x="155" y="30"/>
                  <a:pt x="156" y="31"/>
                </a:cubicBezTo>
                <a:cubicBezTo>
                  <a:pt x="156" y="31"/>
                  <a:pt x="156" y="31"/>
                  <a:pt x="156" y="32"/>
                </a:cubicBezTo>
                <a:cubicBezTo>
                  <a:pt x="155" y="32"/>
                  <a:pt x="155" y="31"/>
                  <a:pt x="154" y="31"/>
                </a:cubicBezTo>
                <a:cubicBezTo>
                  <a:pt x="154" y="31"/>
                  <a:pt x="153" y="31"/>
                  <a:pt x="153" y="32"/>
                </a:cubicBezTo>
                <a:cubicBezTo>
                  <a:pt x="152" y="32"/>
                  <a:pt x="152" y="33"/>
                  <a:pt x="153" y="33"/>
                </a:cubicBezTo>
                <a:cubicBezTo>
                  <a:pt x="153" y="34"/>
                  <a:pt x="153" y="34"/>
                  <a:pt x="153" y="34"/>
                </a:cubicBezTo>
                <a:cubicBezTo>
                  <a:pt x="153" y="34"/>
                  <a:pt x="153" y="34"/>
                  <a:pt x="153" y="34"/>
                </a:cubicBezTo>
                <a:cubicBezTo>
                  <a:pt x="152" y="34"/>
                  <a:pt x="152" y="34"/>
                  <a:pt x="152" y="34"/>
                </a:cubicBezTo>
                <a:cubicBezTo>
                  <a:pt x="151" y="34"/>
                  <a:pt x="151" y="34"/>
                  <a:pt x="150" y="35"/>
                </a:cubicBezTo>
                <a:cubicBezTo>
                  <a:pt x="150" y="35"/>
                  <a:pt x="150" y="36"/>
                  <a:pt x="150" y="36"/>
                </a:cubicBezTo>
                <a:cubicBezTo>
                  <a:pt x="151" y="37"/>
                  <a:pt x="151" y="37"/>
                  <a:pt x="151" y="37"/>
                </a:cubicBezTo>
                <a:cubicBezTo>
                  <a:pt x="151" y="37"/>
                  <a:pt x="150" y="37"/>
                  <a:pt x="150" y="37"/>
                </a:cubicBezTo>
                <a:cubicBezTo>
                  <a:pt x="149" y="37"/>
                  <a:pt x="149" y="37"/>
                  <a:pt x="149" y="38"/>
                </a:cubicBezTo>
                <a:cubicBezTo>
                  <a:pt x="148" y="38"/>
                  <a:pt x="148" y="39"/>
                  <a:pt x="149" y="39"/>
                </a:cubicBezTo>
                <a:cubicBezTo>
                  <a:pt x="149" y="40"/>
                  <a:pt x="149" y="40"/>
                  <a:pt x="149" y="40"/>
                </a:cubicBezTo>
                <a:cubicBezTo>
                  <a:pt x="149" y="40"/>
                  <a:pt x="149" y="40"/>
                  <a:pt x="149" y="40"/>
                </a:cubicBezTo>
                <a:cubicBezTo>
                  <a:pt x="148" y="40"/>
                  <a:pt x="147" y="40"/>
                  <a:pt x="147" y="41"/>
                </a:cubicBezTo>
                <a:cubicBezTo>
                  <a:pt x="147" y="42"/>
                  <a:pt x="147" y="42"/>
                  <a:pt x="147" y="43"/>
                </a:cubicBezTo>
                <a:cubicBezTo>
                  <a:pt x="148" y="43"/>
                  <a:pt x="148" y="43"/>
                  <a:pt x="148" y="43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44"/>
                  <a:pt x="147" y="44"/>
                  <a:pt x="147" y="44"/>
                </a:cubicBezTo>
                <a:cubicBezTo>
                  <a:pt x="146" y="44"/>
                  <a:pt x="146" y="44"/>
                  <a:pt x="146" y="45"/>
                </a:cubicBezTo>
                <a:cubicBezTo>
                  <a:pt x="146" y="45"/>
                  <a:pt x="146" y="46"/>
                  <a:pt x="146" y="46"/>
                </a:cubicBezTo>
                <a:cubicBezTo>
                  <a:pt x="146" y="46"/>
                  <a:pt x="146" y="46"/>
                  <a:pt x="146" y="46"/>
                </a:cubicBezTo>
                <a:cubicBezTo>
                  <a:pt x="138" y="77"/>
                  <a:pt x="138" y="77"/>
                  <a:pt x="138" y="77"/>
                </a:cubicBezTo>
                <a:cubicBezTo>
                  <a:pt x="134" y="75"/>
                  <a:pt x="128" y="75"/>
                  <a:pt x="122" y="76"/>
                </a:cubicBezTo>
                <a:cubicBezTo>
                  <a:pt x="122" y="75"/>
                  <a:pt x="123" y="73"/>
                  <a:pt x="123" y="72"/>
                </a:cubicBezTo>
                <a:cubicBezTo>
                  <a:pt x="123" y="65"/>
                  <a:pt x="120" y="59"/>
                  <a:pt x="115" y="59"/>
                </a:cubicBezTo>
                <a:cubicBezTo>
                  <a:pt x="113" y="59"/>
                  <a:pt x="112" y="59"/>
                  <a:pt x="111" y="59"/>
                </a:cubicBezTo>
                <a:cubicBezTo>
                  <a:pt x="110" y="59"/>
                  <a:pt x="109" y="60"/>
                  <a:pt x="108" y="60"/>
                </a:cubicBezTo>
                <a:cubicBezTo>
                  <a:pt x="108" y="60"/>
                  <a:pt x="108" y="60"/>
                  <a:pt x="108" y="59"/>
                </a:cubicBezTo>
                <a:cubicBezTo>
                  <a:pt x="108" y="59"/>
                  <a:pt x="107" y="59"/>
                  <a:pt x="107" y="58"/>
                </a:cubicBezTo>
                <a:cubicBezTo>
                  <a:pt x="106" y="56"/>
                  <a:pt x="106" y="52"/>
                  <a:pt x="106" y="50"/>
                </a:cubicBezTo>
                <a:cubicBezTo>
                  <a:pt x="106" y="48"/>
                  <a:pt x="106" y="44"/>
                  <a:pt x="107" y="41"/>
                </a:cubicBezTo>
                <a:cubicBezTo>
                  <a:pt x="107" y="39"/>
                  <a:pt x="107" y="36"/>
                  <a:pt x="107" y="35"/>
                </a:cubicBezTo>
                <a:cubicBezTo>
                  <a:pt x="106" y="34"/>
                  <a:pt x="105" y="33"/>
                  <a:pt x="104" y="32"/>
                </a:cubicBezTo>
                <a:cubicBezTo>
                  <a:pt x="104" y="31"/>
                  <a:pt x="103" y="30"/>
                  <a:pt x="102" y="30"/>
                </a:cubicBezTo>
                <a:cubicBezTo>
                  <a:pt x="101" y="29"/>
                  <a:pt x="101" y="29"/>
                  <a:pt x="101" y="29"/>
                </a:cubicBezTo>
                <a:cubicBezTo>
                  <a:pt x="101" y="29"/>
                  <a:pt x="100" y="28"/>
                  <a:pt x="100" y="28"/>
                </a:cubicBezTo>
                <a:cubicBezTo>
                  <a:pt x="99" y="28"/>
                  <a:pt x="99" y="29"/>
                  <a:pt x="98" y="30"/>
                </a:cubicBezTo>
                <a:cubicBezTo>
                  <a:pt x="97" y="31"/>
                  <a:pt x="96" y="31"/>
                  <a:pt x="97" y="32"/>
                </a:cubicBezTo>
                <a:cubicBezTo>
                  <a:pt x="99" y="32"/>
                  <a:pt x="100" y="33"/>
                  <a:pt x="102" y="34"/>
                </a:cubicBezTo>
                <a:cubicBezTo>
                  <a:pt x="102" y="34"/>
                  <a:pt x="103" y="34"/>
                  <a:pt x="103" y="35"/>
                </a:cubicBezTo>
                <a:cubicBezTo>
                  <a:pt x="104" y="35"/>
                  <a:pt x="104" y="36"/>
                  <a:pt x="104" y="36"/>
                </a:cubicBezTo>
                <a:cubicBezTo>
                  <a:pt x="105" y="37"/>
                  <a:pt x="105" y="40"/>
                  <a:pt x="105" y="42"/>
                </a:cubicBezTo>
                <a:cubicBezTo>
                  <a:pt x="104" y="44"/>
                  <a:pt x="104" y="47"/>
                  <a:pt x="104" y="50"/>
                </a:cubicBezTo>
                <a:cubicBezTo>
                  <a:pt x="104" y="52"/>
                  <a:pt x="105" y="56"/>
                  <a:pt x="105" y="59"/>
                </a:cubicBezTo>
                <a:cubicBezTo>
                  <a:pt x="106" y="59"/>
                  <a:pt x="106" y="60"/>
                  <a:pt x="106" y="60"/>
                </a:cubicBezTo>
                <a:cubicBezTo>
                  <a:pt x="106" y="60"/>
                  <a:pt x="106" y="61"/>
                  <a:pt x="106" y="61"/>
                </a:cubicBezTo>
                <a:cubicBezTo>
                  <a:pt x="105" y="61"/>
                  <a:pt x="104" y="61"/>
                  <a:pt x="102" y="61"/>
                </a:cubicBezTo>
                <a:cubicBezTo>
                  <a:pt x="101" y="61"/>
                  <a:pt x="100" y="62"/>
                  <a:pt x="99" y="62"/>
                </a:cubicBezTo>
                <a:cubicBezTo>
                  <a:pt x="96" y="64"/>
                  <a:pt x="95" y="68"/>
                  <a:pt x="96" y="73"/>
                </a:cubicBezTo>
                <a:cubicBezTo>
                  <a:pt x="95" y="72"/>
                  <a:pt x="94" y="72"/>
                  <a:pt x="93" y="73"/>
                </a:cubicBezTo>
                <a:cubicBezTo>
                  <a:pt x="88" y="73"/>
                  <a:pt x="83" y="75"/>
                  <a:pt x="82" y="78"/>
                </a:cubicBezTo>
                <a:cubicBezTo>
                  <a:pt x="81" y="80"/>
                  <a:pt x="79" y="82"/>
                  <a:pt x="77" y="83"/>
                </a:cubicBezTo>
                <a:cubicBezTo>
                  <a:pt x="57" y="41"/>
                  <a:pt x="57" y="41"/>
                  <a:pt x="57" y="41"/>
                </a:cubicBezTo>
                <a:cubicBezTo>
                  <a:pt x="59" y="40"/>
                  <a:pt x="62" y="39"/>
                  <a:pt x="65" y="39"/>
                </a:cubicBezTo>
                <a:cubicBezTo>
                  <a:pt x="67" y="41"/>
                  <a:pt x="67" y="41"/>
                  <a:pt x="67" y="41"/>
                </a:cubicBezTo>
                <a:cubicBezTo>
                  <a:pt x="67" y="41"/>
                  <a:pt x="67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0"/>
                  <a:pt x="69" y="40"/>
                  <a:pt x="68" y="39"/>
                </a:cubicBezTo>
                <a:cubicBezTo>
                  <a:pt x="67" y="38"/>
                  <a:pt x="67" y="38"/>
                  <a:pt x="67" y="38"/>
                </a:cubicBezTo>
                <a:cubicBezTo>
                  <a:pt x="72" y="31"/>
                  <a:pt x="80" y="28"/>
                  <a:pt x="84" y="27"/>
                </a:cubicBezTo>
                <a:cubicBezTo>
                  <a:pt x="89" y="29"/>
                  <a:pt x="89" y="29"/>
                  <a:pt x="89" y="29"/>
                </a:cubicBezTo>
                <a:cubicBezTo>
                  <a:pt x="89" y="29"/>
                  <a:pt x="90" y="29"/>
                  <a:pt x="90" y="29"/>
                </a:cubicBezTo>
                <a:cubicBezTo>
                  <a:pt x="90" y="29"/>
                  <a:pt x="91" y="29"/>
                  <a:pt x="91" y="28"/>
                </a:cubicBezTo>
                <a:cubicBezTo>
                  <a:pt x="91" y="27"/>
                  <a:pt x="91" y="27"/>
                  <a:pt x="90" y="27"/>
                </a:cubicBezTo>
                <a:cubicBezTo>
                  <a:pt x="88" y="26"/>
                  <a:pt x="88" y="26"/>
                  <a:pt x="88" y="26"/>
                </a:cubicBezTo>
                <a:cubicBezTo>
                  <a:pt x="89" y="23"/>
                  <a:pt x="93" y="18"/>
                  <a:pt x="100" y="14"/>
                </a:cubicBezTo>
                <a:cubicBezTo>
                  <a:pt x="106" y="14"/>
                  <a:pt x="106" y="14"/>
                  <a:pt x="106" y="14"/>
                </a:cubicBezTo>
                <a:cubicBezTo>
                  <a:pt x="106" y="14"/>
                  <a:pt x="106" y="14"/>
                  <a:pt x="106" y="14"/>
                </a:cubicBezTo>
                <a:cubicBezTo>
                  <a:pt x="107" y="14"/>
                  <a:pt x="107" y="14"/>
                  <a:pt x="107" y="13"/>
                </a:cubicBezTo>
                <a:cubicBezTo>
                  <a:pt x="107" y="13"/>
                  <a:pt x="107" y="12"/>
                  <a:pt x="106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0"/>
                  <a:pt x="36" y="0"/>
                  <a:pt x="35" y="0"/>
                </a:cubicBezTo>
                <a:cubicBezTo>
                  <a:pt x="34" y="0"/>
                  <a:pt x="34" y="1"/>
                  <a:pt x="34" y="2"/>
                </a:cubicBezTo>
                <a:cubicBezTo>
                  <a:pt x="39" y="13"/>
                  <a:pt x="39" y="13"/>
                  <a:pt x="39" y="13"/>
                </a:cubicBezTo>
                <a:cubicBezTo>
                  <a:pt x="1" y="64"/>
                  <a:pt x="1" y="64"/>
                  <a:pt x="1" y="64"/>
                </a:cubicBezTo>
                <a:cubicBezTo>
                  <a:pt x="0" y="64"/>
                  <a:pt x="0" y="65"/>
                  <a:pt x="1" y="65"/>
                </a:cubicBezTo>
                <a:cubicBezTo>
                  <a:pt x="1" y="65"/>
                  <a:pt x="1" y="65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5" y="62"/>
                  <a:pt x="5" y="62"/>
                  <a:pt x="5" y="62"/>
                </a:cubicBezTo>
                <a:cubicBezTo>
                  <a:pt x="9" y="60"/>
                  <a:pt x="16" y="57"/>
                  <a:pt x="22" y="59"/>
                </a:cubicBezTo>
                <a:cubicBezTo>
                  <a:pt x="22" y="60"/>
                  <a:pt x="22" y="60"/>
                  <a:pt x="22" y="60"/>
                </a:cubicBezTo>
                <a:cubicBezTo>
                  <a:pt x="22" y="61"/>
                  <a:pt x="22" y="61"/>
                  <a:pt x="23" y="61"/>
                </a:cubicBezTo>
                <a:cubicBezTo>
                  <a:pt x="23" y="62"/>
                  <a:pt x="23" y="62"/>
                  <a:pt x="23" y="62"/>
                </a:cubicBezTo>
                <a:cubicBezTo>
                  <a:pt x="23" y="62"/>
                  <a:pt x="24" y="61"/>
                  <a:pt x="24" y="61"/>
                </a:cubicBezTo>
                <a:cubicBezTo>
                  <a:pt x="25" y="57"/>
                  <a:pt x="25" y="57"/>
                  <a:pt x="25" y="57"/>
                </a:cubicBezTo>
                <a:cubicBezTo>
                  <a:pt x="33" y="50"/>
                  <a:pt x="42" y="49"/>
                  <a:pt x="45" y="49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51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7" y="51"/>
                  <a:pt x="48" y="51"/>
                  <a:pt x="47" y="50"/>
                </a:cubicBezTo>
                <a:cubicBezTo>
                  <a:pt x="47" y="48"/>
                  <a:pt x="47" y="48"/>
                  <a:pt x="47" y="48"/>
                </a:cubicBezTo>
                <a:cubicBezTo>
                  <a:pt x="48" y="47"/>
                  <a:pt x="51" y="45"/>
                  <a:pt x="54" y="43"/>
                </a:cubicBezTo>
                <a:cubicBezTo>
                  <a:pt x="74" y="85"/>
                  <a:pt x="74" y="85"/>
                  <a:pt x="74" y="85"/>
                </a:cubicBezTo>
                <a:cubicBezTo>
                  <a:pt x="73" y="85"/>
                  <a:pt x="72" y="87"/>
                  <a:pt x="72" y="88"/>
                </a:cubicBezTo>
                <a:cubicBezTo>
                  <a:pt x="71" y="91"/>
                  <a:pt x="69" y="94"/>
                  <a:pt x="67" y="95"/>
                </a:cubicBezTo>
                <a:cubicBezTo>
                  <a:pt x="66" y="97"/>
                  <a:pt x="67" y="99"/>
                  <a:pt x="69" y="101"/>
                </a:cubicBezTo>
                <a:cubicBezTo>
                  <a:pt x="66" y="102"/>
                  <a:pt x="63" y="102"/>
                  <a:pt x="64" y="103"/>
                </a:cubicBezTo>
                <a:cubicBezTo>
                  <a:pt x="64" y="104"/>
                  <a:pt x="67" y="107"/>
                  <a:pt x="69" y="111"/>
                </a:cubicBezTo>
                <a:cubicBezTo>
                  <a:pt x="72" y="115"/>
                  <a:pt x="76" y="125"/>
                  <a:pt x="78" y="133"/>
                </a:cubicBezTo>
                <a:cubicBezTo>
                  <a:pt x="81" y="142"/>
                  <a:pt x="81" y="157"/>
                  <a:pt x="77" y="166"/>
                </a:cubicBezTo>
                <a:cubicBezTo>
                  <a:pt x="74" y="176"/>
                  <a:pt x="70" y="193"/>
                  <a:pt x="67" y="205"/>
                </a:cubicBezTo>
                <a:cubicBezTo>
                  <a:pt x="65" y="217"/>
                  <a:pt x="65" y="237"/>
                  <a:pt x="68" y="251"/>
                </a:cubicBezTo>
                <a:cubicBezTo>
                  <a:pt x="71" y="264"/>
                  <a:pt x="80" y="278"/>
                  <a:pt x="86" y="283"/>
                </a:cubicBezTo>
                <a:cubicBezTo>
                  <a:pt x="93" y="287"/>
                  <a:pt x="99" y="292"/>
                  <a:pt x="99" y="293"/>
                </a:cubicBezTo>
                <a:cubicBezTo>
                  <a:pt x="99" y="294"/>
                  <a:pt x="96" y="297"/>
                  <a:pt x="93" y="299"/>
                </a:cubicBezTo>
                <a:cubicBezTo>
                  <a:pt x="91" y="300"/>
                  <a:pt x="88" y="304"/>
                  <a:pt x="88" y="307"/>
                </a:cubicBezTo>
                <a:cubicBezTo>
                  <a:pt x="88" y="310"/>
                  <a:pt x="91" y="313"/>
                  <a:pt x="94" y="315"/>
                </a:cubicBezTo>
                <a:cubicBezTo>
                  <a:pt x="97" y="316"/>
                  <a:pt x="99" y="319"/>
                  <a:pt x="99" y="320"/>
                </a:cubicBezTo>
                <a:cubicBezTo>
                  <a:pt x="99" y="322"/>
                  <a:pt x="96" y="326"/>
                  <a:pt x="93" y="329"/>
                </a:cubicBezTo>
                <a:cubicBezTo>
                  <a:pt x="89" y="332"/>
                  <a:pt x="81" y="335"/>
                  <a:pt x="76" y="337"/>
                </a:cubicBezTo>
                <a:cubicBezTo>
                  <a:pt x="70" y="338"/>
                  <a:pt x="65" y="340"/>
                  <a:pt x="65" y="342"/>
                </a:cubicBezTo>
                <a:cubicBezTo>
                  <a:pt x="65" y="343"/>
                  <a:pt x="75" y="344"/>
                  <a:pt x="86" y="344"/>
                </a:cubicBezTo>
                <a:cubicBezTo>
                  <a:pt x="97" y="344"/>
                  <a:pt x="116" y="344"/>
                  <a:pt x="128" y="344"/>
                </a:cubicBezTo>
                <a:cubicBezTo>
                  <a:pt x="139" y="344"/>
                  <a:pt x="148" y="343"/>
                  <a:pt x="148" y="342"/>
                </a:cubicBezTo>
                <a:cubicBezTo>
                  <a:pt x="148" y="340"/>
                  <a:pt x="144" y="338"/>
                  <a:pt x="138" y="337"/>
                </a:cubicBezTo>
                <a:cubicBezTo>
                  <a:pt x="132" y="335"/>
                  <a:pt x="125" y="332"/>
                  <a:pt x="121" y="329"/>
                </a:cubicBezTo>
                <a:cubicBezTo>
                  <a:pt x="117" y="326"/>
                  <a:pt x="114" y="322"/>
                  <a:pt x="114" y="320"/>
                </a:cubicBezTo>
                <a:cubicBezTo>
                  <a:pt x="114" y="319"/>
                  <a:pt x="117" y="316"/>
                  <a:pt x="120" y="315"/>
                </a:cubicBezTo>
                <a:cubicBezTo>
                  <a:pt x="123" y="313"/>
                  <a:pt x="125" y="310"/>
                  <a:pt x="125" y="307"/>
                </a:cubicBezTo>
                <a:cubicBezTo>
                  <a:pt x="125" y="304"/>
                  <a:pt x="123" y="300"/>
                  <a:pt x="120" y="299"/>
                </a:cubicBezTo>
                <a:cubicBezTo>
                  <a:pt x="117" y="297"/>
                  <a:pt x="115" y="294"/>
                  <a:pt x="115" y="293"/>
                </a:cubicBezTo>
                <a:cubicBezTo>
                  <a:pt x="115" y="292"/>
                  <a:pt x="120" y="287"/>
                  <a:pt x="127" y="283"/>
                </a:cubicBezTo>
                <a:cubicBezTo>
                  <a:pt x="134" y="278"/>
                  <a:pt x="142" y="264"/>
                  <a:pt x="145" y="251"/>
                </a:cubicBezTo>
                <a:cubicBezTo>
                  <a:pt x="148" y="237"/>
                  <a:pt x="149" y="217"/>
                  <a:pt x="146" y="205"/>
                </a:cubicBezTo>
                <a:cubicBezTo>
                  <a:pt x="144" y="193"/>
                  <a:pt x="139" y="176"/>
                  <a:pt x="136" y="166"/>
                </a:cubicBezTo>
                <a:cubicBezTo>
                  <a:pt x="133" y="157"/>
                  <a:pt x="132" y="142"/>
                  <a:pt x="135" y="133"/>
                </a:cubicBezTo>
                <a:cubicBezTo>
                  <a:pt x="138" y="125"/>
                  <a:pt x="142" y="115"/>
                  <a:pt x="144" y="111"/>
                </a:cubicBezTo>
                <a:cubicBezTo>
                  <a:pt x="147" y="107"/>
                  <a:pt x="149" y="104"/>
                  <a:pt x="150" y="103"/>
                </a:cubicBezTo>
                <a:cubicBezTo>
                  <a:pt x="150" y="102"/>
                  <a:pt x="147" y="102"/>
                  <a:pt x="143" y="101"/>
                </a:cubicBezTo>
                <a:cubicBezTo>
                  <a:pt x="143" y="100"/>
                  <a:pt x="143" y="98"/>
                  <a:pt x="141" y="97"/>
                </a:cubicBezTo>
                <a:cubicBezTo>
                  <a:pt x="138" y="96"/>
                  <a:pt x="138" y="92"/>
                  <a:pt x="140" y="89"/>
                </a:cubicBezTo>
                <a:cubicBezTo>
                  <a:pt x="142" y="86"/>
                  <a:pt x="142" y="83"/>
                  <a:pt x="141" y="81"/>
                </a:cubicBezTo>
                <a:cubicBezTo>
                  <a:pt x="150" y="49"/>
                  <a:pt x="150" y="49"/>
                  <a:pt x="150" y="49"/>
                </a:cubicBezTo>
                <a:cubicBezTo>
                  <a:pt x="150" y="49"/>
                  <a:pt x="150" y="49"/>
                  <a:pt x="151" y="49"/>
                </a:cubicBezTo>
                <a:cubicBezTo>
                  <a:pt x="151" y="49"/>
                  <a:pt x="152" y="49"/>
                  <a:pt x="152" y="48"/>
                </a:cubicBezTo>
                <a:cubicBezTo>
                  <a:pt x="152" y="48"/>
                  <a:pt x="152" y="47"/>
                  <a:pt x="151" y="47"/>
                </a:cubicBezTo>
                <a:cubicBezTo>
                  <a:pt x="151" y="47"/>
                  <a:pt x="151" y="46"/>
                  <a:pt x="151" y="46"/>
                </a:cubicBezTo>
                <a:cubicBezTo>
                  <a:pt x="151" y="46"/>
                  <a:pt x="151" y="46"/>
                  <a:pt x="152" y="46"/>
                </a:cubicBezTo>
                <a:cubicBezTo>
                  <a:pt x="152" y="46"/>
                  <a:pt x="153" y="46"/>
                  <a:pt x="153" y="45"/>
                </a:cubicBezTo>
                <a:cubicBezTo>
                  <a:pt x="153" y="45"/>
                  <a:pt x="153" y="44"/>
                  <a:pt x="153" y="44"/>
                </a:cubicBezTo>
                <a:cubicBezTo>
                  <a:pt x="152" y="44"/>
                  <a:pt x="152" y="43"/>
                  <a:pt x="152" y="43"/>
                </a:cubicBezTo>
                <a:cubicBezTo>
                  <a:pt x="152" y="43"/>
                  <a:pt x="152" y="43"/>
                  <a:pt x="153" y="43"/>
                </a:cubicBezTo>
                <a:cubicBezTo>
                  <a:pt x="153" y="43"/>
                  <a:pt x="154" y="43"/>
                  <a:pt x="154" y="42"/>
                </a:cubicBezTo>
                <a:cubicBezTo>
                  <a:pt x="154" y="42"/>
                  <a:pt x="154" y="41"/>
                  <a:pt x="154" y="41"/>
                </a:cubicBezTo>
                <a:cubicBezTo>
                  <a:pt x="154" y="41"/>
                  <a:pt x="153" y="40"/>
                  <a:pt x="153" y="40"/>
                </a:cubicBezTo>
                <a:cubicBezTo>
                  <a:pt x="153" y="40"/>
                  <a:pt x="154" y="40"/>
                  <a:pt x="154" y="40"/>
                </a:cubicBezTo>
                <a:cubicBezTo>
                  <a:pt x="154" y="40"/>
                  <a:pt x="155" y="40"/>
                  <a:pt x="155" y="40"/>
                </a:cubicBezTo>
                <a:cubicBezTo>
                  <a:pt x="156" y="39"/>
                  <a:pt x="156" y="38"/>
                  <a:pt x="155" y="38"/>
                </a:cubicBezTo>
                <a:cubicBezTo>
                  <a:pt x="155" y="38"/>
                  <a:pt x="155" y="38"/>
                  <a:pt x="155" y="37"/>
                </a:cubicBezTo>
                <a:cubicBezTo>
                  <a:pt x="155" y="38"/>
                  <a:pt x="155" y="38"/>
                  <a:pt x="156" y="38"/>
                </a:cubicBezTo>
                <a:cubicBezTo>
                  <a:pt x="156" y="38"/>
                  <a:pt x="157" y="38"/>
                  <a:pt x="157" y="37"/>
                </a:cubicBezTo>
                <a:cubicBezTo>
                  <a:pt x="157" y="37"/>
                  <a:pt x="157" y="36"/>
                  <a:pt x="157" y="35"/>
                </a:cubicBezTo>
                <a:cubicBezTo>
                  <a:pt x="157" y="35"/>
                  <a:pt x="157" y="35"/>
                  <a:pt x="157" y="35"/>
                </a:cubicBezTo>
                <a:cubicBezTo>
                  <a:pt x="157" y="35"/>
                  <a:pt x="158" y="35"/>
                  <a:pt x="158" y="35"/>
                </a:cubicBezTo>
                <a:cubicBezTo>
                  <a:pt x="158" y="36"/>
                  <a:pt x="159" y="35"/>
                  <a:pt x="159" y="35"/>
                </a:cubicBezTo>
                <a:cubicBezTo>
                  <a:pt x="160" y="35"/>
                  <a:pt x="160" y="34"/>
                  <a:pt x="160" y="33"/>
                </a:cubicBezTo>
                <a:cubicBezTo>
                  <a:pt x="160" y="33"/>
                  <a:pt x="160" y="33"/>
                  <a:pt x="160" y="33"/>
                </a:cubicBezTo>
                <a:cubicBezTo>
                  <a:pt x="160" y="33"/>
                  <a:pt x="160" y="33"/>
                  <a:pt x="161" y="33"/>
                </a:cubicBezTo>
                <a:cubicBezTo>
                  <a:pt x="161" y="34"/>
                  <a:pt x="162" y="34"/>
                  <a:pt x="162" y="33"/>
                </a:cubicBezTo>
                <a:cubicBezTo>
                  <a:pt x="163" y="33"/>
                  <a:pt x="163" y="32"/>
                  <a:pt x="163" y="32"/>
                </a:cubicBezTo>
                <a:cubicBezTo>
                  <a:pt x="163" y="32"/>
                  <a:pt x="163" y="32"/>
                  <a:pt x="163" y="32"/>
                </a:cubicBezTo>
                <a:cubicBezTo>
                  <a:pt x="163" y="31"/>
                  <a:pt x="163" y="31"/>
                  <a:pt x="163" y="31"/>
                </a:cubicBezTo>
                <a:cubicBezTo>
                  <a:pt x="163" y="32"/>
                  <a:pt x="163" y="32"/>
                  <a:pt x="163" y="32"/>
                </a:cubicBezTo>
                <a:close/>
                <a:moveTo>
                  <a:pt x="115" y="61"/>
                </a:moveTo>
                <a:cubicBezTo>
                  <a:pt x="117" y="61"/>
                  <a:pt x="118" y="63"/>
                  <a:pt x="119" y="65"/>
                </a:cubicBezTo>
                <a:cubicBezTo>
                  <a:pt x="120" y="67"/>
                  <a:pt x="121" y="69"/>
                  <a:pt x="121" y="70"/>
                </a:cubicBezTo>
                <a:cubicBezTo>
                  <a:pt x="121" y="72"/>
                  <a:pt x="120" y="73"/>
                  <a:pt x="120" y="73"/>
                </a:cubicBezTo>
                <a:cubicBezTo>
                  <a:pt x="119" y="73"/>
                  <a:pt x="119" y="72"/>
                  <a:pt x="119" y="71"/>
                </a:cubicBezTo>
                <a:cubicBezTo>
                  <a:pt x="119" y="69"/>
                  <a:pt x="118" y="67"/>
                  <a:pt x="118" y="65"/>
                </a:cubicBezTo>
                <a:cubicBezTo>
                  <a:pt x="117" y="64"/>
                  <a:pt x="116" y="62"/>
                  <a:pt x="114" y="61"/>
                </a:cubicBezTo>
                <a:cubicBezTo>
                  <a:pt x="113" y="61"/>
                  <a:pt x="112" y="60"/>
                  <a:pt x="112" y="60"/>
                </a:cubicBezTo>
                <a:cubicBezTo>
                  <a:pt x="112" y="60"/>
                  <a:pt x="114" y="60"/>
                  <a:pt x="115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239"/>
          <p:cNvSpPr>
            <a:spLocks/>
          </p:cNvSpPr>
          <p:nvPr/>
        </p:nvSpPr>
        <p:spPr bwMode="auto">
          <a:xfrm>
            <a:off x="3446753" y="2459390"/>
            <a:ext cx="47617" cy="35712"/>
          </a:xfrm>
          <a:custGeom>
            <a:avLst/>
            <a:gdLst>
              <a:gd name="T0" fmla="*/ 2 w 20"/>
              <a:gd name="T1" fmla="*/ 0 h 15"/>
              <a:gd name="T2" fmla="*/ 1 w 20"/>
              <a:gd name="T3" fmla="*/ 15 h 15"/>
              <a:gd name="T4" fmla="*/ 20 w 20"/>
              <a:gd name="T5" fmla="*/ 9 h 15"/>
              <a:gd name="T6" fmla="*/ 2 w 20"/>
              <a:gd name="T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15">
                <a:moveTo>
                  <a:pt x="2" y="0"/>
                </a:moveTo>
                <a:cubicBezTo>
                  <a:pt x="0" y="5"/>
                  <a:pt x="0" y="10"/>
                  <a:pt x="1" y="15"/>
                </a:cubicBezTo>
                <a:cubicBezTo>
                  <a:pt x="20" y="9"/>
                  <a:pt x="20" y="9"/>
                  <a:pt x="20" y="9"/>
                </a:cubicBezTo>
                <a:lnTo>
                  <a:pt x="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240"/>
          <p:cNvSpPr>
            <a:spLocks/>
          </p:cNvSpPr>
          <p:nvPr/>
        </p:nvSpPr>
        <p:spPr bwMode="auto">
          <a:xfrm>
            <a:off x="3454192" y="2429630"/>
            <a:ext cx="43152" cy="46129"/>
          </a:xfrm>
          <a:custGeom>
            <a:avLst/>
            <a:gdLst>
              <a:gd name="T0" fmla="*/ 11 w 18"/>
              <a:gd name="T1" fmla="*/ 0 h 19"/>
              <a:gd name="T2" fmla="*/ 0 w 18"/>
              <a:gd name="T3" fmla="*/ 10 h 19"/>
              <a:gd name="T4" fmla="*/ 18 w 18"/>
              <a:gd name="T5" fmla="*/ 19 h 19"/>
              <a:gd name="T6" fmla="*/ 11 w 18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19">
                <a:moveTo>
                  <a:pt x="11" y="0"/>
                </a:moveTo>
                <a:cubicBezTo>
                  <a:pt x="6" y="2"/>
                  <a:pt x="3" y="5"/>
                  <a:pt x="0" y="10"/>
                </a:cubicBezTo>
                <a:cubicBezTo>
                  <a:pt x="18" y="19"/>
                  <a:pt x="18" y="19"/>
                  <a:pt x="18" y="19"/>
                </a:cubicBezTo>
                <a:lnTo>
                  <a:pt x="1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241"/>
          <p:cNvSpPr>
            <a:spLocks/>
          </p:cNvSpPr>
          <p:nvPr/>
        </p:nvSpPr>
        <p:spPr bwMode="auto">
          <a:xfrm>
            <a:off x="3488417" y="2425165"/>
            <a:ext cx="35712" cy="47617"/>
          </a:xfrm>
          <a:custGeom>
            <a:avLst/>
            <a:gdLst>
              <a:gd name="T0" fmla="*/ 15 w 15"/>
              <a:gd name="T1" fmla="*/ 2 h 20"/>
              <a:gd name="T2" fmla="*/ 0 w 15"/>
              <a:gd name="T3" fmla="*/ 1 h 20"/>
              <a:gd name="T4" fmla="*/ 6 w 15"/>
              <a:gd name="T5" fmla="*/ 20 h 20"/>
              <a:gd name="T6" fmla="*/ 15 w 15"/>
              <a:gd name="T7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20">
                <a:moveTo>
                  <a:pt x="15" y="2"/>
                </a:moveTo>
                <a:cubicBezTo>
                  <a:pt x="10" y="0"/>
                  <a:pt x="5" y="0"/>
                  <a:pt x="0" y="1"/>
                </a:cubicBezTo>
                <a:cubicBezTo>
                  <a:pt x="6" y="20"/>
                  <a:pt x="6" y="20"/>
                  <a:pt x="6" y="20"/>
                </a:cubicBezTo>
                <a:lnTo>
                  <a:pt x="15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242"/>
          <p:cNvSpPr>
            <a:spLocks/>
          </p:cNvSpPr>
          <p:nvPr/>
        </p:nvSpPr>
        <p:spPr bwMode="auto">
          <a:xfrm>
            <a:off x="3506274" y="2432606"/>
            <a:ext cx="46128" cy="43153"/>
          </a:xfrm>
          <a:custGeom>
            <a:avLst/>
            <a:gdLst>
              <a:gd name="T0" fmla="*/ 19 w 19"/>
              <a:gd name="T1" fmla="*/ 11 h 18"/>
              <a:gd name="T2" fmla="*/ 9 w 19"/>
              <a:gd name="T3" fmla="*/ 0 h 18"/>
              <a:gd name="T4" fmla="*/ 0 w 19"/>
              <a:gd name="T5" fmla="*/ 18 h 18"/>
              <a:gd name="T6" fmla="*/ 19 w 19"/>
              <a:gd name="T7" fmla="*/ 11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18">
                <a:moveTo>
                  <a:pt x="19" y="11"/>
                </a:moveTo>
                <a:cubicBezTo>
                  <a:pt x="17" y="7"/>
                  <a:pt x="13" y="3"/>
                  <a:pt x="9" y="0"/>
                </a:cubicBezTo>
                <a:cubicBezTo>
                  <a:pt x="0" y="18"/>
                  <a:pt x="0" y="18"/>
                  <a:pt x="0" y="18"/>
                </a:cubicBezTo>
                <a:lnTo>
                  <a:pt x="19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243"/>
          <p:cNvSpPr>
            <a:spLocks noEditPoints="1"/>
          </p:cNvSpPr>
          <p:nvPr/>
        </p:nvSpPr>
        <p:spPr bwMode="auto">
          <a:xfrm>
            <a:off x="3175934" y="2255532"/>
            <a:ext cx="479141" cy="869002"/>
          </a:xfrm>
          <a:custGeom>
            <a:avLst/>
            <a:gdLst>
              <a:gd name="T0" fmla="*/ 106 w 201"/>
              <a:gd name="T1" fmla="*/ 364 h 364"/>
              <a:gd name="T2" fmla="*/ 148 w 201"/>
              <a:gd name="T3" fmla="*/ 273 h 364"/>
              <a:gd name="T4" fmla="*/ 183 w 201"/>
              <a:gd name="T5" fmla="*/ 115 h 364"/>
              <a:gd name="T6" fmla="*/ 180 w 201"/>
              <a:gd name="T7" fmla="*/ 91 h 364"/>
              <a:gd name="T8" fmla="*/ 190 w 201"/>
              <a:gd name="T9" fmla="*/ 63 h 364"/>
              <a:gd name="T10" fmla="*/ 200 w 201"/>
              <a:gd name="T11" fmla="*/ 58 h 364"/>
              <a:gd name="T12" fmla="*/ 192 w 201"/>
              <a:gd name="T13" fmla="*/ 58 h 364"/>
              <a:gd name="T14" fmla="*/ 179 w 201"/>
              <a:gd name="T15" fmla="*/ 89 h 364"/>
              <a:gd name="T16" fmla="*/ 170 w 201"/>
              <a:gd name="T17" fmla="*/ 87 h 364"/>
              <a:gd name="T18" fmla="*/ 112 w 201"/>
              <a:gd name="T19" fmla="*/ 103 h 364"/>
              <a:gd name="T20" fmla="*/ 92 w 201"/>
              <a:gd name="T21" fmla="*/ 107 h 364"/>
              <a:gd name="T22" fmla="*/ 87 w 201"/>
              <a:gd name="T23" fmla="*/ 67 h 364"/>
              <a:gd name="T24" fmla="*/ 87 w 201"/>
              <a:gd name="T25" fmla="*/ 65 h 364"/>
              <a:gd name="T26" fmla="*/ 86 w 201"/>
              <a:gd name="T27" fmla="*/ 63 h 364"/>
              <a:gd name="T28" fmla="*/ 85 w 201"/>
              <a:gd name="T29" fmla="*/ 60 h 364"/>
              <a:gd name="T30" fmla="*/ 85 w 201"/>
              <a:gd name="T31" fmla="*/ 57 h 364"/>
              <a:gd name="T32" fmla="*/ 85 w 201"/>
              <a:gd name="T33" fmla="*/ 54 h 364"/>
              <a:gd name="T34" fmla="*/ 85 w 201"/>
              <a:gd name="T35" fmla="*/ 51 h 364"/>
              <a:gd name="T36" fmla="*/ 84 w 201"/>
              <a:gd name="T37" fmla="*/ 50 h 364"/>
              <a:gd name="T38" fmla="*/ 76 w 201"/>
              <a:gd name="T39" fmla="*/ 2 h 364"/>
              <a:gd name="T40" fmla="*/ 78 w 201"/>
              <a:gd name="T41" fmla="*/ 46 h 364"/>
              <a:gd name="T42" fmla="*/ 79 w 201"/>
              <a:gd name="T43" fmla="*/ 49 h 364"/>
              <a:gd name="T44" fmla="*/ 80 w 201"/>
              <a:gd name="T45" fmla="*/ 52 h 364"/>
              <a:gd name="T46" fmla="*/ 79 w 201"/>
              <a:gd name="T47" fmla="*/ 56 h 364"/>
              <a:gd name="T48" fmla="*/ 79 w 201"/>
              <a:gd name="T49" fmla="*/ 58 h 364"/>
              <a:gd name="T50" fmla="*/ 80 w 201"/>
              <a:gd name="T51" fmla="*/ 59 h 364"/>
              <a:gd name="T52" fmla="*/ 81 w 201"/>
              <a:gd name="T53" fmla="*/ 63 h 364"/>
              <a:gd name="T54" fmla="*/ 82 w 201"/>
              <a:gd name="T55" fmla="*/ 66 h 364"/>
              <a:gd name="T56" fmla="*/ 82 w 201"/>
              <a:gd name="T57" fmla="*/ 69 h 364"/>
              <a:gd name="T58" fmla="*/ 81 w 201"/>
              <a:gd name="T59" fmla="*/ 71 h 364"/>
              <a:gd name="T60" fmla="*/ 75 w 201"/>
              <a:gd name="T61" fmla="*/ 71 h 364"/>
              <a:gd name="T62" fmla="*/ 73 w 201"/>
              <a:gd name="T63" fmla="*/ 68 h 364"/>
              <a:gd name="T64" fmla="*/ 72 w 201"/>
              <a:gd name="T65" fmla="*/ 65 h 364"/>
              <a:gd name="T66" fmla="*/ 69 w 201"/>
              <a:gd name="T67" fmla="*/ 61 h 364"/>
              <a:gd name="T68" fmla="*/ 67 w 201"/>
              <a:gd name="T69" fmla="*/ 59 h 364"/>
              <a:gd name="T70" fmla="*/ 66 w 201"/>
              <a:gd name="T71" fmla="*/ 57 h 364"/>
              <a:gd name="T72" fmla="*/ 62 w 201"/>
              <a:gd name="T73" fmla="*/ 55 h 364"/>
              <a:gd name="T74" fmla="*/ 57 w 201"/>
              <a:gd name="T75" fmla="*/ 53 h 364"/>
              <a:gd name="T76" fmla="*/ 0 w 201"/>
              <a:gd name="T77" fmla="*/ 48 h 364"/>
              <a:gd name="T78" fmla="*/ 55 w 201"/>
              <a:gd name="T79" fmla="*/ 59 h 364"/>
              <a:gd name="T80" fmla="*/ 56 w 201"/>
              <a:gd name="T81" fmla="*/ 60 h 364"/>
              <a:gd name="T82" fmla="*/ 59 w 201"/>
              <a:gd name="T83" fmla="*/ 61 h 364"/>
              <a:gd name="T84" fmla="*/ 62 w 201"/>
              <a:gd name="T85" fmla="*/ 63 h 364"/>
              <a:gd name="T86" fmla="*/ 64 w 201"/>
              <a:gd name="T87" fmla="*/ 65 h 364"/>
              <a:gd name="T88" fmla="*/ 66 w 201"/>
              <a:gd name="T89" fmla="*/ 68 h 364"/>
              <a:gd name="T90" fmla="*/ 68 w 201"/>
              <a:gd name="T91" fmla="*/ 71 h 364"/>
              <a:gd name="T92" fmla="*/ 69 w 201"/>
              <a:gd name="T93" fmla="*/ 74 h 364"/>
              <a:gd name="T94" fmla="*/ 88 w 201"/>
              <a:gd name="T95" fmla="*/ 108 h 364"/>
              <a:gd name="T96" fmla="*/ 87 w 201"/>
              <a:gd name="T97" fmla="*/ 198 h 364"/>
              <a:gd name="T98" fmla="*/ 156 w 201"/>
              <a:gd name="T99" fmla="*/ 109 h 364"/>
              <a:gd name="T100" fmla="*/ 161 w 201"/>
              <a:gd name="T101" fmla="*/ 100 h 364"/>
              <a:gd name="T102" fmla="*/ 161 w 201"/>
              <a:gd name="T103" fmla="*/ 93 h 364"/>
              <a:gd name="T104" fmla="*/ 169 w 201"/>
              <a:gd name="T105" fmla="*/ 90 h 364"/>
              <a:gd name="T106" fmla="*/ 169 w 201"/>
              <a:gd name="T107" fmla="*/ 89 h 364"/>
              <a:gd name="T108" fmla="*/ 161 w 201"/>
              <a:gd name="T109" fmla="*/ 90 h 364"/>
              <a:gd name="T110" fmla="*/ 155 w 201"/>
              <a:gd name="T111" fmla="*/ 102 h 364"/>
              <a:gd name="T112" fmla="*/ 141 w 201"/>
              <a:gd name="T113" fmla="*/ 111 h 364"/>
              <a:gd name="T114" fmla="*/ 134 w 201"/>
              <a:gd name="T115" fmla="*/ 96 h 364"/>
              <a:gd name="T116" fmla="*/ 114 w 201"/>
              <a:gd name="T117" fmla="*/ 102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1" h="364">
                <a:moveTo>
                  <a:pt x="93" y="273"/>
                </a:moveTo>
                <a:cubicBezTo>
                  <a:pt x="94" y="295"/>
                  <a:pt x="92" y="322"/>
                  <a:pt x="90" y="333"/>
                </a:cubicBezTo>
                <a:cubicBezTo>
                  <a:pt x="88" y="344"/>
                  <a:pt x="87" y="355"/>
                  <a:pt x="88" y="358"/>
                </a:cubicBezTo>
                <a:cubicBezTo>
                  <a:pt x="90" y="362"/>
                  <a:pt x="98" y="364"/>
                  <a:pt x="106" y="364"/>
                </a:cubicBezTo>
                <a:cubicBezTo>
                  <a:pt x="114" y="364"/>
                  <a:pt x="127" y="364"/>
                  <a:pt x="136" y="364"/>
                </a:cubicBezTo>
                <a:cubicBezTo>
                  <a:pt x="144" y="364"/>
                  <a:pt x="152" y="362"/>
                  <a:pt x="153" y="358"/>
                </a:cubicBezTo>
                <a:cubicBezTo>
                  <a:pt x="155" y="355"/>
                  <a:pt x="154" y="344"/>
                  <a:pt x="152" y="333"/>
                </a:cubicBezTo>
                <a:cubicBezTo>
                  <a:pt x="150" y="322"/>
                  <a:pt x="148" y="295"/>
                  <a:pt x="148" y="273"/>
                </a:cubicBezTo>
                <a:cubicBezTo>
                  <a:pt x="148" y="252"/>
                  <a:pt x="151" y="218"/>
                  <a:pt x="154" y="198"/>
                </a:cubicBezTo>
                <a:cubicBezTo>
                  <a:pt x="157" y="178"/>
                  <a:pt x="162" y="151"/>
                  <a:pt x="165" y="139"/>
                </a:cubicBezTo>
                <a:cubicBezTo>
                  <a:pt x="167" y="132"/>
                  <a:pt x="168" y="125"/>
                  <a:pt x="169" y="120"/>
                </a:cubicBezTo>
                <a:cubicBezTo>
                  <a:pt x="173" y="121"/>
                  <a:pt x="179" y="119"/>
                  <a:pt x="183" y="115"/>
                </a:cubicBezTo>
                <a:cubicBezTo>
                  <a:pt x="190" y="109"/>
                  <a:pt x="191" y="101"/>
                  <a:pt x="187" y="96"/>
                </a:cubicBezTo>
                <a:cubicBezTo>
                  <a:pt x="186" y="95"/>
                  <a:pt x="185" y="94"/>
                  <a:pt x="184" y="94"/>
                </a:cubicBezTo>
                <a:cubicBezTo>
                  <a:pt x="182" y="93"/>
                  <a:pt x="181" y="92"/>
                  <a:pt x="179" y="92"/>
                </a:cubicBezTo>
                <a:cubicBezTo>
                  <a:pt x="179" y="92"/>
                  <a:pt x="179" y="92"/>
                  <a:pt x="180" y="91"/>
                </a:cubicBezTo>
                <a:cubicBezTo>
                  <a:pt x="180" y="91"/>
                  <a:pt x="180" y="91"/>
                  <a:pt x="181" y="90"/>
                </a:cubicBezTo>
                <a:cubicBezTo>
                  <a:pt x="183" y="87"/>
                  <a:pt x="185" y="83"/>
                  <a:pt x="185" y="80"/>
                </a:cubicBezTo>
                <a:cubicBezTo>
                  <a:pt x="186" y="77"/>
                  <a:pt x="187" y="72"/>
                  <a:pt x="187" y="70"/>
                </a:cubicBezTo>
                <a:cubicBezTo>
                  <a:pt x="188" y="67"/>
                  <a:pt x="189" y="64"/>
                  <a:pt x="190" y="63"/>
                </a:cubicBezTo>
                <a:cubicBezTo>
                  <a:pt x="190" y="63"/>
                  <a:pt x="191" y="62"/>
                  <a:pt x="192" y="62"/>
                </a:cubicBezTo>
                <a:cubicBezTo>
                  <a:pt x="192" y="61"/>
                  <a:pt x="193" y="61"/>
                  <a:pt x="194" y="61"/>
                </a:cubicBezTo>
                <a:cubicBezTo>
                  <a:pt x="196" y="61"/>
                  <a:pt x="198" y="60"/>
                  <a:pt x="200" y="60"/>
                </a:cubicBezTo>
                <a:cubicBezTo>
                  <a:pt x="201" y="60"/>
                  <a:pt x="200" y="59"/>
                  <a:pt x="200" y="58"/>
                </a:cubicBezTo>
                <a:cubicBezTo>
                  <a:pt x="199" y="57"/>
                  <a:pt x="199" y="55"/>
                  <a:pt x="198" y="56"/>
                </a:cubicBezTo>
                <a:cubicBezTo>
                  <a:pt x="198" y="56"/>
                  <a:pt x="197" y="56"/>
                  <a:pt x="196" y="56"/>
                </a:cubicBezTo>
                <a:cubicBezTo>
                  <a:pt x="195" y="57"/>
                  <a:pt x="195" y="57"/>
                  <a:pt x="195" y="57"/>
                </a:cubicBezTo>
                <a:cubicBezTo>
                  <a:pt x="194" y="57"/>
                  <a:pt x="192" y="57"/>
                  <a:pt x="192" y="58"/>
                </a:cubicBezTo>
                <a:cubicBezTo>
                  <a:pt x="190" y="59"/>
                  <a:pt x="188" y="60"/>
                  <a:pt x="188" y="61"/>
                </a:cubicBezTo>
                <a:cubicBezTo>
                  <a:pt x="187" y="63"/>
                  <a:pt x="186" y="66"/>
                  <a:pt x="185" y="68"/>
                </a:cubicBezTo>
                <a:cubicBezTo>
                  <a:pt x="185" y="71"/>
                  <a:pt x="184" y="77"/>
                  <a:pt x="183" y="79"/>
                </a:cubicBezTo>
                <a:cubicBezTo>
                  <a:pt x="183" y="82"/>
                  <a:pt x="181" y="86"/>
                  <a:pt x="179" y="89"/>
                </a:cubicBezTo>
                <a:cubicBezTo>
                  <a:pt x="178" y="89"/>
                  <a:pt x="178" y="90"/>
                  <a:pt x="178" y="90"/>
                </a:cubicBezTo>
                <a:cubicBezTo>
                  <a:pt x="178" y="90"/>
                  <a:pt x="177" y="90"/>
                  <a:pt x="177" y="91"/>
                </a:cubicBezTo>
                <a:cubicBezTo>
                  <a:pt x="176" y="90"/>
                  <a:pt x="175" y="89"/>
                  <a:pt x="174" y="88"/>
                </a:cubicBezTo>
                <a:cubicBezTo>
                  <a:pt x="173" y="88"/>
                  <a:pt x="171" y="87"/>
                  <a:pt x="170" y="87"/>
                </a:cubicBezTo>
                <a:cubicBezTo>
                  <a:pt x="167" y="86"/>
                  <a:pt x="165" y="87"/>
                  <a:pt x="163" y="88"/>
                </a:cubicBezTo>
                <a:cubicBezTo>
                  <a:pt x="163" y="87"/>
                  <a:pt x="162" y="86"/>
                  <a:pt x="162" y="85"/>
                </a:cubicBezTo>
                <a:cubicBezTo>
                  <a:pt x="157" y="72"/>
                  <a:pt x="142" y="64"/>
                  <a:pt x="128" y="69"/>
                </a:cubicBezTo>
                <a:cubicBezTo>
                  <a:pt x="115" y="74"/>
                  <a:pt x="107" y="89"/>
                  <a:pt x="112" y="103"/>
                </a:cubicBezTo>
                <a:cubicBezTo>
                  <a:pt x="113" y="106"/>
                  <a:pt x="114" y="108"/>
                  <a:pt x="116" y="111"/>
                </a:cubicBezTo>
                <a:cubicBezTo>
                  <a:pt x="109" y="111"/>
                  <a:pt x="101" y="111"/>
                  <a:pt x="96" y="111"/>
                </a:cubicBezTo>
                <a:cubicBezTo>
                  <a:pt x="95" y="111"/>
                  <a:pt x="95" y="111"/>
                  <a:pt x="94" y="111"/>
                </a:cubicBezTo>
                <a:cubicBezTo>
                  <a:pt x="92" y="107"/>
                  <a:pt x="92" y="107"/>
                  <a:pt x="92" y="107"/>
                </a:cubicBezTo>
                <a:cubicBezTo>
                  <a:pt x="87" y="70"/>
                  <a:pt x="87" y="70"/>
                  <a:pt x="87" y="70"/>
                </a:cubicBezTo>
                <a:cubicBezTo>
                  <a:pt x="87" y="70"/>
                  <a:pt x="87" y="70"/>
                  <a:pt x="87" y="70"/>
                </a:cubicBezTo>
                <a:cubicBezTo>
                  <a:pt x="88" y="70"/>
                  <a:pt x="88" y="69"/>
                  <a:pt x="88" y="68"/>
                </a:cubicBezTo>
                <a:cubicBezTo>
                  <a:pt x="88" y="68"/>
                  <a:pt x="87" y="67"/>
                  <a:pt x="87" y="67"/>
                </a:cubicBezTo>
                <a:cubicBezTo>
                  <a:pt x="86" y="67"/>
                  <a:pt x="86" y="67"/>
                  <a:pt x="86" y="67"/>
                </a:cubicBezTo>
                <a:cubicBezTo>
                  <a:pt x="86" y="67"/>
                  <a:pt x="86" y="67"/>
                  <a:pt x="86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66"/>
                  <a:pt x="88" y="66"/>
                  <a:pt x="87" y="65"/>
                </a:cubicBezTo>
                <a:cubicBezTo>
                  <a:pt x="87" y="64"/>
                  <a:pt x="87" y="64"/>
                  <a:pt x="86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63"/>
                  <a:pt x="86" y="63"/>
                  <a:pt x="86" y="63"/>
                </a:cubicBezTo>
                <a:cubicBezTo>
                  <a:pt x="87" y="63"/>
                  <a:pt x="87" y="62"/>
                  <a:pt x="87" y="62"/>
                </a:cubicBezTo>
                <a:cubicBezTo>
                  <a:pt x="87" y="61"/>
                  <a:pt x="86" y="60"/>
                  <a:pt x="86" y="60"/>
                </a:cubicBezTo>
                <a:cubicBezTo>
                  <a:pt x="85" y="60"/>
                  <a:pt x="85" y="60"/>
                  <a:pt x="85" y="60"/>
                </a:cubicBezTo>
                <a:cubicBezTo>
                  <a:pt x="85" y="60"/>
                  <a:pt x="85" y="60"/>
                  <a:pt x="85" y="60"/>
                </a:cubicBezTo>
                <a:cubicBezTo>
                  <a:pt x="86" y="60"/>
                  <a:pt x="86" y="60"/>
                  <a:pt x="86" y="60"/>
                </a:cubicBezTo>
                <a:cubicBezTo>
                  <a:pt x="86" y="59"/>
                  <a:pt x="86" y="59"/>
                  <a:pt x="86" y="58"/>
                </a:cubicBezTo>
                <a:cubicBezTo>
                  <a:pt x="86" y="58"/>
                  <a:pt x="86" y="57"/>
                  <a:pt x="85" y="57"/>
                </a:cubicBezTo>
                <a:cubicBezTo>
                  <a:pt x="85" y="57"/>
                  <a:pt x="85" y="57"/>
                  <a:pt x="85" y="57"/>
                </a:cubicBezTo>
                <a:cubicBezTo>
                  <a:pt x="85" y="57"/>
                  <a:pt x="85" y="57"/>
                  <a:pt x="85" y="57"/>
                </a:cubicBezTo>
                <a:cubicBezTo>
                  <a:pt x="85" y="56"/>
                  <a:pt x="85" y="56"/>
                  <a:pt x="85" y="56"/>
                </a:cubicBezTo>
                <a:cubicBezTo>
                  <a:pt x="86" y="56"/>
                  <a:pt x="86" y="55"/>
                  <a:pt x="86" y="55"/>
                </a:cubicBezTo>
                <a:cubicBezTo>
                  <a:pt x="86" y="54"/>
                  <a:pt x="85" y="54"/>
                  <a:pt x="85" y="54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5" y="52"/>
                  <a:pt x="85" y="51"/>
                </a:cubicBezTo>
                <a:cubicBezTo>
                  <a:pt x="85" y="51"/>
                  <a:pt x="85" y="50"/>
                  <a:pt x="84" y="50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50"/>
                  <a:pt x="84" y="50"/>
                  <a:pt x="84" y="50"/>
                </a:cubicBezTo>
                <a:cubicBezTo>
                  <a:pt x="85" y="49"/>
                  <a:pt x="85" y="49"/>
                  <a:pt x="85" y="48"/>
                </a:cubicBezTo>
                <a:cubicBezTo>
                  <a:pt x="85" y="47"/>
                  <a:pt x="84" y="47"/>
                  <a:pt x="84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76" y="2"/>
                  <a:pt x="76" y="2"/>
                  <a:pt x="76" y="2"/>
                </a:cubicBezTo>
                <a:cubicBezTo>
                  <a:pt x="76" y="1"/>
                  <a:pt x="75" y="0"/>
                  <a:pt x="74" y="0"/>
                </a:cubicBezTo>
                <a:cubicBezTo>
                  <a:pt x="73" y="1"/>
                  <a:pt x="72" y="2"/>
                  <a:pt x="72" y="3"/>
                </a:cubicBezTo>
                <a:cubicBezTo>
                  <a:pt x="79" y="46"/>
                  <a:pt x="79" y="46"/>
                  <a:pt x="79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77" y="46"/>
                  <a:pt x="77" y="47"/>
                  <a:pt x="77" y="47"/>
                </a:cubicBezTo>
                <a:cubicBezTo>
                  <a:pt x="77" y="48"/>
                  <a:pt x="78" y="49"/>
                  <a:pt x="78" y="49"/>
                </a:cubicBezTo>
                <a:cubicBezTo>
                  <a:pt x="79" y="49"/>
                  <a:pt x="79" y="49"/>
                  <a:pt x="79" y="49"/>
                </a:cubicBezTo>
                <a:cubicBezTo>
                  <a:pt x="79" y="49"/>
                  <a:pt x="79" y="49"/>
                  <a:pt x="79" y="49"/>
                </a:cubicBezTo>
                <a:cubicBezTo>
                  <a:pt x="79" y="49"/>
                  <a:pt x="79" y="49"/>
                  <a:pt x="79" y="49"/>
                </a:cubicBezTo>
                <a:cubicBezTo>
                  <a:pt x="78" y="50"/>
                  <a:pt x="78" y="50"/>
                  <a:pt x="78" y="51"/>
                </a:cubicBezTo>
                <a:cubicBezTo>
                  <a:pt x="78" y="51"/>
                  <a:pt x="78" y="52"/>
                  <a:pt x="79" y="52"/>
                </a:cubicBezTo>
                <a:cubicBezTo>
                  <a:pt x="80" y="52"/>
                  <a:pt x="80" y="52"/>
                  <a:pt x="80" y="52"/>
                </a:cubicBezTo>
                <a:cubicBezTo>
                  <a:pt x="80" y="52"/>
                  <a:pt x="80" y="52"/>
                  <a:pt x="80" y="52"/>
                </a:cubicBezTo>
                <a:cubicBezTo>
                  <a:pt x="79" y="53"/>
                  <a:pt x="79" y="53"/>
                  <a:pt x="79" y="53"/>
                </a:cubicBezTo>
                <a:cubicBezTo>
                  <a:pt x="79" y="53"/>
                  <a:pt x="78" y="54"/>
                  <a:pt x="78" y="54"/>
                </a:cubicBezTo>
                <a:cubicBezTo>
                  <a:pt x="78" y="55"/>
                  <a:pt x="79" y="55"/>
                  <a:pt x="79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9" y="56"/>
                  <a:pt x="79" y="57"/>
                  <a:pt x="79" y="58"/>
                </a:cubicBezTo>
                <a:cubicBezTo>
                  <a:pt x="79" y="58"/>
                  <a:pt x="79" y="59"/>
                  <a:pt x="80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60"/>
                  <a:pt x="79" y="60"/>
                  <a:pt x="79" y="61"/>
                </a:cubicBezTo>
                <a:cubicBezTo>
                  <a:pt x="79" y="62"/>
                  <a:pt x="80" y="62"/>
                  <a:pt x="81" y="62"/>
                </a:cubicBezTo>
                <a:cubicBezTo>
                  <a:pt x="81" y="62"/>
                  <a:pt x="81" y="62"/>
                  <a:pt x="81" y="62"/>
                </a:cubicBezTo>
                <a:cubicBezTo>
                  <a:pt x="81" y="63"/>
                  <a:pt x="81" y="63"/>
                  <a:pt x="81" y="63"/>
                </a:cubicBezTo>
                <a:cubicBezTo>
                  <a:pt x="81" y="63"/>
                  <a:pt x="81" y="63"/>
                  <a:pt x="81" y="63"/>
                </a:cubicBezTo>
                <a:cubicBezTo>
                  <a:pt x="80" y="63"/>
                  <a:pt x="80" y="64"/>
                  <a:pt x="80" y="64"/>
                </a:cubicBezTo>
                <a:cubicBezTo>
                  <a:pt x="80" y="65"/>
                  <a:pt x="80" y="66"/>
                  <a:pt x="81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1" y="66"/>
                  <a:pt x="81" y="66"/>
                  <a:pt x="81" y="66"/>
                </a:cubicBezTo>
                <a:cubicBezTo>
                  <a:pt x="81" y="67"/>
                  <a:pt x="80" y="67"/>
                  <a:pt x="80" y="68"/>
                </a:cubicBezTo>
                <a:cubicBezTo>
                  <a:pt x="81" y="68"/>
                  <a:pt x="81" y="69"/>
                  <a:pt x="82" y="69"/>
                </a:cubicBezTo>
                <a:cubicBezTo>
                  <a:pt x="82" y="69"/>
                  <a:pt x="82" y="69"/>
                  <a:pt x="82" y="69"/>
                </a:cubicBezTo>
                <a:cubicBezTo>
                  <a:pt x="82" y="69"/>
                  <a:pt x="82" y="69"/>
                  <a:pt x="82" y="69"/>
                </a:cubicBezTo>
                <a:cubicBezTo>
                  <a:pt x="82" y="70"/>
                  <a:pt x="82" y="70"/>
                  <a:pt x="82" y="70"/>
                </a:cubicBezTo>
                <a:cubicBezTo>
                  <a:pt x="81" y="70"/>
                  <a:pt x="81" y="71"/>
                  <a:pt x="81" y="71"/>
                </a:cubicBezTo>
                <a:cubicBezTo>
                  <a:pt x="81" y="72"/>
                  <a:pt x="81" y="72"/>
                  <a:pt x="82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6" y="94"/>
                  <a:pt x="86" y="94"/>
                  <a:pt x="86" y="94"/>
                </a:cubicBezTo>
                <a:cubicBezTo>
                  <a:pt x="75" y="71"/>
                  <a:pt x="75" y="71"/>
                  <a:pt x="75" y="71"/>
                </a:cubicBezTo>
                <a:cubicBezTo>
                  <a:pt x="75" y="71"/>
                  <a:pt x="75" y="71"/>
                  <a:pt x="75" y="70"/>
                </a:cubicBezTo>
                <a:cubicBezTo>
                  <a:pt x="75" y="70"/>
                  <a:pt x="75" y="69"/>
                  <a:pt x="75" y="69"/>
                </a:cubicBezTo>
                <a:cubicBezTo>
                  <a:pt x="75" y="68"/>
                  <a:pt x="74" y="68"/>
                  <a:pt x="74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2" y="68"/>
                </a:cubicBezTo>
                <a:cubicBezTo>
                  <a:pt x="73" y="68"/>
                  <a:pt x="73" y="67"/>
                  <a:pt x="73" y="67"/>
                </a:cubicBezTo>
                <a:cubicBezTo>
                  <a:pt x="73" y="66"/>
                  <a:pt x="73" y="66"/>
                  <a:pt x="73" y="65"/>
                </a:cubicBezTo>
                <a:cubicBezTo>
                  <a:pt x="73" y="65"/>
                  <a:pt x="72" y="65"/>
                  <a:pt x="72" y="65"/>
                </a:cubicBezTo>
                <a:cubicBezTo>
                  <a:pt x="71" y="65"/>
                  <a:pt x="71" y="65"/>
                  <a:pt x="70" y="65"/>
                </a:cubicBezTo>
                <a:cubicBezTo>
                  <a:pt x="71" y="64"/>
                  <a:pt x="71" y="64"/>
                  <a:pt x="71" y="64"/>
                </a:cubicBezTo>
                <a:cubicBezTo>
                  <a:pt x="71" y="63"/>
                  <a:pt x="71" y="62"/>
                  <a:pt x="71" y="62"/>
                </a:cubicBezTo>
                <a:cubicBezTo>
                  <a:pt x="71" y="62"/>
                  <a:pt x="70" y="61"/>
                  <a:pt x="69" y="61"/>
                </a:cubicBezTo>
                <a:cubicBezTo>
                  <a:pt x="69" y="62"/>
                  <a:pt x="69" y="62"/>
                  <a:pt x="68" y="62"/>
                </a:cubicBezTo>
                <a:cubicBezTo>
                  <a:pt x="69" y="61"/>
                  <a:pt x="69" y="61"/>
                  <a:pt x="69" y="61"/>
                </a:cubicBezTo>
                <a:cubicBezTo>
                  <a:pt x="69" y="60"/>
                  <a:pt x="69" y="60"/>
                  <a:pt x="69" y="59"/>
                </a:cubicBezTo>
                <a:cubicBezTo>
                  <a:pt x="68" y="59"/>
                  <a:pt x="67" y="59"/>
                  <a:pt x="67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66" y="59"/>
                  <a:pt x="66" y="59"/>
                  <a:pt x="66" y="58"/>
                </a:cubicBezTo>
                <a:cubicBezTo>
                  <a:pt x="66" y="58"/>
                  <a:pt x="66" y="57"/>
                  <a:pt x="66" y="57"/>
                </a:cubicBezTo>
                <a:cubicBezTo>
                  <a:pt x="65" y="56"/>
                  <a:pt x="64" y="56"/>
                  <a:pt x="64" y="56"/>
                </a:cubicBezTo>
                <a:cubicBezTo>
                  <a:pt x="63" y="57"/>
                  <a:pt x="63" y="57"/>
                  <a:pt x="62" y="57"/>
                </a:cubicBezTo>
                <a:cubicBezTo>
                  <a:pt x="62" y="57"/>
                  <a:pt x="62" y="56"/>
                  <a:pt x="62" y="56"/>
                </a:cubicBezTo>
                <a:cubicBezTo>
                  <a:pt x="62" y="55"/>
                  <a:pt x="62" y="55"/>
                  <a:pt x="62" y="55"/>
                </a:cubicBezTo>
                <a:cubicBezTo>
                  <a:pt x="61" y="54"/>
                  <a:pt x="61" y="54"/>
                  <a:pt x="60" y="55"/>
                </a:cubicBezTo>
                <a:cubicBezTo>
                  <a:pt x="59" y="55"/>
                  <a:pt x="59" y="55"/>
                  <a:pt x="58" y="56"/>
                </a:cubicBezTo>
                <a:cubicBezTo>
                  <a:pt x="58" y="55"/>
                  <a:pt x="58" y="55"/>
                  <a:pt x="58" y="54"/>
                </a:cubicBezTo>
                <a:cubicBezTo>
                  <a:pt x="58" y="54"/>
                  <a:pt x="58" y="53"/>
                  <a:pt x="57" y="53"/>
                </a:cubicBezTo>
                <a:cubicBezTo>
                  <a:pt x="57" y="53"/>
                  <a:pt x="56" y="53"/>
                  <a:pt x="56" y="53"/>
                </a:cubicBezTo>
                <a:cubicBezTo>
                  <a:pt x="56" y="53"/>
                  <a:pt x="55" y="54"/>
                  <a:pt x="55" y="54"/>
                </a:cubicBezTo>
                <a:cubicBezTo>
                  <a:pt x="3" y="46"/>
                  <a:pt x="3" y="46"/>
                  <a:pt x="3" y="46"/>
                </a:cubicBezTo>
                <a:cubicBezTo>
                  <a:pt x="1" y="46"/>
                  <a:pt x="0" y="47"/>
                  <a:pt x="0" y="48"/>
                </a:cubicBezTo>
                <a:cubicBezTo>
                  <a:pt x="0" y="49"/>
                  <a:pt x="1" y="50"/>
                  <a:pt x="2" y="50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9"/>
                  <a:pt x="53" y="59"/>
                </a:cubicBezTo>
                <a:cubicBezTo>
                  <a:pt x="54" y="59"/>
                  <a:pt x="54" y="59"/>
                  <a:pt x="55" y="59"/>
                </a:cubicBezTo>
                <a:cubicBezTo>
                  <a:pt x="55" y="59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9"/>
                  <a:pt x="55" y="59"/>
                </a:cubicBezTo>
                <a:cubicBezTo>
                  <a:pt x="55" y="59"/>
                  <a:pt x="56" y="60"/>
                  <a:pt x="56" y="60"/>
                </a:cubicBezTo>
                <a:cubicBezTo>
                  <a:pt x="57" y="60"/>
                  <a:pt x="57" y="60"/>
                  <a:pt x="58" y="60"/>
                </a:cubicBezTo>
                <a:cubicBezTo>
                  <a:pt x="58" y="60"/>
                  <a:pt x="58" y="59"/>
                  <a:pt x="59" y="59"/>
                </a:cubicBezTo>
                <a:cubicBezTo>
                  <a:pt x="59" y="59"/>
                  <a:pt x="59" y="60"/>
                  <a:pt x="59" y="60"/>
                </a:cubicBezTo>
                <a:cubicBezTo>
                  <a:pt x="58" y="60"/>
                  <a:pt x="59" y="61"/>
                  <a:pt x="59" y="61"/>
                </a:cubicBezTo>
                <a:cubicBezTo>
                  <a:pt x="60" y="62"/>
                  <a:pt x="60" y="62"/>
                  <a:pt x="61" y="61"/>
                </a:cubicBezTo>
                <a:cubicBezTo>
                  <a:pt x="61" y="61"/>
                  <a:pt x="62" y="61"/>
                  <a:pt x="62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1" y="62"/>
                  <a:pt x="62" y="63"/>
                  <a:pt x="62" y="63"/>
                </a:cubicBezTo>
                <a:cubicBezTo>
                  <a:pt x="62" y="63"/>
                  <a:pt x="63" y="64"/>
                  <a:pt x="64" y="63"/>
                </a:cubicBezTo>
                <a:cubicBezTo>
                  <a:pt x="64" y="63"/>
                  <a:pt x="64" y="63"/>
                  <a:pt x="64" y="63"/>
                </a:cubicBezTo>
                <a:cubicBezTo>
                  <a:pt x="64" y="63"/>
                  <a:pt x="64" y="63"/>
                  <a:pt x="64" y="64"/>
                </a:cubicBezTo>
                <a:cubicBezTo>
                  <a:pt x="64" y="64"/>
                  <a:pt x="64" y="65"/>
                  <a:pt x="64" y="65"/>
                </a:cubicBezTo>
                <a:cubicBezTo>
                  <a:pt x="65" y="66"/>
                  <a:pt x="65" y="66"/>
                  <a:pt x="66" y="66"/>
                </a:cubicBezTo>
                <a:cubicBezTo>
                  <a:pt x="66" y="66"/>
                  <a:pt x="66" y="66"/>
                  <a:pt x="67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6" y="67"/>
                  <a:pt x="66" y="68"/>
                  <a:pt x="66" y="68"/>
                </a:cubicBezTo>
                <a:cubicBezTo>
                  <a:pt x="67" y="69"/>
                  <a:pt x="67" y="69"/>
                  <a:pt x="68" y="69"/>
                </a:cubicBezTo>
                <a:cubicBezTo>
                  <a:pt x="68" y="69"/>
                  <a:pt x="68" y="68"/>
                  <a:pt x="68" y="68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70"/>
                  <a:pt x="68" y="70"/>
                  <a:pt x="68" y="71"/>
                </a:cubicBezTo>
                <a:cubicBezTo>
                  <a:pt x="68" y="71"/>
                  <a:pt x="69" y="72"/>
                  <a:pt x="69" y="72"/>
                </a:cubicBezTo>
                <a:cubicBezTo>
                  <a:pt x="70" y="72"/>
                  <a:pt x="70" y="71"/>
                  <a:pt x="70" y="71"/>
                </a:cubicBezTo>
                <a:cubicBezTo>
                  <a:pt x="70" y="72"/>
                  <a:pt x="70" y="72"/>
                  <a:pt x="70" y="72"/>
                </a:cubicBezTo>
                <a:cubicBezTo>
                  <a:pt x="69" y="73"/>
                  <a:pt x="69" y="73"/>
                  <a:pt x="69" y="74"/>
                </a:cubicBezTo>
                <a:cubicBezTo>
                  <a:pt x="70" y="74"/>
                  <a:pt x="70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5"/>
                  <a:pt x="72" y="75"/>
                  <a:pt x="72" y="75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89" y="111"/>
                  <a:pt x="89" y="111"/>
                  <a:pt x="89" y="111"/>
                </a:cubicBezTo>
                <a:cubicBezTo>
                  <a:pt x="78" y="111"/>
                  <a:pt x="71" y="112"/>
                  <a:pt x="71" y="114"/>
                </a:cubicBezTo>
                <a:cubicBezTo>
                  <a:pt x="72" y="115"/>
                  <a:pt x="74" y="127"/>
                  <a:pt x="77" y="139"/>
                </a:cubicBezTo>
                <a:cubicBezTo>
                  <a:pt x="79" y="151"/>
                  <a:pt x="84" y="178"/>
                  <a:pt x="87" y="198"/>
                </a:cubicBezTo>
                <a:cubicBezTo>
                  <a:pt x="91" y="218"/>
                  <a:pt x="93" y="252"/>
                  <a:pt x="93" y="273"/>
                </a:cubicBezTo>
                <a:close/>
                <a:moveTo>
                  <a:pt x="152" y="111"/>
                </a:moveTo>
                <a:cubicBezTo>
                  <a:pt x="153" y="110"/>
                  <a:pt x="155" y="108"/>
                  <a:pt x="156" y="107"/>
                </a:cubicBezTo>
                <a:cubicBezTo>
                  <a:pt x="156" y="108"/>
                  <a:pt x="156" y="108"/>
                  <a:pt x="156" y="109"/>
                </a:cubicBezTo>
                <a:cubicBezTo>
                  <a:pt x="156" y="110"/>
                  <a:pt x="155" y="110"/>
                  <a:pt x="155" y="111"/>
                </a:cubicBezTo>
                <a:cubicBezTo>
                  <a:pt x="154" y="111"/>
                  <a:pt x="153" y="111"/>
                  <a:pt x="152" y="111"/>
                </a:cubicBezTo>
                <a:close/>
                <a:moveTo>
                  <a:pt x="161" y="98"/>
                </a:moveTo>
                <a:cubicBezTo>
                  <a:pt x="161" y="98"/>
                  <a:pt x="161" y="99"/>
                  <a:pt x="161" y="100"/>
                </a:cubicBezTo>
                <a:cubicBezTo>
                  <a:pt x="160" y="101"/>
                  <a:pt x="159" y="102"/>
                  <a:pt x="159" y="102"/>
                </a:cubicBezTo>
                <a:cubicBezTo>
                  <a:pt x="158" y="102"/>
                  <a:pt x="158" y="102"/>
                  <a:pt x="158" y="102"/>
                </a:cubicBezTo>
                <a:cubicBezTo>
                  <a:pt x="159" y="100"/>
                  <a:pt x="160" y="97"/>
                  <a:pt x="160" y="95"/>
                </a:cubicBezTo>
                <a:cubicBezTo>
                  <a:pt x="160" y="94"/>
                  <a:pt x="161" y="94"/>
                  <a:pt x="161" y="93"/>
                </a:cubicBezTo>
                <a:cubicBezTo>
                  <a:pt x="162" y="95"/>
                  <a:pt x="161" y="96"/>
                  <a:pt x="161" y="98"/>
                </a:cubicBezTo>
                <a:close/>
                <a:moveTo>
                  <a:pt x="169" y="89"/>
                </a:moveTo>
                <a:cubicBezTo>
                  <a:pt x="170" y="89"/>
                  <a:pt x="172" y="89"/>
                  <a:pt x="172" y="89"/>
                </a:cubicBezTo>
                <a:cubicBezTo>
                  <a:pt x="173" y="90"/>
                  <a:pt x="171" y="90"/>
                  <a:pt x="169" y="90"/>
                </a:cubicBezTo>
                <a:cubicBezTo>
                  <a:pt x="168" y="90"/>
                  <a:pt x="165" y="92"/>
                  <a:pt x="164" y="94"/>
                </a:cubicBezTo>
                <a:cubicBezTo>
                  <a:pt x="164" y="94"/>
                  <a:pt x="164" y="94"/>
                  <a:pt x="163" y="94"/>
                </a:cubicBezTo>
                <a:cubicBezTo>
                  <a:pt x="163" y="93"/>
                  <a:pt x="163" y="92"/>
                  <a:pt x="163" y="91"/>
                </a:cubicBezTo>
                <a:cubicBezTo>
                  <a:pt x="165" y="90"/>
                  <a:pt x="167" y="89"/>
                  <a:pt x="169" y="89"/>
                </a:cubicBezTo>
                <a:close/>
                <a:moveTo>
                  <a:pt x="114" y="102"/>
                </a:moveTo>
                <a:cubicBezTo>
                  <a:pt x="109" y="89"/>
                  <a:pt x="116" y="75"/>
                  <a:pt x="129" y="71"/>
                </a:cubicBezTo>
                <a:cubicBezTo>
                  <a:pt x="142" y="66"/>
                  <a:pt x="156" y="73"/>
                  <a:pt x="160" y="86"/>
                </a:cubicBezTo>
                <a:cubicBezTo>
                  <a:pt x="161" y="87"/>
                  <a:pt x="161" y="88"/>
                  <a:pt x="161" y="90"/>
                </a:cubicBezTo>
                <a:cubicBezTo>
                  <a:pt x="161" y="90"/>
                  <a:pt x="160" y="91"/>
                  <a:pt x="160" y="91"/>
                </a:cubicBezTo>
                <a:cubicBezTo>
                  <a:pt x="159" y="90"/>
                  <a:pt x="159" y="89"/>
                  <a:pt x="159" y="88"/>
                </a:cubicBezTo>
                <a:cubicBezTo>
                  <a:pt x="140" y="94"/>
                  <a:pt x="140" y="94"/>
                  <a:pt x="140" y="94"/>
                </a:cubicBezTo>
                <a:cubicBezTo>
                  <a:pt x="155" y="102"/>
                  <a:pt x="155" y="102"/>
                  <a:pt x="155" y="102"/>
                </a:cubicBezTo>
                <a:cubicBezTo>
                  <a:pt x="155" y="103"/>
                  <a:pt x="155" y="104"/>
                  <a:pt x="155" y="104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44" y="111"/>
                  <a:pt x="144" y="111"/>
                  <a:pt x="144" y="111"/>
                </a:cubicBezTo>
                <a:cubicBezTo>
                  <a:pt x="143" y="111"/>
                  <a:pt x="142" y="111"/>
                  <a:pt x="141" y="111"/>
                </a:cubicBezTo>
                <a:cubicBezTo>
                  <a:pt x="137" y="97"/>
                  <a:pt x="137" y="97"/>
                  <a:pt x="137" y="97"/>
                </a:cubicBezTo>
                <a:cubicBezTo>
                  <a:pt x="130" y="111"/>
                  <a:pt x="130" y="111"/>
                  <a:pt x="130" y="111"/>
                </a:cubicBezTo>
                <a:cubicBezTo>
                  <a:pt x="129" y="111"/>
                  <a:pt x="128" y="111"/>
                  <a:pt x="127" y="111"/>
                </a:cubicBezTo>
                <a:cubicBezTo>
                  <a:pt x="134" y="96"/>
                  <a:pt x="134" y="96"/>
                  <a:pt x="134" y="96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17" y="106"/>
                  <a:pt x="119" y="109"/>
                  <a:pt x="122" y="111"/>
                </a:cubicBezTo>
                <a:cubicBezTo>
                  <a:pt x="121" y="111"/>
                  <a:pt x="120" y="111"/>
                  <a:pt x="119" y="111"/>
                </a:cubicBezTo>
                <a:cubicBezTo>
                  <a:pt x="117" y="108"/>
                  <a:pt x="115" y="105"/>
                  <a:pt x="114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244"/>
          <p:cNvSpPr>
            <a:spLocks noEditPoints="1"/>
          </p:cNvSpPr>
          <p:nvPr/>
        </p:nvSpPr>
        <p:spPr bwMode="auto">
          <a:xfrm>
            <a:off x="3817269" y="2286780"/>
            <a:ext cx="572886" cy="837754"/>
          </a:xfrm>
          <a:custGeom>
            <a:avLst/>
            <a:gdLst>
              <a:gd name="T0" fmla="*/ 191 w 240"/>
              <a:gd name="T1" fmla="*/ 13 h 351"/>
              <a:gd name="T2" fmla="*/ 135 w 240"/>
              <a:gd name="T3" fmla="*/ 27 h 351"/>
              <a:gd name="T4" fmla="*/ 150 w 240"/>
              <a:gd name="T5" fmla="*/ 38 h 351"/>
              <a:gd name="T6" fmla="*/ 172 w 240"/>
              <a:gd name="T7" fmla="*/ 45 h 351"/>
              <a:gd name="T8" fmla="*/ 165 w 240"/>
              <a:gd name="T9" fmla="*/ 85 h 351"/>
              <a:gd name="T10" fmla="*/ 117 w 240"/>
              <a:gd name="T11" fmla="*/ 113 h 351"/>
              <a:gd name="T12" fmla="*/ 114 w 240"/>
              <a:gd name="T13" fmla="*/ 83 h 351"/>
              <a:gd name="T14" fmla="*/ 114 w 240"/>
              <a:gd name="T15" fmla="*/ 79 h 351"/>
              <a:gd name="T16" fmla="*/ 113 w 240"/>
              <a:gd name="T17" fmla="*/ 75 h 351"/>
              <a:gd name="T18" fmla="*/ 113 w 240"/>
              <a:gd name="T19" fmla="*/ 71 h 351"/>
              <a:gd name="T20" fmla="*/ 112 w 240"/>
              <a:gd name="T21" fmla="*/ 67 h 351"/>
              <a:gd name="T22" fmla="*/ 112 w 240"/>
              <a:gd name="T23" fmla="*/ 63 h 351"/>
              <a:gd name="T24" fmla="*/ 111 w 240"/>
              <a:gd name="T25" fmla="*/ 59 h 351"/>
              <a:gd name="T26" fmla="*/ 106 w 240"/>
              <a:gd name="T27" fmla="*/ 58 h 351"/>
              <a:gd name="T28" fmla="*/ 106 w 240"/>
              <a:gd name="T29" fmla="*/ 62 h 351"/>
              <a:gd name="T30" fmla="*/ 106 w 240"/>
              <a:gd name="T31" fmla="*/ 66 h 351"/>
              <a:gd name="T32" fmla="*/ 107 w 240"/>
              <a:gd name="T33" fmla="*/ 70 h 351"/>
              <a:gd name="T34" fmla="*/ 107 w 240"/>
              <a:gd name="T35" fmla="*/ 74 h 351"/>
              <a:gd name="T36" fmla="*/ 108 w 240"/>
              <a:gd name="T37" fmla="*/ 78 h 351"/>
              <a:gd name="T38" fmla="*/ 108 w 240"/>
              <a:gd name="T39" fmla="*/ 82 h 351"/>
              <a:gd name="T40" fmla="*/ 109 w 240"/>
              <a:gd name="T41" fmla="*/ 86 h 351"/>
              <a:gd name="T42" fmla="*/ 106 w 240"/>
              <a:gd name="T43" fmla="*/ 113 h 351"/>
              <a:gd name="T44" fmla="*/ 84 w 240"/>
              <a:gd name="T45" fmla="*/ 88 h 351"/>
              <a:gd name="T46" fmla="*/ 82 w 240"/>
              <a:gd name="T47" fmla="*/ 84 h 351"/>
              <a:gd name="T48" fmla="*/ 78 w 240"/>
              <a:gd name="T49" fmla="*/ 81 h 351"/>
              <a:gd name="T50" fmla="*/ 75 w 240"/>
              <a:gd name="T51" fmla="*/ 77 h 351"/>
              <a:gd name="T52" fmla="*/ 72 w 240"/>
              <a:gd name="T53" fmla="*/ 74 h 351"/>
              <a:gd name="T54" fmla="*/ 66 w 240"/>
              <a:gd name="T55" fmla="*/ 70 h 351"/>
              <a:gd name="T56" fmla="*/ 2 w 240"/>
              <a:gd name="T57" fmla="*/ 64 h 351"/>
              <a:gd name="T58" fmla="*/ 63 w 240"/>
              <a:gd name="T59" fmla="*/ 76 h 351"/>
              <a:gd name="T60" fmla="*/ 67 w 240"/>
              <a:gd name="T61" fmla="*/ 78 h 351"/>
              <a:gd name="T62" fmla="*/ 71 w 240"/>
              <a:gd name="T63" fmla="*/ 82 h 351"/>
              <a:gd name="T64" fmla="*/ 75 w 240"/>
              <a:gd name="T65" fmla="*/ 85 h 351"/>
              <a:gd name="T66" fmla="*/ 78 w 240"/>
              <a:gd name="T67" fmla="*/ 88 h 351"/>
              <a:gd name="T68" fmla="*/ 79 w 240"/>
              <a:gd name="T69" fmla="*/ 93 h 351"/>
              <a:gd name="T70" fmla="*/ 89 w 240"/>
              <a:gd name="T71" fmla="*/ 113 h 351"/>
              <a:gd name="T72" fmla="*/ 110 w 240"/>
              <a:gd name="T73" fmla="*/ 351 h 351"/>
              <a:gd name="T74" fmla="*/ 183 w 240"/>
              <a:gd name="T75" fmla="*/ 147 h 351"/>
              <a:gd name="T76" fmla="*/ 230 w 240"/>
              <a:gd name="T77" fmla="*/ 112 h 351"/>
              <a:gd name="T78" fmla="*/ 191 w 240"/>
              <a:gd name="T79" fmla="*/ 64 h 351"/>
              <a:gd name="T80" fmla="*/ 194 w 240"/>
              <a:gd name="T81" fmla="*/ 51 h 351"/>
              <a:gd name="T82" fmla="*/ 217 w 240"/>
              <a:gd name="T83" fmla="*/ 55 h 351"/>
              <a:gd name="T84" fmla="*/ 234 w 240"/>
              <a:gd name="T85" fmla="*/ 52 h 351"/>
              <a:gd name="T86" fmla="*/ 194 w 240"/>
              <a:gd name="T87" fmla="*/ 14 h 351"/>
              <a:gd name="T88" fmla="*/ 168 w 240"/>
              <a:gd name="T89" fmla="*/ 98 h 351"/>
              <a:gd name="T90" fmla="*/ 216 w 240"/>
              <a:gd name="T91" fmla="*/ 109 h 351"/>
              <a:gd name="T92" fmla="*/ 186 w 240"/>
              <a:gd name="T93" fmla="*/ 109 h 351"/>
              <a:gd name="T94" fmla="*/ 187 w 240"/>
              <a:gd name="T95" fmla="*/ 83 h 351"/>
              <a:gd name="T96" fmla="*/ 187 w 240"/>
              <a:gd name="T97" fmla="*/ 97 h 351"/>
              <a:gd name="T98" fmla="*/ 184 w 240"/>
              <a:gd name="T99" fmla="*/ 110 h 351"/>
              <a:gd name="T100" fmla="*/ 190 w 240"/>
              <a:gd name="T101" fmla="*/ 140 h 351"/>
              <a:gd name="T102" fmla="*/ 183 w 240"/>
              <a:gd name="T103" fmla="*/ 114 h 351"/>
              <a:gd name="T104" fmla="*/ 178 w 240"/>
              <a:gd name="T105" fmla="*/ 109 h 351"/>
              <a:gd name="T106" fmla="*/ 172 w 240"/>
              <a:gd name="T107" fmla="*/ 103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0" h="351">
                <a:moveTo>
                  <a:pt x="194" y="14"/>
                </a:moveTo>
                <a:cubicBezTo>
                  <a:pt x="197" y="3"/>
                  <a:pt x="197" y="3"/>
                  <a:pt x="197" y="3"/>
                </a:cubicBezTo>
                <a:cubicBezTo>
                  <a:pt x="197" y="2"/>
                  <a:pt x="196" y="1"/>
                  <a:pt x="196" y="0"/>
                </a:cubicBezTo>
                <a:cubicBezTo>
                  <a:pt x="195" y="0"/>
                  <a:pt x="194" y="1"/>
                  <a:pt x="194" y="2"/>
                </a:cubicBezTo>
                <a:cubicBezTo>
                  <a:pt x="191" y="13"/>
                  <a:pt x="191" y="13"/>
                  <a:pt x="191" y="13"/>
                </a:cubicBezTo>
                <a:cubicBezTo>
                  <a:pt x="131" y="25"/>
                  <a:pt x="131" y="25"/>
                  <a:pt x="131" y="25"/>
                </a:cubicBezTo>
                <a:cubicBezTo>
                  <a:pt x="130" y="25"/>
                  <a:pt x="130" y="26"/>
                  <a:pt x="130" y="26"/>
                </a:cubicBezTo>
                <a:cubicBezTo>
                  <a:pt x="130" y="27"/>
                  <a:pt x="131" y="27"/>
                  <a:pt x="131" y="27"/>
                </a:cubicBezTo>
                <a:cubicBezTo>
                  <a:pt x="131" y="27"/>
                  <a:pt x="131" y="27"/>
                  <a:pt x="132" y="27"/>
                </a:cubicBezTo>
                <a:cubicBezTo>
                  <a:pt x="135" y="27"/>
                  <a:pt x="135" y="27"/>
                  <a:pt x="135" y="27"/>
                </a:cubicBezTo>
                <a:cubicBezTo>
                  <a:pt x="139" y="27"/>
                  <a:pt x="146" y="30"/>
                  <a:pt x="149" y="35"/>
                </a:cubicBezTo>
                <a:cubicBezTo>
                  <a:pt x="149" y="36"/>
                  <a:pt x="149" y="36"/>
                  <a:pt x="149" y="36"/>
                </a:cubicBezTo>
                <a:cubicBezTo>
                  <a:pt x="148" y="36"/>
                  <a:pt x="148" y="37"/>
                  <a:pt x="148" y="37"/>
                </a:cubicBezTo>
                <a:cubicBezTo>
                  <a:pt x="148" y="38"/>
                  <a:pt x="149" y="38"/>
                  <a:pt x="149" y="38"/>
                </a:cubicBezTo>
                <a:cubicBezTo>
                  <a:pt x="149" y="38"/>
                  <a:pt x="150" y="38"/>
                  <a:pt x="150" y="38"/>
                </a:cubicBezTo>
                <a:cubicBezTo>
                  <a:pt x="153" y="36"/>
                  <a:pt x="153" y="36"/>
                  <a:pt x="153" y="36"/>
                </a:cubicBezTo>
                <a:cubicBezTo>
                  <a:pt x="163" y="36"/>
                  <a:pt x="170" y="40"/>
                  <a:pt x="172" y="42"/>
                </a:cubicBezTo>
                <a:cubicBezTo>
                  <a:pt x="171" y="44"/>
                  <a:pt x="171" y="44"/>
                  <a:pt x="171" y="44"/>
                </a:cubicBezTo>
                <a:cubicBezTo>
                  <a:pt x="171" y="44"/>
                  <a:pt x="171" y="45"/>
                  <a:pt x="172" y="45"/>
                </a:cubicBezTo>
                <a:cubicBezTo>
                  <a:pt x="172" y="45"/>
                  <a:pt x="172" y="45"/>
                  <a:pt x="172" y="45"/>
                </a:cubicBezTo>
                <a:cubicBezTo>
                  <a:pt x="173" y="45"/>
                  <a:pt x="173" y="45"/>
                  <a:pt x="173" y="45"/>
                </a:cubicBezTo>
                <a:cubicBezTo>
                  <a:pt x="175" y="43"/>
                  <a:pt x="175" y="43"/>
                  <a:pt x="175" y="43"/>
                </a:cubicBezTo>
                <a:cubicBezTo>
                  <a:pt x="176" y="43"/>
                  <a:pt x="179" y="43"/>
                  <a:pt x="183" y="43"/>
                </a:cubicBezTo>
                <a:cubicBezTo>
                  <a:pt x="172" y="84"/>
                  <a:pt x="172" y="84"/>
                  <a:pt x="172" y="84"/>
                </a:cubicBezTo>
                <a:cubicBezTo>
                  <a:pt x="170" y="85"/>
                  <a:pt x="167" y="86"/>
                  <a:pt x="165" y="85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8" y="82"/>
                  <a:pt x="137" y="84"/>
                  <a:pt x="139" y="87"/>
                </a:cubicBezTo>
                <a:cubicBezTo>
                  <a:pt x="150" y="107"/>
                  <a:pt x="150" y="107"/>
                  <a:pt x="150" y="107"/>
                </a:cubicBezTo>
                <a:cubicBezTo>
                  <a:pt x="151" y="109"/>
                  <a:pt x="152" y="111"/>
                  <a:pt x="152" y="113"/>
                </a:cubicBezTo>
                <a:cubicBezTo>
                  <a:pt x="142" y="113"/>
                  <a:pt x="128" y="113"/>
                  <a:pt x="117" y="113"/>
                </a:cubicBezTo>
                <a:cubicBezTo>
                  <a:pt x="114" y="87"/>
                  <a:pt x="114" y="87"/>
                  <a:pt x="114" y="87"/>
                </a:cubicBezTo>
                <a:cubicBezTo>
                  <a:pt x="115" y="87"/>
                  <a:pt x="115" y="87"/>
                  <a:pt x="115" y="87"/>
                </a:cubicBezTo>
                <a:cubicBezTo>
                  <a:pt x="116" y="86"/>
                  <a:pt x="116" y="86"/>
                  <a:pt x="116" y="85"/>
                </a:cubicBezTo>
                <a:cubicBezTo>
                  <a:pt x="116" y="84"/>
                  <a:pt x="115" y="84"/>
                  <a:pt x="115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5" y="83"/>
                  <a:pt x="115" y="83"/>
                  <a:pt x="115" y="83"/>
                </a:cubicBezTo>
                <a:cubicBezTo>
                  <a:pt x="115" y="82"/>
                  <a:pt x="116" y="82"/>
                  <a:pt x="115" y="81"/>
                </a:cubicBezTo>
                <a:cubicBezTo>
                  <a:pt x="115" y="80"/>
                  <a:pt x="115" y="80"/>
                  <a:pt x="114" y="79"/>
                </a:cubicBezTo>
                <a:cubicBezTo>
                  <a:pt x="114" y="79"/>
                  <a:pt x="114" y="79"/>
                  <a:pt x="114" y="79"/>
                </a:cubicBezTo>
                <a:cubicBezTo>
                  <a:pt x="114" y="79"/>
                  <a:pt x="114" y="79"/>
                  <a:pt x="114" y="79"/>
                </a:cubicBezTo>
                <a:cubicBezTo>
                  <a:pt x="114" y="79"/>
                  <a:pt x="114" y="79"/>
                  <a:pt x="114" y="79"/>
                </a:cubicBezTo>
                <a:cubicBezTo>
                  <a:pt x="115" y="78"/>
                  <a:pt x="115" y="78"/>
                  <a:pt x="115" y="77"/>
                </a:cubicBezTo>
                <a:cubicBezTo>
                  <a:pt x="115" y="76"/>
                  <a:pt x="114" y="76"/>
                  <a:pt x="114" y="75"/>
                </a:cubicBezTo>
                <a:cubicBezTo>
                  <a:pt x="113" y="75"/>
                  <a:pt x="113" y="75"/>
                  <a:pt x="113" y="75"/>
                </a:cubicBezTo>
                <a:cubicBezTo>
                  <a:pt x="113" y="75"/>
                  <a:pt x="113" y="75"/>
                  <a:pt x="113" y="75"/>
                </a:cubicBezTo>
                <a:cubicBezTo>
                  <a:pt x="114" y="75"/>
                  <a:pt x="114" y="75"/>
                  <a:pt x="114" y="75"/>
                </a:cubicBezTo>
                <a:cubicBezTo>
                  <a:pt x="114" y="74"/>
                  <a:pt x="115" y="74"/>
                  <a:pt x="115" y="73"/>
                </a:cubicBezTo>
                <a:cubicBezTo>
                  <a:pt x="115" y="72"/>
                  <a:pt x="114" y="72"/>
                  <a:pt x="113" y="71"/>
                </a:cubicBezTo>
                <a:cubicBezTo>
                  <a:pt x="113" y="71"/>
                  <a:pt x="113" y="71"/>
                  <a:pt x="113" y="71"/>
                </a:cubicBezTo>
                <a:cubicBezTo>
                  <a:pt x="113" y="71"/>
                  <a:pt x="113" y="71"/>
                  <a:pt x="113" y="71"/>
                </a:cubicBezTo>
                <a:cubicBezTo>
                  <a:pt x="113" y="71"/>
                  <a:pt x="113" y="71"/>
                  <a:pt x="113" y="71"/>
                </a:cubicBezTo>
                <a:cubicBezTo>
                  <a:pt x="114" y="70"/>
                  <a:pt x="114" y="70"/>
                  <a:pt x="114" y="69"/>
                </a:cubicBezTo>
                <a:cubicBezTo>
                  <a:pt x="114" y="68"/>
                  <a:pt x="114" y="68"/>
                  <a:pt x="113" y="68"/>
                </a:cubicBezTo>
                <a:cubicBezTo>
                  <a:pt x="112" y="67"/>
                  <a:pt x="112" y="67"/>
                  <a:pt x="112" y="67"/>
                </a:cubicBezTo>
                <a:cubicBezTo>
                  <a:pt x="112" y="67"/>
                  <a:pt x="112" y="67"/>
                  <a:pt x="112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114" y="67"/>
                  <a:pt x="114" y="66"/>
                  <a:pt x="114" y="65"/>
                </a:cubicBezTo>
                <a:cubicBezTo>
                  <a:pt x="114" y="64"/>
                  <a:pt x="113" y="64"/>
                  <a:pt x="113" y="64"/>
                </a:cubicBezTo>
                <a:cubicBezTo>
                  <a:pt x="112" y="63"/>
                  <a:pt x="112" y="63"/>
                  <a:pt x="112" y="63"/>
                </a:cubicBezTo>
                <a:cubicBezTo>
                  <a:pt x="112" y="63"/>
                  <a:pt x="112" y="63"/>
                  <a:pt x="112" y="63"/>
                </a:cubicBezTo>
                <a:cubicBezTo>
                  <a:pt x="112" y="63"/>
                  <a:pt x="112" y="63"/>
                  <a:pt x="112" y="63"/>
                </a:cubicBezTo>
                <a:cubicBezTo>
                  <a:pt x="113" y="63"/>
                  <a:pt x="113" y="62"/>
                  <a:pt x="113" y="61"/>
                </a:cubicBezTo>
                <a:cubicBezTo>
                  <a:pt x="113" y="60"/>
                  <a:pt x="113" y="60"/>
                  <a:pt x="112" y="60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6" y="8"/>
                  <a:pt x="106" y="8"/>
                  <a:pt x="106" y="8"/>
                </a:cubicBezTo>
                <a:cubicBezTo>
                  <a:pt x="106" y="7"/>
                  <a:pt x="105" y="6"/>
                  <a:pt x="103" y="6"/>
                </a:cubicBezTo>
                <a:cubicBezTo>
                  <a:pt x="102" y="6"/>
                  <a:pt x="101" y="7"/>
                  <a:pt x="101" y="8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5" y="59"/>
                  <a:pt x="105" y="59"/>
                  <a:pt x="105" y="60"/>
                </a:cubicBezTo>
                <a:cubicBezTo>
                  <a:pt x="105" y="61"/>
                  <a:pt x="105" y="61"/>
                  <a:pt x="106" y="62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5" y="63"/>
                  <a:pt x="105" y="63"/>
                  <a:pt x="105" y="64"/>
                </a:cubicBezTo>
                <a:cubicBezTo>
                  <a:pt x="105" y="65"/>
                  <a:pt x="106" y="65"/>
                  <a:pt x="106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6" y="66"/>
                  <a:pt x="106" y="66"/>
                  <a:pt x="106" y="66"/>
                </a:cubicBezTo>
                <a:cubicBezTo>
                  <a:pt x="106" y="67"/>
                  <a:pt x="106" y="67"/>
                  <a:pt x="106" y="68"/>
                </a:cubicBezTo>
                <a:cubicBezTo>
                  <a:pt x="106" y="69"/>
                  <a:pt x="106" y="69"/>
                  <a:pt x="107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6" y="70"/>
                  <a:pt x="106" y="71"/>
                  <a:pt x="106" y="72"/>
                </a:cubicBezTo>
                <a:cubicBezTo>
                  <a:pt x="106" y="73"/>
                  <a:pt x="107" y="73"/>
                  <a:pt x="107" y="73"/>
                </a:cubicBezTo>
                <a:cubicBezTo>
                  <a:pt x="108" y="74"/>
                  <a:pt x="108" y="74"/>
                  <a:pt x="108" y="74"/>
                </a:cubicBezTo>
                <a:cubicBezTo>
                  <a:pt x="108" y="74"/>
                  <a:pt x="108" y="74"/>
                  <a:pt x="108" y="74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7" y="74"/>
                  <a:pt x="106" y="75"/>
                  <a:pt x="106" y="76"/>
                </a:cubicBezTo>
                <a:cubicBezTo>
                  <a:pt x="106" y="77"/>
                  <a:pt x="107" y="77"/>
                  <a:pt x="108" y="77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7" y="78"/>
                  <a:pt x="107" y="79"/>
                  <a:pt x="107" y="80"/>
                </a:cubicBezTo>
                <a:cubicBezTo>
                  <a:pt x="107" y="81"/>
                  <a:pt x="107" y="81"/>
                  <a:pt x="108" y="81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8" y="82"/>
                  <a:pt x="108" y="82"/>
                  <a:pt x="108" y="82"/>
                </a:cubicBezTo>
                <a:cubicBezTo>
                  <a:pt x="108" y="82"/>
                  <a:pt x="107" y="83"/>
                  <a:pt x="107" y="84"/>
                </a:cubicBezTo>
                <a:cubicBezTo>
                  <a:pt x="107" y="84"/>
                  <a:pt x="108" y="85"/>
                  <a:pt x="109" y="85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86"/>
                  <a:pt x="109" y="86"/>
                  <a:pt x="109" y="86"/>
                </a:cubicBezTo>
                <a:cubicBezTo>
                  <a:pt x="109" y="86"/>
                  <a:pt x="109" y="86"/>
                  <a:pt x="109" y="86"/>
                </a:cubicBezTo>
                <a:cubicBezTo>
                  <a:pt x="108" y="86"/>
                  <a:pt x="108" y="87"/>
                  <a:pt x="108" y="88"/>
                </a:cubicBezTo>
                <a:cubicBezTo>
                  <a:pt x="108" y="88"/>
                  <a:pt x="108" y="89"/>
                  <a:pt x="109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10" y="113"/>
                  <a:pt x="108" y="113"/>
                  <a:pt x="106" y="113"/>
                </a:cubicBezTo>
                <a:cubicBezTo>
                  <a:pt x="102" y="113"/>
                  <a:pt x="98" y="113"/>
                  <a:pt x="94" y="113"/>
                </a:cubicBezTo>
                <a:cubicBezTo>
                  <a:pt x="85" y="91"/>
                  <a:pt x="85" y="91"/>
                  <a:pt x="85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86" y="90"/>
                  <a:pt x="86" y="90"/>
                  <a:pt x="86" y="89"/>
                </a:cubicBezTo>
                <a:cubicBezTo>
                  <a:pt x="85" y="88"/>
                  <a:pt x="85" y="88"/>
                  <a:pt x="84" y="88"/>
                </a:cubicBezTo>
                <a:cubicBezTo>
                  <a:pt x="83" y="88"/>
                  <a:pt x="83" y="88"/>
                  <a:pt x="83" y="88"/>
                </a:cubicBezTo>
                <a:cubicBezTo>
                  <a:pt x="83" y="88"/>
                  <a:pt x="83" y="88"/>
                  <a:pt x="83" y="88"/>
                </a:cubicBezTo>
                <a:cubicBezTo>
                  <a:pt x="83" y="88"/>
                  <a:pt x="83" y="87"/>
                  <a:pt x="83" y="87"/>
                </a:cubicBezTo>
                <a:cubicBezTo>
                  <a:pt x="84" y="86"/>
                  <a:pt x="84" y="85"/>
                  <a:pt x="83" y="85"/>
                </a:cubicBezTo>
                <a:cubicBezTo>
                  <a:pt x="83" y="84"/>
                  <a:pt x="82" y="84"/>
                  <a:pt x="82" y="84"/>
                </a:cubicBezTo>
                <a:cubicBezTo>
                  <a:pt x="81" y="84"/>
                  <a:pt x="81" y="84"/>
                  <a:pt x="80" y="84"/>
                </a:cubicBezTo>
                <a:cubicBezTo>
                  <a:pt x="81" y="84"/>
                  <a:pt x="81" y="83"/>
                  <a:pt x="81" y="83"/>
                </a:cubicBezTo>
                <a:cubicBezTo>
                  <a:pt x="82" y="82"/>
                  <a:pt x="82" y="82"/>
                  <a:pt x="81" y="81"/>
                </a:cubicBezTo>
                <a:cubicBezTo>
                  <a:pt x="81" y="80"/>
                  <a:pt x="80" y="80"/>
                  <a:pt x="79" y="80"/>
                </a:cubicBezTo>
                <a:cubicBezTo>
                  <a:pt x="79" y="80"/>
                  <a:pt x="79" y="80"/>
                  <a:pt x="78" y="81"/>
                </a:cubicBezTo>
                <a:cubicBezTo>
                  <a:pt x="79" y="80"/>
                  <a:pt x="79" y="80"/>
                  <a:pt x="79" y="80"/>
                </a:cubicBezTo>
                <a:cubicBezTo>
                  <a:pt x="79" y="79"/>
                  <a:pt x="79" y="78"/>
                  <a:pt x="79" y="78"/>
                </a:cubicBezTo>
                <a:cubicBezTo>
                  <a:pt x="78" y="77"/>
                  <a:pt x="77" y="77"/>
                  <a:pt x="77" y="77"/>
                </a:cubicBezTo>
                <a:cubicBezTo>
                  <a:pt x="76" y="77"/>
                  <a:pt x="76" y="77"/>
                  <a:pt x="76" y="77"/>
                </a:cubicBezTo>
                <a:cubicBezTo>
                  <a:pt x="76" y="77"/>
                  <a:pt x="75" y="77"/>
                  <a:pt x="75" y="77"/>
                </a:cubicBezTo>
                <a:cubicBezTo>
                  <a:pt x="75" y="77"/>
                  <a:pt x="76" y="77"/>
                  <a:pt x="76" y="76"/>
                </a:cubicBezTo>
                <a:cubicBezTo>
                  <a:pt x="76" y="76"/>
                  <a:pt x="76" y="75"/>
                  <a:pt x="75" y="75"/>
                </a:cubicBezTo>
                <a:cubicBezTo>
                  <a:pt x="75" y="74"/>
                  <a:pt x="74" y="74"/>
                  <a:pt x="73" y="74"/>
                </a:cubicBezTo>
                <a:cubicBezTo>
                  <a:pt x="73" y="74"/>
                  <a:pt x="72" y="75"/>
                  <a:pt x="71" y="75"/>
                </a:cubicBezTo>
                <a:cubicBezTo>
                  <a:pt x="71" y="75"/>
                  <a:pt x="72" y="74"/>
                  <a:pt x="72" y="74"/>
                </a:cubicBezTo>
                <a:cubicBezTo>
                  <a:pt x="72" y="73"/>
                  <a:pt x="71" y="72"/>
                  <a:pt x="71" y="72"/>
                </a:cubicBezTo>
                <a:cubicBezTo>
                  <a:pt x="70" y="72"/>
                  <a:pt x="70" y="72"/>
                  <a:pt x="69" y="72"/>
                </a:cubicBezTo>
                <a:cubicBezTo>
                  <a:pt x="68" y="72"/>
                  <a:pt x="68" y="73"/>
                  <a:pt x="67" y="73"/>
                </a:cubicBezTo>
                <a:cubicBezTo>
                  <a:pt x="67" y="72"/>
                  <a:pt x="67" y="72"/>
                  <a:pt x="67" y="71"/>
                </a:cubicBezTo>
                <a:cubicBezTo>
                  <a:pt x="67" y="71"/>
                  <a:pt x="67" y="70"/>
                  <a:pt x="66" y="70"/>
                </a:cubicBezTo>
                <a:cubicBezTo>
                  <a:pt x="66" y="70"/>
                  <a:pt x="65" y="70"/>
                  <a:pt x="64" y="70"/>
                </a:cubicBezTo>
                <a:cubicBezTo>
                  <a:pt x="64" y="70"/>
                  <a:pt x="63" y="71"/>
                  <a:pt x="63" y="71"/>
                </a:cubicBezTo>
                <a:cubicBezTo>
                  <a:pt x="3" y="59"/>
                  <a:pt x="3" y="59"/>
                  <a:pt x="3" y="59"/>
                </a:cubicBezTo>
                <a:cubicBezTo>
                  <a:pt x="2" y="59"/>
                  <a:pt x="0" y="59"/>
                  <a:pt x="0" y="61"/>
                </a:cubicBezTo>
                <a:cubicBezTo>
                  <a:pt x="0" y="62"/>
                  <a:pt x="1" y="63"/>
                  <a:pt x="2" y="64"/>
                </a:cubicBezTo>
                <a:cubicBezTo>
                  <a:pt x="59" y="75"/>
                  <a:pt x="59" y="75"/>
                  <a:pt x="59" y="75"/>
                </a:cubicBezTo>
                <a:cubicBezTo>
                  <a:pt x="60" y="76"/>
                  <a:pt x="60" y="76"/>
                  <a:pt x="61" y="77"/>
                </a:cubicBezTo>
                <a:cubicBezTo>
                  <a:pt x="61" y="77"/>
                  <a:pt x="62" y="77"/>
                  <a:pt x="62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3" y="77"/>
                  <a:pt x="64" y="78"/>
                  <a:pt x="64" y="78"/>
                </a:cubicBezTo>
                <a:cubicBezTo>
                  <a:pt x="65" y="78"/>
                  <a:pt x="66" y="78"/>
                  <a:pt x="66" y="78"/>
                </a:cubicBezTo>
                <a:cubicBezTo>
                  <a:pt x="67" y="78"/>
                  <a:pt x="67" y="77"/>
                  <a:pt x="67" y="77"/>
                </a:cubicBezTo>
                <a:cubicBezTo>
                  <a:pt x="67" y="77"/>
                  <a:pt x="67" y="77"/>
                  <a:pt x="67" y="78"/>
                </a:cubicBezTo>
                <a:cubicBezTo>
                  <a:pt x="67" y="78"/>
                  <a:pt x="67" y="79"/>
                  <a:pt x="68" y="80"/>
                </a:cubicBezTo>
                <a:cubicBezTo>
                  <a:pt x="68" y="80"/>
                  <a:pt x="69" y="80"/>
                  <a:pt x="70" y="80"/>
                </a:cubicBezTo>
                <a:cubicBezTo>
                  <a:pt x="70" y="80"/>
                  <a:pt x="70" y="79"/>
                  <a:pt x="71" y="79"/>
                </a:cubicBezTo>
                <a:cubicBezTo>
                  <a:pt x="71" y="79"/>
                  <a:pt x="71" y="80"/>
                  <a:pt x="70" y="80"/>
                </a:cubicBezTo>
                <a:cubicBezTo>
                  <a:pt x="70" y="80"/>
                  <a:pt x="70" y="81"/>
                  <a:pt x="71" y="82"/>
                </a:cubicBezTo>
                <a:cubicBezTo>
                  <a:pt x="71" y="82"/>
                  <a:pt x="72" y="82"/>
                  <a:pt x="73" y="82"/>
                </a:cubicBezTo>
                <a:cubicBezTo>
                  <a:pt x="73" y="82"/>
                  <a:pt x="73" y="82"/>
                  <a:pt x="73" y="82"/>
                </a:cubicBezTo>
                <a:cubicBezTo>
                  <a:pt x="73" y="82"/>
                  <a:pt x="73" y="82"/>
                  <a:pt x="73" y="83"/>
                </a:cubicBezTo>
                <a:cubicBezTo>
                  <a:pt x="73" y="83"/>
                  <a:pt x="73" y="84"/>
                  <a:pt x="73" y="85"/>
                </a:cubicBezTo>
                <a:cubicBezTo>
                  <a:pt x="74" y="85"/>
                  <a:pt x="74" y="85"/>
                  <a:pt x="75" y="85"/>
                </a:cubicBezTo>
                <a:cubicBezTo>
                  <a:pt x="75" y="85"/>
                  <a:pt x="76" y="85"/>
                  <a:pt x="76" y="85"/>
                </a:cubicBezTo>
                <a:cubicBezTo>
                  <a:pt x="76" y="85"/>
                  <a:pt x="76" y="85"/>
                  <a:pt x="75" y="86"/>
                </a:cubicBezTo>
                <a:cubicBezTo>
                  <a:pt x="75" y="86"/>
                  <a:pt x="75" y="87"/>
                  <a:pt x="75" y="88"/>
                </a:cubicBezTo>
                <a:cubicBezTo>
                  <a:pt x="76" y="88"/>
                  <a:pt x="77" y="89"/>
                  <a:pt x="77" y="88"/>
                </a:cubicBezTo>
                <a:cubicBezTo>
                  <a:pt x="77" y="88"/>
                  <a:pt x="78" y="88"/>
                  <a:pt x="78" y="88"/>
                </a:cubicBezTo>
                <a:cubicBezTo>
                  <a:pt x="78" y="89"/>
                  <a:pt x="78" y="89"/>
                  <a:pt x="77" y="89"/>
                </a:cubicBezTo>
                <a:cubicBezTo>
                  <a:pt x="77" y="90"/>
                  <a:pt x="77" y="90"/>
                  <a:pt x="77" y="91"/>
                </a:cubicBezTo>
                <a:cubicBezTo>
                  <a:pt x="78" y="92"/>
                  <a:pt x="78" y="92"/>
                  <a:pt x="79" y="92"/>
                </a:cubicBezTo>
                <a:cubicBezTo>
                  <a:pt x="79" y="92"/>
                  <a:pt x="80" y="92"/>
                  <a:pt x="80" y="92"/>
                </a:cubicBezTo>
                <a:cubicBezTo>
                  <a:pt x="80" y="92"/>
                  <a:pt x="79" y="92"/>
                  <a:pt x="79" y="93"/>
                </a:cubicBezTo>
                <a:cubicBezTo>
                  <a:pt x="79" y="93"/>
                  <a:pt x="79" y="94"/>
                  <a:pt x="79" y="94"/>
                </a:cubicBezTo>
                <a:cubicBezTo>
                  <a:pt x="79" y="95"/>
                  <a:pt x="80" y="96"/>
                  <a:pt x="80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1" y="96"/>
                  <a:pt x="81" y="95"/>
                  <a:pt x="82" y="95"/>
                </a:cubicBezTo>
                <a:cubicBezTo>
                  <a:pt x="89" y="113"/>
                  <a:pt x="89" y="113"/>
                  <a:pt x="89" y="113"/>
                </a:cubicBezTo>
                <a:cubicBezTo>
                  <a:pt x="84" y="113"/>
                  <a:pt x="80" y="114"/>
                  <a:pt x="79" y="114"/>
                </a:cubicBezTo>
                <a:cubicBezTo>
                  <a:pt x="78" y="115"/>
                  <a:pt x="78" y="160"/>
                  <a:pt x="80" y="214"/>
                </a:cubicBezTo>
                <a:cubicBezTo>
                  <a:pt x="82" y="268"/>
                  <a:pt x="83" y="319"/>
                  <a:pt x="83" y="328"/>
                </a:cubicBezTo>
                <a:cubicBezTo>
                  <a:pt x="83" y="336"/>
                  <a:pt x="84" y="345"/>
                  <a:pt x="86" y="347"/>
                </a:cubicBezTo>
                <a:cubicBezTo>
                  <a:pt x="87" y="349"/>
                  <a:pt x="98" y="351"/>
                  <a:pt x="110" y="351"/>
                </a:cubicBezTo>
                <a:cubicBezTo>
                  <a:pt x="121" y="351"/>
                  <a:pt x="141" y="351"/>
                  <a:pt x="152" y="351"/>
                </a:cubicBezTo>
                <a:cubicBezTo>
                  <a:pt x="164" y="351"/>
                  <a:pt x="175" y="349"/>
                  <a:pt x="176" y="347"/>
                </a:cubicBezTo>
                <a:cubicBezTo>
                  <a:pt x="178" y="345"/>
                  <a:pt x="179" y="336"/>
                  <a:pt x="179" y="328"/>
                </a:cubicBezTo>
                <a:cubicBezTo>
                  <a:pt x="179" y="319"/>
                  <a:pt x="180" y="268"/>
                  <a:pt x="182" y="214"/>
                </a:cubicBezTo>
                <a:cubicBezTo>
                  <a:pt x="183" y="188"/>
                  <a:pt x="183" y="165"/>
                  <a:pt x="183" y="147"/>
                </a:cubicBezTo>
                <a:cubicBezTo>
                  <a:pt x="195" y="158"/>
                  <a:pt x="195" y="158"/>
                  <a:pt x="195" y="158"/>
                </a:cubicBezTo>
                <a:cubicBezTo>
                  <a:pt x="198" y="161"/>
                  <a:pt x="201" y="160"/>
                  <a:pt x="201" y="156"/>
                </a:cubicBezTo>
                <a:cubicBezTo>
                  <a:pt x="203" y="134"/>
                  <a:pt x="203" y="134"/>
                  <a:pt x="203" y="134"/>
                </a:cubicBezTo>
                <a:cubicBezTo>
                  <a:pt x="204" y="130"/>
                  <a:pt x="207" y="125"/>
                  <a:pt x="210" y="123"/>
                </a:cubicBezTo>
                <a:cubicBezTo>
                  <a:pt x="230" y="112"/>
                  <a:pt x="230" y="112"/>
                  <a:pt x="230" y="112"/>
                </a:cubicBezTo>
                <a:cubicBezTo>
                  <a:pt x="233" y="111"/>
                  <a:pt x="233" y="108"/>
                  <a:pt x="229" y="106"/>
                </a:cubicBezTo>
                <a:cubicBezTo>
                  <a:pt x="209" y="97"/>
                  <a:pt x="209" y="97"/>
                  <a:pt x="209" y="97"/>
                </a:cubicBezTo>
                <a:cubicBezTo>
                  <a:pt x="205" y="96"/>
                  <a:pt x="202" y="92"/>
                  <a:pt x="201" y="88"/>
                </a:cubicBezTo>
                <a:cubicBezTo>
                  <a:pt x="197" y="66"/>
                  <a:pt x="197" y="66"/>
                  <a:pt x="197" y="66"/>
                </a:cubicBezTo>
                <a:cubicBezTo>
                  <a:pt x="196" y="62"/>
                  <a:pt x="194" y="61"/>
                  <a:pt x="191" y="64"/>
                </a:cubicBezTo>
                <a:cubicBezTo>
                  <a:pt x="176" y="81"/>
                  <a:pt x="176" y="81"/>
                  <a:pt x="176" y="81"/>
                </a:cubicBezTo>
                <a:cubicBezTo>
                  <a:pt x="186" y="44"/>
                  <a:pt x="186" y="44"/>
                  <a:pt x="186" y="44"/>
                </a:cubicBezTo>
                <a:cubicBezTo>
                  <a:pt x="188" y="45"/>
                  <a:pt x="191" y="46"/>
                  <a:pt x="193" y="48"/>
                </a:cubicBezTo>
                <a:cubicBezTo>
                  <a:pt x="193" y="50"/>
                  <a:pt x="193" y="50"/>
                  <a:pt x="193" y="50"/>
                </a:cubicBezTo>
                <a:cubicBezTo>
                  <a:pt x="193" y="51"/>
                  <a:pt x="194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5" y="51"/>
                  <a:pt x="195" y="50"/>
                  <a:pt x="195" y="50"/>
                </a:cubicBezTo>
                <a:cubicBezTo>
                  <a:pt x="195" y="48"/>
                  <a:pt x="195" y="48"/>
                  <a:pt x="195" y="48"/>
                </a:cubicBezTo>
                <a:cubicBezTo>
                  <a:pt x="203" y="46"/>
                  <a:pt x="211" y="49"/>
                  <a:pt x="214" y="51"/>
                </a:cubicBezTo>
                <a:cubicBezTo>
                  <a:pt x="217" y="55"/>
                  <a:pt x="217" y="55"/>
                  <a:pt x="217" y="55"/>
                </a:cubicBezTo>
                <a:cubicBezTo>
                  <a:pt x="217" y="56"/>
                  <a:pt x="218" y="56"/>
                  <a:pt x="218" y="56"/>
                </a:cubicBezTo>
                <a:cubicBezTo>
                  <a:pt x="218" y="56"/>
                  <a:pt x="218" y="56"/>
                  <a:pt x="219" y="56"/>
                </a:cubicBezTo>
                <a:cubicBezTo>
                  <a:pt x="219" y="55"/>
                  <a:pt x="219" y="55"/>
                  <a:pt x="219" y="54"/>
                </a:cubicBezTo>
                <a:cubicBezTo>
                  <a:pt x="218" y="52"/>
                  <a:pt x="218" y="52"/>
                  <a:pt x="218" y="52"/>
                </a:cubicBezTo>
                <a:cubicBezTo>
                  <a:pt x="220" y="51"/>
                  <a:pt x="226" y="50"/>
                  <a:pt x="234" y="52"/>
                </a:cubicBezTo>
                <a:cubicBezTo>
                  <a:pt x="238" y="55"/>
                  <a:pt x="238" y="55"/>
                  <a:pt x="238" y="55"/>
                </a:cubicBezTo>
                <a:cubicBezTo>
                  <a:pt x="238" y="56"/>
                  <a:pt x="239" y="56"/>
                  <a:pt x="239" y="56"/>
                </a:cubicBezTo>
                <a:cubicBezTo>
                  <a:pt x="239" y="56"/>
                  <a:pt x="239" y="55"/>
                  <a:pt x="240" y="55"/>
                </a:cubicBezTo>
                <a:cubicBezTo>
                  <a:pt x="240" y="55"/>
                  <a:pt x="240" y="54"/>
                  <a:pt x="240" y="54"/>
                </a:cubicBezTo>
                <a:lnTo>
                  <a:pt x="194" y="14"/>
                </a:lnTo>
                <a:close/>
                <a:moveTo>
                  <a:pt x="151" y="93"/>
                </a:moveTo>
                <a:cubicBezTo>
                  <a:pt x="150" y="92"/>
                  <a:pt x="149" y="91"/>
                  <a:pt x="149" y="90"/>
                </a:cubicBezTo>
                <a:cubicBezTo>
                  <a:pt x="149" y="90"/>
                  <a:pt x="151" y="91"/>
                  <a:pt x="153" y="91"/>
                </a:cubicBezTo>
                <a:cubicBezTo>
                  <a:pt x="154" y="92"/>
                  <a:pt x="159" y="93"/>
                  <a:pt x="162" y="95"/>
                </a:cubicBezTo>
                <a:cubicBezTo>
                  <a:pt x="164" y="96"/>
                  <a:pt x="166" y="97"/>
                  <a:pt x="168" y="98"/>
                </a:cubicBezTo>
                <a:cubicBezTo>
                  <a:pt x="167" y="102"/>
                  <a:pt x="167" y="102"/>
                  <a:pt x="167" y="102"/>
                </a:cubicBezTo>
                <a:cubicBezTo>
                  <a:pt x="165" y="101"/>
                  <a:pt x="162" y="99"/>
                  <a:pt x="159" y="98"/>
                </a:cubicBezTo>
                <a:cubicBezTo>
                  <a:pt x="156" y="96"/>
                  <a:pt x="153" y="94"/>
                  <a:pt x="151" y="93"/>
                </a:cubicBezTo>
                <a:close/>
                <a:moveTo>
                  <a:pt x="206" y="107"/>
                </a:moveTo>
                <a:cubicBezTo>
                  <a:pt x="210" y="107"/>
                  <a:pt x="214" y="108"/>
                  <a:pt x="216" y="109"/>
                </a:cubicBezTo>
                <a:cubicBezTo>
                  <a:pt x="217" y="109"/>
                  <a:pt x="219" y="109"/>
                  <a:pt x="219" y="110"/>
                </a:cubicBezTo>
                <a:cubicBezTo>
                  <a:pt x="219" y="110"/>
                  <a:pt x="217" y="110"/>
                  <a:pt x="215" y="111"/>
                </a:cubicBezTo>
                <a:cubicBezTo>
                  <a:pt x="214" y="111"/>
                  <a:pt x="209" y="111"/>
                  <a:pt x="206" y="111"/>
                </a:cubicBezTo>
                <a:cubicBezTo>
                  <a:pt x="202" y="111"/>
                  <a:pt x="196" y="109"/>
                  <a:pt x="193" y="109"/>
                </a:cubicBezTo>
                <a:cubicBezTo>
                  <a:pt x="190" y="109"/>
                  <a:pt x="187" y="109"/>
                  <a:pt x="186" y="109"/>
                </a:cubicBezTo>
                <a:cubicBezTo>
                  <a:pt x="185" y="108"/>
                  <a:pt x="185" y="107"/>
                  <a:pt x="186" y="106"/>
                </a:cubicBezTo>
                <a:cubicBezTo>
                  <a:pt x="186" y="106"/>
                  <a:pt x="190" y="106"/>
                  <a:pt x="193" y="106"/>
                </a:cubicBezTo>
                <a:cubicBezTo>
                  <a:pt x="197" y="106"/>
                  <a:pt x="203" y="106"/>
                  <a:pt x="206" y="107"/>
                </a:cubicBezTo>
                <a:close/>
                <a:moveTo>
                  <a:pt x="184" y="96"/>
                </a:moveTo>
                <a:cubicBezTo>
                  <a:pt x="185" y="93"/>
                  <a:pt x="185" y="87"/>
                  <a:pt x="187" y="83"/>
                </a:cubicBezTo>
                <a:cubicBezTo>
                  <a:pt x="188" y="80"/>
                  <a:pt x="190" y="76"/>
                  <a:pt x="191" y="74"/>
                </a:cubicBezTo>
                <a:cubicBezTo>
                  <a:pt x="191" y="73"/>
                  <a:pt x="192" y="71"/>
                  <a:pt x="192" y="72"/>
                </a:cubicBezTo>
                <a:cubicBezTo>
                  <a:pt x="193" y="72"/>
                  <a:pt x="193" y="73"/>
                  <a:pt x="192" y="75"/>
                </a:cubicBezTo>
                <a:cubicBezTo>
                  <a:pt x="192" y="77"/>
                  <a:pt x="192" y="81"/>
                  <a:pt x="191" y="85"/>
                </a:cubicBezTo>
                <a:cubicBezTo>
                  <a:pt x="190" y="89"/>
                  <a:pt x="187" y="94"/>
                  <a:pt x="187" y="97"/>
                </a:cubicBezTo>
                <a:cubicBezTo>
                  <a:pt x="186" y="100"/>
                  <a:pt x="185" y="103"/>
                  <a:pt x="184" y="104"/>
                </a:cubicBezTo>
                <a:cubicBezTo>
                  <a:pt x="184" y="104"/>
                  <a:pt x="182" y="104"/>
                  <a:pt x="182" y="103"/>
                </a:cubicBezTo>
                <a:cubicBezTo>
                  <a:pt x="182" y="103"/>
                  <a:pt x="183" y="99"/>
                  <a:pt x="184" y="96"/>
                </a:cubicBezTo>
                <a:close/>
                <a:moveTo>
                  <a:pt x="182" y="111"/>
                </a:moveTo>
                <a:cubicBezTo>
                  <a:pt x="182" y="110"/>
                  <a:pt x="183" y="110"/>
                  <a:pt x="184" y="110"/>
                </a:cubicBezTo>
                <a:cubicBezTo>
                  <a:pt x="185" y="111"/>
                  <a:pt x="185" y="114"/>
                  <a:pt x="187" y="117"/>
                </a:cubicBezTo>
                <a:cubicBezTo>
                  <a:pt x="188" y="121"/>
                  <a:pt x="190" y="126"/>
                  <a:pt x="191" y="130"/>
                </a:cubicBezTo>
                <a:cubicBezTo>
                  <a:pt x="192" y="134"/>
                  <a:pt x="192" y="138"/>
                  <a:pt x="192" y="140"/>
                </a:cubicBezTo>
                <a:cubicBezTo>
                  <a:pt x="192" y="141"/>
                  <a:pt x="192" y="143"/>
                  <a:pt x="192" y="143"/>
                </a:cubicBezTo>
                <a:cubicBezTo>
                  <a:pt x="191" y="143"/>
                  <a:pt x="191" y="141"/>
                  <a:pt x="190" y="140"/>
                </a:cubicBezTo>
                <a:cubicBezTo>
                  <a:pt x="189" y="138"/>
                  <a:pt x="187" y="134"/>
                  <a:pt x="186" y="130"/>
                </a:cubicBezTo>
                <a:cubicBezTo>
                  <a:pt x="185" y="127"/>
                  <a:pt x="185" y="121"/>
                  <a:pt x="184" y="118"/>
                </a:cubicBezTo>
                <a:cubicBezTo>
                  <a:pt x="183" y="117"/>
                  <a:pt x="183" y="116"/>
                  <a:pt x="183" y="116"/>
                </a:cubicBezTo>
                <a:cubicBezTo>
                  <a:pt x="183" y="115"/>
                  <a:pt x="183" y="114"/>
                  <a:pt x="183" y="114"/>
                </a:cubicBezTo>
                <a:cubicBezTo>
                  <a:pt x="183" y="114"/>
                  <a:pt x="183" y="114"/>
                  <a:pt x="183" y="114"/>
                </a:cubicBezTo>
                <a:cubicBezTo>
                  <a:pt x="182" y="113"/>
                  <a:pt x="182" y="112"/>
                  <a:pt x="182" y="111"/>
                </a:cubicBezTo>
                <a:close/>
                <a:moveTo>
                  <a:pt x="180" y="110"/>
                </a:moveTo>
                <a:cubicBezTo>
                  <a:pt x="180" y="111"/>
                  <a:pt x="179" y="112"/>
                  <a:pt x="177" y="113"/>
                </a:cubicBezTo>
                <a:cubicBezTo>
                  <a:pt x="176" y="113"/>
                  <a:pt x="175" y="113"/>
                  <a:pt x="173" y="113"/>
                </a:cubicBezTo>
                <a:cubicBezTo>
                  <a:pt x="176" y="111"/>
                  <a:pt x="178" y="109"/>
                  <a:pt x="178" y="109"/>
                </a:cubicBezTo>
                <a:cubicBezTo>
                  <a:pt x="179" y="109"/>
                  <a:pt x="180" y="109"/>
                  <a:pt x="180" y="110"/>
                </a:cubicBezTo>
                <a:close/>
                <a:moveTo>
                  <a:pt x="173" y="101"/>
                </a:moveTo>
                <a:cubicBezTo>
                  <a:pt x="176" y="102"/>
                  <a:pt x="179" y="103"/>
                  <a:pt x="179" y="104"/>
                </a:cubicBezTo>
                <a:cubicBezTo>
                  <a:pt x="180" y="105"/>
                  <a:pt x="179" y="106"/>
                  <a:pt x="178" y="106"/>
                </a:cubicBezTo>
                <a:cubicBezTo>
                  <a:pt x="178" y="106"/>
                  <a:pt x="175" y="105"/>
                  <a:pt x="172" y="103"/>
                </a:cubicBezTo>
                <a:cubicBezTo>
                  <a:pt x="171" y="103"/>
                  <a:pt x="171" y="103"/>
                  <a:pt x="170" y="103"/>
                </a:cubicBezTo>
                <a:cubicBezTo>
                  <a:pt x="171" y="100"/>
                  <a:pt x="171" y="100"/>
                  <a:pt x="171" y="100"/>
                </a:cubicBezTo>
                <a:cubicBezTo>
                  <a:pt x="172" y="100"/>
                  <a:pt x="172" y="101"/>
                  <a:pt x="17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245"/>
          <p:cNvSpPr>
            <a:spLocks/>
          </p:cNvSpPr>
          <p:nvPr/>
        </p:nvSpPr>
        <p:spPr bwMode="auto">
          <a:xfrm>
            <a:off x="8255281" y="1625631"/>
            <a:ext cx="101185" cy="72913"/>
          </a:xfrm>
          <a:custGeom>
            <a:avLst/>
            <a:gdLst>
              <a:gd name="T0" fmla="*/ 38 w 42"/>
              <a:gd name="T1" fmla="*/ 16 h 31"/>
              <a:gd name="T2" fmla="*/ 33 w 42"/>
              <a:gd name="T3" fmla="*/ 14 h 31"/>
              <a:gd name="T4" fmla="*/ 32 w 42"/>
              <a:gd name="T5" fmla="*/ 11 h 31"/>
              <a:gd name="T6" fmla="*/ 30 w 42"/>
              <a:gd name="T7" fmla="*/ 10 h 31"/>
              <a:gd name="T8" fmla="*/ 29 w 42"/>
              <a:gd name="T9" fmla="*/ 7 h 31"/>
              <a:gd name="T10" fmla="*/ 33 w 42"/>
              <a:gd name="T11" fmla="*/ 4 h 31"/>
              <a:gd name="T12" fmla="*/ 22 w 42"/>
              <a:gd name="T13" fmla="*/ 5 h 31"/>
              <a:gd name="T14" fmla="*/ 21 w 42"/>
              <a:gd name="T15" fmla="*/ 6 h 31"/>
              <a:gd name="T16" fmla="*/ 18 w 42"/>
              <a:gd name="T17" fmla="*/ 4 h 31"/>
              <a:gd name="T18" fmla="*/ 17 w 42"/>
              <a:gd name="T19" fmla="*/ 6 h 31"/>
              <a:gd name="T20" fmla="*/ 14 w 42"/>
              <a:gd name="T21" fmla="*/ 3 h 31"/>
              <a:gd name="T22" fmla="*/ 4 w 42"/>
              <a:gd name="T23" fmla="*/ 0 h 31"/>
              <a:gd name="T24" fmla="*/ 2 w 42"/>
              <a:gd name="T25" fmla="*/ 1 h 31"/>
              <a:gd name="T26" fmla="*/ 8 w 42"/>
              <a:gd name="T27" fmla="*/ 3 h 31"/>
              <a:gd name="T28" fmla="*/ 2 w 42"/>
              <a:gd name="T29" fmla="*/ 6 h 31"/>
              <a:gd name="T30" fmla="*/ 3 w 42"/>
              <a:gd name="T31" fmla="*/ 6 h 31"/>
              <a:gd name="T32" fmla="*/ 10 w 42"/>
              <a:gd name="T33" fmla="*/ 8 h 31"/>
              <a:gd name="T34" fmla="*/ 8 w 42"/>
              <a:gd name="T35" fmla="*/ 13 h 31"/>
              <a:gd name="T36" fmla="*/ 8 w 42"/>
              <a:gd name="T37" fmla="*/ 19 h 31"/>
              <a:gd name="T38" fmla="*/ 10 w 42"/>
              <a:gd name="T39" fmla="*/ 14 h 31"/>
              <a:gd name="T40" fmla="*/ 16 w 42"/>
              <a:gd name="T41" fmla="*/ 14 h 31"/>
              <a:gd name="T42" fmla="*/ 16 w 42"/>
              <a:gd name="T43" fmla="*/ 18 h 31"/>
              <a:gd name="T44" fmla="*/ 17 w 42"/>
              <a:gd name="T45" fmla="*/ 25 h 31"/>
              <a:gd name="T46" fmla="*/ 17 w 42"/>
              <a:gd name="T47" fmla="*/ 24 h 31"/>
              <a:gd name="T48" fmla="*/ 20 w 42"/>
              <a:gd name="T49" fmla="*/ 17 h 31"/>
              <a:gd name="T50" fmla="*/ 21 w 42"/>
              <a:gd name="T51" fmla="*/ 18 h 31"/>
              <a:gd name="T52" fmla="*/ 22 w 42"/>
              <a:gd name="T53" fmla="*/ 23 h 31"/>
              <a:gd name="T54" fmla="*/ 23 w 42"/>
              <a:gd name="T55" fmla="*/ 27 h 31"/>
              <a:gd name="T56" fmla="*/ 25 w 42"/>
              <a:gd name="T57" fmla="*/ 22 h 31"/>
              <a:gd name="T58" fmla="*/ 30 w 42"/>
              <a:gd name="T59" fmla="*/ 19 h 31"/>
              <a:gd name="T60" fmla="*/ 36 w 42"/>
              <a:gd name="T61" fmla="*/ 24 h 31"/>
              <a:gd name="T62" fmla="*/ 37 w 42"/>
              <a:gd name="T63" fmla="*/ 31 h 31"/>
              <a:gd name="T64" fmla="*/ 39 w 42"/>
              <a:gd name="T65" fmla="*/ 24 h 31"/>
              <a:gd name="T66" fmla="*/ 34 w 42"/>
              <a:gd name="T67" fmla="*/ 17 h 31"/>
              <a:gd name="T68" fmla="*/ 35 w 42"/>
              <a:gd name="T69" fmla="*/ 18 h 31"/>
              <a:gd name="T70" fmla="*/ 40 w 42"/>
              <a:gd name="T71" fmla="*/ 19 h 31"/>
              <a:gd name="T72" fmla="*/ 42 w 42"/>
              <a:gd name="T73" fmla="*/ 21 h 31"/>
              <a:gd name="T74" fmla="*/ 39 w 42"/>
              <a:gd name="T75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2" h="31">
                <a:moveTo>
                  <a:pt x="39" y="17"/>
                </a:moveTo>
                <a:cubicBezTo>
                  <a:pt x="39" y="16"/>
                  <a:pt x="39" y="16"/>
                  <a:pt x="38" y="16"/>
                </a:cubicBezTo>
                <a:cubicBezTo>
                  <a:pt x="37" y="16"/>
                  <a:pt x="35" y="15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1" y="13"/>
                  <a:pt x="29" y="12"/>
                  <a:pt x="29" y="11"/>
                </a:cubicBezTo>
                <a:cubicBezTo>
                  <a:pt x="30" y="11"/>
                  <a:pt x="31" y="11"/>
                  <a:pt x="32" y="11"/>
                </a:cubicBezTo>
                <a:cubicBezTo>
                  <a:pt x="32" y="11"/>
                  <a:pt x="32" y="11"/>
                  <a:pt x="31" y="10"/>
                </a:cubicBezTo>
                <a:cubicBezTo>
                  <a:pt x="31" y="10"/>
                  <a:pt x="30" y="10"/>
                  <a:pt x="30" y="10"/>
                </a:cubicBezTo>
                <a:cubicBezTo>
                  <a:pt x="29" y="9"/>
                  <a:pt x="27" y="9"/>
                  <a:pt x="26" y="9"/>
                </a:cubicBezTo>
                <a:cubicBezTo>
                  <a:pt x="27" y="8"/>
                  <a:pt x="28" y="8"/>
                  <a:pt x="29" y="7"/>
                </a:cubicBezTo>
                <a:cubicBezTo>
                  <a:pt x="30" y="7"/>
                  <a:pt x="32" y="7"/>
                  <a:pt x="34" y="7"/>
                </a:cubicBezTo>
                <a:cubicBezTo>
                  <a:pt x="34" y="7"/>
                  <a:pt x="34" y="5"/>
                  <a:pt x="33" y="4"/>
                </a:cubicBezTo>
                <a:cubicBezTo>
                  <a:pt x="33" y="3"/>
                  <a:pt x="32" y="2"/>
                  <a:pt x="31" y="2"/>
                </a:cubicBezTo>
                <a:cubicBezTo>
                  <a:pt x="28" y="3"/>
                  <a:pt x="25" y="3"/>
                  <a:pt x="22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1" y="6"/>
                  <a:pt x="21" y="6"/>
                </a:cubicBezTo>
                <a:cubicBezTo>
                  <a:pt x="20" y="6"/>
                  <a:pt x="20" y="5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3"/>
                  <a:pt x="17" y="4"/>
                  <a:pt x="17" y="4"/>
                </a:cubicBezTo>
                <a:cubicBezTo>
                  <a:pt x="18" y="5"/>
                  <a:pt x="18" y="5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6" y="5"/>
                  <a:pt x="15" y="4"/>
                  <a:pt x="14" y="3"/>
                </a:cubicBezTo>
                <a:cubicBezTo>
                  <a:pt x="13" y="3"/>
                  <a:pt x="12" y="2"/>
                  <a:pt x="12" y="2"/>
                </a:cubicBezTo>
                <a:cubicBezTo>
                  <a:pt x="9" y="1"/>
                  <a:pt x="7" y="0"/>
                  <a:pt x="4" y="0"/>
                </a:cubicBezTo>
                <a:cubicBezTo>
                  <a:pt x="1" y="0"/>
                  <a:pt x="0" y="0"/>
                  <a:pt x="1" y="1"/>
                </a:cubicBezTo>
                <a:cubicBezTo>
                  <a:pt x="1" y="1"/>
                  <a:pt x="1" y="1"/>
                  <a:pt x="2" y="1"/>
                </a:cubicBezTo>
                <a:cubicBezTo>
                  <a:pt x="4" y="2"/>
                  <a:pt x="6" y="2"/>
                  <a:pt x="7" y="3"/>
                </a:cubicBezTo>
                <a:cubicBezTo>
                  <a:pt x="7" y="3"/>
                  <a:pt x="8" y="3"/>
                  <a:pt x="8" y="3"/>
                </a:cubicBezTo>
                <a:cubicBezTo>
                  <a:pt x="9" y="4"/>
                  <a:pt x="9" y="4"/>
                  <a:pt x="8" y="5"/>
                </a:cubicBezTo>
                <a:cubicBezTo>
                  <a:pt x="7" y="5"/>
                  <a:pt x="4" y="5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2" y="6"/>
                  <a:pt x="3" y="6"/>
                </a:cubicBezTo>
                <a:cubicBezTo>
                  <a:pt x="5" y="6"/>
                  <a:pt x="8" y="6"/>
                  <a:pt x="9" y="7"/>
                </a:cubicBezTo>
                <a:cubicBezTo>
                  <a:pt x="9" y="7"/>
                  <a:pt x="10" y="8"/>
                  <a:pt x="10" y="8"/>
                </a:cubicBezTo>
                <a:cubicBezTo>
                  <a:pt x="11" y="9"/>
                  <a:pt x="11" y="10"/>
                  <a:pt x="11" y="10"/>
                </a:cubicBezTo>
                <a:cubicBezTo>
                  <a:pt x="10" y="11"/>
                  <a:pt x="9" y="12"/>
                  <a:pt x="8" y="13"/>
                </a:cubicBezTo>
                <a:cubicBezTo>
                  <a:pt x="7" y="15"/>
                  <a:pt x="6" y="17"/>
                  <a:pt x="7" y="18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9" y="19"/>
                  <a:pt x="9" y="18"/>
                </a:cubicBezTo>
                <a:cubicBezTo>
                  <a:pt x="8" y="17"/>
                  <a:pt x="9" y="15"/>
                  <a:pt x="10" y="14"/>
                </a:cubicBezTo>
                <a:cubicBezTo>
                  <a:pt x="12" y="14"/>
                  <a:pt x="14" y="13"/>
                  <a:pt x="15" y="13"/>
                </a:cubicBezTo>
                <a:cubicBezTo>
                  <a:pt x="15" y="14"/>
                  <a:pt x="16" y="14"/>
                  <a:pt x="16" y="14"/>
                </a:cubicBezTo>
                <a:cubicBezTo>
                  <a:pt x="17" y="14"/>
                  <a:pt x="17" y="15"/>
                  <a:pt x="17" y="15"/>
                </a:cubicBezTo>
                <a:cubicBezTo>
                  <a:pt x="16" y="16"/>
                  <a:pt x="16" y="17"/>
                  <a:pt x="16" y="18"/>
                </a:cubicBezTo>
                <a:cubicBezTo>
                  <a:pt x="15" y="19"/>
                  <a:pt x="15" y="20"/>
                  <a:pt x="16" y="21"/>
                </a:cubicBezTo>
                <a:cubicBezTo>
                  <a:pt x="16" y="22"/>
                  <a:pt x="16" y="24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4"/>
                </a:cubicBezTo>
                <a:cubicBezTo>
                  <a:pt x="18" y="23"/>
                  <a:pt x="18" y="21"/>
                  <a:pt x="18" y="20"/>
                </a:cubicBezTo>
                <a:cubicBezTo>
                  <a:pt x="19" y="19"/>
                  <a:pt x="20" y="18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17"/>
                  <a:pt x="21" y="18"/>
                  <a:pt x="21" y="18"/>
                </a:cubicBezTo>
                <a:cubicBezTo>
                  <a:pt x="22" y="19"/>
                  <a:pt x="22" y="21"/>
                  <a:pt x="23" y="23"/>
                </a:cubicBezTo>
                <a:cubicBezTo>
                  <a:pt x="23" y="23"/>
                  <a:pt x="23" y="23"/>
                  <a:pt x="22" y="23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5"/>
                  <a:pt x="22" y="26"/>
                  <a:pt x="23" y="27"/>
                </a:cubicBezTo>
                <a:cubicBezTo>
                  <a:pt x="23" y="27"/>
                  <a:pt x="23" y="27"/>
                  <a:pt x="23" y="26"/>
                </a:cubicBezTo>
                <a:cubicBezTo>
                  <a:pt x="24" y="25"/>
                  <a:pt x="25" y="23"/>
                  <a:pt x="25" y="22"/>
                </a:cubicBezTo>
                <a:cubicBezTo>
                  <a:pt x="25" y="21"/>
                  <a:pt x="25" y="19"/>
                  <a:pt x="25" y="19"/>
                </a:cubicBezTo>
                <a:cubicBezTo>
                  <a:pt x="26" y="18"/>
                  <a:pt x="28" y="18"/>
                  <a:pt x="30" y="19"/>
                </a:cubicBezTo>
                <a:cubicBezTo>
                  <a:pt x="30" y="19"/>
                  <a:pt x="31" y="19"/>
                  <a:pt x="31" y="19"/>
                </a:cubicBezTo>
                <a:cubicBezTo>
                  <a:pt x="33" y="20"/>
                  <a:pt x="35" y="22"/>
                  <a:pt x="36" y="24"/>
                </a:cubicBezTo>
                <a:cubicBezTo>
                  <a:pt x="37" y="26"/>
                  <a:pt x="37" y="28"/>
                  <a:pt x="37" y="30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8" y="31"/>
                  <a:pt x="38" y="30"/>
                </a:cubicBezTo>
                <a:cubicBezTo>
                  <a:pt x="39" y="28"/>
                  <a:pt x="39" y="26"/>
                  <a:pt x="39" y="24"/>
                </a:cubicBezTo>
                <a:cubicBezTo>
                  <a:pt x="38" y="22"/>
                  <a:pt x="37" y="19"/>
                  <a:pt x="35" y="18"/>
                </a:cubicBezTo>
                <a:cubicBezTo>
                  <a:pt x="34" y="17"/>
                  <a:pt x="33" y="17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5" y="18"/>
                  <a:pt x="35" y="18"/>
                  <a:pt x="35" y="18"/>
                </a:cubicBezTo>
                <a:cubicBezTo>
                  <a:pt x="36" y="18"/>
                  <a:pt x="38" y="19"/>
                  <a:pt x="39" y="19"/>
                </a:cubicBezTo>
                <a:cubicBezTo>
                  <a:pt x="39" y="19"/>
                  <a:pt x="40" y="19"/>
                  <a:pt x="40" y="19"/>
                </a:cubicBezTo>
                <a:cubicBezTo>
                  <a:pt x="41" y="20"/>
                  <a:pt x="41" y="20"/>
                  <a:pt x="42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21"/>
                  <a:pt x="42" y="21"/>
                  <a:pt x="41" y="20"/>
                </a:cubicBezTo>
                <a:cubicBezTo>
                  <a:pt x="41" y="18"/>
                  <a:pt x="40" y="17"/>
                  <a:pt x="39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246"/>
          <p:cNvSpPr>
            <a:spLocks noEditPoints="1"/>
          </p:cNvSpPr>
          <p:nvPr/>
        </p:nvSpPr>
        <p:spPr bwMode="auto">
          <a:xfrm>
            <a:off x="7875837" y="1444093"/>
            <a:ext cx="501461" cy="869002"/>
          </a:xfrm>
          <a:custGeom>
            <a:avLst/>
            <a:gdLst>
              <a:gd name="T0" fmla="*/ 101 w 210"/>
              <a:gd name="T1" fmla="*/ 36 h 364"/>
              <a:gd name="T2" fmla="*/ 123 w 210"/>
              <a:gd name="T3" fmla="*/ 45 h 364"/>
              <a:gd name="T4" fmla="*/ 137 w 210"/>
              <a:gd name="T5" fmla="*/ 111 h 364"/>
              <a:gd name="T6" fmla="*/ 134 w 210"/>
              <a:gd name="T7" fmla="*/ 69 h 364"/>
              <a:gd name="T8" fmla="*/ 141 w 210"/>
              <a:gd name="T9" fmla="*/ 55 h 364"/>
              <a:gd name="T10" fmla="*/ 121 w 210"/>
              <a:gd name="T11" fmla="*/ 87 h 364"/>
              <a:gd name="T12" fmla="*/ 87 w 210"/>
              <a:gd name="T13" fmla="*/ 70 h 364"/>
              <a:gd name="T14" fmla="*/ 86 w 210"/>
              <a:gd name="T15" fmla="*/ 64 h 364"/>
              <a:gd name="T16" fmla="*/ 87 w 210"/>
              <a:gd name="T17" fmla="*/ 58 h 364"/>
              <a:gd name="T18" fmla="*/ 84 w 210"/>
              <a:gd name="T19" fmla="*/ 53 h 364"/>
              <a:gd name="T20" fmla="*/ 84 w 210"/>
              <a:gd name="T21" fmla="*/ 47 h 364"/>
              <a:gd name="T22" fmla="*/ 79 w 210"/>
              <a:gd name="T23" fmla="*/ 49 h 364"/>
              <a:gd name="T24" fmla="*/ 79 w 210"/>
              <a:gd name="T25" fmla="*/ 53 h 364"/>
              <a:gd name="T26" fmla="*/ 81 w 210"/>
              <a:gd name="T27" fmla="*/ 59 h 364"/>
              <a:gd name="T28" fmla="*/ 80 w 210"/>
              <a:gd name="T29" fmla="*/ 64 h 364"/>
              <a:gd name="T30" fmla="*/ 82 w 210"/>
              <a:gd name="T31" fmla="*/ 69 h 364"/>
              <a:gd name="T32" fmla="*/ 75 w 210"/>
              <a:gd name="T33" fmla="*/ 70 h 364"/>
              <a:gd name="T34" fmla="*/ 71 w 210"/>
              <a:gd name="T35" fmla="*/ 65 h 364"/>
              <a:gd name="T36" fmla="*/ 66 w 210"/>
              <a:gd name="T37" fmla="*/ 59 h 364"/>
              <a:gd name="T38" fmla="*/ 60 w 210"/>
              <a:gd name="T39" fmla="*/ 55 h 364"/>
              <a:gd name="T40" fmla="*/ 2 w 210"/>
              <a:gd name="T41" fmla="*/ 50 h 364"/>
              <a:gd name="T42" fmla="*/ 58 w 210"/>
              <a:gd name="T43" fmla="*/ 60 h 364"/>
              <a:gd name="T44" fmla="*/ 64 w 210"/>
              <a:gd name="T45" fmla="*/ 63 h 364"/>
              <a:gd name="T46" fmla="*/ 68 w 210"/>
              <a:gd name="T47" fmla="*/ 69 h 364"/>
              <a:gd name="T48" fmla="*/ 71 w 210"/>
              <a:gd name="T49" fmla="*/ 75 h 364"/>
              <a:gd name="T50" fmla="*/ 88 w 210"/>
              <a:gd name="T51" fmla="*/ 198 h 364"/>
              <a:gd name="T52" fmla="*/ 148 w 210"/>
              <a:gd name="T53" fmla="*/ 280 h 364"/>
              <a:gd name="T54" fmla="*/ 172 w 210"/>
              <a:gd name="T55" fmla="*/ 138 h 364"/>
              <a:gd name="T56" fmla="*/ 188 w 210"/>
              <a:gd name="T57" fmla="*/ 97 h 364"/>
              <a:gd name="T58" fmla="*/ 179 w 210"/>
              <a:gd name="T59" fmla="*/ 99 h 364"/>
              <a:gd name="T60" fmla="*/ 173 w 210"/>
              <a:gd name="T61" fmla="*/ 93 h 364"/>
              <a:gd name="T62" fmla="*/ 167 w 210"/>
              <a:gd name="T63" fmla="*/ 97 h 364"/>
              <a:gd name="T64" fmla="*/ 159 w 210"/>
              <a:gd name="T65" fmla="*/ 84 h 364"/>
              <a:gd name="T66" fmla="*/ 143 w 210"/>
              <a:gd name="T67" fmla="*/ 111 h 364"/>
              <a:gd name="T68" fmla="*/ 165 w 210"/>
              <a:gd name="T69" fmla="*/ 57 h 364"/>
              <a:gd name="T70" fmla="*/ 208 w 210"/>
              <a:gd name="T71" fmla="*/ 64 h 364"/>
              <a:gd name="T72" fmla="*/ 119 w 210"/>
              <a:gd name="T73" fmla="*/ 88 h 364"/>
              <a:gd name="T74" fmla="*/ 194 w 210"/>
              <a:gd name="T75" fmla="*/ 111 h 364"/>
              <a:gd name="T76" fmla="*/ 188 w 210"/>
              <a:gd name="T77" fmla="*/ 101 h 364"/>
              <a:gd name="T78" fmla="*/ 182 w 210"/>
              <a:gd name="T79" fmla="*/ 127 h 364"/>
              <a:gd name="T80" fmla="*/ 185 w 210"/>
              <a:gd name="T81" fmla="*/ 109 h 364"/>
              <a:gd name="T82" fmla="*/ 159 w 210"/>
              <a:gd name="T83" fmla="*/ 243 h 364"/>
              <a:gd name="T84" fmla="*/ 174 w 210"/>
              <a:gd name="T85" fmla="*/ 145 h 364"/>
              <a:gd name="T86" fmla="*/ 166 w 210"/>
              <a:gd name="T87" fmla="*/ 107 h 364"/>
              <a:gd name="T88" fmla="*/ 174 w 210"/>
              <a:gd name="T89" fmla="*/ 128 h 364"/>
              <a:gd name="T90" fmla="*/ 174 w 210"/>
              <a:gd name="T91" fmla="*/ 112 h 364"/>
              <a:gd name="T92" fmla="*/ 173 w 210"/>
              <a:gd name="T93" fmla="*/ 119 h 364"/>
              <a:gd name="T94" fmla="*/ 158 w 210"/>
              <a:gd name="T95" fmla="*/ 104 h 364"/>
              <a:gd name="T96" fmla="*/ 153 w 210"/>
              <a:gd name="T97" fmla="*/ 93 h 364"/>
              <a:gd name="T98" fmla="*/ 149 w 210"/>
              <a:gd name="T99" fmla="*/ 107 h 364"/>
              <a:gd name="T100" fmla="*/ 100 w 210"/>
              <a:gd name="T101" fmla="*/ 111 h 364"/>
              <a:gd name="T102" fmla="*/ 99 w 210"/>
              <a:gd name="T103" fmla="*/ 98 h 364"/>
              <a:gd name="T104" fmla="*/ 85 w 210"/>
              <a:gd name="T105" fmla="*/ 83 h 364"/>
              <a:gd name="T106" fmla="*/ 72 w 210"/>
              <a:gd name="T107" fmla="*/ 116 h 364"/>
              <a:gd name="T108" fmla="*/ 69 w 210"/>
              <a:gd name="T109" fmla="*/ 84 h 364"/>
              <a:gd name="T110" fmla="*/ 89 w 210"/>
              <a:gd name="T111" fmla="*/ 111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10" h="364">
                <a:moveTo>
                  <a:pt x="164" y="23"/>
                </a:moveTo>
                <a:cubicBezTo>
                  <a:pt x="167" y="11"/>
                  <a:pt x="167" y="11"/>
                  <a:pt x="167" y="11"/>
                </a:cubicBezTo>
                <a:cubicBezTo>
                  <a:pt x="167" y="10"/>
                  <a:pt x="166" y="9"/>
                  <a:pt x="165" y="9"/>
                </a:cubicBezTo>
                <a:cubicBezTo>
                  <a:pt x="164" y="9"/>
                  <a:pt x="164" y="10"/>
                  <a:pt x="163" y="10"/>
                </a:cubicBezTo>
                <a:cubicBezTo>
                  <a:pt x="160" y="22"/>
                  <a:pt x="160" y="22"/>
                  <a:pt x="160" y="22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0" y="34"/>
                  <a:pt x="100" y="35"/>
                  <a:pt x="100" y="35"/>
                </a:cubicBezTo>
                <a:cubicBezTo>
                  <a:pt x="100" y="36"/>
                  <a:pt x="101" y="36"/>
                  <a:pt x="101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5" y="35"/>
                  <a:pt x="105" y="35"/>
                  <a:pt x="105" y="35"/>
                </a:cubicBezTo>
                <a:cubicBezTo>
                  <a:pt x="109" y="36"/>
                  <a:pt x="116" y="39"/>
                  <a:pt x="119" y="44"/>
                </a:cubicBezTo>
                <a:cubicBezTo>
                  <a:pt x="119" y="44"/>
                  <a:pt x="119" y="44"/>
                  <a:pt x="119" y="44"/>
                </a:cubicBezTo>
                <a:cubicBezTo>
                  <a:pt x="118" y="45"/>
                  <a:pt x="118" y="45"/>
                  <a:pt x="118" y="46"/>
                </a:cubicBezTo>
                <a:cubicBezTo>
                  <a:pt x="118" y="46"/>
                  <a:pt x="119" y="47"/>
                  <a:pt x="119" y="47"/>
                </a:cubicBezTo>
                <a:cubicBezTo>
                  <a:pt x="119" y="47"/>
                  <a:pt x="119" y="47"/>
                  <a:pt x="120" y="47"/>
                </a:cubicBezTo>
                <a:cubicBezTo>
                  <a:pt x="123" y="45"/>
                  <a:pt x="123" y="45"/>
                  <a:pt x="123" y="45"/>
                </a:cubicBezTo>
                <a:cubicBezTo>
                  <a:pt x="133" y="45"/>
                  <a:pt x="140" y="49"/>
                  <a:pt x="142" y="51"/>
                </a:cubicBezTo>
                <a:cubicBezTo>
                  <a:pt x="141" y="52"/>
                  <a:pt x="141" y="52"/>
                  <a:pt x="141" y="52"/>
                </a:cubicBezTo>
                <a:cubicBezTo>
                  <a:pt x="141" y="53"/>
                  <a:pt x="141" y="53"/>
                  <a:pt x="142" y="54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3" y="54"/>
                  <a:pt x="143" y="54"/>
                  <a:pt x="143" y="53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6" y="51"/>
                  <a:pt x="149" y="51"/>
                  <a:pt x="152" y="52"/>
                </a:cubicBezTo>
                <a:cubicBezTo>
                  <a:pt x="137" y="111"/>
                  <a:pt x="137" y="111"/>
                  <a:pt x="137" y="111"/>
                </a:cubicBezTo>
                <a:cubicBezTo>
                  <a:pt x="136" y="111"/>
                  <a:pt x="134" y="111"/>
                  <a:pt x="133" y="111"/>
                </a:cubicBezTo>
                <a:cubicBezTo>
                  <a:pt x="137" y="105"/>
                  <a:pt x="137" y="99"/>
                  <a:pt x="134" y="95"/>
                </a:cubicBezTo>
                <a:cubicBezTo>
                  <a:pt x="133" y="94"/>
                  <a:pt x="132" y="93"/>
                  <a:pt x="130" y="93"/>
                </a:cubicBezTo>
                <a:cubicBezTo>
                  <a:pt x="129" y="92"/>
                  <a:pt x="127" y="91"/>
                  <a:pt x="126" y="91"/>
                </a:cubicBezTo>
                <a:cubicBezTo>
                  <a:pt x="126" y="91"/>
                  <a:pt x="126" y="90"/>
                  <a:pt x="126" y="90"/>
                </a:cubicBezTo>
                <a:cubicBezTo>
                  <a:pt x="127" y="90"/>
                  <a:pt x="127" y="89"/>
                  <a:pt x="127" y="89"/>
                </a:cubicBezTo>
                <a:cubicBezTo>
                  <a:pt x="129" y="86"/>
                  <a:pt x="131" y="82"/>
                  <a:pt x="132" y="79"/>
                </a:cubicBezTo>
                <a:cubicBezTo>
                  <a:pt x="133" y="76"/>
                  <a:pt x="134" y="71"/>
                  <a:pt x="134" y="69"/>
                </a:cubicBezTo>
                <a:cubicBezTo>
                  <a:pt x="135" y="66"/>
                  <a:pt x="136" y="63"/>
                  <a:pt x="137" y="62"/>
                </a:cubicBezTo>
                <a:cubicBezTo>
                  <a:pt x="137" y="62"/>
                  <a:pt x="138" y="61"/>
                  <a:pt x="138" y="61"/>
                </a:cubicBezTo>
                <a:cubicBezTo>
                  <a:pt x="139" y="60"/>
                  <a:pt x="140" y="60"/>
                  <a:pt x="140" y="60"/>
                </a:cubicBezTo>
                <a:cubicBezTo>
                  <a:pt x="142" y="59"/>
                  <a:pt x="145" y="59"/>
                  <a:pt x="147" y="59"/>
                </a:cubicBezTo>
                <a:cubicBezTo>
                  <a:pt x="148" y="59"/>
                  <a:pt x="147" y="58"/>
                  <a:pt x="146" y="57"/>
                </a:cubicBezTo>
                <a:cubicBezTo>
                  <a:pt x="146" y="55"/>
                  <a:pt x="146" y="54"/>
                  <a:pt x="145" y="54"/>
                </a:cubicBezTo>
                <a:cubicBezTo>
                  <a:pt x="144" y="54"/>
                  <a:pt x="144" y="55"/>
                  <a:pt x="143" y="55"/>
                </a:cubicBezTo>
                <a:cubicBezTo>
                  <a:pt x="141" y="55"/>
                  <a:pt x="141" y="55"/>
                  <a:pt x="141" y="55"/>
                </a:cubicBezTo>
                <a:cubicBezTo>
                  <a:pt x="141" y="56"/>
                  <a:pt x="139" y="56"/>
                  <a:pt x="138" y="57"/>
                </a:cubicBezTo>
                <a:cubicBezTo>
                  <a:pt x="137" y="58"/>
                  <a:pt x="135" y="59"/>
                  <a:pt x="134" y="60"/>
                </a:cubicBezTo>
                <a:cubicBezTo>
                  <a:pt x="134" y="61"/>
                  <a:pt x="133" y="65"/>
                  <a:pt x="132" y="67"/>
                </a:cubicBezTo>
                <a:cubicBezTo>
                  <a:pt x="132" y="70"/>
                  <a:pt x="131" y="75"/>
                  <a:pt x="130" y="78"/>
                </a:cubicBezTo>
                <a:cubicBezTo>
                  <a:pt x="130" y="81"/>
                  <a:pt x="128" y="85"/>
                  <a:pt x="125" y="88"/>
                </a:cubicBezTo>
                <a:cubicBezTo>
                  <a:pt x="125" y="88"/>
                  <a:pt x="125" y="88"/>
                  <a:pt x="125" y="89"/>
                </a:cubicBezTo>
                <a:cubicBezTo>
                  <a:pt x="124" y="89"/>
                  <a:pt x="124" y="89"/>
                  <a:pt x="124" y="90"/>
                </a:cubicBezTo>
                <a:cubicBezTo>
                  <a:pt x="123" y="89"/>
                  <a:pt x="122" y="88"/>
                  <a:pt x="121" y="87"/>
                </a:cubicBezTo>
                <a:cubicBezTo>
                  <a:pt x="119" y="86"/>
                  <a:pt x="118" y="86"/>
                  <a:pt x="117" y="86"/>
                </a:cubicBezTo>
                <a:cubicBezTo>
                  <a:pt x="110" y="84"/>
                  <a:pt x="104" y="90"/>
                  <a:pt x="102" y="98"/>
                </a:cubicBezTo>
                <a:cubicBezTo>
                  <a:pt x="102" y="103"/>
                  <a:pt x="102" y="108"/>
                  <a:pt x="104" y="111"/>
                </a:cubicBezTo>
                <a:cubicBezTo>
                  <a:pt x="103" y="111"/>
                  <a:pt x="102" y="111"/>
                  <a:pt x="102" y="111"/>
                </a:cubicBezTo>
                <a:cubicBezTo>
                  <a:pt x="102" y="106"/>
                  <a:pt x="102" y="102"/>
                  <a:pt x="101" y="97"/>
                </a:cubicBezTo>
                <a:cubicBezTo>
                  <a:pt x="99" y="91"/>
                  <a:pt x="94" y="86"/>
                  <a:pt x="89" y="83"/>
                </a:cubicBezTo>
                <a:cubicBezTo>
                  <a:pt x="87" y="70"/>
                  <a:pt x="87" y="70"/>
                  <a:pt x="87" y="70"/>
                </a:cubicBezTo>
                <a:cubicBezTo>
                  <a:pt x="87" y="70"/>
                  <a:pt x="87" y="70"/>
                  <a:pt x="87" y="70"/>
                </a:cubicBezTo>
                <a:cubicBezTo>
                  <a:pt x="88" y="70"/>
                  <a:pt x="88" y="69"/>
                  <a:pt x="88" y="68"/>
                </a:cubicBezTo>
                <a:cubicBezTo>
                  <a:pt x="88" y="68"/>
                  <a:pt x="88" y="67"/>
                  <a:pt x="87" y="67"/>
                </a:cubicBezTo>
                <a:cubicBezTo>
                  <a:pt x="86" y="67"/>
                  <a:pt x="86" y="67"/>
                  <a:pt x="86" y="67"/>
                </a:cubicBezTo>
                <a:cubicBezTo>
                  <a:pt x="86" y="67"/>
                  <a:pt x="86" y="67"/>
                  <a:pt x="86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66"/>
                  <a:pt x="88" y="66"/>
                  <a:pt x="88" y="65"/>
                </a:cubicBezTo>
                <a:cubicBezTo>
                  <a:pt x="88" y="64"/>
                  <a:pt x="87" y="64"/>
                  <a:pt x="87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63"/>
                  <a:pt x="86" y="63"/>
                  <a:pt x="86" y="63"/>
                </a:cubicBezTo>
                <a:cubicBezTo>
                  <a:pt x="87" y="63"/>
                  <a:pt x="87" y="62"/>
                  <a:pt x="87" y="62"/>
                </a:cubicBezTo>
                <a:cubicBezTo>
                  <a:pt x="87" y="61"/>
                  <a:pt x="87" y="60"/>
                  <a:pt x="86" y="60"/>
                </a:cubicBezTo>
                <a:cubicBezTo>
                  <a:pt x="85" y="60"/>
                  <a:pt x="85" y="60"/>
                  <a:pt x="85" y="60"/>
                </a:cubicBezTo>
                <a:cubicBezTo>
                  <a:pt x="85" y="60"/>
                  <a:pt x="85" y="60"/>
                  <a:pt x="85" y="60"/>
                </a:cubicBezTo>
                <a:cubicBezTo>
                  <a:pt x="86" y="60"/>
                  <a:pt x="86" y="60"/>
                  <a:pt x="86" y="60"/>
                </a:cubicBezTo>
                <a:cubicBezTo>
                  <a:pt x="86" y="59"/>
                  <a:pt x="87" y="59"/>
                  <a:pt x="87" y="58"/>
                </a:cubicBezTo>
                <a:cubicBezTo>
                  <a:pt x="87" y="58"/>
                  <a:pt x="86" y="57"/>
                  <a:pt x="85" y="57"/>
                </a:cubicBezTo>
                <a:cubicBezTo>
                  <a:pt x="85" y="57"/>
                  <a:pt x="85" y="57"/>
                  <a:pt x="85" y="57"/>
                </a:cubicBezTo>
                <a:cubicBezTo>
                  <a:pt x="85" y="57"/>
                  <a:pt x="85" y="57"/>
                  <a:pt x="85" y="57"/>
                </a:cubicBezTo>
                <a:cubicBezTo>
                  <a:pt x="85" y="56"/>
                  <a:pt x="85" y="56"/>
                  <a:pt x="85" y="56"/>
                </a:cubicBezTo>
                <a:cubicBezTo>
                  <a:pt x="86" y="56"/>
                  <a:pt x="86" y="55"/>
                  <a:pt x="86" y="55"/>
                </a:cubicBezTo>
                <a:cubicBezTo>
                  <a:pt x="86" y="54"/>
                  <a:pt x="86" y="54"/>
                  <a:pt x="85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4" y="53"/>
                  <a:pt x="84" y="53"/>
                  <a:pt x="84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6" y="52"/>
                  <a:pt x="86" y="51"/>
                </a:cubicBezTo>
                <a:cubicBezTo>
                  <a:pt x="86" y="51"/>
                  <a:pt x="85" y="50"/>
                  <a:pt x="84" y="50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49"/>
                  <a:pt x="84" y="49"/>
                  <a:pt x="84" y="49"/>
                </a:cubicBezTo>
                <a:cubicBezTo>
                  <a:pt x="85" y="49"/>
                  <a:pt x="85" y="49"/>
                  <a:pt x="85" y="48"/>
                </a:cubicBezTo>
                <a:cubicBezTo>
                  <a:pt x="85" y="47"/>
                  <a:pt x="85" y="47"/>
                  <a:pt x="84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77" y="2"/>
                  <a:pt x="77" y="2"/>
                  <a:pt x="77" y="2"/>
                </a:cubicBezTo>
                <a:cubicBezTo>
                  <a:pt x="76" y="1"/>
                  <a:pt x="75" y="0"/>
                  <a:pt x="74" y="0"/>
                </a:cubicBezTo>
                <a:cubicBezTo>
                  <a:pt x="73" y="1"/>
                  <a:pt x="72" y="2"/>
                  <a:pt x="72" y="3"/>
                </a:cubicBezTo>
                <a:cubicBezTo>
                  <a:pt x="79" y="45"/>
                  <a:pt x="79" y="45"/>
                  <a:pt x="79" y="45"/>
                </a:cubicBezTo>
                <a:cubicBezTo>
                  <a:pt x="78" y="46"/>
                  <a:pt x="78" y="46"/>
                  <a:pt x="78" y="46"/>
                </a:cubicBezTo>
                <a:cubicBezTo>
                  <a:pt x="78" y="46"/>
                  <a:pt x="77" y="47"/>
                  <a:pt x="78" y="47"/>
                </a:cubicBezTo>
                <a:cubicBezTo>
                  <a:pt x="78" y="48"/>
                  <a:pt x="78" y="48"/>
                  <a:pt x="79" y="49"/>
                </a:cubicBezTo>
                <a:cubicBezTo>
                  <a:pt x="79" y="49"/>
                  <a:pt x="79" y="49"/>
                  <a:pt x="79" y="49"/>
                </a:cubicBezTo>
                <a:cubicBezTo>
                  <a:pt x="79" y="49"/>
                  <a:pt x="79" y="49"/>
                  <a:pt x="79" y="49"/>
                </a:cubicBezTo>
                <a:cubicBezTo>
                  <a:pt x="79" y="49"/>
                  <a:pt x="79" y="49"/>
                  <a:pt x="79" y="49"/>
                </a:cubicBezTo>
                <a:cubicBezTo>
                  <a:pt x="78" y="50"/>
                  <a:pt x="78" y="50"/>
                  <a:pt x="78" y="51"/>
                </a:cubicBezTo>
                <a:cubicBezTo>
                  <a:pt x="78" y="51"/>
                  <a:pt x="79" y="52"/>
                  <a:pt x="79" y="52"/>
                </a:cubicBezTo>
                <a:cubicBezTo>
                  <a:pt x="80" y="52"/>
                  <a:pt x="80" y="52"/>
                  <a:pt x="80" y="52"/>
                </a:cubicBezTo>
                <a:cubicBezTo>
                  <a:pt x="80" y="52"/>
                  <a:pt x="80" y="52"/>
                  <a:pt x="80" y="52"/>
                </a:cubicBezTo>
                <a:cubicBezTo>
                  <a:pt x="79" y="53"/>
                  <a:pt x="79" y="53"/>
                  <a:pt x="79" y="53"/>
                </a:cubicBezTo>
                <a:cubicBezTo>
                  <a:pt x="79" y="53"/>
                  <a:pt x="79" y="54"/>
                  <a:pt x="79" y="54"/>
                </a:cubicBezTo>
                <a:cubicBezTo>
                  <a:pt x="79" y="55"/>
                  <a:pt x="79" y="55"/>
                  <a:pt x="80" y="55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9" y="56"/>
                  <a:pt x="79" y="57"/>
                  <a:pt x="79" y="58"/>
                </a:cubicBezTo>
                <a:cubicBezTo>
                  <a:pt x="79" y="58"/>
                  <a:pt x="80" y="59"/>
                  <a:pt x="80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59"/>
                  <a:pt x="81" y="59"/>
                  <a:pt x="81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60"/>
                  <a:pt x="80" y="60"/>
                  <a:pt x="80" y="61"/>
                </a:cubicBezTo>
                <a:cubicBezTo>
                  <a:pt x="80" y="62"/>
                  <a:pt x="80" y="62"/>
                  <a:pt x="81" y="62"/>
                </a:cubicBezTo>
                <a:cubicBezTo>
                  <a:pt x="81" y="62"/>
                  <a:pt x="81" y="62"/>
                  <a:pt x="81" y="62"/>
                </a:cubicBezTo>
                <a:cubicBezTo>
                  <a:pt x="81" y="62"/>
                  <a:pt x="81" y="62"/>
                  <a:pt x="81" y="62"/>
                </a:cubicBezTo>
                <a:cubicBezTo>
                  <a:pt x="81" y="63"/>
                  <a:pt x="81" y="63"/>
                  <a:pt x="81" y="63"/>
                </a:cubicBezTo>
                <a:cubicBezTo>
                  <a:pt x="80" y="63"/>
                  <a:pt x="80" y="64"/>
                  <a:pt x="80" y="64"/>
                </a:cubicBezTo>
                <a:cubicBezTo>
                  <a:pt x="80" y="65"/>
                  <a:pt x="81" y="65"/>
                  <a:pt x="81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2" y="66"/>
                  <a:pt x="82" y="66"/>
                  <a:pt x="82" y="66"/>
                </a:cubicBezTo>
                <a:cubicBezTo>
                  <a:pt x="81" y="66"/>
                  <a:pt x="81" y="66"/>
                  <a:pt x="81" y="66"/>
                </a:cubicBezTo>
                <a:cubicBezTo>
                  <a:pt x="81" y="67"/>
                  <a:pt x="81" y="67"/>
                  <a:pt x="81" y="68"/>
                </a:cubicBezTo>
                <a:cubicBezTo>
                  <a:pt x="81" y="68"/>
                  <a:pt x="81" y="69"/>
                  <a:pt x="82" y="69"/>
                </a:cubicBezTo>
                <a:cubicBezTo>
                  <a:pt x="82" y="69"/>
                  <a:pt x="82" y="69"/>
                  <a:pt x="82" y="69"/>
                </a:cubicBezTo>
                <a:cubicBezTo>
                  <a:pt x="82" y="69"/>
                  <a:pt x="82" y="69"/>
                  <a:pt x="82" y="69"/>
                </a:cubicBezTo>
                <a:cubicBezTo>
                  <a:pt x="82" y="70"/>
                  <a:pt x="82" y="70"/>
                  <a:pt x="82" y="70"/>
                </a:cubicBezTo>
                <a:cubicBezTo>
                  <a:pt x="81" y="70"/>
                  <a:pt x="81" y="71"/>
                  <a:pt x="81" y="71"/>
                </a:cubicBezTo>
                <a:cubicBezTo>
                  <a:pt x="81" y="72"/>
                  <a:pt x="82" y="72"/>
                  <a:pt x="82" y="72"/>
                </a:cubicBezTo>
                <a:cubicBezTo>
                  <a:pt x="83" y="73"/>
                  <a:pt x="83" y="73"/>
                  <a:pt x="83" y="73"/>
                </a:cubicBezTo>
                <a:cubicBezTo>
                  <a:pt x="84" y="81"/>
                  <a:pt x="84" y="81"/>
                  <a:pt x="84" y="81"/>
                </a:cubicBezTo>
                <a:cubicBezTo>
                  <a:pt x="83" y="80"/>
                  <a:pt x="81" y="80"/>
                  <a:pt x="79" y="80"/>
                </a:cubicBezTo>
                <a:cubicBezTo>
                  <a:pt x="75" y="71"/>
                  <a:pt x="75" y="71"/>
                  <a:pt x="75" y="71"/>
                </a:cubicBezTo>
                <a:cubicBezTo>
                  <a:pt x="75" y="71"/>
                  <a:pt x="75" y="70"/>
                  <a:pt x="75" y="70"/>
                </a:cubicBezTo>
                <a:cubicBezTo>
                  <a:pt x="76" y="70"/>
                  <a:pt x="76" y="69"/>
                  <a:pt x="75" y="69"/>
                </a:cubicBezTo>
                <a:cubicBezTo>
                  <a:pt x="75" y="68"/>
                  <a:pt x="75" y="68"/>
                  <a:pt x="74" y="68"/>
                </a:cubicBezTo>
                <a:cubicBezTo>
                  <a:pt x="74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7"/>
                  <a:pt x="73" y="67"/>
                </a:cubicBezTo>
                <a:cubicBezTo>
                  <a:pt x="74" y="66"/>
                  <a:pt x="74" y="66"/>
                  <a:pt x="73" y="65"/>
                </a:cubicBezTo>
                <a:cubicBezTo>
                  <a:pt x="73" y="65"/>
                  <a:pt x="72" y="64"/>
                  <a:pt x="72" y="65"/>
                </a:cubicBezTo>
                <a:cubicBezTo>
                  <a:pt x="71" y="65"/>
                  <a:pt x="71" y="65"/>
                  <a:pt x="71" y="65"/>
                </a:cubicBezTo>
                <a:cubicBezTo>
                  <a:pt x="71" y="64"/>
                  <a:pt x="71" y="64"/>
                  <a:pt x="71" y="64"/>
                </a:cubicBezTo>
                <a:cubicBezTo>
                  <a:pt x="72" y="63"/>
                  <a:pt x="72" y="62"/>
                  <a:pt x="71" y="62"/>
                </a:cubicBezTo>
                <a:cubicBezTo>
                  <a:pt x="71" y="61"/>
                  <a:pt x="70" y="61"/>
                  <a:pt x="70" y="61"/>
                </a:cubicBezTo>
                <a:cubicBezTo>
                  <a:pt x="69" y="62"/>
                  <a:pt x="69" y="62"/>
                  <a:pt x="69" y="62"/>
                </a:cubicBezTo>
                <a:cubicBezTo>
                  <a:pt x="69" y="61"/>
                  <a:pt x="69" y="61"/>
                  <a:pt x="69" y="61"/>
                </a:cubicBezTo>
                <a:cubicBezTo>
                  <a:pt x="69" y="60"/>
                  <a:pt x="69" y="60"/>
                  <a:pt x="69" y="59"/>
                </a:cubicBezTo>
                <a:cubicBezTo>
                  <a:pt x="68" y="59"/>
                  <a:pt x="68" y="58"/>
                  <a:pt x="67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66" y="59"/>
                  <a:pt x="66" y="59"/>
                  <a:pt x="66" y="58"/>
                </a:cubicBezTo>
                <a:cubicBezTo>
                  <a:pt x="66" y="58"/>
                  <a:pt x="66" y="57"/>
                  <a:pt x="66" y="57"/>
                </a:cubicBezTo>
                <a:cubicBezTo>
                  <a:pt x="65" y="56"/>
                  <a:pt x="65" y="56"/>
                  <a:pt x="64" y="56"/>
                </a:cubicBezTo>
                <a:cubicBezTo>
                  <a:pt x="64" y="57"/>
                  <a:pt x="63" y="57"/>
                  <a:pt x="63" y="57"/>
                </a:cubicBezTo>
                <a:cubicBezTo>
                  <a:pt x="63" y="57"/>
                  <a:pt x="63" y="56"/>
                  <a:pt x="63" y="56"/>
                </a:cubicBezTo>
                <a:cubicBezTo>
                  <a:pt x="63" y="55"/>
                  <a:pt x="62" y="55"/>
                  <a:pt x="62" y="55"/>
                </a:cubicBezTo>
                <a:cubicBezTo>
                  <a:pt x="61" y="54"/>
                  <a:pt x="61" y="54"/>
                  <a:pt x="60" y="55"/>
                </a:cubicBezTo>
                <a:cubicBezTo>
                  <a:pt x="60" y="55"/>
                  <a:pt x="59" y="55"/>
                  <a:pt x="59" y="56"/>
                </a:cubicBezTo>
                <a:cubicBezTo>
                  <a:pt x="59" y="55"/>
                  <a:pt x="59" y="55"/>
                  <a:pt x="59" y="54"/>
                </a:cubicBezTo>
                <a:cubicBezTo>
                  <a:pt x="59" y="54"/>
                  <a:pt x="58" y="53"/>
                  <a:pt x="58" y="53"/>
                </a:cubicBezTo>
                <a:cubicBezTo>
                  <a:pt x="57" y="53"/>
                  <a:pt x="57" y="53"/>
                  <a:pt x="56" y="53"/>
                </a:cubicBezTo>
                <a:cubicBezTo>
                  <a:pt x="56" y="53"/>
                  <a:pt x="55" y="54"/>
                  <a:pt x="55" y="54"/>
                </a:cubicBezTo>
                <a:cubicBezTo>
                  <a:pt x="3" y="46"/>
                  <a:pt x="3" y="46"/>
                  <a:pt x="3" y="46"/>
                </a:cubicBezTo>
                <a:cubicBezTo>
                  <a:pt x="2" y="46"/>
                  <a:pt x="1" y="46"/>
                  <a:pt x="0" y="48"/>
                </a:cubicBezTo>
                <a:cubicBezTo>
                  <a:pt x="0" y="49"/>
                  <a:pt x="1" y="50"/>
                  <a:pt x="2" y="50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3" y="59"/>
                  <a:pt x="53" y="59"/>
                </a:cubicBezTo>
                <a:cubicBezTo>
                  <a:pt x="54" y="59"/>
                  <a:pt x="54" y="59"/>
                  <a:pt x="55" y="59"/>
                </a:cubicBezTo>
                <a:cubicBezTo>
                  <a:pt x="55" y="58"/>
                  <a:pt x="55" y="58"/>
                  <a:pt x="55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9"/>
                </a:cubicBezTo>
                <a:cubicBezTo>
                  <a:pt x="56" y="59"/>
                  <a:pt x="56" y="60"/>
                  <a:pt x="56" y="60"/>
                </a:cubicBezTo>
                <a:cubicBezTo>
                  <a:pt x="57" y="60"/>
                  <a:pt x="58" y="60"/>
                  <a:pt x="58" y="60"/>
                </a:cubicBezTo>
                <a:cubicBezTo>
                  <a:pt x="58" y="60"/>
                  <a:pt x="59" y="59"/>
                  <a:pt x="59" y="59"/>
                </a:cubicBezTo>
                <a:cubicBezTo>
                  <a:pt x="59" y="59"/>
                  <a:pt x="59" y="59"/>
                  <a:pt x="59" y="60"/>
                </a:cubicBezTo>
                <a:cubicBezTo>
                  <a:pt x="59" y="60"/>
                  <a:pt x="59" y="61"/>
                  <a:pt x="59" y="61"/>
                </a:cubicBezTo>
                <a:cubicBezTo>
                  <a:pt x="60" y="62"/>
                  <a:pt x="61" y="62"/>
                  <a:pt x="61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2" y="61"/>
                  <a:pt x="62" y="61"/>
                  <a:pt x="62" y="61"/>
                </a:cubicBezTo>
                <a:cubicBezTo>
                  <a:pt x="62" y="62"/>
                  <a:pt x="62" y="62"/>
                  <a:pt x="62" y="63"/>
                </a:cubicBezTo>
                <a:cubicBezTo>
                  <a:pt x="63" y="63"/>
                  <a:pt x="63" y="64"/>
                  <a:pt x="64" y="63"/>
                </a:cubicBezTo>
                <a:cubicBezTo>
                  <a:pt x="64" y="63"/>
                  <a:pt x="64" y="63"/>
                  <a:pt x="65" y="63"/>
                </a:cubicBezTo>
                <a:cubicBezTo>
                  <a:pt x="65" y="63"/>
                  <a:pt x="64" y="63"/>
                  <a:pt x="64" y="64"/>
                </a:cubicBezTo>
                <a:cubicBezTo>
                  <a:pt x="64" y="64"/>
                  <a:pt x="64" y="65"/>
                  <a:pt x="65" y="65"/>
                </a:cubicBezTo>
                <a:cubicBezTo>
                  <a:pt x="65" y="66"/>
                  <a:pt x="66" y="66"/>
                  <a:pt x="66" y="66"/>
                </a:cubicBezTo>
                <a:cubicBezTo>
                  <a:pt x="66" y="66"/>
                  <a:pt x="67" y="66"/>
                  <a:pt x="67" y="66"/>
                </a:cubicBezTo>
                <a:cubicBezTo>
                  <a:pt x="67" y="66"/>
                  <a:pt x="67" y="66"/>
                  <a:pt x="66" y="66"/>
                </a:cubicBezTo>
                <a:cubicBezTo>
                  <a:pt x="66" y="67"/>
                  <a:pt x="66" y="67"/>
                  <a:pt x="66" y="68"/>
                </a:cubicBezTo>
                <a:cubicBezTo>
                  <a:pt x="67" y="68"/>
                  <a:pt x="68" y="69"/>
                  <a:pt x="68" y="69"/>
                </a:cubicBezTo>
                <a:cubicBezTo>
                  <a:pt x="68" y="68"/>
                  <a:pt x="69" y="68"/>
                  <a:pt x="69" y="68"/>
                </a:cubicBezTo>
                <a:cubicBezTo>
                  <a:pt x="69" y="69"/>
                  <a:pt x="68" y="69"/>
                  <a:pt x="68" y="69"/>
                </a:cubicBezTo>
                <a:cubicBezTo>
                  <a:pt x="68" y="70"/>
                  <a:pt x="68" y="70"/>
                  <a:pt x="68" y="71"/>
                </a:cubicBezTo>
                <a:cubicBezTo>
                  <a:pt x="69" y="71"/>
                  <a:pt x="69" y="72"/>
                  <a:pt x="70" y="71"/>
                </a:cubicBezTo>
                <a:cubicBezTo>
                  <a:pt x="70" y="71"/>
                  <a:pt x="70" y="71"/>
                  <a:pt x="70" y="71"/>
                </a:cubicBezTo>
                <a:cubicBezTo>
                  <a:pt x="70" y="72"/>
                  <a:pt x="70" y="72"/>
                  <a:pt x="70" y="72"/>
                </a:cubicBezTo>
                <a:cubicBezTo>
                  <a:pt x="70" y="72"/>
                  <a:pt x="69" y="73"/>
                  <a:pt x="70" y="74"/>
                </a:cubicBezTo>
                <a:cubicBezTo>
                  <a:pt x="70" y="74"/>
                  <a:pt x="71" y="75"/>
                  <a:pt x="71" y="75"/>
                </a:cubicBezTo>
                <a:cubicBezTo>
                  <a:pt x="71" y="75"/>
                  <a:pt x="71" y="75"/>
                  <a:pt x="71" y="75"/>
                </a:cubicBezTo>
                <a:cubicBezTo>
                  <a:pt x="72" y="74"/>
                  <a:pt x="72" y="74"/>
                  <a:pt x="72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79"/>
                  <a:pt x="69" y="80"/>
                  <a:pt x="67" y="81"/>
                </a:cubicBezTo>
                <a:cubicBezTo>
                  <a:pt x="53" y="85"/>
                  <a:pt x="46" y="101"/>
                  <a:pt x="50" y="114"/>
                </a:cubicBezTo>
                <a:cubicBezTo>
                  <a:pt x="54" y="125"/>
                  <a:pt x="64" y="132"/>
                  <a:pt x="75" y="132"/>
                </a:cubicBezTo>
                <a:cubicBezTo>
                  <a:pt x="76" y="134"/>
                  <a:pt x="76" y="137"/>
                  <a:pt x="77" y="139"/>
                </a:cubicBezTo>
                <a:cubicBezTo>
                  <a:pt x="79" y="151"/>
                  <a:pt x="84" y="178"/>
                  <a:pt x="88" y="198"/>
                </a:cubicBezTo>
                <a:cubicBezTo>
                  <a:pt x="91" y="218"/>
                  <a:pt x="94" y="252"/>
                  <a:pt x="94" y="273"/>
                </a:cubicBezTo>
                <a:cubicBezTo>
                  <a:pt x="94" y="295"/>
                  <a:pt x="92" y="322"/>
                  <a:pt x="90" y="332"/>
                </a:cubicBezTo>
                <a:cubicBezTo>
                  <a:pt x="88" y="343"/>
                  <a:pt x="87" y="355"/>
                  <a:pt x="89" y="358"/>
                </a:cubicBezTo>
                <a:cubicBezTo>
                  <a:pt x="90" y="362"/>
                  <a:pt x="98" y="364"/>
                  <a:pt x="106" y="364"/>
                </a:cubicBezTo>
                <a:cubicBezTo>
                  <a:pt x="114" y="364"/>
                  <a:pt x="128" y="364"/>
                  <a:pt x="136" y="364"/>
                </a:cubicBezTo>
                <a:cubicBezTo>
                  <a:pt x="144" y="364"/>
                  <a:pt x="152" y="362"/>
                  <a:pt x="153" y="358"/>
                </a:cubicBezTo>
                <a:cubicBezTo>
                  <a:pt x="155" y="355"/>
                  <a:pt x="154" y="343"/>
                  <a:pt x="152" y="332"/>
                </a:cubicBezTo>
                <a:cubicBezTo>
                  <a:pt x="150" y="323"/>
                  <a:pt x="149" y="300"/>
                  <a:pt x="148" y="280"/>
                </a:cubicBezTo>
                <a:cubicBezTo>
                  <a:pt x="155" y="286"/>
                  <a:pt x="164" y="285"/>
                  <a:pt x="170" y="282"/>
                </a:cubicBezTo>
                <a:cubicBezTo>
                  <a:pt x="175" y="278"/>
                  <a:pt x="182" y="270"/>
                  <a:pt x="174" y="264"/>
                </a:cubicBezTo>
                <a:cubicBezTo>
                  <a:pt x="168" y="259"/>
                  <a:pt x="156" y="247"/>
                  <a:pt x="163" y="246"/>
                </a:cubicBezTo>
                <a:cubicBezTo>
                  <a:pt x="169" y="245"/>
                  <a:pt x="176" y="247"/>
                  <a:pt x="182" y="243"/>
                </a:cubicBezTo>
                <a:cubicBezTo>
                  <a:pt x="187" y="239"/>
                  <a:pt x="192" y="232"/>
                  <a:pt x="188" y="223"/>
                </a:cubicBezTo>
                <a:cubicBezTo>
                  <a:pt x="184" y="214"/>
                  <a:pt x="154" y="192"/>
                  <a:pt x="162" y="178"/>
                </a:cubicBezTo>
                <a:cubicBezTo>
                  <a:pt x="167" y="168"/>
                  <a:pt x="187" y="168"/>
                  <a:pt x="178" y="148"/>
                </a:cubicBezTo>
                <a:cubicBezTo>
                  <a:pt x="177" y="146"/>
                  <a:pt x="175" y="142"/>
                  <a:pt x="172" y="138"/>
                </a:cubicBezTo>
                <a:cubicBezTo>
                  <a:pt x="177" y="135"/>
                  <a:pt x="182" y="132"/>
                  <a:pt x="187" y="128"/>
                </a:cubicBezTo>
                <a:cubicBezTo>
                  <a:pt x="188" y="127"/>
                  <a:pt x="189" y="126"/>
                  <a:pt x="189" y="125"/>
                </a:cubicBezTo>
                <a:cubicBezTo>
                  <a:pt x="194" y="120"/>
                  <a:pt x="197" y="114"/>
                  <a:pt x="197" y="109"/>
                </a:cubicBezTo>
                <a:cubicBezTo>
                  <a:pt x="197" y="109"/>
                  <a:pt x="196" y="109"/>
                  <a:pt x="195" y="109"/>
                </a:cubicBezTo>
                <a:cubicBezTo>
                  <a:pt x="194" y="108"/>
                  <a:pt x="194" y="106"/>
                  <a:pt x="194" y="106"/>
                </a:cubicBezTo>
                <a:cubicBezTo>
                  <a:pt x="194" y="105"/>
                  <a:pt x="194" y="102"/>
                  <a:pt x="193" y="101"/>
                </a:cubicBezTo>
                <a:cubicBezTo>
                  <a:pt x="192" y="99"/>
                  <a:pt x="191" y="98"/>
                  <a:pt x="189" y="97"/>
                </a:cubicBezTo>
                <a:cubicBezTo>
                  <a:pt x="189" y="97"/>
                  <a:pt x="189" y="97"/>
                  <a:pt x="188" y="97"/>
                </a:cubicBezTo>
                <a:cubicBezTo>
                  <a:pt x="187" y="97"/>
                  <a:pt x="187" y="97"/>
                  <a:pt x="186" y="97"/>
                </a:cubicBezTo>
                <a:cubicBezTo>
                  <a:pt x="186" y="97"/>
                  <a:pt x="186" y="98"/>
                  <a:pt x="186" y="98"/>
                </a:cubicBezTo>
                <a:cubicBezTo>
                  <a:pt x="185" y="99"/>
                  <a:pt x="185" y="101"/>
                  <a:pt x="184" y="103"/>
                </a:cubicBezTo>
                <a:cubicBezTo>
                  <a:pt x="184" y="103"/>
                  <a:pt x="183" y="104"/>
                  <a:pt x="183" y="105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104"/>
                  <a:pt x="181" y="104"/>
                  <a:pt x="181" y="104"/>
                </a:cubicBezTo>
                <a:cubicBezTo>
                  <a:pt x="179" y="104"/>
                  <a:pt x="179" y="102"/>
                  <a:pt x="179" y="100"/>
                </a:cubicBezTo>
                <a:cubicBezTo>
                  <a:pt x="179" y="99"/>
                  <a:pt x="179" y="99"/>
                  <a:pt x="179" y="99"/>
                </a:cubicBezTo>
                <a:cubicBezTo>
                  <a:pt x="179" y="99"/>
                  <a:pt x="179" y="99"/>
                  <a:pt x="179" y="99"/>
                </a:cubicBezTo>
                <a:cubicBezTo>
                  <a:pt x="179" y="98"/>
                  <a:pt x="179" y="97"/>
                  <a:pt x="179" y="97"/>
                </a:cubicBezTo>
                <a:cubicBezTo>
                  <a:pt x="179" y="98"/>
                  <a:pt x="178" y="99"/>
                  <a:pt x="178" y="100"/>
                </a:cubicBezTo>
                <a:cubicBezTo>
                  <a:pt x="178" y="101"/>
                  <a:pt x="178" y="102"/>
                  <a:pt x="177" y="103"/>
                </a:cubicBezTo>
                <a:cubicBezTo>
                  <a:pt x="177" y="103"/>
                  <a:pt x="176" y="103"/>
                  <a:pt x="175" y="103"/>
                </a:cubicBezTo>
                <a:cubicBezTo>
                  <a:pt x="175" y="103"/>
                  <a:pt x="174" y="102"/>
                  <a:pt x="174" y="101"/>
                </a:cubicBezTo>
                <a:cubicBezTo>
                  <a:pt x="173" y="100"/>
                  <a:pt x="173" y="99"/>
                  <a:pt x="173" y="97"/>
                </a:cubicBezTo>
                <a:cubicBezTo>
                  <a:pt x="172" y="96"/>
                  <a:pt x="172" y="95"/>
                  <a:pt x="173" y="93"/>
                </a:cubicBezTo>
                <a:cubicBezTo>
                  <a:pt x="173" y="93"/>
                  <a:pt x="173" y="93"/>
                  <a:pt x="173" y="93"/>
                </a:cubicBezTo>
                <a:cubicBezTo>
                  <a:pt x="173" y="93"/>
                  <a:pt x="173" y="92"/>
                  <a:pt x="173" y="91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73" y="91"/>
                  <a:pt x="171" y="92"/>
                  <a:pt x="171" y="92"/>
                </a:cubicBezTo>
                <a:cubicBezTo>
                  <a:pt x="170" y="93"/>
                  <a:pt x="170" y="94"/>
                  <a:pt x="170" y="94"/>
                </a:cubicBezTo>
                <a:cubicBezTo>
                  <a:pt x="170" y="94"/>
                  <a:pt x="170" y="95"/>
                  <a:pt x="169" y="95"/>
                </a:cubicBezTo>
                <a:cubicBezTo>
                  <a:pt x="169" y="96"/>
                  <a:pt x="169" y="96"/>
                  <a:pt x="169" y="97"/>
                </a:cubicBezTo>
                <a:cubicBezTo>
                  <a:pt x="168" y="97"/>
                  <a:pt x="167" y="97"/>
                  <a:pt x="167" y="97"/>
                </a:cubicBezTo>
                <a:cubicBezTo>
                  <a:pt x="167" y="97"/>
                  <a:pt x="166" y="97"/>
                  <a:pt x="166" y="97"/>
                </a:cubicBezTo>
                <a:cubicBezTo>
                  <a:pt x="166" y="96"/>
                  <a:pt x="165" y="96"/>
                  <a:pt x="165" y="95"/>
                </a:cubicBezTo>
                <a:cubicBezTo>
                  <a:pt x="163" y="93"/>
                  <a:pt x="163" y="90"/>
                  <a:pt x="165" y="88"/>
                </a:cubicBezTo>
                <a:cubicBezTo>
                  <a:pt x="166" y="87"/>
                  <a:pt x="167" y="86"/>
                  <a:pt x="168" y="85"/>
                </a:cubicBezTo>
                <a:cubicBezTo>
                  <a:pt x="168" y="85"/>
                  <a:pt x="168" y="85"/>
                  <a:pt x="168" y="85"/>
                </a:cubicBezTo>
                <a:cubicBezTo>
                  <a:pt x="168" y="85"/>
                  <a:pt x="167" y="85"/>
                  <a:pt x="167" y="85"/>
                </a:cubicBezTo>
                <a:cubicBezTo>
                  <a:pt x="166" y="84"/>
                  <a:pt x="164" y="84"/>
                  <a:pt x="163" y="84"/>
                </a:cubicBezTo>
                <a:cubicBezTo>
                  <a:pt x="160" y="84"/>
                  <a:pt x="160" y="84"/>
                  <a:pt x="159" y="84"/>
                </a:cubicBezTo>
                <a:cubicBezTo>
                  <a:pt x="158" y="83"/>
                  <a:pt x="158" y="83"/>
                  <a:pt x="158" y="83"/>
                </a:cubicBezTo>
                <a:cubicBezTo>
                  <a:pt x="158" y="83"/>
                  <a:pt x="158" y="83"/>
                  <a:pt x="158" y="83"/>
                </a:cubicBezTo>
                <a:cubicBezTo>
                  <a:pt x="154" y="84"/>
                  <a:pt x="151" y="87"/>
                  <a:pt x="149" y="91"/>
                </a:cubicBezTo>
                <a:cubicBezTo>
                  <a:pt x="148" y="91"/>
                  <a:pt x="148" y="92"/>
                  <a:pt x="147" y="93"/>
                </a:cubicBezTo>
                <a:cubicBezTo>
                  <a:pt x="147" y="93"/>
                  <a:pt x="147" y="93"/>
                  <a:pt x="147" y="94"/>
                </a:cubicBezTo>
                <a:cubicBezTo>
                  <a:pt x="145" y="97"/>
                  <a:pt x="144" y="100"/>
                  <a:pt x="144" y="104"/>
                </a:cubicBezTo>
                <a:cubicBezTo>
                  <a:pt x="144" y="105"/>
                  <a:pt x="144" y="106"/>
                  <a:pt x="144" y="107"/>
                </a:cubicBezTo>
                <a:cubicBezTo>
                  <a:pt x="143" y="108"/>
                  <a:pt x="143" y="109"/>
                  <a:pt x="143" y="111"/>
                </a:cubicBezTo>
                <a:cubicBezTo>
                  <a:pt x="142" y="111"/>
                  <a:pt x="141" y="111"/>
                  <a:pt x="140" y="111"/>
                </a:cubicBezTo>
                <a:cubicBezTo>
                  <a:pt x="156" y="53"/>
                  <a:pt x="156" y="53"/>
                  <a:pt x="156" y="53"/>
                </a:cubicBezTo>
                <a:cubicBezTo>
                  <a:pt x="158" y="53"/>
                  <a:pt x="161" y="54"/>
                  <a:pt x="163" y="56"/>
                </a:cubicBezTo>
                <a:cubicBezTo>
                  <a:pt x="163" y="59"/>
                  <a:pt x="163" y="59"/>
                  <a:pt x="163" y="59"/>
                </a:cubicBezTo>
                <a:cubicBezTo>
                  <a:pt x="163" y="59"/>
                  <a:pt x="164" y="60"/>
                  <a:pt x="164" y="60"/>
                </a:cubicBezTo>
                <a:cubicBezTo>
                  <a:pt x="164" y="60"/>
                  <a:pt x="164" y="60"/>
                  <a:pt x="164" y="60"/>
                </a:cubicBezTo>
                <a:cubicBezTo>
                  <a:pt x="165" y="60"/>
                  <a:pt x="165" y="59"/>
                  <a:pt x="165" y="59"/>
                </a:cubicBezTo>
                <a:cubicBezTo>
                  <a:pt x="165" y="57"/>
                  <a:pt x="165" y="57"/>
                  <a:pt x="165" y="57"/>
                </a:cubicBezTo>
                <a:cubicBezTo>
                  <a:pt x="173" y="55"/>
                  <a:pt x="181" y="58"/>
                  <a:pt x="184" y="60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7" y="65"/>
                  <a:pt x="187" y="65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ubicBezTo>
                  <a:pt x="189" y="64"/>
                  <a:pt x="189" y="63"/>
                  <a:pt x="189" y="63"/>
                </a:cubicBezTo>
                <a:cubicBezTo>
                  <a:pt x="188" y="61"/>
                  <a:pt x="188" y="61"/>
                  <a:pt x="188" y="61"/>
                </a:cubicBezTo>
                <a:cubicBezTo>
                  <a:pt x="190" y="60"/>
                  <a:pt x="196" y="58"/>
                  <a:pt x="204" y="61"/>
                </a:cubicBezTo>
                <a:cubicBezTo>
                  <a:pt x="208" y="64"/>
                  <a:pt x="208" y="64"/>
                  <a:pt x="208" y="64"/>
                </a:cubicBezTo>
                <a:cubicBezTo>
                  <a:pt x="208" y="64"/>
                  <a:pt x="208" y="64"/>
                  <a:pt x="209" y="64"/>
                </a:cubicBezTo>
                <a:cubicBezTo>
                  <a:pt x="209" y="64"/>
                  <a:pt x="209" y="64"/>
                  <a:pt x="209" y="64"/>
                </a:cubicBezTo>
                <a:cubicBezTo>
                  <a:pt x="210" y="64"/>
                  <a:pt x="210" y="63"/>
                  <a:pt x="209" y="62"/>
                </a:cubicBezTo>
                <a:lnTo>
                  <a:pt x="164" y="23"/>
                </a:lnTo>
                <a:close/>
                <a:moveTo>
                  <a:pt x="105" y="97"/>
                </a:moveTo>
                <a:cubicBezTo>
                  <a:pt x="105" y="96"/>
                  <a:pt x="107" y="93"/>
                  <a:pt x="109" y="91"/>
                </a:cubicBezTo>
                <a:cubicBezTo>
                  <a:pt x="111" y="89"/>
                  <a:pt x="113" y="88"/>
                  <a:pt x="115" y="88"/>
                </a:cubicBezTo>
                <a:cubicBezTo>
                  <a:pt x="117" y="87"/>
                  <a:pt x="119" y="88"/>
                  <a:pt x="119" y="88"/>
                </a:cubicBezTo>
                <a:cubicBezTo>
                  <a:pt x="119" y="88"/>
                  <a:pt x="118" y="89"/>
                  <a:pt x="116" y="89"/>
                </a:cubicBezTo>
                <a:cubicBezTo>
                  <a:pt x="114" y="89"/>
                  <a:pt x="112" y="91"/>
                  <a:pt x="111" y="92"/>
                </a:cubicBezTo>
                <a:cubicBezTo>
                  <a:pt x="109" y="94"/>
                  <a:pt x="108" y="97"/>
                  <a:pt x="107" y="98"/>
                </a:cubicBezTo>
                <a:cubicBezTo>
                  <a:pt x="107" y="100"/>
                  <a:pt x="106" y="101"/>
                  <a:pt x="105" y="101"/>
                </a:cubicBezTo>
                <a:cubicBezTo>
                  <a:pt x="105" y="101"/>
                  <a:pt x="105" y="99"/>
                  <a:pt x="105" y="97"/>
                </a:cubicBezTo>
                <a:close/>
                <a:moveTo>
                  <a:pt x="192" y="111"/>
                </a:moveTo>
                <a:cubicBezTo>
                  <a:pt x="192" y="111"/>
                  <a:pt x="192" y="111"/>
                  <a:pt x="192" y="111"/>
                </a:cubicBezTo>
                <a:cubicBezTo>
                  <a:pt x="193" y="111"/>
                  <a:pt x="194" y="110"/>
                  <a:pt x="194" y="111"/>
                </a:cubicBezTo>
                <a:cubicBezTo>
                  <a:pt x="194" y="111"/>
                  <a:pt x="194" y="111"/>
                  <a:pt x="194" y="111"/>
                </a:cubicBezTo>
                <a:cubicBezTo>
                  <a:pt x="195" y="111"/>
                  <a:pt x="195" y="112"/>
                  <a:pt x="195" y="113"/>
                </a:cubicBezTo>
                <a:cubicBezTo>
                  <a:pt x="194" y="113"/>
                  <a:pt x="193" y="115"/>
                  <a:pt x="193" y="115"/>
                </a:cubicBezTo>
                <a:cubicBezTo>
                  <a:pt x="192" y="116"/>
                  <a:pt x="191" y="117"/>
                  <a:pt x="191" y="117"/>
                </a:cubicBezTo>
                <a:cubicBezTo>
                  <a:pt x="191" y="117"/>
                  <a:pt x="191" y="116"/>
                  <a:pt x="191" y="114"/>
                </a:cubicBezTo>
                <a:cubicBezTo>
                  <a:pt x="191" y="113"/>
                  <a:pt x="192" y="112"/>
                  <a:pt x="192" y="111"/>
                </a:cubicBezTo>
                <a:close/>
                <a:moveTo>
                  <a:pt x="187" y="104"/>
                </a:moveTo>
                <a:cubicBezTo>
                  <a:pt x="187" y="103"/>
                  <a:pt x="188" y="101"/>
                  <a:pt x="188" y="101"/>
                </a:cubicBezTo>
                <a:cubicBezTo>
                  <a:pt x="189" y="100"/>
                  <a:pt x="190" y="100"/>
                  <a:pt x="190" y="100"/>
                </a:cubicBezTo>
                <a:cubicBezTo>
                  <a:pt x="191" y="101"/>
                  <a:pt x="191" y="102"/>
                  <a:pt x="190" y="102"/>
                </a:cubicBezTo>
                <a:cubicBezTo>
                  <a:pt x="190" y="103"/>
                  <a:pt x="189" y="104"/>
                  <a:pt x="188" y="105"/>
                </a:cubicBezTo>
                <a:cubicBezTo>
                  <a:pt x="188" y="106"/>
                  <a:pt x="187" y="107"/>
                  <a:pt x="187" y="107"/>
                </a:cubicBezTo>
                <a:cubicBezTo>
                  <a:pt x="186" y="107"/>
                  <a:pt x="186" y="105"/>
                  <a:pt x="187" y="104"/>
                </a:cubicBezTo>
                <a:close/>
                <a:moveTo>
                  <a:pt x="186" y="122"/>
                </a:moveTo>
                <a:cubicBezTo>
                  <a:pt x="185" y="123"/>
                  <a:pt x="184" y="124"/>
                  <a:pt x="184" y="125"/>
                </a:cubicBezTo>
                <a:cubicBezTo>
                  <a:pt x="183" y="126"/>
                  <a:pt x="182" y="127"/>
                  <a:pt x="182" y="127"/>
                </a:cubicBezTo>
                <a:cubicBezTo>
                  <a:pt x="182" y="127"/>
                  <a:pt x="182" y="126"/>
                  <a:pt x="182" y="124"/>
                </a:cubicBezTo>
                <a:cubicBezTo>
                  <a:pt x="182" y="123"/>
                  <a:pt x="183" y="121"/>
                  <a:pt x="183" y="121"/>
                </a:cubicBezTo>
                <a:cubicBezTo>
                  <a:pt x="184" y="120"/>
                  <a:pt x="185" y="120"/>
                  <a:pt x="185" y="120"/>
                </a:cubicBezTo>
                <a:cubicBezTo>
                  <a:pt x="186" y="121"/>
                  <a:pt x="186" y="122"/>
                  <a:pt x="186" y="122"/>
                </a:cubicBezTo>
                <a:close/>
                <a:moveTo>
                  <a:pt x="181" y="114"/>
                </a:moveTo>
                <a:cubicBezTo>
                  <a:pt x="181" y="113"/>
                  <a:pt x="181" y="113"/>
                  <a:pt x="181" y="113"/>
                </a:cubicBezTo>
                <a:cubicBezTo>
                  <a:pt x="182" y="112"/>
                  <a:pt x="182" y="110"/>
                  <a:pt x="183" y="110"/>
                </a:cubicBezTo>
                <a:cubicBezTo>
                  <a:pt x="183" y="109"/>
                  <a:pt x="184" y="109"/>
                  <a:pt x="185" y="109"/>
                </a:cubicBezTo>
                <a:cubicBezTo>
                  <a:pt x="185" y="110"/>
                  <a:pt x="186" y="110"/>
                  <a:pt x="185" y="111"/>
                </a:cubicBezTo>
                <a:cubicBezTo>
                  <a:pt x="185" y="112"/>
                  <a:pt x="184" y="112"/>
                  <a:pt x="184" y="113"/>
                </a:cubicBezTo>
                <a:cubicBezTo>
                  <a:pt x="183" y="113"/>
                  <a:pt x="183" y="114"/>
                  <a:pt x="183" y="114"/>
                </a:cubicBezTo>
                <a:cubicBezTo>
                  <a:pt x="182" y="115"/>
                  <a:pt x="182" y="115"/>
                  <a:pt x="181" y="115"/>
                </a:cubicBezTo>
                <a:cubicBezTo>
                  <a:pt x="181" y="115"/>
                  <a:pt x="181" y="115"/>
                  <a:pt x="181" y="114"/>
                </a:cubicBezTo>
                <a:close/>
                <a:moveTo>
                  <a:pt x="184" y="219"/>
                </a:moveTo>
                <a:cubicBezTo>
                  <a:pt x="188" y="228"/>
                  <a:pt x="183" y="235"/>
                  <a:pt x="178" y="239"/>
                </a:cubicBezTo>
                <a:cubicBezTo>
                  <a:pt x="172" y="244"/>
                  <a:pt x="165" y="241"/>
                  <a:pt x="159" y="243"/>
                </a:cubicBezTo>
                <a:cubicBezTo>
                  <a:pt x="152" y="244"/>
                  <a:pt x="164" y="256"/>
                  <a:pt x="170" y="260"/>
                </a:cubicBezTo>
                <a:cubicBezTo>
                  <a:pt x="178" y="266"/>
                  <a:pt x="171" y="275"/>
                  <a:pt x="166" y="278"/>
                </a:cubicBezTo>
                <a:cubicBezTo>
                  <a:pt x="161" y="281"/>
                  <a:pt x="154" y="282"/>
                  <a:pt x="148" y="279"/>
                </a:cubicBezTo>
                <a:cubicBezTo>
                  <a:pt x="148" y="277"/>
                  <a:pt x="148" y="275"/>
                  <a:pt x="148" y="273"/>
                </a:cubicBezTo>
                <a:cubicBezTo>
                  <a:pt x="148" y="252"/>
                  <a:pt x="151" y="218"/>
                  <a:pt x="154" y="198"/>
                </a:cubicBezTo>
                <a:cubicBezTo>
                  <a:pt x="155" y="193"/>
                  <a:pt x="156" y="188"/>
                  <a:pt x="157" y="184"/>
                </a:cubicBezTo>
                <a:cubicBezTo>
                  <a:pt x="160" y="196"/>
                  <a:pt x="181" y="212"/>
                  <a:pt x="184" y="219"/>
                </a:cubicBezTo>
                <a:close/>
                <a:moveTo>
                  <a:pt x="174" y="145"/>
                </a:moveTo>
                <a:cubicBezTo>
                  <a:pt x="182" y="163"/>
                  <a:pt x="165" y="165"/>
                  <a:pt x="159" y="173"/>
                </a:cubicBezTo>
                <a:cubicBezTo>
                  <a:pt x="161" y="160"/>
                  <a:pt x="163" y="147"/>
                  <a:pt x="165" y="140"/>
                </a:cubicBezTo>
                <a:cubicBezTo>
                  <a:pt x="167" y="139"/>
                  <a:pt x="169" y="139"/>
                  <a:pt x="171" y="138"/>
                </a:cubicBezTo>
                <a:cubicBezTo>
                  <a:pt x="172" y="141"/>
                  <a:pt x="173" y="143"/>
                  <a:pt x="174" y="145"/>
                </a:cubicBezTo>
                <a:close/>
                <a:moveTo>
                  <a:pt x="165" y="107"/>
                </a:moveTo>
                <a:cubicBezTo>
                  <a:pt x="166" y="104"/>
                  <a:pt x="167" y="103"/>
                  <a:pt x="169" y="103"/>
                </a:cubicBezTo>
                <a:cubicBezTo>
                  <a:pt x="169" y="103"/>
                  <a:pt x="169" y="104"/>
                  <a:pt x="168" y="104"/>
                </a:cubicBezTo>
                <a:cubicBezTo>
                  <a:pt x="168" y="105"/>
                  <a:pt x="167" y="106"/>
                  <a:pt x="166" y="107"/>
                </a:cubicBezTo>
                <a:cubicBezTo>
                  <a:pt x="166" y="108"/>
                  <a:pt x="165" y="108"/>
                  <a:pt x="165" y="108"/>
                </a:cubicBezTo>
                <a:cubicBezTo>
                  <a:pt x="164" y="108"/>
                  <a:pt x="164" y="108"/>
                  <a:pt x="164" y="107"/>
                </a:cubicBezTo>
                <a:cubicBezTo>
                  <a:pt x="165" y="107"/>
                  <a:pt x="165" y="107"/>
                  <a:pt x="165" y="107"/>
                </a:cubicBezTo>
                <a:close/>
                <a:moveTo>
                  <a:pt x="177" y="129"/>
                </a:moveTo>
                <a:cubicBezTo>
                  <a:pt x="176" y="130"/>
                  <a:pt x="175" y="131"/>
                  <a:pt x="175" y="132"/>
                </a:cubicBezTo>
                <a:cubicBezTo>
                  <a:pt x="174" y="133"/>
                  <a:pt x="173" y="134"/>
                  <a:pt x="173" y="134"/>
                </a:cubicBezTo>
                <a:cubicBezTo>
                  <a:pt x="173" y="133"/>
                  <a:pt x="173" y="132"/>
                  <a:pt x="173" y="131"/>
                </a:cubicBezTo>
                <a:cubicBezTo>
                  <a:pt x="173" y="130"/>
                  <a:pt x="174" y="128"/>
                  <a:pt x="174" y="128"/>
                </a:cubicBezTo>
                <a:cubicBezTo>
                  <a:pt x="175" y="127"/>
                  <a:pt x="176" y="127"/>
                  <a:pt x="176" y="127"/>
                </a:cubicBezTo>
                <a:cubicBezTo>
                  <a:pt x="177" y="128"/>
                  <a:pt x="177" y="128"/>
                  <a:pt x="177" y="129"/>
                </a:cubicBezTo>
                <a:close/>
                <a:moveTo>
                  <a:pt x="174" y="109"/>
                </a:moveTo>
                <a:cubicBezTo>
                  <a:pt x="174" y="108"/>
                  <a:pt x="175" y="107"/>
                  <a:pt x="176" y="106"/>
                </a:cubicBezTo>
                <a:cubicBezTo>
                  <a:pt x="176" y="106"/>
                  <a:pt x="177" y="105"/>
                  <a:pt x="178" y="106"/>
                </a:cubicBezTo>
                <a:cubicBezTo>
                  <a:pt x="178" y="106"/>
                  <a:pt x="178" y="107"/>
                  <a:pt x="178" y="108"/>
                </a:cubicBezTo>
                <a:cubicBezTo>
                  <a:pt x="177" y="108"/>
                  <a:pt x="177" y="110"/>
                  <a:pt x="176" y="110"/>
                </a:cubicBezTo>
                <a:cubicBezTo>
                  <a:pt x="175" y="111"/>
                  <a:pt x="174" y="112"/>
                  <a:pt x="174" y="112"/>
                </a:cubicBezTo>
                <a:cubicBezTo>
                  <a:pt x="174" y="112"/>
                  <a:pt x="174" y="111"/>
                  <a:pt x="174" y="109"/>
                </a:cubicBezTo>
                <a:close/>
                <a:moveTo>
                  <a:pt x="173" y="119"/>
                </a:moveTo>
                <a:cubicBezTo>
                  <a:pt x="174" y="118"/>
                  <a:pt x="175" y="118"/>
                  <a:pt x="175" y="119"/>
                </a:cubicBezTo>
                <a:cubicBezTo>
                  <a:pt x="176" y="119"/>
                  <a:pt x="176" y="120"/>
                  <a:pt x="176" y="120"/>
                </a:cubicBezTo>
                <a:cubicBezTo>
                  <a:pt x="175" y="121"/>
                  <a:pt x="174" y="122"/>
                  <a:pt x="174" y="123"/>
                </a:cubicBezTo>
                <a:cubicBezTo>
                  <a:pt x="173" y="124"/>
                  <a:pt x="172" y="125"/>
                  <a:pt x="172" y="125"/>
                </a:cubicBezTo>
                <a:cubicBezTo>
                  <a:pt x="172" y="125"/>
                  <a:pt x="172" y="124"/>
                  <a:pt x="172" y="122"/>
                </a:cubicBezTo>
                <a:cubicBezTo>
                  <a:pt x="172" y="121"/>
                  <a:pt x="173" y="119"/>
                  <a:pt x="173" y="119"/>
                </a:cubicBezTo>
                <a:close/>
                <a:moveTo>
                  <a:pt x="158" y="102"/>
                </a:moveTo>
                <a:cubicBezTo>
                  <a:pt x="158" y="102"/>
                  <a:pt x="158" y="102"/>
                  <a:pt x="158" y="101"/>
                </a:cubicBezTo>
                <a:cubicBezTo>
                  <a:pt x="158" y="100"/>
                  <a:pt x="159" y="98"/>
                  <a:pt x="159" y="98"/>
                </a:cubicBezTo>
                <a:cubicBezTo>
                  <a:pt x="160" y="97"/>
                  <a:pt x="161" y="97"/>
                  <a:pt x="161" y="98"/>
                </a:cubicBezTo>
                <a:cubicBezTo>
                  <a:pt x="162" y="98"/>
                  <a:pt x="162" y="99"/>
                  <a:pt x="161" y="99"/>
                </a:cubicBezTo>
                <a:cubicBezTo>
                  <a:pt x="161" y="100"/>
                  <a:pt x="160" y="101"/>
                  <a:pt x="159" y="102"/>
                </a:cubicBezTo>
                <a:cubicBezTo>
                  <a:pt x="159" y="103"/>
                  <a:pt x="159" y="103"/>
                  <a:pt x="158" y="103"/>
                </a:cubicBezTo>
                <a:cubicBezTo>
                  <a:pt x="158" y="104"/>
                  <a:pt x="158" y="104"/>
                  <a:pt x="158" y="104"/>
                </a:cubicBezTo>
                <a:cubicBezTo>
                  <a:pt x="158" y="104"/>
                  <a:pt x="157" y="103"/>
                  <a:pt x="158" y="102"/>
                </a:cubicBezTo>
                <a:close/>
                <a:moveTo>
                  <a:pt x="159" y="110"/>
                </a:moveTo>
                <a:cubicBezTo>
                  <a:pt x="159" y="110"/>
                  <a:pt x="159" y="111"/>
                  <a:pt x="159" y="111"/>
                </a:cubicBezTo>
                <a:cubicBezTo>
                  <a:pt x="158" y="111"/>
                  <a:pt x="157" y="111"/>
                  <a:pt x="157" y="111"/>
                </a:cubicBezTo>
                <a:cubicBezTo>
                  <a:pt x="157" y="111"/>
                  <a:pt x="157" y="111"/>
                  <a:pt x="157" y="110"/>
                </a:cubicBezTo>
                <a:cubicBezTo>
                  <a:pt x="158" y="110"/>
                  <a:pt x="158" y="110"/>
                  <a:pt x="159" y="110"/>
                </a:cubicBezTo>
                <a:close/>
                <a:moveTo>
                  <a:pt x="153" y="94"/>
                </a:moveTo>
                <a:cubicBezTo>
                  <a:pt x="153" y="94"/>
                  <a:pt x="153" y="94"/>
                  <a:pt x="153" y="93"/>
                </a:cubicBezTo>
                <a:cubicBezTo>
                  <a:pt x="154" y="92"/>
                  <a:pt x="154" y="91"/>
                  <a:pt x="154" y="91"/>
                </a:cubicBezTo>
                <a:cubicBezTo>
                  <a:pt x="155" y="91"/>
                  <a:pt x="156" y="90"/>
                  <a:pt x="156" y="91"/>
                </a:cubicBezTo>
                <a:cubicBezTo>
                  <a:pt x="157" y="91"/>
                  <a:pt x="157" y="92"/>
                  <a:pt x="157" y="93"/>
                </a:cubicBezTo>
                <a:cubicBezTo>
                  <a:pt x="156" y="93"/>
                  <a:pt x="155" y="94"/>
                  <a:pt x="155" y="95"/>
                </a:cubicBezTo>
                <a:cubicBezTo>
                  <a:pt x="155" y="95"/>
                  <a:pt x="155" y="95"/>
                  <a:pt x="154" y="96"/>
                </a:cubicBezTo>
                <a:cubicBezTo>
                  <a:pt x="154" y="96"/>
                  <a:pt x="153" y="97"/>
                  <a:pt x="153" y="97"/>
                </a:cubicBezTo>
                <a:cubicBezTo>
                  <a:pt x="153" y="97"/>
                  <a:pt x="153" y="96"/>
                  <a:pt x="153" y="94"/>
                </a:cubicBezTo>
                <a:close/>
                <a:moveTo>
                  <a:pt x="149" y="107"/>
                </a:moveTo>
                <a:cubicBezTo>
                  <a:pt x="149" y="105"/>
                  <a:pt x="150" y="104"/>
                  <a:pt x="150" y="103"/>
                </a:cubicBezTo>
                <a:cubicBezTo>
                  <a:pt x="151" y="103"/>
                  <a:pt x="152" y="103"/>
                  <a:pt x="153" y="103"/>
                </a:cubicBezTo>
                <a:cubicBezTo>
                  <a:pt x="153" y="103"/>
                  <a:pt x="153" y="104"/>
                  <a:pt x="153" y="105"/>
                </a:cubicBezTo>
                <a:cubicBezTo>
                  <a:pt x="152" y="106"/>
                  <a:pt x="151" y="107"/>
                  <a:pt x="151" y="108"/>
                </a:cubicBezTo>
                <a:cubicBezTo>
                  <a:pt x="150" y="108"/>
                  <a:pt x="149" y="109"/>
                  <a:pt x="149" y="109"/>
                </a:cubicBezTo>
                <a:cubicBezTo>
                  <a:pt x="149" y="109"/>
                  <a:pt x="149" y="108"/>
                  <a:pt x="149" y="107"/>
                </a:cubicBezTo>
                <a:close/>
                <a:moveTo>
                  <a:pt x="99" y="98"/>
                </a:moveTo>
                <a:cubicBezTo>
                  <a:pt x="100" y="102"/>
                  <a:pt x="101" y="107"/>
                  <a:pt x="100" y="111"/>
                </a:cubicBezTo>
                <a:cubicBezTo>
                  <a:pt x="99" y="111"/>
                  <a:pt x="98" y="111"/>
                  <a:pt x="98" y="111"/>
                </a:cubicBezTo>
                <a:cubicBezTo>
                  <a:pt x="99" y="107"/>
                  <a:pt x="99" y="103"/>
                  <a:pt x="97" y="100"/>
                </a:cubicBezTo>
                <a:cubicBezTo>
                  <a:pt x="92" y="102"/>
                  <a:pt x="92" y="102"/>
                  <a:pt x="92" y="102"/>
                </a:cubicBezTo>
                <a:cubicBezTo>
                  <a:pt x="91" y="99"/>
                  <a:pt x="91" y="99"/>
                  <a:pt x="91" y="99"/>
                </a:cubicBezTo>
                <a:cubicBezTo>
                  <a:pt x="97" y="97"/>
                  <a:pt x="97" y="97"/>
                  <a:pt x="97" y="97"/>
                </a:cubicBezTo>
                <a:cubicBezTo>
                  <a:pt x="95" y="94"/>
                  <a:pt x="93" y="90"/>
                  <a:pt x="90" y="88"/>
                </a:cubicBezTo>
                <a:cubicBezTo>
                  <a:pt x="89" y="85"/>
                  <a:pt x="89" y="85"/>
                  <a:pt x="89" y="85"/>
                </a:cubicBezTo>
                <a:cubicBezTo>
                  <a:pt x="94" y="88"/>
                  <a:pt x="97" y="93"/>
                  <a:pt x="99" y="98"/>
                </a:cubicBezTo>
                <a:close/>
                <a:moveTo>
                  <a:pt x="85" y="83"/>
                </a:moveTo>
                <a:cubicBezTo>
                  <a:pt x="85" y="89"/>
                  <a:pt x="85" y="89"/>
                  <a:pt x="85" y="89"/>
                </a:cubicBezTo>
                <a:cubicBezTo>
                  <a:pt x="85" y="90"/>
                  <a:pt x="85" y="90"/>
                  <a:pt x="85" y="90"/>
                </a:cubicBezTo>
                <a:cubicBezTo>
                  <a:pt x="83" y="87"/>
                  <a:pt x="83" y="87"/>
                  <a:pt x="83" y="87"/>
                </a:cubicBezTo>
                <a:cubicBezTo>
                  <a:pt x="84" y="85"/>
                  <a:pt x="84" y="85"/>
                  <a:pt x="84" y="85"/>
                </a:cubicBezTo>
                <a:cubicBezTo>
                  <a:pt x="84" y="84"/>
                  <a:pt x="82" y="84"/>
                  <a:pt x="81" y="84"/>
                </a:cubicBezTo>
                <a:cubicBezTo>
                  <a:pt x="80" y="82"/>
                  <a:pt x="80" y="82"/>
                  <a:pt x="80" y="82"/>
                </a:cubicBezTo>
                <a:cubicBezTo>
                  <a:pt x="82" y="82"/>
                  <a:pt x="83" y="82"/>
                  <a:pt x="85" y="83"/>
                </a:cubicBezTo>
                <a:close/>
                <a:moveTo>
                  <a:pt x="83" y="111"/>
                </a:moveTo>
                <a:cubicBezTo>
                  <a:pt x="78" y="108"/>
                  <a:pt x="78" y="108"/>
                  <a:pt x="78" y="108"/>
                </a:cubicBezTo>
                <a:cubicBezTo>
                  <a:pt x="79" y="112"/>
                  <a:pt x="79" y="112"/>
                  <a:pt x="79" y="112"/>
                </a:cubicBezTo>
                <a:cubicBezTo>
                  <a:pt x="78" y="112"/>
                  <a:pt x="77" y="112"/>
                  <a:pt x="76" y="112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72" y="113"/>
                  <a:pt x="71" y="113"/>
                  <a:pt x="71" y="114"/>
                </a:cubicBezTo>
                <a:cubicBezTo>
                  <a:pt x="72" y="114"/>
                  <a:pt x="72" y="115"/>
                  <a:pt x="72" y="116"/>
                </a:cubicBezTo>
                <a:cubicBezTo>
                  <a:pt x="67" y="127"/>
                  <a:pt x="67" y="127"/>
                  <a:pt x="67" y="127"/>
                </a:cubicBezTo>
                <a:cubicBezTo>
                  <a:pt x="69" y="128"/>
                  <a:pt x="72" y="128"/>
                  <a:pt x="75" y="129"/>
                </a:cubicBezTo>
                <a:cubicBezTo>
                  <a:pt x="75" y="129"/>
                  <a:pt x="75" y="130"/>
                  <a:pt x="75" y="130"/>
                </a:cubicBezTo>
                <a:cubicBezTo>
                  <a:pt x="65" y="130"/>
                  <a:pt x="56" y="124"/>
                  <a:pt x="52" y="114"/>
                </a:cubicBezTo>
                <a:cubicBezTo>
                  <a:pt x="48" y="101"/>
                  <a:pt x="55" y="87"/>
                  <a:pt x="68" y="83"/>
                </a:cubicBezTo>
                <a:cubicBezTo>
                  <a:pt x="70" y="82"/>
                  <a:pt x="73" y="81"/>
                  <a:pt x="75" y="81"/>
                </a:cubicBezTo>
                <a:cubicBezTo>
                  <a:pt x="76" y="83"/>
                  <a:pt x="76" y="83"/>
                  <a:pt x="76" y="83"/>
                </a:cubicBezTo>
                <a:cubicBezTo>
                  <a:pt x="74" y="83"/>
                  <a:pt x="72" y="83"/>
                  <a:pt x="69" y="84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81" y="92"/>
                  <a:pt x="81" y="92"/>
                  <a:pt x="81" y="92"/>
                </a:cubicBezTo>
                <a:cubicBezTo>
                  <a:pt x="82" y="95"/>
                  <a:pt x="82" y="95"/>
                  <a:pt x="82" y="95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85" y="101"/>
                  <a:pt x="85" y="101"/>
                  <a:pt x="85" y="101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79" y="106"/>
                  <a:pt x="79" y="106"/>
                  <a:pt x="79" y="106"/>
                </a:cubicBezTo>
                <a:cubicBezTo>
                  <a:pt x="89" y="111"/>
                  <a:pt x="89" y="111"/>
                  <a:pt x="89" y="111"/>
                </a:cubicBezTo>
                <a:cubicBezTo>
                  <a:pt x="87" y="111"/>
                  <a:pt x="85" y="111"/>
                  <a:pt x="83" y="1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247"/>
          <p:cNvSpPr>
            <a:spLocks/>
          </p:cNvSpPr>
          <p:nvPr/>
        </p:nvSpPr>
        <p:spPr bwMode="auto">
          <a:xfrm>
            <a:off x="8000830" y="1674736"/>
            <a:ext cx="47617" cy="35712"/>
          </a:xfrm>
          <a:custGeom>
            <a:avLst/>
            <a:gdLst>
              <a:gd name="T0" fmla="*/ 3 w 20"/>
              <a:gd name="T1" fmla="*/ 0 h 15"/>
              <a:gd name="T2" fmla="*/ 2 w 20"/>
              <a:gd name="T3" fmla="*/ 15 h 15"/>
              <a:gd name="T4" fmla="*/ 20 w 20"/>
              <a:gd name="T5" fmla="*/ 9 h 15"/>
              <a:gd name="T6" fmla="*/ 3 w 20"/>
              <a:gd name="T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15">
                <a:moveTo>
                  <a:pt x="3" y="0"/>
                </a:moveTo>
                <a:cubicBezTo>
                  <a:pt x="1" y="5"/>
                  <a:pt x="0" y="10"/>
                  <a:pt x="2" y="15"/>
                </a:cubicBezTo>
                <a:cubicBezTo>
                  <a:pt x="20" y="9"/>
                  <a:pt x="20" y="9"/>
                  <a:pt x="20" y="9"/>
                </a:cubicBezTo>
                <a:lnTo>
                  <a:pt x="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248"/>
          <p:cNvSpPr>
            <a:spLocks/>
          </p:cNvSpPr>
          <p:nvPr/>
        </p:nvSpPr>
        <p:spPr bwMode="auto">
          <a:xfrm>
            <a:off x="8009759" y="1646464"/>
            <a:ext cx="40176" cy="43153"/>
          </a:xfrm>
          <a:custGeom>
            <a:avLst/>
            <a:gdLst>
              <a:gd name="T0" fmla="*/ 0 w 17"/>
              <a:gd name="T1" fmla="*/ 10 h 18"/>
              <a:gd name="T2" fmla="*/ 17 w 17"/>
              <a:gd name="T3" fmla="*/ 18 h 18"/>
              <a:gd name="T4" fmla="*/ 11 w 17"/>
              <a:gd name="T5" fmla="*/ 0 h 18"/>
              <a:gd name="T6" fmla="*/ 0 w 17"/>
              <a:gd name="T7" fmla="*/ 1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8">
                <a:moveTo>
                  <a:pt x="0" y="10"/>
                </a:moveTo>
                <a:cubicBezTo>
                  <a:pt x="17" y="18"/>
                  <a:pt x="17" y="18"/>
                  <a:pt x="17" y="18"/>
                </a:cubicBezTo>
                <a:cubicBezTo>
                  <a:pt x="11" y="0"/>
                  <a:pt x="11" y="0"/>
                  <a:pt x="11" y="0"/>
                </a:cubicBezTo>
                <a:cubicBezTo>
                  <a:pt x="6" y="2"/>
                  <a:pt x="2" y="5"/>
                  <a:pt x="0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249"/>
          <p:cNvSpPr>
            <a:spLocks/>
          </p:cNvSpPr>
          <p:nvPr/>
        </p:nvSpPr>
        <p:spPr bwMode="auto">
          <a:xfrm>
            <a:off x="8005294" y="1701521"/>
            <a:ext cx="44640" cy="43153"/>
          </a:xfrm>
          <a:custGeom>
            <a:avLst/>
            <a:gdLst>
              <a:gd name="T0" fmla="*/ 10 w 19"/>
              <a:gd name="T1" fmla="*/ 18 h 18"/>
              <a:gd name="T2" fmla="*/ 19 w 19"/>
              <a:gd name="T3" fmla="*/ 0 h 18"/>
              <a:gd name="T4" fmla="*/ 0 w 19"/>
              <a:gd name="T5" fmla="*/ 6 h 18"/>
              <a:gd name="T6" fmla="*/ 10 w 19"/>
              <a:gd name="T7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18">
                <a:moveTo>
                  <a:pt x="10" y="18"/>
                </a:moveTo>
                <a:cubicBezTo>
                  <a:pt x="19" y="0"/>
                  <a:pt x="19" y="0"/>
                  <a:pt x="19" y="0"/>
                </a:cubicBezTo>
                <a:cubicBezTo>
                  <a:pt x="0" y="6"/>
                  <a:pt x="0" y="6"/>
                  <a:pt x="0" y="6"/>
                </a:cubicBezTo>
                <a:cubicBezTo>
                  <a:pt x="2" y="11"/>
                  <a:pt x="6" y="15"/>
                  <a:pt x="10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250"/>
          <p:cNvSpPr>
            <a:spLocks/>
          </p:cNvSpPr>
          <p:nvPr/>
        </p:nvSpPr>
        <p:spPr bwMode="auto">
          <a:xfrm>
            <a:off x="8729959" y="1552719"/>
            <a:ext cx="59521" cy="65473"/>
          </a:xfrm>
          <a:custGeom>
            <a:avLst/>
            <a:gdLst>
              <a:gd name="T0" fmla="*/ 0 w 25"/>
              <a:gd name="T1" fmla="*/ 15 h 27"/>
              <a:gd name="T2" fmla="*/ 25 w 25"/>
              <a:gd name="T3" fmla="*/ 27 h 27"/>
              <a:gd name="T4" fmla="*/ 16 w 25"/>
              <a:gd name="T5" fmla="*/ 0 h 27"/>
              <a:gd name="T6" fmla="*/ 0 w 25"/>
              <a:gd name="T7" fmla="*/ 15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27">
                <a:moveTo>
                  <a:pt x="0" y="15"/>
                </a:moveTo>
                <a:cubicBezTo>
                  <a:pt x="25" y="27"/>
                  <a:pt x="25" y="27"/>
                  <a:pt x="25" y="27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3"/>
                  <a:pt x="3" y="8"/>
                  <a:pt x="0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251"/>
          <p:cNvSpPr>
            <a:spLocks noEditPoints="1"/>
          </p:cNvSpPr>
          <p:nvPr/>
        </p:nvSpPr>
        <p:spPr bwMode="auto">
          <a:xfrm>
            <a:off x="8590085" y="1365229"/>
            <a:ext cx="813945" cy="952331"/>
          </a:xfrm>
          <a:custGeom>
            <a:avLst/>
            <a:gdLst>
              <a:gd name="T0" fmla="*/ 282 w 341"/>
              <a:gd name="T1" fmla="*/ 50 h 399"/>
              <a:gd name="T2" fmla="*/ 275 w 341"/>
              <a:gd name="T3" fmla="*/ 49 h 399"/>
              <a:gd name="T4" fmla="*/ 270 w 341"/>
              <a:gd name="T5" fmla="*/ 52 h 399"/>
              <a:gd name="T6" fmla="*/ 267 w 341"/>
              <a:gd name="T7" fmla="*/ 56 h 399"/>
              <a:gd name="T8" fmla="*/ 263 w 341"/>
              <a:gd name="T9" fmla="*/ 58 h 399"/>
              <a:gd name="T10" fmla="*/ 210 w 341"/>
              <a:gd name="T11" fmla="*/ 107 h 399"/>
              <a:gd name="T12" fmla="*/ 190 w 341"/>
              <a:gd name="T13" fmla="*/ 130 h 399"/>
              <a:gd name="T14" fmla="*/ 180 w 341"/>
              <a:gd name="T15" fmla="*/ 69 h 399"/>
              <a:gd name="T16" fmla="*/ 181 w 341"/>
              <a:gd name="T17" fmla="*/ 66 h 399"/>
              <a:gd name="T18" fmla="*/ 183 w 341"/>
              <a:gd name="T19" fmla="*/ 62 h 399"/>
              <a:gd name="T20" fmla="*/ 185 w 341"/>
              <a:gd name="T21" fmla="*/ 58 h 399"/>
              <a:gd name="T22" fmla="*/ 185 w 341"/>
              <a:gd name="T23" fmla="*/ 53 h 399"/>
              <a:gd name="T24" fmla="*/ 186 w 341"/>
              <a:gd name="T25" fmla="*/ 49 h 399"/>
              <a:gd name="T26" fmla="*/ 197 w 341"/>
              <a:gd name="T27" fmla="*/ 3 h 399"/>
              <a:gd name="T28" fmla="*/ 180 w 341"/>
              <a:gd name="T29" fmla="*/ 49 h 399"/>
              <a:gd name="T30" fmla="*/ 180 w 341"/>
              <a:gd name="T31" fmla="*/ 53 h 399"/>
              <a:gd name="T32" fmla="*/ 179 w 341"/>
              <a:gd name="T33" fmla="*/ 56 h 399"/>
              <a:gd name="T34" fmla="*/ 178 w 341"/>
              <a:gd name="T35" fmla="*/ 60 h 399"/>
              <a:gd name="T36" fmla="*/ 176 w 341"/>
              <a:gd name="T37" fmla="*/ 64 h 399"/>
              <a:gd name="T38" fmla="*/ 175 w 341"/>
              <a:gd name="T39" fmla="*/ 69 h 399"/>
              <a:gd name="T40" fmla="*/ 80 w 341"/>
              <a:gd name="T41" fmla="*/ 57 h 399"/>
              <a:gd name="T42" fmla="*/ 90 w 341"/>
              <a:gd name="T43" fmla="*/ 55 h 399"/>
              <a:gd name="T44" fmla="*/ 111 w 341"/>
              <a:gd name="T45" fmla="*/ 47 h 399"/>
              <a:gd name="T46" fmla="*/ 73 w 341"/>
              <a:gd name="T47" fmla="*/ 35 h 399"/>
              <a:gd name="T48" fmla="*/ 27 w 341"/>
              <a:gd name="T49" fmla="*/ 71 h 399"/>
              <a:gd name="T50" fmla="*/ 47 w 341"/>
              <a:gd name="T51" fmla="*/ 70 h 399"/>
              <a:gd name="T52" fmla="*/ 69 w 341"/>
              <a:gd name="T53" fmla="*/ 64 h 399"/>
              <a:gd name="T54" fmla="*/ 75 w 341"/>
              <a:gd name="T55" fmla="*/ 73 h 399"/>
              <a:gd name="T56" fmla="*/ 36 w 341"/>
              <a:gd name="T57" fmla="*/ 107 h 399"/>
              <a:gd name="T58" fmla="*/ 9 w 341"/>
              <a:gd name="T59" fmla="*/ 58 h 399"/>
              <a:gd name="T60" fmla="*/ 5 w 341"/>
              <a:gd name="T61" fmla="*/ 41 h 399"/>
              <a:gd name="T62" fmla="*/ 13 w 341"/>
              <a:gd name="T63" fmla="*/ 68 h 399"/>
              <a:gd name="T64" fmla="*/ 34 w 341"/>
              <a:gd name="T65" fmla="*/ 111 h 399"/>
              <a:gd name="T66" fmla="*/ 56 w 341"/>
              <a:gd name="T67" fmla="*/ 148 h 399"/>
              <a:gd name="T68" fmla="*/ 92 w 341"/>
              <a:gd name="T69" fmla="*/ 392 h 399"/>
              <a:gd name="T70" fmla="*/ 161 w 341"/>
              <a:gd name="T71" fmla="*/ 381 h 399"/>
              <a:gd name="T72" fmla="*/ 206 w 341"/>
              <a:gd name="T73" fmla="*/ 171 h 399"/>
              <a:gd name="T74" fmla="*/ 214 w 341"/>
              <a:gd name="T75" fmla="*/ 283 h 399"/>
              <a:gd name="T76" fmla="*/ 219 w 341"/>
              <a:gd name="T77" fmla="*/ 152 h 399"/>
              <a:gd name="T78" fmla="*/ 231 w 341"/>
              <a:gd name="T79" fmla="*/ 140 h 399"/>
              <a:gd name="T80" fmla="*/ 254 w 341"/>
              <a:gd name="T81" fmla="*/ 123 h 399"/>
              <a:gd name="T82" fmla="*/ 228 w 341"/>
              <a:gd name="T83" fmla="*/ 104 h 399"/>
              <a:gd name="T84" fmla="*/ 263 w 341"/>
              <a:gd name="T85" fmla="*/ 65 h 399"/>
              <a:gd name="T86" fmla="*/ 266 w 341"/>
              <a:gd name="T87" fmla="*/ 63 h 399"/>
              <a:gd name="T88" fmla="*/ 271 w 341"/>
              <a:gd name="T89" fmla="*/ 58 h 399"/>
              <a:gd name="T90" fmla="*/ 274 w 341"/>
              <a:gd name="T91" fmla="*/ 56 h 399"/>
              <a:gd name="T92" fmla="*/ 280 w 341"/>
              <a:gd name="T93" fmla="*/ 54 h 399"/>
              <a:gd name="T94" fmla="*/ 285 w 341"/>
              <a:gd name="T95" fmla="*/ 54 h 399"/>
              <a:gd name="T96" fmla="*/ 341 w 341"/>
              <a:gd name="T97" fmla="*/ 59 h 399"/>
              <a:gd name="T98" fmla="*/ 64 w 341"/>
              <a:gd name="T99" fmla="*/ 116 h 399"/>
              <a:gd name="T100" fmla="*/ 45 w 341"/>
              <a:gd name="T101" fmla="*/ 107 h 399"/>
              <a:gd name="T102" fmla="*/ 79 w 341"/>
              <a:gd name="T103" fmla="*/ 130 h 399"/>
              <a:gd name="T104" fmla="*/ 57 w 341"/>
              <a:gd name="T105" fmla="*/ 97 h 399"/>
              <a:gd name="T106" fmla="*/ 78 w 341"/>
              <a:gd name="T107" fmla="*/ 78 h 399"/>
              <a:gd name="T108" fmla="*/ 94 w 341"/>
              <a:gd name="T109" fmla="*/ 109 h 399"/>
              <a:gd name="T110" fmla="*/ 92 w 341"/>
              <a:gd name="T111" fmla="*/ 130 h 399"/>
              <a:gd name="T112" fmla="*/ 119 w 341"/>
              <a:gd name="T113" fmla="*/ 101 h 399"/>
              <a:gd name="T114" fmla="*/ 93 w 341"/>
              <a:gd name="T115" fmla="*/ 95 h 399"/>
              <a:gd name="T116" fmla="*/ 114 w 341"/>
              <a:gd name="T117" fmla="*/ 130 h 399"/>
              <a:gd name="T118" fmla="*/ 204 w 341"/>
              <a:gd name="T119" fmla="*/ 130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1" h="399">
                <a:moveTo>
                  <a:pt x="339" y="57"/>
                </a:moveTo>
                <a:cubicBezTo>
                  <a:pt x="286" y="50"/>
                  <a:pt x="286" y="50"/>
                  <a:pt x="286" y="50"/>
                </a:cubicBezTo>
                <a:cubicBezTo>
                  <a:pt x="286" y="49"/>
                  <a:pt x="285" y="49"/>
                  <a:pt x="285" y="48"/>
                </a:cubicBezTo>
                <a:cubicBezTo>
                  <a:pt x="285" y="48"/>
                  <a:pt x="284" y="48"/>
                  <a:pt x="284" y="48"/>
                </a:cubicBezTo>
                <a:cubicBezTo>
                  <a:pt x="283" y="48"/>
                  <a:pt x="282" y="48"/>
                  <a:pt x="282" y="49"/>
                </a:cubicBezTo>
                <a:cubicBezTo>
                  <a:pt x="282" y="49"/>
                  <a:pt x="282" y="50"/>
                  <a:pt x="282" y="50"/>
                </a:cubicBezTo>
                <a:cubicBezTo>
                  <a:pt x="281" y="50"/>
                  <a:pt x="281" y="49"/>
                  <a:pt x="281" y="49"/>
                </a:cubicBezTo>
                <a:cubicBezTo>
                  <a:pt x="280" y="48"/>
                  <a:pt x="280" y="48"/>
                  <a:pt x="279" y="48"/>
                </a:cubicBezTo>
                <a:cubicBezTo>
                  <a:pt x="278" y="48"/>
                  <a:pt x="278" y="49"/>
                  <a:pt x="278" y="49"/>
                </a:cubicBezTo>
                <a:cubicBezTo>
                  <a:pt x="278" y="50"/>
                  <a:pt x="278" y="50"/>
                  <a:pt x="278" y="51"/>
                </a:cubicBezTo>
                <a:cubicBezTo>
                  <a:pt x="277" y="50"/>
                  <a:pt x="277" y="50"/>
                  <a:pt x="276" y="49"/>
                </a:cubicBezTo>
                <a:cubicBezTo>
                  <a:pt x="276" y="49"/>
                  <a:pt x="275" y="49"/>
                  <a:pt x="275" y="49"/>
                </a:cubicBezTo>
                <a:cubicBezTo>
                  <a:pt x="274" y="49"/>
                  <a:pt x="274" y="50"/>
                  <a:pt x="274" y="51"/>
                </a:cubicBezTo>
                <a:cubicBezTo>
                  <a:pt x="274" y="51"/>
                  <a:pt x="274" y="51"/>
                  <a:pt x="274" y="52"/>
                </a:cubicBezTo>
                <a:cubicBezTo>
                  <a:pt x="274" y="51"/>
                  <a:pt x="274" y="51"/>
                  <a:pt x="274" y="51"/>
                </a:cubicBezTo>
                <a:cubicBezTo>
                  <a:pt x="273" y="51"/>
                  <a:pt x="273" y="51"/>
                  <a:pt x="273" y="51"/>
                </a:cubicBezTo>
                <a:cubicBezTo>
                  <a:pt x="272" y="50"/>
                  <a:pt x="271" y="50"/>
                  <a:pt x="271" y="51"/>
                </a:cubicBezTo>
                <a:cubicBezTo>
                  <a:pt x="270" y="51"/>
                  <a:pt x="270" y="52"/>
                  <a:pt x="270" y="52"/>
                </a:cubicBezTo>
                <a:cubicBezTo>
                  <a:pt x="270" y="53"/>
                  <a:pt x="270" y="53"/>
                  <a:pt x="270" y="53"/>
                </a:cubicBezTo>
                <a:cubicBezTo>
                  <a:pt x="270" y="53"/>
                  <a:pt x="270" y="53"/>
                  <a:pt x="270" y="53"/>
                </a:cubicBezTo>
                <a:cubicBezTo>
                  <a:pt x="270" y="53"/>
                  <a:pt x="270" y="53"/>
                  <a:pt x="269" y="53"/>
                </a:cubicBezTo>
                <a:cubicBezTo>
                  <a:pt x="269" y="52"/>
                  <a:pt x="268" y="52"/>
                  <a:pt x="268" y="53"/>
                </a:cubicBezTo>
                <a:cubicBezTo>
                  <a:pt x="267" y="53"/>
                  <a:pt x="267" y="54"/>
                  <a:pt x="267" y="54"/>
                </a:cubicBezTo>
                <a:cubicBezTo>
                  <a:pt x="267" y="55"/>
                  <a:pt x="267" y="55"/>
                  <a:pt x="267" y="56"/>
                </a:cubicBezTo>
                <a:cubicBezTo>
                  <a:pt x="267" y="56"/>
                  <a:pt x="267" y="55"/>
                  <a:pt x="266" y="55"/>
                </a:cubicBezTo>
                <a:cubicBezTo>
                  <a:pt x="266" y="55"/>
                  <a:pt x="265" y="55"/>
                  <a:pt x="265" y="55"/>
                </a:cubicBezTo>
                <a:cubicBezTo>
                  <a:pt x="264" y="56"/>
                  <a:pt x="264" y="56"/>
                  <a:pt x="264" y="57"/>
                </a:cubicBezTo>
                <a:cubicBezTo>
                  <a:pt x="264" y="57"/>
                  <a:pt x="264" y="58"/>
                  <a:pt x="264" y="58"/>
                </a:cubicBezTo>
                <a:cubicBezTo>
                  <a:pt x="264" y="58"/>
                  <a:pt x="264" y="58"/>
                  <a:pt x="264" y="58"/>
                </a:cubicBezTo>
                <a:cubicBezTo>
                  <a:pt x="264" y="58"/>
                  <a:pt x="264" y="58"/>
                  <a:pt x="263" y="58"/>
                </a:cubicBezTo>
                <a:cubicBezTo>
                  <a:pt x="263" y="58"/>
                  <a:pt x="262" y="58"/>
                  <a:pt x="262" y="58"/>
                </a:cubicBezTo>
                <a:cubicBezTo>
                  <a:pt x="261" y="59"/>
                  <a:pt x="261" y="59"/>
                  <a:pt x="261" y="60"/>
                </a:cubicBezTo>
                <a:cubicBezTo>
                  <a:pt x="261" y="60"/>
                  <a:pt x="261" y="60"/>
                  <a:pt x="261" y="60"/>
                </a:cubicBezTo>
                <a:cubicBezTo>
                  <a:pt x="224" y="101"/>
                  <a:pt x="224" y="101"/>
                  <a:pt x="224" y="101"/>
                </a:cubicBezTo>
                <a:cubicBezTo>
                  <a:pt x="219" y="101"/>
                  <a:pt x="214" y="102"/>
                  <a:pt x="209" y="105"/>
                </a:cubicBezTo>
                <a:cubicBezTo>
                  <a:pt x="210" y="107"/>
                  <a:pt x="210" y="107"/>
                  <a:pt x="210" y="107"/>
                </a:cubicBezTo>
                <a:cubicBezTo>
                  <a:pt x="214" y="105"/>
                  <a:pt x="218" y="104"/>
                  <a:pt x="222" y="104"/>
                </a:cubicBezTo>
                <a:cubicBezTo>
                  <a:pt x="219" y="107"/>
                  <a:pt x="219" y="107"/>
                  <a:pt x="219" y="107"/>
                </a:cubicBezTo>
                <a:cubicBezTo>
                  <a:pt x="217" y="107"/>
                  <a:pt x="215" y="108"/>
                  <a:pt x="213" y="109"/>
                </a:cubicBezTo>
                <a:cubicBezTo>
                  <a:pt x="214" y="112"/>
                  <a:pt x="214" y="112"/>
                  <a:pt x="214" y="112"/>
                </a:cubicBezTo>
                <a:cubicBezTo>
                  <a:pt x="198" y="130"/>
                  <a:pt x="198" y="130"/>
                  <a:pt x="198" y="130"/>
                </a:cubicBezTo>
                <a:cubicBezTo>
                  <a:pt x="196" y="130"/>
                  <a:pt x="193" y="130"/>
                  <a:pt x="190" y="130"/>
                </a:cubicBezTo>
                <a:cubicBezTo>
                  <a:pt x="183" y="130"/>
                  <a:pt x="174" y="130"/>
                  <a:pt x="165" y="130"/>
                </a:cubicBezTo>
                <a:cubicBezTo>
                  <a:pt x="180" y="73"/>
                  <a:pt x="180" y="73"/>
                  <a:pt x="180" y="73"/>
                </a:cubicBezTo>
                <a:cubicBezTo>
                  <a:pt x="180" y="72"/>
                  <a:pt x="180" y="72"/>
                  <a:pt x="180" y="72"/>
                </a:cubicBezTo>
                <a:cubicBezTo>
                  <a:pt x="181" y="72"/>
                  <a:pt x="181" y="72"/>
                  <a:pt x="182" y="71"/>
                </a:cubicBezTo>
                <a:cubicBezTo>
                  <a:pt x="182" y="71"/>
                  <a:pt x="182" y="70"/>
                  <a:pt x="181" y="70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81" y="69"/>
                  <a:pt x="181" y="69"/>
                  <a:pt x="181" y="69"/>
                </a:cubicBezTo>
                <a:cubicBezTo>
                  <a:pt x="182" y="69"/>
                  <a:pt x="182" y="69"/>
                  <a:pt x="182" y="68"/>
                </a:cubicBezTo>
                <a:cubicBezTo>
                  <a:pt x="183" y="67"/>
                  <a:pt x="182" y="67"/>
                  <a:pt x="182" y="66"/>
                </a:cubicBezTo>
                <a:cubicBezTo>
                  <a:pt x="181" y="66"/>
                  <a:pt x="181" y="66"/>
                  <a:pt x="181" y="66"/>
                </a:cubicBezTo>
                <a:cubicBezTo>
                  <a:pt x="181" y="66"/>
                  <a:pt x="181" y="66"/>
                  <a:pt x="181" y="66"/>
                </a:cubicBezTo>
                <a:cubicBezTo>
                  <a:pt x="182" y="66"/>
                  <a:pt x="182" y="66"/>
                  <a:pt x="182" y="66"/>
                </a:cubicBezTo>
                <a:cubicBezTo>
                  <a:pt x="183" y="66"/>
                  <a:pt x="183" y="65"/>
                  <a:pt x="183" y="64"/>
                </a:cubicBezTo>
                <a:cubicBezTo>
                  <a:pt x="183" y="64"/>
                  <a:pt x="183" y="63"/>
                  <a:pt x="183" y="63"/>
                </a:cubicBezTo>
                <a:cubicBezTo>
                  <a:pt x="182" y="62"/>
                  <a:pt x="182" y="62"/>
                  <a:pt x="182" y="62"/>
                </a:cubicBezTo>
                <a:cubicBezTo>
                  <a:pt x="182" y="62"/>
                  <a:pt x="182" y="62"/>
                  <a:pt x="182" y="62"/>
                </a:cubicBezTo>
                <a:cubicBezTo>
                  <a:pt x="183" y="62"/>
                  <a:pt x="183" y="62"/>
                  <a:pt x="183" y="62"/>
                </a:cubicBezTo>
                <a:cubicBezTo>
                  <a:pt x="183" y="62"/>
                  <a:pt x="184" y="62"/>
                  <a:pt x="184" y="61"/>
                </a:cubicBezTo>
                <a:cubicBezTo>
                  <a:pt x="184" y="60"/>
                  <a:pt x="184" y="60"/>
                  <a:pt x="184" y="59"/>
                </a:cubicBezTo>
                <a:cubicBezTo>
                  <a:pt x="183" y="59"/>
                  <a:pt x="183" y="59"/>
                  <a:pt x="183" y="59"/>
                </a:cubicBezTo>
                <a:cubicBezTo>
                  <a:pt x="183" y="59"/>
                  <a:pt x="183" y="59"/>
                  <a:pt x="183" y="59"/>
                </a:cubicBezTo>
                <a:cubicBezTo>
                  <a:pt x="184" y="59"/>
                  <a:pt x="184" y="59"/>
                  <a:pt x="184" y="59"/>
                </a:cubicBezTo>
                <a:cubicBezTo>
                  <a:pt x="184" y="59"/>
                  <a:pt x="185" y="58"/>
                  <a:pt x="185" y="58"/>
                </a:cubicBezTo>
                <a:cubicBezTo>
                  <a:pt x="185" y="57"/>
                  <a:pt x="185" y="56"/>
                  <a:pt x="184" y="56"/>
                </a:cubicBezTo>
                <a:cubicBezTo>
                  <a:pt x="184" y="56"/>
                  <a:pt x="184" y="56"/>
                  <a:pt x="184" y="56"/>
                </a:cubicBezTo>
                <a:cubicBezTo>
                  <a:pt x="184" y="56"/>
                  <a:pt x="184" y="56"/>
                  <a:pt x="184" y="56"/>
                </a:cubicBezTo>
                <a:cubicBezTo>
                  <a:pt x="185" y="55"/>
                  <a:pt x="185" y="55"/>
                  <a:pt x="185" y="55"/>
                </a:cubicBezTo>
                <a:cubicBezTo>
                  <a:pt x="185" y="55"/>
                  <a:pt x="186" y="55"/>
                  <a:pt x="186" y="54"/>
                </a:cubicBezTo>
                <a:cubicBezTo>
                  <a:pt x="186" y="54"/>
                  <a:pt x="186" y="53"/>
                  <a:pt x="185" y="53"/>
                </a:cubicBezTo>
                <a:cubicBezTo>
                  <a:pt x="185" y="52"/>
                  <a:pt x="185" y="52"/>
                  <a:pt x="185" y="52"/>
                </a:cubicBezTo>
                <a:cubicBezTo>
                  <a:pt x="185" y="52"/>
                  <a:pt x="185" y="52"/>
                  <a:pt x="185" y="52"/>
                </a:cubicBezTo>
                <a:cubicBezTo>
                  <a:pt x="185" y="52"/>
                  <a:pt x="185" y="52"/>
                  <a:pt x="185" y="52"/>
                </a:cubicBezTo>
                <a:cubicBezTo>
                  <a:pt x="186" y="52"/>
                  <a:pt x="187" y="51"/>
                  <a:pt x="187" y="51"/>
                </a:cubicBezTo>
                <a:cubicBezTo>
                  <a:pt x="187" y="50"/>
                  <a:pt x="187" y="50"/>
                  <a:pt x="186" y="49"/>
                </a:cubicBezTo>
                <a:cubicBezTo>
                  <a:pt x="186" y="49"/>
                  <a:pt x="186" y="49"/>
                  <a:pt x="186" y="49"/>
                </a:cubicBezTo>
                <a:cubicBezTo>
                  <a:pt x="186" y="49"/>
                  <a:pt x="186" y="49"/>
                  <a:pt x="186" y="49"/>
                </a:cubicBezTo>
                <a:cubicBezTo>
                  <a:pt x="186" y="49"/>
                  <a:pt x="186" y="49"/>
                  <a:pt x="186" y="49"/>
                </a:cubicBezTo>
                <a:cubicBezTo>
                  <a:pt x="187" y="48"/>
                  <a:pt x="187" y="48"/>
                  <a:pt x="188" y="47"/>
                </a:cubicBezTo>
                <a:cubicBezTo>
                  <a:pt x="188" y="47"/>
                  <a:pt x="187" y="46"/>
                  <a:pt x="187" y="46"/>
                </a:cubicBezTo>
                <a:cubicBezTo>
                  <a:pt x="186" y="45"/>
                  <a:pt x="186" y="45"/>
                  <a:pt x="186" y="45"/>
                </a:cubicBezTo>
                <a:cubicBezTo>
                  <a:pt x="197" y="3"/>
                  <a:pt x="197" y="3"/>
                  <a:pt x="197" y="3"/>
                </a:cubicBezTo>
                <a:cubicBezTo>
                  <a:pt x="197" y="1"/>
                  <a:pt x="197" y="0"/>
                  <a:pt x="195" y="0"/>
                </a:cubicBezTo>
                <a:cubicBezTo>
                  <a:pt x="194" y="0"/>
                  <a:pt x="193" y="0"/>
                  <a:pt x="193" y="2"/>
                </a:cubicBezTo>
                <a:cubicBezTo>
                  <a:pt x="182" y="46"/>
                  <a:pt x="182" y="46"/>
                  <a:pt x="182" y="46"/>
                </a:cubicBezTo>
                <a:cubicBezTo>
                  <a:pt x="181" y="46"/>
                  <a:pt x="181" y="46"/>
                  <a:pt x="181" y="46"/>
                </a:cubicBezTo>
                <a:cubicBezTo>
                  <a:pt x="181" y="46"/>
                  <a:pt x="180" y="47"/>
                  <a:pt x="180" y="47"/>
                </a:cubicBezTo>
                <a:cubicBezTo>
                  <a:pt x="180" y="48"/>
                  <a:pt x="180" y="49"/>
                  <a:pt x="180" y="49"/>
                </a:cubicBezTo>
                <a:cubicBezTo>
                  <a:pt x="181" y="49"/>
                  <a:pt x="181" y="49"/>
                  <a:pt x="181" y="49"/>
                </a:cubicBezTo>
                <a:cubicBezTo>
                  <a:pt x="181" y="49"/>
                  <a:pt x="181" y="49"/>
                  <a:pt x="181" y="49"/>
                </a:cubicBezTo>
                <a:cubicBezTo>
                  <a:pt x="180" y="50"/>
                  <a:pt x="180" y="50"/>
                  <a:pt x="180" y="50"/>
                </a:cubicBezTo>
                <a:cubicBezTo>
                  <a:pt x="180" y="50"/>
                  <a:pt x="179" y="50"/>
                  <a:pt x="179" y="51"/>
                </a:cubicBezTo>
                <a:cubicBezTo>
                  <a:pt x="179" y="51"/>
                  <a:pt x="179" y="52"/>
                  <a:pt x="180" y="52"/>
                </a:cubicBezTo>
                <a:cubicBezTo>
                  <a:pt x="180" y="53"/>
                  <a:pt x="180" y="53"/>
                  <a:pt x="180" y="53"/>
                </a:cubicBezTo>
                <a:cubicBezTo>
                  <a:pt x="180" y="53"/>
                  <a:pt x="180" y="53"/>
                  <a:pt x="180" y="53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9" y="53"/>
                  <a:pt x="178" y="53"/>
                  <a:pt x="178" y="54"/>
                </a:cubicBezTo>
                <a:cubicBezTo>
                  <a:pt x="178" y="55"/>
                  <a:pt x="178" y="55"/>
                  <a:pt x="179" y="56"/>
                </a:cubicBezTo>
                <a:cubicBezTo>
                  <a:pt x="179" y="56"/>
                  <a:pt x="179" y="56"/>
                  <a:pt x="179" y="56"/>
                </a:cubicBezTo>
                <a:cubicBezTo>
                  <a:pt x="179" y="56"/>
                  <a:pt x="179" y="56"/>
                  <a:pt x="179" y="56"/>
                </a:cubicBezTo>
                <a:cubicBezTo>
                  <a:pt x="179" y="56"/>
                  <a:pt x="179" y="56"/>
                  <a:pt x="179" y="56"/>
                </a:cubicBezTo>
                <a:cubicBezTo>
                  <a:pt x="178" y="56"/>
                  <a:pt x="177" y="57"/>
                  <a:pt x="177" y="58"/>
                </a:cubicBezTo>
                <a:cubicBezTo>
                  <a:pt x="177" y="58"/>
                  <a:pt x="177" y="59"/>
                  <a:pt x="178" y="59"/>
                </a:cubicBezTo>
                <a:cubicBezTo>
                  <a:pt x="178" y="60"/>
                  <a:pt x="178" y="60"/>
                  <a:pt x="178" y="60"/>
                </a:cubicBezTo>
                <a:cubicBezTo>
                  <a:pt x="178" y="60"/>
                  <a:pt x="178" y="60"/>
                  <a:pt x="178" y="60"/>
                </a:cubicBezTo>
                <a:cubicBezTo>
                  <a:pt x="178" y="60"/>
                  <a:pt x="178" y="60"/>
                  <a:pt x="178" y="60"/>
                </a:cubicBezTo>
                <a:cubicBezTo>
                  <a:pt x="177" y="60"/>
                  <a:pt x="177" y="60"/>
                  <a:pt x="176" y="61"/>
                </a:cubicBezTo>
                <a:cubicBezTo>
                  <a:pt x="176" y="62"/>
                  <a:pt x="177" y="62"/>
                  <a:pt x="177" y="63"/>
                </a:cubicBezTo>
                <a:cubicBezTo>
                  <a:pt x="178" y="63"/>
                  <a:pt x="178" y="63"/>
                  <a:pt x="178" y="63"/>
                </a:cubicBezTo>
                <a:cubicBezTo>
                  <a:pt x="177" y="63"/>
                  <a:pt x="177" y="63"/>
                  <a:pt x="177" y="63"/>
                </a:cubicBezTo>
                <a:cubicBezTo>
                  <a:pt x="177" y="63"/>
                  <a:pt x="177" y="63"/>
                  <a:pt x="177" y="63"/>
                </a:cubicBezTo>
                <a:cubicBezTo>
                  <a:pt x="176" y="63"/>
                  <a:pt x="176" y="64"/>
                  <a:pt x="176" y="64"/>
                </a:cubicBezTo>
                <a:cubicBezTo>
                  <a:pt x="175" y="65"/>
                  <a:pt x="176" y="66"/>
                  <a:pt x="176" y="66"/>
                </a:cubicBezTo>
                <a:cubicBezTo>
                  <a:pt x="177" y="66"/>
                  <a:pt x="177" y="66"/>
                  <a:pt x="177" y="66"/>
                </a:cubicBezTo>
                <a:cubicBezTo>
                  <a:pt x="177" y="67"/>
                  <a:pt x="177" y="67"/>
                  <a:pt x="177" y="67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5" y="67"/>
                  <a:pt x="175" y="67"/>
                  <a:pt x="175" y="68"/>
                </a:cubicBezTo>
                <a:cubicBezTo>
                  <a:pt x="175" y="68"/>
                  <a:pt x="175" y="69"/>
                  <a:pt x="175" y="69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61" y="130"/>
                  <a:pt x="161" y="130"/>
                  <a:pt x="161" y="130"/>
                </a:cubicBezTo>
                <a:cubicBezTo>
                  <a:pt x="148" y="130"/>
                  <a:pt x="134" y="130"/>
                  <a:pt x="120" y="130"/>
                </a:cubicBezTo>
                <a:cubicBezTo>
                  <a:pt x="126" y="120"/>
                  <a:pt x="128" y="109"/>
                  <a:pt x="124" y="97"/>
                </a:cubicBezTo>
                <a:cubicBezTo>
                  <a:pt x="118" y="81"/>
                  <a:pt x="102" y="70"/>
                  <a:pt x="85" y="71"/>
                </a:cubicBezTo>
                <a:cubicBezTo>
                  <a:pt x="80" y="57"/>
                  <a:pt x="80" y="57"/>
                  <a:pt x="80" y="57"/>
                </a:cubicBezTo>
                <a:cubicBezTo>
                  <a:pt x="83" y="56"/>
                  <a:pt x="86" y="55"/>
                  <a:pt x="88" y="55"/>
                </a:cubicBezTo>
                <a:cubicBezTo>
                  <a:pt x="90" y="57"/>
                  <a:pt x="90" y="57"/>
                  <a:pt x="90" y="57"/>
                </a:cubicBezTo>
                <a:cubicBezTo>
                  <a:pt x="90" y="57"/>
                  <a:pt x="90" y="57"/>
                  <a:pt x="90" y="57"/>
                </a:cubicBezTo>
                <a:cubicBezTo>
                  <a:pt x="90" y="57"/>
                  <a:pt x="91" y="57"/>
                  <a:pt x="91" y="57"/>
                </a:cubicBezTo>
                <a:cubicBezTo>
                  <a:pt x="91" y="57"/>
                  <a:pt x="91" y="56"/>
                  <a:pt x="91" y="56"/>
                </a:cubicBezTo>
                <a:cubicBezTo>
                  <a:pt x="90" y="55"/>
                  <a:pt x="90" y="55"/>
                  <a:pt x="90" y="55"/>
                </a:cubicBezTo>
                <a:cubicBezTo>
                  <a:pt x="96" y="50"/>
                  <a:pt x="103" y="48"/>
                  <a:pt x="107" y="48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9"/>
                  <a:pt x="112" y="50"/>
                  <a:pt x="112" y="50"/>
                </a:cubicBezTo>
                <a:cubicBezTo>
                  <a:pt x="112" y="50"/>
                  <a:pt x="113" y="49"/>
                  <a:pt x="113" y="49"/>
                </a:cubicBezTo>
                <a:cubicBezTo>
                  <a:pt x="113" y="48"/>
                  <a:pt x="113" y="48"/>
                  <a:pt x="112" y="48"/>
                </a:cubicBezTo>
                <a:cubicBezTo>
                  <a:pt x="111" y="47"/>
                  <a:pt x="111" y="47"/>
                  <a:pt x="111" y="47"/>
                </a:cubicBezTo>
                <a:cubicBezTo>
                  <a:pt x="112" y="45"/>
                  <a:pt x="116" y="42"/>
                  <a:pt x="124" y="39"/>
                </a:cubicBezTo>
                <a:cubicBezTo>
                  <a:pt x="129" y="40"/>
                  <a:pt x="129" y="40"/>
                  <a:pt x="129" y="40"/>
                </a:cubicBezTo>
                <a:cubicBezTo>
                  <a:pt x="129" y="40"/>
                  <a:pt x="129" y="40"/>
                  <a:pt x="129" y="40"/>
                </a:cubicBezTo>
                <a:cubicBezTo>
                  <a:pt x="130" y="40"/>
                  <a:pt x="130" y="39"/>
                  <a:pt x="130" y="39"/>
                </a:cubicBezTo>
                <a:cubicBezTo>
                  <a:pt x="130" y="38"/>
                  <a:pt x="130" y="38"/>
                  <a:pt x="129" y="38"/>
                </a:cubicBezTo>
                <a:cubicBezTo>
                  <a:pt x="73" y="35"/>
                  <a:pt x="73" y="35"/>
                  <a:pt x="73" y="35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0" y="25"/>
                  <a:pt x="69" y="26"/>
                </a:cubicBezTo>
                <a:cubicBezTo>
                  <a:pt x="68" y="26"/>
                  <a:pt x="68" y="27"/>
                  <a:pt x="68" y="27"/>
                </a:cubicBezTo>
                <a:cubicBezTo>
                  <a:pt x="71" y="35"/>
                  <a:pt x="71" y="35"/>
                  <a:pt x="71" y="35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0"/>
                  <a:pt x="27" y="71"/>
                  <a:pt x="27" y="71"/>
                </a:cubicBezTo>
                <a:cubicBezTo>
                  <a:pt x="27" y="71"/>
                  <a:pt x="27" y="72"/>
                  <a:pt x="28" y="72"/>
                </a:cubicBezTo>
                <a:cubicBezTo>
                  <a:pt x="28" y="72"/>
                  <a:pt x="28" y="72"/>
                  <a:pt x="28" y="71"/>
                </a:cubicBezTo>
                <a:cubicBezTo>
                  <a:pt x="31" y="69"/>
                  <a:pt x="31" y="69"/>
                  <a:pt x="31" y="69"/>
                </a:cubicBezTo>
                <a:cubicBezTo>
                  <a:pt x="35" y="68"/>
                  <a:pt x="42" y="66"/>
                  <a:pt x="47" y="68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69"/>
                  <a:pt x="46" y="69"/>
                  <a:pt x="47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8" y="70"/>
                  <a:pt x="48" y="70"/>
                  <a:pt x="48" y="69"/>
                </a:cubicBezTo>
                <a:cubicBezTo>
                  <a:pt x="50" y="67"/>
                  <a:pt x="50" y="67"/>
                  <a:pt x="50" y="67"/>
                </a:cubicBezTo>
                <a:cubicBezTo>
                  <a:pt x="58" y="62"/>
                  <a:pt x="66" y="62"/>
                  <a:pt x="69" y="62"/>
                </a:cubicBezTo>
                <a:cubicBezTo>
                  <a:pt x="69" y="63"/>
                  <a:pt x="69" y="63"/>
                  <a:pt x="69" y="63"/>
                </a:cubicBezTo>
                <a:cubicBezTo>
                  <a:pt x="69" y="63"/>
                  <a:pt x="69" y="64"/>
                  <a:pt x="69" y="64"/>
                </a:cubicBezTo>
                <a:cubicBezTo>
                  <a:pt x="70" y="64"/>
                  <a:pt x="70" y="64"/>
                  <a:pt x="70" y="64"/>
                </a:cubicBezTo>
                <a:cubicBezTo>
                  <a:pt x="70" y="64"/>
                  <a:pt x="70" y="63"/>
                  <a:pt x="71" y="63"/>
                </a:cubicBezTo>
                <a:cubicBezTo>
                  <a:pt x="71" y="61"/>
                  <a:pt x="71" y="61"/>
                  <a:pt x="71" y="61"/>
                </a:cubicBezTo>
                <a:cubicBezTo>
                  <a:pt x="72" y="60"/>
                  <a:pt x="75" y="59"/>
                  <a:pt x="78" y="57"/>
                </a:cubicBezTo>
                <a:cubicBezTo>
                  <a:pt x="82" y="72"/>
                  <a:pt x="82" y="72"/>
                  <a:pt x="82" y="72"/>
                </a:cubicBezTo>
                <a:cubicBezTo>
                  <a:pt x="80" y="72"/>
                  <a:pt x="77" y="73"/>
                  <a:pt x="75" y="73"/>
                </a:cubicBezTo>
                <a:cubicBezTo>
                  <a:pt x="61" y="78"/>
                  <a:pt x="52" y="90"/>
                  <a:pt x="49" y="104"/>
                </a:cubicBezTo>
                <a:cubicBezTo>
                  <a:pt x="49" y="104"/>
                  <a:pt x="49" y="104"/>
                  <a:pt x="48" y="104"/>
                </a:cubicBezTo>
                <a:cubicBezTo>
                  <a:pt x="46" y="104"/>
                  <a:pt x="44" y="105"/>
                  <a:pt x="42" y="106"/>
                </a:cubicBezTo>
                <a:cubicBezTo>
                  <a:pt x="41" y="107"/>
                  <a:pt x="39" y="108"/>
                  <a:pt x="38" y="110"/>
                </a:cubicBezTo>
                <a:cubicBezTo>
                  <a:pt x="38" y="109"/>
                  <a:pt x="37" y="109"/>
                  <a:pt x="37" y="108"/>
                </a:cubicBezTo>
                <a:cubicBezTo>
                  <a:pt x="37" y="108"/>
                  <a:pt x="36" y="108"/>
                  <a:pt x="36" y="107"/>
                </a:cubicBezTo>
                <a:cubicBezTo>
                  <a:pt x="33" y="103"/>
                  <a:pt x="29" y="98"/>
                  <a:pt x="28" y="94"/>
                </a:cubicBezTo>
                <a:cubicBezTo>
                  <a:pt x="28" y="90"/>
                  <a:pt x="26" y="82"/>
                  <a:pt x="25" y="78"/>
                </a:cubicBezTo>
                <a:cubicBezTo>
                  <a:pt x="25" y="75"/>
                  <a:pt x="23" y="70"/>
                  <a:pt x="22" y="68"/>
                </a:cubicBezTo>
                <a:cubicBezTo>
                  <a:pt x="21" y="66"/>
                  <a:pt x="18" y="65"/>
                  <a:pt x="16" y="63"/>
                </a:cubicBezTo>
                <a:cubicBezTo>
                  <a:pt x="15" y="63"/>
                  <a:pt x="12" y="62"/>
                  <a:pt x="11" y="62"/>
                </a:cubicBezTo>
                <a:cubicBezTo>
                  <a:pt x="11" y="61"/>
                  <a:pt x="10" y="60"/>
                  <a:pt x="9" y="58"/>
                </a:cubicBezTo>
                <a:cubicBezTo>
                  <a:pt x="9" y="56"/>
                  <a:pt x="9" y="54"/>
                  <a:pt x="9" y="53"/>
                </a:cubicBezTo>
                <a:cubicBezTo>
                  <a:pt x="10" y="52"/>
                  <a:pt x="11" y="50"/>
                  <a:pt x="11" y="49"/>
                </a:cubicBezTo>
                <a:cubicBezTo>
                  <a:pt x="17" y="37"/>
                  <a:pt x="9" y="30"/>
                  <a:pt x="14" y="20"/>
                </a:cubicBezTo>
                <a:cubicBezTo>
                  <a:pt x="5" y="26"/>
                  <a:pt x="2" y="36"/>
                  <a:pt x="1" y="40"/>
                </a:cubicBezTo>
                <a:cubicBezTo>
                  <a:pt x="0" y="44"/>
                  <a:pt x="1" y="50"/>
                  <a:pt x="5" y="54"/>
                </a:cubicBezTo>
                <a:cubicBezTo>
                  <a:pt x="5" y="50"/>
                  <a:pt x="4" y="45"/>
                  <a:pt x="5" y="41"/>
                </a:cubicBezTo>
                <a:cubicBezTo>
                  <a:pt x="5" y="37"/>
                  <a:pt x="7" y="33"/>
                  <a:pt x="8" y="30"/>
                </a:cubicBezTo>
                <a:cubicBezTo>
                  <a:pt x="4" y="43"/>
                  <a:pt x="7" y="55"/>
                  <a:pt x="9" y="61"/>
                </a:cubicBezTo>
                <a:cubicBezTo>
                  <a:pt x="8" y="61"/>
                  <a:pt x="7" y="61"/>
                  <a:pt x="6" y="60"/>
                </a:cubicBezTo>
                <a:cubicBezTo>
                  <a:pt x="5" y="60"/>
                  <a:pt x="5" y="62"/>
                  <a:pt x="4" y="64"/>
                </a:cubicBezTo>
                <a:cubicBezTo>
                  <a:pt x="4" y="66"/>
                  <a:pt x="3" y="67"/>
                  <a:pt x="4" y="67"/>
                </a:cubicBezTo>
                <a:cubicBezTo>
                  <a:pt x="7" y="67"/>
                  <a:pt x="10" y="68"/>
                  <a:pt x="13" y="68"/>
                </a:cubicBezTo>
                <a:cubicBezTo>
                  <a:pt x="14" y="68"/>
                  <a:pt x="15" y="68"/>
                  <a:pt x="16" y="69"/>
                </a:cubicBezTo>
                <a:cubicBezTo>
                  <a:pt x="17" y="70"/>
                  <a:pt x="18" y="71"/>
                  <a:pt x="18" y="71"/>
                </a:cubicBezTo>
                <a:cubicBezTo>
                  <a:pt x="20" y="73"/>
                  <a:pt x="22" y="77"/>
                  <a:pt x="22" y="80"/>
                </a:cubicBezTo>
                <a:cubicBezTo>
                  <a:pt x="23" y="84"/>
                  <a:pt x="24" y="90"/>
                  <a:pt x="26" y="95"/>
                </a:cubicBezTo>
                <a:cubicBezTo>
                  <a:pt x="27" y="99"/>
                  <a:pt x="30" y="104"/>
                  <a:pt x="33" y="109"/>
                </a:cubicBezTo>
                <a:cubicBezTo>
                  <a:pt x="33" y="109"/>
                  <a:pt x="34" y="110"/>
                  <a:pt x="34" y="111"/>
                </a:cubicBezTo>
                <a:cubicBezTo>
                  <a:pt x="35" y="111"/>
                  <a:pt x="35" y="112"/>
                  <a:pt x="35" y="112"/>
                </a:cubicBezTo>
                <a:cubicBezTo>
                  <a:pt x="33" y="112"/>
                  <a:pt x="31" y="113"/>
                  <a:pt x="29" y="114"/>
                </a:cubicBezTo>
                <a:cubicBezTo>
                  <a:pt x="27" y="115"/>
                  <a:pt x="26" y="117"/>
                  <a:pt x="24" y="118"/>
                </a:cubicBezTo>
                <a:cubicBezTo>
                  <a:pt x="18" y="125"/>
                  <a:pt x="21" y="137"/>
                  <a:pt x="30" y="145"/>
                </a:cubicBezTo>
                <a:cubicBezTo>
                  <a:pt x="38" y="152"/>
                  <a:pt x="48" y="153"/>
                  <a:pt x="54" y="149"/>
                </a:cubicBezTo>
                <a:cubicBezTo>
                  <a:pt x="55" y="149"/>
                  <a:pt x="56" y="148"/>
                  <a:pt x="56" y="148"/>
                </a:cubicBezTo>
                <a:cubicBezTo>
                  <a:pt x="62" y="154"/>
                  <a:pt x="70" y="161"/>
                  <a:pt x="77" y="169"/>
                </a:cubicBezTo>
                <a:cubicBezTo>
                  <a:pt x="89" y="180"/>
                  <a:pt x="105" y="198"/>
                  <a:pt x="114" y="208"/>
                </a:cubicBezTo>
                <a:cubicBezTo>
                  <a:pt x="123" y="219"/>
                  <a:pt x="131" y="256"/>
                  <a:pt x="132" y="291"/>
                </a:cubicBezTo>
                <a:cubicBezTo>
                  <a:pt x="133" y="326"/>
                  <a:pt x="132" y="359"/>
                  <a:pt x="131" y="364"/>
                </a:cubicBezTo>
                <a:cubicBezTo>
                  <a:pt x="130" y="369"/>
                  <a:pt x="124" y="377"/>
                  <a:pt x="118" y="381"/>
                </a:cubicBezTo>
                <a:cubicBezTo>
                  <a:pt x="113" y="385"/>
                  <a:pt x="101" y="390"/>
                  <a:pt x="92" y="392"/>
                </a:cubicBezTo>
                <a:cubicBezTo>
                  <a:pt x="84" y="393"/>
                  <a:pt x="77" y="395"/>
                  <a:pt x="77" y="397"/>
                </a:cubicBezTo>
                <a:cubicBezTo>
                  <a:pt x="77" y="398"/>
                  <a:pt x="91" y="399"/>
                  <a:pt x="108" y="399"/>
                </a:cubicBezTo>
                <a:cubicBezTo>
                  <a:pt x="126" y="399"/>
                  <a:pt x="154" y="399"/>
                  <a:pt x="171" y="399"/>
                </a:cubicBezTo>
                <a:cubicBezTo>
                  <a:pt x="189" y="399"/>
                  <a:pt x="203" y="398"/>
                  <a:pt x="203" y="397"/>
                </a:cubicBezTo>
                <a:cubicBezTo>
                  <a:pt x="203" y="395"/>
                  <a:pt x="196" y="393"/>
                  <a:pt x="187" y="392"/>
                </a:cubicBezTo>
                <a:cubicBezTo>
                  <a:pt x="179" y="390"/>
                  <a:pt x="167" y="385"/>
                  <a:pt x="161" y="381"/>
                </a:cubicBezTo>
                <a:cubicBezTo>
                  <a:pt x="156" y="377"/>
                  <a:pt x="150" y="369"/>
                  <a:pt x="149" y="364"/>
                </a:cubicBezTo>
                <a:cubicBezTo>
                  <a:pt x="147" y="359"/>
                  <a:pt x="147" y="326"/>
                  <a:pt x="148" y="291"/>
                </a:cubicBezTo>
                <a:cubicBezTo>
                  <a:pt x="148" y="256"/>
                  <a:pt x="156" y="219"/>
                  <a:pt x="165" y="208"/>
                </a:cubicBezTo>
                <a:cubicBezTo>
                  <a:pt x="174" y="198"/>
                  <a:pt x="191" y="180"/>
                  <a:pt x="202" y="169"/>
                </a:cubicBezTo>
                <a:cubicBezTo>
                  <a:pt x="206" y="165"/>
                  <a:pt x="210" y="161"/>
                  <a:pt x="214" y="157"/>
                </a:cubicBezTo>
                <a:cubicBezTo>
                  <a:pt x="211" y="163"/>
                  <a:pt x="208" y="168"/>
                  <a:pt x="206" y="171"/>
                </a:cubicBezTo>
                <a:cubicBezTo>
                  <a:pt x="198" y="191"/>
                  <a:pt x="217" y="192"/>
                  <a:pt x="223" y="201"/>
                </a:cubicBezTo>
                <a:cubicBezTo>
                  <a:pt x="230" y="215"/>
                  <a:pt x="200" y="237"/>
                  <a:pt x="196" y="246"/>
                </a:cubicBezTo>
                <a:cubicBezTo>
                  <a:pt x="192" y="255"/>
                  <a:pt x="197" y="262"/>
                  <a:pt x="202" y="266"/>
                </a:cubicBezTo>
                <a:cubicBezTo>
                  <a:pt x="208" y="270"/>
                  <a:pt x="215" y="268"/>
                  <a:pt x="222" y="269"/>
                </a:cubicBezTo>
                <a:cubicBezTo>
                  <a:pt x="227" y="270"/>
                  <a:pt x="219" y="279"/>
                  <a:pt x="213" y="284"/>
                </a:cubicBezTo>
                <a:cubicBezTo>
                  <a:pt x="213" y="284"/>
                  <a:pt x="214" y="284"/>
                  <a:pt x="214" y="283"/>
                </a:cubicBezTo>
                <a:cubicBezTo>
                  <a:pt x="220" y="279"/>
                  <a:pt x="232" y="267"/>
                  <a:pt x="226" y="266"/>
                </a:cubicBezTo>
                <a:cubicBezTo>
                  <a:pt x="219" y="265"/>
                  <a:pt x="213" y="267"/>
                  <a:pt x="207" y="262"/>
                </a:cubicBezTo>
                <a:cubicBezTo>
                  <a:pt x="201" y="258"/>
                  <a:pt x="197" y="251"/>
                  <a:pt x="201" y="242"/>
                </a:cubicBezTo>
                <a:cubicBezTo>
                  <a:pt x="205" y="233"/>
                  <a:pt x="234" y="212"/>
                  <a:pt x="227" y="198"/>
                </a:cubicBezTo>
                <a:cubicBezTo>
                  <a:pt x="221" y="188"/>
                  <a:pt x="202" y="188"/>
                  <a:pt x="210" y="168"/>
                </a:cubicBezTo>
                <a:cubicBezTo>
                  <a:pt x="212" y="164"/>
                  <a:pt x="216" y="159"/>
                  <a:pt x="219" y="152"/>
                </a:cubicBezTo>
                <a:cubicBezTo>
                  <a:pt x="223" y="148"/>
                  <a:pt x="227" y="145"/>
                  <a:pt x="229" y="143"/>
                </a:cubicBezTo>
                <a:cubicBezTo>
                  <a:pt x="241" y="168"/>
                  <a:pt x="241" y="168"/>
                  <a:pt x="241" y="168"/>
                </a:cubicBezTo>
                <a:cubicBezTo>
                  <a:pt x="248" y="165"/>
                  <a:pt x="253" y="159"/>
                  <a:pt x="256" y="152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9" y="142"/>
                  <a:pt x="230" y="141"/>
                  <a:pt x="230" y="141"/>
                </a:cubicBezTo>
                <a:cubicBezTo>
                  <a:pt x="231" y="141"/>
                  <a:pt x="231" y="140"/>
                  <a:pt x="231" y="140"/>
                </a:cubicBezTo>
                <a:cubicBezTo>
                  <a:pt x="257" y="149"/>
                  <a:pt x="257" y="149"/>
                  <a:pt x="257" y="149"/>
                </a:cubicBezTo>
                <a:cubicBezTo>
                  <a:pt x="259" y="142"/>
                  <a:pt x="259" y="134"/>
                  <a:pt x="256" y="127"/>
                </a:cubicBezTo>
                <a:cubicBezTo>
                  <a:pt x="234" y="137"/>
                  <a:pt x="234" y="137"/>
                  <a:pt x="234" y="137"/>
                </a:cubicBezTo>
                <a:cubicBezTo>
                  <a:pt x="236" y="135"/>
                  <a:pt x="238" y="133"/>
                  <a:pt x="239" y="132"/>
                </a:cubicBezTo>
                <a:cubicBezTo>
                  <a:pt x="239" y="132"/>
                  <a:pt x="238" y="132"/>
                  <a:pt x="238" y="131"/>
                </a:cubicBezTo>
                <a:cubicBezTo>
                  <a:pt x="254" y="123"/>
                  <a:pt x="254" y="123"/>
                  <a:pt x="254" y="123"/>
                </a:cubicBezTo>
                <a:cubicBezTo>
                  <a:pt x="250" y="117"/>
                  <a:pt x="245" y="112"/>
                  <a:pt x="238" y="109"/>
                </a:cubicBezTo>
                <a:cubicBezTo>
                  <a:pt x="230" y="131"/>
                  <a:pt x="230" y="131"/>
                  <a:pt x="230" y="131"/>
                </a:cubicBezTo>
                <a:cubicBezTo>
                  <a:pt x="229" y="131"/>
                  <a:pt x="228" y="131"/>
                  <a:pt x="226" y="130"/>
                </a:cubicBezTo>
                <a:cubicBezTo>
                  <a:pt x="234" y="108"/>
                  <a:pt x="234" y="108"/>
                  <a:pt x="234" y="108"/>
                </a:cubicBezTo>
                <a:cubicBezTo>
                  <a:pt x="232" y="107"/>
                  <a:pt x="228" y="106"/>
                  <a:pt x="225" y="106"/>
                </a:cubicBezTo>
                <a:cubicBezTo>
                  <a:pt x="228" y="104"/>
                  <a:pt x="228" y="104"/>
                  <a:pt x="228" y="104"/>
                </a:cubicBezTo>
                <a:cubicBezTo>
                  <a:pt x="240" y="105"/>
                  <a:pt x="252" y="112"/>
                  <a:pt x="257" y="124"/>
                </a:cubicBezTo>
                <a:cubicBezTo>
                  <a:pt x="266" y="142"/>
                  <a:pt x="258" y="163"/>
                  <a:pt x="241" y="172"/>
                </a:cubicBezTo>
                <a:cubicBezTo>
                  <a:pt x="242" y="174"/>
                  <a:pt x="242" y="174"/>
                  <a:pt x="242" y="174"/>
                </a:cubicBezTo>
                <a:cubicBezTo>
                  <a:pt x="261" y="165"/>
                  <a:pt x="269" y="142"/>
                  <a:pt x="260" y="123"/>
                </a:cubicBezTo>
                <a:cubicBezTo>
                  <a:pt x="254" y="111"/>
                  <a:pt x="243" y="103"/>
                  <a:pt x="230" y="101"/>
                </a:cubicBezTo>
                <a:cubicBezTo>
                  <a:pt x="263" y="65"/>
                  <a:pt x="263" y="65"/>
                  <a:pt x="263" y="65"/>
                </a:cubicBezTo>
                <a:cubicBezTo>
                  <a:pt x="263" y="65"/>
                  <a:pt x="264" y="65"/>
                  <a:pt x="264" y="65"/>
                </a:cubicBezTo>
                <a:cubicBezTo>
                  <a:pt x="264" y="65"/>
                  <a:pt x="264" y="65"/>
                  <a:pt x="265" y="65"/>
                </a:cubicBezTo>
                <a:cubicBezTo>
                  <a:pt x="265" y="65"/>
                  <a:pt x="265" y="65"/>
                  <a:pt x="266" y="65"/>
                </a:cubicBezTo>
                <a:cubicBezTo>
                  <a:pt x="266" y="64"/>
                  <a:pt x="266" y="64"/>
                  <a:pt x="266" y="63"/>
                </a:cubicBezTo>
                <a:cubicBezTo>
                  <a:pt x="266" y="63"/>
                  <a:pt x="266" y="62"/>
                  <a:pt x="266" y="62"/>
                </a:cubicBezTo>
                <a:cubicBezTo>
                  <a:pt x="266" y="62"/>
                  <a:pt x="266" y="62"/>
                  <a:pt x="266" y="63"/>
                </a:cubicBezTo>
                <a:cubicBezTo>
                  <a:pt x="267" y="63"/>
                  <a:pt x="268" y="63"/>
                  <a:pt x="268" y="62"/>
                </a:cubicBezTo>
                <a:cubicBezTo>
                  <a:pt x="269" y="62"/>
                  <a:pt x="269" y="61"/>
                  <a:pt x="269" y="61"/>
                </a:cubicBezTo>
                <a:cubicBezTo>
                  <a:pt x="268" y="60"/>
                  <a:pt x="268" y="60"/>
                  <a:pt x="268" y="60"/>
                </a:cubicBezTo>
                <a:cubicBezTo>
                  <a:pt x="268" y="60"/>
                  <a:pt x="269" y="60"/>
                  <a:pt x="269" y="60"/>
                </a:cubicBezTo>
                <a:cubicBezTo>
                  <a:pt x="269" y="60"/>
                  <a:pt x="270" y="60"/>
                  <a:pt x="271" y="60"/>
                </a:cubicBezTo>
                <a:cubicBezTo>
                  <a:pt x="271" y="60"/>
                  <a:pt x="271" y="59"/>
                  <a:pt x="271" y="58"/>
                </a:cubicBezTo>
                <a:cubicBezTo>
                  <a:pt x="271" y="58"/>
                  <a:pt x="271" y="58"/>
                  <a:pt x="271" y="58"/>
                </a:cubicBezTo>
                <a:cubicBezTo>
                  <a:pt x="271" y="58"/>
                  <a:pt x="271" y="58"/>
                  <a:pt x="272" y="58"/>
                </a:cubicBezTo>
                <a:cubicBezTo>
                  <a:pt x="272" y="58"/>
                  <a:pt x="273" y="58"/>
                  <a:pt x="273" y="58"/>
                </a:cubicBezTo>
                <a:cubicBezTo>
                  <a:pt x="274" y="58"/>
                  <a:pt x="274" y="57"/>
                  <a:pt x="274" y="56"/>
                </a:cubicBezTo>
                <a:cubicBezTo>
                  <a:pt x="274" y="56"/>
                  <a:pt x="274" y="56"/>
                  <a:pt x="274" y="56"/>
                </a:cubicBezTo>
                <a:cubicBezTo>
                  <a:pt x="274" y="56"/>
                  <a:pt x="274" y="56"/>
                  <a:pt x="274" y="56"/>
                </a:cubicBezTo>
                <a:cubicBezTo>
                  <a:pt x="275" y="57"/>
                  <a:pt x="276" y="57"/>
                  <a:pt x="276" y="56"/>
                </a:cubicBezTo>
                <a:cubicBezTo>
                  <a:pt x="277" y="56"/>
                  <a:pt x="277" y="55"/>
                  <a:pt x="277" y="55"/>
                </a:cubicBezTo>
                <a:cubicBezTo>
                  <a:pt x="277" y="55"/>
                  <a:pt x="277" y="54"/>
                  <a:pt x="277" y="54"/>
                </a:cubicBezTo>
                <a:cubicBezTo>
                  <a:pt x="277" y="55"/>
                  <a:pt x="277" y="55"/>
                  <a:pt x="278" y="55"/>
                </a:cubicBezTo>
                <a:cubicBezTo>
                  <a:pt x="278" y="56"/>
                  <a:pt x="279" y="56"/>
                  <a:pt x="279" y="56"/>
                </a:cubicBezTo>
                <a:cubicBezTo>
                  <a:pt x="280" y="55"/>
                  <a:pt x="280" y="55"/>
                  <a:pt x="280" y="54"/>
                </a:cubicBezTo>
                <a:cubicBezTo>
                  <a:pt x="280" y="54"/>
                  <a:pt x="280" y="54"/>
                  <a:pt x="280" y="54"/>
                </a:cubicBezTo>
                <a:cubicBezTo>
                  <a:pt x="281" y="54"/>
                  <a:pt x="281" y="54"/>
                  <a:pt x="281" y="55"/>
                </a:cubicBezTo>
                <a:cubicBezTo>
                  <a:pt x="282" y="55"/>
                  <a:pt x="282" y="55"/>
                  <a:pt x="283" y="55"/>
                </a:cubicBezTo>
                <a:cubicBezTo>
                  <a:pt x="283" y="55"/>
                  <a:pt x="284" y="55"/>
                  <a:pt x="284" y="54"/>
                </a:cubicBezTo>
                <a:cubicBezTo>
                  <a:pt x="284" y="54"/>
                  <a:pt x="284" y="54"/>
                  <a:pt x="284" y="54"/>
                </a:cubicBezTo>
                <a:cubicBezTo>
                  <a:pt x="285" y="54"/>
                  <a:pt x="285" y="54"/>
                  <a:pt x="285" y="54"/>
                </a:cubicBezTo>
                <a:cubicBezTo>
                  <a:pt x="285" y="54"/>
                  <a:pt x="285" y="54"/>
                  <a:pt x="285" y="54"/>
                </a:cubicBezTo>
                <a:cubicBezTo>
                  <a:pt x="285" y="55"/>
                  <a:pt x="286" y="55"/>
                  <a:pt x="286" y="55"/>
                </a:cubicBezTo>
                <a:cubicBezTo>
                  <a:pt x="287" y="55"/>
                  <a:pt x="287" y="55"/>
                  <a:pt x="287" y="54"/>
                </a:cubicBezTo>
                <a:cubicBezTo>
                  <a:pt x="339" y="61"/>
                  <a:pt x="339" y="61"/>
                  <a:pt x="339" y="61"/>
                </a:cubicBezTo>
                <a:cubicBezTo>
                  <a:pt x="339" y="61"/>
                  <a:pt x="339" y="61"/>
                  <a:pt x="339" y="61"/>
                </a:cubicBezTo>
                <a:cubicBezTo>
                  <a:pt x="340" y="61"/>
                  <a:pt x="341" y="60"/>
                  <a:pt x="341" y="59"/>
                </a:cubicBezTo>
                <a:cubicBezTo>
                  <a:pt x="341" y="58"/>
                  <a:pt x="341" y="57"/>
                  <a:pt x="339" y="57"/>
                </a:cubicBezTo>
                <a:close/>
                <a:moveTo>
                  <a:pt x="64" y="116"/>
                </a:moveTo>
                <a:cubicBezTo>
                  <a:pt x="64" y="117"/>
                  <a:pt x="65" y="118"/>
                  <a:pt x="65" y="119"/>
                </a:cubicBezTo>
                <a:cubicBezTo>
                  <a:pt x="62" y="120"/>
                  <a:pt x="62" y="120"/>
                  <a:pt x="62" y="120"/>
                </a:cubicBezTo>
                <a:cubicBezTo>
                  <a:pt x="61" y="119"/>
                  <a:pt x="61" y="118"/>
                  <a:pt x="60" y="117"/>
                </a:cubicBezTo>
                <a:lnTo>
                  <a:pt x="64" y="116"/>
                </a:lnTo>
                <a:close/>
                <a:moveTo>
                  <a:pt x="54" y="110"/>
                </a:moveTo>
                <a:cubicBezTo>
                  <a:pt x="53" y="110"/>
                  <a:pt x="53" y="109"/>
                  <a:pt x="52" y="109"/>
                </a:cubicBezTo>
                <a:cubicBezTo>
                  <a:pt x="52" y="108"/>
                  <a:pt x="52" y="108"/>
                  <a:pt x="52" y="107"/>
                </a:cubicBezTo>
                <a:cubicBezTo>
                  <a:pt x="53" y="107"/>
                  <a:pt x="53" y="107"/>
                  <a:pt x="54" y="108"/>
                </a:cubicBezTo>
                <a:cubicBezTo>
                  <a:pt x="54" y="109"/>
                  <a:pt x="54" y="109"/>
                  <a:pt x="54" y="110"/>
                </a:cubicBezTo>
                <a:close/>
                <a:moveTo>
                  <a:pt x="45" y="107"/>
                </a:moveTo>
                <a:cubicBezTo>
                  <a:pt x="45" y="107"/>
                  <a:pt x="47" y="106"/>
                  <a:pt x="49" y="106"/>
                </a:cubicBezTo>
                <a:cubicBezTo>
                  <a:pt x="49" y="107"/>
                  <a:pt x="49" y="108"/>
                  <a:pt x="49" y="108"/>
                </a:cubicBezTo>
                <a:cubicBezTo>
                  <a:pt x="46" y="108"/>
                  <a:pt x="45" y="108"/>
                  <a:pt x="45" y="107"/>
                </a:cubicBezTo>
                <a:close/>
                <a:moveTo>
                  <a:pt x="92" y="130"/>
                </a:moveTo>
                <a:cubicBezTo>
                  <a:pt x="87" y="115"/>
                  <a:pt x="87" y="115"/>
                  <a:pt x="87" y="115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8" y="130"/>
                  <a:pt x="77" y="130"/>
                  <a:pt x="75" y="130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68" y="118"/>
                  <a:pt x="68" y="118"/>
                  <a:pt x="68" y="118"/>
                </a:cubicBezTo>
                <a:cubicBezTo>
                  <a:pt x="68" y="117"/>
                  <a:pt x="67" y="116"/>
                  <a:pt x="67" y="115"/>
                </a:cubicBezTo>
                <a:cubicBezTo>
                  <a:pt x="83" y="110"/>
                  <a:pt x="83" y="110"/>
                  <a:pt x="83" y="110"/>
                </a:cubicBezTo>
                <a:cubicBezTo>
                  <a:pt x="57" y="97"/>
                  <a:pt x="57" y="97"/>
                  <a:pt x="57" y="97"/>
                </a:cubicBezTo>
                <a:cubicBezTo>
                  <a:pt x="56" y="99"/>
                  <a:pt x="55" y="102"/>
                  <a:pt x="55" y="104"/>
                </a:cubicBezTo>
                <a:cubicBezTo>
                  <a:pt x="54" y="104"/>
                  <a:pt x="53" y="104"/>
                  <a:pt x="52" y="103"/>
                </a:cubicBezTo>
                <a:cubicBezTo>
                  <a:pt x="54" y="91"/>
                  <a:pt x="63" y="80"/>
                  <a:pt x="76" y="76"/>
                </a:cubicBezTo>
                <a:cubicBezTo>
                  <a:pt x="78" y="75"/>
                  <a:pt x="81" y="75"/>
                  <a:pt x="83" y="74"/>
                </a:cubicBezTo>
                <a:cubicBezTo>
                  <a:pt x="84" y="77"/>
                  <a:pt x="84" y="77"/>
                  <a:pt x="84" y="77"/>
                </a:cubicBezTo>
                <a:cubicBezTo>
                  <a:pt x="82" y="77"/>
                  <a:pt x="80" y="78"/>
                  <a:pt x="78" y="78"/>
                </a:cubicBezTo>
                <a:cubicBezTo>
                  <a:pt x="88" y="105"/>
                  <a:pt x="88" y="105"/>
                  <a:pt x="88" y="105"/>
                </a:cubicBezTo>
                <a:cubicBezTo>
                  <a:pt x="91" y="99"/>
                  <a:pt x="91" y="99"/>
                  <a:pt x="91" y="99"/>
                </a:cubicBezTo>
                <a:cubicBezTo>
                  <a:pt x="92" y="104"/>
                  <a:pt x="92" y="104"/>
                  <a:pt x="92" y="104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94" y="109"/>
                  <a:pt x="94" y="109"/>
                  <a:pt x="94" y="109"/>
                </a:cubicBezTo>
                <a:cubicBezTo>
                  <a:pt x="92" y="110"/>
                  <a:pt x="92" y="110"/>
                  <a:pt x="92" y="110"/>
                </a:cubicBezTo>
                <a:cubicBezTo>
                  <a:pt x="95" y="112"/>
                  <a:pt x="95" y="112"/>
                  <a:pt x="95" y="112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6" y="130"/>
                  <a:pt x="96" y="130"/>
                  <a:pt x="96" y="130"/>
                </a:cubicBezTo>
                <a:cubicBezTo>
                  <a:pt x="95" y="130"/>
                  <a:pt x="93" y="130"/>
                  <a:pt x="92" y="130"/>
                </a:cubicBezTo>
                <a:close/>
                <a:moveTo>
                  <a:pt x="114" y="130"/>
                </a:moveTo>
                <a:cubicBezTo>
                  <a:pt x="115" y="129"/>
                  <a:pt x="115" y="127"/>
                  <a:pt x="116" y="126"/>
                </a:cubicBezTo>
                <a:cubicBezTo>
                  <a:pt x="100" y="118"/>
                  <a:pt x="100" y="118"/>
                  <a:pt x="100" y="118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118" y="123"/>
                  <a:pt x="118" y="123"/>
                  <a:pt x="118" y="123"/>
                </a:cubicBezTo>
                <a:cubicBezTo>
                  <a:pt x="121" y="116"/>
                  <a:pt x="121" y="108"/>
                  <a:pt x="119" y="101"/>
                </a:cubicBezTo>
                <a:cubicBezTo>
                  <a:pt x="97" y="109"/>
                  <a:pt x="97" y="109"/>
                  <a:pt x="97" y="109"/>
                </a:cubicBezTo>
                <a:cubicBezTo>
                  <a:pt x="96" y="105"/>
                  <a:pt x="96" y="105"/>
                  <a:pt x="96" y="105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15" y="90"/>
                  <a:pt x="110" y="85"/>
                  <a:pt x="103" y="81"/>
                </a:cubicBezTo>
                <a:cubicBezTo>
                  <a:pt x="94" y="100"/>
                  <a:pt x="94" y="100"/>
                  <a:pt x="94" y="100"/>
                </a:cubicBezTo>
                <a:cubicBezTo>
                  <a:pt x="93" y="95"/>
                  <a:pt x="93" y="95"/>
                  <a:pt x="93" y="95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96" y="78"/>
                  <a:pt x="91" y="77"/>
                  <a:pt x="87" y="77"/>
                </a:cubicBezTo>
                <a:cubicBezTo>
                  <a:pt x="86" y="74"/>
                  <a:pt x="86" y="74"/>
                  <a:pt x="86" y="74"/>
                </a:cubicBezTo>
                <a:cubicBezTo>
                  <a:pt x="101" y="74"/>
                  <a:pt x="116" y="83"/>
                  <a:pt x="121" y="98"/>
                </a:cubicBezTo>
                <a:cubicBezTo>
                  <a:pt x="125" y="109"/>
                  <a:pt x="123" y="121"/>
                  <a:pt x="117" y="130"/>
                </a:cubicBezTo>
                <a:cubicBezTo>
                  <a:pt x="116" y="130"/>
                  <a:pt x="115" y="130"/>
                  <a:pt x="114" y="130"/>
                </a:cubicBezTo>
                <a:close/>
                <a:moveTo>
                  <a:pt x="219" y="123"/>
                </a:moveTo>
                <a:cubicBezTo>
                  <a:pt x="217" y="123"/>
                  <a:pt x="215" y="124"/>
                  <a:pt x="212" y="127"/>
                </a:cubicBezTo>
                <a:cubicBezTo>
                  <a:pt x="212" y="127"/>
                  <a:pt x="212" y="127"/>
                  <a:pt x="212" y="127"/>
                </a:cubicBezTo>
                <a:cubicBezTo>
                  <a:pt x="215" y="126"/>
                  <a:pt x="218" y="126"/>
                  <a:pt x="220" y="130"/>
                </a:cubicBezTo>
                <a:cubicBezTo>
                  <a:pt x="220" y="130"/>
                  <a:pt x="220" y="130"/>
                  <a:pt x="220" y="130"/>
                </a:cubicBezTo>
                <a:cubicBezTo>
                  <a:pt x="215" y="130"/>
                  <a:pt x="210" y="130"/>
                  <a:pt x="204" y="130"/>
                </a:cubicBezTo>
                <a:cubicBezTo>
                  <a:pt x="216" y="116"/>
                  <a:pt x="216" y="116"/>
                  <a:pt x="216" y="116"/>
                </a:cubicBezTo>
                <a:lnTo>
                  <a:pt x="219" y="1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252"/>
          <p:cNvSpPr>
            <a:spLocks/>
          </p:cNvSpPr>
          <p:nvPr/>
        </p:nvSpPr>
        <p:spPr bwMode="auto">
          <a:xfrm>
            <a:off x="9072202" y="2042276"/>
            <a:ext cx="83329" cy="59521"/>
          </a:xfrm>
          <a:custGeom>
            <a:avLst/>
            <a:gdLst>
              <a:gd name="T0" fmla="*/ 17 w 35"/>
              <a:gd name="T1" fmla="*/ 17 h 25"/>
              <a:gd name="T2" fmla="*/ 11 w 35"/>
              <a:gd name="T3" fmla="*/ 0 h 25"/>
              <a:gd name="T4" fmla="*/ 8 w 35"/>
              <a:gd name="T5" fmla="*/ 3 h 25"/>
              <a:gd name="T6" fmla="*/ 13 w 35"/>
              <a:gd name="T7" fmla="*/ 21 h 25"/>
              <a:gd name="T8" fmla="*/ 35 w 35"/>
              <a:gd name="T9" fmla="*/ 18 h 25"/>
              <a:gd name="T10" fmla="*/ 17 w 35"/>
              <a:gd name="T11" fmla="*/ 1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25">
                <a:moveTo>
                  <a:pt x="17" y="17"/>
                </a:moveTo>
                <a:cubicBezTo>
                  <a:pt x="12" y="14"/>
                  <a:pt x="5" y="6"/>
                  <a:pt x="11" y="0"/>
                </a:cubicBezTo>
                <a:cubicBezTo>
                  <a:pt x="10" y="1"/>
                  <a:pt x="9" y="2"/>
                  <a:pt x="8" y="3"/>
                </a:cubicBezTo>
                <a:cubicBezTo>
                  <a:pt x="0" y="9"/>
                  <a:pt x="7" y="17"/>
                  <a:pt x="13" y="21"/>
                </a:cubicBezTo>
                <a:cubicBezTo>
                  <a:pt x="19" y="25"/>
                  <a:pt x="29" y="25"/>
                  <a:pt x="35" y="18"/>
                </a:cubicBezTo>
                <a:cubicBezTo>
                  <a:pt x="29" y="21"/>
                  <a:pt x="22" y="20"/>
                  <a:pt x="17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253"/>
          <p:cNvSpPr>
            <a:spLocks/>
          </p:cNvSpPr>
          <p:nvPr/>
        </p:nvSpPr>
        <p:spPr bwMode="auto">
          <a:xfrm>
            <a:off x="9777521" y="1685152"/>
            <a:ext cx="62497" cy="47617"/>
          </a:xfrm>
          <a:custGeom>
            <a:avLst/>
            <a:gdLst>
              <a:gd name="T0" fmla="*/ 2 w 26"/>
              <a:gd name="T1" fmla="*/ 20 h 20"/>
              <a:gd name="T2" fmla="*/ 26 w 26"/>
              <a:gd name="T3" fmla="*/ 12 h 20"/>
              <a:gd name="T4" fmla="*/ 3 w 26"/>
              <a:gd name="T5" fmla="*/ 0 h 20"/>
              <a:gd name="T6" fmla="*/ 2 w 26"/>
              <a:gd name="T7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20">
                <a:moveTo>
                  <a:pt x="2" y="20"/>
                </a:moveTo>
                <a:cubicBezTo>
                  <a:pt x="26" y="12"/>
                  <a:pt x="26" y="12"/>
                  <a:pt x="26" y="12"/>
                </a:cubicBezTo>
                <a:cubicBezTo>
                  <a:pt x="3" y="0"/>
                  <a:pt x="3" y="0"/>
                  <a:pt x="3" y="0"/>
                </a:cubicBezTo>
                <a:cubicBezTo>
                  <a:pt x="1" y="6"/>
                  <a:pt x="0" y="13"/>
                  <a:pt x="2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254"/>
          <p:cNvSpPr>
            <a:spLocks/>
          </p:cNvSpPr>
          <p:nvPr/>
        </p:nvSpPr>
        <p:spPr bwMode="auto">
          <a:xfrm>
            <a:off x="9789425" y="1649440"/>
            <a:ext cx="53569" cy="56545"/>
          </a:xfrm>
          <a:custGeom>
            <a:avLst/>
            <a:gdLst>
              <a:gd name="T0" fmla="*/ 0 w 22"/>
              <a:gd name="T1" fmla="*/ 13 h 24"/>
              <a:gd name="T2" fmla="*/ 22 w 22"/>
              <a:gd name="T3" fmla="*/ 24 h 24"/>
              <a:gd name="T4" fmla="*/ 14 w 22"/>
              <a:gd name="T5" fmla="*/ 0 h 24"/>
              <a:gd name="T6" fmla="*/ 0 w 22"/>
              <a:gd name="T7" fmla="*/ 1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" h="24">
                <a:moveTo>
                  <a:pt x="0" y="13"/>
                </a:moveTo>
                <a:cubicBezTo>
                  <a:pt x="22" y="24"/>
                  <a:pt x="22" y="24"/>
                  <a:pt x="22" y="24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2"/>
                  <a:pt x="3" y="7"/>
                  <a:pt x="0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255"/>
          <p:cNvSpPr>
            <a:spLocks noEditPoints="1"/>
          </p:cNvSpPr>
          <p:nvPr/>
        </p:nvSpPr>
        <p:spPr bwMode="auto">
          <a:xfrm>
            <a:off x="9619792" y="1491710"/>
            <a:ext cx="458309" cy="833289"/>
          </a:xfrm>
          <a:custGeom>
            <a:avLst/>
            <a:gdLst>
              <a:gd name="T0" fmla="*/ 142 w 192"/>
              <a:gd name="T1" fmla="*/ 106 h 349"/>
              <a:gd name="T2" fmla="*/ 127 w 192"/>
              <a:gd name="T3" fmla="*/ 106 h 349"/>
              <a:gd name="T4" fmla="*/ 111 w 192"/>
              <a:gd name="T5" fmla="*/ 61 h 349"/>
              <a:gd name="T6" fmla="*/ 111 w 192"/>
              <a:gd name="T7" fmla="*/ 59 h 349"/>
              <a:gd name="T8" fmla="*/ 110 w 192"/>
              <a:gd name="T9" fmla="*/ 57 h 349"/>
              <a:gd name="T10" fmla="*/ 110 w 192"/>
              <a:gd name="T11" fmla="*/ 54 h 349"/>
              <a:gd name="T12" fmla="*/ 109 w 192"/>
              <a:gd name="T13" fmla="*/ 51 h 349"/>
              <a:gd name="T14" fmla="*/ 109 w 192"/>
              <a:gd name="T15" fmla="*/ 48 h 349"/>
              <a:gd name="T16" fmla="*/ 110 w 192"/>
              <a:gd name="T17" fmla="*/ 46 h 349"/>
              <a:gd name="T18" fmla="*/ 109 w 192"/>
              <a:gd name="T19" fmla="*/ 45 h 349"/>
              <a:gd name="T20" fmla="*/ 104 w 192"/>
              <a:gd name="T21" fmla="*/ 2 h 349"/>
              <a:gd name="T22" fmla="*/ 104 w 192"/>
              <a:gd name="T23" fmla="*/ 41 h 349"/>
              <a:gd name="T24" fmla="*/ 105 w 192"/>
              <a:gd name="T25" fmla="*/ 44 h 349"/>
              <a:gd name="T26" fmla="*/ 105 w 192"/>
              <a:gd name="T27" fmla="*/ 47 h 349"/>
              <a:gd name="T28" fmla="*/ 105 w 192"/>
              <a:gd name="T29" fmla="*/ 50 h 349"/>
              <a:gd name="T30" fmla="*/ 104 w 192"/>
              <a:gd name="T31" fmla="*/ 52 h 349"/>
              <a:gd name="T32" fmla="*/ 105 w 192"/>
              <a:gd name="T33" fmla="*/ 53 h 349"/>
              <a:gd name="T34" fmla="*/ 106 w 192"/>
              <a:gd name="T35" fmla="*/ 56 h 349"/>
              <a:gd name="T36" fmla="*/ 106 w 192"/>
              <a:gd name="T37" fmla="*/ 59 h 349"/>
              <a:gd name="T38" fmla="*/ 99 w 192"/>
              <a:gd name="T39" fmla="*/ 59 h 349"/>
              <a:gd name="T40" fmla="*/ 97 w 192"/>
              <a:gd name="T41" fmla="*/ 57 h 349"/>
              <a:gd name="T42" fmla="*/ 95 w 192"/>
              <a:gd name="T43" fmla="*/ 54 h 349"/>
              <a:gd name="T44" fmla="*/ 92 w 192"/>
              <a:gd name="T45" fmla="*/ 52 h 349"/>
              <a:gd name="T46" fmla="*/ 89 w 192"/>
              <a:gd name="T47" fmla="*/ 51 h 349"/>
              <a:gd name="T48" fmla="*/ 86 w 192"/>
              <a:gd name="T49" fmla="*/ 49 h 349"/>
              <a:gd name="T50" fmla="*/ 83 w 192"/>
              <a:gd name="T51" fmla="*/ 47 h 349"/>
              <a:gd name="T52" fmla="*/ 80 w 192"/>
              <a:gd name="T53" fmla="*/ 51 h 349"/>
              <a:gd name="T54" fmla="*/ 83 w 192"/>
              <a:gd name="T55" fmla="*/ 51 h 349"/>
              <a:gd name="T56" fmla="*/ 86 w 192"/>
              <a:gd name="T57" fmla="*/ 52 h 349"/>
              <a:gd name="T58" fmla="*/ 89 w 192"/>
              <a:gd name="T59" fmla="*/ 54 h 349"/>
              <a:gd name="T60" fmla="*/ 91 w 192"/>
              <a:gd name="T61" fmla="*/ 56 h 349"/>
              <a:gd name="T62" fmla="*/ 93 w 192"/>
              <a:gd name="T63" fmla="*/ 58 h 349"/>
              <a:gd name="T64" fmla="*/ 64 w 192"/>
              <a:gd name="T65" fmla="*/ 104 h 349"/>
              <a:gd name="T66" fmla="*/ 78 w 192"/>
              <a:gd name="T67" fmla="*/ 214 h 349"/>
              <a:gd name="T68" fmla="*/ 0 w 192"/>
              <a:gd name="T69" fmla="*/ 306 h 349"/>
              <a:gd name="T70" fmla="*/ 84 w 192"/>
              <a:gd name="T71" fmla="*/ 336 h 349"/>
              <a:gd name="T72" fmla="*/ 149 w 192"/>
              <a:gd name="T73" fmla="*/ 220 h 349"/>
              <a:gd name="T74" fmla="*/ 128 w 192"/>
              <a:gd name="T75" fmla="*/ 244 h 349"/>
              <a:gd name="T76" fmla="*/ 139 w 192"/>
              <a:gd name="T77" fmla="*/ 283 h 349"/>
              <a:gd name="T78" fmla="*/ 157 w 192"/>
              <a:gd name="T79" fmla="*/ 224 h 349"/>
              <a:gd name="T80" fmla="*/ 191 w 192"/>
              <a:gd name="T81" fmla="*/ 136 h 349"/>
              <a:gd name="T82" fmla="*/ 123 w 192"/>
              <a:gd name="T83" fmla="*/ 104 h 349"/>
              <a:gd name="T84" fmla="*/ 123 w 192"/>
              <a:gd name="T85" fmla="*/ 82 h 349"/>
              <a:gd name="T86" fmla="*/ 108 w 192"/>
              <a:gd name="T87" fmla="*/ 73 h 349"/>
              <a:gd name="T88" fmla="*/ 108 w 192"/>
              <a:gd name="T89" fmla="*/ 73 h 349"/>
              <a:gd name="T90" fmla="*/ 107 w 192"/>
              <a:gd name="T91" fmla="*/ 65 h 349"/>
              <a:gd name="T92" fmla="*/ 100 w 192"/>
              <a:gd name="T93" fmla="*/ 63 h 349"/>
              <a:gd name="T94" fmla="*/ 87 w 192"/>
              <a:gd name="T95" fmla="*/ 98 h 349"/>
              <a:gd name="T96" fmla="*/ 67 w 192"/>
              <a:gd name="T97" fmla="*/ 103 h 349"/>
              <a:gd name="T98" fmla="*/ 95 w 192"/>
              <a:gd name="T99" fmla="*/ 64 h 349"/>
              <a:gd name="T100" fmla="*/ 96 w 192"/>
              <a:gd name="T101" fmla="*/ 89 h 349"/>
              <a:gd name="T102" fmla="*/ 106 w 192"/>
              <a:gd name="T103" fmla="*/ 88 h 349"/>
              <a:gd name="T104" fmla="*/ 110 w 192"/>
              <a:gd name="T105" fmla="*/ 98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92" h="349">
                <a:moveTo>
                  <a:pt x="166" y="123"/>
                </a:moveTo>
                <a:cubicBezTo>
                  <a:pt x="158" y="119"/>
                  <a:pt x="145" y="114"/>
                  <a:pt x="134" y="109"/>
                </a:cubicBezTo>
                <a:cubicBezTo>
                  <a:pt x="134" y="109"/>
                  <a:pt x="134" y="108"/>
                  <a:pt x="134" y="108"/>
                </a:cubicBezTo>
                <a:cubicBezTo>
                  <a:pt x="136" y="104"/>
                  <a:pt x="139" y="104"/>
                  <a:pt x="142" y="106"/>
                </a:cubicBezTo>
                <a:cubicBezTo>
                  <a:pt x="142" y="106"/>
                  <a:pt x="142" y="105"/>
                  <a:pt x="142" y="105"/>
                </a:cubicBezTo>
                <a:cubicBezTo>
                  <a:pt x="137" y="101"/>
                  <a:pt x="133" y="99"/>
                  <a:pt x="130" y="105"/>
                </a:cubicBezTo>
                <a:cubicBezTo>
                  <a:pt x="130" y="105"/>
                  <a:pt x="130" y="106"/>
                  <a:pt x="129" y="107"/>
                </a:cubicBezTo>
                <a:cubicBezTo>
                  <a:pt x="129" y="106"/>
                  <a:pt x="128" y="106"/>
                  <a:pt x="127" y="106"/>
                </a:cubicBezTo>
                <a:cubicBezTo>
                  <a:pt x="130" y="98"/>
                  <a:pt x="131" y="90"/>
                  <a:pt x="128" y="82"/>
                </a:cubicBezTo>
                <a:cubicBezTo>
                  <a:pt x="125" y="73"/>
                  <a:pt x="119" y="67"/>
                  <a:pt x="111" y="63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2" y="61"/>
                  <a:pt x="111" y="61"/>
                  <a:pt x="111" y="61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11" y="60"/>
                  <a:pt x="111" y="60"/>
                  <a:pt x="111" y="60"/>
                </a:cubicBezTo>
                <a:cubicBezTo>
                  <a:pt x="111" y="60"/>
                  <a:pt x="111" y="59"/>
                  <a:pt x="111" y="59"/>
                </a:cubicBezTo>
                <a:cubicBezTo>
                  <a:pt x="111" y="58"/>
                  <a:pt x="111" y="58"/>
                  <a:pt x="110" y="57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11" y="57"/>
                  <a:pt x="111" y="56"/>
                  <a:pt x="111" y="56"/>
                </a:cubicBezTo>
                <a:cubicBezTo>
                  <a:pt x="111" y="55"/>
                  <a:pt x="111" y="55"/>
                  <a:pt x="110" y="54"/>
                </a:cubicBezTo>
                <a:cubicBezTo>
                  <a:pt x="110" y="54"/>
                  <a:pt x="110" y="54"/>
                  <a:pt x="110" y="54"/>
                </a:cubicBezTo>
                <a:cubicBezTo>
                  <a:pt x="110" y="54"/>
                  <a:pt x="110" y="54"/>
                  <a:pt x="110" y="54"/>
                </a:cubicBezTo>
                <a:cubicBezTo>
                  <a:pt x="110" y="54"/>
                  <a:pt x="110" y="54"/>
                  <a:pt x="110" y="54"/>
                </a:cubicBezTo>
                <a:cubicBezTo>
                  <a:pt x="111" y="54"/>
                  <a:pt x="111" y="53"/>
                  <a:pt x="111" y="53"/>
                </a:cubicBezTo>
                <a:cubicBezTo>
                  <a:pt x="111" y="52"/>
                  <a:pt x="110" y="51"/>
                  <a:pt x="110" y="51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09" y="51"/>
                  <a:pt x="109" y="51"/>
                  <a:pt x="109" y="51"/>
                </a:cubicBezTo>
                <a:cubicBezTo>
                  <a:pt x="110" y="51"/>
                  <a:pt x="110" y="51"/>
                  <a:pt x="110" y="51"/>
                </a:cubicBezTo>
                <a:cubicBezTo>
                  <a:pt x="110" y="51"/>
                  <a:pt x="110" y="50"/>
                  <a:pt x="110" y="49"/>
                </a:cubicBezTo>
                <a:cubicBezTo>
                  <a:pt x="110" y="49"/>
                  <a:pt x="110" y="48"/>
                  <a:pt x="109" y="48"/>
                </a:cubicBezTo>
                <a:cubicBezTo>
                  <a:pt x="109" y="48"/>
                  <a:pt x="109" y="48"/>
                  <a:pt x="109" y="48"/>
                </a:cubicBezTo>
                <a:cubicBezTo>
                  <a:pt x="109" y="48"/>
                  <a:pt x="109" y="48"/>
                  <a:pt x="109" y="48"/>
                </a:cubicBezTo>
                <a:cubicBezTo>
                  <a:pt x="109" y="48"/>
                  <a:pt x="109" y="48"/>
                  <a:pt x="109" y="48"/>
                </a:cubicBezTo>
                <a:cubicBezTo>
                  <a:pt x="110" y="47"/>
                  <a:pt x="110" y="47"/>
                  <a:pt x="110" y="46"/>
                </a:cubicBezTo>
                <a:cubicBezTo>
                  <a:pt x="110" y="46"/>
                  <a:pt x="110" y="45"/>
                  <a:pt x="109" y="45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10" y="44"/>
                  <a:pt x="110" y="44"/>
                  <a:pt x="110" y="43"/>
                </a:cubicBezTo>
                <a:cubicBezTo>
                  <a:pt x="110" y="43"/>
                  <a:pt x="109" y="42"/>
                  <a:pt x="109" y="42"/>
                </a:cubicBezTo>
                <a:cubicBezTo>
                  <a:pt x="108" y="42"/>
                  <a:pt x="108" y="42"/>
                  <a:pt x="108" y="42"/>
                </a:cubicBezTo>
                <a:cubicBezTo>
                  <a:pt x="104" y="2"/>
                  <a:pt x="104" y="2"/>
                  <a:pt x="104" y="2"/>
                </a:cubicBezTo>
                <a:cubicBezTo>
                  <a:pt x="104" y="1"/>
                  <a:pt x="103" y="0"/>
                  <a:pt x="102" y="0"/>
                </a:cubicBezTo>
                <a:cubicBezTo>
                  <a:pt x="101" y="0"/>
                  <a:pt x="100" y="1"/>
                  <a:pt x="100" y="2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3" y="41"/>
                  <a:pt x="103" y="42"/>
                  <a:pt x="103" y="42"/>
                </a:cubicBezTo>
                <a:cubicBezTo>
                  <a:pt x="103" y="43"/>
                  <a:pt x="104" y="43"/>
                  <a:pt x="104" y="44"/>
                </a:cubicBezTo>
                <a:cubicBezTo>
                  <a:pt x="105" y="44"/>
                  <a:pt x="105" y="44"/>
                  <a:pt x="105" y="44"/>
                </a:cubicBezTo>
                <a:cubicBezTo>
                  <a:pt x="105" y="44"/>
                  <a:pt x="105" y="44"/>
                  <a:pt x="105" y="44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4" y="44"/>
                  <a:pt x="103" y="45"/>
                  <a:pt x="103" y="46"/>
                </a:cubicBezTo>
                <a:cubicBezTo>
                  <a:pt x="103" y="46"/>
                  <a:pt x="104" y="47"/>
                  <a:pt x="104" y="47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47"/>
                  <a:pt x="104" y="48"/>
                  <a:pt x="104" y="49"/>
                </a:cubicBezTo>
                <a:cubicBezTo>
                  <a:pt x="104" y="49"/>
                  <a:pt x="104" y="50"/>
                  <a:pt x="105" y="50"/>
                </a:cubicBezTo>
                <a:cubicBezTo>
                  <a:pt x="105" y="50"/>
                  <a:pt x="105" y="50"/>
                  <a:pt x="105" y="50"/>
                </a:cubicBezTo>
                <a:cubicBezTo>
                  <a:pt x="105" y="50"/>
                  <a:pt x="105" y="50"/>
                  <a:pt x="105" y="50"/>
                </a:cubicBezTo>
                <a:cubicBezTo>
                  <a:pt x="105" y="50"/>
                  <a:pt x="105" y="50"/>
                  <a:pt x="105" y="50"/>
                </a:cubicBezTo>
                <a:cubicBezTo>
                  <a:pt x="104" y="51"/>
                  <a:pt x="104" y="51"/>
                  <a:pt x="104" y="52"/>
                </a:cubicBezTo>
                <a:cubicBezTo>
                  <a:pt x="104" y="52"/>
                  <a:pt x="104" y="53"/>
                  <a:pt x="105" y="53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105" y="54"/>
                  <a:pt x="104" y="54"/>
                  <a:pt x="104" y="55"/>
                </a:cubicBezTo>
                <a:cubicBezTo>
                  <a:pt x="104" y="55"/>
                  <a:pt x="105" y="56"/>
                  <a:pt x="105" y="56"/>
                </a:cubicBezTo>
                <a:cubicBezTo>
                  <a:pt x="106" y="56"/>
                  <a:pt x="106" y="56"/>
                  <a:pt x="106" y="56"/>
                </a:cubicBezTo>
                <a:cubicBezTo>
                  <a:pt x="106" y="56"/>
                  <a:pt x="106" y="56"/>
                  <a:pt x="106" y="56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05" y="57"/>
                  <a:pt x="105" y="57"/>
                  <a:pt x="105" y="58"/>
                </a:cubicBezTo>
                <a:cubicBezTo>
                  <a:pt x="105" y="58"/>
                  <a:pt x="105" y="59"/>
                  <a:pt x="106" y="5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06" y="60"/>
                  <a:pt x="106" y="60"/>
                  <a:pt x="106" y="60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03" y="60"/>
                  <a:pt x="101" y="59"/>
                  <a:pt x="99" y="59"/>
                </a:cubicBezTo>
                <a:cubicBezTo>
                  <a:pt x="99" y="59"/>
                  <a:pt x="99" y="59"/>
                  <a:pt x="99" y="58"/>
                </a:cubicBezTo>
                <a:cubicBezTo>
                  <a:pt x="98" y="58"/>
                  <a:pt x="98" y="58"/>
                  <a:pt x="97" y="58"/>
                </a:cubicBezTo>
                <a:cubicBezTo>
                  <a:pt x="97" y="58"/>
                  <a:pt x="96" y="58"/>
                  <a:pt x="96" y="58"/>
                </a:cubicBezTo>
                <a:cubicBezTo>
                  <a:pt x="96" y="57"/>
                  <a:pt x="97" y="57"/>
                  <a:pt x="97" y="57"/>
                </a:cubicBezTo>
                <a:cubicBezTo>
                  <a:pt x="97" y="56"/>
                  <a:pt x="97" y="56"/>
                  <a:pt x="97" y="55"/>
                </a:cubicBezTo>
                <a:cubicBezTo>
                  <a:pt x="96" y="55"/>
                  <a:pt x="96" y="55"/>
                  <a:pt x="95" y="55"/>
                </a:cubicBezTo>
                <a:cubicBezTo>
                  <a:pt x="95" y="55"/>
                  <a:pt x="95" y="55"/>
                  <a:pt x="94" y="55"/>
                </a:cubicBezTo>
                <a:cubicBezTo>
                  <a:pt x="95" y="54"/>
                  <a:pt x="95" y="54"/>
                  <a:pt x="95" y="54"/>
                </a:cubicBezTo>
                <a:cubicBezTo>
                  <a:pt x="95" y="54"/>
                  <a:pt x="95" y="53"/>
                  <a:pt x="95" y="53"/>
                </a:cubicBezTo>
                <a:cubicBezTo>
                  <a:pt x="94" y="52"/>
                  <a:pt x="94" y="52"/>
                  <a:pt x="93" y="52"/>
                </a:cubicBezTo>
                <a:cubicBezTo>
                  <a:pt x="93" y="52"/>
                  <a:pt x="93" y="52"/>
                  <a:pt x="93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93" y="51"/>
                  <a:pt x="92" y="51"/>
                  <a:pt x="92" y="50"/>
                </a:cubicBezTo>
                <a:cubicBezTo>
                  <a:pt x="92" y="50"/>
                  <a:pt x="91" y="50"/>
                  <a:pt x="91" y="50"/>
                </a:cubicBezTo>
                <a:cubicBezTo>
                  <a:pt x="90" y="50"/>
                  <a:pt x="90" y="50"/>
                  <a:pt x="89" y="51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49"/>
                  <a:pt x="89" y="48"/>
                  <a:pt x="89" y="48"/>
                </a:cubicBezTo>
                <a:cubicBezTo>
                  <a:pt x="88" y="48"/>
                  <a:pt x="88" y="48"/>
                  <a:pt x="87" y="48"/>
                </a:cubicBezTo>
                <a:cubicBezTo>
                  <a:pt x="87" y="48"/>
                  <a:pt x="86" y="49"/>
                  <a:pt x="86" y="49"/>
                </a:cubicBezTo>
                <a:cubicBezTo>
                  <a:pt x="86" y="49"/>
                  <a:pt x="86" y="48"/>
                  <a:pt x="86" y="48"/>
                </a:cubicBezTo>
                <a:cubicBezTo>
                  <a:pt x="86" y="47"/>
                  <a:pt x="86" y="47"/>
                  <a:pt x="85" y="46"/>
                </a:cubicBezTo>
                <a:cubicBezTo>
                  <a:pt x="85" y="46"/>
                  <a:pt x="84" y="46"/>
                  <a:pt x="84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36" y="38"/>
                  <a:pt x="36" y="38"/>
                  <a:pt x="36" y="38"/>
                </a:cubicBezTo>
                <a:cubicBezTo>
                  <a:pt x="35" y="38"/>
                  <a:pt x="34" y="38"/>
                  <a:pt x="34" y="39"/>
                </a:cubicBezTo>
                <a:cubicBezTo>
                  <a:pt x="34" y="40"/>
                  <a:pt x="34" y="41"/>
                  <a:pt x="35" y="42"/>
                </a:cubicBezTo>
                <a:cubicBezTo>
                  <a:pt x="80" y="51"/>
                  <a:pt x="80" y="51"/>
                  <a:pt x="80" y="51"/>
                </a:cubicBezTo>
                <a:cubicBezTo>
                  <a:pt x="80" y="51"/>
                  <a:pt x="80" y="52"/>
                  <a:pt x="81" y="52"/>
                </a:cubicBezTo>
                <a:cubicBezTo>
                  <a:pt x="81" y="52"/>
                  <a:pt x="82" y="52"/>
                  <a:pt x="82" y="52"/>
                </a:cubicBezTo>
                <a:cubicBezTo>
                  <a:pt x="82" y="51"/>
                  <a:pt x="82" y="51"/>
                  <a:pt x="82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3" y="51"/>
                  <a:pt x="83" y="51"/>
                  <a:pt x="83" y="51"/>
                </a:cubicBezTo>
                <a:cubicBezTo>
                  <a:pt x="83" y="52"/>
                  <a:pt x="83" y="53"/>
                  <a:pt x="84" y="53"/>
                </a:cubicBezTo>
                <a:cubicBezTo>
                  <a:pt x="84" y="53"/>
                  <a:pt x="85" y="53"/>
                  <a:pt x="85" y="53"/>
                </a:cubicBezTo>
                <a:cubicBezTo>
                  <a:pt x="85" y="53"/>
                  <a:pt x="86" y="52"/>
                  <a:pt x="86" y="52"/>
                </a:cubicBezTo>
                <a:cubicBezTo>
                  <a:pt x="86" y="52"/>
                  <a:pt x="86" y="52"/>
                  <a:pt x="86" y="53"/>
                </a:cubicBezTo>
                <a:cubicBezTo>
                  <a:pt x="86" y="53"/>
                  <a:pt x="86" y="54"/>
                  <a:pt x="86" y="54"/>
                </a:cubicBezTo>
                <a:cubicBezTo>
                  <a:pt x="87" y="54"/>
                  <a:pt x="87" y="55"/>
                  <a:pt x="88" y="54"/>
                </a:cubicBezTo>
                <a:cubicBezTo>
                  <a:pt x="88" y="54"/>
                  <a:pt x="88" y="54"/>
                  <a:pt x="89" y="54"/>
                </a:cubicBezTo>
                <a:cubicBezTo>
                  <a:pt x="89" y="54"/>
                  <a:pt x="88" y="54"/>
                  <a:pt x="88" y="54"/>
                </a:cubicBezTo>
                <a:cubicBezTo>
                  <a:pt x="88" y="55"/>
                  <a:pt x="88" y="55"/>
                  <a:pt x="89" y="56"/>
                </a:cubicBezTo>
                <a:cubicBezTo>
                  <a:pt x="89" y="56"/>
                  <a:pt x="90" y="56"/>
                  <a:pt x="90" y="56"/>
                </a:cubicBezTo>
                <a:cubicBezTo>
                  <a:pt x="90" y="56"/>
                  <a:pt x="91" y="56"/>
                  <a:pt x="91" y="56"/>
                </a:cubicBezTo>
                <a:cubicBezTo>
                  <a:pt x="91" y="56"/>
                  <a:pt x="91" y="56"/>
                  <a:pt x="90" y="56"/>
                </a:cubicBezTo>
                <a:cubicBezTo>
                  <a:pt x="90" y="57"/>
                  <a:pt x="90" y="58"/>
                  <a:pt x="91" y="58"/>
                </a:cubicBezTo>
                <a:cubicBezTo>
                  <a:pt x="91" y="58"/>
                  <a:pt x="92" y="59"/>
                  <a:pt x="92" y="58"/>
                </a:cubicBezTo>
                <a:cubicBezTo>
                  <a:pt x="92" y="58"/>
                  <a:pt x="92" y="58"/>
                  <a:pt x="93" y="58"/>
                </a:cubicBezTo>
                <a:cubicBezTo>
                  <a:pt x="92" y="58"/>
                  <a:pt x="92" y="59"/>
                  <a:pt x="92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0" y="60"/>
                  <a:pt x="88" y="60"/>
                  <a:pt x="85" y="61"/>
                </a:cubicBezTo>
                <a:cubicBezTo>
                  <a:pt x="68" y="67"/>
                  <a:pt x="58" y="86"/>
                  <a:pt x="64" y="104"/>
                </a:cubicBezTo>
                <a:cubicBezTo>
                  <a:pt x="66" y="108"/>
                  <a:pt x="68" y="112"/>
                  <a:pt x="71" y="115"/>
                </a:cubicBezTo>
                <a:cubicBezTo>
                  <a:pt x="64" y="124"/>
                  <a:pt x="58" y="135"/>
                  <a:pt x="56" y="143"/>
                </a:cubicBezTo>
                <a:cubicBezTo>
                  <a:pt x="54" y="152"/>
                  <a:pt x="55" y="169"/>
                  <a:pt x="60" y="181"/>
                </a:cubicBezTo>
                <a:cubicBezTo>
                  <a:pt x="64" y="193"/>
                  <a:pt x="72" y="208"/>
                  <a:pt x="78" y="214"/>
                </a:cubicBezTo>
                <a:cubicBezTo>
                  <a:pt x="83" y="221"/>
                  <a:pt x="81" y="243"/>
                  <a:pt x="71" y="264"/>
                </a:cubicBezTo>
                <a:cubicBezTo>
                  <a:pt x="62" y="286"/>
                  <a:pt x="50" y="305"/>
                  <a:pt x="45" y="307"/>
                </a:cubicBezTo>
                <a:cubicBezTo>
                  <a:pt x="39" y="309"/>
                  <a:pt x="27" y="309"/>
                  <a:pt x="18" y="307"/>
                </a:cubicBezTo>
                <a:cubicBezTo>
                  <a:pt x="9" y="305"/>
                  <a:pt x="1" y="305"/>
                  <a:pt x="0" y="306"/>
                </a:cubicBezTo>
                <a:cubicBezTo>
                  <a:pt x="0" y="307"/>
                  <a:pt x="10" y="312"/>
                  <a:pt x="24" y="318"/>
                </a:cubicBezTo>
                <a:cubicBezTo>
                  <a:pt x="37" y="324"/>
                  <a:pt x="58" y="333"/>
                  <a:pt x="72" y="339"/>
                </a:cubicBezTo>
                <a:cubicBezTo>
                  <a:pt x="85" y="345"/>
                  <a:pt x="96" y="349"/>
                  <a:pt x="97" y="348"/>
                </a:cubicBezTo>
                <a:cubicBezTo>
                  <a:pt x="97" y="347"/>
                  <a:pt x="91" y="342"/>
                  <a:pt x="84" y="336"/>
                </a:cubicBezTo>
                <a:cubicBezTo>
                  <a:pt x="76" y="331"/>
                  <a:pt x="68" y="322"/>
                  <a:pt x="66" y="316"/>
                </a:cubicBezTo>
                <a:cubicBezTo>
                  <a:pt x="64" y="311"/>
                  <a:pt x="70" y="289"/>
                  <a:pt x="79" y="268"/>
                </a:cubicBezTo>
                <a:cubicBezTo>
                  <a:pt x="89" y="247"/>
                  <a:pt x="104" y="229"/>
                  <a:pt x="112" y="229"/>
                </a:cubicBezTo>
                <a:cubicBezTo>
                  <a:pt x="121" y="229"/>
                  <a:pt x="137" y="225"/>
                  <a:pt x="149" y="220"/>
                </a:cubicBezTo>
                <a:cubicBezTo>
                  <a:pt x="150" y="220"/>
                  <a:pt x="151" y="219"/>
                  <a:pt x="152" y="219"/>
                </a:cubicBezTo>
                <a:cubicBezTo>
                  <a:pt x="153" y="220"/>
                  <a:pt x="153" y="220"/>
                  <a:pt x="153" y="221"/>
                </a:cubicBezTo>
                <a:cubicBezTo>
                  <a:pt x="157" y="230"/>
                  <a:pt x="153" y="237"/>
                  <a:pt x="147" y="241"/>
                </a:cubicBezTo>
                <a:cubicBezTo>
                  <a:pt x="141" y="245"/>
                  <a:pt x="135" y="243"/>
                  <a:pt x="128" y="244"/>
                </a:cubicBezTo>
                <a:cubicBezTo>
                  <a:pt x="122" y="246"/>
                  <a:pt x="134" y="258"/>
                  <a:pt x="140" y="262"/>
                </a:cubicBezTo>
                <a:cubicBezTo>
                  <a:pt x="148" y="268"/>
                  <a:pt x="141" y="276"/>
                  <a:pt x="135" y="280"/>
                </a:cubicBezTo>
                <a:cubicBezTo>
                  <a:pt x="130" y="283"/>
                  <a:pt x="123" y="284"/>
                  <a:pt x="117" y="281"/>
                </a:cubicBezTo>
                <a:cubicBezTo>
                  <a:pt x="123" y="288"/>
                  <a:pt x="133" y="287"/>
                  <a:pt x="139" y="283"/>
                </a:cubicBezTo>
                <a:cubicBezTo>
                  <a:pt x="145" y="280"/>
                  <a:pt x="152" y="271"/>
                  <a:pt x="144" y="265"/>
                </a:cubicBezTo>
                <a:cubicBezTo>
                  <a:pt x="138" y="261"/>
                  <a:pt x="126" y="249"/>
                  <a:pt x="132" y="248"/>
                </a:cubicBezTo>
                <a:cubicBezTo>
                  <a:pt x="139" y="246"/>
                  <a:pt x="145" y="249"/>
                  <a:pt x="152" y="244"/>
                </a:cubicBezTo>
                <a:cubicBezTo>
                  <a:pt x="157" y="240"/>
                  <a:pt x="161" y="233"/>
                  <a:pt x="157" y="224"/>
                </a:cubicBezTo>
                <a:cubicBezTo>
                  <a:pt x="157" y="223"/>
                  <a:pt x="155" y="221"/>
                  <a:pt x="153" y="218"/>
                </a:cubicBezTo>
                <a:cubicBezTo>
                  <a:pt x="164" y="213"/>
                  <a:pt x="175" y="204"/>
                  <a:pt x="180" y="197"/>
                </a:cubicBezTo>
                <a:cubicBezTo>
                  <a:pt x="185" y="189"/>
                  <a:pt x="190" y="172"/>
                  <a:pt x="191" y="160"/>
                </a:cubicBezTo>
                <a:cubicBezTo>
                  <a:pt x="192" y="148"/>
                  <a:pt x="192" y="137"/>
                  <a:pt x="191" y="136"/>
                </a:cubicBezTo>
                <a:cubicBezTo>
                  <a:pt x="190" y="134"/>
                  <a:pt x="179" y="129"/>
                  <a:pt x="166" y="123"/>
                </a:cubicBezTo>
                <a:close/>
                <a:moveTo>
                  <a:pt x="126" y="83"/>
                </a:moveTo>
                <a:cubicBezTo>
                  <a:pt x="128" y="90"/>
                  <a:pt x="128" y="98"/>
                  <a:pt x="125" y="105"/>
                </a:cubicBezTo>
                <a:cubicBezTo>
                  <a:pt x="124" y="105"/>
                  <a:pt x="124" y="104"/>
                  <a:pt x="123" y="104"/>
                </a:cubicBezTo>
                <a:cubicBezTo>
                  <a:pt x="125" y="98"/>
                  <a:pt x="126" y="91"/>
                  <a:pt x="124" y="85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3" y="86"/>
                  <a:pt x="113" y="86"/>
                  <a:pt x="113" y="86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21" y="76"/>
                  <a:pt x="116" y="71"/>
                  <a:pt x="111" y="68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8" y="69"/>
                  <a:pt x="123" y="75"/>
                  <a:pt x="126" y="83"/>
                </a:cubicBezTo>
                <a:close/>
                <a:moveTo>
                  <a:pt x="108" y="73"/>
                </a:moveTo>
                <a:cubicBezTo>
                  <a:pt x="106" y="77"/>
                  <a:pt x="106" y="77"/>
                  <a:pt x="106" y="77"/>
                </a:cubicBezTo>
                <a:cubicBezTo>
                  <a:pt x="104" y="73"/>
                  <a:pt x="104" y="73"/>
                  <a:pt x="104" y="73"/>
                </a:cubicBezTo>
                <a:cubicBezTo>
                  <a:pt x="107" y="67"/>
                  <a:pt x="107" y="67"/>
                  <a:pt x="107" y="67"/>
                </a:cubicBezTo>
                <a:lnTo>
                  <a:pt x="108" y="73"/>
                </a:lnTo>
                <a:close/>
                <a:moveTo>
                  <a:pt x="106" y="63"/>
                </a:moveTo>
                <a:cubicBezTo>
                  <a:pt x="105" y="63"/>
                  <a:pt x="105" y="64"/>
                  <a:pt x="105" y="64"/>
                </a:cubicBezTo>
                <a:cubicBezTo>
                  <a:pt x="105" y="65"/>
                  <a:pt x="106" y="65"/>
                  <a:pt x="106" y="65"/>
                </a:cubicBezTo>
                <a:cubicBezTo>
                  <a:pt x="107" y="65"/>
                  <a:pt x="107" y="65"/>
                  <a:pt x="107" y="65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5" y="65"/>
                  <a:pt x="102" y="64"/>
                  <a:pt x="100" y="64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100" y="63"/>
                  <a:pt x="100" y="62"/>
                  <a:pt x="100" y="62"/>
                </a:cubicBezTo>
                <a:cubicBezTo>
                  <a:pt x="102" y="62"/>
                  <a:pt x="104" y="62"/>
                  <a:pt x="106" y="63"/>
                </a:cubicBezTo>
                <a:close/>
                <a:moveTo>
                  <a:pt x="94" y="93"/>
                </a:moveTo>
                <a:cubicBezTo>
                  <a:pt x="93" y="93"/>
                  <a:pt x="91" y="95"/>
                  <a:pt x="87" y="98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70" y="107"/>
                  <a:pt x="72" y="109"/>
                  <a:pt x="74" y="111"/>
                </a:cubicBezTo>
                <a:cubicBezTo>
                  <a:pt x="73" y="112"/>
                  <a:pt x="73" y="113"/>
                  <a:pt x="72" y="113"/>
                </a:cubicBezTo>
                <a:cubicBezTo>
                  <a:pt x="70" y="110"/>
                  <a:pt x="68" y="107"/>
                  <a:pt x="67" y="103"/>
                </a:cubicBezTo>
                <a:cubicBezTo>
                  <a:pt x="61" y="87"/>
                  <a:pt x="70" y="69"/>
                  <a:pt x="86" y="63"/>
                </a:cubicBezTo>
                <a:cubicBezTo>
                  <a:pt x="89" y="62"/>
                  <a:pt x="91" y="62"/>
                  <a:pt x="94" y="62"/>
                </a:cubicBezTo>
                <a:cubicBezTo>
                  <a:pt x="93" y="62"/>
                  <a:pt x="93" y="63"/>
                  <a:pt x="94" y="63"/>
                </a:cubicBezTo>
                <a:cubicBezTo>
                  <a:pt x="94" y="64"/>
                  <a:pt x="94" y="64"/>
                  <a:pt x="95" y="64"/>
                </a:cubicBezTo>
                <a:cubicBezTo>
                  <a:pt x="95" y="64"/>
                  <a:pt x="95" y="64"/>
                  <a:pt x="96" y="64"/>
                </a:cubicBezTo>
                <a:cubicBezTo>
                  <a:pt x="96" y="64"/>
                  <a:pt x="96" y="64"/>
                  <a:pt x="95" y="64"/>
                </a:cubicBezTo>
                <a:cubicBezTo>
                  <a:pt x="93" y="64"/>
                  <a:pt x="91" y="64"/>
                  <a:pt x="88" y="65"/>
                </a:cubicBezTo>
                <a:cubicBezTo>
                  <a:pt x="96" y="89"/>
                  <a:pt x="96" y="89"/>
                  <a:pt x="96" y="89"/>
                </a:cubicBezTo>
                <a:cubicBezTo>
                  <a:pt x="102" y="78"/>
                  <a:pt x="102" y="78"/>
                  <a:pt x="102" y="78"/>
                </a:cubicBezTo>
                <a:cubicBezTo>
                  <a:pt x="103" y="82"/>
                  <a:pt x="103" y="82"/>
                  <a:pt x="103" y="82"/>
                </a:cubicBezTo>
                <a:cubicBezTo>
                  <a:pt x="99" y="90"/>
                  <a:pt x="99" y="90"/>
                  <a:pt x="99" y="90"/>
                </a:cubicBezTo>
                <a:cubicBezTo>
                  <a:pt x="106" y="88"/>
                  <a:pt x="106" y="88"/>
                  <a:pt x="106" y="88"/>
                </a:cubicBezTo>
                <a:cubicBezTo>
                  <a:pt x="107" y="91"/>
                  <a:pt x="107" y="91"/>
                  <a:pt x="107" y="91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02" y="95"/>
                  <a:pt x="95" y="92"/>
                  <a:pt x="94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256"/>
          <p:cNvSpPr>
            <a:spLocks noEditPoints="1"/>
          </p:cNvSpPr>
          <p:nvPr/>
        </p:nvSpPr>
        <p:spPr bwMode="auto">
          <a:xfrm>
            <a:off x="10095957" y="1424750"/>
            <a:ext cx="456821" cy="837754"/>
          </a:xfrm>
          <a:custGeom>
            <a:avLst/>
            <a:gdLst>
              <a:gd name="T0" fmla="*/ 121 w 192"/>
              <a:gd name="T1" fmla="*/ 266 h 351"/>
              <a:gd name="T2" fmla="*/ 136 w 192"/>
              <a:gd name="T3" fmla="*/ 144 h 351"/>
              <a:gd name="T4" fmla="*/ 134 w 192"/>
              <a:gd name="T5" fmla="*/ 115 h 351"/>
              <a:gd name="T6" fmla="*/ 130 w 192"/>
              <a:gd name="T7" fmla="*/ 63 h 351"/>
              <a:gd name="T8" fmla="*/ 96 w 192"/>
              <a:gd name="T9" fmla="*/ 63 h 351"/>
              <a:gd name="T10" fmla="*/ 96 w 192"/>
              <a:gd name="T11" fmla="*/ 61 h 351"/>
              <a:gd name="T12" fmla="*/ 97 w 192"/>
              <a:gd name="T13" fmla="*/ 59 h 351"/>
              <a:gd name="T14" fmla="*/ 99 w 192"/>
              <a:gd name="T15" fmla="*/ 57 h 351"/>
              <a:gd name="T16" fmla="*/ 101 w 192"/>
              <a:gd name="T17" fmla="*/ 56 h 351"/>
              <a:gd name="T18" fmla="*/ 102 w 192"/>
              <a:gd name="T19" fmla="*/ 55 h 351"/>
              <a:gd name="T20" fmla="*/ 104 w 192"/>
              <a:gd name="T21" fmla="*/ 53 h 351"/>
              <a:gd name="T22" fmla="*/ 106 w 192"/>
              <a:gd name="T23" fmla="*/ 53 h 351"/>
              <a:gd name="T24" fmla="*/ 151 w 192"/>
              <a:gd name="T25" fmla="*/ 34 h 351"/>
              <a:gd name="T26" fmla="*/ 103 w 192"/>
              <a:gd name="T27" fmla="*/ 48 h 351"/>
              <a:gd name="T28" fmla="*/ 101 w 192"/>
              <a:gd name="T29" fmla="*/ 51 h 351"/>
              <a:gd name="T30" fmla="*/ 98 w 192"/>
              <a:gd name="T31" fmla="*/ 52 h 351"/>
              <a:gd name="T32" fmla="*/ 95 w 192"/>
              <a:gd name="T33" fmla="*/ 53 h 351"/>
              <a:gd name="T34" fmla="*/ 95 w 192"/>
              <a:gd name="T35" fmla="*/ 55 h 351"/>
              <a:gd name="T36" fmla="*/ 93 w 192"/>
              <a:gd name="T37" fmla="*/ 57 h 351"/>
              <a:gd name="T38" fmla="*/ 92 w 192"/>
              <a:gd name="T39" fmla="*/ 58 h 351"/>
              <a:gd name="T40" fmla="*/ 76 w 192"/>
              <a:gd name="T41" fmla="*/ 45 h 351"/>
              <a:gd name="T42" fmla="*/ 62 w 192"/>
              <a:gd name="T43" fmla="*/ 41 h 351"/>
              <a:gd name="T44" fmla="*/ 72 w 192"/>
              <a:gd name="T45" fmla="*/ 42 h 351"/>
              <a:gd name="T46" fmla="*/ 72 w 192"/>
              <a:gd name="T47" fmla="*/ 39 h 351"/>
              <a:gd name="T48" fmla="*/ 94 w 192"/>
              <a:gd name="T49" fmla="*/ 32 h 351"/>
              <a:gd name="T50" fmla="*/ 93 w 192"/>
              <a:gd name="T51" fmla="*/ 28 h 351"/>
              <a:gd name="T52" fmla="*/ 111 w 192"/>
              <a:gd name="T53" fmla="*/ 19 h 351"/>
              <a:gd name="T54" fmla="*/ 50 w 192"/>
              <a:gd name="T55" fmla="*/ 12 h 351"/>
              <a:gd name="T56" fmla="*/ 43 w 192"/>
              <a:gd name="T57" fmla="*/ 3 h 351"/>
              <a:gd name="T58" fmla="*/ 7 w 192"/>
              <a:gd name="T59" fmla="*/ 60 h 351"/>
              <a:gd name="T60" fmla="*/ 11 w 192"/>
              <a:gd name="T61" fmla="*/ 58 h 351"/>
              <a:gd name="T62" fmla="*/ 28 w 192"/>
              <a:gd name="T63" fmla="*/ 58 h 351"/>
              <a:gd name="T64" fmla="*/ 31 w 192"/>
              <a:gd name="T65" fmla="*/ 54 h 351"/>
              <a:gd name="T66" fmla="*/ 52 w 192"/>
              <a:gd name="T67" fmla="*/ 50 h 351"/>
              <a:gd name="T68" fmla="*/ 52 w 192"/>
              <a:gd name="T69" fmla="*/ 47 h 351"/>
              <a:gd name="T70" fmla="*/ 69 w 192"/>
              <a:gd name="T71" fmla="*/ 70 h 351"/>
              <a:gd name="T72" fmla="*/ 43 w 192"/>
              <a:gd name="T73" fmla="*/ 98 h 351"/>
              <a:gd name="T74" fmla="*/ 26 w 192"/>
              <a:gd name="T75" fmla="*/ 125 h 351"/>
              <a:gd name="T76" fmla="*/ 12 w 192"/>
              <a:gd name="T77" fmla="*/ 199 h 351"/>
              <a:gd name="T78" fmla="*/ 113 w 192"/>
              <a:gd name="T79" fmla="*/ 270 h 351"/>
              <a:gd name="T80" fmla="*/ 95 w 192"/>
              <a:gd name="T81" fmla="*/ 350 h 351"/>
              <a:gd name="T82" fmla="*/ 192 w 192"/>
              <a:gd name="T83" fmla="*/ 307 h 351"/>
              <a:gd name="T84" fmla="*/ 108 w 192"/>
              <a:gd name="T85" fmla="*/ 72 h 351"/>
              <a:gd name="T86" fmla="*/ 118 w 192"/>
              <a:gd name="T87" fmla="*/ 70 h 351"/>
              <a:gd name="T88" fmla="*/ 93 w 192"/>
              <a:gd name="T89" fmla="*/ 86 h 351"/>
              <a:gd name="T90" fmla="*/ 89 w 192"/>
              <a:gd name="T91" fmla="*/ 83 h 351"/>
              <a:gd name="T92" fmla="*/ 89 w 192"/>
              <a:gd name="T93" fmla="*/ 83 h 351"/>
              <a:gd name="T94" fmla="*/ 83 w 192"/>
              <a:gd name="T95" fmla="*/ 64 h 351"/>
              <a:gd name="T96" fmla="*/ 85 w 192"/>
              <a:gd name="T97" fmla="*/ 81 h 351"/>
              <a:gd name="T98" fmla="*/ 76 w 192"/>
              <a:gd name="T99" fmla="*/ 56 h 351"/>
              <a:gd name="T100" fmla="*/ 83 w 192"/>
              <a:gd name="T101" fmla="*/ 90 h 351"/>
              <a:gd name="T102" fmla="*/ 84 w 192"/>
              <a:gd name="T103" fmla="*/ 87 h 351"/>
              <a:gd name="T104" fmla="*/ 56 w 192"/>
              <a:gd name="T105" fmla="*/ 92 h 351"/>
              <a:gd name="T106" fmla="*/ 79 w 192"/>
              <a:gd name="T107" fmla="*/ 91 h 351"/>
              <a:gd name="T108" fmla="*/ 56 w 192"/>
              <a:gd name="T109" fmla="*/ 94 h 351"/>
              <a:gd name="T110" fmla="*/ 87 w 192"/>
              <a:gd name="T111" fmla="*/ 91 h 351"/>
              <a:gd name="T112" fmla="*/ 86 w 192"/>
              <a:gd name="T113" fmla="*/ 98 h 351"/>
              <a:gd name="T114" fmla="*/ 92 w 192"/>
              <a:gd name="T115" fmla="*/ 91 h 351"/>
              <a:gd name="T116" fmla="*/ 110 w 192"/>
              <a:gd name="T117" fmla="*/ 100 h 351"/>
              <a:gd name="T118" fmla="*/ 115 w 192"/>
              <a:gd name="T119" fmla="*/ 109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2" h="351">
                <a:moveTo>
                  <a:pt x="174" y="309"/>
                </a:moveTo>
                <a:cubicBezTo>
                  <a:pt x="165" y="311"/>
                  <a:pt x="153" y="311"/>
                  <a:pt x="147" y="309"/>
                </a:cubicBezTo>
                <a:cubicBezTo>
                  <a:pt x="142" y="306"/>
                  <a:pt x="130" y="287"/>
                  <a:pt x="121" y="266"/>
                </a:cubicBezTo>
                <a:cubicBezTo>
                  <a:pt x="111" y="245"/>
                  <a:pt x="109" y="222"/>
                  <a:pt x="114" y="216"/>
                </a:cubicBezTo>
                <a:cubicBezTo>
                  <a:pt x="120" y="209"/>
                  <a:pt x="128" y="194"/>
                  <a:pt x="132" y="182"/>
                </a:cubicBezTo>
                <a:cubicBezTo>
                  <a:pt x="137" y="171"/>
                  <a:pt x="138" y="154"/>
                  <a:pt x="136" y="144"/>
                </a:cubicBezTo>
                <a:cubicBezTo>
                  <a:pt x="134" y="137"/>
                  <a:pt x="129" y="128"/>
                  <a:pt x="123" y="119"/>
                </a:cubicBezTo>
                <a:cubicBezTo>
                  <a:pt x="131" y="120"/>
                  <a:pt x="131" y="120"/>
                  <a:pt x="131" y="120"/>
                </a:cubicBezTo>
                <a:cubicBezTo>
                  <a:pt x="134" y="120"/>
                  <a:pt x="136" y="118"/>
                  <a:pt x="134" y="115"/>
                </a:cubicBezTo>
                <a:cubicBezTo>
                  <a:pt x="122" y="96"/>
                  <a:pt x="122" y="96"/>
                  <a:pt x="122" y="96"/>
                </a:cubicBezTo>
                <a:cubicBezTo>
                  <a:pt x="120" y="92"/>
                  <a:pt x="120" y="87"/>
                  <a:pt x="121" y="83"/>
                </a:cubicBezTo>
                <a:cubicBezTo>
                  <a:pt x="130" y="63"/>
                  <a:pt x="130" y="63"/>
                  <a:pt x="130" y="63"/>
                </a:cubicBezTo>
                <a:cubicBezTo>
                  <a:pt x="132" y="59"/>
                  <a:pt x="130" y="57"/>
                  <a:pt x="126" y="58"/>
                </a:cubicBezTo>
                <a:cubicBezTo>
                  <a:pt x="104" y="63"/>
                  <a:pt x="104" y="63"/>
                  <a:pt x="104" y="63"/>
                </a:cubicBezTo>
                <a:cubicBezTo>
                  <a:pt x="102" y="64"/>
                  <a:pt x="99" y="64"/>
                  <a:pt x="96" y="63"/>
                </a:cubicBezTo>
                <a:cubicBezTo>
                  <a:pt x="96" y="62"/>
                  <a:pt x="96" y="62"/>
                  <a:pt x="96" y="62"/>
                </a:cubicBezTo>
                <a:cubicBezTo>
                  <a:pt x="96" y="62"/>
                  <a:pt x="96" y="61"/>
                  <a:pt x="95" y="61"/>
                </a:cubicBezTo>
                <a:cubicBezTo>
                  <a:pt x="96" y="61"/>
                  <a:pt x="96" y="61"/>
                  <a:pt x="96" y="61"/>
                </a:cubicBezTo>
                <a:cubicBezTo>
                  <a:pt x="97" y="61"/>
                  <a:pt x="97" y="61"/>
                  <a:pt x="97" y="61"/>
                </a:cubicBezTo>
                <a:cubicBezTo>
                  <a:pt x="98" y="60"/>
                  <a:pt x="98" y="60"/>
                  <a:pt x="97" y="59"/>
                </a:cubicBezTo>
                <a:cubicBezTo>
                  <a:pt x="97" y="59"/>
                  <a:pt x="97" y="59"/>
                  <a:pt x="97" y="59"/>
                </a:cubicBezTo>
                <a:cubicBezTo>
                  <a:pt x="97" y="59"/>
                  <a:pt x="97" y="59"/>
                  <a:pt x="98" y="59"/>
                </a:cubicBezTo>
                <a:cubicBezTo>
                  <a:pt x="98" y="59"/>
                  <a:pt x="99" y="59"/>
                  <a:pt x="99" y="58"/>
                </a:cubicBezTo>
                <a:cubicBezTo>
                  <a:pt x="99" y="58"/>
                  <a:pt x="99" y="57"/>
                  <a:pt x="99" y="57"/>
                </a:cubicBezTo>
                <a:cubicBezTo>
                  <a:pt x="99" y="56"/>
                  <a:pt x="99" y="56"/>
                  <a:pt x="99" y="56"/>
                </a:cubicBezTo>
                <a:cubicBezTo>
                  <a:pt x="99" y="56"/>
                  <a:pt x="99" y="56"/>
                  <a:pt x="100" y="57"/>
                </a:cubicBezTo>
                <a:cubicBezTo>
                  <a:pt x="100" y="57"/>
                  <a:pt x="101" y="57"/>
                  <a:pt x="101" y="56"/>
                </a:cubicBezTo>
                <a:cubicBezTo>
                  <a:pt x="102" y="56"/>
                  <a:pt x="102" y="55"/>
                  <a:pt x="101" y="55"/>
                </a:cubicBezTo>
                <a:cubicBezTo>
                  <a:pt x="101" y="54"/>
                  <a:pt x="101" y="54"/>
                  <a:pt x="101" y="54"/>
                </a:cubicBezTo>
                <a:cubicBezTo>
                  <a:pt x="102" y="54"/>
                  <a:pt x="102" y="55"/>
                  <a:pt x="102" y="55"/>
                </a:cubicBezTo>
                <a:cubicBezTo>
                  <a:pt x="103" y="55"/>
                  <a:pt x="103" y="55"/>
                  <a:pt x="104" y="55"/>
                </a:cubicBezTo>
                <a:cubicBezTo>
                  <a:pt x="104" y="54"/>
                  <a:pt x="104" y="54"/>
                  <a:pt x="104" y="53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105" y="53"/>
                  <a:pt x="105" y="53"/>
                  <a:pt x="105" y="53"/>
                </a:cubicBezTo>
                <a:cubicBezTo>
                  <a:pt x="105" y="53"/>
                  <a:pt x="106" y="53"/>
                  <a:pt x="106" y="53"/>
                </a:cubicBezTo>
                <a:cubicBezTo>
                  <a:pt x="107" y="53"/>
                  <a:pt x="107" y="52"/>
                  <a:pt x="107" y="52"/>
                </a:cubicBezTo>
                <a:cubicBezTo>
                  <a:pt x="150" y="37"/>
                  <a:pt x="150" y="37"/>
                  <a:pt x="150" y="37"/>
                </a:cubicBezTo>
                <a:cubicBezTo>
                  <a:pt x="151" y="36"/>
                  <a:pt x="151" y="35"/>
                  <a:pt x="151" y="34"/>
                </a:cubicBezTo>
                <a:cubicBezTo>
                  <a:pt x="151" y="33"/>
                  <a:pt x="150" y="33"/>
                  <a:pt x="149" y="33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3" y="49"/>
                  <a:pt x="103" y="49"/>
                  <a:pt x="103" y="48"/>
                </a:cubicBezTo>
                <a:cubicBezTo>
                  <a:pt x="102" y="48"/>
                  <a:pt x="102" y="48"/>
                  <a:pt x="101" y="48"/>
                </a:cubicBezTo>
                <a:cubicBezTo>
                  <a:pt x="101" y="49"/>
                  <a:pt x="101" y="49"/>
                  <a:pt x="101" y="50"/>
                </a:cubicBezTo>
                <a:cubicBezTo>
                  <a:pt x="101" y="50"/>
                  <a:pt x="101" y="51"/>
                  <a:pt x="101" y="51"/>
                </a:cubicBezTo>
                <a:cubicBezTo>
                  <a:pt x="100" y="51"/>
                  <a:pt x="100" y="51"/>
                  <a:pt x="99" y="50"/>
                </a:cubicBezTo>
                <a:cubicBezTo>
                  <a:pt x="99" y="50"/>
                  <a:pt x="98" y="50"/>
                  <a:pt x="98" y="51"/>
                </a:cubicBezTo>
                <a:cubicBezTo>
                  <a:pt x="98" y="51"/>
                  <a:pt x="97" y="52"/>
                  <a:pt x="98" y="52"/>
                </a:cubicBezTo>
                <a:cubicBezTo>
                  <a:pt x="98" y="52"/>
                  <a:pt x="98" y="53"/>
                  <a:pt x="98" y="53"/>
                </a:cubicBezTo>
                <a:cubicBezTo>
                  <a:pt x="97" y="53"/>
                  <a:pt x="97" y="53"/>
                  <a:pt x="96" y="53"/>
                </a:cubicBezTo>
                <a:cubicBezTo>
                  <a:pt x="96" y="53"/>
                  <a:pt x="95" y="53"/>
                  <a:pt x="95" y="53"/>
                </a:cubicBezTo>
                <a:cubicBezTo>
                  <a:pt x="95" y="54"/>
                  <a:pt x="94" y="54"/>
                  <a:pt x="95" y="55"/>
                </a:cubicBezTo>
                <a:cubicBezTo>
                  <a:pt x="95" y="55"/>
                  <a:pt x="95" y="55"/>
                  <a:pt x="95" y="55"/>
                </a:cubicBezTo>
                <a:cubicBezTo>
                  <a:pt x="95" y="55"/>
                  <a:pt x="95" y="55"/>
                  <a:pt x="95" y="55"/>
                </a:cubicBezTo>
                <a:cubicBezTo>
                  <a:pt x="94" y="55"/>
                  <a:pt x="94" y="55"/>
                  <a:pt x="94" y="55"/>
                </a:cubicBezTo>
                <a:cubicBezTo>
                  <a:pt x="93" y="55"/>
                  <a:pt x="93" y="55"/>
                  <a:pt x="93" y="56"/>
                </a:cubicBezTo>
                <a:cubicBezTo>
                  <a:pt x="92" y="56"/>
                  <a:pt x="92" y="57"/>
                  <a:pt x="93" y="57"/>
                </a:cubicBezTo>
                <a:cubicBezTo>
                  <a:pt x="93" y="58"/>
                  <a:pt x="93" y="58"/>
                  <a:pt x="93" y="58"/>
                </a:cubicBezTo>
                <a:cubicBezTo>
                  <a:pt x="93" y="58"/>
                  <a:pt x="93" y="58"/>
                  <a:pt x="93" y="58"/>
                </a:cubicBezTo>
                <a:cubicBezTo>
                  <a:pt x="93" y="58"/>
                  <a:pt x="93" y="58"/>
                  <a:pt x="92" y="58"/>
                </a:cubicBezTo>
                <a:cubicBezTo>
                  <a:pt x="92" y="58"/>
                  <a:pt x="91" y="58"/>
                  <a:pt x="91" y="59"/>
                </a:cubicBezTo>
                <a:cubicBezTo>
                  <a:pt x="91" y="59"/>
                  <a:pt x="91" y="59"/>
                  <a:pt x="91" y="59"/>
                </a:cubicBezTo>
                <a:cubicBezTo>
                  <a:pt x="76" y="45"/>
                  <a:pt x="76" y="45"/>
                  <a:pt x="76" y="45"/>
                </a:cubicBezTo>
                <a:cubicBezTo>
                  <a:pt x="73" y="43"/>
                  <a:pt x="70" y="44"/>
                  <a:pt x="70" y="48"/>
                </a:cubicBezTo>
                <a:cubicBezTo>
                  <a:pt x="69" y="59"/>
                  <a:pt x="69" y="59"/>
                  <a:pt x="69" y="59"/>
                </a:cubicBezTo>
                <a:cubicBezTo>
                  <a:pt x="62" y="41"/>
                  <a:pt x="62" y="41"/>
                  <a:pt x="62" y="41"/>
                </a:cubicBezTo>
                <a:cubicBezTo>
                  <a:pt x="65" y="40"/>
                  <a:pt x="67" y="39"/>
                  <a:pt x="70" y="40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2"/>
                  <a:pt x="72" y="42"/>
                  <a:pt x="72" y="42"/>
                </a:cubicBezTo>
                <a:cubicBezTo>
                  <a:pt x="73" y="42"/>
                  <a:pt x="73" y="42"/>
                  <a:pt x="73" y="42"/>
                </a:cubicBezTo>
                <a:cubicBezTo>
                  <a:pt x="74" y="41"/>
                  <a:pt x="74" y="40"/>
                  <a:pt x="73" y="40"/>
                </a:cubicBezTo>
                <a:cubicBezTo>
                  <a:pt x="72" y="39"/>
                  <a:pt x="72" y="39"/>
                  <a:pt x="72" y="39"/>
                </a:cubicBezTo>
                <a:cubicBezTo>
                  <a:pt x="78" y="32"/>
                  <a:pt x="85" y="30"/>
                  <a:pt x="89" y="30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32"/>
                  <a:pt x="94" y="32"/>
                  <a:pt x="94" y="32"/>
                </a:cubicBezTo>
                <a:cubicBezTo>
                  <a:pt x="95" y="32"/>
                  <a:pt x="95" y="31"/>
                  <a:pt x="96" y="31"/>
                </a:cubicBezTo>
                <a:cubicBezTo>
                  <a:pt x="96" y="30"/>
                  <a:pt x="95" y="30"/>
                  <a:pt x="95" y="29"/>
                </a:cubicBezTo>
                <a:cubicBezTo>
                  <a:pt x="93" y="28"/>
                  <a:pt x="93" y="28"/>
                  <a:pt x="93" y="28"/>
                </a:cubicBezTo>
                <a:cubicBezTo>
                  <a:pt x="94" y="26"/>
                  <a:pt x="98" y="21"/>
                  <a:pt x="106" y="18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111" y="19"/>
                  <a:pt x="112" y="18"/>
                  <a:pt x="112" y="18"/>
                </a:cubicBezTo>
                <a:cubicBezTo>
                  <a:pt x="112" y="17"/>
                  <a:pt x="112" y="17"/>
                  <a:pt x="111" y="17"/>
                </a:cubicBezTo>
                <a:cubicBezTo>
                  <a:pt x="50" y="12"/>
                  <a:pt x="50" y="12"/>
                  <a:pt x="50" y="12"/>
                </a:cubicBezTo>
                <a:cubicBezTo>
                  <a:pt x="46" y="1"/>
                  <a:pt x="46" y="1"/>
                  <a:pt x="46" y="1"/>
                </a:cubicBezTo>
                <a:cubicBezTo>
                  <a:pt x="46" y="1"/>
                  <a:pt x="45" y="0"/>
                  <a:pt x="44" y="0"/>
                </a:cubicBezTo>
                <a:cubicBezTo>
                  <a:pt x="43" y="1"/>
                  <a:pt x="43" y="2"/>
                  <a:pt x="43" y="3"/>
                </a:cubicBezTo>
                <a:cubicBezTo>
                  <a:pt x="47" y="13"/>
                  <a:pt x="47" y="13"/>
                  <a:pt x="47" y="13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9"/>
                  <a:pt x="7" y="60"/>
                  <a:pt x="7" y="60"/>
                </a:cubicBezTo>
                <a:cubicBezTo>
                  <a:pt x="7" y="61"/>
                  <a:pt x="8" y="61"/>
                  <a:pt x="8" y="61"/>
                </a:cubicBezTo>
                <a:cubicBezTo>
                  <a:pt x="8" y="61"/>
                  <a:pt x="9" y="61"/>
                  <a:pt x="9" y="60"/>
                </a:cubicBezTo>
                <a:cubicBezTo>
                  <a:pt x="11" y="58"/>
                  <a:pt x="11" y="58"/>
                  <a:pt x="11" y="58"/>
                </a:cubicBezTo>
                <a:cubicBezTo>
                  <a:pt x="15" y="56"/>
                  <a:pt x="22" y="53"/>
                  <a:pt x="28" y="56"/>
                </a:cubicBezTo>
                <a:cubicBezTo>
                  <a:pt x="28" y="57"/>
                  <a:pt x="28" y="57"/>
                  <a:pt x="28" y="57"/>
                </a:cubicBezTo>
                <a:cubicBezTo>
                  <a:pt x="27" y="57"/>
                  <a:pt x="28" y="58"/>
                  <a:pt x="28" y="58"/>
                </a:cubicBezTo>
                <a:cubicBezTo>
                  <a:pt x="28" y="58"/>
                  <a:pt x="28" y="58"/>
                  <a:pt x="29" y="58"/>
                </a:cubicBezTo>
                <a:cubicBezTo>
                  <a:pt x="29" y="58"/>
                  <a:pt x="29" y="58"/>
                  <a:pt x="30" y="58"/>
                </a:cubicBezTo>
                <a:cubicBezTo>
                  <a:pt x="31" y="54"/>
                  <a:pt x="31" y="54"/>
                  <a:pt x="31" y="54"/>
                </a:cubicBezTo>
                <a:cubicBezTo>
                  <a:pt x="39" y="48"/>
                  <a:pt x="47" y="48"/>
                  <a:pt x="50" y="48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50"/>
                  <a:pt x="51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3" y="50"/>
                  <a:pt x="53" y="49"/>
                </a:cubicBezTo>
                <a:cubicBezTo>
                  <a:pt x="52" y="47"/>
                  <a:pt x="52" y="47"/>
                  <a:pt x="52" y="47"/>
                </a:cubicBezTo>
                <a:cubicBezTo>
                  <a:pt x="54" y="46"/>
                  <a:pt x="56" y="44"/>
                  <a:pt x="59" y="42"/>
                </a:cubicBezTo>
                <a:cubicBezTo>
                  <a:pt x="69" y="66"/>
                  <a:pt x="69" y="66"/>
                  <a:pt x="69" y="66"/>
                </a:cubicBezTo>
                <a:cubicBezTo>
                  <a:pt x="69" y="70"/>
                  <a:pt x="69" y="70"/>
                  <a:pt x="69" y="70"/>
                </a:cubicBezTo>
                <a:cubicBezTo>
                  <a:pt x="68" y="74"/>
                  <a:pt x="65" y="79"/>
                  <a:pt x="62" y="80"/>
                </a:cubicBezTo>
                <a:cubicBezTo>
                  <a:pt x="42" y="92"/>
                  <a:pt x="42" y="92"/>
                  <a:pt x="42" y="92"/>
                </a:cubicBezTo>
                <a:cubicBezTo>
                  <a:pt x="39" y="94"/>
                  <a:pt x="39" y="96"/>
                  <a:pt x="43" y="98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4" y="107"/>
                  <a:pt x="65" y="107"/>
                  <a:pt x="65" y="107"/>
                </a:cubicBezTo>
                <a:cubicBezTo>
                  <a:pt x="53" y="113"/>
                  <a:pt x="36" y="120"/>
                  <a:pt x="26" y="125"/>
                </a:cubicBezTo>
                <a:cubicBezTo>
                  <a:pt x="13" y="130"/>
                  <a:pt x="2" y="136"/>
                  <a:pt x="1" y="137"/>
                </a:cubicBezTo>
                <a:cubicBezTo>
                  <a:pt x="0" y="139"/>
                  <a:pt x="0" y="150"/>
                  <a:pt x="1" y="162"/>
                </a:cubicBezTo>
                <a:cubicBezTo>
                  <a:pt x="2" y="174"/>
                  <a:pt x="7" y="191"/>
                  <a:pt x="12" y="199"/>
                </a:cubicBezTo>
                <a:cubicBezTo>
                  <a:pt x="18" y="207"/>
                  <a:pt x="31" y="217"/>
                  <a:pt x="43" y="222"/>
                </a:cubicBezTo>
                <a:cubicBezTo>
                  <a:pt x="55" y="227"/>
                  <a:pt x="71" y="231"/>
                  <a:pt x="80" y="231"/>
                </a:cubicBezTo>
                <a:cubicBezTo>
                  <a:pt x="88" y="231"/>
                  <a:pt x="103" y="248"/>
                  <a:pt x="113" y="270"/>
                </a:cubicBezTo>
                <a:cubicBezTo>
                  <a:pt x="122" y="291"/>
                  <a:pt x="128" y="312"/>
                  <a:pt x="126" y="318"/>
                </a:cubicBezTo>
                <a:cubicBezTo>
                  <a:pt x="124" y="324"/>
                  <a:pt x="116" y="333"/>
                  <a:pt x="108" y="338"/>
                </a:cubicBezTo>
                <a:cubicBezTo>
                  <a:pt x="101" y="344"/>
                  <a:pt x="95" y="349"/>
                  <a:pt x="95" y="350"/>
                </a:cubicBezTo>
                <a:cubicBezTo>
                  <a:pt x="96" y="351"/>
                  <a:pt x="107" y="347"/>
                  <a:pt x="120" y="341"/>
                </a:cubicBezTo>
                <a:cubicBezTo>
                  <a:pt x="133" y="335"/>
                  <a:pt x="155" y="326"/>
                  <a:pt x="168" y="320"/>
                </a:cubicBezTo>
                <a:cubicBezTo>
                  <a:pt x="182" y="314"/>
                  <a:pt x="192" y="308"/>
                  <a:pt x="192" y="307"/>
                </a:cubicBezTo>
                <a:cubicBezTo>
                  <a:pt x="191" y="306"/>
                  <a:pt x="183" y="307"/>
                  <a:pt x="174" y="309"/>
                </a:cubicBezTo>
                <a:close/>
                <a:moveTo>
                  <a:pt x="98" y="80"/>
                </a:moveTo>
                <a:cubicBezTo>
                  <a:pt x="100" y="78"/>
                  <a:pt x="105" y="74"/>
                  <a:pt x="108" y="72"/>
                </a:cubicBezTo>
                <a:cubicBezTo>
                  <a:pt x="111" y="70"/>
                  <a:pt x="116" y="69"/>
                  <a:pt x="117" y="68"/>
                </a:cubicBezTo>
                <a:cubicBezTo>
                  <a:pt x="118" y="67"/>
                  <a:pt x="120" y="67"/>
                  <a:pt x="120" y="67"/>
                </a:cubicBezTo>
                <a:cubicBezTo>
                  <a:pt x="120" y="67"/>
                  <a:pt x="119" y="69"/>
                  <a:pt x="118" y="70"/>
                </a:cubicBezTo>
                <a:cubicBezTo>
                  <a:pt x="116" y="71"/>
                  <a:pt x="113" y="74"/>
                  <a:pt x="110" y="76"/>
                </a:cubicBezTo>
                <a:cubicBezTo>
                  <a:pt x="107" y="78"/>
                  <a:pt x="102" y="81"/>
                  <a:pt x="99" y="82"/>
                </a:cubicBezTo>
                <a:cubicBezTo>
                  <a:pt x="97" y="84"/>
                  <a:pt x="94" y="86"/>
                  <a:pt x="93" y="86"/>
                </a:cubicBezTo>
                <a:cubicBezTo>
                  <a:pt x="92" y="86"/>
                  <a:pt x="91" y="85"/>
                  <a:pt x="92" y="85"/>
                </a:cubicBezTo>
                <a:cubicBezTo>
                  <a:pt x="92" y="84"/>
                  <a:pt x="95" y="82"/>
                  <a:pt x="98" y="80"/>
                </a:cubicBezTo>
                <a:close/>
                <a:moveTo>
                  <a:pt x="89" y="83"/>
                </a:moveTo>
                <a:cubicBezTo>
                  <a:pt x="89" y="83"/>
                  <a:pt x="89" y="84"/>
                  <a:pt x="89" y="84"/>
                </a:cubicBezTo>
                <a:cubicBezTo>
                  <a:pt x="89" y="83"/>
                  <a:pt x="89" y="83"/>
                  <a:pt x="89" y="83"/>
                </a:cubicBezTo>
                <a:cubicBezTo>
                  <a:pt x="89" y="83"/>
                  <a:pt x="89" y="83"/>
                  <a:pt x="89" y="83"/>
                </a:cubicBezTo>
                <a:close/>
                <a:moveTo>
                  <a:pt x="76" y="53"/>
                </a:moveTo>
                <a:cubicBezTo>
                  <a:pt x="76" y="53"/>
                  <a:pt x="77" y="54"/>
                  <a:pt x="78" y="56"/>
                </a:cubicBezTo>
                <a:cubicBezTo>
                  <a:pt x="79" y="57"/>
                  <a:pt x="81" y="61"/>
                  <a:pt x="83" y="64"/>
                </a:cubicBezTo>
                <a:cubicBezTo>
                  <a:pt x="84" y="68"/>
                  <a:pt x="85" y="73"/>
                  <a:pt x="86" y="76"/>
                </a:cubicBezTo>
                <a:cubicBezTo>
                  <a:pt x="86" y="76"/>
                  <a:pt x="86" y="77"/>
                  <a:pt x="86" y="77"/>
                </a:cubicBezTo>
                <a:cubicBezTo>
                  <a:pt x="85" y="81"/>
                  <a:pt x="85" y="81"/>
                  <a:pt x="85" y="81"/>
                </a:cubicBezTo>
                <a:cubicBezTo>
                  <a:pt x="85" y="80"/>
                  <a:pt x="84" y="79"/>
                  <a:pt x="84" y="77"/>
                </a:cubicBezTo>
                <a:cubicBezTo>
                  <a:pt x="82" y="74"/>
                  <a:pt x="80" y="69"/>
                  <a:pt x="78" y="66"/>
                </a:cubicBezTo>
                <a:cubicBezTo>
                  <a:pt x="77" y="62"/>
                  <a:pt x="76" y="58"/>
                  <a:pt x="76" y="56"/>
                </a:cubicBezTo>
                <a:cubicBezTo>
                  <a:pt x="76" y="54"/>
                  <a:pt x="75" y="53"/>
                  <a:pt x="76" y="53"/>
                </a:cubicBezTo>
                <a:close/>
                <a:moveTo>
                  <a:pt x="84" y="87"/>
                </a:moveTo>
                <a:cubicBezTo>
                  <a:pt x="83" y="90"/>
                  <a:pt x="83" y="90"/>
                  <a:pt x="83" y="90"/>
                </a:cubicBezTo>
                <a:cubicBezTo>
                  <a:pt x="83" y="90"/>
                  <a:pt x="82" y="90"/>
                  <a:pt x="82" y="90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lose/>
                <a:moveTo>
                  <a:pt x="56" y="94"/>
                </a:moveTo>
                <a:cubicBezTo>
                  <a:pt x="54" y="94"/>
                  <a:pt x="53" y="94"/>
                  <a:pt x="53" y="94"/>
                </a:cubicBezTo>
                <a:cubicBezTo>
                  <a:pt x="53" y="94"/>
                  <a:pt x="54" y="93"/>
                  <a:pt x="56" y="92"/>
                </a:cubicBezTo>
                <a:cubicBezTo>
                  <a:pt x="58" y="92"/>
                  <a:pt x="62" y="90"/>
                  <a:pt x="66" y="90"/>
                </a:cubicBezTo>
                <a:cubicBezTo>
                  <a:pt x="69" y="89"/>
                  <a:pt x="75" y="89"/>
                  <a:pt x="78" y="88"/>
                </a:cubicBezTo>
                <a:cubicBezTo>
                  <a:pt x="79" y="91"/>
                  <a:pt x="79" y="91"/>
                  <a:pt x="79" y="91"/>
                </a:cubicBezTo>
                <a:cubicBezTo>
                  <a:pt x="79" y="91"/>
                  <a:pt x="79" y="91"/>
                  <a:pt x="78" y="91"/>
                </a:cubicBezTo>
                <a:cubicBezTo>
                  <a:pt x="75" y="92"/>
                  <a:pt x="70" y="93"/>
                  <a:pt x="66" y="94"/>
                </a:cubicBezTo>
                <a:cubicBezTo>
                  <a:pt x="62" y="95"/>
                  <a:pt x="58" y="94"/>
                  <a:pt x="56" y="94"/>
                </a:cubicBezTo>
                <a:close/>
                <a:moveTo>
                  <a:pt x="86" y="98"/>
                </a:moveTo>
                <a:cubicBezTo>
                  <a:pt x="86" y="98"/>
                  <a:pt x="86" y="98"/>
                  <a:pt x="86" y="98"/>
                </a:cubicBezTo>
                <a:cubicBezTo>
                  <a:pt x="86" y="95"/>
                  <a:pt x="87" y="92"/>
                  <a:pt x="87" y="91"/>
                </a:cubicBezTo>
                <a:cubicBezTo>
                  <a:pt x="88" y="90"/>
                  <a:pt x="89" y="90"/>
                  <a:pt x="89" y="91"/>
                </a:cubicBezTo>
                <a:cubicBezTo>
                  <a:pt x="90" y="92"/>
                  <a:pt x="89" y="94"/>
                  <a:pt x="89" y="97"/>
                </a:cubicBezTo>
                <a:cubicBezTo>
                  <a:pt x="88" y="98"/>
                  <a:pt x="87" y="98"/>
                  <a:pt x="86" y="98"/>
                </a:cubicBezTo>
                <a:close/>
                <a:moveTo>
                  <a:pt x="98" y="94"/>
                </a:moveTo>
                <a:cubicBezTo>
                  <a:pt x="98" y="94"/>
                  <a:pt x="97" y="94"/>
                  <a:pt x="96" y="95"/>
                </a:cubicBezTo>
                <a:cubicBezTo>
                  <a:pt x="94" y="93"/>
                  <a:pt x="92" y="91"/>
                  <a:pt x="92" y="91"/>
                </a:cubicBezTo>
                <a:cubicBezTo>
                  <a:pt x="91" y="90"/>
                  <a:pt x="92" y="89"/>
                  <a:pt x="93" y="89"/>
                </a:cubicBezTo>
                <a:cubicBezTo>
                  <a:pt x="93" y="89"/>
                  <a:pt x="96" y="91"/>
                  <a:pt x="99" y="93"/>
                </a:cubicBezTo>
                <a:cubicBezTo>
                  <a:pt x="102" y="95"/>
                  <a:pt x="107" y="98"/>
                  <a:pt x="110" y="100"/>
                </a:cubicBezTo>
                <a:cubicBezTo>
                  <a:pt x="113" y="103"/>
                  <a:pt x="116" y="106"/>
                  <a:pt x="117" y="107"/>
                </a:cubicBezTo>
                <a:cubicBezTo>
                  <a:pt x="118" y="108"/>
                  <a:pt x="119" y="110"/>
                  <a:pt x="118" y="110"/>
                </a:cubicBezTo>
                <a:cubicBezTo>
                  <a:pt x="118" y="110"/>
                  <a:pt x="117" y="109"/>
                  <a:pt x="115" y="109"/>
                </a:cubicBezTo>
                <a:cubicBezTo>
                  <a:pt x="115" y="108"/>
                  <a:pt x="114" y="108"/>
                  <a:pt x="113" y="107"/>
                </a:cubicBezTo>
                <a:cubicBezTo>
                  <a:pt x="106" y="100"/>
                  <a:pt x="100" y="94"/>
                  <a:pt x="98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257"/>
          <p:cNvSpPr>
            <a:spLocks noEditPoints="1"/>
          </p:cNvSpPr>
          <p:nvPr/>
        </p:nvSpPr>
        <p:spPr bwMode="auto">
          <a:xfrm>
            <a:off x="10073637" y="1665808"/>
            <a:ext cx="31248" cy="38688"/>
          </a:xfrm>
          <a:custGeom>
            <a:avLst/>
            <a:gdLst>
              <a:gd name="T0" fmla="*/ 11 w 13"/>
              <a:gd name="T1" fmla="*/ 14 h 16"/>
              <a:gd name="T2" fmla="*/ 8 w 13"/>
              <a:gd name="T3" fmla="*/ 1 h 16"/>
              <a:gd name="T4" fmla="*/ 2 w 13"/>
              <a:gd name="T5" fmla="*/ 1 h 16"/>
              <a:gd name="T6" fmla="*/ 2 w 13"/>
              <a:gd name="T7" fmla="*/ 7 h 16"/>
              <a:gd name="T8" fmla="*/ 11 w 13"/>
              <a:gd name="T9" fmla="*/ 14 h 16"/>
              <a:gd name="T10" fmla="*/ 4 w 13"/>
              <a:gd name="T11" fmla="*/ 2 h 16"/>
              <a:gd name="T12" fmla="*/ 7 w 13"/>
              <a:gd name="T13" fmla="*/ 2 h 16"/>
              <a:gd name="T14" fmla="*/ 10 w 13"/>
              <a:gd name="T15" fmla="*/ 10 h 16"/>
              <a:gd name="T16" fmla="*/ 7 w 13"/>
              <a:gd name="T17" fmla="*/ 5 h 16"/>
              <a:gd name="T18" fmla="*/ 4 w 13"/>
              <a:gd name="T19" fmla="*/ 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6">
                <a:moveTo>
                  <a:pt x="11" y="14"/>
                </a:moveTo>
                <a:cubicBezTo>
                  <a:pt x="13" y="16"/>
                  <a:pt x="10" y="3"/>
                  <a:pt x="8" y="1"/>
                </a:cubicBezTo>
                <a:cubicBezTo>
                  <a:pt x="6" y="0"/>
                  <a:pt x="4" y="0"/>
                  <a:pt x="2" y="1"/>
                </a:cubicBezTo>
                <a:cubicBezTo>
                  <a:pt x="0" y="3"/>
                  <a:pt x="0" y="6"/>
                  <a:pt x="2" y="7"/>
                </a:cubicBezTo>
                <a:cubicBezTo>
                  <a:pt x="4" y="9"/>
                  <a:pt x="9" y="12"/>
                  <a:pt x="11" y="14"/>
                </a:cubicBezTo>
                <a:close/>
                <a:moveTo>
                  <a:pt x="4" y="2"/>
                </a:moveTo>
                <a:cubicBezTo>
                  <a:pt x="5" y="1"/>
                  <a:pt x="7" y="1"/>
                  <a:pt x="7" y="2"/>
                </a:cubicBezTo>
                <a:cubicBezTo>
                  <a:pt x="10" y="4"/>
                  <a:pt x="11" y="9"/>
                  <a:pt x="10" y="10"/>
                </a:cubicBezTo>
                <a:cubicBezTo>
                  <a:pt x="10" y="10"/>
                  <a:pt x="9" y="6"/>
                  <a:pt x="7" y="5"/>
                </a:cubicBezTo>
                <a:cubicBezTo>
                  <a:pt x="6" y="3"/>
                  <a:pt x="3" y="3"/>
                  <a:pt x="4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258"/>
          <p:cNvSpPr>
            <a:spLocks noEditPoints="1"/>
          </p:cNvSpPr>
          <p:nvPr/>
        </p:nvSpPr>
        <p:spPr bwMode="auto">
          <a:xfrm>
            <a:off x="10030484" y="1677712"/>
            <a:ext cx="50593" cy="23808"/>
          </a:xfrm>
          <a:custGeom>
            <a:avLst/>
            <a:gdLst>
              <a:gd name="T0" fmla="*/ 4 w 21"/>
              <a:gd name="T1" fmla="*/ 10 h 10"/>
              <a:gd name="T2" fmla="*/ 18 w 21"/>
              <a:gd name="T3" fmla="*/ 8 h 10"/>
              <a:gd name="T4" fmla="*/ 5 w 21"/>
              <a:gd name="T5" fmla="*/ 0 h 10"/>
              <a:gd name="T6" fmla="*/ 0 w 21"/>
              <a:gd name="T7" fmla="*/ 5 h 10"/>
              <a:gd name="T8" fmla="*/ 4 w 21"/>
              <a:gd name="T9" fmla="*/ 10 h 10"/>
              <a:gd name="T10" fmla="*/ 5 w 21"/>
              <a:gd name="T11" fmla="*/ 1 h 10"/>
              <a:gd name="T12" fmla="*/ 13 w 21"/>
              <a:gd name="T13" fmla="*/ 6 h 10"/>
              <a:gd name="T14" fmla="*/ 7 w 21"/>
              <a:gd name="T15" fmla="*/ 3 h 10"/>
              <a:gd name="T16" fmla="*/ 2 w 21"/>
              <a:gd name="T17" fmla="*/ 4 h 10"/>
              <a:gd name="T18" fmla="*/ 5 w 21"/>
              <a:gd name="T19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10">
                <a:moveTo>
                  <a:pt x="4" y="10"/>
                </a:moveTo>
                <a:cubicBezTo>
                  <a:pt x="7" y="10"/>
                  <a:pt x="14" y="8"/>
                  <a:pt x="18" y="8"/>
                </a:cubicBezTo>
                <a:cubicBezTo>
                  <a:pt x="21" y="8"/>
                  <a:pt x="7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10"/>
                  <a:pt x="4" y="10"/>
                </a:cubicBezTo>
                <a:close/>
                <a:moveTo>
                  <a:pt x="5" y="1"/>
                </a:moveTo>
                <a:cubicBezTo>
                  <a:pt x="9" y="1"/>
                  <a:pt x="13" y="5"/>
                  <a:pt x="13" y="6"/>
                </a:cubicBezTo>
                <a:cubicBezTo>
                  <a:pt x="13" y="6"/>
                  <a:pt x="10" y="3"/>
                  <a:pt x="7" y="3"/>
                </a:cubicBezTo>
                <a:cubicBezTo>
                  <a:pt x="5" y="3"/>
                  <a:pt x="2" y="6"/>
                  <a:pt x="2" y="4"/>
                </a:cubicBezTo>
                <a:cubicBezTo>
                  <a:pt x="2" y="3"/>
                  <a:pt x="4" y="1"/>
                  <a:pt x="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259"/>
          <p:cNvSpPr>
            <a:spLocks noEditPoints="1"/>
          </p:cNvSpPr>
          <p:nvPr/>
        </p:nvSpPr>
        <p:spPr bwMode="auto">
          <a:xfrm>
            <a:off x="10037925" y="1710449"/>
            <a:ext cx="28272" cy="59521"/>
          </a:xfrm>
          <a:custGeom>
            <a:avLst/>
            <a:gdLst>
              <a:gd name="T0" fmla="*/ 0 w 12"/>
              <a:gd name="T1" fmla="*/ 6 h 25"/>
              <a:gd name="T2" fmla="*/ 6 w 12"/>
              <a:gd name="T3" fmla="*/ 21 h 25"/>
              <a:gd name="T4" fmla="*/ 11 w 12"/>
              <a:gd name="T5" fmla="*/ 7 h 25"/>
              <a:gd name="T6" fmla="*/ 7 w 12"/>
              <a:gd name="T7" fmla="*/ 1 h 25"/>
              <a:gd name="T8" fmla="*/ 0 w 12"/>
              <a:gd name="T9" fmla="*/ 6 h 25"/>
              <a:gd name="T10" fmla="*/ 3 w 12"/>
              <a:gd name="T11" fmla="*/ 9 h 25"/>
              <a:gd name="T12" fmla="*/ 4 w 12"/>
              <a:gd name="T13" fmla="*/ 16 h 25"/>
              <a:gd name="T14" fmla="*/ 2 w 12"/>
              <a:gd name="T15" fmla="*/ 6 h 25"/>
              <a:gd name="T16" fmla="*/ 5 w 12"/>
              <a:gd name="T17" fmla="*/ 3 h 25"/>
              <a:gd name="T18" fmla="*/ 3 w 12"/>
              <a:gd name="T19" fmla="*/ 9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" h="25">
                <a:moveTo>
                  <a:pt x="0" y="6"/>
                </a:moveTo>
                <a:cubicBezTo>
                  <a:pt x="0" y="9"/>
                  <a:pt x="5" y="25"/>
                  <a:pt x="6" y="21"/>
                </a:cubicBezTo>
                <a:cubicBezTo>
                  <a:pt x="7" y="17"/>
                  <a:pt x="11" y="10"/>
                  <a:pt x="11" y="7"/>
                </a:cubicBezTo>
                <a:cubicBezTo>
                  <a:pt x="12" y="4"/>
                  <a:pt x="10" y="1"/>
                  <a:pt x="7" y="1"/>
                </a:cubicBezTo>
                <a:cubicBezTo>
                  <a:pt x="4" y="0"/>
                  <a:pt x="1" y="3"/>
                  <a:pt x="0" y="6"/>
                </a:cubicBezTo>
                <a:close/>
                <a:moveTo>
                  <a:pt x="3" y="9"/>
                </a:moveTo>
                <a:cubicBezTo>
                  <a:pt x="3" y="12"/>
                  <a:pt x="5" y="16"/>
                  <a:pt x="4" y="16"/>
                </a:cubicBezTo>
                <a:cubicBezTo>
                  <a:pt x="3" y="16"/>
                  <a:pt x="1" y="10"/>
                  <a:pt x="2" y="6"/>
                </a:cubicBezTo>
                <a:cubicBezTo>
                  <a:pt x="2" y="5"/>
                  <a:pt x="4" y="3"/>
                  <a:pt x="5" y="3"/>
                </a:cubicBezTo>
                <a:cubicBezTo>
                  <a:pt x="7" y="4"/>
                  <a:pt x="4" y="6"/>
                  <a:pt x="3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260"/>
          <p:cNvSpPr>
            <a:spLocks noEditPoints="1"/>
          </p:cNvSpPr>
          <p:nvPr/>
        </p:nvSpPr>
        <p:spPr bwMode="auto">
          <a:xfrm>
            <a:off x="10052805" y="1756577"/>
            <a:ext cx="37200" cy="40177"/>
          </a:xfrm>
          <a:custGeom>
            <a:avLst/>
            <a:gdLst>
              <a:gd name="T0" fmla="*/ 8 w 16"/>
              <a:gd name="T1" fmla="*/ 1 h 17"/>
              <a:gd name="T2" fmla="*/ 2 w 16"/>
              <a:gd name="T3" fmla="*/ 16 h 17"/>
              <a:gd name="T4" fmla="*/ 14 w 16"/>
              <a:gd name="T5" fmla="*/ 9 h 17"/>
              <a:gd name="T6" fmla="*/ 14 w 16"/>
              <a:gd name="T7" fmla="*/ 2 h 17"/>
              <a:gd name="T8" fmla="*/ 8 w 16"/>
              <a:gd name="T9" fmla="*/ 1 h 17"/>
              <a:gd name="T10" fmla="*/ 8 w 16"/>
              <a:gd name="T11" fmla="*/ 5 h 17"/>
              <a:gd name="T12" fmla="*/ 4 w 16"/>
              <a:gd name="T13" fmla="*/ 11 h 17"/>
              <a:gd name="T14" fmla="*/ 8 w 16"/>
              <a:gd name="T15" fmla="*/ 3 h 17"/>
              <a:gd name="T16" fmla="*/ 12 w 16"/>
              <a:gd name="T17" fmla="*/ 3 h 17"/>
              <a:gd name="T18" fmla="*/ 8 w 16"/>
              <a:gd name="T19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" h="17">
                <a:moveTo>
                  <a:pt x="8" y="1"/>
                </a:moveTo>
                <a:cubicBezTo>
                  <a:pt x="5" y="3"/>
                  <a:pt x="0" y="17"/>
                  <a:pt x="2" y="16"/>
                </a:cubicBezTo>
                <a:cubicBezTo>
                  <a:pt x="5" y="13"/>
                  <a:pt x="12" y="11"/>
                  <a:pt x="14" y="9"/>
                </a:cubicBezTo>
                <a:cubicBezTo>
                  <a:pt x="16" y="7"/>
                  <a:pt x="16" y="4"/>
                  <a:pt x="14" y="2"/>
                </a:cubicBezTo>
                <a:cubicBezTo>
                  <a:pt x="13" y="0"/>
                  <a:pt x="10" y="0"/>
                  <a:pt x="8" y="1"/>
                </a:cubicBezTo>
                <a:close/>
                <a:moveTo>
                  <a:pt x="8" y="5"/>
                </a:moveTo>
                <a:cubicBezTo>
                  <a:pt x="6" y="7"/>
                  <a:pt x="5" y="11"/>
                  <a:pt x="4" y="11"/>
                </a:cubicBezTo>
                <a:cubicBezTo>
                  <a:pt x="4" y="10"/>
                  <a:pt x="5" y="5"/>
                  <a:pt x="8" y="3"/>
                </a:cubicBezTo>
                <a:cubicBezTo>
                  <a:pt x="9" y="2"/>
                  <a:pt x="11" y="2"/>
                  <a:pt x="12" y="3"/>
                </a:cubicBezTo>
                <a:cubicBezTo>
                  <a:pt x="13" y="4"/>
                  <a:pt x="10" y="4"/>
                  <a:pt x="8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428"/>
          <p:cNvSpPr>
            <a:spLocks/>
          </p:cNvSpPr>
          <p:nvPr/>
        </p:nvSpPr>
        <p:spPr bwMode="auto">
          <a:xfrm>
            <a:off x="9847459" y="2832413"/>
            <a:ext cx="147313" cy="293140"/>
          </a:xfrm>
          <a:custGeom>
            <a:avLst/>
            <a:gdLst>
              <a:gd name="T0" fmla="*/ 60 w 62"/>
              <a:gd name="T1" fmla="*/ 48 h 123"/>
              <a:gd name="T2" fmla="*/ 61 w 62"/>
              <a:gd name="T3" fmla="*/ 42 h 123"/>
              <a:gd name="T4" fmla="*/ 62 w 62"/>
              <a:gd name="T5" fmla="*/ 41 h 123"/>
              <a:gd name="T6" fmla="*/ 19 w 62"/>
              <a:gd name="T7" fmla="*/ 3 h 123"/>
              <a:gd name="T8" fmla="*/ 16 w 62"/>
              <a:gd name="T9" fmla="*/ 0 h 123"/>
              <a:gd name="T10" fmla="*/ 14 w 62"/>
              <a:gd name="T11" fmla="*/ 1 h 123"/>
              <a:gd name="T12" fmla="*/ 9 w 62"/>
              <a:gd name="T13" fmla="*/ 2 h 123"/>
              <a:gd name="T14" fmla="*/ 4 w 62"/>
              <a:gd name="T15" fmla="*/ 1 h 123"/>
              <a:gd name="T16" fmla="*/ 1 w 62"/>
              <a:gd name="T17" fmla="*/ 10 h 123"/>
              <a:gd name="T18" fmla="*/ 0 w 62"/>
              <a:gd name="T19" fmla="*/ 25 h 123"/>
              <a:gd name="T20" fmla="*/ 40 w 62"/>
              <a:gd name="T21" fmla="*/ 123 h 123"/>
              <a:gd name="T22" fmla="*/ 45 w 62"/>
              <a:gd name="T23" fmla="*/ 106 h 123"/>
              <a:gd name="T24" fmla="*/ 44 w 62"/>
              <a:gd name="T25" fmla="*/ 103 h 123"/>
              <a:gd name="T26" fmla="*/ 27 w 62"/>
              <a:gd name="T27" fmla="*/ 66 h 123"/>
              <a:gd name="T28" fmla="*/ 20 w 62"/>
              <a:gd name="T29" fmla="*/ 36 h 123"/>
              <a:gd name="T30" fmla="*/ 19 w 62"/>
              <a:gd name="T31" fmla="*/ 26 h 123"/>
              <a:gd name="T32" fmla="*/ 26 w 62"/>
              <a:gd name="T33" fmla="*/ 35 h 123"/>
              <a:gd name="T34" fmla="*/ 40 w 62"/>
              <a:gd name="T35" fmla="*/ 63 h 123"/>
              <a:gd name="T36" fmla="*/ 49 w 62"/>
              <a:gd name="T37" fmla="*/ 91 h 123"/>
              <a:gd name="T38" fmla="*/ 54 w 62"/>
              <a:gd name="T39" fmla="*/ 72 h 123"/>
              <a:gd name="T40" fmla="*/ 53 w 62"/>
              <a:gd name="T41" fmla="*/ 64 h 123"/>
              <a:gd name="T42" fmla="*/ 56 w 62"/>
              <a:gd name="T43" fmla="*/ 59 h 123"/>
              <a:gd name="T44" fmla="*/ 57 w 62"/>
              <a:gd name="T45" fmla="*/ 53 h 123"/>
              <a:gd name="T46" fmla="*/ 60 w 62"/>
              <a:gd name="T47" fmla="*/ 48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2" h="123">
                <a:moveTo>
                  <a:pt x="60" y="48"/>
                </a:moveTo>
                <a:cubicBezTo>
                  <a:pt x="60" y="46"/>
                  <a:pt x="60" y="44"/>
                  <a:pt x="61" y="42"/>
                </a:cubicBezTo>
                <a:cubicBezTo>
                  <a:pt x="62" y="42"/>
                  <a:pt x="62" y="41"/>
                  <a:pt x="62" y="41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2"/>
                  <a:pt x="17" y="1"/>
                  <a:pt x="16" y="0"/>
                </a:cubicBezTo>
                <a:cubicBezTo>
                  <a:pt x="15" y="0"/>
                  <a:pt x="14" y="1"/>
                  <a:pt x="14" y="1"/>
                </a:cubicBezTo>
                <a:cubicBezTo>
                  <a:pt x="12" y="2"/>
                  <a:pt x="10" y="2"/>
                  <a:pt x="9" y="2"/>
                </a:cubicBezTo>
                <a:cubicBezTo>
                  <a:pt x="7" y="2"/>
                  <a:pt x="6" y="2"/>
                  <a:pt x="4" y="1"/>
                </a:cubicBezTo>
                <a:cubicBezTo>
                  <a:pt x="3" y="3"/>
                  <a:pt x="2" y="6"/>
                  <a:pt x="1" y="10"/>
                </a:cubicBezTo>
                <a:cubicBezTo>
                  <a:pt x="0" y="25"/>
                  <a:pt x="0" y="25"/>
                  <a:pt x="0" y="25"/>
                </a:cubicBezTo>
                <a:cubicBezTo>
                  <a:pt x="40" y="123"/>
                  <a:pt x="40" y="123"/>
                  <a:pt x="40" y="123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45" y="105"/>
                  <a:pt x="44" y="104"/>
                  <a:pt x="44" y="103"/>
                </a:cubicBezTo>
                <a:cubicBezTo>
                  <a:pt x="40" y="93"/>
                  <a:pt x="31" y="77"/>
                  <a:pt x="27" y="66"/>
                </a:cubicBezTo>
                <a:cubicBezTo>
                  <a:pt x="23" y="55"/>
                  <a:pt x="21" y="41"/>
                  <a:pt x="20" y="36"/>
                </a:cubicBezTo>
                <a:cubicBezTo>
                  <a:pt x="19" y="31"/>
                  <a:pt x="18" y="26"/>
                  <a:pt x="19" y="26"/>
                </a:cubicBezTo>
                <a:cubicBezTo>
                  <a:pt x="20" y="25"/>
                  <a:pt x="23" y="30"/>
                  <a:pt x="26" y="35"/>
                </a:cubicBezTo>
                <a:cubicBezTo>
                  <a:pt x="29" y="40"/>
                  <a:pt x="36" y="52"/>
                  <a:pt x="40" y="63"/>
                </a:cubicBezTo>
                <a:cubicBezTo>
                  <a:pt x="43" y="71"/>
                  <a:pt x="46" y="82"/>
                  <a:pt x="49" y="91"/>
                </a:cubicBezTo>
                <a:cubicBezTo>
                  <a:pt x="54" y="72"/>
                  <a:pt x="54" y="72"/>
                  <a:pt x="54" y="72"/>
                </a:cubicBezTo>
                <a:cubicBezTo>
                  <a:pt x="52" y="69"/>
                  <a:pt x="52" y="66"/>
                  <a:pt x="53" y="64"/>
                </a:cubicBezTo>
                <a:cubicBezTo>
                  <a:pt x="54" y="62"/>
                  <a:pt x="55" y="60"/>
                  <a:pt x="56" y="59"/>
                </a:cubicBezTo>
                <a:cubicBezTo>
                  <a:pt x="56" y="57"/>
                  <a:pt x="56" y="55"/>
                  <a:pt x="57" y="53"/>
                </a:cubicBezTo>
                <a:cubicBezTo>
                  <a:pt x="58" y="51"/>
                  <a:pt x="59" y="49"/>
                  <a:pt x="60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429"/>
          <p:cNvSpPr>
            <a:spLocks noEditPoints="1"/>
          </p:cNvSpPr>
          <p:nvPr/>
        </p:nvSpPr>
        <p:spPr bwMode="auto">
          <a:xfrm>
            <a:off x="9987332" y="2927646"/>
            <a:ext cx="351172" cy="470213"/>
          </a:xfrm>
          <a:custGeom>
            <a:avLst/>
            <a:gdLst>
              <a:gd name="T0" fmla="*/ 12 w 147"/>
              <a:gd name="T1" fmla="*/ 98 h 197"/>
              <a:gd name="T2" fmla="*/ 21 w 147"/>
              <a:gd name="T3" fmla="*/ 104 h 197"/>
              <a:gd name="T4" fmla="*/ 30 w 147"/>
              <a:gd name="T5" fmla="*/ 102 h 197"/>
              <a:gd name="T6" fmla="*/ 31 w 147"/>
              <a:gd name="T7" fmla="*/ 102 h 197"/>
              <a:gd name="T8" fmla="*/ 32 w 147"/>
              <a:gd name="T9" fmla="*/ 102 h 197"/>
              <a:gd name="T10" fmla="*/ 96 w 147"/>
              <a:gd name="T11" fmla="*/ 159 h 197"/>
              <a:gd name="T12" fmla="*/ 124 w 147"/>
              <a:gd name="T13" fmla="*/ 195 h 197"/>
              <a:gd name="T14" fmla="*/ 131 w 147"/>
              <a:gd name="T15" fmla="*/ 196 h 197"/>
              <a:gd name="T16" fmla="*/ 141 w 147"/>
              <a:gd name="T17" fmla="*/ 180 h 197"/>
              <a:gd name="T18" fmla="*/ 104 w 147"/>
              <a:gd name="T19" fmla="*/ 120 h 197"/>
              <a:gd name="T20" fmla="*/ 101 w 147"/>
              <a:gd name="T21" fmla="*/ 82 h 197"/>
              <a:gd name="T22" fmla="*/ 130 w 147"/>
              <a:gd name="T23" fmla="*/ 17 h 197"/>
              <a:gd name="T24" fmla="*/ 118 w 147"/>
              <a:gd name="T25" fmla="*/ 3 h 197"/>
              <a:gd name="T26" fmla="*/ 49 w 147"/>
              <a:gd name="T27" fmla="*/ 19 h 197"/>
              <a:gd name="T28" fmla="*/ 30 w 147"/>
              <a:gd name="T29" fmla="*/ 19 h 197"/>
              <a:gd name="T30" fmla="*/ 29 w 147"/>
              <a:gd name="T31" fmla="*/ 21 h 197"/>
              <a:gd name="T32" fmla="*/ 26 w 147"/>
              <a:gd name="T33" fmla="*/ 25 h 197"/>
              <a:gd name="T34" fmla="*/ 26 w 147"/>
              <a:gd name="T35" fmla="*/ 29 h 197"/>
              <a:gd name="T36" fmla="*/ 23 w 147"/>
              <a:gd name="T37" fmla="*/ 33 h 197"/>
              <a:gd name="T38" fmla="*/ 23 w 147"/>
              <a:gd name="T39" fmla="*/ 38 h 197"/>
              <a:gd name="T40" fmla="*/ 16 w 147"/>
              <a:gd name="T41" fmla="*/ 45 h 197"/>
              <a:gd name="T42" fmla="*/ 0 w 147"/>
              <a:gd name="T43" fmla="*/ 104 h 197"/>
              <a:gd name="T44" fmla="*/ 2 w 147"/>
              <a:gd name="T45" fmla="*/ 105 h 197"/>
              <a:gd name="T46" fmla="*/ 3 w 147"/>
              <a:gd name="T47" fmla="*/ 110 h 197"/>
              <a:gd name="T48" fmla="*/ 11 w 147"/>
              <a:gd name="T49" fmla="*/ 107 h 197"/>
              <a:gd name="T50" fmla="*/ 9 w 147"/>
              <a:gd name="T51" fmla="*/ 104 h 197"/>
              <a:gd name="T52" fmla="*/ 12 w 147"/>
              <a:gd name="T53" fmla="*/ 98 h 197"/>
              <a:gd name="T54" fmla="*/ 10 w 147"/>
              <a:gd name="T55" fmla="*/ 85 h 197"/>
              <a:gd name="T56" fmla="*/ 28 w 147"/>
              <a:gd name="T57" fmla="*/ 71 h 197"/>
              <a:gd name="T58" fmla="*/ 61 w 147"/>
              <a:gd name="T59" fmla="*/ 46 h 197"/>
              <a:gd name="T60" fmla="*/ 89 w 147"/>
              <a:gd name="T61" fmla="*/ 33 h 197"/>
              <a:gd name="T62" fmla="*/ 99 w 147"/>
              <a:gd name="T63" fmla="*/ 31 h 197"/>
              <a:gd name="T64" fmla="*/ 91 w 147"/>
              <a:gd name="T65" fmla="*/ 39 h 197"/>
              <a:gd name="T66" fmla="*/ 67 w 147"/>
              <a:gd name="T67" fmla="*/ 59 h 197"/>
              <a:gd name="T68" fmla="*/ 33 w 147"/>
              <a:gd name="T69" fmla="*/ 78 h 197"/>
              <a:gd name="T70" fmla="*/ 14 w 147"/>
              <a:gd name="T71" fmla="*/ 90 h 197"/>
              <a:gd name="T72" fmla="*/ 10 w 147"/>
              <a:gd name="T73" fmla="*/ 85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97">
                <a:moveTo>
                  <a:pt x="12" y="98"/>
                </a:moveTo>
                <a:cubicBezTo>
                  <a:pt x="14" y="98"/>
                  <a:pt x="17" y="101"/>
                  <a:pt x="21" y="104"/>
                </a:cubicBezTo>
                <a:cubicBezTo>
                  <a:pt x="25" y="103"/>
                  <a:pt x="28" y="102"/>
                  <a:pt x="30" y="102"/>
                </a:cubicBezTo>
                <a:cubicBezTo>
                  <a:pt x="31" y="102"/>
                  <a:pt x="31" y="102"/>
                  <a:pt x="31" y="102"/>
                </a:cubicBezTo>
                <a:cubicBezTo>
                  <a:pt x="32" y="102"/>
                  <a:pt x="32" y="102"/>
                  <a:pt x="32" y="102"/>
                </a:cubicBezTo>
                <a:cubicBezTo>
                  <a:pt x="41" y="103"/>
                  <a:pt x="62" y="122"/>
                  <a:pt x="96" y="159"/>
                </a:cubicBezTo>
                <a:cubicBezTo>
                  <a:pt x="105" y="169"/>
                  <a:pt x="115" y="182"/>
                  <a:pt x="124" y="195"/>
                </a:cubicBezTo>
                <a:cubicBezTo>
                  <a:pt x="131" y="196"/>
                  <a:pt x="131" y="196"/>
                  <a:pt x="131" y="196"/>
                </a:cubicBezTo>
                <a:cubicBezTo>
                  <a:pt x="143" y="197"/>
                  <a:pt x="147" y="190"/>
                  <a:pt x="141" y="18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97" y="110"/>
                  <a:pt x="96" y="92"/>
                  <a:pt x="101" y="82"/>
                </a:cubicBezTo>
                <a:cubicBezTo>
                  <a:pt x="130" y="17"/>
                  <a:pt x="130" y="17"/>
                  <a:pt x="130" y="17"/>
                </a:cubicBezTo>
                <a:cubicBezTo>
                  <a:pt x="135" y="6"/>
                  <a:pt x="130" y="0"/>
                  <a:pt x="118" y="3"/>
                </a:cubicBezTo>
                <a:cubicBezTo>
                  <a:pt x="49" y="19"/>
                  <a:pt x="49" y="19"/>
                  <a:pt x="49" y="19"/>
                </a:cubicBezTo>
                <a:cubicBezTo>
                  <a:pt x="44" y="21"/>
                  <a:pt x="36" y="20"/>
                  <a:pt x="30" y="19"/>
                </a:cubicBezTo>
                <a:cubicBezTo>
                  <a:pt x="29" y="20"/>
                  <a:pt x="29" y="20"/>
                  <a:pt x="29" y="21"/>
                </a:cubicBezTo>
                <a:cubicBezTo>
                  <a:pt x="28" y="23"/>
                  <a:pt x="27" y="24"/>
                  <a:pt x="26" y="25"/>
                </a:cubicBezTo>
                <a:cubicBezTo>
                  <a:pt x="26" y="26"/>
                  <a:pt x="26" y="28"/>
                  <a:pt x="26" y="29"/>
                </a:cubicBezTo>
                <a:cubicBezTo>
                  <a:pt x="25" y="31"/>
                  <a:pt x="24" y="32"/>
                  <a:pt x="23" y="33"/>
                </a:cubicBezTo>
                <a:cubicBezTo>
                  <a:pt x="24" y="35"/>
                  <a:pt x="24" y="36"/>
                  <a:pt x="23" y="38"/>
                </a:cubicBezTo>
                <a:cubicBezTo>
                  <a:pt x="22" y="41"/>
                  <a:pt x="19" y="44"/>
                  <a:pt x="16" y="45"/>
                </a:cubicBezTo>
                <a:cubicBezTo>
                  <a:pt x="0" y="104"/>
                  <a:pt x="0" y="104"/>
                  <a:pt x="0" y="104"/>
                </a:cubicBezTo>
                <a:cubicBezTo>
                  <a:pt x="1" y="104"/>
                  <a:pt x="2" y="105"/>
                  <a:pt x="2" y="105"/>
                </a:cubicBezTo>
                <a:cubicBezTo>
                  <a:pt x="3" y="106"/>
                  <a:pt x="3" y="108"/>
                  <a:pt x="3" y="110"/>
                </a:cubicBezTo>
                <a:cubicBezTo>
                  <a:pt x="6" y="109"/>
                  <a:pt x="9" y="108"/>
                  <a:pt x="11" y="107"/>
                </a:cubicBezTo>
                <a:cubicBezTo>
                  <a:pt x="10" y="106"/>
                  <a:pt x="9" y="105"/>
                  <a:pt x="9" y="104"/>
                </a:cubicBezTo>
                <a:cubicBezTo>
                  <a:pt x="8" y="102"/>
                  <a:pt x="10" y="98"/>
                  <a:pt x="12" y="98"/>
                </a:cubicBezTo>
                <a:close/>
                <a:moveTo>
                  <a:pt x="10" y="85"/>
                </a:moveTo>
                <a:cubicBezTo>
                  <a:pt x="10" y="83"/>
                  <a:pt x="20" y="77"/>
                  <a:pt x="28" y="71"/>
                </a:cubicBezTo>
                <a:cubicBezTo>
                  <a:pt x="37" y="65"/>
                  <a:pt x="51" y="53"/>
                  <a:pt x="61" y="46"/>
                </a:cubicBezTo>
                <a:cubicBezTo>
                  <a:pt x="71" y="40"/>
                  <a:pt x="84" y="35"/>
                  <a:pt x="89" y="33"/>
                </a:cubicBezTo>
                <a:cubicBezTo>
                  <a:pt x="93" y="32"/>
                  <a:pt x="98" y="29"/>
                  <a:pt x="99" y="31"/>
                </a:cubicBezTo>
                <a:cubicBezTo>
                  <a:pt x="99" y="32"/>
                  <a:pt x="95" y="35"/>
                  <a:pt x="91" y="39"/>
                </a:cubicBezTo>
                <a:cubicBezTo>
                  <a:pt x="87" y="43"/>
                  <a:pt x="77" y="53"/>
                  <a:pt x="67" y="59"/>
                </a:cubicBezTo>
                <a:cubicBezTo>
                  <a:pt x="57" y="65"/>
                  <a:pt x="41" y="73"/>
                  <a:pt x="33" y="78"/>
                </a:cubicBezTo>
                <a:cubicBezTo>
                  <a:pt x="25" y="84"/>
                  <a:pt x="17" y="90"/>
                  <a:pt x="14" y="90"/>
                </a:cubicBezTo>
                <a:cubicBezTo>
                  <a:pt x="11" y="90"/>
                  <a:pt x="9" y="87"/>
                  <a:pt x="10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30"/>
          <p:cNvSpPr>
            <a:spLocks/>
          </p:cNvSpPr>
          <p:nvPr/>
        </p:nvSpPr>
        <p:spPr bwMode="auto">
          <a:xfrm>
            <a:off x="9618304" y="3036272"/>
            <a:ext cx="293139" cy="245523"/>
          </a:xfrm>
          <a:custGeom>
            <a:avLst/>
            <a:gdLst>
              <a:gd name="T0" fmla="*/ 12 w 123"/>
              <a:gd name="T1" fmla="*/ 81 h 103"/>
              <a:gd name="T2" fmla="*/ 66 w 123"/>
              <a:gd name="T3" fmla="*/ 103 h 103"/>
              <a:gd name="T4" fmla="*/ 98 w 123"/>
              <a:gd name="T5" fmla="*/ 89 h 103"/>
              <a:gd name="T6" fmla="*/ 123 w 123"/>
              <a:gd name="T7" fmla="*/ 78 h 103"/>
              <a:gd name="T8" fmla="*/ 116 w 123"/>
              <a:gd name="T9" fmla="*/ 61 h 103"/>
              <a:gd name="T10" fmla="*/ 84 w 123"/>
              <a:gd name="T11" fmla="*/ 69 h 103"/>
              <a:gd name="T12" fmla="*/ 53 w 123"/>
              <a:gd name="T13" fmla="*/ 71 h 103"/>
              <a:gd name="T14" fmla="*/ 43 w 123"/>
              <a:gd name="T15" fmla="*/ 69 h 103"/>
              <a:gd name="T16" fmla="*/ 53 w 123"/>
              <a:gd name="T17" fmla="*/ 64 h 103"/>
              <a:gd name="T18" fmla="*/ 83 w 123"/>
              <a:gd name="T19" fmla="*/ 56 h 103"/>
              <a:gd name="T20" fmla="*/ 112 w 123"/>
              <a:gd name="T21" fmla="*/ 52 h 103"/>
              <a:gd name="T22" fmla="*/ 91 w 123"/>
              <a:gd name="T23" fmla="*/ 0 h 103"/>
              <a:gd name="T24" fmla="*/ 72 w 123"/>
              <a:gd name="T25" fmla="*/ 27 h 103"/>
              <a:gd name="T26" fmla="*/ 11 w 123"/>
              <a:gd name="T27" fmla="*/ 62 h 103"/>
              <a:gd name="T28" fmla="*/ 12 w 123"/>
              <a:gd name="T29" fmla="*/ 8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3" h="103">
                <a:moveTo>
                  <a:pt x="12" y="81"/>
                </a:moveTo>
                <a:cubicBezTo>
                  <a:pt x="66" y="103"/>
                  <a:pt x="66" y="103"/>
                  <a:pt x="66" y="103"/>
                </a:cubicBezTo>
                <a:cubicBezTo>
                  <a:pt x="98" y="89"/>
                  <a:pt x="98" y="89"/>
                  <a:pt x="98" y="89"/>
                </a:cubicBezTo>
                <a:cubicBezTo>
                  <a:pt x="102" y="87"/>
                  <a:pt x="112" y="83"/>
                  <a:pt x="123" y="78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06" y="64"/>
                  <a:pt x="93" y="68"/>
                  <a:pt x="84" y="69"/>
                </a:cubicBezTo>
                <a:cubicBezTo>
                  <a:pt x="72" y="71"/>
                  <a:pt x="58" y="71"/>
                  <a:pt x="53" y="71"/>
                </a:cubicBezTo>
                <a:cubicBezTo>
                  <a:pt x="48" y="71"/>
                  <a:pt x="43" y="71"/>
                  <a:pt x="43" y="69"/>
                </a:cubicBezTo>
                <a:cubicBezTo>
                  <a:pt x="43" y="68"/>
                  <a:pt x="48" y="66"/>
                  <a:pt x="53" y="64"/>
                </a:cubicBezTo>
                <a:cubicBezTo>
                  <a:pt x="59" y="63"/>
                  <a:pt x="72" y="57"/>
                  <a:pt x="83" y="56"/>
                </a:cubicBezTo>
                <a:cubicBezTo>
                  <a:pt x="91" y="54"/>
                  <a:pt x="103" y="53"/>
                  <a:pt x="112" y="52"/>
                </a:cubicBezTo>
                <a:cubicBezTo>
                  <a:pt x="91" y="0"/>
                  <a:pt x="91" y="0"/>
                  <a:pt x="91" y="0"/>
                </a:cubicBezTo>
                <a:cubicBezTo>
                  <a:pt x="89" y="11"/>
                  <a:pt x="81" y="22"/>
                  <a:pt x="72" y="27"/>
                </a:cubicBezTo>
                <a:cubicBezTo>
                  <a:pt x="11" y="62"/>
                  <a:pt x="11" y="62"/>
                  <a:pt x="11" y="62"/>
                </a:cubicBezTo>
                <a:cubicBezTo>
                  <a:pt x="0" y="68"/>
                  <a:pt x="1" y="77"/>
                  <a:pt x="12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31"/>
          <p:cNvSpPr>
            <a:spLocks/>
          </p:cNvSpPr>
          <p:nvPr/>
        </p:nvSpPr>
        <p:spPr bwMode="auto">
          <a:xfrm>
            <a:off x="9643601" y="2503562"/>
            <a:ext cx="50593" cy="74401"/>
          </a:xfrm>
          <a:custGeom>
            <a:avLst/>
            <a:gdLst>
              <a:gd name="T0" fmla="*/ 11 w 21"/>
              <a:gd name="T1" fmla="*/ 31 h 31"/>
              <a:gd name="T2" fmla="*/ 11 w 21"/>
              <a:gd name="T3" fmla="*/ 31 h 31"/>
              <a:gd name="T4" fmla="*/ 15 w 21"/>
              <a:gd name="T5" fmla="*/ 28 h 31"/>
              <a:gd name="T6" fmla="*/ 20 w 21"/>
              <a:gd name="T7" fmla="*/ 27 h 31"/>
              <a:gd name="T8" fmla="*/ 20 w 21"/>
              <a:gd name="T9" fmla="*/ 27 h 31"/>
              <a:gd name="T10" fmla="*/ 21 w 21"/>
              <a:gd name="T11" fmla="*/ 27 h 31"/>
              <a:gd name="T12" fmla="*/ 11 w 21"/>
              <a:gd name="T13" fmla="*/ 4 h 31"/>
              <a:gd name="T14" fmla="*/ 4 w 21"/>
              <a:gd name="T15" fmla="*/ 1 h 31"/>
              <a:gd name="T16" fmla="*/ 1 w 21"/>
              <a:gd name="T17" fmla="*/ 7 h 31"/>
              <a:gd name="T18" fmla="*/ 11 w 21"/>
              <a:gd name="T19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31">
                <a:moveTo>
                  <a:pt x="11" y="31"/>
                </a:moveTo>
                <a:cubicBezTo>
                  <a:pt x="11" y="31"/>
                  <a:pt x="11" y="31"/>
                  <a:pt x="11" y="31"/>
                </a:cubicBezTo>
                <a:cubicBezTo>
                  <a:pt x="12" y="30"/>
                  <a:pt x="13" y="29"/>
                  <a:pt x="15" y="28"/>
                </a:cubicBezTo>
                <a:cubicBezTo>
                  <a:pt x="17" y="27"/>
                  <a:pt x="18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1" y="27"/>
                </a:cubicBezTo>
                <a:cubicBezTo>
                  <a:pt x="11" y="4"/>
                  <a:pt x="11" y="4"/>
                  <a:pt x="11" y="4"/>
                </a:cubicBezTo>
                <a:cubicBezTo>
                  <a:pt x="10" y="1"/>
                  <a:pt x="7" y="0"/>
                  <a:pt x="4" y="1"/>
                </a:cubicBezTo>
                <a:cubicBezTo>
                  <a:pt x="2" y="2"/>
                  <a:pt x="0" y="5"/>
                  <a:pt x="1" y="7"/>
                </a:cubicBezTo>
                <a:lnTo>
                  <a:pt x="11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432"/>
          <p:cNvSpPr>
            <a:spLocks/>
          </p:cNvSpPr>
          <p:nvPr/>
        </p:nvSpPr>
        <p:spPr bwMode="auto">
          <a:xfrm>
            <a:off x="9777522" y="2830926"/>
            <a:ext cx="157730" cy="367541"/>
          </a:xfrm>
          <a:custGeom>
            <a:avLst/>
            <a:gdLst>
              <a:gd name="T0" fmla="*/ 0 w 66"/>
              <a:gd name="T1" fmla="*/ 4 h 154"/>
              <a:gd name="T2" fmla="*/ 61 w 66"/>
              <a:gd name="T3" fmla="*/ 154 h 154"/>
              <a:gd name="T4" fmla="*/ 66 w 66"/>
              <a:gd name="T5" fmla="*/ 138 h 154"/>
              <a:gd name="T6" fmla="*/ 9 w 66"/>
              <a:gd name="T7" fmla="*/ 0 h 154"/>
              <a:gd name="T8" fmla="*/ 0 w 66"/>
              <a:gd name="T9" fmla="*/ 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154">
                <a:moveTo>
                  <a:pt x="0" y="4"/>
                </a:moveTo>
                <a:cubicBezTo>
                  <a:pt x="61" y="154"/>
                  <a:pt x="61" y="154"/>
                  <a:pt x="61" y="154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9" y="0"/>
                  <a:pt x="9" y="0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433"/>
          <p:cNvSpPr>
            <a:spLocks/>
          </p:cNvSpPr>
          <p:nvPr/>
        </p:nvSpPr>
        <p:spPr bwMode="auto">
          <a:xfrm>
            <a:off x="9378734" y="2591355"/>
            <a:ext cx="782697" cy="363076"/>
          </a:xfrm>
          <a:custGeom>
            <a:avLst/>
            <a:gdLst>
              <a:gd name="T0" fmla="*/ 5 w 328"/>
              <a:gd name="T1" fmla="*/ 152 h 152"/>
              <a:gd name="T2" fmla="*/ 10 w 328"/>
              <a:gd name="T3" fmla="*/ 146 h 152"/>
              <a:gd name="T4" fmla="*/ 21 w 328"/>
              <a:gd name="T5" fmla="*/ 139 h 152"/>
              <a:gd name="T6" fmla="*/ 37 w 328"/>
              <a:gd name="T7" fmla="*/ 135 h 152"/>
              <a:gd name="T8" fmla="*/ 49 w 328"/>
              <a:gd name="T9" fmla="*/ 134 h 152"/>
              <a:gd name="T10" fmla="*/ 61 w 328"/>
              <a:gd name="T11" fmla="*/ 135 h 152"/>
              <a:gd name="T12" fmla="*/ 66 w 328"/>
              <a:gd name="T13" fmla="*/ 137 h 152"/>
              <a:gd name="T14" fmla="*/ 64 w 328"/>
              <a:gd name="T15" fmla="*/ 141 h 152"/>
              <a:gd name="T16" fmla="*/ 66 w 328"/>
              <a:gd name="T17" fmla="*/ 144 h 152"/>
              <a:gd name="T18" fmla="*/ 70 w 328"/>
              <a:gd name="T19" fmla="*/ 144 h 152"/>
              <a:gd name="T20" fmla="*/ 71 w 328"/>
              <a:gd name="T21" fmla="*/ 142 h 152"/>
              <a:gd name="T22" fmla="*/ 84 w 328"/>
              <a:gd name="T23" fmla="*/ 126 h 152"/>
              <a:gd name="T24" fmla="*/ 102 w 328"/>
              <a:gd name="T25" fmla="*/ 117 h 152"/>
              <a:gd name="T26" fmla="*/ 117 w 328"/>
              <a:gd name="T27" fmla="*/ 113 h 152"/>
              <a:gd name="T28" fmla="*/ 125 w 328"/>
              <a:gd name="T29" fmla="*/ 112 h 152"/>
              <a:gd name="T30" fmla="*/ 133 w 328"/>
              <a:gd name="T31" fmla="*/ 112 h 152"/>
              <a:gd name="T32" fmla="*/ 139 w 328"/>
              <a:gd name="T33" fmla="*/ 119 h 152"/>
              <a:gd name="T34" fmla="*/ 141 w 328"/>
              <a:gd name="T35" fmla="*/ 119 h 152"/>
              <a:gd name="T36" fmla="*/ 142 w 328"/>
              <a:gd name="T37" fmla="*/ 118 h 152"/>
              <a:gd name="T38" fmla="*/ 142 w 328"/>
              <a:gd name="T39" fmla="*/ 113 h 152"/>
              <a:gd name="T40" fmla="*/ 155 w 328"/>
              <a:gd name="T41" fmla="*/ 99 h 152"/>
              <a:gd name="T42" fmla="*/ 170 w 328"/>
              <a:gd name="T43" fmla="*/ 91 h 152"/>
              <a:gd name="T44" fmla="*/ 194 w 328"/>
              <a:gd name="T45" fmla="*/ 86 h 152"/>
              <a:gd name="T46" fmla="*/ 202 w 328"/>
              <a:gd name="T47" fmla="*/ 92 h 152"/>
              <a:gd name="T48" fmla="*/ 206 w 328"/>
              <a:gd name="T49" fmla="*/ 93 h 152"/>
              <a:gd name="T50" fmla="*/ 207 w 328"/>
              <a:gd name="T51" fmla="*/ 87 h 152"/>
              <a:gd name="T52" fmla="*/ 225 w 328"/>
              <a:gd name="T53" fmla="*/ 66 h 152"/>
              <a:gd name="T54" fmla="*/ 239 w 328"/>
              <a:gd name="T55" fmla="*/ 59 h 152"/>
              <a:gd name="T56" fmla="*/ 246 w 328"/>
              <a:gd name="T57" fmla="*/ 57 h 152"/>
              <a:gd name="T58" fmla="*/ 256 w 328"/>
              <a:gd name="T59" fmla="*/ 55 h 152"/>
              <a:gd name="T60" fmla="*/ 273 w 328"/>
              <a:gd name="T61" fmla="*/ 61 h 152"/>
              <a:gd name="T62" fmla="*/ 275 w 328"/>
              <a:gd name="T63" fmla="*/ 60 h 152"/>
              <a:gd name="T64" fmla="*/ 277 w 328"/>
              <a:gd name="T65" fmla="*/ 58 h 152"/>
              <a:gd name="T66" fmla="*/ 270 w 328"/>
              <a:gd name="T67" fmla="*/ 52 h 152"/>
              <a:gd name="T68" fmla="*/ 317 w 328"/>
              <a:gd name="T69" fmla="*/ 20 h 152"/>
              <a:gd name="T70" fmla="*/ 324 w 328"/>
              <a:gd name="T71" fmla="*/ 21 h 152"/>
              <a:gd name="T72" fmla="*/ 326 w 328"/>
              <a:gd name="T73" fmla="*/ 21 h 152"/>
              <a:gd name="T74" fmla="*/ 327 w 328"/>
              <a:gd name="T75" fmla="*/ 19 h 152"/>
              <a:gd name="T76" fmla="*/ 325 w 328"/>
              <a:gd name="T77" fmla="*/ 14 h 152"/>
              <a:gd name="T78" fmla="*/ 133 w 328"/>
              <a:gd name="T79" fmla="*/ 0 h 152"/>
              <a:gd name="T80" fmla="*/ 132 w 328"/>
              <a:gd name="T81" fmla="*/ 0 h 152"/>
              <a:gd name="T82" fmla="*/ 130 w 328"/>
              <a:gd name="T83" fmla="*/ 0 h 152"/>
              <a:gd name="T84" fmla="*/ 129 w 328"/>
              <a:gd name="T85" fmla="*/ 2 h 152"/>
              <a:gd name="T86" fmla="*/ 128 w 328"/>
              <a:gd name="T87" fmla="*/ 2 h 152"/>
              <a:gd name="T88" fmla="*/ 1 w 328"/>
              <a:gd name="T89" fmla="*/ 146 h 152"/>
              <a:gd name="T90" fmla="*/ 3 w 328"/>
              <a:gd name="T91" fmla="*/ 15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28" h="152">
                <a:moveTo>
                  <a:pt x="3" y="152"/>
                </a:moveTo>
                <a:cubicBezTo>
                  <a:pt x="3" y="152"/>
                  <a:pt x="4" y="152"/>
                  <a:pt x="4" y="152"/>
                </a:cubicBezTo>
                <a:cubicBezTo>
                  <a:pt x="4" y="152"/>
                  <a:pt x="4" y="152"/>
                  <a:pt x="5" y="152"/>
                </a:cubicBezTo>
                <a:cubicBezTo>
                  <a:pt x="5" y="152"/>
                  <a:pt x="5" y="152"/>
                  <a:pt x="5" y="152"/>
                </a:cubicBezTo>
                <a:cubicBezTo>
                  <a:pt x="5" y="151"/>
                  <a:pt x="6" y="151"/>
                  <a:pt x="6" y="151"/>
                </a:cubicBezTo>
                <a:cubicBezTo>
                  <a:pt x="10" y="146"/>
                  <a:pt x="10" y="146"/>
                  <a:pt x="10" y="146"/>
                </a:cubicBezTo>
                <a:cubicBezTo>
                  <a:pt x="14" y="142"/>
                  <a:pt x="14" y="142"/>
                  <a:pt x="14" y="142"/>
                </a:cubicBezTo>
                <a:cubicBezTo>
                  <a:pt x="16" y="141"/>
                  <a:pt x="18" y="140"/>
                  <a:pt x="20" y="139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3" y="138"/>
                  <a:pt x="26" y="137"/>
                  <a:pt x="29" y="136"/>
                </a:cubicBezTo>
                <a:cubicBezTo>
                  <a:pt x="29" y="136"/>
                  <a:pt x="29" y="136"/>
                  <a:pt x="29" y="136"/>
                </a:cubicBezTo>
                <a:cubicBezTo>
                  <a:pt x="32" y="136"/>
                  <a:pt x="34" y="135"/>
                  <a:pt x="37" y="135"/>
                </a:cubicBezTo>
                <a:cubicBezTo>
                  <a:pt x="38" y="134"/>
                  <a:pt x="39" y="134"/>
                  <a:pt x="40" y="134"/>
                </a:cubicBezTo>
                <a:cubicBezTo>
                  <a:pt x="42" y="134"/>
                  <a:pt x="44" y="134"/>
                  <a:pt x="46" y="134"/>
                </a:cubicBezTo>
                <a:cubicBezTo>
                  <a:pt x="47" y="134"/>
                  <a:pt x="48" y="134"/>
                  <a:pt x="49" y="134"/>
                </a:cubicBezTo>
                <a:cubicBezTo>
                  <a:pt x="52" y="134"/>
                  <a:pt x="54" y="134"/>
                  <a:pt x="57" y="134"/>
                </a:cubicBezTo>
                <a:cubicBezTo>
                  <a:pt x="57" y="134"/>
                  <a:pt x="57" y="134"/>
                  <a:pt x="57" y="134"/>
                </a:cubicBezTo>
                <a:cubicBezTo>
                  <a:pt x="58" y="135"/>
                  <a:pt x="60" y="135"/>
                  <a:pt x="61" y="135"/>
                </a:cubicBezTo>
                <a:cubicBezTo>
                  <a:pt x="61" y="135"/>
                  <a:pt x="62" y="135"/>
                  <a:pt x="62" y="135"/>
                </a:cubicBezTo>
                <a:cubicBezTo>
                  <a:pt x="63" y="136"/>
                  <a:pt x="64" y="136"/>
                  <a:pt x="65" y="137"/>
                </a:cubicBezTo>
                <a:cubicBezTo>
                  <a:pt x="65" y="137"/>
                  <a:pt x="65" y="137"/>
                  <a:pt x="66" y="137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64" y="139"/>
                  <a:pt x="64" y="139"/>
                  <a:pt x="64" y="139"/>
                </a:cubicBezTo>
                <a:cubicBezTo>
                  <a:pt x="64" y="140"/>
                  <a:pt x="64" y="140"/>
                  <a:pt x="64" y="141"/>
                </a:cubicBezTo>
                <a:cubicBezTo>
                  <a:pt x="64" y="142"/>
                  <a:pt x="65" y="143"/>
                  <a:pt x="66" y="144"/>
                </a:cubicBezTo>
                <a:cubicBezTo>
                  <a:pt x="66" y="144"/>
                  <a:pt x="66" y="144"/>
                  <a:pt x="66" y="144"/>
                </a:cubicBezTo>
                <a:cubicBezTo>
                  <a:pt x="66" y="144"/>
                  <a:pt x="66" y="144"/>
                  <a:pt x="66" y="144"/>
                </a:cubicBezTo>
                <a:cubicBezTo>
                  <a:pt x="67" y="144"/>
                  <a:pt x="67" y="145"/>
                  <a:pt x="68" y="145"/>
                </a:cubicBezTo>
                <a:cubicBezTo>
                  <a:pt x="68" y="145"/>
                  <a:pt x="69" y="144"/>
                  <a:pt x="69" y="144"/>
                </a:cubicBezTo>
                <a:cubicBezTo>
                  <a:pt x="69" y="144"/>
                  <a:pt x="69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3"/>
                  <a:pt x="71" y="143"/>
                  <a:pt x="71" y="142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9" y="130"/>
                  <a:pt x="81" y="128"/>
                  <a:pt x="84" y="126"/>
                </a:cubicBezTo>
                <a:cubicBezTo>
                  <a:pt x="84" y="126"/>
                  <a:pt x="85" y="126"/>
                  <a:pt x="85" y="126"/>
                </a:cubicBezTo>
                <a:cubicBezTo>
                  <a:pt x="90" y="123"/>
                  <a:pt x="96" y="120"/>
                  <a:pt x="101" y="118"/>
                </a:cubicBezTo>
                <a:cubicBezTo>
                  <a:pt x="102" y="118"/>
                  <a:pt x="102" y="118"/>
                  <a:pt x="102" y="117"/>
                </a:cubicBezTo>
                <a:cubicBezTo>
                  <a:pt x="105" y="117"/>
                  <a:pt x="107" y="116"/>
                  <a:pt x="110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4"/>
                  <a:pt x="114" y="114"/>
                  <a:pt x="117" y="113"/>
                </a:cubicBezTo>
                <a:cubicBezTo>
                  <a:pt x="117" y="113"/>
                  <a:pt x="118" y="113"/>
                  <a:pt x="119" y="113"/>
                </a:cubicBezTo>
                <a:cubicBezTo>
                  <a:pt x="120" y="113"/>
                  <a:pt x="121" y="113"/>
                  <a:pt x="123" y="112"/>
                </a:cubicBezTo>
                <a:cubicBezTo>
                  <a:pt x="123" y="112"/>
                  <a:pt x="124" y="112"/>
                  <a:pt x="125" y="112"/>
                </a:cubicBezTo>
                <a:cubicBezTo>
                  <a:pt x="126" y="112"/>
                  <a:pt x="128" y="112"/>
                  <a:pt x="129" y="112"/>
                </a:cubicBezTo>
                <a:cubicBezTo>
                  <a:pt x="130" y="112"/>
                  <a:pt x="131" y="112"/>
                  <a:pt x="132" y="112"/>
                </a:cubicBezTo>
                <a:cubicBezTo>
                  <a:pt x="132" y="112"/>
                  <a:pt x="133" y="112"/>
                  <a:pt x="133" y="112"/>
                </a:cubicBezTo>
                <a:cubicBezTo>
                  <a:pt x="134" y="112"/>
                  <a:pt x="135" y="112"/>
                  <a:pt x="136" y="112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8"/>
                  <a:pt x="137" y="119"/>
                  <a:pt x="139" y="119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0" y="119"/>
                  <a:pt x="140" y="119"/>
                  <a:pt x="140" y="119"/>
                </a:cubicBezTo>
                <a:cubicBezTo>
                  <a:pt x="140" y="119"/>
                  <a:pt x="140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141" y="119"/>
                  <a:pt x="142" y="118"/>
                  <a:pt x="142" y="118"/>
                </a:cubicBezTo>
                <a:cubicBezTo>
                  <a:pt x="142" y="118"/>
                  <a:pt x="142" y="118"/>
                  <a:pt x="142" y="118"/>
                </a:cubicBezTo>
                <a:cubicBezTo>
                  <a:pt x="142" y="117"/>
                  <a:pt x="143" y="117"/>
                  <a:pt x="143" y="116"/>
                </a:cubicBezTo>
                <a:cubicBezTo>
                  <a:pt x="143" y="116"/>
                  <a:pt x="143" y="116"/>
                  <a:pt x="143" y="116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4" y="107"/>
                  <a:pt x="148" y="104"/>
                  <a:pt x="152" y="101"/>
                </a:cubicBezTo>
                <a:cubicBezTo>
                  <a:pt x="153" y="101"/>
                  <a:pt x="154" y="100"/>
                  <a:pt x="155" y="99"/>
                </a:cubicBezTo>
                <a:cubicBezTo>
                  <a:pt x="155" y="99"/>
                  <a:pt x="156" y="98"/>
                  <a:pt x="157" y="98"/>
                </a:cubicBezTo>
                <a:cubicBezTo>
                  <a:pt x="160" y="96"/>
                  <a:pt x="164" y="93"/>
                  <a:pt x="169" y="91"/>
                </a:cubicBezTo>
                <a:cubicBezTo>
                  <a:pt x="169" y="91"/>
                  <a:pt x="170" y="91"/>
                  <a:pt x="170" y="91"/>
                </a:cubicBezTo>
                <a:cubicBezTo>
                  <a:pt x="175" y="89"/>
                  <a:pt x="180" y="87"/>
                  <a:pt x="186" y="87"/>
                </a:cubicBezTo>
                <a:cubicBezTo>
                  <a:pt x="186" y="86"/>
                  <a:pt x="186" y="86"/>
                  <a:pt x="186" y="86"/>
                </a:cubicBezTo>
                <a:cubicBezTo>
                  <a:pt x="189" y="86"/>
                  <a:pt x="191" y="86"/>
                  <a:pt x="194" y="86"/>
                </a:cubicBezTo>
                <a:cubicBezTo>
                  <a:pt x="195" y="86"/>
                  <a:pt x="196" y="86"/>
                  <a:pt x="197" y="86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202" y="92"/>
                  <a:pt x="202" y="92"/>
                  <a:pt x="202" y="92"/>
                </a:cubicBezTo>
                <a:cubicBezTo>
                  <a:pt x="203" y="92"/>
                  <a:pt x="204" y="93"/>
                  <a:pt x="205" y="93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6" y="93"/>
                  <a:pt x="206" y="93"/>
                </a:cubicBezTo>
                <a:cubicBezTo>
                  <a:pt x="206" y="92"/>
                  <a:pt x="207" y="92"/>
                  <a:pt x="207" y="92"/>
                </a:cubicBezTo>
                <a:cubicBezTo>
                  <a:pt x="208" y="91"/>
                  <a:pt x="208" y="90"/>
                  <a:pt x="208" y="89"/>
                </a:cubicBezTo>
                <a:cubicBezTo>
                  <a:pt x="208" y="88"/>
                  <a:pt x="208" y="88"/>
                  <a:pt x="207" y="87"/>
                </a:cubicBezTo>
                <a:cubicBezTo>
                  <a:pt x="204" y="83"/>
                  <a:pt x="204" y="83"/>
                  <a:pt x="204" y="83"/>
                </a:cubicBezTo>
                <a:cubicBezTo>
                  <a:pt x="204" y="83"/>
                  <a:pt x="204" y="83"/>
                  <a:pt x="204" y="83"/>
                </a:cubicBezTo>
                <a:cubicBezTo>
                  <a:pt x="210" y="76"/>
                  <a:pt x="217" y="70"/>
                  <a:pt x="225" y="66"/>
                </a:cubicBezTo>
                <a:cubicBezTo>
                  <a:pt x="225" y="66"/>
                  <a:pt x="225" y="66"/>
                  <a:pt x="225" y="66"/>
                </a:cubicBezTo>
                <a:cubicBezTo>
                  <a:pt x="227" y="64"/>
                  <a:pt x="230" y="63"/>
                  <a:pt x="232" y="62"/>
                </a:cubicBezTo>
                <a:cubicBezTo>
                  <a:pt x="234" y="61"/>
                  <a:pt x="236" y="60"/>
                  <a:pt x="239" y="59"/>
                </a:cubicBezTo>
                <a:cubicBezTo>
                  <a:pt x="239" y="59"/>
                  <a:pt x="239" y="59"/>
                  <a:pt x="240" y="59"/>
                </a:cubicBezTo>
                <a:cubicBezTo>
                  <a:pt x="242" y="59"/>
                  <a:pt x="243" y="58"/>
                  <a:pt x="245" y="58"/>
                </a:cubicBezTo>
                <a:cubicBezTo>
                  <a:pt x="245" y="57"/>
                  <a:pt x="246" y="57"/>
                  <a:pt x="246" y="57"/>
                </a:cubicBezTo>
                <a:cubicBezTo>
                  <a:pt x="248" y="57"/>
                  <a:pt x="250" y="56"/>
                  <a:pt x="251" y="56"/>
                </a:cubicBezTo>
                <a:cubicBezTo>
                  <a:pt x="252" y="56"/>
                  <a:pt x="253" y="56"/>
                  <a:pt x="254" y="56"/>
                </a:cubicBezTo>
                <a:cubicBezTo>
                  <a:pt x="255" y="55"/>
                  <a:pt x="255" y="55"/>
                  <a:pt x="256" y="55"/>
                </a:cubicBezTo>
                <a:cubicBezTo>
                  <a:pt x="257" y="55"/>
                  <a:pt x="257" y="55"/>
                  <a:pt x="257" y="55"/>
                </a:cubicBezTo>
                <a:cubicBezTo>
                  <a:pt x="272" y="61"/>
                  <a:pt x="272" y="61"/>
                  <a:pt x="272" y="61"/>
                </a:cubicBezTo>
                <a:cubicBezTo>
                  <a:pt x="272" y="61"/>
                  <a:pt x="273" y="61"/>
                  <a:pt x="273" y="61"/>
                </a:cubicBezTo>
                <a:cubicBezTo>
                  <a:pt x="273" y="61"/>
                  <a:pt x="273" y="61"/>
                  <a:pt x="273" y="61"/>
                </a:cubicBezTo>
                <a:cubicBezTo>
                  <a:pt x="274" y="61"/>
                  <a:pt x="274" y="61"/>
                  <a:pt x="274" y="61"/>
                </a:cubicBezTo>
                <a:cubicBezTo>
                  <a:pt x="275" y="61"/>
                  <a:pt x="275" y="60"/>
                  <a:pt x="275" y="60"/>
                </a:cubicBezTo>
                <a:cubicBezTo>
                  <a:pt x="275" y="60"/>
                  <a:pt x="275" y="60"/>
                  <a:pt x="275" y="60"/>
                </a:cubicBezTo>
                <a:cubicBezTo>
                  <a:pt x="276" y="60"/>
                  <a:pt x="276" y="59"/>
                  <a:pt x="276" y="59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7" y="57"/>
                  <a:pt x="277" y="56"/>
                  <a:pt x="276" y="55"/>
                </a:cubicBezTo>
                <a:cubicBezTo>
                  <a:pt x="276" y="55"/>
                  <a:pt x="275" y="54"/>
                  <a:pt x="274" y="54"/>
                </a:cubicBezTo>
                <a:cubicBezTo>
                  <a:pt x="270" y="52"/>
                  <a:pt x="270" y="52"/>
                  <a:pt x="270" y="52"/>
                </a:cubicBezTo>
                <a:cubicBezTo>
                  <a:pt x="268" y="51"/>
                  <a:pt x="268" y="51"/>
                  <a:pt x="268" y="51"/>
                </a:cubicBezTo>
                <a:cubicBezTo>
                  <a:pt x="272" y="44"/>
                  <a:pt x="284" y="29"/>
                  <a:pt x="308" y="20"/>
                </a:cubicBezTo>
                <a:cubicBezTo>
                  <a:pt x="317" y="20"/>
                  <a:pt x="317" y="20"/>
                  <a:pt x="317" y="20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5" y="21"/>
                  <a:pt x="325" y="21"/>
                  <a:pt x="325" y="21"/>
                </a:cubicBezTo>
                <a:cubicBezTo>
                  <a:pt x="325" y="21"/>
                  <a:pt x="325" y="21"/>
                  <a:pt x="326" y="21"/>
                </a:cubicBezTo>
                <a:cubicBezTo>
                  <a:pt x="326" y="21"/>
                  <a:pt x="326" y="21"/>
                  <a:pt x="326" y="20"/>
                </a:cubicBezTo>
                <a:cubicBezTo>
                  <a:pt x="326" y="20"/>
                  <a:pt x="327" y="20"/>
                  <a:pt x="327" y="20"/>
                </a:cubicBezTo>
                <a:cubicBezTo>
                  <a:pt x="327" y="20"/>
                  <a:pt x="327" y="19"/>
                  <a:pt x="327" y="19"/>
                </a:cubicBezTo>
                <a:cubicBezTo>
                  <a:pt x="328" y="19"/>
                  <a:pt x="328" y="18"/>
                  <a:pt x="328" y="18"/>
                </a:cubicBezTo>
                <a:cubicBezTo>
                  <a:pt x="328" y="18"/>
                  <a:pt x="328" y="18"/>
                  <a:pt x="328" y="18"/>
                </a:cubicBezTo>
                <a:cubicBezTo>
                  <a:pt x="328" y="16"/>
                  <a:pt x="327" y="14"/>
                  <a:pt x="325" y="14"/>
                </a:cubicBezTo>
                <a:cubicBezTo>
                  <a:pt x="174" y="3"/>
                  <a:pt x="174" y="3"/>
                  <a:pt x="174" y="3"/>
                </a:cubicBezTo>
                <a:cubicBezTo>
                  <a:pt x="133" y="0"/>
                  <a:pt x="133" y="0"/>
                  <a:pt x="133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33" y="0"/>
                  <a:pt x="133" y="0"/>
                  <a:pt x="133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30" y="0"/>
                  <a:pt x="130" y="0"/>
                </a:cubicBezTo>
                <a:cubicBezTo>
                  <a:pt x="130" y="0"/>
                  <a:pt x="130" y="0"/>
                  <a:pt x="130" y="1"/>
                </a:cubicBezTo>
                <a:cubicBezTo>
                  <a:pt x="129" y="1"/>
                  <a:pt x="129" y="1"/>
                  <a:pt x="129" y="1"/>
                </a:cubicBezTo>
                <a:cubicBezTo>
                  <a:pt x="129" y="1"/>
                  <a:pt x="129" y="1"/>
                  <a:pt x="129" y="2"/>
                </a:cubicBezTo>
                <a:cubicBezTo>
                  <a:pt x="129" y="2"/>
                  <a:pt x="128" y="2"/>
                  <a:pt x="128" y="2"/>
                </a:cubicBezTo>
                <a:cubicBezTo>
                  <a:pt x="128" y="2"/>
                  <a:pt x="128" y="2"/>
                  <a:pt x="128" y="2"/>
                </a:cubicBezTo>
                <a:cubicBezTo>
                  <a:pt x="128" y="2"/>
                  <a:pt x="128" y="2"/>
                  <a:pt x="128" y="2"/>
                </a:cubicBezTo>
                <a:cubicBezTo>
                  <a:pt x="128" y="3"/>
                  <a:pt x="128" y="3"/>
                  <a:pt x="128" y="3"/>
                </a:cubicBezTo>
                <a:cubicBezTo>
                  <a:pt x="5" y="141"/>
                  <a:pt x="5" y="141"/>
                  <a:pt x="5" y="141"/>
                </a:cubicBezTo>
                <a:cubicBezTo>
                  <a:pt x="1" y="146"/>
                  <a:pt x="1" y="146"/>
                  <a:pt x="1" y="146"/>
                </a:cubicBezTo>
                <a:cubicBezTo>
                  <a:pt x="1" y="146"/>
                  <a:pt x="1" y="146"/>
                  <a:pt x="1" y="146"/>
                </a:cubicBezTo>
                <a:cubicBezTo>
                  <a:pt x="0" y="148"/>
                  <a:pt x="0" y="150"/>
                  <a:pt x="1" y="151"/>
                </a:cubicBezTo>
                <a:cubicBezTo>
                  <a:pt x="2" y="152"/>
                  <a:pt x="3" y="152"/>
                  <a:pt x="3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434"/>
          <p:cNvSpPr>
            <a:spLocks/>
          </p:cNvSpPr>
          <p:nvPr/>
        </p:nvSpPr>
        <p:spPr bwMode="auto">
          <a:xfrm>
            <a:off x="8597525" y="3152337"/>
            <a:ext cx="20832" cy="22321"/>
          </a:xfrm>
          <a:custGeom>
            <a:avLst/>
            <a:gdLst>
              <a:gd name="T0" fmla="*/ 0 w 9"/>
              <a:gd name="T1" fmla="*/ 0 h 9"/>
              <a:gd name="T2" fmla="*/ 3 w 9"/>
              <a:gd name="T3" fmla="*/ 4 h 9"/>
              <a:gd name="T4" fmla="*/ 4 w 9"/>
              <a:gd name="T5" fmla="*/ 8 h 9"/>
              <a:gd name="T6" fmla="*/ 9 w 9"/>
              <a:gd name="T7" fmla="*/ 9 h 9"/>
              <a:gd name="T8" fmla="*/ 7 w 9"/>
              <a:gd name="T9" fmla="*/ 5 h 9"/>
              <a:gd name="T10" fmla="*/ 8 w 9"/>
              <a:gd name="T11" fmla="*/ 1 h 9"/>
              <a:gd name="T12" fmla="*/ 0 w 9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9">
                <a:moveTo>
                  <a:pt x="0" y="0"/>
                </a:moveTo>
                <a:cubicBezTo>
                  <a:pt x="1" y="1"/>
                  <a:pt x="3" y="2"/>
                  <a:pt x="3" y="4"/>
                </a:cubicBezTo>
                <a:cubicBezTo>
                  <a:pt x="4" y="5"/>
                  <a:pt x="4" y="7"/>
                  <a:pt x="4" y="8"/>
                </a:cubicBezTo>
                <a:cubicBezTo>
                  <a:pt x="6" y="9"/>
                  <a:pt x="7" y="9"/>
                  <a:pt x="9" y="9"/>
                </a:cubicBezTo>
                <a:cubicBezTo>
                  <a:pt x="8" y="8"/>
                  <a:pt x="8" y="7"/>
                  <a:pt x="7" y="5"/>
                </a:cubicBezTo>
                <a:cubicBezTo>
                  <a:pt x="7" y="4"/>
                  <a:pt x="8" y="3"/>
                  <a:pt x="8" y="1"/>
                </a:cubicBezTo>
                <a:cubicBezTo>
                  <a:pt x="5" y="1"/>
                  <a:pt x="3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435"/>
          <p:cNvSpPr>
            <a:spLocks/>
          </p:cNvSpPr>
          <p:nvPr/>
        </p:nvSpPr>
        <p:spPr bwMode="auto">
          <a:xfrm>
            <a:off x="8279089" y="3155313"/>
            <a:ext cx="245522" cy="386884"/>
          </a:xfrm>
          <a:custGeom>
            <a:avLst/>
            <a:gdLst>
              <a:gd name="T0" fmla="*/ 87 w 103"/>
              <a:gd name="T1" fmla="*/ 11 h 162"/>
              <a:gd name="T2" fmla="*/ 103 w 103"/>
              <a:gd name="T3" fmla="*/ 7 h 162"/>
              <a:gd name="T4" fmla="*/ 102 w 103"/>
              <a:gd name="T5" fmla="*/ 5 h 162"/>
              <a:gd name="T6" fmla="*/ 100 w 103"/>
              <a:gd name="T7" fmla="*/ 1 h 162"/>
              <a:gd name="T8" fmla="*/ 99 w 103"/>
              <a:gd name="T9" fmla="*/ 0 h 162"/>
              <a:gd name="T10" fmla="*/ 85 w 103"/>
              <a:gd name="T11" fmla="*/ 4 h 162"/>
              <a:gd name="T12" fmla="*/ 19 w 103"/>
              <a:gd name="T13" fmla="*/ 137 h 162"/>
              <a:gd name="T14" fmla="*/ 32 w 103"/>
              <a:gd name="T15" fmla="*/ 162 h 162"/>
              <a:gd name="T16" fmla="*/ 37 w 103"/>
              <a:gd name="T17" fmla="*/ 156 h 162"/>
              <a:gd name="T18" fmla="*/ 26 w 103"/>
              <a:gd name="T19" fmla="*/ 135 h 162"/>
              <a:gd name="T20" fmla="*/ 87 w 103"/>
              <a:gd name="T21" fmla="*/ 11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3" h="162">
                <a:moveTo>
                  <a:pt x="87" y="11"/>
                </a:moveTo>
                <a:cubicBezTo>
                  <a:pt x="93" y="9"/>
                  <a:pt x="98" y="8"/>
                  <a:pt x="103" y="7"/>
                </a:cubicBezTo>
                <a:cubicBezTo>
                  <a:pt x="103" y="6"/>
                  <a:pt x="102" y="6"/>
                  <a:pt x="102" y="5"/>
                </a:cubicBezTo>
                <a:cubicBezTo>
                  <a:pt x="101" y="4"/>
                  <a:pt x="100" y="2"/>
                  <a:pt x="100" y="1"/>
                </a:cubicBezTo>
                <a:cubicBezTo>
                  <a:pt x="100" y="1"/>
                  <a:pt x="99" y="0"/>
                  <a:pt x="99" y="0"/>
                </a:cubicBezTo>
                <a:cubicBezTo>
                  <a:pt x="94" y="1"/>
                  <a:pt x="90" y="2"/>
                  <a:pt x="85" y="4"/>
                </a:cubicBezTo>
                <a:cubicBezTo>
                  <a:pt x="30" y="22"/>
                  <a:pt x="0" y="82"/>
                  <a:pt x="19" y="137"/>
                </a:cubicBezTo>
                <a:cubicBezTo>
                  <a:pt x="22" y="147"/>
                  <a:pt x="26" y="155"/>
                  <a:pt x="32" y="162"/>
                </a:cubicBezTo>
                <a:cubicBezTo>
                  <a:pt x="33" y="160"/>
                  <a:pt x="35" y="158"/>
                  <a:pt x="37" y="156"/>
                </a:cubicBezTo>
                <a:cubicBezTo>
                  <a:pt x="32" y="150"/>
                  <a:pt x="29" y="143"/>
                  <a:pt x="26" y="135"/>
                </a:cubicBezTo>
                <a:cubicBezTo>
                  <a:pt x="9" y="84"/>
                  <a:pt x="36" y="28"/>
                  <a:pt x="87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436"/>
          <p:cNvSpPr>
            <a:spLocks/>
          </p:cNvSpPr>
          <p:nvPr/>
        </p:nvSpPr>
        <p:spPr bwMode="auto">
          <a:xfrm>
            <a:off x="8685318" y="3183585"/>
            <a:ext cx="133921" cy="284212"/>
          </a:xfrm>
          <a:custGeom>
            <a:avLst/>
            <a:gdLst>
              <a:gd name="T0" fmla="*/ 41 w 56"/>
              <a:gd name="T1" fmla="*/ 60 h 119"/>
              <a:gd name="T2" fmla="*/ 43 w 56"/>
              <a:gd name="T3" fmla="*/ 116 h 119"/>
              <a:gd name="T4" fmla="*/ 51 w 56"/>
              <a:gd name="T5" fmla="*/ 119 h 119"/>
              <a:gd name="T6" fmla="*/ 49 w 56"/>
              <a:gd name="T7" fmla="*/ 57 h 119"/>
              <a:gd name="T8" fmla="*/ 1 w 56"/>
              <a:gd name="T9" fmla="*/ 0 h 119"/>
              <a:gd name="T10" fmla="*/ 0 w 56"/>
              <a:gd name="T11" fmla="*/ 2 h 119"/>
              <a:gd name="T12" fmla="*/ 0 w 56"/>
              <a:gd name="T13" fmla="*/ 8 h 119"/>
              <a:gd name="T14" fmla="*/ 41 w 56"/>
              <a:gd name="T15" fmla="*/ 6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6" h="119">
                <a:moveTo>
                  <a:pt x="41" y="60"/>
                </a:moveTo>
                <a:cubicBezTo>
                  <a:pt x="48" y="79"/>
                  <a:pt x="48" y="98"/>
                  <a:pt x="43" y="116"/>
                </a:cubicBezTo>
                <a:cubicBezTo>
                  <a:pt x="51" y="119"/>
                  <a:pt x="51" y="119"/>
                  <a:pt x="51" y="119"/>
                </a:cubicBezTo>
                <a:cubicBezTo>
                  <a:pt x="56" y="100"/>
                  <a:pt x="56" y="78"/>
                  <a:pt x="49" y="57"/>
                </a:cubicBezTo>
                <a:cubicBezTo>
                  <a:pt x="40" y="32"/>
                  <a:pt x="23" y="12"/>
                  <a:pt x="1" y="0"/>
                </a:cubicBezTo>
                <a:cubicBezTo>
                  <a:pt x="1" y="1"/>
                  <a:pt x="0" y="2"/>
                  <a:pt x="0" y="2"/>
                </a:cubicBezTo>
                <a:cubicBezTo>
                  <a:pt x="0" y="8"/>
                  <a:pt x="0" y="8"/>
                  <a:pt x="0" y="8"/>
                </a:cubicBezTo>
                <a:cubicBezTo>
                  <a:pt x="19" y="20"/>
                  <a:pt x="34" y="37"/>
                  <a:pt x="41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437"/>
          <p:cNvSpPr>
            <a:spLocks/>
          </p:cNvSpPr>
          <p:nvPr/>
        </p:nvSpPr>
        <p:spPr bwMode="auto">
          <a:xfrm>
            <a:off x="8341586" y="3317507"/>
            <a:ext cx="165169" cy="142850"/>
          </a:xfrm>
          <a:custGeom>
            <a:avLst/>
            <a:gdLst>
              <a:gd name="T0" fmla="*/ 69 w 69"/>
              <a:gd name="T1" fmla="*/ 29 h 60"/>
              <a:gd name="T2" fmla="*/ 10 w 69"/>
              <a:gd name="T3" fmla="*/ 0 h 60"/>
              <a:gd name="T4" fmla="*/ 6 w 69"/>
              <a:gd name="T5" fmla="*/ 60 h 60"/>
              <a:gd name="T6" fmla="*/ 53 w 69"/>
              <a:gd name="T7" fmla="*/ 44 h 60"/>
              <a:gd name="T8" fmla="*/ 69 w 69"/>
              <a:gd name="T9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0">
                <a:moveTo>
                  <a:pt x="69" y="29"/>
                </a:moveTo>
                <a:cubicBezTo>
                  <a:pt x="10" y="0"/>
                  <a:pt x="10" y="0"/>
                  <a:pt x="10" y="0"/>
                </a:cubicBezTo>
                <a:cubicBezTo>
                  <a:pt x="2" y="18"/>
                  <a:pt x="0" y="39"/>
                  <a:pt x="6" y="60"/>
                </a:cubicBezTo>
                <a:cubicBezTo>
                  <a:pt x="53" y="44"/>
                  <a:pt x="53" y="44"/>
                  <a:pt x="53" y="44"/>
                </a:cubicBezTo>
                <a:cubicBezTo>
                  <a:pt x="59" y="38"/>
                  <a:pt x="65" y="33"/>
                  <a:pt x="69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438"/>
          <p:cNvSpPr>
            <a:spLocks/>
          </p:cNvSpPr>
          <p:nvPr/>
        </p:nvSpPr>
        <p:spPr bwMode="auto">
          <a:xfrm>
            <a:off x="8374322" y="3199954"/>
            <a:ext cx="165169" cy="172610"/>
          </a:xfrm>
          <a:custGeom>
            <a:avLst/>
            <a:gdLst>
              <a:gd name="T0" fmla="*/ 69 w 69"/>
              <a:gd name="T1" fmla="*/ 71 h 72"/>
              <a:gd name="T2" fmla="*/ 45 w 69"/>
              <a:gd name="T3" fmla="*/ 0 h 72"/>
              <a:gd name="T4" fmla="*/ 0 w 69"/>
              <a:gd name="T5" fmla="*/ 40 h 72"/>
              <a:gd name="T6" fmla="*/ 65 w 69"/>
              <a:gd name="T7" fmla="*/ 72 h 72"/>
              <a:gd name="T8" fmla="*/ 69 w 69"/>
              <a:gd name="T9" fmla="*/ 71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72">
                <a:moveTo>
                  <a:pt x="69" y="71"/>
                </a:moveTo>
                <a:cubicBezTo>
                  <a:pt x="45" y="0"/>
                  <a:pt x="45" y="0"/>
                  <a:pt x="45" y="0"/>
                </a:cubicBezTo>
                <a:cubicBezTo>
                  <a:pt x="25" y="8"/>
                  <a:pt x="10" y="23"/>
                  <a:pt x="0" y="40"/>
                </a:cubicBezTo>
                <a:cubicBezTo>
                  <a:pt x="65" y="72"/>
                  <a:pt x="65" y="72"/>
                  <a:pt x="65" y="72"/>
                </a:cubicBezTo>
                <a:cubicBezTo>
                  <a:pt x="66" y="71"/>
                  <a:pt x="68" y="71"/>
                  <a:pt x="69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439"/>
          <p:cNvSpPr>
            <a:spLocks/>
          </p:cNvSpPr>
          <p:nvPr/>
        </p:nvSpPr>
        <p:spPr bwMode="auto">
          <a:xfrm>
            <a:off x="8609429" y="3191026"/>
            <a:ext cx="23808" cy="49105"/>
          </a:xfrm>
          <a:custGeom>
            <a:avLst/>
            <a:gdLst>
              <a:gd name="T0" fmla="*/ 10 w 10"/>
              <a:gd name="T1" fmla="*/ 19 h 21"/>
              <a:gd name="T2" fmla="*/ 9 w 10"/>
              <a:gd name="T3" fmla="*/ 7 h 21"/>
              <a:gd name="T4" fmla="*/ 4 w 10"/>
              <a:gd name="T5" fmla="*/ 1 h 21"/>
              <a:gd name="T6" fmla="*/ 0 w 10"/>
              <a:gd name="T7" fmla="*/ 0 h 21"/>
              <a:gd name="T8" fmla="*/ 9 w 10"/>
              <a:gd name="T9" fmla="*/ 21 h 21"/>
              <a:gd name="T10" fmla="*/ 10 w 10"/>
              <a:gd name="T11" fmla="*/ 19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21">
                <a:moveTo>
                  <a:pt x="10" y="19"/>
                </a:moveTo>
                <a:cubicBezTo>
                  <a:pt x="9" y="7"/>
                  <a:pt x="9" y="7"/>
                  <a:pt x="9" y="7"/>
                </a:cubicBezTo>
                <a:cubicBezTo>
                  <a:pt x="6" y="5"/>
                  <a:pt x="5" y="3"/>
                  <a:pt x="4" y="1"/>
                </a:cubicBezTo>
                <a:cubicBezTo>
                  <a:pt x="3" y="1"/>
                  <a:pt x="1" y="0"/>
                  <a:pt x="0" y="0"/>
                </a:cubicBezTo>
                <a:cubicBezTo>
                  <a:pt x="9" y="21"/>
                  <a:pt x="9" y="21"/>
                  <a:pt x="9" y="21"/>
                </a:cubicBezTo>
                <a:lnTo>
                  <a:pt x="10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440"/>
          <p:cNvSpPr>
            <a:spLocks/>
          </p:cNvSpPr>
          <p:nvPr/>
        </p:nvSpPr>
        <p:spPr bwMode="auto">
          <a:xfrm>
            <a:off x="8503780" y="3188050"/>
            <a:ext cx="93745" cy="184514"/>
          </a:xfrm>
          <a:custGeom>
            <a:avLst/>
            <a:gdLst>
              <a:gd name="T0" fmla="*/ 39 w 39"/>
              <a:gd name="T1" fmla="*/ 49 h 77"/>
              <a:gd name="T2" fmla="*/ 24 w 39"/>
              <a:gd name="T3" fmla="*/ 13 h 77"/>
              <a:gd name="T4" fmla="*/ 16 w 39"/>
              <a:gd name="T5" fmla="*/ 7 h 77"/>
              <a:gd name="T6" fmla="*/ 15 w 39"/>
              <a:gd name="T7" fmla="*/ 2 h 77"/>
              <a:gd name="T8" fmla="*/ 12 w 39"/>
              <a:gd name="T9" fmla="*/ 0 h 77"/>
              <a:gd name="T10" fmla="*/ 0 w 39"/>
              <a:gd name="T11" fmla="*/ 2 h 77"/>
              <a:gd name="T12" fmla="*/ 26 w 39"/>
              <a:gd name="T13" fmla="*/ 77 h 77"/>
              <a:gd name="T14" fmla="*/ 39 w 39"/>
              <a:gd name="T15" fmla="*/ 4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77">
                <a:moveTo>
                  <a:pt x="39" y="49"/>
                </a:moveTo>
                <a:cubicBezTo>
                  <a:pt x="24" y="13"/>
                  <a:pt x="24" y="13"/>
                  <a:pt x="24" y="13"/>
                </a:cubicBezTo>
                <a:cubicBezTo>
                  <a:pt x="20" y="12"/>
                  <a:pt x="17" y="10"/>
                  <a:pt x="16" y="7"/>
                </a:cubicBezTo>
                <a:cubicBezTo>
                  <a:pt x="15" y="6"/>
                  <a:pt x="15" y="4"/>
                  <a:pt x="15" y="2"/>
                </a:cubicBezTo>
                <a:cubicBezTo>
                  <a:pt x="14" y="2"/>
                  <a:pt x="13" y="1"/>
                  <a:pt x="12" y="0"/>
                </a:cubicBezTo>
                <a:cubicBezTo>
                  <a:pt x="8" y="0"/>
                  <a:pt x="4" y="1"/>
                  <a:pt x="0" y="2"/>
                </a:cubicBezTo>
                <a:cubicBezTo>
                  <a:pt x="26" y="77"/>
                  <a:pt x="26" y="77"/>
                  <a:pt x="26" y="77"/>
                </a:cubicBezTo>
                <a:lnTo>
                  <a:pt x="39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441"/>
          <p:cNvSpPr>
            <a:spLocks/>
          </p:cNvSpPr>
          <p:nvPr/>
        </p:nvSpPr>
        <p:spPr bwMode="auto">
          <a:xfrm>
            <a:off x="8362418" y="3460356"/>
            <a:ext cx="66960" cy="52081"/>
          </a:xfrm>
          <a:custGeom>
            <a:avLst/>
            <a:gdLst>
              <a:gd name="T0" fmla="*/ 11 w 28"/>
              <a:gd name="T1" fmla="*/ 18 h 22"/>
              <a:gd name="T2" fmla="*/ 28 w 28"/>
              <a:gd name="T3" fmla="*/ 0 h 22"/>
              <a:gd name="T4" fmla="*/ 0 w 28"/>
              <a:gd name="T5" fmla="*/ 9 h 22"/>
              <a:gd name="T6" fmla="*/ 6 w 28"/>
              <a:gd name="T7" fmla="*/ 22 h 22"/>
              <a:gd name="T8" fmla="*/ 11 w 28"/>
              <a:gd name="T9" fmla="*/ 18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2">
                <a:moveTo>
                  <a:pt x="11" y="18"/>
                </a:moveTo>
                <a:cubicBezTo>
                  <a:pt x="17" y="11"/>
                  <a:pt x="22" y="5"/>
                  <a:pt x="28" y="0"/>
                </a:cubicBezTo>
                <a:cubicBezTo>
                  <a:pt x="0" y="9"/>
                  <a:pt x="0" y="9"/>
                  <a:pt x="0" y="9"/>
                </a:cubicBezTo>
                <a:cubicBezTo>
                  <a:pt x="2" y="14"/>
                  <a:pt x="4" y="18"/>
                  <a:pt x="6" y="22"/>
                </a:cubicBezTo>
                <a:cubicBezTo>
                  <a:pt x="8" y="21"/>
                  <a:pt x="9" y="19"/>
                  <a:pt x="11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442"/>
          <p:cNvSpPr>
            <a:spLocks/>
          </p:cNvSpPr>
          <p:nvPr/>
        </p:nvSpPr>
        <p:spPr bwMode="auto">
          <a:xfrm>
            <a:off x="8688294" y="3223762"/>
            <a:ext cx="75888" cy="119041"/>
          </a:xfrm>
          <a:custGeom>
            <a:avLst/>
            <a:gdLst>
              <a:gd name="T0" fmla="*/ 0 w 32"/>
              <a:gd name="T1" fmla="*/ 0 h 50"/>
              <a:gd name="T2" fmla="*/ 5 w 32"/>
              <a:gd name="T3" fmla="*/ 50 h 50"/>
              <a:gd name="T4" fmla="*/ 32 w 32"/>
              <a:gd name="T5" fmla="*/ 41 h 50"/>
              <a:gd name="T6" fmla="*/ 0 w 32"/>
              <a:gd name="T7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50">
                <a:moveTo>
                  <a:pt x="0" y="0"/>
                </a:moveTo>
                <a:cubicBezTo>
                  <a:pt x="5" y="50"/>
                  <a:pt x="5" y="50"/>
                  <a:pt x="5" y="50"/>
                </a:cubicBezTo>
                <a:cubicBezTo>
                  <a:pt x="32" y="41"/>
                  <a:pt x="32" y="41"/>
                  <a:pt x="32" y="41"/>
                </a:cubicBezTo>
                <a:cubicBezTo>
                  <a:pt x="25" y="24"/>
                  <a:pt x="14" y="1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443"/>
          <p:cNvSpPr>
            <a:spLocks/>
          </p:cNvSpPr>
          <p:nvPr/>
        </p:nvSpPr>
        <p:spPr bwMode="auto">
          <a:xfrm>
            <a:off x="8587109" y="3333875"/>
            <a:ext cx="35712" cy="46129"/>
          </a:xfrm>
          <a:custGeom>
            <a:avLst/>
            <a:gdLst>
              <a:gd name="T0" fmla="*/ 15 w 15"/>
              <a:gd name="T1" fmla="*/ 15 h 19"/>
              <a:gd name="T2" fmla="*/ 9 w 15"/>
              <a:gd name="T3" fmla="*/ 0 h 19"/>
              <a:gd name="T4" fmla="*/ 0 w 15"/>
              <a:gd name="T5" fmla="*/ 19 h 19"/>
              <a:gd name="T6" fmla="*/ 2 w 15"/>
              <a:gd name="T7" fmla="*/ 19 h 19"/>
              <a:gd name="T8" fmla="*/ 15 w 15"/>
              <a:gd name="T9" fmla="*/ 1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9">
                <a:moveTo>
                  <a:pt x="15" y="15"/>
                </a:moveTo>
                <a:cubicBezTo>
                  <a:pt x="9" y="0"/>
                  <a:pt x="9" y="0"/>
                  <a:pt x="9" y="0"/>
                </a:cubicBezTo>
                <a:cubicBezTo>
                  <a:pt x="0" y="19"/>
                  <a:pt x="0" y="19"/>
                  <a:pt x="0" y="19"/>
                </a:cubicBezTo>
                <a:cubicBezTo>
                  <a:pt x="1" y="19"/>
                  <a:pt x="1" y="19"/>
                  <a:pt x="2" y="19"/>
                </a:cubicBezTo>
                <a:lnTo>
                  <a:pt x="15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444"/>
          <p:cNvSpPr>
            <a:spLocks/>
          </p:cNvSpPr>
          <p:nvPr/>
        </p:nvSpPr>
        <p:spPr bwMode="auto">
          <a:xfrm>
            <a:off x="8701686" y="3342803"/>
            <a:ext cx="78864" cy="110113"/>
          </a:xfrm>
          <a:custGeom>
            <a:avLst/>
            <a:gdLst>
              <a:gd name="T0" fmla="*/ 3 w 33"/>
              <a:gd name="T1" fmla="*/ 35 h 46"/>
              <a:gd name="T2" fmla="*/ 21 w 33"/>
              <a:gd name="T3" fmla="*/ 42 h 46"/>
              <a:gd name="T4" fmla="*/ 30 w 33"/>
              <a:gd name="T5" fmla="*/ 46 h 46"/>
              <a:gd name="T6" fmla="*/ 29 w 33"/>
              <a:gd name="T7" fmla="*/ 0 h 46"/>
              <a:gd name="T8" fmla="*/ 0 w 33"/>
              <a:gd name="T9" fmla="*/ 10 h 46"/>
              <a:gd name="T10" fmla="*/ 3 w 33"/>
              <a:gd name="T11" fmla="*/ 34 h 46"/>
              <a:gd name="T12" fmla="*/ 3 w 33"/>
              <a:gd name="T13" fmla="*/ 3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" h="46">
                <a:moveTo>
                  <a:pt x="3" y="35"/>
                </a:moveTo>
                <a:cubicBezTo>
                  <a:pt x="11" y="38"/>
                  <a:pt x="18" y="41"/>
                  <a:pt x="21" y="42"/>
                </a:cubicBezTo>
                <a:cubicBezTo>
                  <a:pt x="30" y="46"/>
                  <a:pt x="30" y="46"/>
                  <a:pt x="30" y="46"/>
                </a:cubicBezTo>
                <a:cubicBezTo>
                  <a:pt x="33" y="31"/>
                  <a:pt x="33" y="16"/>
                  <a:pt x="29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3" y="34"/>
                  <a:pt x="3" y="34"/>
                  <a:pt x="3" y="34"/>
                </a:cubicBezTo>
                <a:lnTo>
                  <a:pt x="3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445"/>
          <p:cNvSpPr>
            <a:spLocks/>
          </p:cNvSpPr>
          <p:nvPr/>
        </p:nvSpPr>
        <p:spPr bwMode="auto">
          <a:xfrm>
            <a:off x="8625797" y="3391907"/>
            <a:ext cx="8928" cy="4465"/>
          </a:xfrm>
          <a:custGeom>
            <a:avLst/>
            <a:gdLst>
              <a:gd name="T0" fmla="*/ 4 w 4"/>
              <a:gd name="T1" fmla="*/ 2 h 2"/>
              <a:gd name="T2" fmla="*/ 3 w 4"/>
              <a:gd name="T3" fmla="*/ 0 h 2"/>
              <a:gd name="T4" fmla="*/ 0 w 4"/>
              <a:gd name="T5" fmla="*/ 1 h 2"/>
              <a:gd name="T6" fmla="*/ 4 w 4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2">
                <a:moveTo>
                  <a:pt x="4" y="2"/>
                </a:moveTo>
                <a:cubicBezTo>
                  <a:pt x="3" y="0"/>
                  <a:pt x="3" y="0"/>
                  <a:pt x="3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4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446"/>
          <p:cNvSpPr>
            <a:spLocks/>
          </p:cNvSpPr>
          <p:nvPr/>
        </p:nvSpPr>
        <p:spPr bwMode="auto">
          <a:xfrm>
            <a:off x="7847564" y="3397860"/>
            <a:ext cx="1116012" cy="1904661"/>
          </a:xfrm>
          <a:custGeom>
            <a:avLst/>
            <a:gdLst>
              <a:gd name="T0" fmla="*/ 468 w 468"/>
              <a:gd name="T1" fmla="*/ 397 h 798"/>
              <a:gd name="T2" fmla="*/ 448 w 468"/>
              <a:gd name="T3" fmla="*/ 374 h 798"/>
              <a:gd name="T4" fmla="*/ 377 w 468"/>
              <a:gd name="T5" fmla="*/ 391 h 798"/>
              <a:gd name="T6" fmla="*/ 327 w 468"/>
              <a:gd name="T7" fmla="*/ 388 h 798"/>
              <a:gd name="T8" fmla="*/ 287 w 468"/>
              <a:gd name="T9" fmla="*/ 370 h 798"/>
              <a:gd name="T10" fmla="*/ 251 w 468"/>
              <a:gd name="T11" fmla="*/ 335 h 798"/>
              <a:gd name="T12" fmla="*/ 209 w 468"/>
              <a:gd name="T13" fmla="*/ 257 h 798"/>
              <a:gd name="T14" fmla="*/ 197 w 468"/>
              <a:gd name="T15" fmla="*/ 157 h 798"/>
              <a:gd name="T16" fmla="*/ 243 w 468"/>
              <a:gd name="T17" fmla="*/ 69 h 798"/>
              <a:gd name="T18" fmla="*/ 286 w 468"/>
              <a:gd name="T19" fmla="*/ 25 h 798"/>
              <a:gd name="T20" fmla="*/ 341 w 468"/>
              <a:gd name="T21" fmla="*/ 45 h 798"/>
              <a:gd name="T22" fmla="*/ 338 w 468"/>
              <a:gd name="T23" fmla="*/ 17 h 798"/>
              <a:gd name="T24" fmla="*/ 337 w 468"/>
              <a:gd name="T25" fmla="*/ 16 h 798"/>
              <a:gd name="T26" fmla="*/ 293 w 468"/>
              <a:gd name="T27" fmla="*/ 0 h 798"/>
              <a:gd name="T28" fmla="*/ 292 w 468"/>
              <a:gd name="T29" fmla="*/ 0 h 798"/>
              <a:gd name="T30" fmla="*/ 236 w 468"/>
              <a:gd name="T31" fmla="*/ 53 h 798"/>
              <a:gd name="T32" fmla="*/ 175 w 468"/>
              <a:gd name="T33" fmla="*/ 156 h 798"/>
              <a:gd name="T34" fmla="*/ 186 w 468"/>
              <a:gd name="T35" fmla="*/ 276 h 798"/>
              <a:gd name="T36" fmla="*/ 242 w 468"/>
              <a:gd name="T37" fmla="*/ 379 h 798"/>
              <a:gd name="T38" fmla="*/ 223 w 468"/>
              <a:gd name="T39" fmla="*/ 537 h 798"/>
              <a:gd name="T40" fmla="*/ 139 w 468"/>
              <a:gd name="T41" fmla="*/ 669 h 798"/>
              <a:gd name="T42" fmla="*/ 98 w 468"/>
              <a:gd name="T43" fmla="*/ 675 h 798"/>
              <a:gd name="T44" fmla="*/ 55 w 468"/>
              <a:gd name="T45" fmla="*/ 670 h 798"/>
              <a:gd name="T46" fmla="*/ 8 w 468"/>
              <a:gd name="T47" fmla="*/ 664 h 798"/>
              <a:gd name="T48" fmla="*/ 1 w 468"/>
              <a:gd name="T49" fmla="*/ 665 h 798"/>
              <a:gd name="T50" fmla="*/ 73 w 468"/>
              <a:gd name="T51" fmla="*/ 704 h 798"/>
              <a:gd name="T52" fmla="*/ 224 w 468"/>
              <a:gd name="T53" fmla="*/ 770 h 798"/>
              <a:gd name="T54" fmla="*/ 300 w 468"/>
              <a:gd name="T55" fmla="*/ 798 h 798"/>
              <a:gd name="T56" fmla="*/ 301 w 468"/>
              <a:gd name="T57" fmla="*/ 798 h 798"/>
              <a:gd name="T58" fmla="*/ 261 w 468"/>
              <a:gd name="T59" fmla="*/ 761 h 798"/>
              <a:gd name="T60" fmla="*/ 205 w 468"/>
              <a:gd name="T61" fmla="*/ 699 h 798"/>
              <a:gd name="T62" fmla="*/ 247 w 468"/>
              <a:gd name="T63" fmla="*/ 547 h 798"/>
              <a:gd name="T64" fmla="*/ 350 w 468"/>
              <a:gd name="T65" fmla="*/ 427 h 798"/>
              <a:gd name="T66" fmla="*/ 465 w 468"/>
              <a:gd name="T67" fmla="*/ 399 h 798"/>
              <a:gd name="T68" fmla="*/ 468 w 468"/>
              <a:gd name="T69" fmla="*/ 397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68" h="798">
                <a:moveTo>
                  <a:pt x="468" y="397"/>
                </a:moveTo>
                <a:cubicBezTo>
                  <a:pt x="464" y="391"/>
                  <a:pt x="456" y="383"/>
                  <a:pt x="448" y="374"/>
                </a:cubicBezTo>
                <a:cubicBezTo>
                  <a:pt x="420" y="383"/>
                  <a:pt x="390" y="390"/>
                  <a:pt x="377" y="391"/>
                </a:cubicBezTo>
                <a:cubicBezTo>
                  <a:pt x="361" y="392"/>
                  <a:pt x="339" y="390"/>
                  <a:pt x="327" y="388"/>
                </a:cubicBezTo>
                <a:cubicBezTo>
                  <a:pt x="315" y="385"/>
                  <a:pt x="297" y="377"/>
                  <a:pt x="287" y="370"/>
                </a:cubicBezTo>
                <a:cubicBezTo>
                  <a:pt x="277" y="363"/>
                  <a:pt x="261" y="347"/>
                  <a:pt x="251" y="335"/>
                </a:cubicBezTo>
                <a:cubicBezTo>
                  <a:pt x="241" y="323"/>
                  <a:pt x="222" y="288"/>
                  <a:pt x="209" y="257"/>
                </a:cubicBezTo>
                <a:cubicBezTo>
                  <a:pt x="196" y="226"/>
                  <a:pt x="191" y="181"/>
                  <a:pt x="197" y="157"/>
                </a:cubicBezTo>
                <a:cubicBezTo>
                  <a:pt x="202" y="133"/>
                  <a:pt x="223" y="93"/>
                  <a:pt x="243" y="69"/>
                </a:cubicBezTo>
                <a:cubicBezTo>
                  <a:pt x="263" y="45"/>
                  <a:pt x="282" y="25"/>
                  <a:pt x="286" y="25"/>
                </a:cubicBezTo>
                <a:cubicBezTo>
                  <a:pt x="290" y="25"/>
                  <a:pt x="312" y="33"/>
                  <a:pt x="341" y="45"/>
                </a:cubicBezTo>
                <a:cubicBezTo>
                  <a:pt x="338" y="17"/>
                  <a:pt x="338" y="17"/>
                  <a:pt x="338" y="17"/>
                </a:cubicBezTo>
                <a:cubicBezTo>
                  <a:pt x="337" y="16"/>
                  <a:pt x="337" y="16"/>
                  <a:pt x="337" y="16"/>
                </a:cubicBezTo>
                <a:cubicBezTo>
                  <a:pt x="314" y="7"/>
                  <a:pt x="297" y="0"/>
                  <a:pt x="293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287" y="1"/>
                  <a:pt x="262" y="25"/>
                  <a:pt x="236" y="53"/>
                </a:cubicBezTo>
                <a:cubicBezTo>
                  <a:pt x="210" y="81"/>
                  <a:pt x="183" y="127"/>
                  <a:pt x="175" y="156"/>
                </a:cubicBezTo>
                <a:cubicBezTo>
                  <a:pt x="168" y="185"/>
                  <a:pt x="172" y="239"/>
                  <a:pt x="186" y="276"/>
                </a:cubicBezTo>
                <a:cubicBezTo>
                  <a:pt x="199" y="312"/>
                  <a:pt x="224" y="359"/>
                  <a:pt x="242" y="379"/>
                </a:cubicBezTo>
                <a:cubicBezTo>
                  <a:pt x="260" y="400"/>
                  <a:pt x="251" y="471"/>
                  <a:pt x="223" y="537"/>
                </a:cubicBezTo>
                <a:cubicBezTo>
                  <a:pt x="194" y="603"/>
                  <a:pt x="156" y="662"/>
                  <a:pt x="139" y="669"/>
                </a:cubicBezTo>
                <a:cubicBezTo>
                  <a:pt x="129" y="673"/>
                  <a:pt x="114" y="675"/>
                  <a:pt x="98" y="675"/>
                </a:cubicBezTo>
                <a:cubicBezTo>
                  <a:pt x="84" y="675"/>
                  <a:pt x="68" y="673"/>
                  <a:pt x="55" y="670"/>
                </a:cubicBezTo>
                <a:cubicBezTo>
                  <a:pt x="35" y="666"/>
                  <a:pt x="17" y="664"/>
                  <a:pt x="8" y="664"/>
                </a:cubicBezTo>
                <a:cubicBezTo>
                  <a:pt x="4" y="664"/>
                  <a:pt x="1" y="664"/>
                  <a:pt x="1" y="665"/>
                </a:cubicBezTo>
                <a:cubicBezTo>
                  <a:pt x="0" y="668"/>
                  <a:pt x="32" y="686"/>
                  <a:pt x="73" y="704"/>
                </a:cubicBezTo>
                <a:cubicBezTo>
                  <a:pt x="115" y="722"/>
                  <a:pt x="182" y="752"/>
                  <a:pt x="224" y="770"/>
                </a:cubicBezTo>
                <a:cubicBezTo>
                  <a:pt x="261" y="787"/>
                  <a:pt x="292" y="798"/>
                  <a:pt x="300" y="798"/>
                </a:cubicBezTo>
                <a:cubicBezTo>
                  <a:pt x="301" y="798"/>
                  <a:pt x="301" y="798"/>
                  <a:pt x="301" y="798"/>
                </a:cubicBezTo>
                <a:cubicBezTo>
                  <a:pt x="302" y="795"/>
                  <a:pt x="284" y="778"/>
                  <a:pt x="261" y="761"/>
                </a:cubicBezTo>
                <a:cubicBezTo>
                  <a:pt x="237" y="744"/>
                  <a:pt x="212" y="716"/>
                  <a:pt x="205" y="699"/>
                </a:cubicBezTo>
                <a:cubicBezTo>
                  <a:pt x="198" y="681"/>
                  <a:pt x="217" y="613"/>
                  <a:pt x="247" y="547"/>
                </a:cubicBezTo>
                <a:cubicBezTo>
                  <a:pt x="276" y="482"/>
                  <a:pt x="323" y="427"/>
                  <a:pt x="350" y="427"/>
                </a:cubicBezTo>
                <a:cubicBezTo>
                  <a:pt x="377" y="426"/>
                  <a:pt x="429" y="414"/>
                  <a:pt x="465" y="399"/>
                </a:cubicBezTo>
                <a:cubicBezTo>
                  <a:pt x="466" y="399"/>
                  <a:pt x="467" y="398"/>
                  <a:pt x="468" y="3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447"/>
          <p:cNvSpPr>
            <a:spLocks/>
          </p:cNvSpPr>
          <p:nvPr/>
        </p:nvSpPr>
        <p:spPr bwMode="auto">
          <a:xfrm>
            <a:off x="8847511" y="3527317"/>
            <a:ext cx="430036" cy="802041"/>
          </a:xfrm>
          <a:custGeom>
            <a:avLst/>
            <a:gdLst>
              <a:gd name="T0" fmla="*/ 100 w 180"/>
              <a:gd name="T1" fmla="*/ 41 h 336"/>
              <a:gd name="T2" fmla="*/ 5 w 180"/>
              <a:gd name="T3" fmla="*/ 0 h 336"/>
              <a:gd name="T4" fmla="*/ 2 w 180"/>
              <a:gd name="T5" fmla="*/ 26 h 336"/>
              <a:gd name="T6" fmla="*/ 88 w 180"/>
              <a:gd name="T7" fmla="*/ 64 h 336"/>
              <a:gd name="T8" fmla="*/ 163 w 180"/>
              <a:gd name="T9" fmla="*/ 102 h 336"/>
              <a:gd name="T10" fmla="*/ 160 w 180"/>
              <a:gd name="T11" fmla="*/ 164 h 336"/>
              <a:gd name="T12" fmla="*/ 126 w 180"/>
              <a:gd name="T13" fmla="*/ 257 h 336"/>
              <a:gd name="T14" fmla="*/ 45 w 180"/>
              <a:gd name="T15" fmla="*/ 314 h 336"/>
              <a:gd name="T16" fmla="*/ 47 w 180"/>
              <a:gd name="T17" fmla="*/ 316 h 336"/>
              <a:gd name="T18" fmla="*/ 65 w 180"/>
              <a:gd name="T19" fmla="*/ 336 h 336"/>
              <a:gd name="T20" fmla="*/ 141 w 180"/>
              <a:gd name="T21" fmla="*/ 272 h 336"/>
              <a:gd name="T22" fmla="*/ 176 w 180"/>
              <a:gd name="T23" fmla="*/ 157 h 336"/>
              <a:gd name="T24" fmla="*/ 177 w 180"/>
              <a:gd name="T25" fmla="*/ 81 h 336"/>
              <a:gd name="T26" fmla="*/ 100 w 180"/>
              <a:gd name="T27" fmla="*/ 41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0" h="336">
                <a:moveTo>
                  <a:pt x="100" y="41"/>
                </a:moveTo>
                <a:cubicBezTo>
                  <a:pt x="74" y="30"/>
                  <a:pt x="38" y="14"/>
                  <a:pt x="5" y="0"/>
                </a:cubicBezTo>
                <a:cubicBezTo>
                  <a:pt x="1" y="7"/>
                  <a:pt x="0" y="17"/>
                  <a:pt x="2" y="26"/>
                </a:cubicBezTo>
                <a:cubicBezTo>
                  <a:pt x="32" y="40"/>
                  <a:pt x="64" y="54"/>
                  <a:pt x="88" y="64"/>
                </a:cubicBezTo>
                <a:cubicBezTo>
                  <a:pt x="126" y="81"/>
                  <a:pt x="160" y="98"/>
                  <a:pt x="163" y="102"/>
                </a:cubicBezTo>
                <a:cubicBezTo>
                  <a:pt x="166" y="105"/>
                  <a:pt x="164" y="133"/>
                  <a:pt x="160" y="164"/>
                </a:cubicBezTo>
                <a:cubicBezTo>
                  <a:pt x="155" y="194"/>
                  <a:pt x="140" y="236"/>
                  <a:pt x="126" y="257"/>
                </a:cubicBezTo>
                <a:cubicBezTo>
                  <a:pt x="113" y="277"/>
                  <a:pt x="76" y="303"/>
                  <a:pt x="45" y="314"/>
                </a:cubicBezTo>
                <a:cubicBezTo>
                  <a:pt x="46" y="315"/>
                  <a:pt x="46" y="316"/>
                  <a:pt x="47" y="316"/>
                </a:cubicBezTo>
                <a:cubicBezTo>
                  <a:pt x="53" y="323"/>
                  <a:pt x="60" y="330"/>
                  <a:pt x="65" y="336"/>
                </a:cubicBezTo>
                <a:cubicBezTo>
                  <a:pt x="96" y="319"/>
                  <a:pt x="127" y="293"/>
                  <a:pt x="141" y="272"/>
                </a:cubicBezTo>
                <a:cubicBezTo>
                  <a:pt x="157" y="247"/>
                  <a:pt x="173" y="195"/>
                  <a:pt x="176" y="157"/>
                </a:cubicBezTo>
                <a:cubicBezTo>
                  <a:pt x="180" y="119"/>
                  <a:pt x="180" y="85"/>
                  <a:pt x="177" y="81"/>
                </a:cubicBezTo>
                <a:cubicBezTo>
                  <a:pt x="175" y="77"/>
                  <a:pt x="140" y="59"/>
                  <a:pt x="100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448"/>
          <p:cNvSpPr>
            <a:spLocks/>
          </p:cNvSpPr>
          <p:nvPr/>
        </p:nvSpPr>
        <p:spPr bwMode="auto">
          <a:xfrm>
            <a:off x="8728470" y="3467797"/>
            <a:ext cx="66960" cy="95233"/>
          </a:xfrm>
          <a:custGeom>
            <a:avLst/>
            <a:gdLst>
              <a:gd name="T0" fmla="*/ 5 w 28"/>
              <a:gd name="T1" fmla="*/ 2 h 40"/>
              <a:gd name="T2" fmla="*/ 0 w 28"/>
              <a:gd name="T3" fmla="*/ 0 h 40"/>
              <a:gd name="T4" fmla="*/ 14 w 28"/>
              <a:gd name="T5" fmla="*/ 35 h 40"/>
              <a:gd name="T6" fmla="*/ 26 w 28"/>
              <a:gd name="T7" fmla="*/ 40 h 40"/>
              <a:gd name="T8" fmla="*/ 28 w 28"/>
              <a:gd name="T9" fmla="*/ 13 h 40"/>
              <a:gd name="T10" fmla="*/ 5 w 28"/>
              <a:gd name="T11" fmla="*/ 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40">
                <a:moveTo>
                  <a:pt x="5" y="2"/>
                </a:moveTo>
                <a:cubicBezTo>
                  <a:pt x="3" y="2"/>
                  <a:pt x="1" y="1"/>
                  <a:pt x="0" y="0"/>
                </a:cubicBezTo>
                <a:cubicBezTo>
                  <a:pt x="14" y="35"/>
                  <a:pt x="14" y="35"/>
                  <a:pt x="14" y="35"/>
                </a:cubicBezTo>
                <a:cubicBezTo>
                  <a:pt x="18" y="36"/>
                  <a:pt x="22" y="38"/>
                  <a:pt x="26" y="40"/>
                </a:cubicBezTo>
                <a:cubicBezTo>
                  <a:pt x="25" y="30"/>
                  <a:pt x="25" y="21"/>
                  <a:pt x="28" y="13"/>
                </a:cubicBezTo>
                <a:cubicBezTo>
                  <a:pt x="20" y="9"/>
                  <a:pt x="12" y="5"/>
                  <a:pt x="5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449"/>
          <p:cNvSpPr>
            <a:spLocks/>
          </p:cNvSpPr>
          <p:nvPr/>
        </p:nvSpPr>
        <p:spPr bwMode="auto">
          <a:xfrm>
            <a:off x="8591573" y="2710396"/>
            <a:ext cx="98209" cy="671096"/>
          </a:xfrm>
          <a:custGeom>
            <a:avLst/>
            <a:gdLst>
              <a:gd name="T0" fmla="*/ 9 w 41"/>
              <a:gd name="T1" fmla="*/ 132 h 281"/>
              <a:gd name="T2" fmla="*/ 14 w 41"/>
              <a:gd name="T3" fmla="*/ 136 h 281"/>
              <a:gd name="T4" fmla="*/ 13 w 41"/>
              <a:gd name="T5" fmla="*/ 137 h 281"/>
              <a:gd name="T6" fmla="*/ 13 w 41"/>
              <a:gd name="T7" fmla="*/ 145 h 281"/>
              <a:gd name="T8" fmla="*/ 15 w 41"/>
              <a:gd name="T9" fmla="*/ 146 h 281"/>
              <a:gd name="T10" fmla="*/ 11 w 41"/>
              <a:gd name="T11" fmla="*/ 151 h 281"/>
              <a:gd name="T12" fmla="*/ 16 w 41"/>
              <a:gd name="T13" fmla="*/ 155 h 281"/>
              <a:gd name="T14" fmla="*/ 15 w 41"/>
              <a:gd name="T15" fmla="*/ 157 h 281"/>
              <a:gd name="T16" fmla="*/ 15 w 41"/>
              <a:gd name="T17" fmla="*/ 165 h 281"/>
              <a:gd name="T18" fmla="*/ 17 w 41"/>
              <a:gd name="T19" fmla="*/ 165 h 281"/>
              <a:gd name="T20" fmla="*/ 13 w 41"/>
              <a:gd name="T21" fmla="*/ 170 h 281"/>
              <a:gd name="T22" fmla="*/ 18 w 41"/>
              <a:gd name="T23" fmla="*/ 175 h 281"/>
              <a:gd name="T24" fmla="*/ 17 w 41"/>
              <a:gd name="T25" fmla="*/ 176 h 281"/>
              <a:gd name="T26" fmla="*/ 17 w 41"/>
              <a:gd name="T27" fmla="*/ 184 h 281"/>
              <a:gd name="T28" fmla="*/ 19 w 41"/>
              <a:gd name="T29" fmla="*/ 185 h 281"/>
              <a:gd name="T30" fmla="*/ 15 w 41"/>
              <a:gd name="T31" fmla="*/ 190 h 281"/>
              <a:gd name="T32" fmla="*/ 20 w 41"/>
              <a:gd name="T33" fmla="*/ 194 h 281"/>
              <a:gd name="T34" fmla="*/ 19 w 41"/>
              <a:gd name="T35" fmla="*/ 195 h 281"/>
              <a:gd name="T36" fmla="*/ 19 w 41"/>
              <a:gd name="T37" fmla="*/ 203 h 281"/>
              <a:gd name="T38" fmla="*/ 25 w 41"/>
              <a:gd name="T39" fmla="*/ 243 h 281"/>
              <a:gd name="T40" fmla="*/ 32 w 41"/>
              <a:gd name="T41" fmla="*/ 197 h 281"/>
              <a:gd name="T42" fmla="*/ 36 w 41"/>
              <a:gd name="T43" fmla="*/ 192 h 281"/>
              <a:gd name="T44" fmla="*/ 31 w 41"/>
              <a:gd name="T45" fmla="*/ 188 h 281"/>
              <a:gd name="T46" fmla="*/ 33 w 41"/>
              <a:gd name="T47" fmla="*/ 187 h 281"/>
              <a:gd name="T48" fmla="*/ 32 w 41"/>
              <a:gd name="T49" fmla="*/ 179 h 281"/>
              <a:gd name="T50" fmla="*/ 30 w 41"/>
              <a:gd name="T51" fmla="*/ 178 h 281"/>
              <a:gd name="T52" fmla="*/ 34 w 41"/>
              <a:gd name="T53" fmla="*/ 173 h 281"/>
              <a:gd name="T54" fmla="*/ 30 w 41"/>
              <a:gd name="T55" fmla="*/ 169 h 281"/>
              <a:gd name="T56" fmla="*/ 31 w 41"/>
              <a:gd name="T57" fmla="*/ 168 h 281"/>
              <a:gd name="T58" fmla="*/ 30 w 41"/>
              <a:gd name="T59" fmla="*/ 160 h 281"/>
              <a:gd name="T60" fmla="*/ 28 w 41"/>
              <a:gd name="T61" fmla="*/ 159 h 281"/>
              <a:gd name="T62" fmla="*/ 32 w 41"/>
              <a:gd name="T63" fmla="*/ 154 h 281"/>
              <a:gd name="T64" fmla="*/ 28 w 41"/>
              <a:gd name="T65" fmla="*/ 150 h 281"/>
              <a:gd name="T66" fmla="*/ 29 w 41"/>
              <a:gd name="T67" fmla="*/ 149 h 281"/>
              <a:gd name="T68" fmla="*/ 28 w 41"/>
              <a:gd name="T69" fmla="*/ 141 h 281"/>
              <a:gd name="T70" fmla="*/ 27 w 41"/>
              <a:gd name="T71" fmla="*/ 140 h 281"/>
              <a:gd name="T72" fmla="*/ 30 w 41"/>
              <a:gd name="T73" fmla="*/ 135 h 281"/>
              <a:gd name="T74" fmla="*/ 26 w 41"/>
              <a:gd name="T75" fmla="*/ 131 h 281"/>
              <a:gd name="T76" fmla="*/ 6 w 41"/>
              <a:gd name="T77" fmla="*/ 0 h 281"/>
              <a:gd name="T78" fmla="*/ 13 w 41"/>
              <a:gd name="T79" fmla="*/ 127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1" h="281">
                <a:moveTo>
                  <a:pt x="12" y="128"/>
                </a:moveTo>
                <a:cubicBezTo>
                  <a:pt x="10" y="129"/>
                  <a:pt x="9" y="130"/>
                  <a:pt x="9" y="132"/>
                </a:cubicBezTo>
                <a:cubicBezTo>
                  <a:pt x="9" y="134"/>
                  <a:pt x="11" y="135"/>
                  <a:pt x="12" y="136"/>
                </a:cubicBezTo>
                <a:cubicBezTo>
                  <a:pt x="14" y="136"/>
                  <a:pt x="14" y="136"/>
                  <a:pt x="14" y="136"/>
                </a:cubicBezTo>
                <a:cubicBezTo>
                  <a:pt x="14" y="137"/>
                  <a:pt x="14" y="137"/>
                  <a:pt x="14" y="137"/>
                </a:cubicBezTo>
                <a:cubicBezTo>
                  <a:pt x="13" y="137"/>
                  <a:pt x="13" y="137"/>
                  <a:pt x="13" y="137"/>
                </a:cubicBezTo>
                <a:cubicBezTo>
                  <a:pt x="11" y="138"/>
                  <a:pt x="10" y="140"/>
                  <a:pt x="10" y="142"/>
                </a:cubicBezTo>
                <a:cubicBezTo>
                  <a:pt x="10" y="143"/>
                  <a:pt x="12" y="145"/>
                  <a:pt x="13" y="145"/>
                </a:cubicBezTo>
                <a:cubicBezTo>
                  <a:pt x="15" y="146"/>
                  <a:pt x="15" y="146"/>
                  <a:pt x="15" y="146"/>
                </a:cubicBezTo>
                <a:cubicBezTo>
                  <a:pt x="15" y="146"/>
                  <a:pt x="15" y="146"/>
                  <a:pt x="15" y="146"/>
                </a:cubicBezTo>
                <a:cubicBezTo>
                  <a:pt x="14" y="147"/>
                  <a:pt x="14" y="147"/>
                  <a:pt x="14" y="147"/>
                </a:cubicBezTo>
                <a:cubicBezTo>
                  <a:pt x="12" y="148"/>
                  <a:pt x="11" y="150"/>
                  <a:pt x="11" y="151"/>
                </a:cubicBezTo>
                <a:cubicBezTo>
                  <a:pt x="11" y="153"/>
                  <a:pt x="13" y="154"/>
                  <a:pt x="14" y="155"/>
                </a:cubicBezTo>
                <a:cubicBezTo>
                  <a:pt x="16" y="155"/>
                  <a:pt x="16" y="155"/>
                  <a:pt x="16" y="155"/>
                </a:cubicBezTo>
                <a:cubicBezTo>
                  <a:pt x="16" y="156"/>
                  <a:pt x="16" y="156"/>
                  <a:pt x="16" y="156"/>
                </a:cubicBezTo>
                <a:cubicBezTo>
                  <a:pt x="15" y="157"/>
                  <a:pt x="15" y="157"/>
                  <a:pt x="15" y="157"/>
                </a:cubicBezTo>
                <a:cubicBezTo>
                  <a:pt x="13" y="157"/>
                  <a:pt x="12" y="159"/>
                  <a:pt x="12" y="161"/>
                </a:cubicBezTo>
                <a:cubicBezTo>
                  <a:pt x="12" y="163"/>
                  <a:pt x="14" y="164"/>
                  <a:pt x="15" y="165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16" y="166"/>
                  <a:pt x="16" y="166"/>
                  <a:pt x="16" y="166"/>
                </a:cubicBezTo>
                <a:cubicBezTo>
                  <a:pt x="14" y="167"/>
                  <a:pt x="13" y="169"/>
                  <a:pt x="13" y="170"/>
                </a:cubicBezTo>
                <a:cubicBezTo>
                  <a:pt x="13" y="172"/>
                  <a:pt x="15" y="174"/>
                  <a:pt x="16" y="174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17" y="176"/>
                  <a:pt x="17" y="176"/>
                  <a:pt x="17" y="176"/>
                </a:cubicBezTo>
                <a:cubicBezTo>
                  <a:pt x="15" y="177"/>
                  <a:pt x="14" y="178"/>
                  <a:pt x="14" y="180"/>
                </a:cubicBezTo>
                <a:cubicBezTo>
                  <a:pt x="14" y="182"/>
                  <a:pt x="16" y="183"/>
                  <a:pt x="17" y="184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85"/>
                  <a:pt x="19" y="185"/>
                  <a:pt x="19" y="185"/>
                </a:cubicBezTo>
                <a:cubicBezTo>
                  <a:pt x="18" y="185"/>
                  <a:pt x="18" y="185"/>
                  <a:pt x="18" y="185"/>
                </a:cubicBezTo>
                <a:cubicBezTo>
                  <a:pt x="16" y="186"/>
                  <a:pt x="15" y="188"/>
                  <a:pt x="15" y="190"/>
                </a:cubicBezTo>
                <a:cubicBezTo>
                  <a:pt x="15" y="191"/>
                  <a:pt x="17" y="193"/>
                  <a:pt x="18" y="193"/>
                </a:cubicBezTo>
                <a:cubicBezTo>
                  <a:pt x="20" y="194"/>
                  <a:pt x="20" y="194"/>
                  <a:pt x="20" y="194"/>
                </a:cubicBezTo>
                <a:cubicBezTo>
                  <a:pt x="20" y="194"/>
                  <a:pt x="20" y="194"/>
                  <a:pt x="20" y="194"/>
                </a:cubicBezTo>
                <a:cubicBezTo>
                  <a:pt x="19" y="195"/>
                  <a:pt x="19" y="195"/>
                  <a:pt x="19" y="195"/>
                </a:cubicBezTo>
                <a:cubicBezTo>
                  <a:pt x="17" y="196"/>
                  <a:pt x="16" y="197"/>
                  <a:pt x="16" y="199"/>
                </a:cubicBezTo>
                <a:cubicBezTo>
                  <a:pt x="16" y="201"/>
                  <a:pt x="18" y="202"/>
                  <a:pt x="19" y="203"/>
                </a:cubicBezTo>
                <a:cubicBezTo>
                  <a:pt x="21" y="203"/>
                  <a:pt x="21" y="203"/>
                  <a:pt x="21" y="203"/>
                </a:cubicBezTo>
                <a:cubicBezTo>
                  <a:pt x="25" y="243"/>
                  <a:pt x="25" y="243"/>
                  <a:pt x="25" y="243"/>
                </a:cubicBezTo>
                <a:cubicBezTo>
                  <a:pt x="41" y="281"/>
                  <a:pt x="41" y="281"/>
                  <a:pt x="41" y="281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4" y="197"/>
                  <a:pt x="34" y="197"/>
                  <a:pt x="34" y="197"/>
                </a:cubicBezTo>
                <a:cubicBezTo>
                  <a:pt x="35" y="196"/>
                  <a:pt x="36" y="194"/>
                  <a:pt x="36" y="192"/>
                </a:cubicBezTo>
                <a:cubicBezTo>
                  <a:pt x="36" y="191"/>
                  <a:pt x="35" y="189"/>
                  <a:pt x="33" y="189"/>
                </a:cubicBezTo>
                <a:cubicBezTo>
                  <a:pt x="31" y="188"/>
                  <a:pt x="31" y="188"/>
                  <a:pt x="31" y="188"/>
                </a:cubicBezTo>
                <a:cubicBezTo>
                  <a:pt x="31" y="188"/>
                  <a:pt x="31" y="188"/>
                  <a:pt x="31" y="188"/>
                </a:cubicBezTo>
                <a:cubicBezTo>
                  <a:pt x="33" y="187"/>
                  <a:pt x="33" y="187"/>
                  <a:pt x="33" y="187"/>
                </a:cubicBezTo>
                <a:cubicBezTo>
                  <a:pt x="35" y="186"/>
                  <a:pt x="35" y="184"/>
                  <a:pt x="35" y="183"/>
                </a:cubicBezTo>
                <a:cubicBezTo>
                  <a:pt x="35" y="181"/>
                  <a:pt x="34" y="179"/>
                  <a:pt x="32" y="179"/>
                </a:cubicBezTo>
                <a:cubicBezTo>
                  <a:pt x="30" y="179"/>
                  <a:pt x="30" y="179"/>
                  <a:pt x="30" y="179"/>
                </a:cubicBezTo>
                <a:cubicBezTo>
                  <a:pt x="30" y="178"/>
                  <a:pt x="30" y="178"/>
                  <a:pt x="30" y="178"/>
                </a:cubicBezTo>
                <a:cubicBezTo>
                  <a:pt x="32" y="177"/>
                  <a:pt x="32" y="177"/>
                  <a:pt x="32" y="177"/>
                </a:cubicBezTo>
                <a:cubicBezTo>
                  <a:pt x="34" y="177"/>
                  <a:pt x="34" y="175"/>
                  <a:pt x="34" y="173"/>
                </a:cubicBezTo>
                <a:cubicBezTo>
                  <a:pt x="34" y="171"/>
                  <a:pt x="33" y="170"/>
                  <a:pt x="31" y="169"/>
                </a:cubicBezTo>
                <a:cubicBezTo>
                  <a:pt x="30" y="169"/>
                  <a:pt x="30" y="169"/>
                  <a:pt x="30" y="169"/>
                </a:cubicBezTo>
                <a:cubicBezTo>
                  <a:pt x="29" y="169"/>
                  <a:pt x="29" y="169"/>
                  <a:pt x="29" y="169"/>
                </a:cubicBezTo>
                <a:cubicBezTo>
                  <a:pt x="31" y="168"/>
                  <a:pt x="31" y="168"/>
                  <a:pt x="31" y="168"/>
                </a:cubicBezTo>
                <a:cubicBezTo>
                  <a:pt x="33" y="167"/>
                  <a:pt x="33" y="165"/>
                  <a:pt x="33" y="164"/>
                </a:cubicBezTo>
                <a:cubicBezTo>
                  <a:pt x="33" y="162"/>
                  <a:pt x="32" y="160"/>
                  <a:pt x="30" y="160"/>
                </a:cubicBezTo>
                <a:cubicBezTo>
                  <a:pt x="29" y="159"/>
                  <a:pt x="29" y="159"/>
                  <a:pt x="29" y="159"/>
                </a:cubicBezTo>
                <a:cubicBezTo>
                  <a:pt x="28" y="159"/>
                  <a:pt x="28" y="159"/>
                  <a:pt x="28" y="159"/>
                </a:cubicBezTo>
                <a:cubicBezTo>
                  <a:pt x="30" y="158"/>
                  <a:pt x="30" y="158"/>
                  <a:pt x="30" y="158"/>
                </a:cubicBezTo>
                <a:cubicBezTo>
                  <a:pt x="32" y="157"/>
                  <a:pt x="32" y="156"/>
                  <a:pt x="32" y="154"/>
                </a:cubicBezTo>
                <a:cubicBezTo>
                  <a:pt x="32" y="152"/>
                  <a:pt x="31" y="151"/>
                  <a:pt x="29" y="150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7" y="149"/>
                  <a:pt x="27" y="149"/>
                  <a:pt x="27" y="149"/>
                </a:cubicBezTo>
                <a:cubicBezTo>
                  <a:pt x="29" y="149"/>
                  <a:pt x="29" y="149"/>
                  <a:pt x="29" y="149"/>
                </a:cubicBezTo>
                <a:cubicBezTo>
                  <a:pt x="31" y="148"/>
                  <a:pt x="31" y="146"/>
                  <a:pt x="31" y="144"/>
                </a:cubicBezTo>
                <a:cubicBezTo>
                  <a:pt x="31" y="143"/>
                  <a:pt x="30" y="141"/>
                  <a:pt x="28" y="141"/>
                </a:cubicBezTo>
                <a:cubicBezTo>
                  <a:pt x="27" y="140"/>
                  <a:pt x="27" y="140"/>
                  <a:pt x="27" y="140"/>
                </a:cubicBezTo>
                <a:cubicBezTo>
                  <a:pt x="27" y="140"/>
                  <a:pt x="27" y="140"/>
                  <a:pt x="27" y="140"/>
                </a:cubicBezTo>
                <a:cubicBezTo>
                  <a:pt x="28" y="139"/>
                  <a:pt x="28" y="139"/>
                  <a:pt x="28" y="139"/>
                </a:cubicBezTo>
                <a:cubicBezTo>
                  <a:pt x="30" y="138"/>
                  <a:pt x="30" y="136"/>
                  <a:pt x="30" y="135"/>
                </a:cubicBezTo>
                <a:cubicBezTo>
                  <a:pt x="30" y="133"/>
                  <a:pt x="29" y="132"/>
                  <a:pt x="27" y="131"/>
                </a:cubicBezTo>
                <a:cubicBezTo>
                  <a:pt x="26" y="131"/>
                  <a:pt x="26" y="131"/>
                  <a:pt x="26" y="131"/>
                </a:cubicBezTo>
                <a:cubicBezTo>
                  <a:pt x="13" y="6"/>
                  <a:pt x="13" y="6"/>
                  <a:pt x="13" y="6"/>
                </a:cubicBezTo>
                <a:cubicBezTo>
                  <a:pt x="12" y="2"/>
                  <a:pt x="9" y="0"/>
                  <a:pt x="6" y="0"/>
                </a:cubicBezTo>
                <a:cubicBezTo>
                  <a:pt x="3" y="1"/>
                  <a:pt x="0" y="3"/>
                  <a:pt x="1" y="7"/>
                </a:cubicBezTo>
                <a:cubicBezTo>
                  <a:pt x="13" y="127"/>
                  <a:pt x="13" y="127"/>
                  <a:pt x="13" y="127"/>
                </a:cubicBezTo>
                <a:lnTo>
                  <a:pt x="12" y="1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450"/>
          <p:cNvSpPr>
            <a:spLocks/>
          </p:cNvSpPr>
          <p:nvPr/>
        </p:nvSpPr>
        <p:spPr bwMode="auto">
          <a:xfrm>
            <a:off x="8097551" y="2990143"/>
            <a:ext cx="840729" cy="1310943"/>
          </a:xfrm>
          <a:custGeom>
            <a:avLst/>
            <a:gdLst>
              <a:gd name="T0" fmla="*/ 144 w 352"/>
              <a:gd name="T1" fmla="*/ 41 h 549"/>
              <a:gd name="T2" fmla="*/ 151 w 352"/>
              <a:gd name="T3" fmla="*/ 43 h 549"/>
              <a:gd name="T4" fmla="*/ 153 w 352"/>
              <a:gd name="T5" fmla="*/ 43 h 549"/>
              <a:gd name="T6" fmla="*/ 155 w 352"/>
              <a:gd name="T7" fmla="*/ 48 h 549"/>
              <a:gd name="T8" fmla="*/ 163 w 352"/>
              <a:gd name="T9" fmla="*/ 45 h 549"/>
              <a:gd name="T10" fmla="*/ 164 w 352"/>
              <a:gd name="T11" fmla="*/ 51 h 549"/>
              <a:gd name="T12" fmla="*/ 171 w 352"/>
              <a:gd name="T13" fmla="*/ 51 h 549"/>
              <a:gd name="T14" fmla="*/ 171 w 352"/>
              <a:gd name="T15" fmla="*/ 57 h 549"/>
              <a:gd name="T16" fmla="*/ 178 w 352"/>
              <a:gd name="T17" fmla="*/ 57 h 549"/>
              <a:gd name="T18" fmla="*/ 177 w 352"/>
              <a:gd name="T19" fmla="*/ 64 h 549"/>
              <a:gd name="T20" fmla="*/ 184 w 352"/>
              <a:gd name="T21" fmla="*/ 64 h 549"/>
              <a:gd name="T22" fmla="*/ 182 w 352"/>
              <a:gd name="T23" fmla="*/ 71 h 549"/>
              <a:gd name="T24" fmla="*/ 189 w 352"/>
              <a:gd name="T25" fmla="*/ 73 h 549"/>
              <a:gd name="T26" fmla="*/ 187 w 352"/>
              <a:gd name="T27" fmla="*/ 79 h 549"/>
              <a:gd name="T28" fmla="*/ 193 w 352"/>
              <a:gd name="T29" fmla="*/ 81 h 549"/>
              <a:gd name="T30" fmla="*/ 191 w 352"/>
              <a:gd name="T31" fmla="*/ 88 h 549"/>
              <a:gd name="T32" fmla="*/ 195 w 352"/>
              <a:gd name="T33" fmla="*/ 90 h 549"/>
              <a:gd name="T34" fmla="*/ 295 w 352"/>
              <a:gd name="T35" fmla="*/ 319 h 549"/>
              <a:gd name="T36" fmla="*/ 273 w 352"/>
              <a:gd name="T37" fmla="*/ 319 h 549"/>
              <a:gd name="T38" fmla="*/ 264 w 352"/>
              <a:gd name="T39" fmla="*/ 319 h 549"/>
              <a:gd name="T40" fmla="*/ 240 w 352"/>
              <a:gd name="T41" fmla="*/ 205 h 549"/>
              <a:gd name="T42" fmla="*/ 246 w 352"/>
              <a:gd name="T43" fmla="*/ 319 h 549"/>
              <a:gd name="T44" fmla="*/ 102 w 352"/>
              <a:gd name="T45" fmla="*/ 353 h 549"/>
              <a:gd name="T46" fmla="*/ 156 w 352"/>
              <a:gd name="T47" fmla="*/ 497 h 549"/>
              <a:gd name="T48" fmla="*/ 226 w 352"/>
              <a:gd name="T49" fmla="*/ 545 h 549"/>
              <a:gd name="T50" fmla="*/ 333 w 352"/>
              <a:gd name="T51" fmla="*/ 534 h 549"/>
              <a:gd name="T52" fmla="*/ 314 w 352"/>
              <a:gd name="T53" fmla="*/ 404 h 549"/>
              <a:gd name="T54" fmla="*/ 324 w 352"/>
              <a:gd name="T55" fmla="*/ 320 h 549"/>
              <a:gd name="T56" fmla="*/ 308 w 352"/>
              <a:gd name="T57" fmla="*/ 319 h 549"/>
              <a:gd name="T58" fmla="*/ 207 w 352"/>
              <a:gd name="T59" fmla="*/ 79 h 549"/>
              <a:gd name="T60" fmla="*/ 203 w 352"/>
              <a:gd name="T61" fmla="*/ 72 h 549"/>
              <a:gd name="T62" fmla="*/ 200 w 352"/>
              <a:gd name="T63" fmla="*/ 72 h 549"/>
              <a:gd name="T64" fmla="*/ 202 w 352"/>
              <a:gd name="T65" fmla="*/ 64 h 549"/>
              <a:gd name="T66" fmla="*/ 195 w 352"/>
              <a:gd name="T67" fmla="*/ 63 h 549"/>
              <a:gd name="T68" fmla="*/ 196 w 352"/>
              <a:gd name="T69" fmla="*/ 55 h 549"/>
              <a:gd name="T70" fmla="*/ 189 w 352"/>
              <a:gd name="T71" fmla="*/ 54 h 549"/>
              <a:gd name="T72" fmla="*/ 190 w 352"/>
              <a:gd name="T73" fmla="*/ 47 h 549"/>
              <a:gd name="T74" fmla="*/ 184 w 352"/>
              <a:gd name="T75" fmla="*/ 46 h 549"/>
              <a:gd name="T76" fmla="*/ 183 w 352"/>
              <a:gd name="T77" fmla="*/ 44 h 549"/>
              <a:gd name="T78" fmla="*/ 178 w 352"/>
              <a:gd name="T79" fmla="*/ 38 h 549"/>
              <a:gd name="T80" fmla="*/ 173 w 352"/>
              <a:gd name="T81" fmla="*/ 37 h 549"/>
              <a:gd name="T82" fmla="*/ 167 w 352"/>
              <a:gd name="T83" fmla="*/ 33 h 549"/>
              <a:gd name="T84" fmla="*/ 163 w 352"/>
              <a:gd name="T85" fmla="*/ 32 h 549"/>
              <a:gd name="T86" fmla="*/ 156 w 352"/>
              <a:gd name="T87" fmla="*/ 28 h 549"/>
              <a:gd name="T88" fmla="*/ 7 w 352"/>
              <a:gd name="T89" fmla="*/ 0 h 549"/>
              <a:gd name="T90" fmla="*/ 5 w 352"/>
              <a:gd name="T91" fmla="*/ 12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2" h="549">
                <a:moveTo>
                  <a:pt x="5" y="12"/>
                </a:moveTo>
                <a:cubicBezTo>
                  <a:pt x="144" y="41"/>
                  <a:pt x="144" y="41"/>
                  <a:pt x="144" y="41"/>
                </a:cubicBezTo>
                <a:cubicBezTo>
                  <a:pt x="144" y="42"/>
                  <a:pt x="145" y="44"/>
                  <a:pt x="147" y="44"/>
                </a:cubicBezTo>
                <a:cubicBezTo>
                  <a:pt x="148" y="45"/>
                  <a:pt x="150" y="45"/>
                  <a:pt x="151" y="43"/>
                </a:cubicBezTo>
                <a:cubicBezTo>
                  <a:pt x="152" y="43"/>
                  <a:pt x="152" y="43"/>
                  <a:pt x="152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3" y="45"/>
                  <a:pt x="154" y="47"/>
                  <a:pt x="155" y="48"/>
                </a:cubicBezTo>
                <a:cubicBezTo>
                  <a:pt x="157" y="48"/>
                  <a:pt x="159" y="48"/>
                  <a:pt x="160" y="47"/>
                </a:cubicBezTo>
                <a:cubicBezTo>
                  <a:pt x="161" y="47"/>
                  <a:pt x="162" y="46"/>
                  <a:pt x="163" y="45"/>
                </a:cubicBezTo>
                <a:cubicBezTo>
                  <a:pt x="163" y="46"/>
                  <a:pt x="163" y="46"/>
                  <a:pt x="162" y="47"/>
                </a:cubicBezTo>
                <a:cubicBezTo>
                  <a:pt x="162" y="48"/>
                  <a:pt x="162" y="50"/>
                  <a:pt x="164" y="51"/>
                </a:cubicBezTo>
                <a:cubicBezTo>
                  <a:pt x="165" y="53"/>
                  <a:pt x="167" y="53"/>
                  <a:pt x="169" y="52"/>
                </a:cubicBezTo>
                <a:cubicBezTo>
                  <a:pt x="169" y="51"/>
                  <a:pt x="170" y="51"/>
                  <a:pt x="171" y="51"/>
                </a:cubicBezTo>
                <a:cubicBezTo>
                  <a:pt x="171" y="51"/>
                  <a:pt x="171" y="51"/>
                  <a:pt x="171" y="52"/>
                </a:cubicBezTo>
                <a:cubicBezTo>
                  <a:pt x="170" y="53"/>
                  <a:pt x="170" y="55"/>
                  <a:pt x="171" y="57"/>
                </a:cubicBezTo>
                <a:cubicBezTo>
                  <a:pt x="172" y="58"/>
                  <a:pt x="174" y="58"/>
                  <a:pt x="176" y="58"/>
                </a:cubicBezTo>
                <a:cubicBezTo>
                  <a:pt x="177" y="57"/>
                  <a:pt x="177" y="57"/>
                  <a:pt x="178" y="57"/>
                </a:cubicBezTo>
                <a:cubicBezTo>
                  <a:pt x="178" y="57"/>
                  <a:pt x="177" y="58"/>
                  <a:pt x="177" y="59"/>
                </a:cubicBezTo>
                <a:cubicBezTo>
                  <a:pt x="176" y="60"/>
                  <a:pt x="176" y="62"/>
                  <a:pt x="177" y="64"/>
                </a:cubicBezTo>
                <a:cubicBezTo>
                  <a:pt x="179" y="65"/>
                  <a:pt x="180" y="65"/>
                  <a:pt x="182" y="65"/>
                </a:cubicBezTo>
                <a:cubicBezTo>
                  <a:pt x="183" y="65"/>
                  <a:pt x="183" y="65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1" y="68"/>
                  <a:pt x="181" y="70"/>
                  <a:pt x="182" y="71"/>
                </a:cubicBezTo>
                <a:cubicBezTo>
                  <a:pt x="183" y="73"/>
                  <a:pt x="185" y="73"/>
                  <a:pt x="187" y="73"/>
                </a:cubicBezTo>
                <a:cubicBezTo>
                  <a:pt x="188" y="73"/>
                  <a:pt x="188" y="73"/>
                  <a:pt x="189" y="73"/>
                </a:cubicBezTo>
                <a:cubicBezTo>
                  <a:pt x="188" y="73"/>
                  <a:pt x="188" y="74"/>
                  <a:pt x="187" y="74"/>
                </a:cubicBezTo>
                <a:cubicBezTo>
                  <a:pt x="186" y="76"/>
                  <a:pt x="186" y="78"/>
                  <a:pt x="187" y="79"/>
                </a:cubicBezTo>
                <a:cubicBezTo>
                  <a:pt x="188" y="81"/>
                  <a:pt x="189" y="82"/>
                  <a:pt x="191" y="81"/>
                </a:cubicBezTo>
                <a:cubicBezTo>
                  <a:pt x="192" y="81"/>
                  <a:pt x="193" y="81"/>
                  <a:pt x="193" y="81"/>
                </a:cubicBezTo>
                <a:cubicBezTo>
                  <a:pt x="193" y="82"/>
                  <a:pt x="192" y="82"/>
                  <a:pt x="192" y="83"/>
                </a:cubicBezTo>
                <a:cubicBezTo>
                  <a:pt x="190" y="84"/>
                  <a:pt x="190" y="86"/>
                  <a:pt x="191" y="88"/>
                </a:cubicBezTo>
                <a:cubicBezTo>
                  <a:pt x="191" y="89"/>
                  <a:pt x="193" y="90"/>
                  <a:pt x="195" y="90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96" y="90"/>
                  <a:pt x="197" y="90"/>
                  <a:pt x="197" y="90"/>
                </a:cubicBezTo>
                <a:cubicBezTo>
                  <a:pt x="295" y="319"/>
                  <a:pt x="295" y="319"/>
                  <a:pt x="295" y="319"/>
                </a:cubicBezTo>
                <a:cubicBezTo>
                  <a:pt x="293" y="319"/>
                  <a:pt x="291" y="319"/>
                  <a:pt x="289" y="319"/>
                </a:cubicBezTo>
                <a:cubicBezTo>
                  <a:pt x="283" y="319"/>
                  <a:pt x="278" y="319"/>
                  <a:pt x="273" y="319"/>
                </a:cubicBezTo>
                <a:cubicBezTo>
                  <a:pt x="272" y="319"/>
                  <a:pt x="271" y="319"/>
                  <a:pt x="270" y="319"/>
                </a:cubicBezTo>
                <a:cubicBezTo>
                  <a:pt x="268" y="319"/>
                  <a:pt x="266" y="319"/>
                  <a:pt x="264" y="319"/>
                </a:cubicBezTo>
                <a:cubicBezTo>
                  <a:pt x="256" y="243"/>
                  <a:pt x="256" y="243"/>
                  <a:pt x="256" y="243"/>
                </a:cubicBezTo>
                <a:cubicBezTo>
                  <a:pt x="240" y="205"/>
                  <a:pt x="240" y="205"/>
                  <a:pt x="240" y="205"/>
                </a:cubicBezTo>
                <a:cubicBezTo>
                  <a:pt x="252" y="319"/>
                  <a:pt x="252" y="319"/>
                  <a:pt x="252" y="319"/>
                </a:cubicBezTo>
                <a:cubicBezTo>
                  <a:pt x="250" y="319"/>
                  <a:pt x="248" y="319"/>
                  <a:pt x="246" y="319"/>
                </a:cubicBezTo>
                <a:cubicBezTo>
                  <a:pt x="169" y="320"/>
                  <a:pt x="110" y="322"/>
                  <a:pt x="109" y="325"/>
                </a:cubicBezTo>
                <a:cubicBezTo>
                  <a:pt x="108" y="329"/>
                  <a:pt x="105" y="341"/>
                  <a:pt x="102" y="353"/>
                </a:cubicBezTo>
                <a:cubicBezTo>
                  <a:pt x="100" y="365"/>
                  <a:pt x="107" y="398"/>
                  <a:pt x="119" y="426"/>
                </a:cubicBezTo>
                <a:cubicBezTo>
                  <a:pt x="131" y="454"/>
                  <a:pt x="148" y="487"/>
                  <a:pt x="156" y="497"/>
                </a:cubicBezTo>
                <a:cubicBezTo>
                  <a:pt x="165" y="508"/>
                  <a:pt x="180" y="523"/>
                  <a:pt x="189" y="529"/>
                </a:cubicBezTo>
                <a:cubicBezTo>
                  <a:pt x="198" y="536"/>
                  <a:pt x="215" y="543"/>
                  <a:pt x="226" y="545"/>
                </a:cubicBezTo>
                <a:cubicBezTo>
                  <a:pt x="237" y="548"/>
                  <a:pt x="257" y="549"/>
                  <a:pt x="271" y="548"/>
                </a:cubicBezTo>
                <a:cubicBezTo>
                  <a:pt x="282" y="547"/>
                  <a:pt x="308" y="541"/>
                  <a:pt x="333" y="534"/>
                </a:cubicBezTo>
                <a:cubicBezTo>
                  <a:pt x="302" y="501"/>
                  <a:pt x="268" y="462"/>
                  <a:pt x="286" y="430"/>
                </a:cubicBezTo>
                <a:cubicBezTo>
                  <a:pt x="292" y="419"/>
                  <a:pt x="303" y="411"/>
                  <a:pt x="314" y="404"/>
                </a:cubicBezTo>
                <a:cubicBezTo>
                  <a:pt x="335" y="390"/>
                  <a:pt x="352" y="379"/>
                  <a:pt x="337" y="343"/>
                </a:cubicBezTo>
                <a:cubicBezTo>
                  <a:pt x="334" y="337"/>
                  <a:pt x="330" y="329"/>
                  <a:pt x="324" y="320"/>
                </a:cubicBezTo>
                <a:cubicBezTo>
                  <a:pt x="321" y="320"/>
                  <a:pt x="318" y="320"/>
                  <a:pt x="314" y="320"/>
                </a:cubicBezTo>
                <a:cubicBezTo>
                  <a:pt x="312" y="320"/>
                  <a:pt x="310" y="319"/>
                  <a:pt x="308" y="319"/>
                </a:cubicBezTo>
                <a:cubicBezTo>
                  <a:pt x="206" y="80"/>
                  <a:pt x="206" y="80"/>
                  <a:pt x="206" y="80"/>
                </a:cubicBezTo>
                <a:cubicBezTo>
                  <a:pt x="206" y="80"/>
                  <a:pt x="206" y="79"/>
                  <a:pt x="207" y="79"/>
                </a:cubicBezTo>
                <a:cubicBezTo>
                  <a:pt x="208" y="78"/>
                  <a:pt x="208" y="76"/>
                  <a:pt x="207" y="74"/>
                </a:cubicBezTo>
                <a:cubicBezTo>
                  <a:pt x="207" y="73"/>
                  <a:pt x="205" y="72"/>
                  <a:pt x="203" y="72"/>
                </a:cubicBezTo>
                <a:cubicBezTo>
                  <a:pt x="202" y="72"/>
                  <a:pt x="201" y="72"/>
                  <a:pt x="200" y="72"/>
                </a:cubicBezTo>
                <a:cubicBezTo>
                  <a:pt x="200" y="72"/>
                  <a:pt x="200" y="72"/>
                  <a:pt x="200" y="72"/>
                </a:cubicBezTo>
                <a:cubicBezTo>
                  <a:pt x="201" y="71"/>
                  <a:pt x="201" y="70"/>
                  <a:pt x="202" y="69"/>
                </a:cubicBezTo>
                <a:cubicBezTo>
                  <a:pt x="203" y="68"/>
                  <a:pt x="203" y="66"/>
                  <a:pt x="202" y="64"/>
                </a:cubicBezTo>
                <a:cubicBezTo>
                  <a:pt x="201" y="63"/>
                  <a:pt x="200" y="62"/>
                  <a:pt x="198" y="62"/>
                </a:cubicBezTo>
                <a:cubicBezTo>
                  <a:pt x="197" y="63"/>
                  <a:pt x="196" y="63"/>
                  <a:pt x="195" y="63"/>
                </a:cubicBezTo>
                <a:cubicBezTo>
                  <a:pt x="195" y="62"/>
                  <a:pt x="196" y="61"/>
                  <a:pt x="197" y="60"/>
                </a:cubicBezTo>
                <a:cubicBezTo>
                  <a:pt x="198" y="58"/>
                  <a:pt x="197" y="56"/>
                  <a:pt x="196" y="55"/>
                </a:cubicBezTo>
                <a:cubicBezTo>
                  <a:pt x="195" y="54"/>
                  <a:pt x="194" y="53"/>
                  <a:pt x="192" y="53"/>
                </a:cubicBezTo>
                <a:cubicBezTo>
                  <a:pt x="191" y="53"/>
                  <a:pt x="190" y="54"/>
                  <a:pt x="189" y="54"/>
                </a:cubicBezTo>
                <a:cubicBezTo>
                  <a:pt x="191" y="51"/>
                  <a:pt x="191" y="51"/>
                  <a:pt x="191" y="51"/>
                </a:cubicBezTo>
                <a:cubicBezTo>
                  <a:pt x="192" y="50"/>
                  <a:pt x="191" y="48"/>
                  <a:pt x="190" y="47"/>
                </a:cubicBezTo>
                <a:cubicBezTo>
                  <a:pt x="189" y="45"/>
                  <a:pt x="187" y="45"/>
                  <a:pt x="186" y="45"/>
                </a:cubicBezTo>
                <a:cubicBezTo>
                  <a:pt x="184" y="46"/>
                  <a:pt x="184" y="46"/>
                  <a:pt x="184" y="46"/>
                </a:cubicBezTo>
                <a:cubicBezTo>
                  <a:pt x="183" y="46"/>
                  <a:pt x="183" y="46"/>
                  <a:pt x="182" y="46"/>
                </a:cubicBezTo>
                <a:cubicBezTo>
                  <a:pt x="183" y="46"/>
                  <a:pt x="183" y="45"/>
                  <a:pt x="183" y="44"/>
                </a:cubicBezTo>
                <a:cubicBezTo>
                  <a:pt x="184" y="42"/>
                  <a:pt x="183" y="41"/>
                  <a:pt x="182" y="39"/>
                </a:cubicBezTo>
                <a:cubicBezTo>
                  <a:pt x="181" y="38"/>
                  <a:pt x="179" y="38"/>
                  <a:pt x="178" y="38"/>
                </a:cubicBezTo>
                <a:cubicBezTo>
                  <a:pt x="176" y="39"/>
                  <a:pt x="174" y="40"/>
                  <a:pt x="173" y="40"/>
                </a:cubicBezTo>
                <a:cubicBezTo>
                  <a:pt x="173" y="39"/>
                  <a:pt x="173" y="38"/>
                  <a:pt x="173" y="37"/>
                </a:cubicBezTo>
                <a:cubicBezTo>
                  <a:pt x="174" y="36"/>
                  <a:pt x="173" y="34"/>
                  <a:pt x="172" y="33"/>
                </a:cubicBezTo>
                <a:cubicBezTo>
                  <a:pt x="170" y="32"/>
                  <a:pt x="169" y="32"/>
                  <a:pt x="167" y="33"/>
                </a:cubicBezTo>
                <a:cubicBezTo>
                  <a:pt x="165" y="34"/>
                  <a:pt x="164" y="35"/>
                  <a:pt x="163" y="35"/>
                </a:cubicBezTo>
                <a:cubicBezTo>
                  <a:pt x="163" y="34"/>
                  <a:pt x="163" y="33"/>
                  <a:pt x="163" y="32"/>
                </a:cubicBezTo>
                <a:cubicBezTo>
                  <a:pt x="163" y="30"/>
                  <a:pt x="162" y="28"/>
                  <a:pt x="160" y="28"/>
                </a:cubicBezTo>
                <a:cubicBezTo>
                  <a:pt x="159" y="27"/>
                  <a:pt x="157" y="27"/>
                  <a:pt x="156" y="28"/>
                </a:cubicBezTo>
                <a:cubicBezTo>
                  <a:pt x="155" y="29"/>
                  <a:pt x="154" y="30"/>
                  <a:pt x="153" y="30"/>
                </a:cubicBezTo>
                <a:cubicBezTo>
                  <a:pt x="7" y="0"/>
                  <a:pt x="7" y="0"/>
                  <a:pt x="7" y="0"/>
                </a:cubicBezTo>
                <a:cubicBezTo>
                  <a:pt x="4" y="0"/>
                  <a:pt x="1" y="2"/>
                  <a:pt x="0" y="5"/>
                </a:cubicBezTo>
                <a:cubicBezTo>
                  <a:pt x="0" y="8"/>
                  <a:pt x="2" y="12"/>
                  <a:pt x="5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451"/>
          <p:cNvSpPr>
            <a:spLocks/>
          </p:cNvSpPr>
          <p:nvPr/>
        </p:nvSpPr>
        <p:spPr bwMode="auto">
          <a:xfrm>
            <a:off x="8808823" y="3753496"/>
            <a:ext cx="389860" cy="496998"/>
          </a:xfrm>
          <a:custGeom>
            <a:avLst/>
            <a:gdLst>
              <a:gd name="T0" fmla="*/ 37 w 163"/>
              <a:gd name="T1" fmla="*/ 105 h 208"/>
              <a:gd name="T2" fmla="*/ 12 w 163"/>
              <a:gd name="T3" fmla="*/ 127 h 208"/>
              <a:gd name="T4" fmla="*/ 51 w 163"/>
              <a:gd name="T5" fmla="*/ 208 h 208"/>
              <a:gd name="T6" fmla="*/ 51 w 163"/>
              <a:gd name="T7" fmla="*/ 208 h 208"/>
              <a:gd name="T8" fmla="*/ 127 w 163"/>
              <a:gd name="T9" fmla="*/ 155 h 208"/>
              <a:gd name="T10" fmla="*/ 157 w 163"/>
              <a:gd name="T11" fmla="*/ 70 h 208"/>
              <a:gd name="T12" fmla="*/ 160 w 163"/>
              <a:gd name="T13" fmla="*/ 14 h 208"/>
              <a:gd name="T14" fmla="*/ 146 w 163"/>
              <a:gd name="T15" fmla="*/ 4 h 208"/>
              <a:gd name="T16" fmla="*/ 48 w 163"/>
              <a:gd name="T17" fmla="*/ 0 h 208"/>
              <a:gd name="T18" fmla="*/ 50 w 163"/>
              <a:gd name="T19" fmla="*/ 2 h 208"/>
              <a:gd name="T20" fmla="*/ 64 w 163"/>
              <a:gd name="T21" fmla="*/ 28 h 208"/>
              <a:gd name="T22" fmla="*/ 37 w 163"/>
              <a:gd name="T23" fmla="*/ 105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3" h="208">
                <a:moveTo>
                  <a:pt x="37" y="105"/>
                </a:moveTo>
                <a:cubicBezTo>
                  <a:pt x="27" y="112"/>
                  <a:pt x="17" y="118"/>
                  <a:pt x="12" y="127"/>
                </a:cubicBezTo>
                <a:cubicBezTo>
                  <a:pt x="0" y="149"/>
                  <a:pt x="26" y="181"/>
                  <a:pt x="51" y="208"/>
                </a:cubicBezTo>
                <a:cubicBezTo>
                  <a:pt x="51" y="208"/>
                  <a:pt x="51" y="208"/>
                  <a:pt x="51" y="208"/>
                </a:cubicBezTo>
                <a:cubicBezTo>
                  <a:pt x="80" y="198"/>
                  <a:pt x="114" y="174"/>
                  <a:pt x="127" y="155"/>
                </a:cubicBezTo>
                <a:cubicBezTo>
                  <a:pt x="139" y="136"/>
                  <a:pt x="153" y="98"/>
                  <a:pt x="157" y="70"/>
                </a:cubicBezTo>
                <a:cubicBezTo>
                  <a:pt x="161" y="42"/>
                  <a:pt x="163" y="17"/>
                  <a:pt x="160" y="14"/>
                </a:cubicBezTo>
                <a:cubicBezTo>
                  <a:pt x="158" y="10"/>
                  <a:pt x="152" y="6"/>
                  <a:pt x="146" y="4"/>
                </a:cubicBezTo>
                <a:cubicBezTo>
                  <a:pt x="143" y="2"/>
                  <a:pt x="103" y="1"/>
                  <a:pt x="48" y="0"/>
                </a:cubicBezTo>
                <a:cubicBezTo>
                  <a:pt x="49" y="0"/>
                  <a:pt x="49" y="1"/>
                  <a:pt x="50" y="2"/>
                </a:cubicBezTo>
                <a:cubicBezTo>
                  <a:pt x="56" y="12"/>
                  <a:pt x="61" y="21"/>
                  <a:pt x="64" y="28"/>
                </a:cubicBezTo>
                <a:cubicBezTo>
                  <a:pt x="83" y="74"/>
                  <a:pt x="57" y="91"/>
                  <a:pt x="37" y="1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452"/>
          <p:cNvSpPr>
            <a:spLocks/>
          </p:cNvSpPr>
          <p:nvPr/>
        </p:nvSpPr>
        <p:spPr bwMode="auto">
          <a:xfrm>
            <a:off x="8737398" y="3464821"/>
            <a:ext cx="312483" cy="1196365"/>
          </a:xfrm>
          <a:custGeom>
            <a:avLst/>
            <a:gdLst>
              <a:gd name="T0" fmla="*/ 36 w 131"/>
              <a:gd name="T1" fmla="*/ 245 h 501"/>
              <a:gd name="T2" fmla="*/ 88 w 131"/>
              <a:gd name="T3" fmla="*/ 152 h 501"/>
              <a:gd name="T4" fmla="*/ 46 w 131"/>
              <a:gd name="T5" fmla="*/ 21 h 501"/>
              <a:gd name="T6" fmla="*/ 60 w 131"/>
              <a:gd name="T7" fmla="*/ 10 h 501"/>
              <a:gd name="T8" fmla="*/ 69 w 131"/>
              <a:gd name="T9" fmla="*/ 13 h 501"/>
              <a:gd name="T10" fmla="*/ 69 w 131"/>
              <a:gd name="T11" fmla="*/ 13 h 501"/>
              <a:gd name="T12" fmla="*/ 47 w 131"/>
              <a:gd name="T13" fmla="*/ 0 h 501"/>
              <a:gd name="T14" fmla="*/ 33 w 131"/>
              <a:gd name="T15" fmla="*/ 11 h 501"/>
              <a:gd name="T16" fmla="*/ 75 w 131"/>
              <a:gd name="T17" fmla="*/ 141 h 501"/>
              <a:gd name="T18" fmla="*/ 23 w 131"/>
              <a:gd name="T19" fmla="*/ 235 h 501"/>
              <a:gd name="T20" fmla="*/ 105 w 131"/>
              <a:gd name="T21" fmla="*/ 373 h 501"/>
              <a:gd name="T22" fmla="*/ 87 w 131"/>
              <a:gd name="T23" fmla="*/ 435 h 501"/>
              <a:gd name="T24" fmla="*/ 27 w 131"/>
              <a:gd name="T25" fmla="*/ 446 h 501"/>
              <a:gd name="T26" fmla="*/ 63 w 131"/>
              <a:gd name="T27" fmla="*/ 501 h 501"/>
              <a:gd name="T28" fmla="*/ 63 w 131"/>
              <a:gd name="T29" fmla="*/ 501 h 501"/>
              <a:gd name="T30" fmla="*/ 40 w 131"/>
              <a:gd name="T31" fmla="*/ 457 h 501"/>
              <a:gd name="T32" fmla="*/ 100 w 131"/>
              <a:gd name="T33" fmla="*/ 446 h 501"/>
              <a:gd name="T34" fmla="*/ 118 w 131"/>
              <a:gd name="T35" fmla="*/ 383 h 501"/>
              <a:gd name="T36" fmla="*/ 36 w 131"/>
              <a:gd name="T37" fmla="*/ 245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1" h="501">
                <a:moveTo>
                  <a:pt x="36" y="245"/>
                </a:moveTo>
                <a:cubicBezTo>
                  <a:pt x="54" y="214"/>
                  <a:pt x="114" y="213"/>
                  <a:pt x="88" y="152"/>
                </a:cubicBezTo>
                <a:cubicBezTo>
                  <a:pt x="76" y="124"/>
                  <a:pt x="25" y="61"/>
                  <a:pt x="46" y="21"/>
                </a:cubicBezTo>
                <a:cubicBezTo>
                  <a:pt x="49" y="14"/>
                  <a:pt x="54" y="10"/>
                  <a:pt x="60" y="10"/>
                </a:cubicBezTo>
                <a:cubicBezTo>
                  <a:pt x="63" y="10"/>
                  <a:pt x="66" y="11"/>
                  <a:pt x="69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1" y="5"/>
                  <a:pt x="54" y="0"/>
                  <a:pt x="47" y="0"/>
                </a:cubicBezTo>
                <a:cubicBezTo>
                  <a:pt x="41" y="0"/>
                  <a:pt x="37" y="3"/>
                  <a:pt x="33" y="11"/>
                </a:cubicBezTo>
                <a:cubicBezTo>
                  <a:pt x="12" y="51"/>
                  <a:pt x="63" y="114"/>
                  <a:pt x="75" y="141"/>
                </a:cubicBezTo>
                <a:cubicBezTo>
                  <a:pt x="101" y="202"/>
                  <a:pt x="41" y="204"/>
                  <a:pt x="23" y="235"/>
                </a:cubicBezTo>
                <a:cubicBezTo>
                  <a:pt x="0" y="277"/>
                  <a:pt x="93" y="345"/>
                  <a:pt x="105" y="373"/>
                </a:cubicBezTo>
                <a:cubicBezTo>
                  <a:pt x="118" y="401"/>
                  <a:pt x="103" y="423"/>
                  <a:pt x="87" y="435"/>
                </a:cubicBezTo>
                <a:cubicBezTo>
                  <a:pt x="67" y="449"/>
                  <a:pt x="47" y="442"/>
                  <a:pt x="27" y="446"/>
                </a:cubicBezTo>
                <a:cubicBezTo>
                  <a:pt x="6" y="450"/>
                  <a:pt x="44" y="487"/>
                  <a:pt x="63" y="501"/>
                </a:cubicBezTo>
                <a:cubicBezTo>
                  <a:pt x="63" y="501"/>
                  <a:pt x="63" y="501"/>
                  <a:pt x="63" y="501"/>
                </a:cubicBezTo>
                <a:cubicBezTo>
                  <a:pt x="45" y="484"/>
                  <a:pt x="23" y="460"/>
                  <a:pt x="40" y="457"/>
                </a:cubicBezTo>
                <a:cubicBezTo>
                  <a:pt x="60" y="452"/>
                  <a:pt x="80" y="460"/>
                  <a:pt x="100" y="446"/>
                </a:cubicBezTo>
                <a:cubicBezTo>
                  <a:pt x="116" y="434"/>
                  <a:pt x="131" y="411"/>
                  <a:pt x="118" y="383"/>
                </a:cubicBezTo>
                <a:cubicBezTo>
                  <a:pt x="106" y="355"/>
                  <a:pt x="13" y="288"/>
                  <a:pt x="36" y="2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453"/>
          <p:cNvSpPr>
            <a:spLocks/>
          </p:cNvSpPr>
          <p:nvPr/>
        </p:nvSpPr>
        <p:spPr bwMode="auto">
          <a:xfrm>
            <a:off x="8716566" y="4668626"/>
            <a:ext cx="261891" cy="171122"/>
          </a:xfrm>
          <a:custGeom>
            <a:avLst/>
            <a:gdLst>
              <a:gd name="T0" fmla="*/ 85 w 110"/>
              <a:gd name="T1" fmla="*/ 7 h 72"/>
              <a:gd name="T2" fmla="*/ 76 w 110"/>
              <a:gd name="T3" fmla="*/ 0 h 72"/>
              <a:gd name="T4" fmla="*/ 58 w 110"/>
              <a:gd name="T5" fmla="*/ 52 h 72"/>
              <a:gd name="T6" fmla="*/ 26 w 110"/>
              <a:gd name="T7" fmla="*/ 61 h 72"/>
              <a:gd name="T8" fmla="*/ 0 w 110"/>
              <a:gd name="T9" fmla="*/ 55 h 72"/>
              <a:gd name="T10" fmla="*/ 38 w 110"/>
              <a:gd name="T11" fmla="*/ 72 h 72"/>
              <a:gd name="T12" fmla="*/ 71 w 110"/>
              <a:gd name="T13" fmla="*/ 63 h 72"/>
              <a:gd name="T14" fmla="*/ 85 w 110"/>
              <a:gd name="T15" fmla="*/ 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" h="72">
                <a:moveTo>
                  <a:pt x="85" y="7"/>
                </a:moveTo>
                <a:cubicBezTo>
                  <a:pt x="82" y="5"/>
                  <a:pt x="79" y="3"/>
                  <a:pt x="76" y="0"/>
                </a:cubicBezTo>
                <a:cubicBezTo>
                  <a:pt x="94" y="18"/>
                  <a:pt x="74" y="43"/>
                  <a:pt x="58" y="52"/>
                </a:cubicBezTo>
                <a:cubicBezTo>
                  <a:pt x="48" y="58"/>
                  <a:pt x="37" y="61"/>
                  <a:pt x="26" y="61"/>
                </a:cubicBezTo>
                <a:cubicBezTo>
                  <a:pt x="17" y="61"/>
                  <a:pt x="8" y="59"/>
                  <a:pt x="0" y="55"/>
                </a:cubicBezTo>
                <a:cubicBezTo>
                  <a:pt x="10" y="67"/>
                  <a:pt x="25" y="72"/>
                  <a:pt x="38" y="72"/>
                </a:cubicBezTo>
                <a:cubicBezTo>
                  <a:pt x="50" y="72"/>
                  <a:pt x="61" y="69"/>
                  <a:pt x="71" y="63"/>
                </a:cubicBezTo>
                <a:cubicBezTo>
                  <a:pt x="88" y="53"/>
                  <a:pt x="110" y="26"/>
                  <a:pt x="85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454"/>
          <p:cNvSpPr>
            <a:spLocks/>
          </p:cNvSpPr>
          <p:nvPr/>
        </p:nvSpPr>
        <p:spPr bwMode="auto">
          <a:xfrm>
            <a:off x="9326653" y="3202930"/>
            <a:ext cx="1431472" cy="1904661"/>
          </a:xfrm>
          <a:custGeom>
            <a:avLst/>
            <a:gdLst>
              <a:gd name="T0" fmla="*/ 591 w 600"/>
              <a:gd name="T1" fmla="*/ 664 h 798"/>
              <a:gd name="T2" fmla="*/ 544 w 600"/>
              <a:gd name="T3" fmla="*/ 670 h 798"/>
              <a:gd name="T4" fmla="*/ 501 w 600"/>
              <a:gd name="T5" fmla="*/ 674 h 798"/>
              <a:gd name="T6" fmla="*/ 460 w 600"/>
              <a:gd name="T7" fmla="*/ 669 h 798"/>
              <a:gd name="T8" fmla="*/ 376 w 600"/>
              <a:gd name="T9" fmla="*/ 537 h 798"/>
              <a:gd name="T10" fmla="*/ 357 w 600"/>
              <a:gd name="T11" fmla="*/ 379 h 798"/>
              <a:gd name="T12" fmla="*/ 414 w 600"/>
              <a:gd name="T13" fmla="*/ 276 h 798"/>
              <a:gd name="T14" fmla="*/ 424 w 600"/>
              <a:gd name="T15" fmla="*/ 156 h 798"/>
              <a:gd name="T16" fmla="*/ 363 w 600"/>
              <a:gd name="T17" fmla="*/ 52 h 798"/>
              <a:gd name="T18" fmla="*/ 307 w 600"/>
              <a:gd name="T19" fmla="*/ 0 h 798"/>
              <a:gd name="T20" fmla="*/ 307 w 600"/>
              <a:gd name="T21" fmla="*/ 0 h 798"/>
              <a:gd name="T22" fmla="*/ 271 w 600"/>
              <a:gd name="T23" fmla="*/ 12 h 798"/>
              <a:gd name="T24" fmla="*/ 262 w 600"/>
              <a:gd name="T25" fmla="*/ 43 h 798"/>
              <a:gd name="T26" fmla="*/ 313 w 600"/>
              <a:gd name="T27" fmla="*/ 25 h 798"/>
              <a:gd name="T28" fmla="*/ 356 w 600"/>
              <a:gd name="T29" fmla="*/ 69 h 798"/>
              <a:gd name="T30" fmla="*/ 403 w 600"/>
              <a:gd name="T31" fmla="*/ 156 h 798"/>
              <a:gd name="T32" fmla="*/ 390 w 600"/>
              <a:gd name="T33" fmla="*/ 257 h 798"/>
              <a:gd name="T34" fmla="*/ 348 w 600"/>
              <a:gd name="T35" fmla="*/ 335 h 798"/>
              <a:gd name="T36" fmla="*/ 312 w 600"/>
              <a:gd name="T37" fmla="*/ 370 h 798"/>
              <a:gd name="T38" fmla="*/ 272 w 600"/>
              <a:gd name="T39" fmla="*/ 388 h 798"/>
              <a:gd name="T40" fmla="*/ 223 w 600"/>
              <a:gd name="T41" fmla="*/ 391 h 798"/>
              <a:gd name="T42" fmla="*/ 137 w 600"/>
              <a:gd name="T43" fmla="*/ 369 h 798"/>
              <a:gd name="T44" fmla="*/ 54 w 600"/>
              <a:gd name="T45" fmla="*/ 311 h 798"/>
              <a:gd name="T46" fmla="*/ 20 w 600"/>
              <a:gd name="T47" fmla="*/ 217 h 798"/>
              <a:gd name="T48" fmla="*/ 17 w 600"/>
              <a:gd name="T49" fmla="*/ 155 h 798"/>
              <a:gd name="T50" fmla="*/ 93 w 600"/>
              <a:gd name="T51" fmla="*/ 118 h 798"/>
              <a:gd name="T52" fmla="*/ 234 w 600"/>
              <a:gd name="T53" fmla="*/ 55 h 798"/>
              <a:gd name="T54" fmla="*/ 235 w 600"/>
              <a:gd name="T55" fmla="*/ 55 h 798"/>
              <a:gd name="T56" fmla="*/ 243 w 600"/>
              <a:gd name="T57" fmla="*/ 23 h 798"/>
              <a:gd name="T58" fmla="*/ 226 w 600"/>
              <a:gd name="T59" fmla="*/ 31 h 798"/>
              <a:gd name="T60" fmla="*/ 80 w 600"/>
              <a:gd name="T61" fmla="*/ 95 h 798"/>
              <a:gd name="T62" fmla="*/ 3 w 600"/>
              <a:gd name="T63" fmla="*/ 135 h 798"/>
              <a:gd name="T64" fmla="*/ 4 w 600"/>
              <a:gd name="T65" fmla="*/ 211 h 798"/>
              <a:gd name="T66" fmla="*/ 39 w 600"/>
              <a:gd name="T67" fmla="*/ 326 h 798"/>
              <a:gd name="T68" fmla="*/ 135 w 600"/>
              <a:gd name="T69" fmla="*/ 399 h 798"/>
              <a:gd name="T70" fmla="*/ 249 w 600"/>
              <a:gd name="T71" fmla="*/ 427 h 798"/>
              <a:gd name="T72" fmla="*/ 352 w 600"/>
              <a:gd name="T73" fmla="*/ 547 h 798"/>
              <a:gd name="T74" fmla="*/ 394 w 600"/>
              <a:gd name="T75" fmla="*/ 698 h 798"/>
              <a:gd name="T76" fmla="*/ 338 w 600"/>
              <a:gd name="T77" fmla="*/ 761 h 798"/>
              <a:gd name="T78" fmla="*/ 298 w 600"/>
              <a:gd name="T79" fmla="*/ 798 h 798"/>
              <a:gd name="T80" fmla="*/ 299 w 600"/>
              <a:gd name="T81" fmla="*/ 798 h 798"/>
              <a:gd name="T82" fmla="*/ 376 w 600"/>
              <a:gd name="T83" fmla="*/ 770 h 798"/>
              <a:gd name="T84" fmla="*/ 526 w 600"/>
              <a:gd name="T85" fmla="*/ 704 h 798"/>
              <a:gd name="T86" fmla="*/ 598 w 600"/>
              <a:gd name="T87" fmla="*/ 665 h 798"/>
              <a:gd name="T88" fmla="*/ 591 w 600"/>
              <a:gd name="T89" fmla="*/ 664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00" h="798">
                <a:moveTo>
                  <a:pt x="591" y="664"/>
                </a:moveTo>
                <a:cubicBezTo>
                  <a:pt x="582" y="664"/>
                  <a:pt x="564" y="666"/>
                  <a:pt x="544" y="670"/>
                </a:cubicBezTo>
                <a:cubicBezTo>
                  <a:pt x="531" y="673"/>
                  <a:pt x="515" y="674"/>
                  <a:pt x="501" y="674"/>
                </a:cubicBezTo>
                <a:cubicBezTo>
                  <a:pt x="485" y="674"/>
                  <a:pt x="470" y="673"/>
                  <a:pt x="460" y="669"/>
                </a:cubicBezTo>
                <a:cubicBezTo>
                  <a:pt x="443" y="662"/>
                  <a:pt x="405" y="603"/>
                  <a:pt x="376" y="537"/>
                </a:cubicBezTo>
                <a:cubicBezTo>
                  <a:pt x="348" y="470"/>
                  <a:pt x="339" y="400"/>
                  <a:pt x="357" y="379"/>
                </a:cubicBezTo>
                <a:cubicBezTo>
                  <a:pt x="375" y="359"/>
                  <a:pt x="400" y="312"/>
                  <a:pt x="414" y="276"/>
                </a:cubicBezTo>
                <a:cubicBezTo>
                  <a:pt x="427" y="239"/>
                  <a:pt x="432" y="185"/>
                  <a:pt x="424" y="156"/>
                </a:cubicBezTo>
                <a:cubicBezTo>
                  <a:pt x="416" y="127"/>
                  <a:pt x="389" y="81"/>
                  <a:pt x="363" y="52"/>
                </a:cubicBezTo>
                <a:cubicBezTo>
                  <a:pt x="337" y="24"/>
                  <a:pt x="312" y="1"/>
                  <a:pt x="307" y="0"/>
                </a:cubicBezTo>
                <a:cubicBezTo>
                  <a:pt x="307" y="0"/>
                  <a:pt x="307" y="0"/>
                  <a:pt x="307" y="0"/>
                </a:cubicBezTo>
                <a:cubicBezTo>
                  <a:pt x="303" y="0"/>
                  <a:pt x="289" y="5"/>
                  <a:pt x="271" y="12"/>
                </a:cubicBezTo>
                <a:cubicBezTo>
                  <a:pt x="262" y="43"/>
                  <a:pt x="262" y="43"/>
                  <a:pt x="262" y="43"/>
                </a:cubicBezTo>
                <a:cubicBezTo>
                  <a:pt x="289" y="32"/>
                  <a:pt x="309" y="25"/>
                  <a:pt x="313" y="25"/>
                </a:cubicBezTo>
                <a:cubicBezTo>
                  <a:pt x="317" y="25"/>
                  <a:pt x="336" y="45"/>
                  <a:pt x="356" y="69"/>
                </a:cubicBezTo>
                <a:cubicBezTo>
                  <a:pt x="376" y="93"/>
                  <a:pt x="397" y="132"/>
                  <a:pt x="403" y="156"/>
                </a:cubicBezTo>
                <a:cubicBezTo>
                  <a:pt x="409" y="181"/>
                  <a:pt x="403" y="226"/>
                  <a:pt x="390" y="257"/>
                </a:cubicBezTo>
                <a:cubicBezTo>
                  <a:pt x="377" y="288"/>
                  <a:pt x="358" y="323"/>
                  <a:pt x="348" y="335"/>
                </a:cubicBezTo>
                <a:cubicBezTo>
                  <a:pt x="339" y="347"/>
                  <a:pt x="322" y="363"/>
                  <a:pt x="312" y="370"/>
                </a:cubicBezTo>
                <a:cubicBezTo>
                  <a:pt x="302" y="377"/>
                  <a:pt x="284" y="385"/>
                  <a:pt x="272" y="388"/>
                </a:cubicBezTo>
                <a:cubicBezTo>
                  <a:pt x="260" y="390"/>
                  <a:pt x="238" y="392"/>
                  <a:pt x="223" y="391"/>
                </a:cubicBezTo>
                <a:cubicBezTo>
                  <a:pt x="207" y="390"/>
                  <a:pt x="168" y="380"/>
                  <a:pt x="137" y="369"/>
                </a:cubicBezTo>
                <a:cubicBezTo>
                  <a:pt x="105" y="357"/>
                  <a:pt x="68" y="331"/>
                  <a:pt x="54" y="311"/>
                </a:cubicBezTo>
                <a:cubicBezTo>
                  <a:pt x="40" y="290"/>
                  <a:pt x="25" y="248"/>
                  <a:pt x="20" y="217"/>
                </a:cubicBezTo>
                <a:cubicBezTo>
                  <a:pt x="16" y="187"/>
                  <a:pt x="14" y="159"/>
                  <a:pt x="17" y="155"/>
                </a:cubicBezTo>
                <a:cubicBezTo>
                  <a:pt x="20" y="152"/>
                  <a:pt x="54" y="135"/>
                  <a:pt x="93" y="118"/>
                </a:cubicBezTo>
                <a:cubicBezTo>
                  <a:pt x="131" y="101"/>
                  <a:pt x="195" y="73"/>
                  <a:pt x="234" y="55"/>
                </a:cubicBezTo>
                <a:cubicBezTo>
                  <a:pt x="234" y="55"/>
                  <a:pt x="235" y="55"/>
                  <a:pt x="235" y="55"/>
                </a:cubicBezTo>
                <a:cubicBezTo>
                  <a:pt x="243" y="23"/>
                  <a:pt x="243" y="23"/>
                  <a:pt x="243" y="23"/>
                </a:cubicBezTo>
                <a:cubicBezTo>
                  <a:pt x="238" y="26"/>
                  <a:pt x="232" y="29"/>
                  <a:pt x="226" y="31"/>
                </a:cubicBezTo>
                <a:cubicBezTo>
                  <a:pt x="186" y="49"/>
                  <a:pt x="120" y="78"/>
                  <a:pt x="80" y="95"/>
                </a:cubicBezTo>
                <a:cubicBezTo>
                  <a:pt x="41" y="113"/>
                  <a:pt x="6" y="131"/>
                  <a:pt x="3" y="135"/>
                </a:cubicBezTo>
                <a:cubicBezTo>
                  <a:pt x="0" y="139"/>
                  <a:pt x="0" y="173"/>
                  <a:pt x="4" y="211"/>
                </a:cubicBezTo>
                <a:cubicBezTo>
                  <a:pt x="7" y="249"/>
                  <a:pt x="23" y="301"/>
                  <a:pt x="39" y="326"/>
                </a:cubicBezTo>
                <a:cubicBezTo>
                  <a:pt x="56" y="351"/>
                  <a:pt x="98" y="384"/>
                  <a:pt x="135" y="399"/>
                </a:cubicBezTo>
                <a:cubicBezTo>
                  <a:pt x="171" y="414"/>
                  <a:pt x="222" y="426"/>
                  <a:pt x="249" y="427"/>
                </a:cubicBezTo>
                <a:cubicBezTo>
                  <a:pt x="276" y="427"/>
                  <a:pt x="323" y="481"/>
                  <a:pt x="352" y="547"/>
                </a:cubicBezTo>
                <a:cubicBezTo>
                  <a:pt x="382" y="613"/>
                  <a:pt x="401" y="681"/>
                  <a:pt x="394" y="698"/>
                </a:cubicBezTo>
                <a:cubicBezTo>
                  <a:pt x="387" y="716"/>
                  <a:pt x="362" y="744"/>
                  <a:pt x="338" y="761"/>
                </a:cubicBezTo>
                <a:cubicBezTo>
                  <a:pt x="315" y="778"/>
                  <a:pt x="297" y="794"/>
                  <a:pt x="298" y="798"/>
                </a:cubicBezTo>
                <a:cubicBezTo>
                  <a:pt x="298" y="798"/>
                  <a:pt x="299" y="798"/>
                  <a:pt x="299" y="798"/>
                </a:cubicBezTo>
                <a:cubicBezTo>
                  <a:pt x="307" y="798"/>
                  <a:pt x="338" y="786"/>
                  <a:pt x="376" y="770"/>
                </a:cubicBezTo>
                <a:cubicBezTo>
                  <a:pt x="417" y="752"/>
                  <a:pt x="484" y="722"/>
                  <a:pt x="526" y="704"/>
                </a:cubicBezTo>
                <a:cubicBezTo>
                  <a:pt x="567" y="685"/>
                  <a:pt x="600" y="668"/>
                  <a:pt x="598" y="665"/>
                </a:cubicBezTo>
                <a:cubicBezTo>
                  <a:pt x="598" y="664"/>
                  <a:pt x="595" y="664"/>
                  <a:pt x="591" y="6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455"/>
          <p:cNvSpPr>
            <a:spLocks/>
          </p:cNvSpPr>
          <p:nvPr/>
        </p:nvSpPr>
        <p:spPr bwMode="auto">
          <a:xfrm>
            <a:off x="9405518" y="2744621"/>
            <a:ext cx="1050540" cy="1360047"/>
          </a:xfrm>
          <a:custGeom>
            <a:avLst/>
            <a:gdLst>
              <a:gd name="T0" fmla="*/ 284 w 440"/>
              <a:gd name="T1" fmla="*/ 50 h 570"/>
              <a:gd name="T2" fmla="*/ 282 w 440"/>
              <a:gd name="T3" fmla="*/ 57 h 570"/>
              <a:gd name="T4" fmla="*/ 273 w 440"/>
              <a:gd name="T5" fmla="*/ 57 h 570"/>
              <a:gd name="T6" fmla="*/ 273 w 440"/>
              <a:gd name="T7" fmla="*/ 64 h 570"/>
              <a:gd name="T8" fmla="*/ 263 w 440"/>
              <a:gd name="T9" fmla="*/ 64 h 570"/>
              <a:gd name="T10" fmla="*/ 264 w 440"/>
              <a:gd name="T11" fmla="*/ 71 h 570"/>
              <a:gd name="T12" fmla="*/ 261 w 440"/>
              <a:gd name="T13" fmla="*/ 71 h 570"/>
              <a:gd name="T14" fmla="*/ 257 w 440"/>
              <a:gd name="T15" fmla="*/ 77 h 570"/>
              <a:gd name="T16" fmla="*/ 258 w 440"/>
              <a:gd name="T17" fmla="*/ 80 h 570"/>
              <a:gd name="T18" fmla="*/ 251 w 440"/>
              <a:gd name="T19" fmla="*/ 82 h 570"/>
              <a:gd name="T20" fmla="*/ 254 w 440"/>
              <a:gd name="T21" fmla="*/ 89 h 570"/>
              <a:gd name="T22" fmla="*/ 247 w 440"/>
              <a:gd name="T23" fmla="*/ 92 h 570"/>
              <a:gd name="T24" fmla="*/ 250 w 440"/>
              <a:gd name="T25" fmla="*/ 99 h 570"/>
              <a:gd name="T26" fmla="*/ 247 w 440"/>
              <a:gd name="T27" fmla="*/ 99 h 570"/>
              <a:gd name="T28" fmla="*/ 245 w 440"/>
              <a:gd name="T29" fmla="*/ 107 h 570"/>
              <a:gd name="T30" fmla="*/ 183 w 440"/>
              <a:gd name="T31" fmla="*/ 340 h 570"/>
              <a:gd name="T32" fmla="*/ 17 w 440"/>
              <a:gd name="T33" fmla="*/ 344 h 570"/>
              <a:gd name="T34" fmla="*/ 6 w 440"/>
              <a:gd name="T35" fmla="*/ 411 h 570"/>
              <a:gd name="T36" fmla="*/ 112 w 440"/>
              <a:gd name="T37" fmla="*/ 549 h 570"/>
              <a:gd name="T38" fmla="*/ 235 w 440"/>
              <a:gd name="T39" fmla="*/ 566 h 570"/>
              <a:gd name="T40" fmla="*/ 305 w 440"/>
              <a:gd name="T41" fmla="*/ 518 h 570"/>
              <a:gd name="T42" fmla="*/ 359 w 440"/>
              <a:gd name="T43" fmla="*/ 374 h 570"/>
              <a:gd name="T44" fmla="*/ 201 w 440"/>
              <a:gd name="T45" fmla="*/ 340 h 570"/>
              <a:gd name="T46" fmla="*/ 255 w 440"/>
              <a:gd name="T47" fmla="*/ 117 h 570"/>
              <a:gd name="T48" fmla="*/ 262 w 440"/>
              <a:gd name="T49" fmla="*/ 113 h 570"/>
              <a:gd name="T50" fmla="*/ 258 w 440"/>
              <a:gd name="T51" fmla="*/ 107 h 570"/>
              <a:gd name="T52" fmla="*/ 264 w 440"/>
              <a:gd name="T53" fmla="*/ 104 h 570"/>
              <a:gd name="T54" fmla="*/ 262 w 440"/>
              <a:gd name="T55" fmla="*/ 98 h 570"/>
              <a:gd name="T56" fmla="*/ 268 w 440"/>
              <a:gd name="T57" fmla="*/ 96 h 570"/>
              <a:gd name="T58" fmla="*/ 265 w 440"/>
              <a:gd name="T59" fmla="*/ 89 h 570"/>
              <a:gd name="T60" fmla="*/ 271 w 440"/>
              <a:gd name="T61" fmla="*/ 88 h 570"/>
              <a:gd name="T62" fmla="*/ 270 w 440"/>
              <a:gd name="T63" fmla="*/ 81 h 570"/>
              <a:gd name="T64" fmla="*/ 277 w 440"/>
              <a:gd name="T65" fmla="*/ 80 h 570"/>
              <a:gd name="T66" fmla="*/ 276 w 440"/>
              <a:gd name="T67" fmla="*/ 74 h 570"/>
              <a:gd name="T68" fmla="*/ 283 w 440"/>
              <a:gd name="T69" fmla="*/ 74 h 570"/>
              <a:gd name="T70" fmla="*/ 283 w 440"/>
              <a:gd name="T71" fmla="*/ 67 h 570"/>
              <a:gd name="T72" fmla="*/ 291 w 440"/>
              <a:gd name="T73" fmla="*/ 69 h 570"/>
              <a:gd name="T74" fmla="*/ 292 w 440"/>
              <a:gd name="T75" fmla="*/ 64 h 570"/>
              <a:gd name="T76" fmla="*/ 295 w 440"/>
              <a:gd name="T77" fmla="*/ 64 h 570"/>
              <a:gd name="T78" fmla="*/ 301 w 440"/>
              <a:gd name="T79" fmla="*/ 60 h 570"/>
              <a:gd name="T80" fmla="*/ 439 w 440"/>
              <a:gd name="T81" fmla="*/ 5 h 570"/>
              <a:gd name="T82" fmla="*/ 291 w 440"/>
              <a:gd name="T83" fmla="*/ 51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40" h="570">
                <a:moveTo>
                  <a:pt x="288" y="49"/>
                </a:moveTo>
                <a:cubicBezTo>
                  <a:pt x="287" y="49"/>
                  <a:pt x="285" y="49"/>
                  <a:pt x="284" y="50"/>
                </a:cubicBezTo>
                <a:cubicBezTo>
                  <a:pt x="282" y="51"/>
                  <a:pt x="282" y="52"/>
                  <a:pt x="282" y="54"/>
                </a:cubicBezTo>
                <a:cubicBezTo>
                  <a:pt x="282" y="55"/>
                  <a:pt x="282" y="56"/>
                  <a:pt x="282" y="57"/>
                </a:cubicBezTo>
                <a:cubicBezTo>
                  <a:pt x="281" y="57"/>
                  <a:pt x="279" y="56"/>
                  <a:pt x="277" y="56"/>
                </a:cubicBezTo>
                <a:cubicBezTo>
                  <a:pt x="276" y="55"/>
                  <a:pt x="274" y="55"/>
                  <a:pt x="273" y="57"/>
                </a:cubicBezTo>
                <a:cubicBezTo>
                  <a:pt x="272" y="58"/>
                  <a:pt x="271" y="59"/>
                  <a:pt x="272" y="61"/>
                </a:cubicBezTo>
                <a:cubicBezTo>
                  <a:pt x="272" y="62"/>
                  <a:pt x="272" y="63"/>
                  <a:pt x="273" y="64"/>
                </a:cubicBezTo>
                <a:cubicBezTo>
                  <a:pt x="271" y="63"/>
                  <a:pt x="270" y="63"/>
                  <a:pt x="268" y="63"/>
                </a:cubicBezTo>
                <a:cubicBezTo>
                  <a:pt x="266" y="62"/>
                  <a:pt x="264" y="63"/>
                  <a:pt x="263" y="64"/>
                </a:cubicBezTo>
                <a:cubicBezTo>
                  <a:pt x="262" y="66"/>
                  <a:pt x="262" y="67"/>
                  <a:pt x="263" y="69"/>
                </a:cubicBezTo>
                <a:cubicBezTo>
                  <a:pt x="263" y="70"/>
                  <a:pt x="264" y="70"/>
                  <a:pt x="264" y="71"/>
                </a:cubicBezTo>
                <a:cubicBezTo>
                  <a:pt x="264" y="71"/>
                  <a:pt x="264" y="71"/>
                  <a:pt x="263" y="71"/>
                </a:cubicBezTo>
                <a:cubicBezTo>
                  <a:pt x="261" y="71"/>
                  <a:pt x="261" y="71"/>
                  <a:pt x="261" y="71"/>
                </a:cubicBezTo>
                <a:cubicBezTo>
                  <a:pt x="259" y="70"/>
                  <a:pt x="257" y="71"/>
                  <a:pt x="256" y="73"/>
                </a:cubicBezTo>
                <a:cubicBezTo>
                  <a:pt x="255" y="74"/>
                  <a:pt x="256" y="76"/>
                  <a:pt x="257" y="77"/>
                </a:cubicBezTo>
                <a:cubicBezTo>
                  <a:pt x="257" y="78"/>
                  <a:pt x="257" y="78"/>
                  <a:pt x="257" y="78"/>
                </a:cubicBezTo>
                <a:cubicBezTo>
                  <a:pt x="258" y="79"/>
                  <a:pt x="258" y="79"/>
                  <a:pt x="258" y="80"/>
                </a:cubicBezTo>
                <a:cubicBezTo>
                  <a:pt x="257" y="80"/>
                  <a:pt x="257" y="79"/>
                  <a:pt x="256" y="79"/>
                </a:cubicBezTo>
                <a:cubicBezTo>
                  <a:pt x="254" y="79"/>
                  <a:pt x="252" y="80"/>
                  <a:pt x="251" y="82"/>
                </a:cubicBezTo>
                <a:cubicBezTo>
                  <a:pt x="251" y="83"/>
                  <a:pt x="251" y="85"/>
                  <a:pt x="252" y="86"/>
                </a:cubicBezTo>
                <a:cubicBezTo>
                  <a:pt x="253" y="87"/>
                  <a:pt x="253" y="88"/>
                  <a:pt x="254" y="89"/>
                </a:cubicBezTo>
                <a:cubicBezTo>
                  <a:pt x="253" y="89"/>
                  <a:pt x="252" y="89"/>
                  <a:pt x="251" y="89"/>
                </a:cubicBezTo>
                <a:cubicBezTo>
                  <a:pt x="249" y="89"/>
                  <a:pt x="248" y="90"/>
                  <a:pt x="247" y="92"/>
                </a:cubicBezTo>
                <a:cubicBezTo>
                  <a:pt x="246" y="93"/>
                  <a:pt x="247" y="95"/>
                  <a:pt x="248" y="96"/>
                </a:cubicBezTo>
                <a:cubicBezTo>
                  <a:pt x="249" y="97"/>
                  <a:pt x="250" y="98"/>
                  <a:pt x="250" y="99"/>
                </a:cubicBezTo>
                <a:cubicBezTo>
                  <a:pt x="250" y="99"/>
                  <a:pt x="250" y="99"/>
                  <a:pt x="250" y="99"/>
                </a:cubicBezTo>
                <a:cubicBezTo>
                  <a:pt x="249" y="99"/>
                  <a:pt x="248" y="99"/>
                  <a:pt x="247" y="99"/>
                </a:cubicBezTo>
                <a:cubicBezTo>
                  <a:pt x="245" y="100"/>
                  <a:pt x="244" y="101"/>
                  <a:pt x="243" y="102"/>
                </a:cubicBezTo>
                <a:cubicBezTo>
                  <a:pt x="243" y="104"/>
                  <a:pt x="243" y="106"/>
                  <a:pt x="245" y="107"/>
                </a:cubicBezTo>
                <a:cubicBezTo>
                  <a:pt x="245" y="107"/>
                  <a:pt x="245" y="107"/>
                  <a:pt x="245" y="108"/>
                </a:cubicBezTo>
                <a:cubicBezTo>
                  <a:pt x="183" y="340"/>
                  <a:pt x="183" y="340"/>
                  <a:pt x="183" y="340"/>
                </a:cubicBezTo>
                <a:cubicBezTo>
                  <a:pt x="181" y="340"/>
                  <a:pt x="179" y="340"/>
                  <a:pt x="177" y="340"/>
                </a:cubicBezTo>
                <a:cubicBezTo>
                  <a:pt x="93" y="340"/>
                  <a:pt x="22" y="342"/>
                  <a:pt x="17" y="344"/>
                </a:cubicBezTo>
                <a:cubicBezTo>
                  <a:pt x="11" y="347"/>
                  <a:pt x="5" y="351"/>
                  <a:pt x="3" y="354"/>
                </a:cubicBezTo>
                <a:cubicBezTo>
                  <a:pt x="0" y="358"/>
                  <a:pt x="2" y="383"/>
                  <a:pt x="6" y="411"/>
                </a:cubicBezTo>
                <a:cubicBezTo>
                  <a:pt x="10" y="439"/>
                  <a:pt x="24" y="477"/>
                  <a:pt x="36" y="496"/>
                </a:cubicBezTo>
                <a:cubicBezTo>
                  <a:pt x="49" y="515"/>
                  <a:pt x="83" y="538"/>
                  <a:pt x="112" y="549"/>
                </a:cubicBezTo>
                <a:cubicBezTo>
                  <a:pt x="141" y="559"/>
                  <a:pt x="176" y="568"/>
                  <a:pt x="190" y="569"/>
                </a:cubicBezTo>
                <a:cubicBezTo>
                  <a:pt x="204" y="570"/>
                  <a:pt x="225" y="568"/>
                  <a:pt x="235" y="566"/>
                </a:cubicBezTo>
                <a:cubicBezTo>
                  <a:pt x="246" y="564"/>
                  <a:pt x="263" y="556"/>
                  <a:pt x="272" y="550"/>
                </a:cubicBezTo>
                <a:cubicBezTo>
                  <a:pt x="281" y="543"/>
                  <a:pt x="296" y="529"/>
                  <a:pt x="305" y="518"/>
                </a:cubicBezTo>
                <a:cubicBezTo>
                  <a:pt x="314" y="507"/>
                  <a:pt x="331" y="475"/>
                  <a:pt x="342" y="447"/>
                </a:cubicBezTo>
                <a:cubicBezTo>
                  <a:pt x="354" y="419"/>
                  <a:pt x="362" y="386"/>
                  <a:pt x="359" y="374"/>
                </a:cubicBezTo>
                <a:cubicBezTo>
                  <a:pt x="356" y="362"/>
                  <a:pt x="353" y="350"/>
                  <a:pt x="352" y="346"/>
                </a:cubicBezTo>
                <a:cubicBezTo>
                  <a:pt x="351" y="343"/>
                  <a:pt x="284" y="340"/>
                  <a:pt x="201" y="340"/>
                </a:cubicBezTo>
                <a:cubicBezTo>
                  <a:pt x="199" y="340"/>
                  <a:pt x="197" y="340"/>
                  <a:pt x="195" y="340"/>
                </a:cubicBezTo>
                <a:cubicBezTo>
                  <a:pt x="255" y="117"/>
                  <a:pt x="255" y="117"/>
                  <a:pt x="255" y="117"/>
                </a:cubicBezTo>
                <a:cubicBezTo>
                  <a:pt x="256" y="117"/>
                  <a:pt x="257" y="116"/>
                  <a:pt x="258" y="116"/>
                </a:cubicBezTo>
                <a:cubicBezTo>
                  <a:pt x="260" y="116"/>
                  <a:pt x="261" y="115"/>
                  <a:pt x="262" y="113"/>
                </a:cubicBezTo>
                <a:cubicBezTo>
                  <a:pt x="262" y="112"/>
                  <a:pt x="262" y="110"/>
                  <a:pt x="260" y="109"/>
                </a:cubicBezTo>
                <a:cubicBezTo>
                  <a:pt x="259" y="108"/>
                  <a:pt x="259" y="108"/>
                  <a:pt x="258" y="107"/>
                </a:cubicBezTo>
                <a:cubicBezTo>
                  <a:pt x="259" y="107"/>
                  <a:pt x="260" y="107"/>
                  <a:pt x="260" y="107"/>
                </a:cubicBezTo>
                <a:cubicBezTo>
                  <a:pt x="262" y="107"/>
                  <a:pt x="264" y="106"/>
                  <a:pt x="264" y="104"/>
                </a:cubicBezTo>
                <a:cubicBezTo>
                  <a:pt x="265" y="103"/>
                  <a:pt x="265" y="101"/>
                  <a:pt x="263" y="100"/>
                </a:cubicBezTo>
                <a:cubicBezTo>
                  <a:pt x="263" y="99"/>
                  <a:pt x="262" y="99"/>
                  <a:pt x="262" y="98"/>
                </a:cubicBezTo>
                <a:cubicBezTo>
                  <a:pt x="262" y="98"/>
                  <a:pt x="263" y="98"/>
                  <a:pt x="263" y="98"/>
                </a:cubicBezTo>
                <a:cubicBezTo>
                  <a:pt x="265" y="98"/>
                  <a:pt x="267" y="97"/>
                  <a:pt x="268" y="96"/>
                </a:cubicBezTo>
                <a:cubicBezTo>
                  <a:pt x="268" y="94"/>
                  <a:pt x="268" y="92"/>
                  <a:pt x="267" y="91"/>
                </a:cubicBezTo>
                <a:cubicBezTo>
                  <a:pt x="266" y="90"/>
                  <a:pt x="266" y="90"/>
                  <a:pt x="265" y="89"/>
                </a:cubicBezTo>
                <a:cubicBezTo>
                  <a:pt x="266" y="89"/>
                  <a:pt x="266" y="89"/>
                  <a:pt x="267" y="90"/>
                </a:cubicBezTo>
                <a:cubicBezTo>
                  <a:pt x="269" y="90"/>
                  <a:pt x="271" y="89"/>
                  <a:pt x="271" y="88"/>
                </a:cubicBezTo>
                <a:cubicBezTo>
                  <a:pt x="272" y="86"/>
                  <a:pt x="272" y="84"/>
                  <a:pt x="271" y="83"/>
                </a:cubicBezTo>
                <a:cubicBezTo>
                  <a:pt x="271" y="82"/>
                  <a:pt x="270" y="82"/>
                  <a:pt x="270" y="81"/>
                </a:cubicBezTo>
                <a:cubicBezTo>
                  <a:pt x="271" y="81"/>
                  <a:pt x="271" y="81"/>
                  <a:pt x="272" y="81"/>
                </a:cubicBezTo>
                <a:cubicBezTo>
                  <a:pt x="274" y="82"/>
                  <a:pt x="276" y="81"/>
                  <a:pt x="277" y="80"/>
                </a:cubicBezTo>
                <a:cubicBezTo>
                  <a:pt x="278" y="78"/>
                  <a:pt x="278" y="76"/>
                  <a:pt x="277" y="75"/>
                </a:cubicBezTo>
                <a:cubicBezTo>
                  <a:pt x="276" y="74"/>
                  <a:pt x="276" y="74"/>
                  <a:pt x="276" y="74"/>
                </a:cubicBezTo>
                <a:cubicBezTo>
                  <a:pt x="277" y="74"/>
                  <a:pt x="278" y="74"/>
                  <a:pt x="279" y="75"/>
                </a:cubicBezTo>
                <a:cubicBezTo>
                  <a:pt x="280" y="75"/>
                  <a:pt x="282" y="75"/>
                  <a:pt x="283" y="74"/>
                </a:cubicBezTo>
                <a:cubicBezTo>
                  <a:pt x="284" y="72"/>
                  <a:pt x="285" y="70"/>
                  <a:pt x="284" y="69"/>
                </a:cubicBezTo>
                <a:cubicBezTo>
                  <a:pt x="284" y="68"/>
                  <a:pt x="284" y="68"/>
                  <a:pt x="283" y="67"/>
                </a:cubicBezTo>
                <a:cubicBezTo>
                  <a:pt x="284" y="68"/>
                  <a:pt x="285" y="68"/>
                  <a:pt x="286" y="69"/>
                </a:cubicBezTo>
                <a:cubicBezTo>
                  <a:pt x="288" y="70"/>
                  <a:pt x="290" y="70"/>
                  <a:pt x="291" y="69"/>
                </a:cubicBezTo>
                <a:cubicBezTo>
                  <a:pt x="292" y="68"/>
                  <a:pt x="293" y="66"/>
                  <a:pt x="293" y="64"/>
                </a:cubicBezTo>
                <a:cubicBezTo>
                  <a:pt x="293" y="64"/>
                  <a:pt x="292" y="64"/>
                  <a:pt x="292" y="64"/>
                </a:cubicBezTo>
                <a:cubicBezTo>
                  <a:pt x="294" y="63"/>
                  <a:pt x="294" y="63"/>
                  <a:pt x="294" y="63"/>
                </a:cubicBezTo>
                <a:cubicBezTo>
                  <a:pt x="294" y="63"/>
                  <a:pt x="294" y="64"/>
                  <a:pt x="295" y="64"/>
                </a:cubicBezTo>
                <a:cubicBezTo>
                  <a:pt x="296" y="65"/>
                  <a:pt x="298" y="65"/>
                  <a:pt x="299" y="64"/>
                </a:cubicBezTo>
                <a:cubicBezTo>
                  <a:pt x="301" y="63"/>
                  <a:pt x="301" y="62"/>
                  <a:pt x="301" y="60"/>
                </a:cubicBezTo>
                <a:cubicBezTo>
                  <a:pt x="435" y="13"/>
                  <a:pt x="435" y="13"/>
                  <a:pt x="435" y="13"/>
                </a:cubicBezTo>
                <a:cubicBezTo>
                  <a:pt x="438" y="12"/>
                  <a:pt x="440" y="8"/>
                  <a:pt x="439" y="5"/>
                </a:cubicBezTo>
                <a:cubicBezTo>
                  <a:pt x="438" y="2"/>
                  <a:pt x="434" y="0"/>
                  <a:pt x="431" y="1"/>
                </a:cubicBezTo>
                <a:cubicBezTo>
                  <a:pt x="291" y="51"/>
                  <a:pt x="291" y="51"/>
                  <a:pt x="291" y="51"/>
                </a:cubicBezTo>
                <a:cubicBezTo>
                  <a:pt x="290" y="51"/>
                  <a:pt x="289" y="50"/>
                  <a:pt x="288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456"/>
          <p:cNvSpPr>
            <a:spLocks noEditPoints="1"/>
          </p:cNvSpPr>
          <p:nvPr/>
        </p:nvSpPr>
        <p:spPr bwMode="auto">
          <a:xfrm>
            <a:off x="9262668" y="3250546"/>
            <a:ext cx="98209" cy="123506"/>
          </a:xfrm>
          <a:custGeom>
            <a:avLst/>
            <a:gdLst>
              <a:gd name="T0" fmla="*/ 35 w 41"/>
              <a:gd name="T1" fmla="*/ 46 h 52"/>
              <a:gd name="T2" fmla="*/ 24 w 41"/>
              <a:gd name="T3" fmla="*/ 5 h 52"/>
              <a:gd name="T4" fmla="*/ 6 w 41"/>
              <a:gd name="T5" fmla="*/ 5 h 52"/>
              <a:gd name="T6" fmla="*/ 6 w 41"/>
              <a:gd name="T7" fmla="*/ 24 h 52"/>
              <a:gd name="T8" fmla="*/ 35 w 41"/>
              <a:gd name="T9" fmla="*/ 46 h 52"/>
              <a:gd name="T10" fmla="*/ 12 w 41"/>
              <a:gd name="T11" fmla="*/ 9 h 52"/>
              <a:gd name="T12" fmla="*/ 23 w 41"/>
              <a:gd name="T13" fmla="*/ 9 h 52"/>
              <a:gd name="T14" fmla="*/ 31 w 41"/>
              <a:gd name="T15" fmla="*/ 32 h 52"/>
              <a:gd name="T16" fmla="*/ 23 w 41"/>
              <a:gd name="T17" fmla="*/ 16 h 52"/>
              <a:gd name="T18" fmla="*/ 12 w 41"/>
              <a:gd name="T19" fmla="*/ 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52">
                <a:moveTo>
                  <a:pt x="35" y="46"/>
                </a:moveTo>
                <a:cubicBezTo>
                  <a:pt x="41" y="52"/>
                  <a:pt x="30" y="11"/>
                  <a:pt x="24" y="5"/>
                </a:cubicBezTo>
                <a:cubicBezTo>
                  <a:pt x="19" y="0"/>
                  <a:pt x="11" y="0"/>
                  <a:pt x="6" y="5"/>
                </a:cubicBezTo>
                <a:cubicBezTo>
                  <a:pt x="0" y="11"/>
                  <a:pt x="0" y="19"/>
                  <a:pt x="6" y="24"/>
                </a:cubicBezTo>
                <a:cubicBezTo>
                  <a:pt x="11" y="29"/>
                  <a:pt x="29" y="39"/>
                  <a:pt x="35" y="46"/>
                </a:cubicBezTo>
                <a:close/>
                <a:moveTo>
                  <a:pt x="12" y="9"/>
                </a:moveTo>
                <a:cubicBezTo>
                  <a:pt x="15" y="6"/>
                  <a:pt x="20" y="6"/>
                  <a:pt x="23" y="9"/>
                </a:cubicBezTo>
                <a:cubicBezTo>
                  <a:pt x="29" y="15"/>
                  <a:pt x="32" y="31"/>
                  <a:pt x="31" y="32"/>
                </a:cubicBezTo>
                <a:cubicBezTo>
                  <a:pt x="29" y="34"/>
                  <a:pt x="28" y="21"/>
                  <a:pt x="23" y="16"/>
                </a:cubicBezTo>
                <a:cubicBezTo>
                  <a:pt x="18" y="11"/>
                  <a:pt x="9" y="12"/>
                  <a:pt x="12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457"/>
          <p:cNvSpPr>
            <a:spLocks noEditPoints="1"/>
          </p:cNvSpPr>
          <p:nvPr/>
        </p:nvSpPr>
        <p:spPr bwMode="auto">
          <a:xfrm>
            <a:off x="9124282" y="3290722"/>
            <a:ext cx="157730" cy="74401"/>
          </a:xfrm>
          <a:custGeom>
            <a:avLst/>
            <a:gdLst>
              <a:gd name="T0" fmla="*/ 15 w 66"/>
              <a:gd name="T1" fmla="*/ 30 h 31"/>
              <a:gd name="T2" fmla="*/ 57 w 66"/>
              <a:gd name="T3" fmla="*/ 25 h 31"/>
              <a:gd name="T4" fmla="*/ 16 w 66"/>
              <a:gd name="T5" fmla="*/ 0 h 31"/>
              <a:gd name="T6" fmla="*/ 1 w 66"/>
              <a:gd name="T7" fmla="*/ 15 h 31"/>
              <a:gd name="T8" fmla="*/ 15 w 66"/>
              <a:gd name="T9" fmla="*/ 30 h 31"/>
              <a:gd name="T10" fmla="*/ 18 w 66"/>
              <a:gd name="T11" fmla="*/ 4 h 31"/>
              <a:gd name="T12" fmla="*/ 42 w 66"/>
              <a:gd name="T13" fmla="*/ 18 h 31"/>
              <a:gd name="T14" fmla="*/ 23 w 66"/>
              <a:gd name="T15" fmla="*/ 11 h 31"/>
              <a:gd name="T16" fmla="*/ 9 w 66"/>
              <a:gd name="T17" fmla="*/ 13 h 31"/>
              <a:gd name="T18" fmla="*/ 18 w 66"/>
              <a:gd name="T19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31">
                <a:moveTo>
                  <a:pt x="15" y="30"/>
                </a:moveTo>
                <a:cubicBezTo>
                  <a:pt x="24" y="31"/>
                  <a:pt x="46" y="25"/>
                  <a:pt x="57" y="25"/>
                </a:cubicBezTo>
                <a:cubicBezTo>
                  <a:pt x="66" y="26"/>
                  <a:pt x="25" y="1"/>
                  <a:pt x="16" y="0"/>
                </a:cubicBezTo>
                <a:cubicBezTo>
                  <a:pt x="8" y="0"/>
                  <a:pt x="1" y="7"/>
                  <a:pt x="1" y="15"/>
                </a:cubicBezTo>
                <a:cubicBezTo>
                  <a:pt x="0" y="23"/>
                  <a:pt x="7" y="30"/>
                  <a:pt x="15" y="30"/>
                </a:cubicBezTo>
                <a:close/>
                <a:moveTo>
                  <a:pt x="18" y="4"/>
                </a:moveTo>
                <a:cubicBezTo>
                  <a:pt x="28" y="5"/>
                  <a:pt x="43" y="15"/>
                  <a:pt x="42" y="18"/>
                </a:cubicBezTo>
                <a:cubicBezTo>
                  <a:pt x="42" y="20"/>
                  <a:pt x="31" y="11"/>
                  <a:pt x="23" y="11"/>
                </a:cubicBezTo>
                <a:cubicBezTo>
                  <a:pt x="16" y="10"/>
                  <a:pt x="8" y="18"/>
                  <a:pt x="9" y="13"/>
                </a:cubicBezTo>
                <a:cubicBezTo>
                  <a:pt x="9" y="8"/>
                  <a:pt x="13" y="4"/>
                  <a:pt x="18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458"/>
          <p:cNvSpPr>
            <a:spLocks noEditPoints="1"/>
          </p:cNvSpPr>
          <p:nvPr/>
        </p:nvSpPr>
        <p:spPr bwMode="auto">
          <a:xfrm>
            <a:off x="9148091" y="3397860"/>
            <a:ext cx="87793" cy="181538"/>
          </a:xfrm>
          <a:custGeom>
            <a:avLst/>
            <a:gdLst>
              <a:gd name="T0" fmla="*/ 2 w 37"/>
              <a:gd name="T1" fmla="*/ 17 h 76"/>
              <a:gd name="T2" fmla="*/ 19 w 37"/>
              <a:gd name="T3" fmla="*/ 65 h 76"/>
              <a:gd name="T4" fmla="*/ 35 w 37"/>
              <a:gd name="T5" fmla="*/ 20 h 76"/>
              <a:gd name="T6" fmla="*/ 22 w 37"/>
              <a:gd name="T7" fmla="*/ 1 h 76"/>
              <a:gd name="T8" fmla="*/ 2 w 37"/>
              <a:gd name="T9" fmla="*/ 17 h 76"/>
              <a:gd name="T10" fmla="*/ 11 w 37"/>
              <a:gd name="T11" fmla="*/ 26 h 76"/>
              <a:gd name="T12" fmla="*/ 14 w 37"/>
              <a:gd name="T13" fmla="*/ 48 h 76"/>
              <a:gd name="T14" fmla="*/ 6 w 37"/>
              <a:gd name="T15" fmla="*/ 19 h 76"/>
              <a:gd name="T16" fmla="*/ 18 w 37"/>
              <a:gd name="T17" fmla="*/ 10 h 76"/>
              <a:gd name="T18" fmla="*/ 11 w 37"/>
              <a:gd name="T19" fmla="*/ 2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" h="76">
                <a:moveTo>
                  <a:pt x="2" y="17"/>
                </a:moveTo>
                <a:cubicBezTo>
                  <a:pt x="0" y="26"/>
                  <a:pt x="17" y="76"/>
                  <a:pt x="19" y="65"/>
                </a:cubicBezTo>
                <a:cubicBezTo>
                  <a:pt x="21" y="53"/>
                  <a:pt x="34" y="29"/>
                  <a:pt x="35" y="20"/>
                </a:cubicBezTo>
                <a:cubicBezTo>
                  <a:pt x="37" y="10"/>
                  <a:pt x="31" y="2"/>
                  <a:pt x="22" y="1"/>
                </a:cubicBezTo>
                <a:cubicBezTo>
                  <a:pt x="13" y="0"/>
                  <a:pt x="4" y="7"/>
                  <a:pt x="2" y="17"/>
                </a:cubicBezTo>
                <a:close/>
                <a:moveTo>
                  <a:pt x="11" y="26"/>
                </a:moveTo>
                <a:cubicBezTo>
                  <a:pt x="10" y="35"/>
                  <a:pt x="17" y="49"/>
                  <a:pt x="14" y="48"/>
                </a:cubicBezTo>
                <a:cubicBezTo>
                  <a:pt x="12" y="48"/>
                  <a:pt x="4" y="30"/>
                  <a:pt x="6" y="19"/>
                </a:cubicBezTo>
                <a:cubicBezTo>
                  <a:pt x="7" y="13"/>
                  <a:pt x="12" y="9"/>
                  <a:pt x="18" y="10"/>
                </a:cubicBezTo>
                <a:cubicBezTo>
                  <a:pt x="23" y="10"/>
                  <a:pt x="13" y="17"/>
                  <a:pt x="11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459"/>
          <p:cNvSpPr>
            <a:spLocks noEditPoints="1"/>
          </p:cNvSpPr>
          <p:nvPr/>
        </p:nvSpPr>
        <p:spPr bwMode="auto">
          <a:xfrm>
            <a:off x="9204635" y="3534757"/>
            <a:ext cx="108625" cy="122017"/>
          </a:xfrm>
          <a:custGeom>
            <a:avLst/>
            <a:gdLst>
              <a:gd name="T0" fmla="*/ 39 w 45"/>
              <a:gd name="T1" fmla="*/ 6 h 51"/>
              <a:gd name="T2" fmla="*/ 19 w 45"/>
              <a:gd name="T3" fmla="*/ 5 h 51"/>
              <a:gd name="T4" fmla="*/ 0 w 45"/>
              <a:gd name="T5" fmla="*/ 47 h 51"/>
              <a:gd name="T6" fmla="*/ 2 w 45"/>
              <a:gd name="T7" fmla="*/ 49 h 51"/>
              <a:gd name="T8" fmla="*/ 3 w 45"/>
              <a:gd name="T9" fmla="*/ 49 h 51"/>
              <a:gd name="T10" fmla="*/ 38 w 45"/>
              <a:gd name="T11" fmla="*/ 29 h 51"/>
              <a:gd name="T12" fmla="*/ 39 w 45"/>
              <a:gd name="T13" fmla="*/ 28 h 51"/>
              <a:gd name="T14" fmla="*/ 40 w 45"/>
              <a:gd name="T15" fmla="*/ 8 h 51"/>
              <a:gd name="T16" fmla="*/ 39 w 45"/>
              <a:gd name="T17" fmla="*/ 6 h 51"/>
              <a:gd name="T18" fmla="*/ 20 w 45"/>
              <a:gd name="T19" fmla="*/ 18 h 51"/>
              <a:gd name="T20" fmla="*/ 9 w 45"/>
              <a:gd name="T21" fmla="*/ 35 h 51"/>
              <a:gd name="T22" fmla="*/ 20 w 45"/>
              <a:gd name="T23" fmla="*/ 9 h 51"/>
              <a:gd name="T24" fmla="*/ 33 w 45"/>
              <a:gd name="T25" fmla="*/ 11 h 51"/>
              <a:gd name="T26" fmla="*/ 20 w 45"/>
              <a:gd name="T27" fmla="*/ 1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5" h="51">
                <a:moveTo>
                  <a:pt x="39" y="6"/>
                </a:moveTo>
                <a:cubicBezTo>
                  <a:pt x="34" y="1"/>
                  <a:pt x="25" y="0"/>
                  <a:pt x="19" y="5"/>
                </a:cubicBezTo>
                <a:cubicBezTo>
                  <a:pt x="14" y="9"/>
                  <a:pt x="1" y="39"/>
                  <a:pt x="0" y="47"/>
                </a:cubicBezTo>
                <a:cubicBezTo>
                  <a:pt x="0" y="50"/>
                  <a:pt x="0" y="51"/>
                  <a:pt x="2" y="49"/>
                </a:cubicBezTo>
                <a:cubicBezTo>
                  <a:pt x="2" y="49"/>
                  <a:pt x="2" y="49"/>
                  <a:pt x="3" y="49"/>
                </a:cubicBezTo>
                <a:cubicBezTo>
                  <a:pt x="12" y="42"/>
                  <a:pt x="32" y="34"/>
                  <a:pt x="38" y="29"/>
                </a:cubicBezTo>
                <a:cubicBezTo>
                  <a:pt x="38" y="28"/>
                  <a:pt x="39" y="28"/>
                  <a:pt x="39" y="28"/>
                </a:cubicBezTo>
                <a:cubicBezTo>
                  <a:pt x="44" y="22"/>
                  <a:pt x="45" y="14"/>
                  <a:pt x="40" y="8"/>
                </a:cubicBezTo>
                <a:cubicBezTo>
                  <a:pt x="40" y="7"/>
                  <a:pt x="40" y="7"/>
                  <a:pt x="39" y="6"/>
                </a:cubicBezTo>
                <a:close/>
                <a:moveTo>
                  <a:pt x="20" y="18"/>
                </a:moveTo>
                <a:cubicBezTo>
                  <a:pt x="13" y="23"/>
                  <a:pt x="10" y="36"/>
                  <a:pt x="9" y="35"/>
                </a:cubicBezTo>
                <a:cubicBezTo>
                  <a:pt x="7" y="33"/>
                  <a:pt x="12" y="16"/>
                  <a:pt x="20" y="9"/>
                </a:cubicBezTo>
                <a:cubicBezTo>
                  <a:pt x="24" y="6"/>
                  <a:pt x="30" y="7"/>
                  <a:pt x="33" y="11"/>
                </a:cubicBezTo>
                <a:cubicBezTo>
                  <a:pt x="36" y="14"/>
                  <a:pt x="26" y="13"/>
                  <a:pt x="20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460"/>
          <p:cNvSpPr>
            <a:spLocks/>
          </p:cNvSpPr>
          <p:nvPr/>
        </p:nvSpPr>
        <p:spPr bwMode="auto">
          <a:xfrm>
            <a:off x="7108020" y="4253469"/>
            <a:ext cx="90769" cy="92257"/>
          </a:xfrm>
          <a:custGeom>
            <a:avLst/>
            <a:gdLst>
              <a:gd name="T0" fmla="*/ 27 w 38"/>
              <a:gd name="T1" fmla="*/ 36 h 39"/>
              <a:gd name="T2" fmla="*/ 26 w 38"/>
              <a:gd name="T3" fmla="*/ 34 h 39"/>
              <a:gd name="T4" fmla="*/ 25 w 38"/>
              <a:gd name="T5" fmla="*/ 35 h 39"/>
              <a:gd name="T6" fmla="*/ 5 w 38"/>
              <a:gd name="T7" fmla="*/ 25 h 39"/>
              <a:gd name="T8" fmla="*/ 15 w 38"/>
              <a:gd name="T9" fmla="*/ 4 h 39"/>
              <a:gd name="T10" fmla="*/ 36 w 38"/>
              <a:gd name="T11" fmla="*/ 14 h 39"/>
              <a:gd name="T12" fmla="*/ 36 w 38"/>
              <a:gd name="T13" fmla="*/ 17 h 39"/>
              <a:gd name="T14" fmla="*/ 38 w 38"/>
              <a:gd name="T15" fmla="*/ 17 h 39"/>
              <a:gd name="T16" fmla="*/ 37 w 38"/>
              <a:gd name="T17" fmla="*/ 14 h 39"/>
              <a:gd name="T18" fmla="*/ 15 w 38"/>
              <a:gd name="T19" fmla="*/ 3 h 39"/>
              <a:gd name="T20" fmla="*/ 4 w 38"/>
              <a:gd name="T21" fmla="*/ 25 h 39"/>
              <a:gd name="T22" fmla="*/ 26 w 38"/>
              <a:gd name="T23" fmla="*/ 36 h 39"/>
              <a:gd name="T24" fmla="*/ 27 w 38"/>
              <a:gd name="T25" fmla="*/ 3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" h="39">
                <a:moveTo>
                  <a:pt x="27" y="36"/>
                </a:moveTo>
                <a:cubicBezTo>
                  <a:pt x="27" y="35"/>
                  <a:pt x="26" y="35"/>
                  <a:pt x="26" y="34"/>
                </a:cubicBezTo>
                <a:cubicBezTo>
                  <a:pt x="26" y="35"/>
                  <a:pt x="26" y="35"/>
                  <a:pt x="25" y="35"/>
                </a:cubicBezTo>
                <a:cubicBezTo>
                  <a:pt x="17" y="38"/>
                  <a:pt x="8" y="33"/>
                  <a:pt x="5" y="25"/>
                </a:cubicBezTo>
                <a:cubicBezTo>
                  <a:pt x="2" y="16"/>
                  <a:pt x="6" y="7"/>
                  <a:pt x="15" y="4"/>
                </a:cubicBezTo>
                <a:cubicBezTo>
                  <a:pt x="23" y="1"/>
                  <a:pt x="33" y="6"/>
                  <a:pt x="36" y="14"/>
                </a:cubicBezTo>
                <a:cubicBezTo>
                  <a:pt x="36" y="15"/>
                  <a:pt x="36" y="16"/>
                  <a:pt x="36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7" y="16"/>
                  <a:pt x="37" y="15"/>
                  <a:pt x="37" y="14"/>
                </a:cubicBezTo>
                <a:cubicBezTo>
                  <a:pt x="34" y="5"/>
                  <a:pt x="24" y="0"/>
                  <a:pt x="15" y="3"/>
                </a:cubicBezTo>
                <a:cubicBezTo>
                  <a:pt x="5" y="6"/>
                  <a:pt x="0" y="16"/>
                  <a:pt x="4" y="25"/>
                </a:cubicBezTo>
                <a:cubicBezTo>
                  <a:pt x="7" y="34"/>
                  <a:pt x="17" y="39"/>
                  <a:pt x="26" y="36"/>
                </a:cubicBezTo>
                <a:cubicBezTo>
                  <a:pt x="26" y="36"/>
                  <a:pt x="26" y="36"/>
                  <a:pt x="27" y="3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461"/>
          <p:cNvSpPr>
            <a:spLocks/>
          </p:cNvSpPr>
          <p:nvPr/>
        </p:nvSpPr>
        <p:spPr bwMode="auto">
          <a:xfrm>
            <a:off x="7119925" y="4286206"/>
            <a:ext cx="31248" cy="23808"/>
          </a:xfrm>
          <a:custGeom>
            <a:avLst/>
            <a:gdLst>
              <a:gd name="T0" fmla="*/ 1 w 13"/>
              <a:gd name="T1" fmla="*/ 10 h 10"/>
              <a:gd name="T2" fmla="*/ 13 w 13"/>
              <a:gd name="T3" fmla="*/ 5 h 10"/>
              <a:gd name="T4" fmla="*/ 1 w 13"/>
              <a:gd name="T5" fmla="*/ 0 h 10"/>
              <a:gd name="T6" fmla="*/ 1 w 13"/>
              <a:gd name="T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10">
                <a:moveTo>
                  <a:pt x="1" y="10"/>
                </a:moveTo>
                <a:cubicBezTo>
                  <a:pt x="13" y="5"/>
                  <a:pt x="13" y="5"/>
                  <a:pt x="13" y="5"/>
                </a:cubicBezTo>
                <a:cubicBezTo>
                  <a:pt x="1" y="0"/>
                  <a:pt x="1" y="0"/>
                  <a:pt x="1" y="0"/>
                </a:cubicBezTo>
                <a:cubicBezTo>
                  <a:pt x="0" y="3"/>
                  <a:pt x="0" y="6"/>
                  <a:pt x="1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462"/>
          <p:cNvSpPr>
            <a:spLocks/>
          </p:cNvSpPr>
          <p:nvPr/>
        </p:nvSpPr>
        <p:spPr bwMode="auto">
          <a:xfrm>
            <a:off x="7124388" y="4265374"/>
            <a:ext cx="28272" cy="29760"/>
          </a:xfrm>
          <a:custGeom>
            <a:avLst/>
            <a:gdLst>
              <a:gd name="T0" fmla="*/ 8 w 12"/>
              <a:gd name="T1" fmla="*/ 0 h 13"/>
              <a:gd name="T2" fmla="*/ 0 w 12"/>
              <a:gd name="T3" fmla="*/ 7 h 13"/>
              <a:gd name="T4" fmla="*/ 12 w 12"/>
              <a:gd name="T5" fmla="*/ 13 h 13"/>
              <a:gd name="T6" fmla="*/ 8 w 12"/>
              <a:gd name="T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13">
                <a:moveTo>
                  <a:pt x="8" y="0"/>
                </a:moveTo>
                <a:cubicBezTo>
                  <a:pt x="4" y="2"/>
                  <a:pt x="2" y="4"/>
                  <a:pt x="0" y="7"/>
                </a:cubicBezTo>
                <a:cubicBezTo>
                  <a:pt x="12" y="13"/>
                  <a:pt x="12" y="13"/>
                  <a:pt x="12" y="13"/>
                </a:cubicBezTo>
                <a:lnTo>
                  <a:pt x="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463"/>
          <p:cNvSpPr>
            <a:spLocks/>
          </p:cNvSpPr>
          <p:nvPr/>
        </p:nvSpPr>
        <p:spPr bwMode="auto">
          <a:xfrm>
            <a:off x="7146709" y="4262398"/>
            <a:ext cx="23808" cy="31249"/>
          </a:xfrm>
          <a:custGeom>
            <a:avLst/>
            <a:gdLst>
              <a:gd name="T0" fmla="*/ 0 w 10"/>
              <a:gd name="T1" fmla="*/ 1 h 13"/>
              <a:gd name="T2" fmla="*/ 4 w 10"/>
              <a:gd name="T3" fmla="*/ 13 h 13"/>
              <a:gd name="T4" fmla="*/ 10 w 10"/>
              <a:gd name="T5" fmla="*/ 2 h 13"/>
              <a:gd name="T6" fmla="*/ 0 w 10"/>
              <a:gd name="T7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3">
                <a:moveTo>
                  <a:pt x="0" y="1"/>
                </a:moveTo>
                <a:cubicBezTo>
                  <a:pt x="4" y="13"/>
                  <a:pt x="4" y="13"/>
                  <a:pt x="4" y="13"/>
                </a:cubicBezTo>
                <a:cubicBezTo>
                  <a:pt x="10" y="2"/>
                  <a:pt x="10" y="2"/>
                  <a:pt x="10" y="2"/>
                </a:cubicBezTo>
                <a:cubicBezTo>
                  <a:pt x="7" y="0"/>
                  <a:pt x="4" y="0"/>
                  <a:pt x="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464"/>
          <p:cNvSpPr>
            <a:spLocks/>
          </p:cNvSpPr>
          <p:nvPr/>
        </p:nvSpPr>
        <p:spPr bwMode="auto">
          <a:xfrm>
            <a:off x="7122901" y="4302574"/>
            <a:ext cx="29760" cy="29760"/>
          </a:xfrm>
          <a:custGeom>
            <a:avLst/>
            <a:gdLst>
              <a:gd name="T0" fmla="*/ 7 w 13"/>
              <a:gd name="T1" fmla="*/ 12 h 12"/>
              <a:gd name="T2" fmla="*/ 13 w 13"/>
              <a:gd name="T3" fmla="*/ 0 h 12"/>
              <a:gd name="T4" fmla="*/ 0 w 13"/>
              <a:gd name="T5" fmla="*/ 4 h 12"/>
              <a:gd name="T6" fmla="*/ 7 w 13"/>
              <a:gd name="T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" h="12">
                <a:moveTo>
                  <a:pt x="7" y="12"/>
                </a:moveTo>
                <a:cubicBezTo>
                  <a:pt x="13" y="0"/>
                  <a:pt x="13" y="0"/>
                  <a:pt x="13" y="0"/>
                </a:cubicBezTo>
                <a:cubicBezTo>
                  <a:pt x="0" y="4"/>
                  <a:pt x="0" y="4"/>
                  <a:pt x="0" y="4"/>
                </a:cubicBezTo>
                <a:cubicBezTo>
                  <a:pt x="2" y="7"/>
                  <a:pt x="4" y="10"/>
                  <a:pt x="7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465"/>
          <p:cNvSpPr>
            <a:spLocks/>
          </p:cNvSpPr>
          <p:nvPr/>
        </p:nvSpPr>
        <p:spPr bwMode="auto">
          <a:xfrm>
            <a:off x="7160101" y="4266861"/>
            <a:ext cx="29760" cy="26784"/>
          </a:xfrm>
          <a:custGeom>
            <a:avLst/>
            <a:gdLst>
              <a:gd name="T0" fmla="*/ 12 w 12"/>
              <a:gd name="T1" fmla="*/ 8 h 11"/>
              <a:gd name="T2" fmla="*/ 6 w 12"/>
              <a:gd name="T3" fmla="*/ 0 h 11"/>
              <a:gd name="T4" fmla="*/ 0 w 12"/>
              <a:gd name="T5" fmla="*/ 11 h 11"/>
              <a:gd name="T6" fmla="*/ 2 w 12"/>
              <a:gd name="T7" fmla="*/ 11 h 11"/>
              <a:gd name="T8" fmla="*/ 12 w 12"/>
              <a:gd name="T9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1">
                <a:moveTo>
                  <a:pt x="12" y="8"/>
                </a:moveTo>
                <a:cubicBezTo>
                  <a:pt x="11" y="5"/>
                  <a:pt x="8" y="2"/>
                  <a:pt x="6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1" y="11"/>
                  <a:pt x="1" y="11"/>
                  <a:pt x="2" y="11"/>
                </a:cubicBezTo>
                <a:lnTo>
                  <a:pt x="12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466"/>
          <p:cNvSpPr>
            <a:spLocks/>
          </p:cNvSpPr>
          <p:nvPr/>
        </p:nvSpPr>
        <p:spPr bwMode="auto">
          <a:xfrm>
            <a:off x="7179445" y="4289182"/>
            <a:ext cx="11904" cy="4465"/>
          </a:xfrm>
          <a:custGeom>
            <a:avLst/>
            <a:gdLst>
              <a:gd name="T0" fmla="*/ 5 w 5"/>
              <a:gd name="T1" fmla="*/ 0 h 2"/>
              <a:gd name="T2" fmla="*/ 0 w 5"/>
              <a:gd name="T3" fmla="*/ 2 h 2"/>
              <a:gd name="T4" fmla="*/ 5 w 5"/>
              <a:gd name="T5" fmla="*/ 2 h 2"/>
              <a:gd name="T6" fmla="*/ 5 w 5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5" y="0"/>
                </a:moveTo>
                <a:cubicBezTo>
                  <a:pt x="0" y="2"/>
                  <a:pt x="0" y="2"/>
                  <a:pt x="0" y="2"/>
                </a:cubicBezTo>
                <a:cubicBezTo>
                  <a:pt x="2" y="2"/>
                  <a:pt x="3" y="2"/>
                  <a:pt x="5" y="2"/>
                </a:cubicBezTo>
                <a:cubicBezTo>
                  <a:pt x="5" y="1"/>
                  <a:pt x="5" y="1"/>
                  <a:pt x="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467"/>
          <p:cNvSpPr>
            <a:spLocks/>
          </p:cNvSpPr>
          <p:nvPr/>
        </p:nvSpPr>
        <p:spPr bwMode="auto">
          <a:xfrm>
            <a:off x="7140757" y="4305550"/>
            <a:ext cx="25296" cy="31249"/>
          </a:xfrm>
          <a:custGeom>
            <a:avLst/>
            <a:gdLst>
              <a:gd name="T0" fmla="*/ 10 w 10"/>
              <a:gd name="T1" fmla="*/ 12 h 13"/>
              <a:gd name="T2" fmla="*/ 7 w 10"/>
              <a:gd name="T3" fmla="*/ 2 h 13"/>
              <a:gd name="T4" fmla="*/ 6 w 10"/>
              <a:gd name="T5" fmla="*/ 0 h 13"/>
              <a:gd name="T6" fmla="*/ 0 w 10"/>
              <a:gd name="T7" fmla="*/ 11 h 13"/>
              <a:gd name="T8" fmla="*/ 10 w 10"/>
              <a:gd name="T9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3">
                <a:moveTo>
                  <a:pt x="10" y="12"/>
                </a:moveTo>
                <a:cubicBezTo>
                  <a:pt x="7" y="2"/>
                  <a:pt x="7" y="2"/>
                  <a:pt x="7" y="2"/>
                </a:cubicBezTo>
                <a:cubicBezTo>
                  <a:pt x="6" y="0"/>
                  <a:pt x="6" y="0"/>
                  <a:pt x="6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3" y="13"/>
                  <a:pt x="7" y="13"/>
                  <a:pt x="10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468"/>
          <p:cNvSpPr>
            <a:spLocks/>
          </p:cNvSpPr>
          <p:nvPr/>
        </p:nvSpPr>
        <p:spPr bwMode="auto">
          <a:xfrm>
            <a:off x="7170517" y="4332334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469"/>
          <p:cNvSpPr>
            <a:spLocks/>
          </p:cNvSpPr>
          <p:nvPr/>
        </p:nvSpPr>
        <p:spPr bwMode="auto">
          <a:xfrm>
            <a:off x="7158613" y="4298110"/>
            <a:ext cx="138385" cy="391349"/>
          </a:xfrm>
          <a:custGeom>
            <a:avLst/>
            <a:gdLst>
              <a:gd name="T0" fmla="*/ 57 w 58"/>
              <a:gd name="T1" fmla="*/ 162 h 164"/>
              <a:gd name="T2" fmla="*/ 50 w 58"/>
              <a:gd name="T3" fmla="*/ 159 h 164"/>
              <a:gd name="T4" fmla="*/ 39 w 58"/>
              <a:gd name="T5" fmla="*/ 154 h 164"/>
              <a:gd name="T6" fmla="*/ 34 w 58"/>
              <a:gd name="T7" fmla="*/ 148 h 164"/>
              <a:gd name="T8" fmla="*/ 38 w 58"/>
              <a:gd name="T9" fmla="*/ 144 h 164"/>
              <a:gd name="T10" fmla="*/ 41 w 58"/>
              <a:gd name="T11" fmla="*/ 139 h 164"/>
              <a:gd name="T12" fmla="*/ 38 w 58"/>
              <a:gd name="T13" fmla="*/ 133 h 164"/>
              <a:gd name="T14" fmla="*/ 34 w 58"/>
              <a:gd name="T15" fmla="*/ 130 h 164"/>
              <a:gd name="T16" fmla="*/ 43 w 58"/>
              <a:gd name="T17" fmla="*/ 123 h 164"/>
              <a:gd name="T18" fmla="*/ 55 w 58"/>
              <a:gd name="T19" fmla="*/ 101 h 164"/>
              <a:gd name="T20" fmla="*/ 56 w 58"/>
              <a:gd name="T21" fmla="*/ 70 h 164"/>
              <a:gd name="T22" fmla="*/ 49 w 58"/>
              <a:gd name="T23" fmla="*/ 44 h 164"/>
              <a:gd name="T24" fmla="*/ 48 w 58"/>
              <a:gd name="T25" fmla="*/ 22 h 164"/>
              <a:gd name="T26" fmla="*/ 54 w 58"/>
              <a:gd name="T27" fmla="*/ 7 h 164"/>
              <a:gd name="T28" fmla="*/ 58 w 58"/>
              <a:gd name="T29" fmla="*/ 1 h 164"/>
              <a:gd name="T30" fmla="*/ 46 w 58"/>
              <a:gd name="T31" fmla="*/ 0 h 164"/>
              <a:gd name="T32" fmla="*/ 44 w 58"/>
              <a:gd name="T33" fmla="*/ 7 h 164"/>
              <a:gd name="T34" fmla="*/ 51 w 58"/>
              <a:gd name="T35" fmla="*/ 8 h 164"/>
              <a:gd name="T36" fmla="*/ 48 w 58"/>
              <a:gd name="T37" fmla="*/ 13 h 164"/>
              <a:gd name="T38" fmla="*/ 44 w 58"/>
              <a:gd name="T39" fmla="*/ 27 h 164"/>
              <a:gd name="T40" fmla="*/ 45 w 58"/>
              <a:gd name="T41" fmla="*/ 47 h 164"/>
              <a:gd name="T42" fmla="*/ 51 w 58"/>
              <a:gd name="T43" fmla="*/ 70 h 164"/>
              <a:gd name="T44" fmla="*/ 50 w 58"/>
              <a:gd name="T45" fmla="*/ 98 h 164"/>
              <a:gd name="T46" fmla="*/ 40 w 58"/>
              <a:gd name="T47" fmla="*/ 118 h 164"/>
              <a:gd name="T48" fmla="*/ 31 w 58"/>
              <a:gd name="T49" fmla="*/ 123 h 164"/>
              <a:gd name="T50" fmla="*/ 27 w 58"/>
              <a:gd name="T51" fmla="*/ 123 h 164"/>
              <a:gd name="T52" fmla="*/ 18 w 58"/>
              <a:gd name="T53" fmla="*/ 118 h 164"/>
              <a:gd name="T54" fmla="*/ 8 w 58"/>
              <a:gd name="T55" fmla="*/ 98 h 164"/>
              <a:gd name="T56" fmla="*/ 7 w 58"/>
              <a:gd name="T57" fmla="*/ 70 h 164"/>
              <a:gd name="T58" fmla="*/ 13 w 58"/>
              <a:gd name="T59" fmla="*/ 47 h 164"/>
              <a:gd name="T60" fmla="*/ 14 w 58"/>
              <a:gd name="T61" fmla="*/ 27 h 164"/>
              <a:gd name="T62" fmla="*/ 10 w 58"/>
              <a:gd name="T63" fmla="*/ 13 h 164"/>
              <a:gd name="T64" fmla="*/ 7 w 58"/>
              <a:gd name="T65" fmla="*/ 8 h 164"/>
              <a:gd name="T66" fmla="*/ 18 w 58"/>
              <a:gd name="T67" fmla="*/ 7 h 164"/>
              <a:gd name="T68" fmla="*/ 40 w 58"/>
              <a:gd name="T69" fmla="*/ 7 h 164"/>
              <a:gd name="T70" fmla="*/ 40 w 58"/>
              <a:gd name="T71" fmla="*/ 7 h 164"/>
              <a:gd name="T72" fmla="*/ 42 w 58"/>
              <a:gd name="T73" fmla="*/ 0 h 164"/>
              <a:gd name="T74" fmla="*/ 14 w 58"/>
              <a:gd name="T75" fmla="*/ 0 h 164"/>
              <a:gd name="T76" fmla="*/ 0 w 58"/>
              <a:gd name="T77" fmla="*/ 1 h 164"/>
              <a:gd name="T78" fmla="*/ 4 w 58"/>
              <a:gd name="T79" fmla="*/ 7 h 164"/>
              <a:gd name="T80" fmla="*/ 10 w 58"/>
              <a:gd name="T81" fmla="*/ 22 h 164"/>
              <a:gd name="T82" fmla="*/ 9 w 58"/>
              <a:gd name="T83" fmla="*/ 44 h 164"/>
              <a:gd name="T84" fmla="*/ 2 w 58"/>
              <a:gd name="T85" fmla="*/ 70 h 164"/>
              <a:gd name="T86" fmla="*/ 3 w 58"/>
              <a:gd name="T87" fmla="*/ 101 h 164"/>
              <a:gd name="T88" fmla="*/ 15 w 58"/>
              <a:gd name="T89" fmla="*/ 123 h 164"/>
              <a:gd name="T90" fmla="*/ 24 w 58"/>
              <a:gd name="T91" fmla="*/ 130 h 164"/>
              <a:gd name="T92" fmla="*/ 20 w 58"/>
              <a:gd name="T93" fmla="*/ 133 h 164"/>
              <a:gd name="T94" fmla="*/ 17 w 58"/>
              <a:gd name="T95" fmla="*/ 139 h 164"/>
              <a:gd name="T96" fmla="*/ 20 w 58"/>
              <a:gd name="T97" fmla="*/ 144 h 164"/>
              <a:gd name="T98" fmla="*/ 24 w 58"/>
              <a:gd name="T99" fmla="*/ 148 h 164"/>
              <a:gd name="T100" fmla="*/ 19 w 58"/>
              <a:gd name="T101" fmla="*/ 154 h 164"/>
              <a:gd name="T102" fmla="*/ 8 w 58"/>
              <a:gd name="T103" fmla="*/ 159 h 164"/>
              <a:gd name="T104" fmla="*/ 1 w 58"/>
              <a:gd name="T105" fmla="*/ 162 h 164"/>
              <a:gd name="T106" fmla="*/ 15 w 58"/>
              <a:gd name="T107" fmla="*/ 164 h 164"/>
              <a:gd name="T108" fmla="*/ 43 w 58"/>
              <a:gd name="T109" fmla="*/ 164 h 164"/>
              <a:gd name="T110" fmla="*/ 57 w 58"/>
              <a:gd name="T111" fmla="*/ 162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8" h="164">
                <a:moveTo>
                  <a:pt x="57" y="162"/>
                </a:moveTo>
                <a:cubicBezTo>
                  <a:pt x="57" y="161"/>
                  <a:pt x="54" y="160"/>
                  <a:pt x="50" y="159"/>
                </a:cubicBezTo>
                <a:cubicBezTo>
                  <a:pt x="46" y="158"/>
                  <a:pt x="41" y="156"/>
                  <a:pt x="39" y="154"/>
                </a:cubicBezTo>
                <a:cubicBezTo>
                  <a:pt x="36" y="152"/>
                  <a:pt x="34" y="149"/>
                  <a:pt x="34" y="148"/>
                </a:cubicBezTo>
                <a:cubicBezTo>
                  <a:pt x="34" y="147"/>
                  <a:pt x="36" y="145"/>
                  <a:pt x="38" y="144"/>
                </a:cubicBezTo>
                <a:cubicBezTo>
                  <a:pt x="40" y="143"/>
                  <a:pt x="41" y="141"/>
                  <a:pt x="41" y="139"/>
                </a:cubicBezTo>
                <a:cubicBezTo>
                  <a:pt x="41" y="137"/>
                  <a:pt x="40" y="134"/>
                  <a:pt x="38" y="133"/>
                </a:cubicBezTo>
                <a:cubicBezTo>
                  <a:pt x="36" y="132"/>
                  <a:pt x="34" y="131"/>
                  <a:pt x="34" y="130"/>
                </a:cubicBezTo>
                <a:cubicBezTo>
                  <a:pt x="34" y="129"/>
                  <a:pt x="38" y="126"/>
                  <a:pt x="43" y="123"/>
                </a:cubicBezTo>
                <a:cubicBezTo>
                  <a:pt x="47" y="120"/>
                  <a:pt x="53" y="110"/>
                  <a:pt x="55" y="101"/>
                </a:cubicBezTo>
                <a:cubicBezTo>
                  <a:pt x="57" y="92"/>
                  <a:pt x="57" y="78"/>
                  <a:pt x="56" y="70"/>
                </a:cubicBezTo>
                <a:cubicBezTo>
                  <a:pt x="54" y="62"/>
                  <a:pt x="51" y="50"/>
                  <a:pt x="49" y="44"/>
                </a:cubicBezTo>
                <a:cubicBezTo>
                  <a:pt x="47" y="38"/>
                  <a:pt x="46" y="28"/>
                  <a:pt x="48" y="22"/>
                </a:cubicBezTo>
                <a:cubicBezTo>
                  <a:pt x="50" y="16"/>
                  <a:pt x="53" y="9"/>
                  <a:pt x="54" y="7"/>
                </a:cubicBezTo>
                <a:cubicBezTo>
                  <a:pt x="56" y="4"/>
                  <a:pt x="58" y="2"/>
                  <a:pt x="58" y="1"/>
                </a:cubicBezTo>
                <a:cubicBezTo>
                  <a:pt x="58" y="1"/>
                  <a:pt x="53" y="0"/>
                  <a:pt x="46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8" y="7"/>
                  <a:pt x="51" y="7"/>
                  <a:pt x="51" y="8"/>
                </a:cubicBezTo>
                <a:cubicBezTo>
                  <a:pt x="50" y="9"/>
                  <a:pt x="49" y="11"/>
                  <a:pt x="48" y="13"/>
                </a:cubicBezTo>
                <a:cubicBezTo>
                  <a:pt x="47" y="15"/>
                  <a:pt x="45" y="21"/>
                  <a:pt x="44" y="27"/>
                </a:cubicBezTo>
                <a:cubicBezTo>
                  <a:pt x="43" y="32"/>
                  <a:pt x="43" y="41"/>
                  <a:pt x="45" y="47"/>
                </a:cubicBezTo>
                <a:cubicBezTo>
                  <a:pt x="47" y="52"/>
                  <a:pt x="49" y="63"/>
                  <a:pt x="51" y="70"/>
                </a:cubicBezTo>
                <a:cubicBezTo>
                  <a:pt x="52" y="78"/>
                  <a:pt x="52" y="90"/>
                  <a:pt x="50" y="98"/>
                </a:cubicBezTo>
                <a:cubicBezTo>
                  <a:pt x="48" y="107"/>
                  <a:pt x="44" y="115"/>
                  <a:pt x="40" y="118"/>
                </a:cubicBezTo>
                <a:cubicBezTo>
                  <a:pt x="36" y="121"/>
                  <a:pt x="32" y="123"/>
                  <a:pt x="31" y="123"/>
                </a:cubicBezTo>
                <a:cubicBezTo>
                  <a:pt x="30" y="123"/>
                  <a:pt x="28" y="123"/>
                  <a:pt x="27" y="123"/>
                </a:cubicBezTo>
                <a:cubicBezTo>
                  <a:pt x="26" y="123"/>
                  <a:pt x="22" y="121"/>
                  <a:pt x="18" y="118"/>
                </a:cubicBezTo>
                <a:cubicBezTo>
                  <a:pt x="14" y="115"/>
                  <a:pt x="10" y="107"/>
                  <a:pt x="8" y="98"/>
                </a:cubicBezTo>
                <a:cubicBezTo>
                  <a:pt x="6" y="90"/>
                  <a:pt x="6" y="78"/>
                  <a:pt x="7" y="70"/>
                </a:cubicBezTo>
                <a:cubicBezTo>
                  <a:pt x="9" y="63"/>
                  <a:pt x="11" y="52"/>
                  <a:pt x="13" y="47"/>
                </a:cubicBezTo>
                <a:cubicBezTo>
                  <a:pt x="15" y="41"/>
                  <a:pt x="15" y="32"/>
                  <a:pt x="14" y="27"/>
                </a:cubicBezTo>
                <a:cubicBezTo>
                  <a:pt x="13" y="21"/>
                  <a:pt x="11" y="15"/>
                  <a:pt x="10" y="13"/>
                </a:cubicBezTo>
                <a:cubicBezTo>
                  <a:pt x="9" y="11"/>
                  <a:pt x="8" y="9"/>
                  <a:pt x="7" y="8"/>
                </a:cubicBezTo>
                <a:cubicBezTo>
                  <a:pt x="7" y="7"/>
                  <a:pt x="12" y="7"/>
                  <a:pt x="18" y="7"/>
                </a:cubicBezTo>
                <a:cubicBezTo>
                  <a:pt x="24" y="7"/>
                  <a:pt x="34" y="7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2" y="0"/>
                  <a:pt x="42" y="0"/>
                  <a:pt x="42" y="0"/>
                </a:cubicBezTo>
                <a:cubicBezTo>
                  <a:pt x="33" y="0"/>
                  <a:pt x="22" y="0"/>
                  <a:pt x="14" y="0"/>
                </a:cubicBezTo>
                <a:cubicBezTo>
                  <a:pt x="6" y="0"/>
                  <a:pt x="0" y="1"/>
                  <a:pt x="0" y="1"/>
                </a:cubicBezTo>
                <a:cubicBezTo>
                  <a:pt x="0" y="2"/>
                  <a:pt x="2" y="4"/>
                  <a:pt x="4" y="7"/>
                </a:cubicBezTo>
                <a:cubicBezTo>
                  <a:pt x="5" y="9"/>
                  <a:pt x="8" y="16"/>
                  <a:pt x="10" y="22"/>
                </a:cubicBezTo>
                <a:cubicBezTo>
                  <a:pt x="12" y="28"/>
                  <a:pt x="11" y="38"/>
                  <a:pt x="9" y="44"/>
                </a:cubicBezTo>
                <a:cubicBezTo>
                  <a:pt x="7" y="50"/>
                  <a:pt x="4" y="62"/>
                  <a:pt x="2" y="70"/>
                </a:cubicBezTo>
                <a:cubicBezTo>
                  <a:pt x="1" y="78"/>
                  <a:pt x="1" y="92"/>
                  <a:pt x="3" y="101"/>
                </a:cubicBezTo>
                <a:cubicBezTo>
                  <a:pt x="5" y="110"/>
                  <a:pt x="11" y="120"/>
                  <a:pt x="15" y="123"/>
                </a:cubicBezTo>
                <a:cubicBezTo>
                  <a:pt x="20" y="126"/>
                  <a:pt x="24" y="129"/>
                  <a:pt x="24" y="130"/>
                </a:cubicBezTo>
                <a:cubicBezTo>
                  <a:pt x="24" y="131"/>
                  <a:pt x="22" y="132"/>
                  <a:pt x="20" y="133"/>
                </a:cubicBezTo>
                <a:cubicBezTo>
                  <a:pt x="18" y="134"/>
                  <a:pt x="17" y="137"/>
                  <a:pt x="17" y="139"/>
                </a:cubicBezTo>
                <a:cubicBezTo>
                  <a:pt x="17" y="141"/>
                  <a:pt x="18" y="143"/>
                  <a:pt x="20" y="144"/>
                </a:cubicBezTo>
                <a:cubicBezTo>
                  <a:pt x="22" y="145"/>
                  <a:pt x="24" y="147"/>
                  <a:pt x="24" y="148"/>
                </a:cubicBezTo>
                <a:cubicBezTo>
                  <a:pt x="24" y="149"/>
                  <a:pt x="22" y="152"/>
                  <a:pt x="19" y="154"/>
                </a:cubicBezTo>
                <a:cubicBezTo>
                  <a:pt x="17" y="156"/>
                  <a:pt x="12" y="158"/>
                  <a:pt x="8" y="159"/>
                </a:cubicBezTo>
                <a:cubicBezTo>
                  <a:pt x="4" y="160"/>
                  <a:pt x="1" y="161"/>
                  <a:pt x="1" y="162"/>
                </a:cubicBezTo>
                <a:cubicBezTo>
                  <a:pt x="1" y="163"/>
                  <a:pt x="7" y="164"/>
                  <a:pt x="15" y="164"/>
                </a:cubicBezTo>
                <a:cubicBezTo>
                  <a:pt x="23" y="164"/>
                  <a:pt x="35" y="164"/>
                  <a:pt x="43" y="164"/>
                </a:cubicBezTo>
                <a:cubicBezTo>
                  <a:pt x="51" y="164"/>
                  <a:pt x="57" y="163"/>
                  <a:pt x="57" y="1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470"/>
          <p:cNvSpPr>
            <a:spLocks/>
          </p:cNvSpPr>
          <p:nvPr/>
        </p:nvSpPr>
        <p:spPr bwMode="auto">
          <a:xfrm>
            <a:off x="7177957" y="4274302"/>
            <a:ext cx="99697" cy="308020"/>
          </a:xfrm>
          <a:custGeom>
            <a:avLst/>
            <a:gdLst>
              <a:gd name="T0" fmla="*/ 36 w 42"/>
              <a:gd name="T1" fmla="*/ 0 h 129"/>
              <a:gd name="T2" fmla="*/ 32 w 42"/>
              <a:gd name="T3" fmla="*/ 22 h 129"/>
              <a:gd name="T4" fmla="*/ 31 w 42"/>
              <a:gd name="T5" fmla="*/ 22 h 129"/>
              <a:gd name="T6" fmla="*/ 21 w 42"/>
              <a:gd name="T7" fmla="*/ 22 h 129"/>
              <a:gd name="T8" fmla="*/ 4 w 42"/>
              <a:gd name="T9" fmla="*/ 23 h 129"/>
              <a:gd name="T10" fmla="*/ 5 w 42"/>
              <a:gd name="T11" fmla="*/ 29 h 129"/>
              <a:gd name="T12" fmla="*/ 8 w 42"/>
              <a:gd name="T13" fmla="*/ 42 h 129"/>
              <a:gd name="T14" fmla="*/ 7 w 42"/>
              <a:gd name="T15" fmla="*/ 59 h 129"/>
              <a:gd name="T16" fmla="*/ 2 w 42"/>
              <a:gd name="T17" fmla="*/ 81 h 129"/>
              <a:gd name="T18" fmla="*/ 2 w 42"/>
              <a:gd name="T19" fmla="*/ 107 h 129"/>
              <a:gd name="T20" fmla="*/ 11 w 42"/>
              <a:gd name="T21" fmla="*/ 125 h 129"/>
              <a:gd name="T22" fmla="*/ 19 w 42"/>
              <a:gd name="T23" fmla="*/ 129 h 129"/>
              <a:gd name="T24" fmla="*/ 23 w 42"/>
              <a:gd name="T25" fmla="*/ 129 h 129"/>
              <a:gd name="T26" fmla="*/ 31 w 42"/>
              <a:gd name="T27" fmla="*/ 125 h 129"/>
              <a:gd name="T28" fmla="*/ 40 w 42"/>
              <a:gd name="T29" fmla="*/ 107 h 129"/>
              <a:gd name="T30" fmla="*/ 40 w 42"/>
              <a:gd name="T31" fmla="*/ 81 h 129"/>
              <a:gd name="T32" fmla="*/ 35 w 42"/>
              <a:gd name="T33" fmla="*/ 59 h 129"/>
              <a:gd name="T34" fmla="*/ 33 w 42"/>
              <a:gd name="T35" fmla="*/ 42 h 129"/>
              <a:gd name="T36" fmla="*/ 36 w 42"/>
              <a:gd name="T37" fmla="*/ 29 h 129"/>
              <a:gd name="T38" fmla="*/ 38 w 42"/>
              <a:gd name="T39" fmla="*/ 23 h 129"/>
              <a:gd name="T40" fmla="*/ 35 w 42"/>
              <a:gd name="T41" fmla="*/ 22 h 129"/>
              <a:gd name="T42" fmla="*/ 34 w 42"/>
              <a:gd name="T43" fmla="*/ 22 h 129"/>
              <a:gd name="T44" fmla="*/ 38 w 42"/>
              <a:gd name="T45" fmla="*/ 0 h 129"/>
              <a:gd name="T46" fmla="*/ 36 w 42"/>
              <a:gd name="T47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2" h="129">
                <a:moveTo>
                  <a:pt x="36" y="0"/>
                </a:move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2"/>
                  <a:pt x="31" y="22"/>
                </a:cubicBezTo>
                <a:cubicBezTo>
                  <a:pt x="29" y="22"/>
                  <a:pt x="25" y="22"/>
                  <a:pt x="21" y="22"/>
                </a:cubicBezTo>
                <a:cubicBezTo>
                  <a:pt x="11" y="22"/>
                  <a:pt x="4" y="22"/>
                  <a:pt x="4" y="23"/>
                </a:cubicBezTo>
                <a:cubicBezTo>
                  <a:pt x="4" y="23"/>
                  <a:pt x="4" y="26"/>
                  <a:pt x="5" y="29"/>
                </a:cubicBezTo>
                <a:cubicBezTo>
                  <a:pt x="6" y="32"/>
                  <a:pt x="8" y="38"/>
                  <a:pt x="8" y="42"/>
                </a:cubicBezTo>
                <a:cubicBezTo>
                  <a:pt x="9" y="46"/>
                  <a:pt x="8" y="54"/>
                  <a:pt x="7" y="59"/>
                </a:cubicBezTo>
                <a:cubicBezTo>
                  <a:pt x="5" y="65"/>
                  <a:pt x="3" y="74"/>
                  <a:pt x="2" y="81"/>
                </a:cubicBezTo>
                <a:cubicBezTo>
                  <a:pt x="0" y="88"/>
                  <a:pt x="1" y="99"/>
                  <a:pt x="2" y="107"/>
                </a:cubicBezTo>
                <a:cubicBezTo>
                  <a:pt x="4" y="114"/>
                  <a:pt x="8" y="123"/>
                  <a:pt x="11" y="125"/>
                </a:cubicBezTo>
                <a:cubicBezTo>
                  <a:pt x="14" y="127"/>
                  <a:pt x="18" y="129"/>
                  <a:pt x="19" y="129"/>
                </a:cubicBezTo>
                <a:cubicBezTo>
                  <a:pt x="20" y="129"/>
                  <a:pt x="22" y="129"/>
                  <a:pt x="23" y="129"/>
                </a:cubicBezTo>
                <a:cubicBezTo>
                  <a:pt x="24" y="129"/>
                  <a:pt x="28" y="127"/>
                  <a:pt x="31" y="125"/>
                </a:cubicBezTo>
                <a:cubicBezTo>
                  <a:pt x="34" y="123"/>
                  <a:pt x="38" y="114"/>
                  <a:pt x="40" y="107"/>
                </a:cubicBezTo>
                <a:cubicBezTo>
                  <a:pt x="41" y="99"/>
                  <a:pt x="42" y="88"/>
                  <a:pt x="40" y="81"/>
                </a:cubicBezTo>
                <a:cubicBezTo>
                  <a:pt x="39" y="74"/>
                  <a:pt x="37" y="65"/>
                  <a:pt x="35" y="59"/>
                </a:cubicBezTo>
                <a:cubicBezTo>
                  <a:pt x="34" y="54"/>
                  <a:pt x="33" y="46"/>
                  <a:pt x="33" y="42"/>
                </a:cubicBezTo>
                <a:cubicBezTo>
                  <a:pt x="34" y="38"/>
                  <a:pt x="35" y="32"/>
                  <a:pt x="36" y="29"/>
                </a:cubicBezTo>
                <a:cubicBezTo>
                  <a:pt x="37" y="26"/>
                  <a:pt x="38" y="23"/>
                  <a:pt x="38" y="23"/>
                </a:cubicBezTo>
                <a:cubicBezTo>
                  <a:pt x="38" y="23"/>
                  <a:pt x="37" y="22"/>
                  <a:pt x="35" y="22"/>
                </a:cubicBezTo>
                <a:cubicBezTo>
                  <a:pt x="35" y="22"/>
                  <a:pt x="35" y="22"/>
                  <a:pt x="34" y="22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7" y="0"/>
                  <a:pt x="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471"/>
          <p:cNvSpPr>
            <a:spLocks/>
          </p:cNvSpPr>
          <p:nvPr/>
        </p:nvSpPr>
        <p:spPr bwMode="auto">
          <a:xfrm>
            <a:off x="7273190" y="4176093"/>
            <a:ext cx="72912" cy="58033"/>
          </a:xfrm>
          <a:custGeom>
            <a:avLst/>
            <a:gdLst>
              <a:gd name="T0" fmla="*/ 29 w 31"/>
              <a:gd name="T1" fmla="*/ 0 h 24"/>
              <a:gd name="T2" fmla="*/ 6 w 31"/>
              <a:gd name="T3" fmla="*/ 10 h 24"/>
              <a:gd name="T4" fmla="*/ 5 w 31"/>
              <a:gd name="T5" fmla="*/ 11 h 24"/>
              <a:gd name="T6" fmla="*/ 5 w 31"/>
              <a:gd name="T7" fmla="*/ 11 h 24"/>
              <a:gd name="T8" fmla="*/ 4 w 31"/>
              <a:gd name="T9" fmla="*/ 12 h 24"/>
              <a:gd name="T10" fmla="*/ 3 w 31"/>
              <a:gd name="T11" fmla="*/ 13 h 24"/>
              <a:gd name="T12" fmla="*/ 3 w 31"/>
              <a:gd name="T13" fmla="*/ 14 h 24"/>
              <a:gd name="T14" fmla="*/ 3 w 31"/>
              <a:gd name="T15" fmla="*/ 14 h 24"/>
              <a:gd name="T16" fmla="*/ 2 w 31"/>
              <a:gd name="T17" fmla="*/ 14 h 24"/>
              <a:gd name="T18" fmla="*/ 2 w 31"/>
              <a:gd name="T19" fmla="*/ 15 h 24"/>
              <a:gd name="T20" fmla="*/ 1 w 31"/>
              <a:gd name="T21" fmla="*/ 16 h 24"/>
              <a:gd name="T22" fmla="*/ 1 w 31"/>
              <a:gd name="T23" fmla="*/ 17 h 24"/>
              <a:gd name="T24" fmla="*/ 0 w 31"/>
              <a:gd name="T25" fmla="*/ 18 h 24"/>
              <a:gd name="T26" fmla="*/ 1 w 31"/>
              <a:gd name="T27" fmla="*/ 19 h 24"/>
              <a:gd name="T28" fmla="*/ 0 w 31"/>
              <a:gd name="T29" fmla="*/ 19 h 24"/>
              <a:gd name="T30" fmla="*/ 0 w 31"/>
              <a:gd name="T31" fmla="*/ 20 h 24"/>
              <a:gd name="T32" fmla="*/ 0 w 31"/>
              <a:gd name="T33" fmla="*/ 23 h 24"/>
              <a:gd name="T34" fmla="*/ 0 w 31"/>
              <a:gd name="T35" fmla="*/ 23 h 24"/>
              <a:gd name="T36" fmla="*/ 1 w 31"/>
              <a:gd name="T37" fmla="*/ 23 h 24"/>
              <a:gd name="T38" fmla="*/ 2 w 31"/>
              <a:gd name="T39" fmla="*/ 24 h 24"/>
              <a:gd name="T40" fmla="*/ 2 w 31"/>
              <a:gd name="T41" fmla="*/ 22 h 24"/>
              <a:gd name="T42" fmla="*/ 3 w 31"/>
              <a:gd name="T43" fmla="*/ 20 h 24"/>
              <a:gd name="T44" fmla="*/ 3 w 31"/>
              <a:gd name="T45" fmla="*/ 20 h 24"/>
              <a:gd name="T46" fmla="*/ 3 w 31"/>
              <a:gd name="T47" fmla="*/ 19 h 24"/>
              <a:gd name="T48" fmla="*/ 4 w 31"/>
              <a:gd name="T49" fmla="*/ 18 h 24"/>
              <a:gd name="T50" fmla="*/ 3 w 31"/>
              <a:gd name="T51" fmla="*/ 17 h 24"/>
              <a:gd name="T52" fmla="*/ 4 w 31"/>
              <a:gd name="T53" fmla="*/ 17 h 24"/>
              <a:gd name="T54" fmla="*/ 4 w 31"/>
              <a:gd name="T55" fmla="*/ 16 h 24"/>
              <a:gd name="T56" fmla="*/ 5 w 31"/>
              <a:gd name="T57" fmla="*/ 15 h 24"/>
              <a:gd name="T58" fmla="*/ 5 w 31"/>
              <a:gd name="T59" fmla="*/ 14 h 24"/>
              <a:gd name="T60" fmla="*/ 6 w 31"/>
              <a:gd name="T61" fmla="*/ 14 h 24"/>
              <a:gd name="T62" fmla="*/ 6 w 31"/>
              <a:gd name="T63" fmla="*/ 13 h 24"/>
              <a:gd name="T64" fmla="*/ 7 w 31"/>
              <a:gd name="T65" fmla="*/ 13 h 24"/>
              <a:gd name="T66" fmla="*/ 7 w 31"/>
              <a:gd name="T67" fmla="*/ 12 h 24"/>
              <a:gd name="T68" fmla="*/ 8 w 31"/>
              <a:gd name="T69" fmla="*/ 12 h 24"/>
              <a:gd name="T70" fmla="*/ 9 w 31"/>
              <a:gd name="T71" fmla="*/ 12 h 24"/>
              <a:gd name="T72" fmla="*/ 31 w 31"/>
              <a:gd name="T73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" h="24">
                <a:moveTo>
                  <a:pt x="31" y="1"/>
                </a:moveTo>
                <a:cubicBezTo>
                  <a:pt x="31" y="0"/>
                  <a:pt x="30" y="0"/>
                  <a:pt x="29" y="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0"/>
                  <a:pt x="7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5" y="11"/>
                  <a:pt x="5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4" y="11"/>
                  <a:pt x="4" y="11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3"/>
                  <a:pt x="4" y="13"/>
                </a:cubicBezTo>
                <a:cubicBezTo>
                  <a:pt x="4" y="13"/>
                  <a:pt x="4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2" y="13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5"/>
                  <a:pt x="1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5"/>
                  <a:pt x="2" y="15"/>
                  <a:pt x="2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1" y="16"/>
                  <a:pt x="1" y="16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0" y="17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4"/>
                </a:cubicBezTo>
                <a:cubicBezTo>
                  <a:pt x="1" y="24"/>
                  <a:pt x="2" y="24"/>
                  <a:pt x="2" y="24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3" y="22"/>
                  <a:pt x="3" y="21"/>
                  <a:pt x="3" y="21"/>
                </a:cubicBezTo>
                <a:cubicBezTo>
                  <a:pt x="3" y="21"/>
                  <a:pt x="3" y="20"/>
                  <a:pt x="3" y="20"/>
                </a:cubicBezTo>
                <a:cubicBezTo>
                  <a:pt x="3" y="20"/>
                  <a:pt x="2" y="20"/>
                  <a:pt x="2" y="20"/>
                </a:cubicBezTo>
                <a:cubicBezTo>
                  <a:pt x="2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4" y="18"/>
                  <a:pt x="4" y="18"/>
                </a:cubicBezTo>
                <a:cubicBezTo>
                  <a:pt x="4" y="18"/>
                  <a:pt x="4" y="17"/>
                  <a:pt x="4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5" y="16"/>
                  <a:pt x="5" y="16"/>
                  <a:pt x="5" y="15"/>
                </a:cubicBezTo>
                <a:cubicBezTo>
                  <a:pt x="5" y="15"/>
                  <a:pt x="5" y="15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6" y="14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8" y="13"/>
                  <a:pt x="7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3"/>
                  <a:pt x="8" y="13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30" y="2"/>
                  <a:pt x="30" y="2"/>
                  <a:pt x="30" y="2"/>
                </a:cubicBezTo>
                <a:cubicBezTo>
                  <a:pt x="31" y="2"/>
                  <a:pt x="31" y="1"/>
                  <a:pt x="3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472"/>
          <p:cNvSpPr>
            <a:spLocks/>
          </p:cNvSpPr>
          <p:nvPr/>
        </p:nvSpPr>
        <p:spPr bwMode="auto">
          <a:xfrm>
            <a:off x="7206230" y="4235613"/>
            <a:ext cx="123505" cy="46129"/>
          </a:xfrm>
          <a:custGeom>
            <a:avLst/>
            <a:gdLst>
              <a:gd name="T0" fmla="*/ 44 w 52"/>
              <a:gd name="T1" fmla="*/ 17 h 19"/>
              <a:gd name="T2" fmla="*/ 47 w 52"/>
              <a:gd name="T3" fmla="*/ 16 h 19"/>
              <a:gd name="T4" fmla="*/ 50 w 52"/>
              <a:gd name="T5" fmla="*/ 17 h 19"/>
              <a:gd name="T6" fmla="*/ 52 w 52"/>
              <a:gd name="T7" fmla="*/ 18 h 19"/>
              <a:gd name="T8" fmla="*/ 52 w 52"/>
              <a:gd name="T9" fmla="*/ 18 h 19"/>
              <a:gd name="T10" fmla="*/ 52 w 52"/>
              <a:gd name="T11" fmla="*/ 17 h 19"/>
              <a:gd name="T12" fmla="*/ 29 w 52"/>
              <a:gd name="T13" fmla="*/ 0 h 19"/>
              <a:gd name="T14" fmla="*/ 29 w 52"/>
              <a:gd name="T15" fmla="*/ 0 h 19"/>
              <a:gd name="T16" fmla="*/ 29 w 52"/>
              <a:gd name="T17" fmla="*/ 0 h 19"/>
              <a:gd name="T18" fmla="*/ 28 w 52"/>
              <a:gd name="T19" fmla="*/ 0 h 19"/>
              <a:gd name="T20" fmla="*/ 28 w 52"/>
              <a:gd name="T21" fmla="*/ 0 h 19"/>
              <a:gd name="T22" fmla="*/ 28 w 52"/>
              <a:gd name="T23" fmla="*/ 0 h 19"/>
              <a:gd name="T24" fmla="*/ 28 w 52"/>
              <a:gd name="T25" fmla="*/ 0 h 19"/>
              <a:gd name="T26" fmla="*/ 0 w 52"/>
              <a:gd name="T27" fmla="*/ 9 h 19"/>
              <a:gd name="T28" fmla="*/ 0 w 52"/>
              <a:gd name="T29" fmla="*/ 9 h 19"/>
              <a:gd name="T30" fmla="*/ 4 w 52"/>
              <a:gd name="T31" fmla="*/ 9 h 19"/>
              <a:gd name="T32" fmla="*/ 8 w 52"/>
              <a:gd name="T33" fmla="*/ 11 h 19"/>
              <a:gd name="T34" fmla="*/ 9 w 52"/>
              <a:gd name="T35" fmla="*/ 12 h 19"/>
              <a:gd name="T36" fmla="*/ 9 w 52"/>
              <a:gd name="T37" fmla="*/ 12 h 19"/>
              <a:gd name="T38" fmla="*/ 9 w 52"/>
              <a:gd name="T39" fmla="*/ 13 h 19"/>
              <a:gd name="T40" fmla="*/ 9 w 52"/>
              <a:gd name="T41" fmla="*/ 13 h 19"/>
              <a:gd name="T42" fmla="*/ 11 w 52"/>
              <a:gd name="T43" fmla="*/ 12 h 19"/>
              <a:gd name="T44" fmla="*/ 13 w 52"/>
              <a:gd name="T45" fmla="*/ 12 h 19"/>
              <a:gd name="T46" fmla="*/ 17 w 52"/>
              <a:gd name="T47" fmla="*/ 13 h 19"/>
              <a:gd name="T48" fmla="*/ 19 w 52"/>
              <a:gd name="T49" fmla="*/ 14 h 19"/>
              <a:gd name="T50" fmla="*/ 20 w 52"/>
              <a:gd name="T51" fmla="*/ 15 h 19"/>
              <a:gd name="T52" fmla="*/ 20 w 52"/>
              <a:gd name="T53" fmla="*/ 16 h 19"/>
              <a:gd name="T54" fmla="*/ 20 w 52"/>
              <a:gd name="T55" fmla="*/ 16 h 19"/>
              <a:gd name="T56" fmla="*/ 21 w 52"/>
              <a:gd name="T57" fmla="*/ 15 h 19"/>
              <a:gd name="T58" fmla="*/ 24 w 52"/>
              <a:gd name="T59" fmla="*/ 14 h 19"/>
              <a:gd name="T60" fmla="*/ 25 w 52"/>
              <a:gd name="T61" fmla="*/ 14 h 19"/>
              <a:gd name="T62" fmla="*/ 28 w 52"/>
              <a:gd name="T63" fmla="*/ 15 h 19"/>
              <a:gd name="T64" fmla="*/ 30 w 52"/>
              <a:gd name="T65" fmla="*/ 16 h 19"/>
              <a:gd name="T66" fmla="*/ 30 w 52"/>
              <a:gd name="T67" fmla="*/ 18 h 19"/>
              <a:gd name="T68" fmla="*/ 31 w 52"/>
              <a:gd name="T69" fmla="*/ 18 h 19"/>
              <a:gd name="T70" fmla="*/ 31 w 52"/>
              <a:gd name="T71" fmla="*/ 18 h 19"/>
              <a:gd name="T72" fmla="*/ 32 w 52"/>
              <a:gd name="T73" fmla="*/ 16 h 19"/>
              <a:gd name="T74" fmla="*/ 36 w 52"/>
              <a:gd name="T75" fmla="*/ 16 h 19"/>
              <a:gd name="T76" fmla="*/ 38 w 52"/>
              <a:gd name="T77" fmla="*/ 16 h 19"/>
              <a:gd name="T78" fmla="*/ 40 w 52"/>
              <a:gd name="T79" fmla="*/ 17 h 19"/>
              <a:gd name="T80" fmla="*/ 42 w 52"/>
              <a:gd name="T81" fmla="*/ 19 h 19"/>
              <a:gd name="T82" fmla="*/ 42 w 52"/>
              <a:gd name="T83" fmla="*/ 19 h 19"/>
              <a:gd name="T84" fmla="*/ 42 w 52"/>
              <a:gd name="T85" fmla="*/ 19 h 19"/>
              <a:gd name="T86" fmla="*/ 43 w 52"/>
              <a:gd name="T87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2" h="19">
                <a:moveTo>
                  <a:pt x="43" y="17"/>
                </a:moveTo>
                <a:cubicBezTo>
                  <a:pt x="43" y="17"/>
                  <a:pt x="43" y="17"/>
                  <a:pt x="44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7"/>
                  <a:pt x="45" y="16"/>
                  <a:pt x="45" y="16"/>
                </a:cubicBezTo>
                <a:cubicBezTo>
                  <a:pt x="45" y="16"/>
                  <a:pt x="45" y="16"/>
                  <a:pt x="45" y="16"/>
                </a:cubicBezTo>
                <a:cubicBezTo>
                  <a:pt x="46" y="16"/>
                  <a:pt x="47" y="16"/>
                  <a:pt x="47" y="16"/>
                </a:cubicBezTo>
                <a:cubicBezTo>
                  <a:pt x="47" y="16"/>
                  <a:pt x="47" y="16"/>
                  <a:pt x="48" y="16"/>
                </a:cubicBezTo>
                <a:cubicBezTo>
                  <a:pt x="48" y="16"/>
                  <a:pt x="49" y="17"/>
                  <a:pt x="49" y="17"/>
                </a:cubicBezTo>
                <a:cubicBezTo>
                  <a:pt x="49" y="17"/>
                  <a:pt x="50" y="17"/>
                  <a:pt x="50" y="17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8"/>
                  <a:pt x="52" y="17"/>
                  <a:pt x="52" y="17"/>
                </a:cubicBezTo>
                <a:cubicBezTo>
                  <a:pt x="31" y="1"/>
                  <a:pt x="31" y="1"/>
                  <a:pt x="31" y="1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3" y="8"/>
                  <a:pt x="3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6" y="10"/>
                  <a:pt x="7" y="10"/>
                </a:cubicBezTo>
                <a:cubicBezTo>
                  <a:pt x="8" y="10"/>
                  <a:pt x="8" y="10"/>
                  <a:pt x="8" y="11"/>
                </a:cubicBezTo>
                <a:cubicBezTo>
                  <a:pt x="8" y="11"/>
                  <a:pt x="9" y="11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3" y="12"/>
                  <a:pt x="13" y="12"/>
                </a:cubicBezTo>
                <a:cubicBezTo>
                  <a:pt x="13" y="12"/>
                  <a:pt x="14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6" y="13"/>
                  <a:pt x="17" y="13"/>
                  <a:pt x="17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3"/>
                  <a:pt x="18" y="13"/>
                  <a:pt x="19" y="14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15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6"/>
                  <a:pt x="21" y="16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1" y="15"/>
                  <a:pt x="21" y="15"/>
                </a:cubicBezTo>
                <a:cubicBezTo>
                  <a:pt x="21" y="15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3" y="14"/>
                  <a:pt x="23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6" y="14"/>
                  <a:pt x="26" y="15"/>
                  <a:pt x="26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5"/>
                  <a:pt x="28" y="15"/>
                  <a:pt x="28" y="15"/>
                </a:cubicBezTo>
                <a:cubicBezTo>
                  <a:pt x="28" y="15"/>
                  <a:pt x="28" y="15"/>
                  <a:pt x="29" y="15"/>
                </a:cubicBezTo>
                <a:cubicBezTo>
                  <a:pt x="29" y="15"/>
                  <a:pt x="29" y="16"/>
                  <a:pt x="30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7"/>
                  <a:pt x="30" y="17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7"/>
                  <a:pt x="31" y="17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2" y="16"/>
                  <a:pt x="32" y="16"/>
                </a:cubicBezTo>
                <a:cubicBezTo>
                  <a:pt x="32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5" y="16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16"/>
                  <a:pt x="37" y="16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6"/>
                  <a:pt x="38" y="16"/>
                  <a:pt x="39" y="16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1" y="19"/>
                  <a:pt x="41" y="19"/>
                  <a:pt x="41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3" y="19"/>
                  <a:pt x="43" y="19"/>
                  <a:pt x="43" y="18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42" y="17"/>
                  <a:pt x="43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473"/>
          <p:cNvSpPr>
            <a:spLocks noEditPoints="1"/>
          </p:cNvSpPr>
          <p:nvPr/>
        </p:nvSpPr>
        <p:spPr bwMode="auto">
          <a:xfrm>
            <a:off x="7328247" y="4042171"/>
            <a:ext cx="427060" cy="647288"/>
          </a:xfrm>
          <a:custGeom>
            <a:avLst/>
            <a:gdLst>
              <a:gd name="T0" fmla="*/ 177 w 179"/>
              <a:gd name="T1" fmla="*/ 166 h 271"/>
              <a:gd name="T2" fmla="*/ 161 w 179"/>
              <a:gd name="T3" fmla="*/ 126 h 271"/>
              <a:gd name="T4" fmla="*/ 132 w 179"/>
              <a:gd name="T5" fmla="*/ 98 h 271"/>
              <a:gd name="T6" fmla="*/ 115 w 179"/>
              <a:gd name="T7" fmla="*/ 83 h 271"/>
              <a:gd name="T8" fmla="*/ 112 w 179"/>
              <a:gd name="T9" fmla="*/ 79 h 271"/>
              <a:gd name="T10" fmla="*/ 109 w 179"/>
              <a:gd name="T11" fmla="*/ 75 h 271"/>
              <a:gd name="T12" fmla="*/ 109 w 179"/>
              <a:gd name="T13" fmla="*/ 57 h 271"/>
              <a:gd name="T14" fmla="*/ 109 w 179"/>
              <a:gd name="T15" fmla="*/ 38 h 271"/>
              <a:gd name="T16" fmla="*/ 113 w 179"/>
              <a:gd name="T17" fmla="*/ 35 h 271"/>
              <a:gd name="T18" fmla="*/ 116 w 179"/>
              <a:gd name="T19" fmla="*/ 26 h 271"/>
              <a:gd name="T20" fmla="*/ 120 w 179"/>
              <a:gd name="T21" fmla="*/ 12 h 271"/>
              <a:gd name="T22" fmla="*/ 120 w 179"/>
              <a:gd name="T23" fmla="*/ 3 h 271"/>
              <a:gd name="T24" fmla="*/ 103 w 179"/>
              <a:gd name="T25" fmla="*/ 0 h 271"/>
              <a:gd name="T26" fmla="*/ 76 w 179"/>
              <a:gd name="T27" fmla="*/ 0 h 271"/>
              <a:gd name="T28" fmla="*/ 59 w 179"/>
              <a:gd name="T29" fmla="*/ 3 h 271"/>
              <a:gd name="T30" fmla="*/ 59 w 179"/>
              <a:gd name="T31" fmla="*/ 12 h 271"/>
              <a:gd name="T32" fmla="*/ 63 w 179"/>
              <a:gd name="T33" fmla="*/ 26 h 271"/>
              <a:gd name="T34" fmla="*/ 66 w 179"/>
              <a:gd name="T35" fmla="*/ 35 h 271"/>
              <a:gd name="T36" fmla="*/ 70 w 179"/>
              <a:gd name="T37" fmla="*/ 38 h 271"/>
              <a:gd name="T38" fmla="*/ 70 w 179"/>
              <a:gd name="T39" fmla="*/ 57 h 271"/>
              <a:gd name="T40" fmla="*/ 70 w 179"/>
              <a:gd name="T41" fmla="*/ 75 h 271"/>
              <a:gd name="T42" fmla="*/ 67 w 179"/>
              <a:gd name="T43" fmla="*/ 79 h 271"/>
              <a:gd name="T44" fmla="*/ 64 w 179"/>
              <a:gd name="T45" fmla="*/ 83 h 271"/>
              <a:gd name="T46" fmla="*/ 47 w 179"/>
              <a:gd name="T47" fmla="*/ 98 h 271"/>
              <a:gd name="T48" fmla="*/ 18 w 179"/>
              <a:gd name="T49" fmla="*/ 126 h 271"/>
              <a:gd name="T50" fmla="*/ 2 w 179"/>
              <a:gd name="T51" fmla="*/ 166 h 271"/>
              <a:gd name="T52" fmla="*/ 5 w 179"/>
              <a:gd name="T53" fmla="*/ 213 h 271"/>
              <a:gd name="T54" fmla="*/ 28 w 179"/>
              <a:gd name="T55" fmla="*/ 253 h 271"/>
              <a:gd name="T56" fmla="*/ 67 w 179"/>
              <a:gd name="T57" fmla="*/ 271 h 271"/>
              <a:gd name="T58" fmla="*/ 112 w 179"/>
              <a:gd name="T59" fmla="*/ 271 h 271"/>
              <a:gd name="T60" fmla="*/ 151 w 179"/>
              <a:gd name="T61" fmla="*/ 253 h 271"/>
              <a:gd name="T62" fmla="*/ 174 w 179"/>
              <a:gd name="T63" fmla="*/ 213 h 271"/>
              <a:gd name="T64" fmla="*/ 177 w 179"/>
              <a:gd name="T65" fmla="*/ 166 h 271"/>
              <a:gd name="T66" fmla="*/ 160 w 179"/>
              <a:gd name="T67" fmla="*/ 206 h 271"/>
              <a:gd name="T68" fmla="*/ 150 w 179"/>
              <a:gd name="T69" fmla="*/ 231 h 271"/>
              <a:gd name="T70" fmla="*/ 89 w 179"/>
              <a:gd name="T71" fmla="*/ 240 h 271"/>
              <a:gd name="T72" fmla="*/ 28 w 179"/>
              <a:gd name="T73" fmla="*/ 231 h 271"/>
              <a:gd name="T74" fmla="*/ 19 w 179"/>
              <a:gd name="T75" fmla="*/ 206 h 271"/>
              <a:gd name="T76" fmla="*/ 20 w 179"/>
              <a:gd name="T77" fmla="*/ 173 h 271"/>
              <a:gd name="T78" fmla="*/ 31 w 179"/>
              <a:gd name="T79" fmla="*/ 143 h 271"/>
              <a:gd name="T80" fmla="*/ 89 w 179"/>
              <a:gd name="T81" fmla="*/ 131 h 271"/>
              <a:gd name="T82" fmla="*/ 148 w 179"/>
              <a:gd name="T83" fmla="*/ 143 h 271"/>
              <a:gd name="T84" fmla="*/ 159 w 179"/>
              <a:gd name="T85" fmla="*/ 173 h 271"/>
              <a:gd name="T86" fmla="*/ 160 w 179"/>
              <a:gd name="T87" fmla="*/ 206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9" h="271">
                <a:moveTo>
                  <a:pt x="177" y="166"/>
                </a:moveTo>
                <a:cubicBezTo>
                  <a:pt x="174" y="153"/>
                  <a:pt x="168" y="135"/>
                  <a:pt x="161" y="126"/>
                </a:cubicBezTo>
                <a:cubicBezTo>
                  <a:pt x="155" y="116"/>
                  <a:pt x="142" y="104"/>
                  <a:pt x="132" y="98"/>
                </a:cubicBezTo>
                <a:cubicBezTo>
                  <a:pt x="123" y="92"/>
                  <a:pt x="115" y="85"/>
                  <a:pt x="115" y="83"/>
                </a:cubicBezTo>
                <a:cubicBezTo>
                  <a:pt x="115" y="81"/>
                  <a:pt x="114" y="79"/>
                  <a:pt x="112" y="79"/>
                </a:cubicBezTo>
                <a:cubicBezTo>
                  <a:pt x="111" y="79"/>
                  <a:pt x="109" y="77"/>
                  <a:pt x="109" y="75"/>
                </a:cubicBezTo>
                <a:cubicBezTo>
                  <a:pt x="109" y="73"/>
                  <a:pt x="109" y="65"/>
                  <a:pt x="109" y="57"/>
                </a:cubicBezTo>
                <a:cubicBezTo>
                  <a:pt x="109" y="49"/>
                  <a:pt x="109" y="40"/>
                  <a:pt x="109" y="38"/>
                </a:cubicBezTo>
                <a:cubicBezTo>
                  <a:pt x="109" y="37"/>
                  <a:pt x="111" y="35"/>
                  <a:pt x="113" y="35"/>
                </a:cubicBezTo>
                <a:cubicBezTo>
                  <a:pt x="115" y="35"/>
                  <a:pt x="116" y="30"/>
                  <a:pt x="116" y="26"/>
                </a:cubicBezTo>
                <a:cubicBezTo>
                  <a:pt x="116" y="21"/>
                  <a:pt x="118" y="15"/>
                  <a:pt x="120" y="12"/>
                </a:cubicBezTo>
                <a:cubicBezTo>
                  <a:pt x="122" y="9"/>
                  <a:pt x="122" y="5"/>
                  <a:pt x="120" y="3"/>
                </a:cubicBezTo>
                <a:cubicBezTo>
                  <a:pt x="118" y="1"/>
                  <a:pt x="110" y="0"/>
                  <a:pt x="103" y="0"/>
                </a:cubicBezTo>
                <a:cubicBezTo>
                  <a:pt x="95" y="0"/>
                  <a:pt x="83" y="0"/>
                  <a:pt x="76" y="0"/>
                </a:cubicBezTo>
                <a:cubicBezTo>
                  <a:pt x="69" y="0"/>
                  <a:pt x="61" y="1"/>
                  <a:pt x="59" y="3"/>
                </a:cubicBezTo>
                <a:cubicBezTo>
                  <a:pt x="56" y="5"/>
                  <a:pt x="56" y="9"/>
                  <a:pt x="59" y="12"/>
                </a:cubicBezTo>
                <a:cubicBezTo>
                  <a:pt x="61" y="15"/>
                  <a:pt x="63" y="21"/>
                  <a:pt x="63" y="26"/>
                </a:cubicBezTo>
                <a:cubicBezTo>
                  <a:pt x="63" y="30"/>
                  <a:pt x="64" y="35"/>
                  <a:pt x="66" y="35"/>
                </a:cubicBezTo>
                <a:cubicBezTo>
                  <a:pt x="68" y="35"/>
                  <a:pt x="70" y="37"/>
                  <a:pt x="70" y="38"/>
                </a:cubicBezTo>
                <a:cubicBezTo>
                  <a:pt x="70" y="40"/>
                  <a:pt x="70" y="49"/>
                  <a:pt x="70" y="57"/>
                </a:cubicBezTo>
                <a:cubicBezTo>
                  <a:pt x="70" y="65"/>
                  <a:pt x="70" y="73"/>
                  <a:pt x="70" y="75"/>
                </a:cubicBezTo>
                <a:cubicBezTo>
                  <a:pt x="70" y="77"/>
                  <a:pt x="68" y="79"/>
                  <a:pt x="67" y="79"/>
                </a:cubicBezTo>
                <a:cubicBezTo>
                  <a:pt x="65" y="79"/>
                  <a:pt x="64" y="81"/>
                  <a:pt x="64" y="83"/>
                </a:cubicBezTo>
                <a:cubicBezTo>
                  <a:pt x="64" y="85"/>
                  <a:pt x="56" y="92"/>
                  <a:pt x="47" y="98"/>
                </a:cubicBezTo>
                <a:cubicBezTo>
                  <a:pt x="37" y="104"/>
                  <a:pt x="24" y="116"/>
                  <a:pt x="18" y="126"/>
                </a:cubicBezTo>
                <a:cubicBezTo>
                  <a:pt x="11" y="135"/>
                  <a:pt x="4" y="153"/>
                  <a:pt x="2" y="166"/>
                </a:cubicBezTo>
                <a:cubicBezTo>
                  <a:pt x="0" y="180"/>
                  <a:pt x="2" y="200"/>
                  <a:pt x="5" y="213"/>
                </a:cubicBezTo>
                <a:cubicBezTo>
                  <a:pt x="9" y="225"/>
                  <a:pt x="19" y="243"/>
                  <a:pt x="28" y="253"/>
                </a:cubicBezTo>
                <a:cubicBezTo>
                  <a:pt x="37" y="263"/>
                  <a:pt x="54" y="271"/>
                  <a:pt x="67" y="271"/>
                </a:cubicBezTo>
                <a:cubicBezTo>
                  <a:pt x="79" y="271"/>
                  <a:pt x="100" y="271"/>
                  <a:pt x="112" y="271"/>
                </a:cubicBezTo>
                <a:cubicBezTo>
                  <a:pt x="125" y="271"/>
                  <a:pt x="142" y="263"/>
                  <a:pt x="151" y="253"/>
                </a:cubicBezTo>
                <a:cubicBezTo>
                  <a:pt x="160" y="243"/>
                  <a:pt x="170" y="225"/>
                  <a:pt x="174" y="213"/>
                </a:cubicBezTo>
                <a:cubicBezTo>
                  <a:pt x="177" y="200"/>
                  <a:pt x="179" y="180"/>
                  <a:pt x="177" y="166"/>
                </a:cubicBezTo>
                <a:close/>
                <a:moveTo>
                  <a:pt x="160" y="206"/>
                </a:moveTo>
                <a:cubicBezTo>
                  <a:pt x="159" y="215"/>
                  <a:pt x="154" y="226"/>
                  <a:pt x="150" y="231"/>
                </a:cubicBezTo>
                <a:cubicBezTo>
                  <a:pt x="146" y="236"/>
                  <a:pt x="119" y="240"/>
                  <a:pt x="89" y="240"/>
                </a:cubicBezTo>
                <a:cubicBezTo>
                  <a:pt x="60" y="240"/>
                  <a:pt x="32" y="236"/>
                  <a:pt x="28" y="231"/>
                </a:cubicBezTo>
                <a:cubicBezTo>
                  <a:pt x="24" y="226"/>
                  <a:pt x="20" y="215"/>
                  <a:pt x="19" y="206"/>
                </a:cubicBezTo>
                <a:cubicBezTo>
                  <a:pt x="18" y="197"/>
                  <a:pt x="18" y="182"/>
                  <a:pt x="20" y="173"/>
                </a:cubicBezTo>
                <a:cubicBezTo>
                  <a:pt x="21" y="163"/>
                  <a:pt x="27" y="150"/>
                  <a:pt x="31" y="143"/>
                </a:cubicBezTo>
                <a:cubicBezTo>
                  <a:pt x="36" y="136"/>
                  <a:pt x="62" y="131"/>
                  <a:pt x="89" y="131"/>
                </a:cubicBezTo>
                <a:cubicBezTo>
                  <a:pt x="117" y="131"/>
                  <a:pt x="143" y="136"/>
                  <a:pt x="148" y="143"/>
                </a:cubicBezTo>
                <a:cubicBezTo>
                  <a:pt x="152" y="150"/>
                  <a:pt x="157" y="163"/>
                  <a:pt x="159" y="173"/>
                </a:cubicBezTo>
                <a:cubicBezTo>
                  <a:pt x="161" y="182"/>
                  <a:pt x="161" y="197"/>
                  <a:pt x="160" y="2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474"/>
          <p:cNvSpPr>
            <a:spLocks noEditPoints="1"/>
          </p:cNvSpPr>
          <p:nvPr/>
        </p:nvSpPr>
        <p:spPr bwMode="auto">
          <a:xfrm>
            <a:off x="4825403" y="4295134"/>
            <a:ext cx="159217" cy="394325"/>
          </a:xfrm>
          <a:custGeom>
            <a:avLst/>
            <a:gdLst>
              <a:gd name="T0" fmla="*/ 62 w 67"/>
              <a:gd name="T1" fmla="*/ 163 h 165"/>
              <a:gd name="T2" fmla="*/ 55 w 67"/>
              <a:gd name="T3" fmla="*/ 161 h 165"/>
              <a:gd name="T4" fmla="*/ 42 w 67"/>
              <a:gd name="T5" fmla="*/ 154 h 165"/>
              <a:gd name="T6" fmla="*/ 36 w 67"/>
              <a:gd name="T7" fmla="*/ 122 h 165"/>
              <a:gd name="T8" fmla="*/ 43 w 67"/>
              <a:gd name="T9" fmla="*/ 90 h 165"/>
              <a:gd name="T10" fmla="*/ 59 w 67"/>
              <a:gd name="T11" fmla="*/ 74 h 165"/>
              <a:gd name="T12" fmla="*/ 67 w 67"/>
              <a:gd name="T13" fmla="*/ 57 h 165"/>
              <a:gd name="T14" fmla="*/ 63 w 67"/>
              <a:gd name="T15" fmla="*/ 39 h 165"/>
              <a:gd name="T16" fmla="*/ 57 w 67"/>
              <a:gd name="T17" fmla="*/ 21 h 165"/>
              <a:gd name="T18" fmla="*/ 56 w 67"/>
              <a:gd name="T19" fmla="*/ 8 h 165"/>
              <a:gd name="T20" fmla="*/ 56 w 67"/>
              <a:gd name="T21" fmla="*/ 1 h 165"/>
              <a:gd name="T22" fmla="*/ 45 w 67"/>
              <a:gd name="T23" fmla="*/ 0 h 165"/>
              <a:gd name="T24" fmla="*/ 22 w 67"/>
              <a:gd name="T25" fmla="*/ 0 h 165"/>
              <a:gd name="T26" fmla="*/ 10 w 67"/>
              <a:gd name="T27" fmla="*/ 1 h 165"/>
              <a:gd name="T28" fmla="*/ 10 w 67"/>
              <a:gd name="T29" fmla="*/ 8 h 165"/>
              <a:gd name="T30" fmla="*/ 9 w 67"/>
              <a:gd name="T31" fmla="*/ 21 h 165"/>
              <a:gd name="T32" fmla="*/ 4 w 67"/>
              <a:gd name="T33" fmla="*/ 39 h 165"/>
              <a:gd name="T34" fmla="*/ 0 w 67"/>
              <a:gd name="T35" fmla="*/ 57 h 165"/>
              <a:gd name="T36" fmla="*/ 8 w 67"/>
              <a:gd name="T37" fmla="*/ 74 h 165"/>
              <a:gd name="T38" fmla="*/ 23 w 67"/>
              <a:gd name="T39" fmla="*/ 90 h 165"/>
              <a:gd name="T40" fmla="*/ 30 w 67"/>
              <a:gd name="T41" fmla="*/ 122 h 165"/>
              <a:gd name="T42" fmla="*/ 24 w 67"/>
              <a:gd name="T43" fmla="*/ 154 h 165"/>
              <a:gd name="T44" fmla="*/ 11 w 67"/>
              <a:gd name="T45" fmla="*/ 161 h 165"/>
              <a:gd name="T46" fmla="*/ 4 w 67"/>
              <a:gd name="T47" fmla="*/ 163 h 165"/>
              <a:gd name="T48" fmla="*/ 19 w 67"/>
              <a:gd name="T49" fmla="*/ 165 h 165"/>
              <a:gd name="T50" fmla="*/ 48 w 67"/>
              <a:gd name="T51" fmla="*/ 165 h 165"/>
              <a:gd name="T52" fmla="*/ 62 w 67"/>
              <a:gd name="T53" fmla="*/ 163 h 165"/>
              <a:gd name="T54" fmla="*/ 30 w 67"/>
              <a:gd name="T55" fmla="*/ 91 h 165"/>
              <a:gd name="T56" fmla="*/ 22 w 67"/>
              <a:gd name="T57" fmla="*/ 85 h 165"/>
              <a:gd name="T58" fmla="*/ 10 w 67"/>
              <a:gd name="T59" fmla="*/ 72 h 165"/>
              <a:gd name="T60" fmla="*/ 3 w 67"/>
              <a:gd name="T61" fmla="*/ 56 h 165"/>
              <a:gd name="T62" fmla="*/ 6 w 67"/>
              <a:gd name="T63" fmla="*/ 40 h 165"/>
              <a:gd name="T64" fmla="*/ 12 w 67"/>
              <a:gd name="T65" fmla="*/ 25 h 165"/>
              <a:gd name="T66" fmla="*/ 13 w 67"/>
              <a:gd name="T67" fmla="*/ 14 h 165"/>
              <a:gd name="T68" fmla="*/ 13 w 67"/>
              <a:gd name="T69" fmla="*/ 8 h 165"/>
              <a:gd name="T70" fmla="*/ 23 w 67"/>
              <a:gd name="T71" fmla="*/ 7 h 165"/>
              <a:gd name="T72" fmla="*/ 44 w 67"/>
              <a:gd name="T73" fmla="*/ 7 h 165"/>
              <a:gd name="T74" fmla="*/ 54 w 67"/>
              <a:gd name="T75" fmla="*/ 8 h 165"/>
              <a:gd name="T76" fmla="*/ 54 w 67"/>
              <a:gd name="T77" fmla="*/ 14 h 165"/>
              <a:gd name="T78" fmla="*/ 55 w 67"/>
              <a:gd name="T79" fmla="*/ 25 h 165"/>
              <a:gd name="T80" fmla="*/ 60 w 67"/>
              <a:gd name="T81" fmla="*/ 40 h 165"/>
              <a:gd name="T82" fmla="*/ 64 w 67"/>
              <a:gd name="T83" fmla="*/ 56 h 165"/>
              <a:gd name="T84" fmla="*/ 57 w 67"/>
              <a:gd name="T85" fmla="*/ 72 h 165"/>
              <a:gd name="T86" fmla="*/ 44 w 67"/>
              <a:gd name="T87" fmla="*/ 85 h 165"/>
              <a:gd name="T88" fmla="*/ 36 w 67"/>
              <a:gd name="T89" fmla="*/ 91 h 165"/>
              <a:gd name="T90" fmla="*/ 30 w 67"/>
              <a:gd name="T91" fmla="*/ 91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7" h="165">
                <a:moveTo>
                  <a:pt x="62" y="163"/>
                </a:moveTo>
                <a:cubicBezTo>
                  <a:pt x="62" y="162"/>
                  <a:pt x="59" y="161"/>
                  <a:pt x="55" y="161"/>
                </a:cubicBezTo>
                <a:cubicBezTo>
                  <a:pt x="51" y="161"/>
                  <a:pt x="45" y="158"/>
                  <a:pt x="42" y="154"/>
                </a:cubicBezTo>
                <a:cubicBezTo>
                  <a:pt x="39" y="151"/>
                  <a:pt x="37" y="136"/>
                  <a:pt x="36" y="122"/>
                </a:cubicBezTo>
                <a:cubicBezTo>
                  <a:pt x="36" y="108"/>
                  <a:pt x="39" y="94"/>
                  <a:pt x="43" y="90"/>
                </a:cubicBezTo>
                <a:cubicBezTo>
                  <a:pt x="48" y="87"/>
                  <a:pt x="55" y="80"/>
                  <a:pt x="59" y="74"/>
                </a:cubicBezTo>
                <a:cubicBezTo>
                  <a:pt x="63" y="69"/>
                  <a:pt x="67" y="61"/>
                  <a:pt x="67" y="57"/>
                </a:cubicBezTo>
                <a:cubicBezTo>
                  <a:pt x="67" y="53"/>
                  <a:pt x="65" y="45"/>
                  <a:pt x="63" y="39"/>
                </a:cubicBezTo>
                <a:cubicBezTo>
                  <a:pt x="61" y="33"/>
                  <a:pt x="58" y="25"/>
                  <a:pt x="57" y="21"/>
                </a:cubicBezTo>
                <a:cubicBezTo>
                  <a:pt x="56" y="18"/>
                  <a:pt x="56" y="12"/>
                  <a:pt x="56" y="8"/>
                </a:cubicBezTo>
                <a:cubicBezTo>
                  <a:pt x="56" y="5"/>
                  <a:pt x="56" y="2"/>
                  <a:pt x="56" y="1"/>
                </a:cubicBezTo>
                <a:cubicBezTo>
                  <a:pt x="56" y="1"/>
                  <a:pt x="51" y="0"/>
                  <a:pt x="45" y="0"/>
                </a:cubicBezTo>
                <a:cubicBezTo>
                  <a:pt x="38" y="0"/>
                  <a:pt x="28" y="0"/>
                  <a:pt x="22" y="0"/>
                </a:cubicBezTo>
                <a:cubicBezTo>
                  <a:pt x="15" y="0"/>
                  <a:pt x="10" y="1"/>
                  <a:pt x="10" y="1"/>
                </a:cubicBezTo>
                <a:cubicBezTo>
                  <a:pt x="10" y="2"/>
                  <a:pt x="10" y="5"/>
                  <a:pt x="10" y="8"/>
                </a:cubicBezTo>
                <a:cubicBezTo>
                  <a:pt x="11" y="12"/>
                  <a:pt x="10" y="18"/>
                  <a:pt x="9" y="21"/>
                </a:cubicBezTo>
                <a:cubicBezTo>
                  <a:pt x="8" y="25"/>
                  <a:pt x="6" y="33"/>
                  <a:pt x="4" y="39"/>
                </a:cubicBezTo>
                <a:cubicBezTo>
                  <a:pt x="2" y="45"/>
                  <a:pt x="0" y="53"/>
                  <a:pt x="0" y="57"/>
                </a:cubicBezTo>
                <a:cubicBezTo>
                  <a:pt x="0" y="61"/>
                  <a:pt x="3" y="69"/>
                  <a:pt x="8" y="74"/>
                </a:cubicBezTo>
                <a:cubicBezTo>
                  <a:pt x="12" y="80"/>
                  <a:pt x="19" y="87"/>
                  <a:pt x="23" y="90"/>
                </a:cubicBezTo>
                <a:cubicBezTo>
                  <a:pt x="27" y="94"/>
                  <a:pt x="31" y="108"/>
                  <a:pt x="30" y="122"/>
                </a:cubicBezTo>
                <a:cubicBezTo>
                  <a:pt x="30" y="136"/>
                  <a:pt x="27" y="151"/>
                  <a:pt x="24" y="154"/>
                </a:cubicBezTo>
                <a:cubicBezTo>
                  <a:pt x="21" y="158"/>
                  <a:pt x="15" y="161"/>
                  <a:pt x="11" y="161"/>
                </a:cubicBezTo>
                <a:cubicBezTo>
                  <a:pt x="7" y="161"/>
                  <a:pt x="4" y="162"/>
                  <a:pt x="4" y="163"/>
                </a:cubicBezTo>
                <a:cubicBezTo>
                  <a:pt x="4" y="164"/>
                  <a:pt x="11" y="165"/>
                  <a:pt x="19" y="165"/>
                </a:cubicBezTo>
                <a:cubicBezTo>
                  <a:pt x="27" y="165"/>
                  <a:pt x="40" y="165"/>
                  <a:pt x="48" y="165"/>
                </a:cubicBezTo>
                <a:cubicBezTo>
                  <a:pt x="56" y="165"/>
                  <a:pt x="62" y="164"/>
                  <a:pt x="62" y="163"/>
                </a:cubicBezTo>
                <a:close/>
                <a:moveTo>
                  <a:pt x="30" y="91"/>
                </a:moveTo>
                <a:cubicBezTo>
                  <a:pt x="29" y="90"/>
                  <a:pt x="25" y="88"/>
                  <a:pt x="22" y="85"/>
                </a:cubicBezTo>
                <a:cubicBezTo>
                  <a:pt x="20" y="83"/>
                  <a:pt x="14" y="77"/>
                  <a:pt x="10" y="72"/>
                </a:cubicBezTo>
                <a:cubicBezTo>
                  <a:pt x="6" y="67"/>
                  <a:pt x="3" y="60"/>
                  <a:pt x="3" y="56"/>
                </a:cubicBezTo>
                <a:cubicBezTo>
                  <a:pt x="3" y="52"/>
                  <a:pt x="4" y="45"/>
                  <a:pt x="6" y="40"/>
                </a:cubicBezTo>
                <a:cubicBezTo>
                  <a:pt x="9" y="36"/>
                  <a:pt x="11" y="29"/>
                  <a:pt x="12" y="25"/>
                </a:cubicBezTo>
                <a:cubicBezTo>
                  <a:pt x="13" y="22"/>
                  <a:pt x="13" y="17"/>
                  <a:pt x="13" y="14"/>
                </a:cubicBezTo>
                <a:cubicBezTo>
                  <a:pt x="13" y="11"/>
                  <a:pt x="13" y="8"/>
                  <a:pt x="13" y="8"/>
                </a:cubicBezTo>
                <a:cubicBezTo>
                  <a:pt x="12" y="7"/>
                  <a:pt x="17" y="7"/>
                  <a:pt x="23" y="7"/>
                </a:cubicBezTo>
                <a:cubicBezTo>
                  <a:pt x="29" y="7"/>
                  <a:pt x="38" y="7"/>
                  <a:pt x="44" y="7"/>
                </a:cubicBezTo>
                <a:cubicBezTo>
                  <a:pt x="49" y="7"/>
                  <a:pt x="54" y="7"/>
                  <a:pt x="54" y="8"/>
                </a:cubicBezTo>
                <a:cubicBezTo>
                  <a:pt x="54" y="8"/>
                  <a:pt x="54" y="11"/>
                  <a:pt x="54" y="14"/>
                </a:cubicBezTo>
                <a:cubicBezTo>
                  <a:pt x="53" y="17"/>
                  <a:pt x="54" y="22"/>
                  <a:pt x="55" y="25"/>
                </a:cubicBezTo>
                <a:cubicBezTo>
                  <a:pt x="56" y="29"/>
                  <a:pt x="58" y="36"/>
                  <a:pt x="60" y="40"/>
                </a:cubicBezTo>
                <a:cubicBezTo>
                  <a:pt x="62" y="45"/>
                  <a:pt x="64" y="52"/>
                  <a:pt x="64" y="56"/>
                </a:cubicBezTo>
                <a:cubicBezTo>
                  <a:pt x="64" y="60"/>
                  <a:pt x="61" y="67"/>
                  <a:pt x="57" y="72"/>
                </a:cubicBezTo>
                <a:cubicBezTo>
                  <a:pt x="53" y="77"/>
                  <a:pt x="47" y="83"/>
                  <a:pt x="44" y="85"/>
                </a:cubicBezTo>
                <a:cubicBezTo>
                  <a:pt x="41" y="88"/>
                  <a:pt x="38" y="90"/>
                  <a:pt x="36" y="91"/>
                </a:cubicBezTo>
                <a:cubicBezTo>
                  <a:pt x="35" y="92"/>
                  <a:pt x="32" y="92"/>
                  <a:pt x="30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475"/>
          <p:cNvSpPr>
            <a:spLocks/>
          </p:cNvSpPr>
          <p:nvPr/>
        </p:nvSpPr>
        <p:spPr bwMode="auto">
          <a:xfrm>
            <a:off x="4838795" y="4369535"/>
            <a:ext cx="130945" cy="136898"/>
          </a:xfrm>
          <a:custGeom>
            <a:avLst/>
            <a:gdLst>
              <a:gd name="T0" fmla="*/ 48 w 55"/>
              <a:gd name="T1" fmla="*/ 38 h 57"/>
              <a:gd name="T2" fmla="*/ 55 w 55"/>
              <a:gd name="T3" fmla="*/ 24 h 57"/>
              <a:gd name="T4" fmla="*/ 51 w 55"/>
              <a:gd name="T5" fmla="*/ 10 h 57"/>
              <a:gd name="T6" fmla="*/ 48 w 55"/>
              <a:gd name="T7" fmla="*/ 1 h 57"/>
              <a:gd name="T8" fmla="*/ 27 w 55"/>
              <a:gd name="T9" fmla="*/ 0 h 57"/>
              <a:gd name="T10" fmla="*/ 7 w 55"/>
              <a:gd name="T11" fmla="*/ 1 h 57"/>
              <a:gd name="T12" fmla="*/ 3 w 55"/>
              <a:gd name="T13" fmla="*/ 10 h 57"/>
              <a:gd name="T14" fmla="*/ 0 w 55"/>
              <a:gd name="T15" fmla="*/ 24 h 57"/>
              <a:gd name="T16" fmla="*/ 6 w 55"/>
              <a:gd name="T17" fmla="*/ 38 h 57"/>
              <a:gd name="T18" fmla="*/ 18 w 55"/>
              <a:gd name="T19" fmla="*/ 51 h 57"/>
              <a:gd name="T20" fmla="*/ 25 w 55"/>
              <a:gd name="T21" fmla="*/ 56 h 57"/>
              <a:gd name="T22" fmla="*/ 30 w 55"/>
              <a:gd name="T23" fmla="*/ 56 h 57"/>
              <a:gd name="T24" fmla="*/ 37 w 55"/>
              <a:gd name="T25" fmla="*/ 51 h 57"/>
              <a:gd name="T26" fmla="*/ 48 w 55"/>
              <a:gd name="T27" fmla="*/ 3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57">
                <a:moveTo>
                  <a:pt x="48" y="38"/>
                </a:moveTo>
                <a:cubicBezTo>
                  <a:pt x="52" y="34"/>
                  <a:pt x="55" y="28"/>
                  <a:pt x="55" y="24"/>
                </a:cubicBezTo>
                <a:cubicBezTo>
                  <a:pt x="55" y="21"/>
                  <a:pt x="53" y="15"/>
                  <a:pt x="51" y="10"/>
                </a:cubicBezTo>
                <a:cubicBezTo>
                  <a:pt x="49" y="6"/>
                  <a:pt x="48" y="2"/>
                  <a:pt x="48" y="1"/>
                </a:cubicBezTo>
                <a:cubicBezTo>
                  <a:pt x="48" y="1"/>
                  <a:pt x="38" y="0"/>
                  <a:pt x="27" y="0"/>
                </a:cubicBezTo>
                <a:cubicBezTo>
                  <a:pt x="16" y="0"/>
                  <a:pt x="7" y="1"/>
                  <a:pt x="7" y="1"/>
                </a:cubicBezTo>
                <a:cubicBezTo>
                  <a:pt x="7" y="2"/>
                  <a:pt x="5" y="6"/>
                  <a:pt x="3" y="10"/>
                </a:cubicBezTo>
                <a:cubicBezTo>
                  <a:pt x="1" y="15"/>
                  <a:pt x="0" y="21"/>
                  <a:pt x="0" y="24"/>
                </a:cubicBezTo>
                <a:cubicBezTo>
                  <a:pt x="0" y="28"/>
                  <a:pt x="3" y="34"/>
                  <a:pt x="6" y="38"/>
                </a:cubicBezTo>
                <a:cubicBezTo>
                  <a:pt x="10" y="43"/>
                  <a:pt x="15" y="48"/>
                  <a:pt x="18" y="51"/>
                </a:cubicBezTo>
                <a:cubicBezTo>
                  <a:pt x="20" y="53"/>
                  <a:pt x="23" y="55"/>
                  <a:pt x="25" y="56"/>
                </a:cubicBezTo>
                <a:cubicBezTo>
                  <a:pt x="26" y="57"/>
                  <a:pt x="28" y="57"/>
                  <a:pt x="30" y="56"/>
                </a:cubicBezTo>
                <a:cubicBezTo>
                  <a:pt x="31" y="55"/>
                  <a:pt x="34" y="53"/>
                  <a:pt x="37" y="51"/>
                </a:cubicBezTo>
                <a:cubicBezTo>
                  <a:pt x="40" y="48"/>
                  <a:pt x="45" y="43"/>
                  <a:pt x="48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476"/>
          <p:cNvSpPr>
            <a:spLocks noEditPoints="1"/>
          </p:cNvSpPr>
          <p:nvPr/>
        </p:nvSpPr>
        <p:spPr bwMode="auto">
          <a:xfrm>
            <a:off x="4999501" y="4052587"/>
            <a:ext cx="372004" cy="636871"/>
          </a:xfrm>
          <a:custGeom>
            <a:avLst/>
            <a:gdLst>
              <a:gd name="T0" fmla="*/ 122 w 156"/>
              <a:gd name="T1" fmla="*/ 141 h 267"/>
              <a:gd name="T2" fmla="*/ 102 w 156"/>
              <a:gd name="T3" fmla="*/ 121 h 267"/>
              <a:gd name="T4" fmla="*/ 94 w 156"/>
              <a:gd name="T5" fmla="*/ 76 h 267"/>
              <a:gd name="T6" fmla="*/ 91 w 156"/>
              <a:gd name="T7" fmla="*/ 38 h 267"/>
              <a:gd name="T8" fmla="*/ 92 w 156"/>
              <a:gd name="T9" fmla="*/ 35 h 267"/>
              <a:gd name="T10" fmla="*/ 93 w 156"/>
              <a:gd name="T11" fmla="*/ 34 h 267"/>
              <a:gd name="T12" fmla="*/ 92 w 156"/>
              <a:gd name="T13" fmla="*/ 33 h 267"/>
              <a:gd name="T14" fmla="*/ 90 w 156"/>
              <a:gd name="T15" fmla="*/ 29 h 267"/>
              <a:gd name="T16" fmla="*/ 91 w 156"/>
              <a:gd name="T17" fmla="*/ 26 h 267"/>
              <a:gd name="T18" fmla="*/ 93 w 156"/>
              <a:gd name="T19" fmla="*/ 22 h 267"/>
              <a:gd name="T20" fmla="*/ 93 w 156"/>
              <a:gd name="T21" fmla="*/ 14 h 267"/>
              <a:gd name="T22" fmla="*/ 93 w 156"/>
              <a:gd name="T23" fmla="*/ 4 h 267"/>
              <a:gd name="T24" fmla="*/ 89 w 156"/>
              <a:gd name="T25" fmla="*/ 0 h 267"/>
              <a:gd name="T26" fmla="*/ 82 w 156"/>
              <a:gd name="T27" fmla="*/ 0 h 267"/>
              <a:gd name="T28" fmla="*/ 74 w 156"/>
              <a:gd name="T29" fmla="*/ 0 h 267"/>
              <a:gd name="T30" fmla="*/ 67 w 156"/>
              <a:gd name="T31" fmla="*/ 0 h 267"/>
              <a:gd name="T32" fmla="*/ 63 w 156"/>
              <a:gd name="T33" fmla="*/ 4 h 267"/>
              <a:gd name="T34" fmla="*/ 63 w 156"/>
              <a:gd name="T35" fmla="*/ 14 h 267"/>
              <a:gd name="T36" fmla="*/ 63 w 156"/>
              <a:gd name="T37" fmla="*/ 22 h 267"/>
              <a:gd name="T38" fmla="*/ 65 w 156"/>
              <a:gd name="T39" fmla="*/ 26 h 267"/>
              <a:gd name="T40" fmla="*/ 66 w 156"/>
              <a:gd name="T41" fmla="*/ 29 h 267"/>
              <a:gd name="T42" fmla="*/ 64 w 156"/>
              <a:gd name="T43" fmla="*/ 33 h 267"/>
              <a:gd name="T44" fmla="*/ 63 w 156"/>
              <a:gd name="T45" fmla="*/ 34 h 267"/>
              <a:gd name="T46" fmla="*/ 64 w 156"/>
              <a:gd name="T47" fmla="*/ 35 h 267"/>
              <a:gd name="T48" fmla="*/ 65 w 156"/>
              <a:gd name="T49" fmla="*/ 38 h 267"/>
              <a:gd name="T50" fmla="*/ 62 w 156"/>
              <a:gd name="T51" fmla="*/ 76 h 267"/>
              <a:gd name="T52" fmla="*/ 54 w 156"/>
              <a:gd name="T53" fmla="*/ 121 h 267"/>
              <a:gd name="T54" fmla="*/ 34 w 156"/>
              <a:gd name="T55" fmla="*/ 141 h 267"/>
              <a:gd name="T56" fmla="*/ 9 w 156"/>
              <a:gd name="T57" fmla="*/ 167 h 267"/>
              <a:gd name="T58" fmla="*/ 0 w 156"/>
              <a:gd name="T59" fmla="*/ 201 h 267"/>
              <a:gd name="T60" fmla="*/ 8 w 156"/>
              <a:gd name="T61" fmla="*/ 232 h 267"/>
              <a:gd name="T62" fmla="*/ 20 w 156"/>
              <a:gd name="T63" fmla="*/ 250 h 267"/>
              <a:gd name="T64" fmla="*/ 29 w 156"/>
              <a:gd name="T65" fmla="*/ 257 h 267"/>
              <a:gd name="T66" fmla="*/ 32 w 156"/>
              <a:gd name="T67" fmla="*/ 263 h 267"/>
              <a:gd name="T68" fmla="*/ 36 w 156"/>
              <a:gd name="T69" fmla="*/ 267 h 267"/>
              <a:gd name="T70" fmla="*/ 59 w 156"/>
              <a:gd name="T71" fmla="*/ 267 h 267"/>
              <a:gd name="T72" fmla="*/ 97 w 156"/>
              <a:gd name="T73" fmla="*/ 267 h 267"/>
              <a:gd name="T74" fmla="*/ 120 w 156"/>
              <a:gd name="T75" fmla="*/ 267 h 267"/>
              <a:gd name="T76" fmla="*/ 124 w 156"/>
              <a:gd name="T77" fmla="*/ 263 h 267"/>
              <a:gd name="T78" fmla="*/ 128 w 156"/>
              <a:gd name="T79" fmla="*/ 257 h 267"/>
              <a:gd name="T80" fmla="*/ 136 w 156"/>
              <a:gd name="T81" fmla="*/ 250 h 267"/>
              <a:gd name="T82" fmla="*/ 149 w 156"/>
              <a:gd name="T83" fmla="*/ 232 h 267"/>
              <a:gd name="T84" fmla="*/ 156 w 156"/>
              <a:gd name="T85" fmla="*/ 201 h 267"/>
              <a:gd name="T86" fmla="*/ 147 w 156"/>
              <a:gd name="T87" fmla="*/ 167 h 267"/>
              <a:gd name="T88" fmla="*/ 122 w 156"/>
              <a:gd name="T89" fmla="*/ 141 h 267"/>
              <a:gd name="T90" fmla="*/ 129 w 156"/>
              <a:gd name="T91" fmla="*/ 225 h 267"/>
              <a:gd name="T92" fmla="*/ 78 w 156"/>
              <a:gd name="T93" fmla="*/ 235 h 267"/>
              <a:gd name="T94" fmla="*/ 27 w 156"/>
              <a:gd name="T95" fmla="*/ 225 h 267"/>
              <a:gd name="T96" fmla="*/ 19 w 156"/>
              <a:gd name="T97" fmla="*/ 199 h 267"/>
              <a:gd name="T98" fmla="*/ 28 w 156"/>
              <a:gd name="T99" fmla="*/ 171 h 267"/>
              <a:gd name="T100" fmla="*/ 78 w 156"/>
              <a:gd name="T101" fmla="*/ 158 h 267"/>
              <a:gd name="T102" fmla="*/ 128 w 156"/>
              <a:gd name="T103" fmla="*/ 171 h 267"/>
              <a:gd name="T104" fmla="*/ 137 w 156"/>
              <a:gd name="T105" fmla="*/ 199 h 267"/>
              <a:gd name="T106" fmla="*/ 129 w 156"/>
              <a:gd name="T107" fmla="*/ 225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6" h="267">
                <a:moveTo>
                  <a:pt x="122" y="141"/>
                </a:moveTo>
                <a:cubicBezTo>
                  <a:pt x="114" y="135"/>
                  <a:pt x="105" y="126"/>
                  <a:pt x="102" y="121"/>
                </a:cubicBezTo>
                <a:cubicBezTo>
                  <a:pt x="100" y="116"/>
                  <a:pt x="96" y="96"/>
                  <a:pt x="94" y="76"/>
                </a:cubicBezTo>
                <a:cubicBezTo>
                  <a:pt x="92" y="57"/>
                  <a:pt x="91" y="39"/>
                  <a:pt x="91" y="38"/>
                </a:cubicBezTo>
                <a:cubicBezTo>
                  <a:pt x="91" y="36"/>
                  <a:pt x="91" y="35"/>
                  <a:pt x="92" y="35"/>
                </a:cubicBezTo>
                <a:cubicBezTo>
                  <a:pt x="93" y="35"/>
                  <a:pt x="93" y="35"/>
                  <a:pt x="93" y="34"/>
                </a:cubicBezTo>
                <a:cubicBezTo>
                  <a:pt x="93" y="33"/>
                  <a:pt x="93" y="33"/>
                  <a:pt x="92" y="33"/>
                </a:cubicBezTo>
                <a:cubicBezTo>
                  <a:pt x="91" y="33"/>
                  <a:pt x="90" y="31"/>
                  <a:pt x="90" y="29"/>
                </a:cubicBezTo>
                <a:cubicBezTo>
                  <a:pt x="90" y="28"/>
                  <a:pt x="90" y="26"/>
                  <a:pt x="91" y="26"/>
                </a:cubicBezTo>
                <a:cubicBezTo>
                  <a:pt x="92" y="26"/>
                  <a:pt x="93" y="24"/>
                  <a:pt x="93" y="22"/>
                </a:cubicBezTo>
                <a:cubicBezTo>
                  <a:pt x="93" y="20"/>
                  <a:pt x="93" y="16"/>
                  <a:pt x="93" y="14"/>
                </a:cubicBezTo>
                <a:cubicBezTo>
                  <a:pt x="93" y="11"/>
                  <a:pt x="93" y="7"/>
                  <a:pt x="93" y="4"/>
                </a:cubicBezTo>
                <a:cubicBezTo>
                  <a:pt x="93" y="2"/>
                  <a:pt x="92" y="0"/>
                  <a:pt x="89" y="0"/>
                </a:cubicBezTo>
                <a:cubicBezTo>
                  <a:pt x="87" y="0"/>
                  <a:pt x="84" y="0"/>
                  <a:pt x="82" y="0"/>
                </a:cubicBezTo>
                <a:cubicBezTo>
                  <a:pt x="80" y="0"/>
                  <a:pt x="76" y="0"/>
                  <a:pt x="74" y="0"/>
                </a:cubicBezTo>
                <a:cubicBezTo>
                  <a:pt x="72" y="0"/>
                  <a:pt x="69" y="0"/>
                  <a:pt x="67" y="0"/>
                </a:cubicBezTo>
                <a:cubicBezTo>
                  <a:pt x="65" y="0"/>
                  <a:pt x="63" y="2"/>
                  <a:pt x="63" y="4"/>
                </a:cubicBezTo>
                <a:cubicBezTo>
                  <a:pt x="63" y="7"/>
                  <a:pt x="63" y="11"/>
                  <a:pt x="63" y="14"/>
                </a:cubicBezTo>
                <a:cubicBezTo>
                  <a:pt x="63" y="16"/>
                  <a:pt x="63" y="20"/>
                  <a:pt x="63" y="22"/>
                </a:cubicBezTo>
                <a:cubicBezTo>
                  <a:pt x="63" y="24"/>
                  <a:pt x="64" y="26"/>
                  <a:pt x="65" y="26"/>
                </a:cubicBezTo>
                <a:cubicBezTo>
                  <a:pt x="66" y="26"/>
                  <a:pt x="67" y="28"/>
                  <a:pt x="66" y="29"/>
                </a:cubicBezTo>
                <a:cubicBezTo>
                  <a:pt x="66" y="31"/>
                  <a:pt x="65" y="33"/>
                  <a:pt x="64" y="33"/>
                </a:cubicBezTo>
                <a:cubicBezTo>
                  <a:pt x="64" y="33"/>
                  <a:pt x="63" y="33"/>
                  <a:pt x="63" y="34"/>
                </a:cubicBezTo>
                <a:cubicBezTo>
                  <a:pt x="63" y="35"/>
                  <a:pt x="64" y="35"/>
                  <a:pt x="64" y="35"/>
                </a:cubicBezTo>
                <a:cubicBezTo>
                  <a:pt x="65" y="35"/>
                  <a:pt x="66" y="36"/>
                  <a:pt x="65" y="38"/>
                </a:cubicBezTo>
                <a:cubicBezTo>
                  <a:pt x="65" y="39"/>
                  <a:pt x="64" y="57"/>
                  <a:pt x="62" y="76"/>
                </a:cubicBezTo>
                <a:cubicBezTo>
                  <a:pt x="60" y="96"/>
                  <a:pt x="57" y="116"/>
                  <a:pt x="54" y="121"/>
                </a:cubicBezTo>
                <a:cubicBezTo>
                  <a:pt x="51" y="126"/>
                  <a:pt x="42" y="135"/>
                  <a:pt x="34" y="141"/>
                </a:cubicBezTo>
                <a:cubicBezTo>
                  <a:pt x="26" y="146"/>
                  <a:pt x="14" y="158"/>
                  <a:pt x="9" y="167"/>
                </a:cubicBezTo>
                <a:cubicBezTo>
                  <a:pt x="4" y="175"/>
                  <a:pt x="0" y="191"/>
                  <a:pt x="0" y="201"/>
                </a:cubicBezTo>
                <a:cubicBezTo>
                  <a:pt x="0" y="211"/>
                  <a:pt x="3" y="225"/>
                  <a:pt x="8" y="232"/>
                </a:cubicBezTo>
                <a:cubicBezTo>
                  <a:pt x="12" y="240"/>
                  <a:pt x="18" y="248"/>
                  <a:pt x="20" y="250"/>
                </a:cubicBezTo>
                <a:cubicBezTo>
                  <a:pt x="23" y="252"/>
                  <a:pt x="27" y="255"/>
                  <a:pt x="29" y="257"/>
                </a:cubicBezTo>
                <a:cubicBezTo>
                  <a:pt x="30" y="258"/>
                  <a:pt x="32" y="261"/>
                  <a:pt x="32" y="263"/>
                </a:cubicBezTo>
                <a:cubicBezTo>
                  <a:pt x="32" y="265"/>
                  <a:pt x="34" y="267"/>
                  <a:pt x="36" y="267"/>
                </a:cubicBezTo>
                <a:cubicBezTo>
                  <a:pt x="38" y="267"/>
                  <a:pt x="48" y="267"/>
                  <a:pt x="59" y="267"/>
                </a:cubicBezTo>
                <a:cubicBezTo>
                  <a:pt x="69" y="267"/>
                  <a:pt x="87" y="267"/>
                  <a:pt x="97" y="267"/>
                </a:cubicBezTo>
                <a:cubicBezTo>
                  <a:pt x="108" y="267"/>
                  <a:pt x="118" y="267"/>
                  <a:pt x="120" y="267"/>
                </a:cubicBezTo>
                <a:cubicBezTo>
                  <a:pt x="122" y="267"/>
                  <a:pt x="124" y="265"/>
                  <a:pt x="124" y="263"/>
                </a:cubicBezTo>
                <a:cubicBezTo>
                  <a:pt x="124" y="261"/>
                  <a:pt x="126" y="258"/>
                  <a:pt x="128" y="257"/>
                </a:cubicBezTo>
                <a:cubicBezTo>
                  <a:pt x="129" y="255"/>
                  <a:pt x="133" y="252"/>
                  <a:pt x="136" y="250"/>
                </a:cubicBezTo>
                <a:cubicBezTo>
                  <a:pt x="139" y="248"/>
                  <a:pt x="144" y="240"/>
                  <a:pt x="149" y="232"/>
                </a:cubicBezTo>
                <a:cubicBezTo>
                  <a:pt x="153" y="225"/>
                  <a:pt x="156" y="211"/>
                  <a:pt x="156" y="201"/>
                </a:cubicBezTo>
                <a:cubicBezTo>
                  <a:pt x="156" y="191"/>
                  <a:pt x="152" y="175"/>
                  <a:pt x="147" y="167"/>
                </a:cubicBezTo>
                <a:cubicBezTo>
                  <a:pt x="142" y="158"/>
                  <a:pt x="131" y="146"/>
                  <a:pt x="122" y="141"/>
                </a:cubicBezTo>
                <a:close/>
                <a:moveTo>
                  <a:pt x="129" y="225"/>
                </a:moveTo>
                <a:cubicBezTo>
                  <a:pt x="125" y="230"/>
                  <a:pt x="102" y="235"/>
                  <a:pt x="78" y="235"/>
                </a:cubicBezTo>
                <a:cubicBezTo>
                  <a:pt x="54" y="235"/>
                  <a:pt x="31" y="230"/>
                  <a:pt x="27" y="225"/>
                </a:cubicBezTo>
                <a:cubicBezTo>
                  <a:pt x="23" y="219"/>
                  <a:pt x="19" y="207"/>
                  <a:pt x="19" y="199"/>
                </a:cubicBezTo>
                <a:cubicBezTo>
                  <a:pt x="19" y="190"/>
                  <a:pt x="23" y="177"/>
                  <a:pt x="28" y="171"/>
                </a:cubicBezTo>
                <a:cubicBezTo>
                  <a:pt x="33" y="164"/>
                  <a:pt x="55" y="158"/>
                  <a:pt x="78" y="158"/>
                </a:cubicBezTo>
                <a:cubicBezTo>
                  <a:pt x="101" y="158"/>
                  <a:pt x="123" y="164"/>
                  <a:pt x="128" y="171"/>
                </a:cubicBezTo>
                <a:cubicBezTo>
                  <a:pt x="133" y="177"/>
                  <a:pt x="137" y="190"/>
                  <a:pt x="137" y="199"/>
                </a:cubicBezTo>
                <a:cubicBezTo>
                  <a:pt x="137" y="207"/>
                  <a:pt x="133" y="219"/>
                  <a:pt x="129" y="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477"/>
          <p:cNvSpPr>
            <a:spLocks noEditPoints="1"/>
          </p:cNvSpPr>
          <p:nvPr/>
        </p:nvSpPr>
        <p:spPr bwMode="auto">
          <a:xfrm>
            <a:off x="5624467" y="3906761"/>
            <a:ext cx="656215" cy="782697"/>
          </a:xfrm>
          <a:custGeom>
            <a:avLst/>
            <a:gdLst>
              <a:gd name="T0" fmla="*/ 248 w 275"/>
              <a:gd name="T1" fmla="*/ 38 h 328"/>
              <a:gd name="T2" fmla="*/ 228 w 275"/>
              <a:gd name="T3" fmla="*/ 7 h 328"/>
              <a:gd name="T4" fmla="*/ 181 w 275"/>
              <a:gd name="T5" fmla="*/ 0 h 328"/>
              <a:gd name="T6" fmla="*/ 94 w 275"/>
              <a:gd name="T7" fmla="*/ 0 h 328"/>
              <a:gd name="T8" fmla="*/ 47 w 275"/>
              <a:gd name="T9" fmla="*/ 7 h 328"/>
              <a:gd name="T10" fmla="*/ 27 w 275"/>
              <a:gd name="T11" fmla="*/ 38 h 328"/>
              <a:gd name="T12" fmla="*/ 4 w 275"/>
              <a:gd name="T13" fmla="*/ 88 h 328"/>
              <a:gd name="T14" fmla="*/ 4 w 275"/>
              <a:gd name="T15" fmla="*/ 145 h 328"/>
              <a:gd name="T16" fmla="*/ 27 w 275"/>
              <a:gd name="T17" fmla="*/ 193 h 328"/>
              <a:gd name="T18" fmla="*/ 78 w 275"/>
              <a:gd name="T19" fmla="*/ 222 h 328"/>
              <a:gd name="T20" fmla="*/ 118 w 275"/>
              <a:gd name="T21" fmla="*/ 257 h 328"/>
              <a:gd name="T22" fmla="*/ 111 w 275"/>
              <a:gd name="T23" fmla="*/ 298 h 328"/>
              <a:gd name="T24" fmla="*/ 68 w 275"/>
              <a:gd name="T25" fmla="*/ 318 h 328"/>
              <a:gd name="T26" fmla="*/ 38 w 275"/>
              <a:gd name="T27" fmla="*/ 325 h 328"/>
              <a:gd name="T28" fmla="*/ 88 w 275"/>
              <a:gd name="T29" fmla="*/ 328 h 328"/>
              <a:gd name="T30" fmla="*/ 187 w 275"/>
              <a:gd name="T31" fmla="*/ 328 h 328"/>
              <a:gd name="T32" fmla="*/ 237 w 275"/>
              <a:gd name="T33" fmla="*/ 325 h 328"/>
              <a:gd name="T34" fmla="*/ 207 w 275"/>
              <a:gd name="T35" fmla="*/ 318 h 328"/>
              <a:gd name="T36" fmla="*/ 164 w 275"/>
              <a:gd name="T37" fmla="*/ 298 h 328"/>
              <a:gd name="T38" fmla="*/ 157 w 275"/>
              <a:gd name="T39" fmla="*/ 257 h 328"/>
              <a:gd name="T40" fmla="*/ 197 w 275"/>
              <a:gd name="T41" fmla="*/ 222 h 328"/>
              <a:gd name="T42" fmla="*/ 248 w 275"/>
              <a:gd name="T43" fmla="*/ 193 h 328"/>
              <a:gd name="T44" fmla="*/ 271 w 275"/>
              <a:gd name="T45" fmla="*/ 145 h 328"/>
              <a:gd name="T46" fmla="*/ 271 w 275"/>
              <a:gd name="T47" fmla="*/ 88 h 328"/>
              <a:gd name="T48" fmla="*/ 248 w 275"/>
              <a:gd name="T49" fmla="*/ 38 h 328"/>
              <a:gd name="T50" fmla="*/ 261 w 275"/>
              <a:gd name="T51" fmla="*/ 144 h 328"/>
              <a:gd name="T52" fmla="*/ 240 w 275"/>
              <a:gd name="T53" fmla="*/ 186 h 328"/>
              <a:gd name="T54" fmla="*/ 193 w 275"/>
              <a:gd name="T55" fmla="*/ 212 h 328"/>
              <a:gd name="T56" fmla="*/ 149 w 275"/>
              <a:gd name="T57" fmla="*/ 223 h 328"/>
              <a:gd name="T58" fmla="*/ 126 w 275"/>
              <a:gd name="T59" fmla="*/ 223 h 328"/>
              <a:gd name="T60" fmla="*/ 82 w 275"/>
              <a:gd name="T61" fmla="*/ 212 h 328"/>
              <a:gd name="T62" fmla="*/ 35 w 275"/>
              <a:gd name="T63" fmla="*/ 186 h 328"/>
              <a:gd name="T64" fmla="*/ 14 w 275"/>
              <a:gd name="T65" fmla="*/ 144 h 328"/>
              <a:gd name="T66" fmla="*/ 14 w 275"/>
              <a:gd name="T67" fmla="*/ 94 h 328"/>
              <a:gd name="T68" fmla="*/ 33 w 275"/>
              <a:gd name="T69" fmla="*/ 49 h 328"/>
              <a:gd name="T70" fmla="*/ 51 w 275"/>
              <a:gd name="T71" fmla="*/ 22 h 328"/>
              <a:gd name="T72" fmla="*/ 97 w 275"/>
              <a:gd name="T73" fmla="*/ 16 h 328"/>
              <a:gd name="T74" fmla="*/ 178 w 275"/>
              <a:gd name="T75" fmla="*/ 16 h 328"/>
              <a:gd name="T76" fmla="*/ 224 w 275"/>
              <a:gd name="T77" fmla="*/ 22 h 328"/>
              <a:gd name="T78" fmla="*/ 242 w 275"/>
              <a:gd name="T79" fmla="*/ 49 h 328"/>
              <a:gd name="T80" fmla="*/ 261 w 275"/>
              <a:gd name="T81" fmla="*/ 94 h 328"/>
              <a:gd name="T82" fmla="*/ 261 w 275"/>
              <a:gd name="T83" fmla="*/ 144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75" h="328">
                <a:moveTo>
                  <a:pt x="248" y="38"/>
                </a:moveTo>
                <a:cubicBezTo>
                  <a:pt x="239" y="25"/>
                  <a:pt x="230" y="11"/>
                  <a:pt x="228" y="7"/>
                </a:cubicBezTo>
                <a:cubicBezTo>
                  <a:pt x="227" y="4"/>
                  <a:pt x="206" y="0"/>
                  <a:pt x="181" y="0"/>
                </a:cubicBezTo>
                <a:cubicBezTo>
                  <a:pt x="157" y="0"/>
                  <a:pt x="118" y="0"/>
                  <a:pt x="94" y="0"/>
                </a:cubicBezTo>
                <a:cubicBezTo>
                  <a:pt x="70" y="0"/>
                  <a:pt x="48" y="4"/>
                  <a:pt x="47" y="7"/>
                </a:cubicBezTo>
                <a:cubicBezTo>
                  <a:pt x="45" y="11"/>
                  <a:pt x="36" y="25"/>
                  <a:pt x="27" y="38"/>
                </a:cubicBezTo>
                <a:cubicBezTo>
                  <a:pt x="18" y="51"/>
                  <a:pt x="8" y="74"/>
                  <a:pt x="4" y="88"/>
                </a:cubicBezTo>
                <a:cubicBezTo>
                  <a:pt x="0" y="103"/>
                  <a:pt x="0" y="128"/>
                  <a:pt x="4" y="145"/>
                </a:cubicBezTo>
                <a:cubicBezTo>
                  <a:pt x="8" y="161"/>
                  <a:pt x="18" y="183"/>
                  <a:pt x="27" y="193"/>
                </a:cubicBezTo>
                <a:cubicBezTo>
                  <a:pt x="36" y="203"/>
                  <a:pt x="59" y="216"/>
                  <a:pt x="78" y="222"/>
                </a:cubicBezTo>
                <a:cubicBezTo>
                  <a:pt x="97" y="229"/>
                  <a:pt x="115" y="244"/>
                  <a:pt x="118" y="257"/>
                </a:cubicBezTo>
                <a:cubicBezTo>
                  <a:pt x="121" y="270"/>
                  <a:pt x="118" y="288"/>
                  <a:pt x="111" y="298"/>
                </a:cubicBezTo>
                <a:cubicBezTo>
                  <a:pt x="104" y="307"/>
                  <a:pt x="85" y="316"/>
                  <a:pt x="68" y="318"/>
                </a:cubicBezTo>
                <a:cubicBezTo>
                  <a:pt x="52" y="320"/>
                  <a:pt x="38" y="323"/>
                  <a:pt x="38" y="325"/>
                </a:cubicBezTo>
                <a:cubicBezTo>
                  <a:pt x="38" y="327"/>
                  <a:pt x="61" y="328"/>
                  <a:pt x="88" y="328"/>
                </a:cubicBezTo>
                <a:cubicBezTo>
                  <a:pt x="115" y="328"/>
                  <a:pt x="160" y="328"/>
                  <a:pt x="187" y="328"/>
                </a:cubicBezTo>
                <a:cubicBezTo>
                  <a:pt x="215" y="328"/>
                  <a:pt x="237" y="327"/>
                  <a:pt x="237" y="325"/>
                </a:cubicBezTo>
                <a:cubicBezTo>
                  <a:pt x="237" y="323"/>
                  <a:pt x="223" y="320"/>
                  <a:pt x="207" y="318"/>
                </a:cubicBezTo>
                <a:cubicBezTo>
                  <a:pt x="191" y="316"/>
                  <a:pt x="171" y="307"/>
                  <a:pt x="164" y="298"/>
                </a:cubicBezTo>
                <a:cubicBezTo>
                  <a:pt x="157" y="288"/>
                  <a:pt x="154" y="270"/>
                  <a:pt x="157" y="257"/>
                </a:cubicBezTo>
                <a:cubicBezTo>
                  <a:pt x="161" y="244"/>
                  <a:pt x="179" y="229"/>
                  <a:pt x="197" y="222"/>
                </a:cubicBezTo>
                <a:cubicBezTo>
                  <a:pt x="216" y="216"/>
                  <a:pt x="239" y="203"/>
                  <a:pt x="248" y="193"/>
                </a:cubicBezTo>
                <a:cubicBezTo>
                  <a:pt x="257" y="183"/>
                  <a:pt x="267" y="161"/>
                  <a:pt x="271" y="145"/>
                </a:cubicBezTo>
                <a:cubicBezTo>
                  <a:pt x="275" y="128"/>
                  <a:pt x="275" y="103"/>
                  <a:pt x="271" y="88"/>
                </a:cubicBezTo>
                <a:cubicBezTo>
                  <a:pt x="267" y="74"/>
                  <a:pt x="257" y="51"/>
                  <a:pt x="248" y="38"/>
                </a:cubicBezTo>
                <a:close/>
                <a:moveTo>
                  <a:pt x="261" y="144"/>
                </a:moveTo>
                <a:cubicBezTo>
                  <a:pt x="258" y="158"/>
                  <a:pt x="248" y="177"/>
                  <a:pt x="240" y="186"/>
                </a:cubicBezTo>
                <a:cubicBezTo>
                  <a:pt x="232" y="195"/>
                  <a:pt x="210" y="207"/>
                  <a:pt x="193" y="212"/>
                </a:cubicBezTo>
                <a:cubicBezTo>
                  <a:pt x="176" y="218"/>
                  <a:pt x="156" y="223"/>
                  <a:pt x="149" y="223"/>
                </a:cubicBezTo>
                <a:cubicBezTo>
                  <a:pt x="143" y="223"/>
                  <a:pt x="132" y="223"/>
                  <a:pt x="126" y="223"/>
                </a:cubicBezTo>
                <a:cubicBezTo>
                  <a:pt x="119" y="223"/>
                  <a:pt x="100" y="218"/>
                  <a:pt x="82" y="212"/>
                </a:cubicBezTo>
                <a:cubicBezTo>
                  <a:pt x="65" y="207"/>
                  <a:pt x="44" y="195"/>
                  <a:pt x="35" y="186"/>
                </a:cubicBezTo>
                <a:cubicBezTo>
                  <a:pt x="27" y="177"/>
                  <a:pt x="17" y="158"/>
                  <a:pt x="14" y="144"/>
                </a:cubicBezTo>
                <a:cubicBezTo>
                  <a:pt x="10" y="129"/>
                  <a:pt x="10" y="106"/>
                  <a:pt x="14" y="94"/>
                </a:cubicBezTo>
                <a:cubicBezTo>
                  <a:pt x="17" y="81"/>
                  <a:pt x="26" y="61"/>
                  <a:pt x="33" y="49"/>
                </a:cubicBezTo>
                <a:cubicBezTo>
                  <a:pt x="41" y="38"/>
                  <a:pt x="49" y="26"/>
                  <a:pt x="51" y="22"/>
                </a:cubicBezTo>
                <a:cubicBezTo>
                  <a:pt x="54" y="19"/>
                  <a:pt x="74" y="16"/>
                  <a:pt x="97" y="16"/>
                </a:cubicBezTo>
                <a:cubicBezTo>
                  <a:pt x="119" y="16"/>
                  <a:pt x="156" y="16"/>
                  <a:pt x="178" y="16"/>
                </a:cubicBezTo>
                <a:cubicBezTo>
                  <a:pt x="201" y="16"/>
                  <a:pt x="221" y="19"/>
                  <a:pt x="224" y="22"/>
                </a:cubicBezTo>
                <a:cubicBezTo>
                  <a:pt x="226" y="26"/>
                  <a:pt x="235" y="38"/>
                  <a:pt x="242" y="49"/>
                </a:cubicBezTo>
                <a:cubicBezTo>
                  <a:pt x="249" y="61"/>
                  <a:pt x="258" y="81"/>
                  <a:pt x="261" y="94"/>
                </a:cubicBezTo>
                <a:cubicBezTo>
                  <a:pt x="265" y="106"/>
                  <a:pt x="265" y="129"/>
                  <a:pt x="261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478"/>
          <p:cNvSpPr>
            <a:spLocks/>
          </p:cNvSpPr>
          <p:nvPr/>
        </p:nvSpPr>
        <p:spPr bwMode="auto">
          <a:xfrm>
            <a:off x="5679525" y="4073419"/>
            <a:ext cx="546102" cy="342244"/>
          </a:xfrm>
          <a:custGeom>
            <a:avLst/>
            <a:gdLst>
              <a:gd name="T0" fmla="*/ 219 w 229"/>
              <a:gd name="T1" fmla="*/ 3 h 143"/>
              <a:gd name="T2" fmla="*/ 115 w 229"/>
              <a:gd name="T3" fmla="*/ 0 h 143"/>
              <a:gd name="T4" fmla="*/ 10 w 229"/>
              <a:gd name="T5" fmla="*/ 3 h 143"/>
              <a:gd name="T6" fmla="*/ 3 w 229"/>
              <a:gd name="T7" fmla="*/ 26 h 143"/>
              <a:gd name="T8" fmla="*/ 3 w 229"/>
              <a:gd name="T9" fmla="*/ 71 h 143"/>
              <a:gd name="T10" fmla="*/ 22 w 229"/>
              <a:gd name="T11" fmla="*/ 110 h 143"/>
              <a:gd name="T12" fmla="*/ 65 w 229"/>
              <a:gd name="T13" fmla="*/ 133 h 143"/>
              <a:gd name="T14" fmla="*/ 104 w 229"/>
              <a:gd name="T15" fmla="*/ 143 h 143"/>
              <a:gd name="T16" fmla="*/ 125 w 229"/>
              <a:gd name="T17" fmla="*/ 143 h 143"/>
              <a:gd name="T18" fmla="*/ 164 w 229"/>
              <a:gd name="T19" fmla="*/ 133 h 143"/>
              <a:gd name="T20" fmla="*/ 207 w 229"/>
              <a:gd name="T21" fmla="*/ 110 h 143"/>
              <a:gd name="T22" fmla="*/ 226 w 229"/>
              <a:gd name="T23" fmla="*/ 71 h 143"/>
              <a:gd name="T24" fmla="*/ 226 w 229"/>
              <a:gd name="T25" fmla="*/ 26 h 143"/>
              <a:gd name="T26" fmla="*/ 219 w 229"/>
              <a:gd name="T27" fmla="*/ 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9" h="143">
                <a:moveTo>
                  <a:pt x="219" y="3"/>
                </a:moveTo>
                <a:cubicBezTo>
                  <a:pt x="218" y="2"/>
                  <a:pt x="171" y="0"/>
                  <a:pt x="115" y="0"/>
                </a:cubicBezTo>
                <a:cubicBezTo>
                  <a:pt x="58" y="0"/>
                  <a:pt x="11" y="2"/>
                  <a:pt x="10" y="3"/>
                </a:cubicBezTo>
                <a:cubicBezTo>
                  <a:pt x="9" y="4"/>
                  <a:pt x="6" y="15"/>
                  <a:pt x="3" y="26"/>
                </a:cubicBezTo>
                <a:cubicBezTo>
                  <a:pt x="0" y="38"/>
                  <a:pt x="0" y="58"/>
                  <a:pt x="3" y="71"/>
                </a:cubicBezTo>
                <a:cubicBezTo>
                  <a:pt x="6" y="84"/>
                  <a:pt x="15" y="102"/>
                  <a:pt x="22" y="110"/>
                </a:cubicBezTo>
                <a:cubicBezTo>
                  <a:pt x="30" y="117"/>
                  <a:pt x="49" y="128"/>
                  <a:pt x="65" y="133"/>
                </a:cubicBezTo>
                <a:cubicBezTo>
                  <a:pt x="80" y="138"/>
                  <a:pt x="98" y="142"/>
                  <a:pt x="104" y="143"/>
                </a:cubicBezTo>
                <a:cubicBezTo>
                  <a:pt x="110" y="143"/>
                  <a:pt x="119" y="143"/>
                  <a:pt x="125" y="143"/>
                </a:cubicBezTo>
                <a:cubicBezTo>
                  <a:pt x="131" y="142"/>
                  <a:pt x="149" y="138"/>
                  <a:pt x="164" y="133"/>
                </a:cubicBezTo>
                <a:cubicBezTo>
                  <a:pt x="180" y="128"/>
                  <a:pt x="199" y="117"/>
                  <a:pt x="207" y="110"/>
                </a:cubicBezTo>
                <a:cubicBezTo>
                  <a:pt x="214" y="102"/>
                  <a:pt x="223" y="84"/>
                  <a:pt x="226" y="71"/>
                </a:cubicBezTo>
                <a:cubicBezTo>
                  <a:pt x="229" y="58"/>
                  <a:pt x="229" y="38"/>
                  <a:pt x="226" y="26"/>
                </a:cubicBezTo>
                <a:cubicBezTo>
                  <a:pt x="223" y="15"/>
                  <a:pt x="220" y="4"/>
                  <a:pt x="219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479"/>
          <p:cNvSpPr>
            <a:spLocks noEditPoints="1"/>
          </p:cNvSpPr>
          <p:nvPr/>
        </p:nvSpPr>
        <p:spPr bwMode="auto">
          <a:xfrm>
            <a:off x="6308955" y="3210369"/>
            <a:ext cx="592231" cy="1479088"/>
          </a:xfrm>
          <a:custGeom>
            <a:avLst/>
            <a:gdLst>
              <a:gd name="T0" fmla="*/ 82 w 248"/>
              <a:gd name="T1" fmla="*/ 620 h 620"/>
              <a:gd name="T2" fmla="*/ 166 w 248"/>
              <a:gd name="T3" fmla="*/ 620 h 620"/>
              <a:gd name="T4" fmla="*/ 227 w 248"/>
              <a:gd name="T5" fmla="*/ 620 h 620"/>
              <a:gd name="T6" fmla="*/ 247 w 248"/>
              <a:gd name="T7" fmla="*/ 602 h 620"/>
              <a:gd name="T8" fmla="*/ 247 w 248"/>
              <a:gd name="T9" fmla="*/ 458 h 620"/>
              <a:gd name="T10" fmla="*/ 237 w 248"/>
              <a:gd name="T11" fmla="*/ 303 h 620"/>
              <a:gd name="T12" fmla="*/ 211 w 248"/>
              <a:gd name="T13" fmla="*/ 258 h 620"/>
              <a:gd name="T14" fmla="*/ 185 w 248"/>
              <a:gd name="T15" fmla="*/ 227 h 620"/>
              <a:gd name="T16" fmla="*/ 176 w 248"/>
              <a:gd name="T17" fmla="*/ 182 h 620"/>
              <a:gd name="T18" fmla="*/ 169 w 248"/>
              <a:gd name="T19" fmla="*/ 117 h 620"/>
              <a:gd name="T20" fmla="*/ 159 w 248"/>
              <a:gd name="T21" fmla="*/ 72 h 620"/>
              <a:gd name="T22" fmla="*/ 159 w 248"/>
              <a:gd name="T23" fmla="*/ 57 h 620"/>
              <a:gd name="T24" fmla="*/ 162 w 248"/>
              <a:gd name="T25" fmla="*/ 54 h 620"/>
              <a:gd name="T26" fmla="*/ 163 w 248"/>
              <a:gd name="T27" fmla="*/ 51 h 620"/>
              <a:gd name="T28" fmla="*/ 162 w 248"/>
              <a:gd name="T29" fmla="*/ 46 h 620"/>
              <a:gd name="T30" fmla="*/ 164 w 248"/>
              <a:gd name="T31" fmla="*/ 41 h 620"/>
              <a:gd name="T32" fmla="*/ 166 w 248"/>
              <a:gd name="T33" fmla="*/ 39 h 620"/>
              <a:gd name="T34" fmla="*/ 168 w 248"/>
              <a:gd name="T35" fmla="*/ 35 h 620"/>
              <a:gd name="T36" fmla="*/ 168 w 248"/>
              <a:gd name="T37" fmla="*/ 27 h 620"/>
              <a:gd name="T38" fmla="*/ 167 w 248"/>
              <a:gd name="T39" fmla="*/ 21 h 620"/>
              <a:gd name="T40" fmla="*/ 165 w 248"/>
              <a:gd name="T41" fmla="*/ 16 h 620"/>
              <a:gd name="T42" fmla="*/ 163 w 248"/>
              <a:gd name="T43" fmla="*/ 13 h 620"/>
              <a:gd name="T44" fmla="*/ 163 w 248"/>
              <a:gd name="T45" fmla="*/ 11 h 620"/>
              <a:gd name="T46" fmla="*/ 162 w 248"/>
              <a:gd name="T47" fmla="*/ 7 h 620"/>
              <a:gd name="T48" fmla="*/ 159 w 248"/>
              <a:gd name="T49" fmla="*/ 2 h 620"/>
              <a:gd name="T50" fmla="*/ 154 w 248"/>
              <a:gd name="T51" fmla="*/ 0 h 620"/>
              <a:gd name="T52" fmla="*/ 137 w 248"/>
              <a:gd name="T53" fmla="*/ 0 h 620"/>
              <a:gd name="T54" fmla="*/ 111 w 248"/>
              <a:gd name="T55" fmla="*/ 0 h 620"/>
              <a:gd name="T56" fmla="*/ 95 w 248"/>
              <a:gd name="T57" fmla="*/ 0 h 620"/>
              <a:gd name="T58" fmla="*/ 89 w 248"/>
              <a:gd name="T59" fmla="*/ 2 h 620"/>
              <a:gd name="T60" fmla="*/ 86 w 248"/>
              <a:gd name="T61" fmla="*/ 7 h 620"/>
              <a:gd name="T62" fmla="*/ 85 w 248"/>
              <a:gd name="T63" fmla="*/ 11 h 620"/>
              <a:gd name="T64" fmla="*/ 85 w 248"/>
              <a:gd name="T65" fmla="*/ 13 h 620"/>
              <a:gd name="T66" fmla="*/ 83 w 248"/>
              <a:gd name="T67" fmla="*/ 16 h 620"/>
              <a:gd name="T68" fmla="*/ 81 w 248"/>
              <a:gd name="T69" fmla="*/ 21 h 620"/>
              <a:gd name="T70" fmla="*/ 81 w 248"/>
              <a:gd name="T71" fmla="*/ 27 h 620"/>
              <a:gd name="T72" fmla="*/ 80 w 248"/>
              <a:gd name="T73" fmla="*/ 35 h 620"/>
              <a:gd name="T74" fmla="*/ 82 w 248"/>
              <a:gd name="T75" fmla="*/ 39 h 620"/>
              <a:gd name="T76" fmla="*/ 85 w 248"/>
              <a:gd name="T77" fmla="*/ 41 h 620"/>
              <a:gd name="T78" fmla="*/ 87 w 248"/>
              <a:gd name="T79" fmla="*/ 46 h 620"/>
              <a:gd name="T80" fmla="*/ 86 w 248"/>
              <a:gd name="T81" fmla="*/ 51 h 620"/>
              <a:gd name="T82" fmla="*/ 86 w 248"/>
              <a:gd name="T83" fmla="*/ 54 h 620"/>
              <a:gd name="T84" fmla="*/ 89 w 248"/>
              <a:gd name="T85" fmla="*/ 57 h 620"/>
              <a:gd name="T86" fmla="*/ 89 w 248"/>
              <a:gd name="T87" fmla="*/ 72 h 620"/>
              <a:gd name="T88" fmla="*/ 79 w 248"/>
              <a:gd name="T89" fmla="*/ 117 h 620"/>
              <a:gd name="T90" fmla="*/ 72 w 248"/>
              <a:gd name="T91" fmla="*/ 182 h 620"/>
              <a:gd name="T92" fmla="*/ 64 w 248"/>
              <a:gd name="T93" fmla="*/ 227 h 620"/>
              <a:gd name="T94" fmla="*/ 37 w 248"/>
              <a:gd name="T95" fmla="*/ 258 h 620"/>
              <a:gd name="T96" fmla="*/ 11 w 248"/>
              <a:gd name="T97" fmla="*/ 303 h 620"/>
              <a:gd name="T98" fmla="*/ 1 w 248"/>
              <a:gd name="T99" fmla="*/ 458 h 620"/>
              <a:gd name="T100" fmla="*/ 1 w 248"/>
              <a:gd name="T101" fmla="*/ 602 h 620"/>
              <a:gd name="T102" fmla="*/ 22 w 248"/>
              <a:gd name="T103" fmla="*/ 620 h 620"/>
              <a:gd name="T104" fmla="*/ 82 w 248"/>
              <a:gd name="T105" fmla="*/ 620 h 620"/>
              <a:gd name="T106" fmla="*/ 50 w 248"/>
              <a:gd name="T107" fmla="*/ 390 h 620"/>
              <a:gd name="T108" fmla="*/ 124 w 248"/>
              <a:gd name="T109" fmla="*/ 336 h 620"/>
              <a:gd name="T110" fmla="*/ 199 w 248"/>
              <a:gd name="T111" fmla="*/ 390 h 620"/>
              <a:gd name="T112" fmla="*/ 203 w 248"/>
              <a:gd name="T113" fmla="*/ 498 h 620"/>
              <a:gd name="T114" fmla="*/ 124 w 248"/>
              <a:gd name="T115" fmla="*/ 552 h 620"/>
              <a:gd name="T116" fmla="*/ 46 w 248"/>
              <a:gd name="T117" fmla="*/ 498 h 620"/>
              <a:gd name="T118" fmla="*/ 50 w 248"/>
              <a:gd name="T119" fmla="*/ 390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8" h="620">
                <a:moveTo>
                  <a:pt x="82" y="620"/>
                </a:moveTo>
                <a:cubicBezTo>
                  <a:pt x="105" y="620"/>
                  <a:pt x="143" y="620"/>
                  <a:pt x="166" y="620"/>
                </a:cubicBezTo>
                <a:cubicBezTo>
                  <a:pt x="189" y="620"/>
                  <a:pt x="216" y="620"/>
                  <a:pt x="227" y="620"/>
                </a:cubicBezTo>
                <a:cubicBezTo>
                  <a:pt x="237" y="620"/>
                  <a:pt x="246" y="612"/>
                  <a:pt x="247" y="602"/>
                </a:cubicBezTo>
                <a:cubicBezTo>
                  <a:pt x="248" y="592"/>
                  <a:pt x="248" y="527"/>
                  <a:pt x="247" y="458"/>
                </a:cubicBezTo>
                <a:cubicBezTo>
                  <a:pt x="246" y="389"/>
                  <a:pt x="242" y="319"/>
                  <a:pt x="237" y="303"/>
                </a:cubicBezTo>
                <a:cubicBezTo>
                  <a:pt x="232" y="288"/>
                  <a:pt x="221" y="267"/>
                  <a:pt x="211" y="258"/>
                </a:cubicBezTo>
                <a:cubicBezTo>
                  <a:pt x="201" y="248"/>
                  <a:pt x="190" y="234"/>
                  <a:pt x="185" y="227"/>
                </a:cubicBezTo>
                <a:cubicBezTo>
                  <a:pt x="180" y="219"/>
                  <a:pt x="176" y="199"/>
                  <a:pt x="176" y="182"/>
                </a:cubicBezTo>
                <a:cubicBezTo>
                  <a:pt x="177" y="164"/>
                  <a:pt x="173" y="136"/>
                  <a:pt x="169" y="117"/>
                </a:cubicBezTo>
                <a:cubicBezTo>
                  <a:pt x="165" y="99"/>
                  <a:pt x="160" y="79"/>
                  <a:pt x="159" y="72"/>
                </a:cubicBezTo>
                <a:cubicBezTo>
                  <a:pt x="158" y="64"/>
                  <a:pt x="158" y="58"/>
                  <a:pt x="159" y="57"/>
                </a:cubicBezTo>
                <a:cubicBezTo>
                  <a:pt x="160" y="56"/>
                  <a:pt x="161" y="55"/>
                  <a:pt x="162" y="54"/>
                </a:cubicBezTo>
                <a:cubicBezTo>
                  <a:pt x="163" y="53"/>
                  <a:pt x="163" y="52"/>
                  <a:pt x="163" y="51"/>
                </a:cubicBezTo>
                <a:cubicBezTo>
                  <a:pt x="162" y="50"/>
                  <a:pt x="161" y="47"/>
                  <a:pt x="162" y="46"/>
                </a:cubicBezTo>
                <a:cubicBezTo>
                  <a:pt x="162" y="44"/>
                  <a:pt x="163" y="42"/>
                  <a:pt x="164" y="41"/>
                </a:cubicBezTo>
                <a:cubicBezTo>
                  <a:pt x="164" y="41"/>
                  <a:pt x="166" y="40"/>
                  <a:pt x="166" y="39"/>
                </a:cubicBezTo>
                <a:cubicBezTo>
                  <a:pt x="167" y="39"/>
                  <a:pt x="168" y="36"/>
                  <a:pt x="168" y="35"/>
                </a:cubicBezTo>
                <a:cubicBezTo>
                  <a:pt x="168" y="33"/>
                  <a:pt x="168" y="29"/>
                  <a:pt x="168" y="27"/>
                </a:cubicBezTo>
                <a:cubicBezTo>
                  <a:pt x="167" y="25"/>
                  <a:pt x="167" y="23"/>
                  <a:pt x="167" y="21"/>
                </a:cubicBezTo>
                <a:cubicBezTo>
                  <a:pt x="167" y="20"/>
                  <a:pt x="166" y="18"/>
                  <a:pt x="165" y="16"/>
                </a:cubicBezTo>
                <a:cubicBezTo>
                  <a:pt x="164" y="15"/>
                  <a:pt x="163" y="14"/>
                  <a:pt x="163" y="13"/>
                </a:cubicBezTo>
                <a:cubicBezTo>
                  <a:pt x="163" y="13"/>
                  <a:pt x="163" y="12"/>
                  <a:pt x="163" y="11"/>
                </a:cubicBezTo>
                <a:cubicBezTo>
                  <a:pt x="163" y="10"/>
                  <a:pt x="162" y="8"/>
                  <a:pt x="162" y="7"/>
                </a:cubicBezTo>
                <a:cubicBezTo>
                  <a:pt x="162" y="5"/>
                  <a:pt x="160" y="3"/>
                  <a:pt x="159" y="2"/>
                </a:cubicBezTo>
                <a:cubicBezTo>
                  <a:pt x="158" y="1"/>
                  <a:pt x="155" y="1"/>
                  <a:pt x="154" y="0"/>
                </a:cubicBezTo>
                <a:cubicBezTo>
                  <a:pt x="152" y="0"/>
                  <a:pt x="145" y="0"/>
                  <a:pt x="137" y="0"/>
                </a:cubicBezTo>
                <a:cubicBezTo>
                  <a:pt x="130" y="0"/>
                  <a:pt x="118" y="0"/>
                  <a:pt x="111" y="0"/>
                </a:cubicBezTo>
                <a:cubicBezTo>
                  <a:pt x="104" y="0"/>
                  <a:pt x="96" y="0"/>
                  <a:pt x="95" y="0"/>
                </a:cubicBezTo>
                <a:cubicBezTo>
                  <a:pt x="93" y="1"/>
                  <a:pt x="90" y="1"/>
                  <a:pt x="89" y="2"/>
                </a:cubicBezTo>
                <a:cubicBezTo>
                  <a:pt x="88" y="3"/>
                  <a:pt x="87" y="5"/>
                  <a:pt x="86" y="7"/>
                </a:cubicBezTo>
                <a:cubicBezTo>
                  <a:pt x="86" y="8"/>
                  <a:pt x="86" y="10"/>
                  <a:pt x="85" y="11"/>
                </a:cubicBezTo>
                <a:cubicBezTo>
                  <a:pt x="85" y="12"/>
                  <a:pt x="85" y="13"/>
                  <a:pt x="85" y="13"/>
                </a:cubicBezTo>
                <a:cubicBezTo>
                  <a:pt x="85" y="14"/>
                  <a:pt x="84" y="15"/>
                  <a:pt x="83" y="16"/>
                </a:cubicBezTo>
                <a:cubicBezTo>
                  <a:pt x="82" y="18"/>
                  <a:pt x="82" y="20"/>
                  <a:pt x="81" y="21"/>
                </a:cubicBezTo>
                <a:cubicBezTo>
                  <a:pt x="81" y="23"/>
                  <a:pt x="81" y="25"/>
                  <a:pt x="81" y="27"/>
                </a:cubicBezTo>
                <a:cubicBezTo>
                  <a:pt x="80" y="29"/>
                  <a:pt x="80" y="33"/>
                  <a:pt x="80" y="35"/>
                </a:cubicBezTo>
                <a:cubicBezTo>
                  <a:pt x="80" y="36"/>
                  <a:pt x="81" y="39"/>
                  <a:pt x="82" y="39"/>
                </a:cubicBezTo>
                <a:cubicBezTo>
                  <a:pt x="83" y="40"/>
                  <a:pt x="84" y="41"/>
                  <a:pt x="85" y="41"/>
                </a:cubicBezTo>
                <a:cubicBezTo>
                  <a:pt x="85" y="42"/>
                  <a:pt x="86" y="44"/>
                  <a:pt x="87" y="46"/>
                </a:cubicBezTo>
                <a:cubicBezTo>
                  <a:pt x="87" y="47"/>
                  <a:pt x="87" y="50"/>
                  <a:pt x="86" y="51"/>
                </a:cubicBezTo>
                <a:cubicBezTo>
                  <a:pt x="85" y="52"/>
                  <a:pt x="85" y="53"/>
                  <a:pt x="86" y="54"/>
                </a:cubicBezTo>
                <a:cubicBezTo>
                  <a:pt x="87" y="55"/>
                  <a:pt x="88" y="56"/>
                  <a:pt x="89" y="57"/>
                </a:cubicBezTo>
                <a:cubicBezTo>
                  <a:pt x="90" y="58"/>
                  <a:pt x="90" y="64"/>
                  <a:pt x="89" y="72"/>
                </a:cubicBezTo>
                <a:cubicBezTo>
                  <a:pt x="88" y="79"/>
                  <a:pt x="83" y="99"/>
                  <a:pt x="79" y="117"/>
                </a:cubicBezTo>
                <a:cubicBezTo>
                  <a:pt x="75" y="136"/>
                  <a:pt x="72" y="164"/>
                  <a:pt x="72" y="182"/>
                </a:cubicBezTo>
                <a:cubicBezTo>
                  <a:pt x="72" y="199"/>
                  <a:pt x="68" y="219"/>
                  <a:pt x="64" y="227"/>
                </a:cubicBezTo>
                <a:cubicBezTo>
                  <a:pt x="59" y="234"/>
                  <a:pt x="47" y="248"/>
                  <a:pt x="37" y="258"/>
                </a:cubicBezTo>
                <a:cubicBezTo>
                  <a:pt x="27" y="267"/>
                  <a:pt x="16" y="288"/>
                  <a:pt x="11" y="303"/>
                </a:cubicBezTo>
                <a:cubicBezTo>
                  <a:pt x="7" y="319"/>
                  <a:pt x="2" y="389"/>
                  <a:pt x="1" y="458"/>
                </a:cubicBezTo>
                <a:cubicBezTo>
                  <a:pt x="0" y="527"/>
                  <a:pt x="0" y="592"/>
                  <a:pt x="1" y="602"/>
                </a:cubicBezTo>
                <a:cubicBezTo>
                  <a:pt x="2" y="612"/>
                  <a:pt x="11" y="620"/>
                  <a:pt x="22" y="620"/>
                </a:cubicBezTo>
                <a:cubicBezTo>
                  <a:pt x="32" y="620"/>
                  <a:pt x="59" y="620"/>
                  <a:pt x="82" y="620"/>
                </a:cubicBezTo>
                <a:close/>
                <a:moveTo>
                  <a:pt x="50" y="390"/>
                </a:moveTo>
                <a:cubicBezTo>
                  <a:pt x="51" y="361"/>
                  <a:pt x="85" y="336"/>
                  <a:pt x="124" y="336"/>
                </a:cubicBezTo>
                <a:cubicBezTo>
                  <a:pt x="163" y="336"/>
                  <a:pt x="197" y="361"/>
                  <a:pt x="199" y="390"/>
                </a:cubicBezTo>
                <a:cubicBezTo>
                  <a:pt x="200" y="420"/>
                  <a:pt x="202" y="469"/>
                  <a:pt x="203" y="498"/>
                </a:cubicBezTo>
                <a:cubicBezTo>
                  <a:pt x="203" y="528"/>
                  <a:pt x="168" y="552"/>
                  <a:pt x="124" y="552"/>
                </a:cubicBezTo>
                <a:cubicBezTo>
                  <a:pt x="80" y="552"/>
                  <a:pt x="45" y="528"/>
                  <a:pt x="46" y="498"/>
                </a:cubicBezTo>
                <a:cubicBezTo>
                  <a:pt x="46" y="469"/>
                  <a:pt x="48" y="420"/>
                  <a:pt x="50" y="3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480"/>
          <p:cNvSpPr>
            <a:spLocks noEditPoints="1"/>
          </p:cNvSpPr>
          <p:nvPr/>
        </p:nvSpPr>
        <p:spPr bwMode="auto">
          <a:xfrm>
            <a:off x="7360983" y="5198360"/>
            <a:ext cx="28272" cy="35712"/>
          </a:xfrm>
          <a:custGeom>
            <a:avLst/>
            <a:gdLst>
              <a:gd name="T0" fmla="*/ 12 w 12"/>
              <a:gd name="T1" fmla="*/ 2 h 15"/>
              <a:gd name="T2" fmla="*/ 12 w 12"/>
              <a:gd name="T3" fmla="*/ 2 h 15"/>
              <a:gd name="T4" fmla="*/ 9 w 12"/>
              <a:gd name="T5" fmla="*/ 2 h 15"/>
              <a:gd name="T6" fmla="*/ 9 w 12"/>
              <a:gd name="T7" fmla="*/ 0 h 15"/>
              <a:gd name="T8" fmla="*/ 8 w 12"/>
              <a:gd name="T9" fmla="*/ 0 h 15"/>
              <a:gd name="T10" fmla="*/ 7 w 12"/>
              <a:gd name="T11" fmla="*/ 2 h 15"/>
              <a:gd name="T12" fmla="*/ 7 w 12"/>
              <a:gd name="T13" fmla="*/ 2 h 15"/>
              <a:gd name="T14" fmla="*/ 4 w 12"/>
              <a:gd name="T15" fmla="*/ 2 h 15"/>
              <a:gd name="T16" fmla="*/ 1 w 12"/>
              <a:gd name="T17" fmla="*/ 9 h 15"/>
              <a:gd name="T18" fmla="*/ 7 w 12"/>
              <a:gd name="T19" fmla="*/ 14 h 15"/>
              <a:gd name="T20" fmla="*/ 12 w 12"/>
              <a:gd name="T21" fmla="*/ 2 h 15"/>
              <a:gd name="T22" fmla="*/ 4 w 12"/>
              <a:gd name="T23" fmla="*/ 3 h 15"/>
              <a:gd name="T24" fmla="*/ 3 w 12"/>
              <a:gd name="T25" fmla="*/ 6 h 15"/>
              <a:gd name="T26" fmla="*/ 3 w 12"/>
              <a:gd name="T27" fmla="*/ 8 h 15"/>
              <a:gd name="T28" fmla="*/ 3 w 12"/>
              <a:gd name="T29" fmla="*/ 10 h 15"/>
              <a:gd name="T30" fmla="*/ 2 w 12"/>
              <a:gd name="T31" fmla="*/ 8 h 15"/>
              <a:gd name="T32" fmla="*/ 2 w 12"/>
              <a:gd name="T33" fmla="*/ 5 h 15"/>
              <a:gd name="T34" fmla="*/ 4 w 12"/>
              <a:gd name="T35" fmla="*/ 3 h 15"/>
              <a:gd name="T36" fmla="*/ 5 w 12"/>
              <a:gd name="T37" fmla="*/ 2 h 15"/>
              <a:gd name="T38" fmla="*/ 4 w 12"/>
              <a:gd name="T39" fmla="*/ 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" h="15">
                <a:moveTo>
                  <a:pt x="12" y="2"/>
                </a:moveTo>
                <a:cubicBezTo>
                  <a:pt x="12" y="2"/>
                  <a:pt x="12" y="2"/>
                  <a:pt x="12" y="2"/>
                </a:cubicBezTo>
                <a:cubicBezTo>
                  <a:pt x="11" y="2"/>
                  <a:pt x="10" y="2"/>
                  <a:pt x="9" y="2"/>
                </a:cubicBezTo>
                <a:cubicBezTo>
                  <a:pt x="9" y="2"/>
                  <a:pt x="9" y="1"/>
                  <a:pt x="9" y="0"/>
                </a:cubicBezTo>
                <a:cubicBezTo>
                  <a:pt x="9" y="0"/>
                  <a:pt x="8" y="0"/>
                  <a:pt x="8" y="0"/>
                </a:cubicBezTo>
                <a:cubicBezTo>
                  <a:pt x="8" y="1"/>
                  <a:pt x="7" y="1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5" y="2"/>
                  <a:pt x="4" y="2"/>
                </a:cubicBezTo>
                <a:cubicBezTo>
                  <a:pt x="1" y="3"/>
                  <a:pt x="0" y="6"/>
                  <a:pt x="1" y="9"/>
                </a:cubicBezTo>
                <a:cubicBezTo>
                  <a:pt x="2" y="13"/>
                  <a:pt x="5" y="15"/>
                  <a:pt x="7" y="14"/>
                </a:cubicBezTo>
                <a:cubicBezTo>
                  <a:pt x="9" y="9"/>
                  <a:pt x="11" y="5"/>
                  <a:pt x="12" y="2"/>
                </a:cubicBezTo>
                <a:close/>
                <a:moveTo>
                  <a:pt x="4" y="3"/>
                </a:moveTo>
                <a:cubicBezTo>
                  <a:pt x="4" y="4"/>
                  <a:pt x="3" y="5"/>
                  <a:pt x="3" y="6"/>
                </a:cubicBezTo>
                <a:cubicBezTo>
                  <a:pt x="3" y="6"/>
                  <a:pt x="3" y="8"/>
                  <a:pt x="3" y="8"/>
                </a:cubicBezTo>
                <a:cubicBezTo>
                  <a:pt x="3" y="9"/>
                  <a:pt x="3" y="10"/>
                  <a:pt x="3" y="10"/>
                </a:cubicBezTo>
                <a:cubicBezTo>
                  <a:pt x="2" y="10"/>
                  <a:pt x="2" y="9"/>
                  <a:pt x="2" y="8"/>
                </a:cubicBezTo>
                <a:cubicBezTo>
                  <a:pt x="2" y="8"/>
                  <a:pt x="2" y="6"/>
                  <a:pt x="2" y="5"/>
                </a:cubicBezTo>
                <a:cubicBezTo>
                  <a:pt x="2" y="4"/>
                  <a:pt x="3" y="3"/>
                  <a:pt x="4" y="3"/>
                </a:cubicBezTo>
                <a:cubicBezTo>
                  <a:pt x="4" y="3"/>
                  <a:pt x="5" y="2"/>
                  <a:pt x="5" y="2"/>
                </a:cubicBezTo>
                <a:cubicBezTo>
                  <a:pt x="5" y="2"/>
                  <a:pt x="5" y="3"/>
                  <a:pt x="4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481"/>
          <p:cNvSpPr>
            <a:spLocks noEditPoints="1"/>
          </p:cNvSpPr>
          <p:nvPr/>
        </p:nvSpPr>
        <p:spPr bwMode="auto">
          <a:xfrm>
            <a:off x="7387768" y="5144791"/>
            <a:ext cx="35712" cy="96722"/>
          </a:xfrm>
          <a:custGeom>
            <a:avLst/>
            <a:gdLst>
              <a:gd name="T0" fmla="*/ 13 w 15"/>
              <a:gd name="T1" fmla="*/ 11 h 40"/>
              <a:gd name="T2" fmla="*/ 13 w 15"/>
              <a:gd name="T3" fmla="*/ 5 h 40"/>
              <a:gd name="T4" fmla="*/ 14 w 15"/>
              <a:gd name="T5" fmla="*/ 5 h 40"/>
              <a:gd name="T6" fmla="*/ 11 w 15"/>
              <a:gd name="T7" fmla="*/ 8 h 40"/>
              <a:gd name="T8" fmla="*/ 13 w 15"/>
              <a:gd name="T9" fmla="*/ 10 h 40"/>
              <a:gd name="T10" fmla="*/ 10 w 15"/>
              <a:gd name="T11" fmla="*/ 13 h 40"/>
              <a:gd name="T12" fmla="*/ 8 w 15"/>
              <a:gd name="T13" fmla="*/ 15 h 40"/>
              <a:gd name="T14" fmla="*/ 7 w 15"/>
              <a:gd name="T15" fmla="*/ 16 h 40"/>
              <a:gd name="T16" fmla="*/ 10 w 15"/>
              <a:gd name="T17" fmla="*/ 15 h 40"/>
              <a:gd name="T18" fmla="*/ 10 w 15"/>
              <a:gd name="T19" fmla="*/ 15 h 40"/>
              <a:gd name="T20" fmla="*/ 10 w 15"/>
              <a:gd name="T21" fmla="*/ 22 h 40"/>
              <a:gd name="T22" fmla="*/ 9 w 15"/>
              <a:gd name="T23" fmla="*/ 27 h 40"/>
              <a:gd name="T24" fmla="*/ 7 w 15"/>
              <a:gd name="T25" fmla="*/ 26 h 40"/>
              <a:gd name="T26" fmla="*/ 5 w 15"/>
              <a:gd name="T27" fmla="*/ 26 h 40"/>
              <a:gd name="T28" fmla="*/ 4 w 15"/>
              <a:gd name="T29" fmla="*/ 39 h 40"/>
              <a:gd name="T30" fmla="*/ 5 w 15"/>
              <a:gd name="T31" fmla="*/ 39 h 40"/>
              <a:gd name="T32" fmla="*/ 6 w 15"/>
              <a:gd name="T33" fmla="*/ 39 h 40"/>
              <a:gd name="T34" fmla="*/ 8 w 15"/>
              <a:gd name="T35" fmla="*/ 40 h 40"/>
              <a:gd name="T36" fmla="*/ 13 w 15"/>
              <a:gd name="T37" fmla="*/ 28 h 40"/>
              <a:gd name="T38" fmla="*/ 10 w 15"/>
              <a:gd name="T39" fmla="*/ 27 h 40"/>
              <a:gd name="T40" fmla="*/ 9 w 15"/>
              <a:gd name="T41" fmla="*/ 27 h 40"/>
              <a:gd name="T42" fmla="*/ 11 w 15"/>
              <a:gd name="T43" fmla="*/ 22 h 40"/>
              <a:gd name="T44" fmla="*/ 11 w 15"/>
              <a:gd name="T45" fmla="*/ 21 h 40"/>
              <a:gd name="T46" fmla="*/ 11 w 15"/>
              <a:gd name="T47" fmla="*/ 19 h 40"/>
              <a:gd name="T48" fmla="*/ 11 w 15"/>
              <a:gd name="T49" fmla="*/ 15 h 40"/>
              <a:gd name="T50" fmla="*/ 11 w 15"/>
              <a:gd name="T51" fmla="*/ 14 h 40"/>
              <a:gd name="T52" fmla="*/ 15 w 15"/>
              <a:gd name="T53" fmla="*/ 13 h 40"/>
              <a:gd name="T54" fmla="*/ 14 w 15"/>
              <a:gd name="T55" fmla="*/ 11 h 40"/>
              <a:gd name="T56" fmla="*/ 3 w 15"/>
              <a:gd name="T57" fmla="*/ 29 h 40"/>
              <a:gd name="T58" fmla="*/ 2 w 15"/>
              <a:gd name="T59" fmla="*/ 33 h 40"/>
              <a:gd name="T60" fmla="*/ 1 w 15"/>
              <a:gd name="T61" fmla="*/ 32 h 40"/>
              <a:gd name="T62" fmla="*/ 5 w 15"/>
              <a:gd name="T63" fmla="*/ 27 h 40"/>
              <a:gd name="T64" fmla="*/ 6 w 15"/>
              <a:gd name="T65" fmla="*/ 2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" h="40">
                <a:moveTo>
                  <a:pt x="14" y="11"/>
                </a:moveTo>
                <a:cubicBezTo>
                  <a:pt x="13" y="11"/>
                  <a:pt x="13" y="11"/>
                  <a:pt x="13" y="11"/>
                </a:cubicBezTo>
                <a:cubicBezTo>
                  <a:pt x="13" y="9"/>
                  <a:pt x="13" y="6"/>
                  <a:pt x="11" y="2"/>
                </a:cubicBezTo>
                <a:cubicBezTo>
                  <a:pt x="11" y="3"/>
                  <a:pt x="12" y="4"/>
                  <a:pt x="13" y="5"/>
                </a:cubicBezTo>
                <a:cubicBezTo>
                  <a:pt x="13" y="6"/>
                  <a:pt x="13" y="8"/>
                  <a:pt x="13" y="9"/>
                </a:cubicBezTo>
                <a:cubicBezTo>
                  <a:pt x="14" y="8"/>
                  <a:pt x="14" y="6"/>
                  <a:pt x="14" y="5"/>
                </a:cubicBezTo>
                <a:cubicBezTo>
                  <a:pt x="13" y="4"/>
                  <a:pt x="11" y="1"/>
                  <a:pt x="8" y="0"/>
                </a:cubicBezTo>
                <a:cubicBezTo>
                  <a:pt x="10" y="3"/>
                  <a:pt x="9" y="5"/>
                  <a:pt x="11" y="8"/>
                </a:cubicBezTo>
                <a:cubicBezTo>
                  <a:pt x="11" y="8"/>
                  <a:pt x="12" y="9"/>
                  <a:pt x="12" y="9"/>
                </a:cubicBezTo>
                <a:cubicBezTo>
                  <a:pt x="12" y="9"/>
                  <a:pt x="13" y="10"/>
                  <a:pt x="13" y="10"/>
                </a:cubicBezTo>
                <a:cubicBezTo>
                  <a:pt x="13" y="11"/>
                  <a:pt x="12" y="11"/>
                  <a:pt x="12" y="12"/>
                </a:cubicBezTo>
                <a:cubicBezTo>
                  <a:pt x="12" y="12"/>
                  <a:pt x="11" y="13"/>
                  <a:pt x="10" y="13"/>
                </a:cubicBezTo>
                <a:cubicBezTo>
                  <a:pt x="10" y="14"/>
                  <a:pt x="10" y="14"/>
                  <a:pt x="9" y="14"/>
                </a:cubicBezTo>
                <a:cubicBezTo>
                  <a:pt x="9" y="14"/>
                  <a:pt x="8" y="14"/>
                  <a:pt x="8" y="15"/>
                </a:cubicBezTo>
                <a:cubicBezTo>
                  <a:pt x="7" y="15"/>
                  <a:pt x="6" y="15"/>
                  <a:pt x="6" y="16"/>
                </a:cubicBezTo>
                <a:cubicBezTo>
                  <a:pt x="6" y="16"/>
                  <a:pt x="6" y="16"/>
                  <a:pt x="7" y="16"/>
                </a:cubicBezTo>
                <a:cubicBezTo>
                  <a:pt x="7" y="16"/>
                  <a:pt x="8" y="16"/>
                  <a:pt x="8" y="16"/>
                </a:cubicBezTo>
                <a:cubicBezTo>
                  <a:pt x="9" y="15"/>
                  <a:pt x="9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6"/>
                  <a:pt x="10" y="17"/>
                  <a:pt x="10" y="17"/>
                </a:cubicBezTo>
                <a:cubicBezTo>
                  <a:pt x="10" y="19"/>
                  <a:pt x="10" y="21"/>
                  <a:pt x="10" y="22"/>
                </a:cubicBezTo>
                <a:cubicBezTo>
                  <a:pt x="10" y="23"/>
                  <a:pt x="9" y="25"/>
                  <a:pt x="9" y="26"/>
                </a:cubicBezTo>
                <a:cubicBezTo>
                  <a:pt x="9" y="26"/>
                  <a:pt x="9" y="26"/>
                  <a:pt x="9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7" y="27"/>
                  <a:pt x="7" y="26"/>
                </a:cubicBezTo>
                <a:cubicBezTo>
                  <a:pt x="6" y="26"/>
                  <a:pt x="6" y="26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2" y="26"/>
                  <a:pt x="0" y="29"/>
                  <a:pt x="1" y="33"/>
                </a:cubicBezTo>
                <a:cubicBezTo>
                  <a:pt x="1" y="36"/>
                  <a:pt x="2" y="38"/>
                  <a:pt x="4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6" y="39"/>
                  <a:pt x="7" y="39"/>
                </a:cubicBezTo>
                <a:cubicBezTo>
                  <a:pt x="7" y="39"/>
                  <a:pt x="7" y="40"/>
                  <a:pt x="8" y="40"/>
                </a:cubicBezTo>
                <a:cubicBezTo>
                  <a:pt x="10" y="40"/>
                  <a:pt x="12" y="38"/>
                  <a:pt x="13" y="36"/>
                </a:cubicBezTo>
                <a:cubicBezTo>
                  <a:pt x="15" y="33"/>
                  <a:pt x="15" y="30"/>
                  <a:pt x="13" y="28"/>
                </a:cubicBezTo>
                <a:cubicBezTo>
                  <a:pt x="12" y="28"/>
                  <a:pt x="12" y="28"/>
                  <a:pt x="11" y="28"/>
                </a:cubicBezTo>
                <a:cubicBezTo>
                  <a:pt x="11" y="28"/>
                  <a:pt x="10" y="27"/>
                  <a:pt x="10" y="27"/>
                </a:cubicBezTo>
                <a:cubicBezTo>
                  <a:pt x="10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10" y="27"/>
                  <a:pt x="10" y="27"/>
                  <a:pt x="10" y="26"/>
                </a:cubicBezTo>
                <a:cubicBezTo>
                  <a:pt x="10" y="25"/>
                  <a:pt x="11" y="23"/>
                  <a:pt x="11" y="22"/>
                </a:cubicBezTo>
                <a:cubicBezTo>
                  <a:pt x="11" y="22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0"/>
                  <a:pt x="11" y="20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1" y="18"/>
                  <a:pt x="11" y="18"/>
                </a:cubicBezTo>
                <a:cubicBezTo>
                  <a:pt x="10" y="17"/>
                  <a:pt x="11" y="16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3"/>
                  <a:pt x="14" y="13"/>
                  <a:pt x="15" y="13"/>
                </a:cubicBezTo>
                <a:cubicBezTo>
                  <a:pt x="15" y="13"/>
                  <a:pt x="15" y="12"/>
                  <a:pt x="14" y="12"/>
                </a:cubicBezTo>
                <a:cubicBezTo>
                  <a:pt x="14" y="11"/>
                  <a:pt x="14" y="11"/>
                  <a:pt x="14" y="11"/>
                </a:cubicBezTo>
                <a:close/>
                <a:moveTo>
                  <a:pt x="5" y="28"/>
                </a:moveTo>
                <a:cubicBezTo>
                  <a:pt x="4" y="28"/>
                  <a:pt x="4" y="29"/>
                  <a:pt x="3" y="29"/>
                </a:cubicBezTo>
                <a:cubicBezTo>
                  <a:pt x="3" y="30"/>
                  <a:pt x="3" y="31"/>
                  <a:pt x="2" y="32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1" y="33"/>
                  <a:pt x="1" y="32"/>
                </a:cubicBezTo>
                <a:cubicBezTo>
                  <a:pt x="1" y="31"/>
                  <a:pt x="2" y="30"/>
                  <a:pt x="2" y="29"/>
                </a:cubicBezTo>
                <a:cubicBezTo>
                  <a:pt x="3" y="28"/>
                  <a:pt x="4" y="27"/>
                  <a:pt x="5" y="27"/>
                </a:cubicBezTo>
                <a:cubicBezTo>
                  <a:pt x="5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5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482"/>
          <p:cNvSpPr>
            <a:spLocks/>
          </p:cNvSpPr>
          <p:nvPr/>
        </p:nvSpPr>
        <p:spPr bwMode="auto">
          <a:xfrm>
            <a:off x="7273190" y="5183479"/>
            <a:ext cx="127969" cy="272307"/>
          </a:xfrm>
          <a:custGeom>
            <a:avLst/>
            <a:gdLst>
              <a:gd name="T0" fmla="*/ 47 w 54"/>
              <a:gd name="T1" fmla="*/ 108 h 114"/>
              <a:gd name="T2" fmla="*/ 36 w 54"/>
              <a:gd name="T3" fmla="*/ 102 h 114"/>
              <a:gd name="T4" fmla="*/ 32 w 54"/>
              <a:gd name="T5" fmla="*/ 89 h 114"/>
              <a:gd name="T6" fmla="*/ 36 w 54"/>
              <a:gd name="T7" fmla="*/ 77 h 114"/>
              <a:gd name="T8" fmla="*/ 40 w 54"/>
              <a:gd name="T9" fmla="*/ 72 h 114"/>
              <a:gd name="T10" fmla="*/ 36 w 54"/>
              <a:gd name="T11" fmla="*/ 67 h 114"/>
              <a:gd name="T12" fmla="*/ 38 w 54"/>
              <a:gd name="T13" fmla="*/ 62 h 114"/>
              <a:gd name="T14" fmla="*/ 43 w 54"/>
              <a:gd name="T15" fmla="*/ 45 h 114"/>
              <a:gd name="T16" fmla="*/ 48 w 54"/>
              <a:gd name="T17" fmla="*/ 21 h 114"/>
              <a:gd name="T18" fmla="*/ 47 w 54"/>
              <a:gd name="T19" fmla="*/ 17 h 114"/>
              <a:gd name="T20" fmla="*/ 47 w 54"/>
              <a:gd name="T21" fmla="*/ 16 h 114"/>
              <a:gd name="T22" fmla="*/ 45 w 54"/>
              <a:gd name="T23" fmla="*/ 21 h 114"/>
              <a:gd name="T24" fmla="*/ 40 w 54"/>
              <a:gd name="T25" fmla="*/ 44 h 114"/>
              <a:gd name="T26" fmla="*/ 36 w 54"/>
              <a:gd name="T27" fmla="*/ 58 h 114"/>
              <a:gd name="T28" fmla="*/ 30 w 54"/>
              <a:gd name="T29" fmla="*/ 61 h 114"/>
              <a:gd name="T30" fmla="*/ 28 w 54"/>
              <a:gd name="T31" fmla="*/ 61 h 114"/>
              <a:gd name="T32" fmla="*/ 26 w 54"/>
              <a:gd name="T33" fmla="*/ 61 h 114"/>
              <a:gd name="T34" fmla="*/ 20 w 54"/>
              <a:gd name="T35" fmla="*/ 58 h 114"/>
              <a:gd name="T36" fmla="*/ 16 w 54"/>
              <a:gd name="T37" fmla="*/ 44 h 114"/>
              <a:gd name="T38" fmla="*/ 11 w 54"/>
              <a:gd name="T39" fmla="*/ 21 h 114"/>
              <a:gd name="T40" fmla="*/ 5 w 54"/>
              <a:gd name="T41" fmla="*/ 7 h 114"/>
              <a:gd name="T42" fmla="*/ 13 w 54"/>
              <a:gd name="T43" fmla="*/ 5 h 114"/>
              <a:gd name="T44" fmla="*/ 12 w 54"/>
              <a:gd name="T45" fmla="*/ 0 h 114"/>
              <a:gd name="T46" fmla="*/ 0 w 54"/>
              <a:gd name="T47" fmla="*/ 3 h 114"/>
              <a:gd name="T48" fmla="*/ 7 w 54"/>
              <a:gd name="T49" fmla="*/ 19 h 114"/>
              <a:gd name="T50" fmla="*/ 13 w 54"/>
              <a:gd name="T51" fmla="*/ 45 h 114"/>
              <a:gd name="T52" fmla="*/ 19 w 54"/>
              <a:gd name="T53" fmla="*/ 62 h 114"/>
              <a:gd name="T54" fmla="*/ 20 w 54"/>
              <a:gd name="T55" fmla="*/ 67 h 114"/>
              <a:gd name="T56" fmla="*/ 17 w 54"/>
              <a:gd name="T57" fmla="*/ 72 h 114"/>
              <a:gd name="T58" fmla="*/ 20 w 54"/>
              <a:gd name="T59" fmla="*/ 77 h 114"/>
              <a:gd name="T60" fmla="*/ 24 w 54"/>
              <a:gd name="T61" fmla="*/ 89 h 114"/>
              <a:gd name="T62" fmla="*/ 20 w 54"/>
              <a:gd name="T63" fmla="*/ 102 h 114"/>
              <a:gd name="T64" fmla="*/ 9 w 54"/>
              <a:gd name="T65" fmla="*/ 108 h 114"/>
              <a:gd name="T66" fmla="*/ 2 w 54"/>
              <a:gd name="T67" fmla="*/ 112 h 114"/>
              <a:gd name="T68" fmla="*/ 15 w 54"/>
              <a:gd name="T69" fmla="*/ 114 h 114"/>
              <a:gd name="T70" fmla="*/ 41 w 54"/>
              <a:gd name="T71" fmla="*/ 114 h 114"/>
              <a:gd name="T72" fmla="*/ 54 w 54"/>
              <a:gd name="T73" fmla="*/ 112 h 114"/>
              <a:gd name="T74" fmla="*/ 47 w 54"/>
              <a:gd name="T75" fmla="*/ 10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4" h="114">
                <a:moveTo>
                  <a:pt x="47" y="108"/>
                </a:moveTo>
                <a:cubicBezTo>
                  <a:pt x="43" y="107"/>
                  <a:pt x="38" y="104"/>
                  <a:pt x="36" y="102"/>
                </a:cubicBezTo>
                <a:cubicBezTo>
                  <a:pt x="34" y="100"/>
                  <a:pt x="32" y="95"/>
                  <a:pt x="32" y="89"/>
                </a:cubicBezTo>
                <a:cubicBezTo>
                  <a:pt x="32" y="84"/>
                  <a:pt x="34" y="78"/>
                  <a:pt x="36" y="77"/>
                </a:cubicBezTo>
                <a:cubicBezTo>
                  <a:pt x="38" y="76"/>
                  <a:pt x="40" y="74"/>
                  <a:pt x="40" y="72"/>
                </a:cubicBezTo>
                <a:cubicBezTo>
                  <a:pt x="40" y="70"/>
                  <a:pt x="38" y="68"/>
                  <a:pt x="36" y="67"/>
                </a:cubicBezTo>
                <a:cubicBezTo>
                  <a:pt x="34" y="66"/>
                  <a:pt x="35" y="64"/>
                  <a:pt x="38" y="62"/>
                </a:cubicBezTo>
                <a:cubicBezTo>
                  <a:pt x="40" y="60"/>
                  <a:pt x="43" y="52"/>
                  <a:pt x="43" y="45"/>
                </a:cubicBezTo>
                <a:cubicBezTo>
                  <a:pt x="43" y="38"/>
                  <a:pt x="45" y="28"/>
                  <a:pt x="48" y="21"/>
                </a:cubicBezTo>
                <a:cubicBezTo>
                  <a:pt x="48" y="19"/>
                  <a:pt x="47" y="18"/>
                  <a:pt x="47" y="17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7"/>
                  <a:pt x="46" y="19"/>
                  <a:pt x="45" y="21"/>
                </a:cubicBezTo>
                <a:cubicBezTo>
                  <a:pt x="43" y="27"/>
                  <a:pt x="40" y="37"/>
                  <a:pt x="40" y="44"/>
                </a:cubicBezTo>
                <a:cubicBezTo>
                  <a:pt x="40" y="50"/>
                  <a:pt x="38" y="56"/>
                  <a:pt x="36" y="58"/>
                </a:cubicBezTo>
                <a:cubicBezTo>
                  <a:pt x="34" y="60"/>
                  <a:pt x="31" y="61"/>
                  <a:pt x="30" y="61"/>
                </a:cubicBezTo>
                <a:cubicBezTo>
                  <a:pt x="29" y="61"/>
                  <a:pt x="29" y="61"/>
                  <a:pt x="28" y="61"/>
                </a:cubicBezTo>
                <a:cubicBezTo>
                  <a:pt x="27" y="61"/>
                  <a:pt x="27" y="61"/>
                  <a:pt x="26" y="61"/>
                </a:cubicBezTo>
                <a:cubicBezTo>
                  <a:pt x="25" y="61"/>
                  <a:pt x="23" y="60"/>
                  <a:pt x="20" y="58"/>
                </a:cubicBezTo>
                <a:cubicBezTo>
                  <a:pt x="18" y="56"/>
                  <a:pt x="16" y="50"/>
                  <a:pt x="16" y="44"/>
                </a:cubicBezTo>
                <a:cubicBezTo>
                  <a:pt x="16" y="37"/>
                  <a:pt x="14" y="27"/>
                  <a:pt x="11" y="21"/>
                </a:cubicBezTo>
                <a:cubicBezTo>
                  <a:pt x="9" y="15"/>
                  <a:pt x="6" y="9"/>
                  <a:pt x="5" y="7"/>
                </a:cubicBezTo>
                <a:cubicBezTo>
                  <a:pt x="5" y="6"/>
                  <a:pt x="8" y="5"/>
                  <a:pt x="13" y="5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1"/>
                  <a:pt x="0" y="3"/>
                </a:cubicBezTo>
                <a:cubicBezTo>
                  <a:pt x="1" y="5"/>
                  <a:pt x="4" y="12"/>
                  <a:pt x="7" y="19"/>
                </a:cubicBezTo>
                <a:cubicBezTo>
                  <a:pt x="10" y="26"/>
                  <a:pt x="13" y="38"/>
                  <a:pt x="13" y="45"/>
                </a:cubicBezTo>
                <a:cubicBezTo>
                  <a:pt x="13" y="52"/>
                  <a:pt x="16" y="60"/>
                  <a:pt x="19" y="62"/>
                </a:cubicBezTo>
                <a:cubicBezTo>
                  <a:pt x="21" y="64"/>
                  <a:pt x="22" y="66"/>
                  <a:pt x="20" y="67"/>
                </a:cubicBezTo>
                <a:cubicBezTo>
                  <a:pt x="18" y="68"/>
                  <a:pt x="17" y="70"/>
                  <a:pt x="17" y="72"/>
                </a:cubicBezTo>
                <a:cubicBezTo>
                  <a:pt x="17" y="74"/>
                  <a:pt x="18" y="76"/>
                  <a:pt x="20" y="77"/>
                </a:cubicBezTo>
                <a:cubicBezTo>
                  <a:pt x="22" y="78"/>
                  <a:pt x="24" y="84"/>
                  <a:pt x="24" y="89"/>
                </a:cubicBezTo>
                <a:cubicBezTo>
                  <a:pt x="24" y="95"/>
                  <a:pt x="22" y="100"/>
                  <a:pt x="20" y="102"/>
                </a:cubicBezTo>
                <a:cubicBezTo>
                  <a:pt x="19" y="104"/>
                  <a:pt x="14" y="107"/>
                  <a:pt x="9" y="108"/>
                </a:cubicBezTo>
                <a:cubicBezTo>
                  <a:pt x="5" y="110"/>
                  <a:pt x="2" y="111"/>
                  <a:pt x="2" y="112"/>
                </a:cubicBezTo>
                <a:cubicBezTo>
                  <a:pt x="2" y="113"/>
                  <a:pt x="8" y="114"/>
                  <a:pt x="15" y="114"/>
                </a:cubicBezTo>
                <a:cubicBezTo>
                  <a:pt x="22" y="114"/>
                  <a:pt x="34" y="114"/>
                  <a:pt x="41" y="114"/>
                </a:cubicBezTo>
                <a:cubicBezTo>
                  <a:pt x="49" y="114"/>
                  <a:pt x="54" y="113"/>
                  <a:pt x="54" y="112"/>
                </a:cubicBezTo>
                <a:cubicBezTo>
                  <a:pt x="54" y="111"/>
                  <a:pt x="51" y="110"/>
                  <a:pt x="47" y="1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483"/>
          <p:cNvSpPr>
            <a:spLocks/>
          </p:cNvSpPr>
          <p:nvPr/>
        </p:nvSpPr>
        <p:spPr bwMode="auto">
          <a:xfrm>
            <a:off x="7308902" y="5183479"/>
            <a:ext cx="99697" cy="23808"/>
          </a:xfrm>
          <a:custGeom>
            <a:avLst/>
            <a:gdLst>
              <a:gd name="T0" fmla="*/ 38 w 42"/>
              <a:gd name="T1" fmla="*/ 9 h 10"/>
              <a:gd name="T2" fmla="*/ 38 w 42"/>
              <a:gd name="T3" fmla="*/ 9 h 10"/>
              <a:gd name="T4" fmla="*/ 38 w 42"/>
              <a:gd name="T5" fmla="*/ 9 h 10"/>
              <a:gd name="T6" fmla="*/ 41 w 42"/>
              <a:gd name="T7" fmla="*/ 3 h 10"/>
              <a:gd name="T8" fmla="*/ 28 w 42"/>
              <a:gd name="T9" fmla="*/ 0 h 10"/>
              <a:gd name="T10" fmla="*/ 0 w 42"/>
              <a:gd name="T11" fmla="*/ 0 h 10"/>
              <a:gd name="T12" fmla="*/ 1 w 42"/>
              <a:gd name="T13" fmla="*/ 5 h 10"/>
              <a:gd name="T14" fmla="*/ 25 w 42"/>
              <a:gd name="T15" fmla="*/ 5 h 10"/>
              <a:gd name="T16" fmla="*/ 36 w 42"/>
              <a:gd name="T17" fmla="*/ 7 h 10"/>
              <a:gd name="T18" fmla="*/ 34 w 42"/>
              <a:gd name="T19" fmla="*/ 10 h 10"/>
              <a:gd name="T20" fmla="*/ 38 w 42"/>
              <a:gd name="T21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" h="10">
                <a:moveTo>
                  <a:pt x="38" y="9"/>
                </a:move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0" y="6"/>
                  <a:pt x="41" y="4"/>
                  <a:pt x="41" y="3"/>
                </a:cubicBezTo>
                <a:cubicBezTo>
                  <a:pt x="42" y="1"/>
                  <a:pt x="36" y="0"/>
                  <a:pt x="28" y="0"/>
                </a:cubicBezTo>
                <a:cubicBezTo>
                  <a:pt x="20" y="0"/>
                  <a:pt x="8" y="0"/>
                  <a:pt x="0" y="0"/>
                </a:cubicBezTo>
                <a:cubicBezTo>
                  <a:pt x="1" y="5"/>
                  <a:pt x="1" y="5"/>
                  <a:pt x="1" y="5"/>
                </a:cubicBezTo>
                <a:cubicBezTo>
                  <a:pt x="8" y="5"/>
                  <a:pt x="19" y="5"/>
                  <a:pt x="25" y="5"/>
                </a:cubicBezTo>
                <a:cubicBezTo>
                  <a:pt x="32" y="5"/>
                  <a:pt x="37" y="6"/>
                  <a:pt x="36" y="7"/>
                </a:cubicBezTo>
                <a:cubicBezTo>
                  <a:pt x="36" y="8"/>
                  <a:pt x="35" y="9"/>
                  <a:pt x="34" y="10"/>
                </a:cubicBezTo>
                <a:cubicBezTo>
                  <a:pt x="35" y="9"/>
                  <a:pt x="37" y="9"/>
                  <a:pt x="38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484"/>
          <p:cNvSpPr>
            <a:spLocks/>
          </p:cNvSpPr>
          <p:nvPr/>
        </p:nvSpPr>
        <p:spPr bwMode="auto">
          <a:xfrm>
            <a:off x="7227062" y="5095687"/>
            <a:ext cx="66960" cy="43153"/>
          </a:xfrm>
          <a:custGeom>
            <a:avLst/>
            <a:gdLst>
              <a:gd name="T0" fmla="*/ 21 w 28"/>
              <a:gd name="T1" fmla="*/ 9 h 18"/>
              <a:gd name="T2" fmla="*/ 21 w 28"/>
              <a:gd name="T3" fmla="*/ 9 h 18"/>
              <a:gd name="T4" fmla="*/ 21 w 28"/>
              <a:gd name="T5" fmla="*/ 10 h 18"/>
              <a:gd name="T6" fmla="*/ 22 w 28"/>
              <a:gd name="T7" fmla="*/ 10 h 18"/>
              <a:gd name="T8" fmla="*/ 22 w 28"/>
              <a:gd name="T9" fmla="*/ 11 h 18"/>
              <a:gd name="T10" fmla="*/ 23 w 28"/>
              <a:gd name="T11" fmla="*/ 11 h 18"/>
              <a:gd name="T12" fmla="*/ 23 w 28"/>
              <a:gd name="T13" fmla="*/ 11 h 18"/>
              <a:gd name="T14" fmla="*/ 24 w 28"/>
              <a:gd name="T15" fmla="*/ 12 h 18"/>
              <a:gd name="T16" fmla="*/ 24 w 28"/>
              <a:gd name="T17" fmla="*/ 13 h 18"/>
              <a:gd name="T18" fmla="*/ 25 w 28"/>
              <a:gd name="T19" fmla="*/ 13 h 18"/>
              <a:gd name="T20" fmla="*/ 24 w 28"/>
              <a:gd name="T21" fmla="*/ 14 h 18"/>
              <a:gd name="T22" fmla="*/ 25 w 28"/>
              <a:gd name="T23" fmla="*/ 14 h 18"/>
              <a:gd name="T24" fmla="*/ 25 w 28"/>
              <a:gd name="T25" fmla="*/ 15 h 18"/>
              <a:gd name="T26" fmla="*/ 26 w 28"/>
              <a:gd name="T27" fmla="*/ 15 h 18"/>
              <a:gd name="T28" fmla="*/ 25 w 28"/>
              <a:gd name="T29" fmla="*/ 16 h 18"/>
              <a:gd name="T30" fmla="*/ 26 w 28"/>
              <a:gd name="T31" fmla="*/ 17 h 18"/>
              <a:gd name="T32" fmla="*/ 27 w 28"/>
              <a:gd name="T33" fmla="*/ 18 h 18"/>
              <a:gd name="T34" fmla="*/ 27 w 28"/>
              <a:gd name="T35" fmla="*/ 18 h 18"/>
              <a:gd name="T36" fmla="*/ 28 w 28"/>
              <a:gd name="T37" fmla="*/ 18 h 18"/>
              <a:gd name="T38" fmla="*/ 28 w 28"/>
              <a:gd name="T39" fmla="*/ 18 h 18"/>
              <a:gd name="T40" fmla="*/ 28 w 28"/>
              <a:gd name="T41" fmla="*/ 18 h 18"/>
              <a:gd name="T42" fmla="*/ 28 w 28"/>
              <a:gd name="T43" fmla="*/ 15 h 18"/>
              <a:gd name="T44" fmla="*/ 27 w 28"/>
              <a:gd name="T45" fmla="*/ 14 h 18"/>
              <a:gd name="T46" fmla="*/ 27 w 28"/>
              <a:gd name="T47" fmla="*/ 14 h 18"/>
              <a:gd name="T48" fmla="*/ 27 w 28"/>
              <a:gd name="T49" fmla="*/ 13 h 18"/>
              <a:gd name="T50" fmla="*/ 27 w 28"/>
              <a:gd name="T51" fmla="*/ 12 h 18"/>
              <a:gd name="T52" fmla="*/ 26 w 28"/>
              <a:gd name="T53" fmla="*/ 11 h 18"/>
              <a:gd name="T54" fmla="*/ 26 w 28"/>
              <a:gd name="T55" fmla="*/ 11 h 18"/>
              <a:gd name="T56" fmla="*/ 25 w 28"/>
              <a:gd name="T57" fmla="*/ 10 h 18"/>
              <a:gd name="T58" fmla="*/ 25 w 28"/>
              <a:gd name="T59" fmla="*/ 10 h 18"/>
              <a:gd name="T60" fmla="*/ 25 w 28"/>
              <a:gd name="T61" fmla="*/ 9 h 18"/>
              <a:gd name="T62" fmla="*/ 24 w 28"/>
              <a:gd name="T63" fmla="*/ 9 h 18"/>
              <a:gd name="T64" fmla="*/ 24 w 28"/>
              <a:gd name="T65" fmla="*/ 8 h 18"/>
              <a:gd name="T66" fmla="*/ 22 w 28"/>
              <a:gd name="T67" fmla="*/ 8 h 18"/>
              <a:gd name="T68" fmla="*/ 22 w 28"/>
              <a:gd name="T69" fmla="*/ 7 h 18"/>
              <a:gd name="T70" fmla="*/ 21 w 28"/>
              <a:gd name="T71" fmla="*/ 7 h 18"/>
              <a:gd name="T72" fmla="*/ 0 w 28"/>
              <a:gd name="T73" fmla="*/ 0 h 18"/>
              <a:gd name="T74" fmla="*/ 20 w 28"/>
              <a:gd name="T75" fmla="*/ 9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" h="18">
                <a:moveTo>
                  <a:pt x="20" y="9"/>
                </a:moveTo>
                <a:cubicBezTo>
                  <a:pt x="20" y="9"/>
                  <a:pt x="20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0"/>
                </a:cubicBezTo>
                <a:cubicBezTo>
                  <a:pt x="21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1"/>
                </a:cubicBezTo>
                <a:cubicBezTo>
                  <a:pt x="22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5" y="13"/>
                  <a:pt x="25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3"/>
                  <a:pt x="24" y="14"/>
                  <a:pt x="24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4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15"/>
                  <a:pt x="26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4"/>
                  <a:pt x="28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7" y="13"/>
                  <a:pt x="26" y="13"/>
                </a:cubicBezTo>
                <a:cubicBezTo>
                  <a:pt x="26" y="13"/>
                  <a:pt x="27" y="13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2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0"/>
                </a:cubicBezTo>
                <a:cubicBezTo>
                  <a:pt x="26" y="10"/>
                  <a:pt x="26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9"/>
                  <a:pt x="25" y="9"/>
                </a:cubicBezTo>
                <a:cubicBezTo>
                  <a:pt x="25" y="9"/>
                  <a:pt x="25" y="9"/>
                  <a:pt x="24" y="9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8"/>
                  <a:pt x="24" y="8"/>
                  <a:pt x="24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485"/>
          <p:cNvSpPr>
            <a:spLocks/>
          </p:cNvSpPr>
          <p:nvPr/>
        </p:nvSpPr>
        <p:spPr bwMode="auto">
          <a:xfrm>
            <a:off x="7246406" y="5140327"/>
            <a:ext cx="107137" cy="43153"/>
          </a:xfrm>
          <a:custGeom>
            <a:avLst/>
            <a:gdLst>
              <a:gd name="T0" fmla="*/ 13 w 45"/>
              <a:gd name="T1" fmla="*/ 15 h 18"/>
              <a:gd name="T2" fmla="*/ 14 w 45"/>
              <a:gd name="T3" fmla="*/ 15 h 18"/>
              <a:gd name="T4" fmla="*/ 16 w 45"/>
              <a:gd name="T5" fmla="*/ 15 h 18"/>
              <a:gd name="T6" fmla="*/ 17 w 45"/>
              <a:gd name="T7" fmla="*/ 15 h 18"/>
              <a:gd name="T8" fmla="*/ 18 w 45"/>
              <a:gd name="T9" fmla="*/ 16 h 18"/>
              <a:gd name="T10" fmla="*/ 18 w 45"/>
              <a:gd name="T11" fmla="*/ 16 h 18"/>
              <a:gd name="T12" fmla="*/ 19 w 45"/>
              <a:gd name="T13" fmla="*/ 16 h 18"/>
              <a:gd name="T14" fmla="*/ 19 w 45"/>
              <a:gd name="T15" fmla="*/ 16 h 18"/>
              <a:gd name="T16" fmla="*/ 19 w 45"/>
              <a:gd name="T17" fmla="*/ 16 h 18"/>
              <a:gd name="T18" fmla="*/ 19 w 45"/>
              <a:gd name="T19" fmla="*/ 15 h 18"/>
              <a:gd name="T20" fmla="*/ 21 w 45"/>
              <a:gd name="T21" fmla="*/ 14 h 18"/>
              <a:gd name="T22" fmla="*/ 22 w 45"/>
              <a:gd name="T23" fmla="*/ 13 h 18"/>
              <a:gd name="T24" fmla="*/ 24 w 45"/>
              <a:gd name="T25" fmla="*/ 13 h 18"/>
              <a:gd name="T26" fmla="*/ 26 w 45"/>
              <a:gd name="T27" fmla="*/ 13 h 18"/>
              <a:gd name="T28" fmla="*/ 27 w 45"/>
              <a:gd name="T29" fmla="*/ 13 h 18"/>
              <a:gd name="T30" fmla="*/ 28 w 45"/>
              <a:gd name="T31" fmla="*/ 14 h 18"/>
              <a:gd name="T32" fmla="*/ 28 w 45"/>
              <a:gd name="T33" fmla="*/ 14 h 18"/>
              <a:gd name="T34" fmla="*/ 28 w 45"/>
              <a:gd name="T35" fmla="*/ 14 h 18"/>
              <a:gd name="T36" fmla="*/ 28 w 45"/>
              <a:gd name="T37" fmla="*/ 13 h 18"/>
              <a:gd name="T38" fmla="*/ 28 w 45"/>
              <a:gd name="T39" fmla="*/ 12 h 18"/>
              <a:gd name="T40" fmla="*/ 29 w 45"/>
              <a:gd name="T41" fmla="*/ 12 h 18"/>
              <a:gd name="T42" fmla="*/ 31 w 45"/>
              <a:gd name="T43" fmla="*/ 11 h 18"/>
              <a:gd name="T44" fmla="*/ 33 w 45"/>
              <a:gd name="T45" fmla="*/ 10 h 18"/>
              <a:gd name="T46" fmla="*/ 36 w 45"/>
              <a:gd name="T47" fmla="*/ 10 h 18"/>
              <a:gd name="T48" fmla="*/ 37 w 45"/>
              <a:gd name="T49" fmla="*/ 11 h 18"/>
              <a:gd name="T50" fmla="*/ 37 w 45"/>
              <a:gd name="T51" fmla="*/ 11 h 18"/>
              <a:gd name="T52" fmla="*/ 37 w 45"/>
              <a:gd name="T53" fmla="*/ 11 h 18"/>
              <a:gd name="T54" fmla="*/ 38 w 45"/>
              <a:gd name="T55" fmla="*/ 10 h 18"/>
              <a:gd name="T56" fmla="*/ 37 w 45"/>
              <a:gd name="T57" fmla="*/ 10 h 18"/>
              <a:gd name="T58" fmla="*/ 38 w 45"/>
              <a:gd name="T59" fmla="*/ 8 h 18"/>
              <a:gd name="T60" fmla="*/ 42 w 45"/>
              <a:gd name="T61" fmla="*/ 7 h 18"/>
              <a:gd name="T62" fmla="*/ 43 w 45"/>
              <a:gd name="T63" fmla="*/ 6 h 18"/>
              <a:gd name="T64" fmla="*/ 45 w 45"/>
              <a:gd name="T65" fmla="*/ 6 h 18"/>
              <a:gd name="T66" fmla="*/ 45 w 45"/>
              <a:gd name="T67" fmla="*/ 6 h 18"/>
              <a:gd name="T68" fmla="*/ 45 w 45"/>
              <a:gd name="T69" fmla="*/ 6 h 18"/>
              <a:gd name="T70" fmla="*/ 45 w 45"/>
              <a:gd name="T71" fmla="*/ 6 h 18"/>
              <a:gd name="T72" fmla="*/ 45 w 45"/>
              <a:gd name="T73" fmla="*/ 5 h 18"/>
              <a:gd name="T74" fmla="*/ 20 w 45"/>
              <a:gd name="T75" fmla="*/ 0 h 18"/>
              <a:gd name="T76" fmla="*/ 20 w 45"/>
              <a:gd name="T77" fmla="*/ 0 h 18"/>
              <a:gd name="T78" fmla="*/ 20 w 45"/>
              <a:gd name="T79" fmla="*/ 0 h 18"/>
              <a:gd name="T80" fmla="*/ 20 w 45"/>
              <a:gd name="T81" fmla="*/ 0 h 18"/>
              <a:gd name="T82" fmla="*/ 20 w 45"/>
              <a:gd name="T83" fmla="*/ 0 h 18"/>
              <a:gd name="T84" fmla="*/ 19 w 45"/>
              <a:gd name="T85" fmla="*/ 1 h 18"/>
              <a:gd name="T86" fmla="*/ 19 w 45"/>
              <a:gd name="T87" fmla="*/ 1 h 18"/>
              <a:gd name="T88" fmla="*/ 0 w 45"/>
              <a:gd name="T89" fmla="*/ 18 h 18"/>
              <a:gd name="T90" fmla="*/ 0 w 45"/>
              <a:gd name="T91" fmla="*/ 18 h 18"/>
              <a:gd name="T92" fmla="*/ 1 w 45"/>
              <a:gd name="T93" fmla="*/ 18 h 18"/>
              <a:gd name="T94" fmla="*/ 1 w 45"/>
              <a:gd name="T95" fmla="*/ 18 h 18"/>
              <a:gd name="T96" fmla="*/ 2 w 45"/>
              <a:gd name="T97" fmla="*/ 17 h 18"/>
              <a:gd name="T98" fmla="*/ 6 w 45"/>
              <a:gd name="T99" fmla="*/ 16 h 18"/>
              <a:gd name="T100" fmla="*/ 8 w 45"/>
              <a:gd name="T101" fmla="*/ 16 h 18"/>
              <a:gd name="T102" fmla="*/ 9 w 45"/>
              <a:gd name="T103" fmla="*/ 16 h 18"/>
              <a:gd name="T104" fmla="*/ 9 w 45"/>
              <a:gd name="T105" fmla="*/ 17 h 18"/>
              <a:gd name="T106" fmla="*/ 9 w 45"/>
              <a:gd name="T107" fmla="*/ 17 h 18"/>
              <a:gd name="T108" fmla="*/ 9 w 45"/>
              <a:gd name="T109" fmla="*/ 18 h 18"/>
              <a:gd name="T110" fmla="*/ 9 w 45"/>
              <a:gd name="T111" fmla="*/ 18 h 18"/>
              <a:gd name="T112" fmla="*/ 10 w 45"/>
              <a:gd name="T113" fmla="*/ 18 h 18"/>
              <a:gd name="T114" fmla="*/ 11 w 45"/>
              <a:gd name="T115" fmla="*/ 16 h 18"/>
              <a:gd name="T116" fmla="*/ 12 w 45"/>
              <a:gd name="T117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" h="18">
                <a:moveTo>
                  <a:pt x="12" y="16"/>
                </a:moveTo>
                <a:cubicBezTo>
                  <a:pt x="12" y="15"/>
                  <a:pt x="12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4" y="15"/>
                  <a:pt x="14" y="15"/>
                </a:cubicBezTo>
                <a:cubicBezTo>
                  <a:pt x="14" y="15"/>
                  <a:pt x="15" y="15"/>
                  <a:pt x="15" y="15"/>
                </a:cubicBezTo>
                <a:cubicBezTo>
                  <a:pt x="15" y="15"/>
                  <a:pt x="15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5"/>
                  <a:pt x="19" y="15"/>
                  <a:pt x="19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0" y="14"/>
                  <a:pt x="20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2" y="13"/>
                  <a:pt x="22" y="13"/>
                  <a:pt x="22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4" y="13"/>
                  <a:pt x="24" y="13"/>
                </a:cubicBezTo>
                <a:cubicBezTo>
                  <a:pt x="24" y="13"/>
                  <a:pt x="25" y="13"/>
                  <a:pt x="25" y="13"/>
                </a:cubicBezTo>
                <a:cubicBezTo>
                  <a:pt x="25" y="13"/>
                  <a:pt x="25" y="13"/>
                  <a:pt x="26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3"/>
                  <a:pt x="27" y="13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4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2"/>
                  <a:pt x="28" y="12"/>
                  <a:pt x="29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2" y="10"/>
                  <a:pt x="32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4" y="10"/>
                  <a:pt x="34" y="10"/>
                  <a:pt x="35" y="10"/>
                </a:cubicBezTo>
                <a:cubicBezTo>
                  <a:pt x="35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8" y="11"/>
                  <a:pt x="38" y="11"/>
                  <a:pt x="38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0"/>
                  <a:pt x="37" y="9"/>
                </a:cubicBezTo>
                <a:cubicBezTo>
                  <a:pt x="38" y="9"/>
                  <a:pt x="38" y="9"/>
                  <a:pt x="38" y="8"/>
                </a:cubicBezTo>
                <a:cubicBezTo>
                  <a:pt x="38" y="8"/>
                  <a:pt x="38" y="8"/>
                  <a:pt x="39" y="8"/>
                </a:cubicBezTo>
                <a:cubicBezTo>
                  <a:pt x="39" y="7"/>
                  <a:pt x="41" y="7"/>
                  <a:pt x="42" y="7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5" y="6"/>
                  <a:pt x="45" y="6"/>
                  <a:pt x="45" y="5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19" y="0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8"/>
                  <a:pt x="0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6"/>
                  <a:pt x="2" y="16"/>
                  <a:pt x="2" y="16"/>
                </a:cubicBezTo>
                <a:cubicBezTo>
                  <a:pt x="4" y="16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8"/>
                  <a:pt x="9" y="18"/>
                  <a:pt x="10" y="18"/>
                </a:cubicBezTo>
                <a:cubicBezTo>
                  <a:pt x="10" y="17"/>
                  <a:pt x="10" y="17"/>
                  <a:pt x="10" y="17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2" y="16"/>
                </a:cubicBezTo>
                <a:cubicBezTo>
                  <a:pt x="12" y="16"/>
                  <a:pt x="12" y="16"/>
                  <a:pt x="12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486"/>
          <p:cNvSpPr>
            <a:spLocks/>
          </p:cNvSpPr>
          <p:nvPr/>
        </p:nvSpPr>
        <p:spPr bwMode="auto">
          <a:xfrm>
            <a:off x="7298487" y="5174551"/>
            <a:ext cx="78864" cy="150290"/>
          </a:xfrm>
          <a:custGeom>
            <a:avLst/>
            <a:gdLst>
              <a:gd name="T0" fmla="*/ 2 w 33"/>
              <a:gd name="T1" fmla="*/ 25 h 63"/>
              <a:gd name="T2" fmla="*/ 2 w 33"/>
              <a:gd name="T3" fmla="*/ 26 h 63"/>
              <a:gd name="T4" fmla="*/ 3 w 33"/>
              <a:gd name="T5" fmla="*/ 28 h 63"/>
              <a:gd name="T6" fmla="*/ 4 w 33"/>
              <a:gd name="T7" fmla="*/ 31 h 63"/>
              <a:gd name="T8" fmla="*/ 6 w 33"/>
              <a:gd name="T9" fmla="*/ 46 h 63"/>
              <a:gd name="T10" fmla="*/ 6 w 33"/>
              <a:gd name="T11" fmla="*/ 47 h 63"/>
              <a:gd name="T12" fmla="*/ 6 w 33"/>
              <a:gd name="T13" fmla="*/ 49 h 63"/>
              <a:gd name="T14" fmla="*/ 10 w 33"/>
              <a:gd name="T15" fmla="*/ 60 h 63"/>
              <a:gd name="T16" fmla="*/ 15 w 33"/>
              <a:gd name="T17" fmla="*/ 63 h 63"/>
              <a:gd name="T18" fmla="*/ 19 w 33"/>
              <a:gd name="T19" fmla="*/ 63 h 63"/>
              <a:gd name="T20" fmla="*/ 24 w 33"/>
              <a:gd name="T21" fmla="*/ 60 h 63"/>
              <a:gd name="T22" fmla="*/ 28 w 33"/>
              <a:gd name="T23" fmla="*/ 49 h 63"/>
              <a:gd name="T24" fmla="*/ 28 w 33"/>
              <a:gd name="T25" fmla="*/ 47 h 63"/>
              <a:gd name="T26" fmla="*/ 28 w 33"/>
              <a:gd name="T27" fmla="*/ 46 h 63"/>
              <a:gd name="T28" fmla="*/ 30 w 33"/>
              <a:gd name="T29" fmla="*/ 31 h 63"/>
              <a:gd name="T30" fmla="*/ 32 w 33"/>
              <a:gd name="T31" fmla="*/ 28 h 63"/>
              <a:gd name="T32" fmla="*/ 33 w 33"/>
              <a:gd name="T33" fmla="*/ 25 h 63"/>
              <a:gd name="T34" fmla="*/ 33 w 33"/>
              <a:gd name="T35" fmla="*/ 25 h 63"/>
              <a:gd name="T36" fmla="*/ 17 w 33"/>
              <a:gd name="T37" fmla="*/ 25 h 63"/>
              <a:gd name="T38" fmla="*/ 9 w 33"/>
              <a:gd name="T39" fmla="*/ 25 h 63"/>
              <a:gd name="T40" fmla="*/ 9 w 33"/>
              <a:gd name="T41" fmla="*/ 25 h 63"/>
              <a:gd name="T42" fmla="*/ 2 w 33"/>
              <a:gd name="T43" fmla="*/ 0 h 63"/>
              <a:gd name="T44" fmla="*/ 0 w 33"/>
              <a:gd name="T45" fmla="*/ 1 h 63"/>
              <a:gd name="T46" fmla="*/ 7 w 33"/>
              <a:gd name="T47" fmla="*/ 25 h 63"/>
              <a:gd name="T48" fmla="*/ 6 w 33"/>
              <a:gd name="T49" fmla="*/ 25 h 63"/>
              <a:gd name="T50" fmla="*/ 2 w 33"/>
              <a:gd name="T51" fmla="*/ 2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" h="63">
                <a:moveTo>
                  <a:pt x="2" y="25"/>
                </a:moveTo>
                <a:cubicBezTo>
                  <a:pt x="2" y="25"/>
                  <a:pt x="2" y="25"/>
                  <a:pt x="2" y="26"/>
                </a:cubicBezTo>
                <a:cubicBezTo>
                  <a:pt x="2" y="26"/>
                  <a:pt x="2" y="27"/>
                  <a:pt x="3" y="28"/>
                </a:cubicBezTo>
                <a:cubicBezTo>
                  <a:pt x="3" y="29"/>
                  <a:pt x="3" y="30"/>
                  <a:pt x="4" y="31"/>
                </a:cubicBezTo>
                <a:cubicBezTo>
                  <a:pt x="5" y="34"/>
                  <a:pt x="6" y="40"/>
                  <a:pt x="6" y="46"/>
                </a:cubicBezTo>
                <a:cubicBezTo>
                  <a:pt x="6" y="46"/>
                  <a:pt x="6" y="46"/>
                  <a:pt x="6" y="47"/>
                </a:cubicBezTo>
                <a:cubicBezTo>
                  <a:pt x="6" y="48"/>
                  <a:pt x="6" y="48"/>
                  <a:pt x="6" y="49"/>
                </a:cubicBezTo>
                <a:cubicBezTo>
                  <a:pt x="7" y="54"/>
                  <a:pt x="8" y="59"/>
                  <a:pt x="10" y="60"/>
                </a:cubicBezTo>
                <a:cubicBezTo>
                  <a:pt x="12" y="61"/>
                  <a:pt x="15" y="63"/>
                  <a:pt x="15" y="63"/>
                </a:cubicBezTo>
                <a:cubicBezTo>
                  <a:pt x="16" y="63"/>
                  <a:pt x="18" y="63"/>
                  <a:pt x="19" y="63"/>
                </a:cubicBezTo>
                <a:cubicBezTo>
                  <a:pt x="20" y="63"/>
                  <a:pt x="22" y="61"/>
                  <a:pt x="24" y="60"/>
                </a:cubicBezTo>
                <a:cubicBezTo>
                  <a:pt x="26" y="59"/>
                  <a:pt x="27" y="54"/>
                  <a:pt x="28" y="49"/>
                </a:cubicBezTo>
                <a:cubicBezTo>
                  <a:pt x="28" y="48"/>
                  <a:pt x="28" y="48"/>
                  <a:pt x="28" y="47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40"/>
                  <a:pt x="29" y="34"/>
                  <a:pt x="30" y="31"/>
                </a:cubicBezTo>
                <a:cubicBezTo>
                  <a:pt x="31" y="30"/>
                  <a:pt x="31" y="29"/>
                  <a:pt x="32" y="28"/>
                </a:cubicBezTo>
                <a:cubicBezTo>
                  <a:pt x="32" y="27"/>
                  <a:pt x="33" y="26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2" y="25"/>
                  <a:pt x="25" y="25"/>
                  <a:pt x="17" y="25"/>
                </a:cubicBezTo>
                <a:cubicBezTo>
                  <a:pt x="14" y="25"/>
                  <a:pt x="12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0" y="1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6" y="25"/>
                  <a:pt x="6" y="25"/>
                </a:cubicBezTo>
                <a:cubicBezTo>
                  <a:pt x="3" y="25"/>
                  <a:pt x="2" y="25"/>
                  <a:pt x="2" y="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487"/>
          <p:cNvSpPr>
            <a:spLocks noEditPoints="1"/>
          </p:cNvSpPr>
          <p:nvPr/>
        </p:nvSpPr>
        <p:spPr bwMode="auto">
          <a:xfrm>
            <a:off x="7424968" y="4807012"/>
            <a:ext cx="215762" cy="648775"/>
          </a:xfrm>
          <a:custGeom>
            <a:avLst/>
            <a:gdLst>
              <a:gd name="T0" fmla="*/ 67 w 90"/>
              <a:gd name="T1" fmla="*/ 157 h 272"/>
              <a:gd name="T2" fmla="*/ 58 w 90"/>
              <a:gd name="T3" fmla="*/ 110 h 272"/>
              <a:gd name="T4" fmla="*/ 57 w 90"/>
              <a:gd name="T5" fmla="*/ 60 h 272"/>
              <a:gd name="T6" fmla="*/ 57 w 90"/>
              <a:gd name="T7" fmla="*/ 33 h 272"/>
              <a:gd name="T8" fmla="*/ 59 w 90"/>
              <a:gd name="T9" fmla="*/ 28 h 272"/>
              <a:gd name="T10" fmla="*/ 61 w 90"/>
              <a:gd name="T11" fmla="*/ 25 h 272"/>
              <a:gd name="T12" fmla="*/ 59 w 90"/>
              <a:gd name="T13" fmla="*/ 21 h 272"/>
              <a:gd name="T14" fmla="*/ 56 w 90"/>
              <a:gd name="T15" fmla="*/ 18 h 272"/>
              <a:gd name="T16" fmla="*/ 57 w 90"/>
              <a:gd name="T17" fmla="*/ 14 h 272"/>
              <a:gd name="T18" fmla="*/ 58 w 90"/>
              <a:gd name="T19" fmla="*/ 11 h 272"/>
              <a:gd name="T20" fmla="*/ 59 w 90"/>
              <a:gd name="T21" fmla="*/ 5 h 272"/>
              <a:gd name="T22" fmla="*/ 52 w 90"/>
              <a:gd name="T23" fmla="*/ 0 h 272"/>
              <a:gd name="T24" fmla="*/ 38 w 90"/>
              <a:gd name="T25" fmla="*/ 0 h 272"/>
              <a:gd name="T26" fmla="*/ 31 w 90"/>
              <a:gd name="T27" fmla="*/ 5 h 272"/>
              <a:gd name="T28" fmla="*/ 32 w 90"/>
              <a:gd name="T29" fmla="*/ 11 h 272"/>
              <a:gd name="T30" fmla="*/ 34 w 90"/>
              <a:gd name="T31" fmla="*/ 14 h 272"/>
              <a:gd name="T32" fmla="*/ 34 w 90"/>
              <a:gd name="T33" fmla="*/ 18 h 272"/>
              <a:gd name="T34" fmla="*/ 31 w 90"/>
              <a:gd name="T35" fmla="*/ 21 h 272"/>
              <a:gd name="T36" fmla="*/ 29 w 90"/>
              <a:gd name="T37" fmla="*/ 25 h 272"/>
              <a:gd name="T38" fmla="*/ 31 w 90"/>
              <a:gd name="T39" fmla="*/ 28 h 272"/>
              <a:gd name="T40" fmla="*/ 33 w 90"/>
              <a:gd name="T41" fmla="*/ 33 h 272"/>
              <a:gd name="T42" fmla="*/ 33 w 90"/>
              <a:gd name="T43" fmla="*/ 60 h 272"/>
              <a:gd name="T44" fmla="*/ 32 w 90"/>
              <a:gd name="T45" fmla="*/ 110 h 272"/>
              <a:gd name="T46" fmla="*/ 23 w 90"/>
              <a:gd name="T47" fmla="*/ 157 h 272"/>
              <a:gd name="T48" fmla="*/ 8 w 90"/>
              <a:gd name="T49" fmla="*/ 193 h 272"/>
              <a:gd name="T50" fmla="*/ 0 w 90"/>
              <a:gd name="T51" fmla="*/ 224 h 272"/>
              <a:gd name="T52" fmla="*/ 5 w 90"/>
              <a:gd name="T53" fmla="*/ 250 h 272"/>
              <a:gd name="T54" fmla="*/ 16 w 90"/>
              <a:gd name="T55" fmla="*/ 266 h 272"/>
              <a:gd name="T56" fmla="*/ 34 w 90"/>
              <a:gd name="T57" fmla="*/ 272 h 272"/>
              <a:gd name="T58" fmla="*/ 56 w 90"/>
              <a:gd name="T59" fmla="*/ 272 h 272"/>
              <a:gd name="T60" fmla="*/ 74 w 90"/>
              <a:gd name="T61" fmla="*/ 266 h 272"/>
              <a:gd name="T62" fmla="*/ 86 w 90"/>
              <a:gd name="T63" fmla="*/ 250 h 272"/>
              <a:gd name="T64" fmla="*/ 90 w 90"/>
              <a:gd name="T65" fmla="*/ 224 h 272"/>
              <a:gd name="T66" fmla="*/ 82 w 90"/>
              <a:gd name="T67" fmla="*/ 193 h 272"/>
              <a:gd name="T68" fmla="*/ 67 w 90"/>
              <a:gd name="T69" fmla="*/ 157 h 272"/>
              <a:gd name="T70" fmla="*/ 69 w 90"/>
              <a:gd name="T71" fmla="*/ 243 h 272"/>
              <a:gd name="T72" fmla="*/ 45 w 90"/>
              <a:gd name="T73" fmla="*/ 248 h 272"/>
              <a:gd name="T74" fmla="*/ 21 w 90"/>
              <a:gd name="T75" fmla="*/ 243 h 272"/>
              <a:gd name="T76" fmla="*/ 16 w 90"/>
              <a:gd name="T77" fmla="*/ 225 h 272"/>
              <a:gd name="T78" fmla="*/ 21 w 90"/>
              <a:gd name="T79" fmla="*/ 200 h 272"/>
              <a:gd name="T80" fmla="*/ 29 w 90"/>
              <a:gd name="T81" fmla="*/ 180 h 272"/>
              <a:gd name="T82" fmla="*/ 45 w 90"/>
              <a:gd name="T83" fmla="*/ 172 h 272"/>
              <a:gd name="T84" fmla="*/ 61 w 90"/>
              <a:gd name="T85" fmla="*/ 180 h 272"/>
              <a:gd name="T86" fmla="*/ 69 w 90"/>
              <a:gd name="T87" fmla="*/ 200 h 272"/>
              <a:gd name="T88" fmla="*/ 74 w 90"/>
              <a:gd name="T89" fmla="*/ 225 h 272"/>
              <a:gd name="T90" fmla="*/ 69 w 90"/>
              <a:gd name="T91" fmla="*/ 243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0" h="272">
                <a:moveTo>
                  <a:pt x="67" y="157"/>
                </a:moveTo>
                <a:cubicBezTo>
                  <a:pt x="63" y="146"/>
                  <a:pt x="59" y="124"/>
                  <a:pt x="58" y="110"/>
                </a:cubicBezTo>
                <a:cubicBezTo>
                  <a:pt x="57" y="95"/>
                  <a:pt x="57" y="72"/>
                  <a:pt x="57" y="60"/>
                </a:cubicBezTo>
                <a:cubicBezTo>
                  <a:pt x="57" y="48"/>
                  <a:pt x="57" y="35"/>
                  <a:pt x="57" y="33"/>
                </a:cubicBezTo>
                <a:cubicBezTo>
                  <a:pt x="57" y="30"/>
                  <a:pt x="58" y="28"/>
                  <a:pt x="59" y="28"/>
                </a:cubicBezTo>
                <a:cubicBezTo>
                  <a:pt x="60" y="28"/>
                  <a:pt x="61" y="27"/>
                  <a:pt x="61" y="25"/>
                </a:cubicBezTo>
                <a:cubicBezTo>
                  <a:pt x="61" y="23"/>
                  <a:pt x="60" y="21"/>
                  <a:pt x="59" y="21"/>
                </a:cubicBezTo>
                <a:cubicBezTo>
                  <a:pt x="58" y="21"/>
                  <a:pt x="56" y="20"/>
                  <a:pt x="56" y="18"/>
                </a:cubicBezTo>
                <a:cubicBezTo>
                  <a:pt x="56" y="17"/>
                  <a:pt x="56" y="15"/>
                  <a:pt x="57" y="14"/>
                </a:cubicBezTo>
                <a:cubicBezTo>
                  <a:pt x="57" y="13"/>
                  <a:pt x="57" y="11"/>
                  <a:pt x="58" y="11"/>
                </a:cubicBezTo>
                <a:cubicBezTo>
                  <a:pt x="59" y="10"/>
                  <a:pt x="59" y="8"/>
                  <a:pt x="59" y="5"/>
                </a:cubicBezTo>
                <a:cubicBezTo>
                  <a:pt x="59" y="2"/>
                  <a:pt x="56" y="0"/>
                  <a:pt x="52" y="0"/>
                </a:cubicBezTo>
                <a:cubicBezTo>
                  <a:pt x="48" y="0"/>
                  <a:pt x="42" y="0"/>
                  <a:pt x="38" y="0"/>
                </a:cubicBezTo>
                <a:cubicBezTo>
                  <a:pt x="34" y="0"/>
                  <a:pt x="31" y="2"/>
                  <a:pt x="31" y="5"/>
                </a:cubicBezTo>
                <a:cubicBezTo>
                  <a:pt x="31" y="8"/>
                  <a:pt x="31" y="10"/>
                  <a:pt x="32" y="11"/>
                </a:cubicBezTo>
                <a:cubicBezTo>
                  <a:pt x="33" y="11"/>
                  <a:pt x="33" y="13"/>
                  <a:pt x="34" y="14"/>
                </a:cubicBezTo>
                <a:cubicBezTo>
                  <a:pt x="34" y="15"/>
                  <a:pt x="34" y="17"/>
                  <a:pt x="34" y="18"/>
                </a:cubicBezTo>
                <a:cubicBezTo>
                  <a:pt x="34" y="20"/>
                  <a:pt x="32" y="21"/>
                  <a:pt x="31" y="21"/>
                </a:cubicBezTo>
                <a:cubicBezTo>
                  <a:pt x="30" y="21"/>
                  <a:pt x="29" y="23"/>
                  <a:pt x="29" y="25"/>
                </a:cubicBezTo>
                <a:cubicBezTo>
                  <a:pt x="29" y="27"/>
                  <a:pt x="30" y="28"/>
                  <a:pt x="31" y="28"/>
                </a:cubicBezTo>
                <a:cubicBezTo>
                  <a:pt x="32" y="28"/>
                  <a:pt x="33" y="30"/>
                  <a:pt x="33" y="33"/>
                </a:cubicBezTo>
                <a:cubicBezTo>
                  <a:pt x="33" y="35"/>
                  <a:pt x="33" y="48"/>
                  <a:pt x="33" y="60"/>
                </a:cubicBezTo>
                <a:cubicBezTo>
                  <a:pt x="34" y="72"/>
                  <a:pt x="33" y="95"/>
                  <a:pt x="32" y="110"/>
                </a:cubicBezTo>
                <a:cubicBezTo>
                  <a:pt x="31" y="124"/>
                  <a:pt x="27" y="146"/>
                  <a:pt x="23" y="157"/>
                </a:cubicBezTo>
                <a:cubicBezTo>
                  <a:pt x="20" y="168"/>
                  <a:pt x="13" y="184"/>
                  <a:pt x="8" y="193"/>
                </a:cubicBezTo>
                <a:cubicBezTo>
                  <a:pt x="4" y="201"/>
                  <a:pt x="0" y="215"/>
                  <a:pt x="0" y="224"/>
                </a:cubicBezTo>
                <a:cubicBezTo>
                  <a:pt x="0" y="232"/>
                  <a:pt x="2" y="244"/>
                  <a:pt x="5" y="250"/>
                </a:cubicBezTo>
                <a:cubicBezTo>
                  <a:pt x="7" y="255"/>
                  <a:pt x="12" y="263"/>
                  <a:pt x="16" y="266"/>
                </a:cubicBezTo>
                <a:cubicBezTo>
                  <a:pt x="19" y="269"/>
                  <a:pt x="28" y="272"/>
                  <a:pt x="34" y="272"/>
                </a:cubicBezTo>
                <a:cubicBezTo>
                  <a:pt x="40" y="272"/>
                  <a:pt x="50" y="272"/>
                  <a:pt x="56" y="272"/>
                </a:cubicBezTo>
                <a:cubicBezTo>
                  <a:pt x="63" y="272"/>
                  <a:pt x="71" y="269"/>
                  <a:pt x="74" y="266"/>
                </a:cubicBezTo>
                <a:cubicBezTo>
                  <a:pt x="78" y="263"/>
                  <a:pt x="83" y="255"/>
                  <a:pt x="86" y="250"/>
                </a:cubicBezTo>
                <a:cubicBezTo>
                  <a:pt x="88" y="244"/>
                  <a:pt x="90" y="232"/>
                  <a:pt x="90" y="224"/>
                </a:cubicBezTo>
                <a:cubicBezTo>
                  <a:pt x="90" y="215"/>
                  <a:pt x="86" y="201"/>
                  <a:pt x="82" y="193"/>
                </a:cubicBezTo>
                <a:cubicBezTo>
                  <a:pt x="77" y="184"/>
                  <a:pt x="70" y="168"/>
                  <a:pt x="67" y="157"/>
                </a:cubicBezTo>
                <a:close/>
                <a:moveTo>
                  <a:pt x="69" y="243"/>
                </a:moveTo>
                <a:cubicBezTo>
                  <a:pt x="67" y="246"/>
                  <a:pt x="56" y="248"/>
                  <a:pt x="45" y="248"/>
                </a:cubicBezTo>
                <a:cubicBezTo>
                  <a:pt x="34" y="248"/>
                  <a:pt x="23" y="246"/>
                  <a:pt x="21" y="243"/>
                </a:cubicBezTo>
                <a:cubicBezTo>
                  <a:pt x="18" y="240"/>
                  <a:pt x="16" y="232"/>
                  <a:pt x="16" y="225"/>
                </a:cubicBezTo>
                <a:cubicBezTo>
                  <a:pt x="16" y="218"/>
                  <a:pt x="19" y="207"/>
                  <a:pt x="21" y="200"/>
                </a:cubicBezTo>
                <a:cubicBezTo>
                  <a:pt x="24" y="193"/>
                  <a:pt x="28" y="184"/>
                  <a:pt x="29" y="180"/>
                </a:cubicBezTo>
                <a:cubicBezTo>
                  <a:pt x="30" y="176"/>
                  <a:pt x="37" y="172"/>
                  <a:pt x="45" y="172"/>
                </a:cubicBezTo>
                <a:cubicBezTo>
                  <a:pt x="53" y="172"/>
                  <a:pt x="60" y="176"/>
                  <a:pt x="61" y="180"/>
                </a:cubicBezTo>
                <a:cubicBezTo>
                  <a:pt x="62" y="184"/>
                  <a:pt x="66" y="193"/>
                  <a:pt x="69" y="200"/>
                </a:cubicBezTo>
                <a:cubicBezTo>
                  <a:pt x="72" y="207"/>
                  <a:pt x="74" y="218"/>
                  <a:pt x="74" y="225"/>
                </a:cubicBezTo>
                <a:cubicBezTo>
                  <a:pt x="74" y="232"/>
                  <a:pt x="72" y="240"/>
                  <a:pt x="69" y="2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488"/>
          <p:cNvSpPr>
            <a:spLocks noEditPoints="1"/>
          </p:cNvSpPr>
          <p:nvPr/>
        </p:nvSpPr>
        <p:spPr bwMode="auto">
          <a:xfrm>
            <a:off x="4926588" y="2692540"/>
            <a:ext cx="168145" cy="388373"/>
          </a:xfrm>
          <a:custGeom>
            <a:avLst/>
            <a:gdLst>
              <a:gd name="T0" fmla="*/ 22 w 70"/>
              <a:gd name="T1" fmla="*/ 94 h 163"/>
              <a:gd name="T2" fmla="*/ 31 w 70"/>
              <a:gd name="T3" fmla="*/ 123 h 163"/>
              <a:gd name="T4" fmla="*/ 29 w 70"/>
              <a:gd name="T5" fmla="*/ 149 h 163"/>
              <a:gd name="T6" fmla="*/ 13 w 70"/>
              <a:gd name="T7" fmla="*/ 157 h 163"/>
              <a:gd name="T8" fmla="*/ 1 w 70"/>
              <a:gd name="T9" fmla="*/ 162 h 163"/>
              <a:gd name="T10" fmla="*/ 18 w 70"/>
              <a:gd name="T11" fmla="*/ 163 h 163"/>
              <a:gd name="T12" fmla="*/ 52 w 70"/>
              <a:gd name="T13" fmla="*/ 163 h 163"/>
              <a:gd name="T14" fmla="*/ 69 w 70"/>
              <a:gd name="T15" fmla="*/ 162 h 163"/>
              <a:gd name="T16" fmla="*/ 57 w 70"/>
              <a:gd name="T17" fmla="*/ 157 h 163"/>
              <a:gd name="T18" fmla="*/ 41 w 70"/>
              <a:gd name="T19" fmla="*/ 149 h 163"/>
              <a:gd name="T20" fmla="*/ 39 w 70"/>
              <a:gd name="T21" fmla="*/ 123 h 163"/>
              <a:gd name="T22" fmla="*/ 48 w 70"/>
              <a:gd name="T23" fmla="*/ 94 h 163"/>
              <a:gd name="T24" fmla="*/ 63 w 70"/>
              <a:gd name="T25" fmla="*/ 74 h 163"/>
              <a:gd name="T26" fmla="*/ 70 w 70"/>
              <a:gd name="T27" fmla="*/ 46 h 163"/>
              <a:gd name="T28" fmla="*/ 66 w 70"/>
              <a:gd name="T29" fmla="*/ 16 h 163"/>
              <a:gd name="T30" fmla="*/ 62 w 70"/>
              <a:gd name="T31" fmla="*/ 1 h 163"/>
              <a:gd name="T32" fmla="*/ 48 w 70"/>
              <a:gd name="T33" fmla="*/ 0 h 163"/>
              <a:gd name="T34" fmla="*/ 22 w 70"/>
              <a:gd name="T35" fmla="*/ 0 h 163"/>
              <a:gd name="T36" fmla="*/ 8 w 70"/>
              <a:gd name="T37" fmla="*/ 1 h 163"/>
              <a:gd name="T38" fmla="*/ 4 w 70"/>
              <a:gd name="T39" fmla="*/ 16 h 163"/>
              <a:gd name="T40" fmla="*/ 0 w 70"/>
              <a:gd name="T41" fmla="*/ 46 h 163"/>
              <a:gd name="T42" fmla="*/ 7 w 70"/>
              <a:gd name="T43" fmla="*/ 74 h 163"/>
              <a:gd name="T44" fmla="*/ 22 w 70"/>
              <a:gd name="T45" fmla="*/ 94 h 163"/>
              <a:gd name="T46" fmla="*/ 7 w 70"/>
              <a:gd name="T47" fmla="*/ 21 h 163"/>
              <a:gd name="T48" fmla="*/ 11 w 70"/>
              <a:gd name="T49" fmla="*/ 8 h 163"/>
              <a:gd name="T50" fmla="*/ 23 w 70"/>
              <a:gd name="T51" fmla="*/ 7 h 163"/>
              <a:gd name="T52" fmla="*/ 47 w 70"/>
              <a:gd name="T53" fmla="*/ 7 h 163"/>
              <a:gd name="T54" fmla="*/ 59 w 70"/>
              <a:gd name="T55" fmla="*/ 8 h 163"/>
              <a:gd name="T56" fmla="*/ 63 w 70"/>
              <a:gd name="T57" fmla="*/ 21 h 163"/>
              <a:gd name="T58" fmla="*/ 66 w 70"/>
              <a:gd name="T59" fmla="*/ 47 h 163"/>
              <a:gd name="T60" fmla="*/ 60 w 70"/>
              <a:gd name="T61" fmla="*/ 72 h 163"/>
              <a:gd name="T62" fmla="*/ 46 w 70"/>
              <a:gd name="T63" fmla="*/ 91 h 163"/>
              <a:gd name="T64" fmla="*/ 37 w 70"/>
              <a:gd name="T65" fmla="*/ 98 h 163"/>
              <a:gd name="T66" fmla="*/ 33 w 70"/>
              <a:gd name="T67" fmla="*/ 98 h 163"/>
              <a:gd name="T68" fmla="*/ 24 w 70"/>
              <a:gd name="T69" fmla="*/ 91 h 163"/>
              <a:gd name="T70" fmla="*/ 10 w 70"/>
              <a:gd name="T71" fmla="*/ 72 h 163"/>
              <a:gd name="T72" fmla="*/ 4 w 70"/>
              <a:gd name="T73" fmla="*/ 47 h 163"/>
              <a:gd name="T74" fmla="*/ 7 w 70"/>
              <a:gd name="T75" fmla="*/ 21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0" h="163">
                <a:moveTo>
                  <a:pt x="22" y="94"/>
                </a:moveTo>
                <a:cubicBezTo>
                  <a:pt x="27" y="99"/>
                  <a:pt x="31" y="111"/>
                  <a:pt x="31" y="123"/>
                </a:cubicBezTo>
                <a:cubicBezTo>
                  <a:pt x="31" y="134"/>
                  <a:pt x="30" y="146"/>
                  <a:pt x="29" y="149"/>
                </a:cubicBezTo>
                <a:cubicBezTo>
                  <a:pt x="27" y="151"/>
                  <a:pt x="20" y="155"/>
                  <a:pt x="13" y="157"/>
                </a:cubicBezTo>
                <a:cubicBezTo>
                  <a:pt x="7" y="159"/>
                  <a:pt x="1" y="161"/>
                  <a:pt x="1" y="162"/>
                </a:cubicBezTo>
                <a:cubicBezTo>
                  <a:pt x="1" y="163"/>
                  <a:pt x="9" y="163"/>
                  <a:pt x="18" y="163"/>
                </a:cubicBezTo>
                <a:cubicBezTo>
                  <a:pt x="27" y="163"/>
                  <a:pt x="43" y="163"/>
                  <a:pt x="52" y="163"/>
                </a:cubicBezTo>
                <a:cubicBezTo>
                  <a:pt x="61" y="163"/>
                  <a:pt x="69" y="163"/>
                  <a:pt x="69" y="162"/>
                </a:cubicBezTo>
                <a:cubicBezTo>
                  <a:pt x="69" y="161"/>
                  <a:pt x="63" y="159"/>
                  <a:pt x="57" y="157"/>
                </a:cubicBezTo>
                <a:cubicBezTo>
                  <a:pt x="50" y="155"/>
                  <a:pt x="43" y="151"/>
                  <a:pt x="41" y="149"/>
                </a:cubicBezTo>
                <a:cubicBezTo>
                  <a:pt x="40" y="146"/>
                  <a:pt x="39" y="134"/>
                  <a:pt x="39" y="123"/>
                </a:cubicBezTo>
                <a:cubicBezTo>
                  <a:pt x="39" y="111"/>
                  <a:pt x="43" y="99"/>
                  <a:pt x="48" y="94"/>
                </a:cubicBezTo>
                <a:cubicBezTo>
                  <a:pt x="52" y="90"/>
                  <a:pt x="59" y="81"/>
                  <a:pt x="63" y="74"/>
                </a:cubicBezTo>
                <a:cubicBezTo>
                  <a:pt x="67" y="67"/>
                  <a:pt x="70" y="54"/>
                  <a:pt x="70" y="46"/>
                </a:cubicBezTo>
                <a:cubicBezTo>
                  <a:pt x="70" y="37"/>
                  <a:pt x="68" y="24"/>
                  <a:pt x="66" y="16"/>
                </a:cubicBezTo>
                <a:cubicBezTo>
                  <a:pt x="64" y="8"/>
                  <a:pt x="62" y="1"/>
                  <a:pt x="62" y="1"/>
                </a:cubicBezTo>
                <a:cubicBezTo>
                  <a:pt x="62" y="1"/>
                  <a:pt x="56" y="0"/>
                  <a:pt x="48" y="0"/>
                </a:cubicBezTo>
                <a:cubicBezTo>
                  <a:pt x="41" y="0"/>
                  <a:pt x="29" y="0"/>
                  <a:pt x="22" y="0"/>
                </a:cubicBezTo>
                <a:cubicBezTo>
                  <a:pt x="14" y="0"/>
                  <a:pt x="8" y="1"/>
                  <a:pt x="8" y="1"/>
                </a:cubicBezTo>
                <a:cubicBezTo>
                  <a:pt x="8" y="1"/>
                  <a:pt x="6" y="8"/>
                  <a:pt x="4" y="16"/>
                </a:cubicBezTo>
                <a:cubicBezTo>
                  <a:pt x="2" y="24"/>
                  <a:pt x="0" y="37"/>
                  <a:pt x="0" y="46"/>
                </a:cubicBezTo>
                <a:cubicBezTo>
                  <a:pt x="0" y="54"/>
                  <a:pt x="3" y="67"/>
                  <a:pt x="7" y="74"/>
                </a:cubicBezTo>
                <a:cubicBezTo>
                  <a:pt x="11" y="81"/>
                  <a:pt x="18" y="90"/>
                  <a:pt x="22" y="94"/>
                </a:cubicBezTo>
                <a:close/>
                <a:moveTo>
                  <a:pt x="7" y="21"/>
                </a:moveTo>
                <a:cubicBezTo>
                  <a:pt x="9" y="14"/>
                  <a:pt x="11" y="8"/>
                  <a:pt x="11" y="8"/>
                </a:cubicBezTo>
                <a:cubicBezTo>
                  <a:pt x="11" y="7"/>
                  <a:pt x="16" y="7"/>
                  <a:pt x="23" y="7"/>
                </a:cubicBezTo>
                <a:cubicBezTo>
                  <a:pt x="30" y="7"/>
                  <a:pt x="40" y="7"/>
                  <a:pt x="47" y="7"/>
                </a:cubicBezTo>
                <a:cubicBezTo>
                  <a:pt x="54" y="7"/>
                  <a:pt x="59" y="7"/>
                  <a:pt x="59" y="8"/>
                </a:cubicBezTo>
                <a:cubicBezTo>
                  <a:pt x="59" y="8"/>
                  <a:pt x="61" y="14"/>
                  <a:pt x="63" y="21"/>
                </a:cubicBezTo>
                <a:cubicBezTo>
                  <a:pt x="65" y="28"/>
                  <a:pt x="66" y="40"/>
                  <a:pt x="66" y="47"/>
                </a:cubicBezTo>
                <a:cubicBezTo>
                  <a:pt x="66" y="55"/>
                  <a:pt x="63" y="66"/>
                  <a:pt x="60" y="72"/>
                </a:cubicBezTo>
                <a:cubicBezTo>
                  <a:pt x="57" y="79"/>
                  <a:pt x="51" y="87"/>
                  <a:pt x="46" y="91"/>
                </a:cubicBezTo>
                <a:cubicBezTo>
                  <a:pt x="42" y="95"/>
                  <a:pt x="38" y="98"/>
                  <a:pt x="37" y="98"/>
                </a:cubicBezTo>
                <a:cubicBezTo>
                  <a:pt x="36" y="98"/>
                  <a:pt x="34" y="98"/>
                  <a:pt x="33" y="98"/>
                </a:cubicBezTo>
                <a:cubicBezTo>
                  <a:pt x="32" y="98"/>
                  <a:pt x="28" y="95"/>
                  <a:pt x="24" y="91"/>
                </a:cubicBezTo>
                <a:cubicBezTo>
                  <a:pt x="19" y="87"/>
                  <a:pt x="13" y="79"/>
                  <a:pt x="10" y="72"/>
                </a:cubicBezTo>
                <a:cubicBezTo>
                  <a:pt x="7" y="66"/>
                  <a:pt x="4" y="55"/>
                  <a:pt x="4" y="47"/>
                </a:cubicBezTo>
                <a:cubicBezTo>
                  <a:pt x="4" y="40"/>
                  <a:pt x="5" y="28"/>
                  <a:pt x="7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489"/>
          <p:cNvSpPr>
            <a:spLocks/>
          </p:cNvSpPr>
          <p:nvPr/>
        </p:nvSpPr>
        <p:spPr bwMode="auto">
          <a:xfrm>
            <a:off x="4944444" y="2772893"/>
            <a:ext cx="133921" cy="141362"/>
          </a:xfrm>
          <a:custGeom>
            <a:avLst/>
            <a:gdLst>
              <a:gd name="T0" fmla="*/ 18 w 56"/>
              <a:gd name="T1" fmla="*/ 53 h 59"/>
              <a:gd name="T2" fmla="*/ 26 w 56"/>
              <a:gd name="T3" fmla="*/ 59 h 59"/>
              <a:gd name="T4" fmla="*/ 30 w 56"/>
              <a:gd name="T5" fmla="*/ 59 h 59"/>
              <a:gd name="T6" fmla="*/ 38 w 56"/>
              <a:gd name="T7" fmla="*/ 53 h 59"/>
              <a:gd name="T8" fmla="*/ 51 w 56"/>
              <a:gd name="T9" fmla="*/ 36 h 59"/>
              <a:gd name="T10" fmla="*/ 56 w 56"/>
              <a:gd name="T11" fmla="*/ 14 h 59"/>
              <a:gd name="T12" fmla="*/ 56 w 56"/>
              <a:gd name="T13" fmla="*/ 1 h 59"/>
              <a:gd name="T14" fmla="*/ 28 w 56"/>
              <a:gd name="T15" fmla="*/ 0 h 59"/>
              <a:gd name="T16" fmla="*/ 0 w 56"/>
              <a:gd name="T17" fmla="*/ 1 h 59"/>
              <a:gd name="T18" fmla="*/ 0 w 56"/>
              <a:gd name="T19" fmla="*/ 14 h 59"/>
              <a:gd name="T20" fmla="*/ 5 w 56"/>
              <a:gd name="T21" fmla="*/ 36 h 59"/>
              <a:gd name="T22" fmla="*/ 18 w 56"/>
              <a:gd name="T23" fmla="*/ 5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6" h="59">
                <a:moveTo>
                  <a:pt x="18" y="53"/>
                </a:moveTo>
                <a:cubicBezTo>
                  <a:pt x="22" y="56"/>
                  <a:pt x="26" y="59"/>
                  <a:pt x="26" y="59"/>
                </a:cubicBezTo>
                <a:cubicBezTo>
                  <a:pt x="27" y="59"/>
                  <a:pt x="29" y="59"/>
                  <a:pt x="30" y="59"/>
                </a:cubicBezTo>
                <a:cubicBezTo>
                  <a:pt x="30" y="59"/>
                  <a:pt x="34" y="56"/>
                  <a:pt x="38" y="53"/>
                </a:cubicBezTo>
                <a:cubicBezTo>
                  <a:pt x="42" y="49"/>
                  <a:pt x="48" y="42"/>
                  <a:pt x="51" y="36"/>
                </a:cubicBezTo>
                <a:cubicBezTo>
                  <a:pt x="54" y="31"/>
                  <a:pt x="56" y="21"/>
                  <a:pt x="56" y="14"/>
                </a:cubicBezTo>
                <a:cubicBezTo>
                  <a:pt x="56" y="7"/>
                  <a:pt x="56" y="1"/>
                  <a:pt x="56" y="1"/>
                </a:cubicBezTo>
                <a:cubicBezTo>
                  <a:pt x="56" y="0"/>
                  <a:pt x="43" y="0"/>
                  <a:pt x="28" y="0"/>
                </a:cubicBezTo>
                <a:cubicBezTo>
                  <a:pt x="13" y="0"/>
                  <a:pt x="0" y="0"/>
                  <a:pt x="0" y="1"/>
                </a:cubicBezTo>
                <a:cubicBezTo>
                  <a:pt x="0" y="1"/>
                  <a:pt x="0" y="7"/>
                  <a:pt x="0" y="14"/>
                </a:cubicBezTo>
                <a:cubicBezTo>
                  <a:pt x="0" y="21"/>
                  <a:pt x="2" y="31"/>
                  <a:pt x="5" y="36"/>
                </a:cubicBezTo>
                <a:cubicBezTo>
                  <a:pt x="8" y="42"/>
                  <a:pt x="14" y="49"/>
                  <a:pt x="18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490"/>
          <p:cNvSpPr>
            <a:spLocks noEditPoints="1"/>
          </p:cNvSpPr>
          <p:nvPr/>
        </p:nvSpPr>
        <p:spPr bwMode="auto">
          <a:xfrm>
            <a:off x="5123006" y="2433625"/>
            <a:ext cx="145826" cy="647288"/>
          </a:xfrm>
          <a:custGeom>
            <a:avLst/>
            <a:gdLst>
              <a:gd name="T0" fmla="*/ 5 w 61"/>
              <a:gd name="T1" fmla="*/ 271 h 271"/>
              <a:gd name="T2" fmla="*/ 20 w 61"/>
              <a:gd name="T3" fmla="*/ 271 h 271"/>
              <a:gd name="T4" fmla="*/ 41 w 61"/>
              <a:gd name="T5" fmla="*/ 271 h 271"/>
              <a:gd name="T6" fmla="*/ 56 w 61"/>
              <a:gd name="T7" fmla="*/ 271 h 271"/>
              <a:gd name="T8" fmla="*/ 61 w 61"/>
              <a:gd name="T9" fmla="*/ 265 h 271"/>
              <a:gd name="T10" fmla="*/ 61 w 61"/>
              <a:gd name="T11" fmla="*/ 197 h 271"/>
              <a:gd name="T12" fmla="*/ 61 w 61"/>
              <a:gd name="T13" fmla="*/ 120 h 271"/>
              <a:gd name="T14" fmla="*/ 54 w 61"/>
              <a:gd name="T15" fmla="*/ 93 h 271"/>
              <a:gd name="T16" fmla="*/ 44 w 61"/>
              <a:gd name="T17" fmla="*/ 68 h 271"/>
              <a:gd name="T18" fmla="*/ 40 w 61"/>
              <a:gd name="T19" fmla="*/ 38 h 271"/>
              <a:gd name="T20" fmla="*/ 40 w 61"/>
              <a:gd name="T21" fmla="*/ 18 h 271"/>
              <a:gd name="T22" fmla="*/ 40 w 61"/>
              <a:gd name="T23" fmla="*/ 17 h 271"/>
              <a:gd name="T24" fmla="*/ 41 w 61"/>
              <a:gd name="T25" fmla="*/ 16 h 271"/>
              <a:gd name="T26" fmla="*/ 42 w 61"/>
              <a:gd name="T27" fmla="*/ 14 h 271"/>
              <a:gd name="T28" fmla="*/ 42 w 61"/>
              <a:gd name="T29" fmla="*/ 11 h 271"/>
              <a:gd name="T30" fmla="*/ 42 w 61"/>
              <a:gd name="T31" fmla="*/ 8 h 271"/>
              <a:gd name="T32" fmla="*/ 41 w 61"/>
              <a:gd name="T33" fmla="*/ 6 h 271"/>
              <a:gd name="T34" fmla="*/ 40 w 61"/>
              <a:gd name="T35" fmla="*/ 5 h 271"/>
              <a:gd name="T36" fmla="*/ 40 w 61"/>
              <a:gd name="T37" fmla="*/ 4 h 271"/>
              <a:gd name="T38" fmla="*/ 40 w 61"/>
              <a:gd name="T39" fmla="*/ 2 h 271"/>
              <a:gd name="T40" fmla="*/ 39 w 61"/>
              <a:gd name="T41" fmla="*/ 0 h 271"/>
              <a:gd name="T42" fmla="*/ 37 w 61"/>
              <a:gd name="T43" fmla="*/ 0 h 271"/>
              <a:gd name="T44" fmla="*/ 33 w 61"/>
              <a:gd name="T45" fmla="*/ 0 h 271"/>
              <a:gd name="T46" fmla="*/ 28 w 61"/>
              <a:gd name="T47" fmla="*/ 0 h 271"/>
              <a:gd name="T48" fmla="*/ 25 w 61"/>
              <a:gd name="T49" fmla="*/ 0 h 271"/>
              <a:gd name="T50" fmla="*/ 23 w 61"/>
              <a:gd name="T51" fmla="*/ 0 h 271"/>
              <a:gd name="T52" fmla="*/ 21 w 61"/>
              <a:gd name="T53" fmla="*/ 2 h 271"/>
              <a:gd name="T54" fmla="*/ 21 w 61"/>
              <a:gd name="T55" fmla="*/ 4 h 271"/>
              <a:gd name="T56" fmla="*/ 21 w 61"/>
              <a:gd name="T57" fmla="*/ 5 h 271"/>
              <a:gd name="T58" fmla="*/ 20 w 61"/>
              <a:gd name="T59" fmla="*/ 6 h 271"/>
              <a:gd name="T60" fmla="*/ 20 w 61"/>
              <a:gd name="T61" fmla="*/ 8 h 271"/>
              <a:gd name="T62" fmla="*/ 19 w 61"/>
              <a:gd name="T63" fmla="*/ 11 h 271"/>
              <a:gd name="T64" fmla="*/ 19 w 61"/>
              <a:gd name="T65" fmla="*/ 14 h 271"/>
              <a:gd name="T66" fmla="*/ 20 w 61"/>
              <a:gd name="T67" fmla="*/ 16 h 271"/>
              <a:gd name="T68" fmla="*/ 21 w 61"/>
              <a:gd name="T69" fmla="*/ 17 h 271"/>
              <a:gd name="T70" fmla="*/ 21 w 61"/>
              <a:gd name="T71" fmla="*/ 18 h 271"/>
              <a:gd name="T72" fmla="*/ 21 w 61"/>
              <a:gd name="T73" fmla="*/ 38 h 271"/>
              <a:gd name="T74" fmla="*/ 17 w 61"/>
              <a:gd name="T75" fmla="*/ 68 h 271"/>
              <a:gd name="T76" fmla="*/ 7 w 61"/>
              <a:gd name="T77" fmla="*/ 93 h 271"/>
              <a:gd name="T78" fmla="*/ 0 w 61"/>
              <a:gd name="T79" fmla="*/ 120 h 271"/>
              <a:gd name="T80" fmla="*/ 0 w 61"/>
              <a:gd name="T81" fmla="*/ 197 h 271"/>
              <a:gd name="T82" fmla="*/ 0 w 61"/>
              <a:gd name="T83" fmla="*/ 265 h 271"/>
              <a:gd name="T84" fmla="*/ 5 w 61"/>
              <a:gd name="T85" fmla="*/ 271 h 271"/>
              <a:gd name="T86" fmla="*/ 11 w 61"/>
              <a:gd name="T87" fmla="*/ 187 h 271"/>
              <a:gd name="T88" fmla="*/ 11 w 61"/>
              <a:gd name="T89" fmla="*/ 140 h 271"/>
              <a:gd name="T90" fmla="*/ 31 w 61"/>
              <a:gd name="T91" fmla="*/ 131 h 271"/>
              <a:gd name="T92" fmla="*/ 50 w 61"/>
              <a:gd name="T93" fmla="*/ 140 h 271"/>
              <a:gd name="T94" fmla="*/ 50 w 61"/>
              <a:gd name="T95" fmla="*/ 187 h 271"/>
              <a:gd name="T96" fmla="*/ 50 w 61"/>
              <a:gd name="T97" fmla="*/ 235 h 271"/>
              <a:gd name="T98" fmla="*/ 31 w 61"/>
              <a:gd name="T99" fmla="*/ 243 h 271"/>
              <a:gd name="T100" fmla="*/ 11 w 61"/>
              <a:gd name="T101" fmla="*/ 235 h 271"/>
              <a:gd name="T102" fmla="*/ 11 w 61"/>
              <a:gd name="T103" fmla="*/ 187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1" h="271">
                <a:moveTo>
                  <a:pt x="5" y="271"/>
                </a:moveTo>
                <a:cubicBezTo>
                  <a:pt x="7" y="271"/>
                  <a:pt x="14" y="271"/>
                  <a:pt x="20" y="271"/>
                </a:cubicBezTo>
                <a:cubicBezTo>
                  <a:pt x="26" y="271"/>
                  <a:pt x="35" y="271"/>
                  <a:pt x="41" y="271"/>
                </a:cubicBezTo>
                <a:cubicBezTo>
                  <a:pt x="47" y="271"/>
                  <a:pt x="54" y="271"/>
                  <a:pt x="56" y="271"/>
                </a:cubicBezTo>
                <a:cubicBezTo>
                  <a:pt x="59" y="271"/>
                  <a:pt x="61" y="269"/>
                  <a:pt x="61" y="265"/>
                </a:cubicBezTo>
                <a:cubicBezTo>
                  <a:pt x="61" y="262"/>
                  <a:pt x="61" y="231"/>
                  <a:pt x="61" y="197"/>
                </a:cubicBezTo>
                <a:cubicBezTo>
                  <a:pt x="61" y="162"/>
                  <a:pt x="61" y="128"/>
                  <a:pt x="61" y="120"/>
                </a:cubicBezTo>
                <a:cubicBezTo>
                  <a:pt x="61" y="113"/>
                  <a:pt x="58" y="101"/>
                  <a:pt x="54" y="93"/>
                </a:cubicBezTo>
                <a:cubicBezTo>
                  <a:pt x="51" y="86"/>
                  <a:pt x="46" y="74"/>
                  <a:pt x="44" y="68"/>
                </a:cubicBezTo>
                <a:cubicBezTo>
                  <a:pt x="42" y="61"/>
                  <a:pt x="40" y="48"/>
                  <a:pt x="40" y="38"/>
                </a:cubicBezTo>
                <a:cubicBezTo>
                  <a:pt x="40" y="28"/>
                  <a:pt x="40" y="19"/>
                  <a:pt x="40" y="18"/>
                </a:cubicBezTo>
                <a:cubicBezTo>
                  <a:pt x="40" y="17"/>
                  <a:pt x="40" y="17"/>
                  <a:pt x="40" y="17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6"/>
                  <a:pt x="42" y="15"/>
                  <a:pt x="42" y="14"/>
                </a:cubicBezTo>
                <a:cubicBezTo>
                  <a:pt x="42" y="13"/>
                  <a:pt x="42" y="12"/>
                  <a:pt x="42" y="11"/>
                </a:cubicBezTo>
                <a:cubicBezTo>
                  <a:pt x="42" y="10"/>
                  <a:pt x="42" y="9"/>
                  <a:pt x="42" y="8"/>
                </a:cubicBezTo>
                <a:cubicBezTo>
                  <a:pt x="42" y="8"/>
                  <a:pt x="41" y="7"/>
                  <a:pt x="41" y="6"/>
                </a:cubicBezTo>
                <a:cubicBezTo>
                  <a:pt x="40" y="6"/>
                  <a:pt x="40" y="5"/>
                  <a:pt x="40" y="5"/>
                </a:cubicBezTo>
                <a:cubicBezTo>
                  <a:pt x="40" y="5"/>
                  <a:pt x="40" y="4"/>
                  <a:pt x="40" y="4"/>
                </a:cubicBezTo>
                <a:cubicBezTo>
                  <a:pt x="40" y="4"/>
                  <a:pt x="40" y="3"/>
                  <a:pt x="40" y="2"/>
                </a:cubicBezTo>
                <a:cubicBezTo>
                  <a:pt x="40" y="2"/>
                  <a:pt x="39" y="1"/>
                  <a:pt x="39" y="0"/>
                </a:cubicBezTo>
                <a:cubicBezTo>
                  <a:pt x="38" y="0"/>
                  <a:pt x="37" y="0"/>
                  <a:pt x="37" y="0"/>
                </a:cubicBezTo>
                <a:cubicBezTo>
                  <a:pt x="36" y="0"/>
                  <a:pt x="34" y="0"/>
                  <a:pt x="33" y="0"/>
                </a:cubicBezTo>
                <a:cubicBezTo>
                  <a:pt x="32" y="0"/>
                  <a:pt x="29" y="0"/>
                  <a:pt x="28" y="0"/>
                </a:cubicBezTo>
                <a:cubicBezTo>
                  <a:pt x="27" y="0"/>
                  <a:pt x="25" y="0"/>
                  <a:pt x="25" y="0"/>
                </a:cubicBezTo>
                <a:cubicBezTo>
                  <a:pt x="24" y="0"/>
                  <a:pt x="23" y="0"/>
                  <a:pt x="23" y="0"/>
                </a:cubicBezTo>
                <a:cubicBezTo>
                  <a:pt x="22" y="1"/>
                  <a:pt x="22" y="2"/>
                  <a:pt x="21" y="2"/>
                </a:cubicBezTo>
                <a:cubicBezTo>
                  <a:pt x="21" y="3"/>
                  <a:pt x="21" y="4"/>
                  <a:pt x="21" y="4"/>
                </a:cubicBezTo>
                <a:cubicBezTo>
                  <a:pt x="21" y="4"/>
                  <a:pt x="21" y="5"/>
                  <a:pt x="21" y="5"/>
                </a:cubicBezTo>
                <a:cubicBezTo>
                  <a:pt x="21" y="5"/>
                  <a:pt x="21" y="6"/>
                  <a:pt x="20" y="6"/>
                </a:cubicBezTo>
                <a:cubicBezTo>
                  <a:pt x="20" y="7"/>
                  <a:pt x="20" y="8"/>
                  <a:pt x="20" y="8"/>
                </a:cubicBezTo>
                <a:cubicBezTo>
                  <a:pt x="20" y="9"/>
                  <a:pt x="19" y="10"/>
                  <a:pt x="19" y="11"/>
                </a:cubicBezTo>
                <a:cubicBezTo>
                  <a:pt x="19" y="12"/>
                  <a:pt x="19" y="13"/>
                  <a:pt x="19" y="14"/>
                </a:cubicBezTo>
                <a:cubicBezTo>
                  <a:pt x="19" y="15"/>
                  <a:pt x="19" y="16"/>
                  <a:pt x="20" y="16"/>
                </a:cubicBezTo>
                <a:cubicBezTo>
                  <a:pt x="20" y="16"/>
                  <a:pt x="21" y="16"/>
                  <a:pt x="21" y="17"/>
                </a:cubicBezTo>
                <a:cubicBezTo>
                  <a:pt x="21" y="17"/>
                  <a:pt x="21" y="17"/>
                  <a:pt x="21" y="18"/>
                </a:cubicBezTo>
                <a:cubicBezTo>
                  <a:pt x="21" y="19"/>
                  <a:pt x="21" y="28"/>
                  <a:pt x="21" y="38"/>
                </a:cubicBezTo>
                <a:cubicBezTo>
                  <a:pt x="21" y="48"/>
                  <a:pt x="19" y="61"/>
                  <a:pt x="17" y="68"/>
                </a:cubicBezTo>
                <a:cubicBezTo>
                  <a:pt x="15" y="74"/>
                  <a:pt x="10" y="86"/>
                  <a:pt x="7" y="93"/>
                </a:cubicBezTo>
                <a:cubicBezTo>
                  <a:pt x="3" y="101"/>
                  <a:pt x="0" y="113"/>
                  <a:pt x="0" y="120"/>
                </a:cubicBezTo>
                <a:cubicBezTo>
                  <a:pt x="0" y="128"/>
                  <a:pt x="0" y="162"/>
                  <a:pt x="0" y="197"/>
                </a:cubicBezTo>
                <a:cubicBezTo>
                  <a:pt x="0" y="231"/>
                  <a:pt x="0" y="262"/>
                  <a:pt x="0" y="265"/>
                </a:cubicBezTo>
                <a:cubicBezTo>
                  <a:pt x="0" y="269"/>
                  <a:pt x="2" y="271"/>
                  <a:pt x="5" y="271"/>
                </a:cubicBezTo>
                <a:close/>
                <a:moveTo>
                  <a:pt x="11" y="187"/>
                </a:moveTo>
                <a:cubicBezTo>
                  <a:pt x="11" y="166"/>
                  <a:pt x="11" y="144"/>
                  <a:pt x="11" y="140"/>
                </a:cubicBezTo>
                <a:cubicBezTo>
                  <a:pt x="11" y="135"/>
                  <a:pt x="20" y="131"/>
                  <a:pt x="31" y="131"/>
                </a:cubicBezTo>
                <a:cubicBezTo>
                  <a:pt x="41" y="131"/>
                  <a:pt x="50" y="135"/>
                  <a:pt x="50" y="140"/>
                </a:cubicBezTo>
                <a:cubicBezTo>
                  <a:pt x="50" y="144"/>
                  <a:pt x="50" y="166"/>
                  <a:pt x="50" y="187"/>
                </a:cubicBezTo>
                <a:cubicBezTo>
                  <a:pt x="50" y="209"/>
                  <a:pt x="50" y="230"/>
                  <a:pt x="50" y="235"/>
                </a:cubicBezTo>
                <a:cubicBezTo>
                  <a:pt x="50" y="240"/>
                  <a:pt x="41" y="243"/>
                  <a:pt x="31" y="243"/>
                </a:cubicBezTo>
                <a:cubicBezTo>
                  <a:pt x="20" y="243"/>
                  <a:pt x="11" y="240"/>
                  <a:pt x="11" y="235"/>
                </a:cubicBezTo>
                <a:cubicBezTo>
                  <a:pt x="11" y="230"/>
                  <a:pt x="11" y="209"/>
                  <a:pt x="11" y="1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491"/>
          <p:cNvSpPr>
            <a:spLocks noEditPoints="1"/>
          </p:cNvSpPr>
          <p:nvPr/>
        </p:nvSpPr>
        <p:spPr bwMode="auto">
          <a:xfrm>
            <a:off x="5660180" y="5181992"/>
            <a:ext cx="99697" cy="285699"/>
          </a:xfrm>
          <a:custGeom>
            <a:avLst/>
            <a:gdLst>
              <a:gd name="T0" fmla="*/ 38 w 42"/>
              <a:gd name="T1" fmla="*/ 49 h 120"/>
              <a:gd name="T2" fmla="*/ 42 w 42"/>
              <a:gd name="T3" fmla="*/ 27 h 120"/>
              <a:gd name="T4" fmla="*/ 40 w 42"/>
              <a:gd name="T5" fmla="*/ 7 h 120"/>
              <a:gd name="T6" fmla="*/ 38 w 42"/>
              <a:gd name="T7" fmla="*/ 0 h 120"/>
              <a:gd name="T8" fmla="*/ 29 w 42"/>
              <a:gd name="T9" fmla="*/ 0 h 120"/>
              <a:gd name="T10" fmla="*/ 13 w 42"/>
              <a:gd name="T11" fmla="*/ 0 h 120"/>
              <a:gd name="T12" fmla="*/ 5 w 42"/>
              <a:gd name="T13" fmla="*/ 0 h 120"/>
              <a:gd name="T14" fmla="*/ 2 w 42"/>
              <a:gd name="T15" fmla="*/ 7 h 120"/>
              <a:gd name="T16" fmla="*/ 0 w 42"/>
              <a:gd name="T17" fmla="*/ 27 h 120"/>
              <a:gd name="T18" fmla="*/ 4 w 42"/>
              <a:gd name="T19" fmla="*/ 49 h 120"/>
              <a:gd name="T20" fmla="*/ 13 w 42"/>
              <a:gd name="T21" fmla="*/ 66 h 120"/>
              <a:gd name="T22" fmla="*/ 19 w 42"/>
              <a:gd name="T23" fmla="*/ 90 h 120"/>
              <a:gd name="T24" fmla="*/ 17 w 42"/>
              <a:gd name="T25" fmla="*/ 111 h 120"/>
              <a:gd name="T26" fmla="*/ 8 w 42"/>
              <a:gd name="T27" fmla="*/ 117 h 120"/>
              <a:gd name="T28" fmla="*/ 1 w 42"/>
              <a:gd name="T29" fmla="*/ 119 h 120"/>
              <a:gd name="T30" fmla="*/ 11 w 42"/>
              <a:gd name="T31" fmla="*/ 120 h 120"/>
              <a:gd name="T32" fmla="*/ 32 w 42"/>
              <a:gd name="T33" fmla="*/ 120 h 120"/>
              <a:gd name="T34" fmla="*/ 42 w 42"/>
              <a:gd name="T35" fmla="*/ 119 h 120"/>
              <a:gd name="T36" fmla="*/ 34 w 42"/>
              <a:gd name="T37" fmla="*/ 117 h 120"/>
              <a:gd name="T38" fmla="*/ 25 w 42"/>
              <a:gd name="T39" fmla="*/ 111 h 120"/>
              <a:gd name="T40" fmla="*/ 23 w 42"/>
              <a:gd name="T41" fmla="*/ 90 h 120"/>
              <a:gd name="T42" fmla="*/ 29 w 42"/>
              <a:gd name="T43" fmla="*/ 66 h 120"/>
              <a:gd name="T44" fmla="*/ 38 w 42"/>
              <a:gd name="T45" fmla="*/ 49 h 120"/>
              <a:gd name="T46" fmla="*/ 22 w 42"/>
              <a:gd name="T47" fmla="*/ 69 h 120"/>
              <a:gd name="T48" fmla="*/ 20 w 42"/>
              <a:gd name="T49" fmla="*/ 69 h 120"/>
              <a:gd name="T50" fmla="*/ 14 w 42"/>
              <a:gd name="T51" fmla="*/ 63 h 120"/>
              <a:gd name="T52" fmla="*/ 6 w 42"/>
              <a:gd name="T53" fmla="*/ 48 h 120"/>
              <a:gd name="T54" fmla="*/ 2 w 42"/>
              <a:gd name="T55" fmla="*/ 29 h 120"/>
              <a:gd name="T56" fmla="*/ 3 w 42"/>
              <a:gd name="T57" fmla="*/ 13 h 120"/>
              <a:gd name="T58" fmla="*/ 5 w 42"/>
              <a:gd name="T59" fmla="*/ 7 h 120"/>
              <a:gd name="T60" fmla="*/ 13 w 42"/>
              <a:gd name="T61" fmla="*/ 7 h 120"/>
              <a:gd name="T62" fmla="*/ 29 w 42"/>
              <a:gd name="T63" fmla="*/ 7 h 120"/>
              <a:gd name="T64" fmla="*/ 38 w 42"/>
              <a:gd name="T65" fmla="*/ 7 h 120"/>
              <a:gd name="T66" fmla="*/ 39 w 42"/>
              <a:gd name="T67" fmla="*/ 13 h 120"/>
              <a:gd name="T68" fmla="*/ 40 w 42"/>
              <a:gd name="T69" fmla="*/ 29 h 120"/>
              <a:gd name="T70" fmla="*/ 36 w 42"/>
              <a:gd name="T71" fmla="*/ 48 h 120"/>
              <a:gd name="T72" fmla="*/ 28 w 42"/>
              <a:gd name="T73" fmla="*/ 63 h 120"/>
              <a:gd name="T74" fmla="*/ 22 w 42"/>
              <a:gd name="T75" fmla="*/ 6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2" h="120">
                <a:moveTo>
                  <a:pt x="38" y="49"/>
                </a:moveTo>
                <a:cubicBezTo>
                  <a:pt x="41" y="44"/>
                  <a:pt x="42" y="34"/>
                  <a:pt x="42" y="27"/>
                </a:cubicBezTo>
                <a:cubicBezTo>
                  <a:pt x="42" y="20"/>
                  <a:pt x="41" y="11"/>
                  <a:pt x="40" y="7"/>
                </a:cubicBezTo>
                <a:cubicBezTo>
                  <a:pt x="39" y="3"/>
                  <a:pt x="38" y="0"/>
                  <a:pt x="38" y="0"/>
                </a:cubicBezTo>
                <a:cubicBezTo>
                  <a:pt x="38" y="0"/>
                  <a:pt x="34" y="0"/>
                  <a:pt x="29" y="0"/>
                </a:cubicBezTo>
                <a:cubicBezTo>
                  <a:pt x="25" y="0"/>
                  <a:pt x="17" y="0"/>
                  <a:pt x="13" y="0"/>
                </a:cubicBezTo>
                <a:cubicBezTo>
                  <a:pt x="8" y="0"/>
                  <a:pt x="5" y="0"/>
                  <a:pt x="5" y="0"/>
                </a:cubicBezTo>
                <a:cubicBezTo>
                  <a:pt x="4" y="0"/>
                  <a:pt x="3" y="3"/>
                  <a:pt x="2" y="7"/>
                </a:cubicBezTo>
                <a:cubicBezTo>
                  <a:pt x="1" y="11"/>
                  <a:pt x="0" y="20"/>
                  <a:pt x="0" y="27"/>
                </a:cubicBezTo>
                <a:cubicBezTo>
                  <a:pt x="0" y="34"/>
                  <a:pt x="2" y="44"/>
                  <a:pt x="4" y="49"/>
                </a:cubicBezTo>
                <a:cubicBezTo>
                  <a:pt x="6" y="55"/>
                  <a:pt x="11" y="62"/>
                  <a:pt x="13" y="66"/>
                </a:cubicBezTo>
                <a:cubicBezTo>
                  <a:pt x="16" y="70"/>
                  <a:pt x="19" y="81"/>
                  <a:pt x="19" y="90"/>
                </a:cubicBezTo>
                <a:cubicBezTo>
                  <a:pt x="19" y="100"/>
                  <a:pt x="18" y="109"/>
                  <a:pt x="17" y="111"/>
                </a:cubicBezTo>
                <a:cubicBezTo>
                  <a:pt x="16" y="113"/>
                  <a:pt x="12" y="115"/>
                  <a:pt x="8" y="117"/>
                </a:cubicBezTo>
                <a:cubicBezTo>
                  <a:pt x="4" y="118"/>
                  <a:pt x="1" y="119"/>
                  <a:pt x="1" y="119"/>
                </a:cubicBezTo>
                <a:cubicBezTo>
                  <a:pt x="1" y="120"/>
                  <a:pt x="5" y="120"/>
                  <a:pt x="11" y="120"/>
                </a:cubicBezTo>
                <a:cubicBezTo>
                  <a:pt x="17" y="120"/>
                  <a:pt x="26" y="120"/>
                  <a:pt x="32" y="120"/>
                </a:cubicBezTo>
                <a:cubicBezTo>
                  <a:pt x="37" y="120"/>
                  <a:pt x="42" y="120"/>
                  <a:pt x="42" y="119"/>
                </a:cubicBezTo>
                <a:cubicBezTo>
                  <a:pt x="42" y="119"/>
                  <a:pt x="38" y="118"/>
                  <a:pt x="34" y="117"/>
                </a:cubicBezTo>
                <a:cubicBezTo>
                  <a:pt x="30" y="115"/>
                  <a:pt x="26" y="113"/>
                  <a:pt x="25" y="111"/>
                </a:cubicBezTo>
                <a:cubicBezTo>
                  <a:pt x="24" y="109"/>
                  <a:pt x="23" y="100"/>
                  <a:pt x="23" y="90"/>
                </a:cubicBezTo>
                <a:cubicBezTo>
                  <a:pt x="24" y="81"/>
                  <a:pt x="26" y="70"/>
                  <a:pt x="29" y="66"/>
                </a:cubicBezTo>
                <a:cubicBezTo>
                  <a:pt x="32" y="62"/>
                  <a:pt x="36" y="55"/>
                  <a:pt x="38" y="49"/>
                </a:cubicBezTo>
                <a:close/>
                <a:moveTo>
                  <a:pt x="22" y="69"/>
                </a:moveTo>
                <a:cubicBezTo>
                  <a:pt x="22" y="69"/>
                  <a:pt x="21" y="69"/>
                  <a:pt x="20" y="69"/>
                </a:cubicBezTo>
                <a:cubicBezTo>
                  <a:pt x="20" y="68"/>
                  <a:pt x="17" y="66"/>
                  <a:pt x="14" y="63"/>
                </a:cubicBezTo>
                <a:cubicBezTo>
                  <a:pt x="12" y="59"/>
                  <a:pt x="8" y="53"/>
                  <a:pt x="6" y="48"/>
                </a:cubicBezTo>
                <a:cubicBezTo>
                  <a:pt x="4" y="44"/>
                  <a:pt x="3" y="35"/>
                  <a:pt x="2" y="29"/>
                </a:cubicBezTo>
                <a:cubicBezTo>
                  <a:pt x="2" y="23"/>
                  <a:pt x="3" y="16"/>
                  <a:pt x="3" y="13"/>
                </a:cubicBezTo>
                <a:cubicBezTo>
                  <a:pt x="4" y="10"/>
                  <a:pt x="5" y="7"/>
                  <a:pt x="5" y="7"/>
                </a:cubicBezTo>
                <a:cubicBezTo>
                  <a:pt x="5" y="7"/>
                  <a:pt x="9" y="7"/>
                  <a:pt x="13" y="7"/>
                </a:cubicBezTo>
                <a:cubicBezTo>
                  <a:pt x="17" y="7"/>
                  <a:pt x="25" y="7"/>
                  <a:pt x="29" y="7"/>
                </a:cubicBezTo>
                <a:cubicBezTo>
                  <a:pt x="34" y="7"/>
                  <a:pt x="38" y="7"/>
                  <a:pt x="38" y="7"/>
                </a:cubicBezTo>
                <a:cubicBezTo>
                  <a:pt x="38" y="7"/>
                  <a:pt x="38" y="10"/>
                  <a:pt x="39" y="13"/>
                </a:cubicBezTo>
                <a:cubicBezTo>
                  <a:pt x="40" y="16"/>
                  <a:pt x="40" y="23"/>
                  <a:pt x="40" y="29"/>
                </a:cubicBezTo>
                <a:cubicBezTo>
                  <a:pt x="40" y="35"/>
                  <a:pt x="38" y="44"/>
                  <a:pt x="36" y="48"/>
                </a:cubicBezTo>
                <a:cubicBezTo>
                  <a:pt x="34" y="53"/>
                  <a:pt x="30" y="59"/>
                  <a:pt x="28" y="63"/>
                </a:cubicBezTo>
                <a:cubicBezTo>
                  <a:pt x="25" y="66"/>
                  <a:pt x="23" y="68"/>
                  <a:pt x="22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492"/>
          <p:cNvSpPr>
            <a:spLocks/>
          </p:cNvSpPr>
          <p:nvPr/>
        </p:nvSpPr>
        <p:spPr bwMode="auto">
          <a:xfrm>
            <a:off x="5669108" y="5226632"/>
            <a:ext cx="81840" cy="111602"/>
          </a:xfrm>
          <a:custGeom>
            <a:avLst/>
            <a:gdLst>
              <a:gd name="T0" fmla="*/ 34 w 34"/>
              <a:gd name="T1" fmla="*/ 1 h 47"/>
              <a:gd name="T2" fmla="*/ 17 w 34"/>
              <a:gd name="T3" fmla="*/ 0 h 47"/>
              <a:gd name="T4" fmla="*/ 0 w 34"/>
              <a:gd name="T5" fmla="*/ 1 h 47"/>
              <a:gd name="T6" fmla="*/ 0 w 34"/>
              <a:gd name="T7" fmla="*/ 11 h 47"/>
              <a:gd name="T8" fmla="*/ 4 w 34"/>
              <a:gd name="T9" fmla="*/ 28 h 47"/>
              <a:gd name="T10" fmla="*/ 11 w 34"/>
              <a:gd name="T11" fmla="*/ 41 h 47"/>
              <a:gd name="T12" fmla="*/ 16 w 34"/>
              <a:gd name="T13" fmla="*/ 47 h 47"/>
              <a:gd name="T14" fmla="*/ 18 w 34"/>
              <a:gd name="T15" fmla="*/ 47 h 47"/>
              <a:gd name="T16" fmla="*/ 23 w 34"/>
              <a:gd name="T17" fmla="*/ 41 h 47"/>
              <a:gd name="T18" fmla="*/ 31 w 34"/>
              <a:gd name="T19" fmla="*/ 28 h 47"/>
              <a:gd name="T20" fmla="*/ 34 w 34"/>
              <a:gd name="T21" fmla="*/ 11 h 47"/>
              <a:gd name="T22" fmla="*/ 34 w 34"/>
              <a:gd name="T23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" h="47">
                <a:moveTo>
                  <a:pt x="34" y="1"/>
                </a:moveTo>
                <a:cubicBezTo>
                  <a:pt x="34" y="1"/>
                  <a:pt x="26" y="0"/>
                  <a:pt x="17" y="0"/>
                </a:cubicBezTo>
                <a:cubicBezTo>
                  <a:pt x="8" y="0"/>
                  <a:pt x="0" y="1"/>
                  <a:pt x="0" y="1"/>
                </a:cubicBezTo>
                <a:cubicBezTo>
                  <a:pt x="0" y="1"/>
                  <a:pt x="0" y="6"/>
                  <a:pt x="0" y="11"/>
                </a:cubicBezTo>
                <a:cubicBezTo>
                  <a:pt x="0" y="16"/>
                  <a:pt x="2" y="24"/>
                  <a:pt x="4" y="28"/>
                </a:cubicBezTo>
                <a:cubicBezTo>
                  <a:pt x="6" y="32"/>
                  <a:pt x="9" y="38"/>
                  <a:pt x="11" y="41"/>
                </a:cubicBezTo>
                <a:cubicBezTo>
                  <a:pt x="13" y="44"/>
                  <a:pt x="16" y="46"/>
                  <a:pt x="16" y="47"/>
                </a:cubicBezTo>
                <a:cubicBezTo>
                  <a:pt x="17" y="47"/>
                  <a:pt x="18" y="47"/>
                  <a:pt x="18" y="47"/>
                </a:cubicBezTo>
                <a:cubicBezTo>
                  <a:pt x="19" y="46"/>
                  <a:pt x="21" y="44"/>
                  <a:pt x="23" y="41"/>
                </a:cubicBezTo>
                <a:cubicBezTo>
                  <a:pt x="25" y="38"/>
                  <a:pt x="29" y="32"/>
                  <a:pt x="31" y="28"/>
                </a:cubicBezTo>
                <a:cubicBezTo>
                  <a:pt x="32" y="24"/>
                  <a:pt x="34" y="16"/>
                  <a:pt x="34" y="11"/>
                </a:cubicBezTo>
                <a:cubicBezTo>
                  <a:pt x="34" y="6"/>
                  <a:pt x="34" y="1"/>
                  <a:pt x="3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493"/>
          <p:cNvSpPr>
            <a:spLocks noEditPoints="1"/>
          </p:cNvSpPr>
          <p:nvPr/>
        </p:nvSpPr>
        <p:spPr bwMode="auto">
          <a:xfrm>
            <a:off x="5814934" y="4820403"/>
            <a:ext cx="206834" cy="647288"/>
          </a:xfrm>
          <a:custGeom>
            <a:avLst/>
            <a:gdLst>
              <a:gd name="T0" fmla="*/ 70 w 87"/>
              <a:gd name="T1" fmla="*/ 61 h 271"/>
              <a:gd name="T2" fmla="*/ 60 w 87"/>
              <a:gd name="T3" fmla="*/ 55 h 271"/>
              <a:gd name="T4" fmla="*/ 58 w 87"/>
              <a:gd name="T5" fmla="*/ 51 h 271"/>
              <a:gd name="T6" fmla="*/ 56 w 87"/>
              <a:gd name="T7" fmla="*/ 49 h 271"/>
              <a:gd name="T8" fmla="*/ 54 w 87"/>
              <a:gd name="T9" fmla="*/ 46 h 271"/>
              <a:gd name="T10" fmla="*/ 54 w 87"/>
              <a:gd name="T11" fmla="*/ 31 h 271"/>
              <a:gd name="T12" fmla="*/ 54 w 87"/>
              <a:gd name="T13" fmla="*/ 16 h 271"/>
              <a:gd name="T14" fmla="*/ 56 w 87"/>
              <a:gd name="T15" fmla="*/ 14 h 271"/>
              <a:gd name="T16" fmla="*/ 58 w 87"/>
              <a:gd name="T17" fmla="*/ 12 h 271"/>
              <a:gd name="T18" fmla="*/ 58 w 87"/>
              <a:gd name="T19" fmla="*/ 7 h 271"/>
              <a:gd name="T20" fmla="*/ 58 w 87"/>
              <a:gd name="T21" fmla="*/ 2 h 271"/>
              <a:gd name="T22" fmla="*/ 56 w 87"/>
              <a:gd name="T23" fmla="*/ 0 h 271"/>
              <a:gd name="T24" fmla="*/ 49 w 87"/>
              <a:gd name="T25" fmla="*/ 0 h 271"/>
              <a:gd name="T26" fmla="*/ 38 w 87"/>
              <a:gd name="T27" fmla="*/ 0 h 271"/>
              <a:gd name="T28" fmla="*/ 31 w 87"/>
              <a:gd name="T29" fmla="*/ 0 h 271"/>
              <a:gd name="T30" fmla="*/ 29 w 87"/>
              <a:gd name="T31" fmla="*/ 2 h 271"/>
              <a:gd name="T32" fmla="*/ 29 w 87"/>
              <a:gd name="T33" fmla="*/ 7 h 271"/>
              <a:gd name="T34" fmla="*/ 29 w 87"/>
              <a:gd name="T35" fmla="*/ 12 h 271"/>
              <a:gd name="T36" fmla="*/ 31 w 87"/>
              <a:gd name="T37" fmla="*/ 14 h 271"/>
              <a:gd name="T38" fmla="*/ 33 w 87"/>
              <a:gd name="T39" fmla="*/ 16 h 271"/>
              <a:gd name="T40" fmla="*/ 33 w 87"/>
              <a:gd name="T41" fmla="*/ 31 h 271"/>
              <a:gd name="T42" fmla="*/ 33 w 87"/>
              <a:gd name="T43" fmla="*/ 46 h 271"/>
              <a:gd name="T44" fmla="*/ 31 w 87"/>
              <a:gd name="T45" fmla="*/ 49 h 271"/>
              <a:gd name="T46" fmla="*/ 29 w 87"/>
              <a:gd name="T47" fmla="*/ 51 h 271"/>
              <a:gd name="T48" fmla="*/ 26 w 87"/>
              <a:gd name="T49" fmla="*/ 55 h 271"/>
              <a:gd name="T50" fmla="*/ 17 w 87"/>
              <a:gd name="T51" fmla="*/ 61 h 271"/>
              <a:gd name="T52" fmla="*/ 5 w 87"/>
              <a:gd name="T53" fmla="*/ 75 h 271"/>
              <a:gd name="T54" fmla="*/ 0 w 87"/>
              <a:gd name="T55" fmla="*/ 93 h 271"/>
              <a:gd name="T56" fmla="*/ 0 w 87"/>
              <a:gd name="T57" fmla="*/ 176 h 271"/>
              <a:gd name="T58" fmla="*/ 0 w 87"/>
              <a:gd name="T59" fmla="*/ 261 h 271"/>
              <a:gd name="T60" fmla="*/ 9 w 87"/>
              <a:gd name="T61" fmla="*/ 271 h 271"/>
              <a:gd name="T62" fmla="*/ 31 w 87"/>
              <a:gd name="T63" fmla="*/ 271 h 271"/>
              <a:gd name="T64" fmla="*/ 56 w 87"/>
              <a:gd name="T65" fmla="*/ 271 h 271"/>
              <a:gd name="T66" fmla="*/ 78 w 87"/>
              <a:gd name="T67" fmla="*/ 271 h 271"/>
              <a:gd name="T68" fmla="*/ 87 w 87"/>
              <a:gd name="T69" fmla="*/ 261 h 271"/>
              <a:gd name="T70" fmla="*/ 87 w 87"/>
              <a:gd name="T71" fmla="*/ 176 h 271"/>
              <a:gd name="T72" fmla="*/ 87 w 87"/>
              <a:gd name="T73" fmla="*/ 93 h 271"/>
              <a:gd name="T74" fmla="*/ 82 w 87"/>
              <a:gd name="T75" fmla="*/ 75 h 271"/>
              <a:gd name="T76" fmla="*/ 70 w 87"/>
              <a:gd name="T77" fmla="*/ 61 h 271"/>
              <a:gd name="T78" fmla="*/ 72 w 87"/>
              <a:gd name="T79" fmla="*/ 194 h 271"/>
              <a:gd name="T80" fmla="*/ 72 w 87"/>
              <a:gd name="T81" fmla="*/ 253 h 271"/>
              <a:gd name="T82" fmla="*/ 69 w 87"/>
              <a:gd name="T83" fmla="*/ 257 h 271"/>
              <a:gd name="T84" fmla="*/ 44 w 87"/>
              <a:gd name="T85" fmla="*/ 257 h 271"/>
              <a:gd name="T86" fmla="*/ 19 w 87"/>
              <a:gd name="T87" fmla="*/ 257 h 271"/>
              <a:gd name="T88" fmla="*/ 15 w 87"/>
              <a:gd name="T89" fmla="*/ 253 h 271"/>
              <a:gd name="T90" fmla="*/ 15 w 87"/>
              <a:gd name="T91" fmla="*/ 194 h 271"/>
              <a:gd name="T92" fmla="*/ 15 w 87"/>
              <a:gd name="T93" fmla="*/ 129 h 271"/>
              <a:gd name="T94" fmla="*/ 19 w 87"/>
              <a:gd name="T95" fmla="*/ 111 h 271"/>
              <a:gd name="T96" fmla="*/ 27 w 87"/>
              <a:gd name="T97" fmla="*/ 102 h 271"/>
              <a:gd name="T98" fmla="*/ 43 w 87"/>
              <a:gd name="T99" fmla="*/ 101 h 271"/>
              <a:gd name="T100" fmla="*/ 60 w 87"/>
              <a:gd name="T101" fmla="*/ 102 h 271"/>
              <a:gd name="T102" fmla="*/ 68 w 87"/>
              <a:gd name="T103" fmla="*/ 111 h 271"/>
              <a:gd name="T104" fmla="*/ 72 w 87"/>
              <a:gd name="T105" fmla="*/ 129 h 271"/>
              <a:gd name="T106" fmla="*/ 72 w 87"/>
              <a:gd name="T107" fmla="*/ 194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7" h="271">
                <a:moveTo>
                  <a:pt x="70" y="61"/>
                </a:moveTo>
                <a:cubicBezTo>
                  <a:pt x="66" y="58"/>
                  <a:pt x="62" y="55"/>
                  <a:pt x="60" y="55"/>
                </a:cubicBezTo>
                <a:cubicBezTo>
                  <a:pt x="59" y="54"/>
                  <a:pt x="58" y="53"/>
                  <a:pt x="58" y="51"/>
                </a:cubicBezTo>
                <a:cubicBezTo>
                  <a:pt x="58" y="50"/>
                  <a:pt x="57" y="49"/>
                  <a:pt x="56" y="49"/>
                </a:cubicBezTo>
                <a:cubicBezTo>
                  <a:pt x="55" y="48"/>
                  <a:pt x="54" y="47"/>
                  <a:pt x="54" y="46"/>
                </a:cubicBezTo>
                <a:cubicBezTo>
                  <a:pt x="54" y="45"/>
                  <a:pt x="54" y="38"/>
                  <a:pt x="54" y="31"/>
                </a:cubicBezTo>
                <a:cubicBezTo>
                  <a:pt x="54" y="24"/>
                  <a:pt x="54" y="17"/>
                  <a:pt x="54" y="16"/>
                </a:cubicBezTo>
                <a:cubicBezTo>
                  <a:pt x="54" y="15"/>
                  <a:pt x="55" y="14"/>
                  <a:pt x="56" y="14"/>
                </a:cubicBezTo>
                <a:cubicBezTo>
                  <a:pt x="57" y="14"/>
                  <a:pt x="58" y="13"/>
                  <a:pt x="58" y="12"/>
                </a:cubicBezTo>
                <a:cubicBezTo>
                  <a:pt x="58" y="11"/>
                  <a:pt x="58" y="8"/>
                  <a:pt x="58" y="7"/>
                </a:cubicBezTo>
                <a:cubicBezTo>
                  <a:pt x="58" y="5"/>
                  <a:pt x="58" y="3"/>
                  <a:pt x="58" y="2"/>
                </a:cubicBezTo>
                <a:cubicBezTo>
                  <a:pt x="58" y="1"/>
                  <a:pt x="57" y="0"/>
                  <a:pt x="56" y="0"/>
                </a:cubicBezTo>
                <a:cubicBezTo>
                  <a:pt x="55" y="0"/>
                  <a:pt x="52" y="0"/>
                  <a:pt x="49" y="0"/>
                </a:cubicBezTo>
                <a:cubicBezTo>
                  <a:pt x="46" y="0"/>
                  <a:pt x="41" y="0"/>
                  <a:pt x="38" y="0"/>
                </a:cubicBezTo>
                <a:cubicBezTo>
                  <a:pt x="35" y="0"/>
                  <a:pt x="32" y="0"/>
                  <a:pt x="31" y="0"/>
                </a:cubicBezTo>
                <a:cubicBezTo>
                  <a:pt x="30" y="0"/>
                  <a:pt x="29" y="1"/>
                  <a:pt x="29" y="2"/>
                </a:cubicBezTo>
                <a:cubicBezTo>
                  <a:pt x="29" y="3"/>
                  <a:pt x="29" y="5"/>
                  <a:pt x="29" y="7"/>
                </a:cubicBezTo>
                <a:cubicBezTo>
                  <a:pt x="29" y="8"/>
                  <a:pt x="29" y="11"/>
                  <a:pt x="29" y="12"/>
                </a:cubicBezTo>
                <a:cubicBezTo>
                  <a:pt x="29" y="13"/>
                  <a:pt x="30" y="14"/>
                  <a:pt x="31" y="14"/>
                </a:cubicBezTo>
                <a:cubicBezTo>
                  <a:pt x="32" y="14"/>
                  <a:pt x="33" y="15"/>
                  <a:pt x="33" y="16"/>
                </a:cubicBezTo>
                <a:cubicBezTo>
                  <a:pt x="33" y="17"/>
                  <a:pt x="33" y="24"/>
                  <a:pt x="33" y="31"/>
                </a:cubicBezTo>
                <a:cubicBezTo>
                  <a:pt x="33" y="38"/>
                  <a:pt x="33" y="45"/>
                  <a:pt x="33" y="46"/>
                </a:cubicBezTo>
                <a:cubicBezTo>
                  <a:pt x="33" y="47"/>
                  <a:pt x="32" y="48"/>
                  <a:pt x="31" y="49"/>
                </a:cubicBezTo>
                <a:cubicBezTo>
                  <a:pt x="30" y="49"/>
                  <a:pt x="29" y="50"/>
                  <a:pt x="29" y="51"/>
                </a:cubicBezTo>
                <a:cubicBezTo>
                  <a:pt x="29" y="53"/>
                  <a:pt x="28" y="54"/>
                  <a:pt x="26" y="55"/>
                </a:cubicBezTo>
                <a:cubicBezTo>
                  <a:pt x="25" y="55"/>
                  <a:pt x="21" y="58"/>
                  <a:pt x="17" y="61"/>
                </a:cubicBezTo>
                <a:cubicBezTo>
                  <a:pt x="13" y="64"/>
                  <a:pt x="7" y="70"/>
                  <a:pt x="5" y="75"/>
                </a:cubicBezTo>
                <a:cubicBezTo>
                  <a:pt x="2" y="79"/>
                  <a:pt x="0" y="87"/>
                  <a:pt x="0" y="93"/>
                </a:cubicBezTo>
                <a:cubicBezTo>
                  <a:pt x="0" y="98"/>
                  <a:pt x="0" y="135"/>
                  <a:pt x="0" y="176"/>
                </a:cubicBezTo>
                <a:cubicBezTo>
                  <a:pt x="0" y="218"/>
                  <a:pt x="0" y="256"/>
                  <a:pt x="0" y="261"/>
                </a:cubicBezTo>
                <a:cubicBezTo>
                  <a:pt x="0" y="267"/>
                  <a:pt x="4" y="271"/>
                  <a:pt x="9" y="271"/>
                </a:cubicBezTo>
                <a:cubicBezTo>
                  <a:pt x="15" y="271"/>
                  <a:pt x="25" y="271"/>
                  <a:pt x="31" y="271"/>
                </a:cubicBezTo>
                <a:cubicBezTo>
                  <a:pt x="38" y="271"/>
                  <a:pt x="49" y="271"/>
                  <a:pt x="56" y="271"/>
                </a:cubicBezTo>
                <a:cubicBezTo>
                  <a:pt x="62" y="271"/>
                  <a:pt x="72" y="271"/>
                  <a:pt x="78" y="271"/>
                </a:cubicBezTo>
                <a:cubicBezTo>
                  <a:pt x="83" y="271"/>
                  <a:pt x="87" y="267"/>
                  <a:pt x="87" y="261"/>
                </a:cubicBezTo>
                <a:cubicBezTo>
                  <a:pt x="87" y="256"/>
                  <a:pt x="87" y="218"/>
                  <a:pt x="87" y="176"/>
                </a:cubicBezTo>
                <a:cubicBezTo>
                  <a:pt x="87" y="135"/>
                  <a:pt x="87" y="98"/>
                  <a:pt x="87" y="93"/>
                </a:cubicBezTo>
                <a:cubicBezTo>
                  <a:pt x="87" y="87"/>
                  <a:pt x="85" y="79"/>
                  <a:pt x="82" y="75"/>
                </a:cubicBezTo>
                <a:cubicBezTo>
                  <a:pt x="79" y="70"/>
                  <a:pt x="74" y="64"/>
                  <a:pt x="70" y="61"/>
                </a:cubicBezTo>
                <a:close/>
                <a:moveTo>
                  <a:pt x="72" y="194"/>
                </a:moveTo>
                <a:cubicBezTo>
                  <a:pt x="72" y="225"/>
                  <a:pt x="72" y="251"/>
                  <a:pt x="72" y="253"/>
                </a:cubicBezTo>
                <a:cubicBezTo>
                  <a:pt x="72" y="255"/>
                  <a:pt x="71" y="257"/>
                  <a:pt x="69" y="257"/>
                </a:cubicBezTo>
                <a:cubicBezTo>
                  <a:pt x="67" y="257"/>
                  <a:pt x="56" y="257"/>
                  <a:pt x="44" y="257"/>
                </a:cubicBezTo>
                <a:cubicBezTo>
                  <a:pt x="33" y="257"/>
                  <a:pt x="21" y="257"/>
                  <a:pt x="19" y="257"/>
                </a:cubicBezTo>
                <a:cubicBezTo>
                  <a:pt x="17" y="257"/>
                  <a:pt x="15" y="255"/>
                  <a:pt x="15" y="253"/>
                </a:cubicBezTo>
                <a:cubicBezTo>
                  <a:pt x="15" y="251"/>
                  <a:pt x="15" y="225"/>
                  <a:pt x="15" y="194"/>
                </a:cubicBezTo>
                <a:cubicBezTo>
                  <a:pt x="15" y="163"/>
                  <a:pt x="15" y="134"/>
                  <a:pt x="15" y="129"/>
                </a:cubicBezTo>
                <a:cubicBezTo>
                  <a:pt x="15" y="124"/>
                  <a:pt x="17" y="116"/>
                  <a:pt x="19" y="111"/>
                </a:cubicBezTo>
                <a:cubicBezTo>
                  <a:pt x="21" y="107"/>
                  <a:pt x="25" y="103"/>
                  <a:pt x="27" y="102"/>
                </a:cubicBezTo>
                <a:cubicBezTo>
                  <a:pt x="29" y="102"/>
                  <a:pt x="37" y="101"/>
                  <a:pt x="43" y="101"/>
                </a:cubicBezTo>
                <a:cubicBezTo>
                  <a:pt x="50" y="101"/>
                  <a:pt x="58" y="102"/>
                  <a:pt x="60" y="102"/>
                </a:cubicBezTo>
                <a:cubicBezTo>
                  <a:pt x="62" y="103"/>
                  <a:pt x="66" y="107"/>
                  <a:pt x="68" y="111"/>
                </a:cubicBezTo>
                <a:cubicBezTo>
                  <a:pt x="70" y="116"/>
                  <a:pt x="72" y="124"/>
                  <a:pt x="72" y="129"/>
                </a:cubicBezTo>
                <a:cubicBezTo>
                  <a:pt x="72" y="134"/>
                  <a:pt x="72" y="163"/>
                  <a:pt x="72" y="1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494"/>
          <p:cNvSpPr>
            <a:spLocks noEditPoints="1"/>
          </p:cNvSpPr>
          <p:nvPr/>
        </p:nvSpPr>
        <p:spPr bwMode="auto">
          <a:xfrm>
            <a:off x="7198789" y="3510949"/>
            <a:ext cx="206834" cy="333316"/>
          </a:xfrm>
          <a:custGeom>
            <a:avLst/>
            <a:gdLst>
              <a:gd name="T0" fmla="*/ 22 w 87"/>
              <a:gd name="T1" fmla="*/ 44 h 140"/>
              <a:gd name="T2" fmla="*/ 36 w 87"/>
              <a:gd name="T3" fmla="*/ 56 h 140"/>
              <a:gd name="T4" fmla="*/ 41 w 87"/>
              <a:gd name="T5" fmla="*/ 92 h 140"/>
              <a:gd name="T6" fmla="*/ 36 w 87"/>
              <a:gd name="T7" fmla="*/ 129 h 140"/>
              <a:gd name="T8" fmla="*/ 21 w 87"/>
              <a:gd name="T9" fmla="*/ 136 h 140"/>
              <a:gd name="T10" fmla="*/ 11 w 87"/>
              <a:gd name="T11" fmla="*/ 139 h 140"/>
              <a:gd name="T12" fmla="*/ 27 w 87"/>
              <a:gd name="T13" fmla="*/ 140 h 140"/>
              <a:gd name="T14" fmla="*/ 59 w 87"/>
              <a:gd name="T15" fmla="*/ 140 h 140"/>
              <a:gd name="T16" fmla="*/ 75 w 87"/>
              <a:gd name="T17" fmla="*/ 139 h 140"/>
              <a:gd name="T18" fmla="*/ 65 w 87"/>
              <a:gd name="T19" fmla="*/ 136 h 140"/>
              <a:gd name="T20" fmla="*/ 50 w 87"/>
              <a:gd name="T21" fmla="*/ 129 h 140"/>
              <a:gd name="T22" fmla="*/ 46 w 87"/>
              <a:gd name="T23" fmla="*/ 92 h 140"/>
              <a:gd name="T24" fmla="*/ 50 w 87"/>
              <a:gd name="T25" fmla="*/ 56 h 140"/>
              <a:gd name="T26" fmla="*/ 65 w 87"/>
              <a:gd name="T27" fmla="*/ 44 h 140"/>
              <a:gd name="T28" fmla="*/ 82 w 87"/>
              <a:gd name="T29" fmla="*/ 31 h 140"/>
              <a:gd name="T30" fmla="*/ 85 w 87"/>
              <a:gd name="T31" fmla="*/ 13 h 140"/>
              <a:gd name="T32" fmla="*/ 81 w 87"/>
              <a:gd name="T33" fmla="*/ 1 h 140"/>
              <a:gd name="T34" fmla="*/ 62 w 87"/>
              <a:gd name="T35" fmla="*/ 0 h 140"/>
              <a:gd name="T36" fmla="*/ 25 w 87"/>
              <a:gd name="T37" fmla="*/ 0 h 140"/>
              <a:gd name="T38" fmla="*/ 6 w 87"/>
              <a:gd name="T39" fmla="*/ 1 h 140"/>
              <a:gd name="T40" fmla="*/ 2 w 87"/>
              <a:gd name="T41" fmla="*/ 13 h 140"/>
              <a:gd name="T42" fmla="*/ 5 w 87"/>
              <a:gd name="T43" fmla="*/ 31 h 140"/>
              <a:gd name="T44" fmla="*/ 22 w 87"/>
              <a:gd name="T45" fmla="*/ 44 h 140"/>
              <a:gd name="T46" fmla="*/ 4 w 87"/>
              <a:gd name="T47" fmla="*/ 16 h 140"/>
              <a:gd name="T48" fmla="*/ 7 w 87"/>
              <a:gd name="T49" fmla="*/ 6 h 140"/>
              <a:gd name="T50" fmla="*/ 26 w 87"/>
              <a:gd name="T51" fmla="*/ 6 h 140"/>
              <a:gd name="T52" fmla="*/ 61 w 87"/>
              <a:gd name="T53" fmla="*/ 6 h 140"/>
              <a:gd name="T54" fmla="*/ 80 w 87"/>
              <a:gd name="T55" fmla="*/ 6 h 140"/>
              <a:gd name="T56" fmla="*/ 83 w 87"/>
              <a:gd name="T57" fmla="*/ 16 h 140"/>
              <a:gd name="T58" fmla="*/ 79 w 87"/>
              <a:gd name="T59" fmla="*/ 31 h 140"/>
              <a:gd name="T60" fmla="*/ 63 w 87"/>
              <a:gd name="T61" fmla="*/ 41 h 140"/>
              <a:gd name="T62" fmla="*/ 50 w 87"/>
              <a:gd name="T63" fmla="*/ 50 h 140"/>
              <a:gd name="T64" fmla="*/ 45 w 87"/>
              <a:gd name="T65" fmla="*/ 55 h 140"/>
              <a:gd name="T66" fmla="*/ 42 w 87"/>
              <a:gd name="T67" fmla="*/ 55 h 140"/>
              <a:gd name="T68" fmla="*/ 37 w 87"/>
              <a:gd name="T69" fmla="*/ 50 h 140"/>
              <a:gd name="T70" fmla="*/ 23 w 87"/>
              <a:gd name="T71" fmla="*/ 41 h 140"/>
              <a:gd name="T72" fmla="*/ 8 w 87"/>
              <a:gd name="T73" fmla="*/ 31 h 140"/>
              <a:gd name="T74" fmla="*/ 4 w 87"/>
              <a:gd name="T75" fmla="*/ 1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7" h="140">
                <a:moveTo>
                  <a:pt x="22" y="44"/>
                </a:moveTo>
                <a:cubicBezTo>
                  <a:pt x="27" y="48"/>
                  <a:pt x="34" y="53"/>
                  <a:pt x="36" y="56"/>
                </a:cubicBezTo>
                <a:cubicBezTo>
                  <a:pt x="39" y="58"/>
                  <a:pt x="41" y="75"/>
                  <a:pt x="41" y="92"/>
                </a:cubicBezTo>
                <a:cubicBezTo>
                  <a:pt x="41" y="110"/>
                  <a:pt x="39" y="126"/>
                  <a:pt x="36" y="129"/>
                </a:cubicBezTo>
                <a:cubicBezTo>
                  <a:pt x="34" y="131"/>
                  <a:pt x="27" y="134"/>
                  <a:pt x="21" y="136"/>
                </a:cubicBezTo>
                <a:cubicBezTo>
                  <a:pt x="16" y="137"/>
                  <a:pt x="11" y="138"/>
                  <a:pt x="11" y="139"/>
                </a:cubicBezTo>
                <a:cubicBezTo>
                  <a:pt x="11" y="140"/>
                  <a:pt x="19" y="140"/>
                  <a:pt x="27" y="140"/>
                </a:cubicBezTo>
                <a:cubicBezTo>
                  <a:pt x="36" y="140"/>
                  <a:pt x="51" y="140"/>
                  <a:pt x="59" y="140"/>
                </a:cubicBezTo>
                <a:cubicBezTo>
                  <a:pt x="68" y="140"/>
                  <a:pt x="75" y="140"/>
                  <a:pt x="75" y="139"/>
                </a:cubicBezTo>
                <a:cubicBezTo>
                  <a:pt x="75" y="138"/>
                  <a:pt x="71" y="137"/>
                  <a:pt x="65" y="136"/>
                </a:cubicBezTo>
                <a:cubicBezTo>
                  <a:pt x="60" y="134"/>
                  <a:pt x="53" y="131"/>
                  <a:pt x="50" y="129"/>
                </a:cubicBezTo>
                <a:cubicBezTo>
                  <a:pt x="48" y="126"/>
                  <a:pt x="46" y="110"/>
                  <a:pt x="46" y="92"/>
                </a:cubicBezTo>
                <a:cubicBezTo>
                  <a:pt x="46" y="75"/>
                  <a:pt x="48" y="58"/>
                  <a:pt x="50" y="56"/>
                </a:cubicBezTo>
                <a:cubicBezTo>
                  <a:pt x="53" y="53"/>
                  <a:pt x="59" y="48"/>
                  <a:pt x="65" y="44"/>
                </a:cubicBezTo>
                <a:cubicBezTo>
                  <a:pt x="71" y="41"/>
                  <a:pt x="78" y="35"/>
                  <a:pt x="82" y="31"/>
                </a:cubicBezTo>
                <a:cubicBezTo>
                  <a:pt x="86" y="27"/>
                  <a:pt x="87" y="19"/>
                  <a:pt x="85" y="13"/>
                </a:cubicBezTo>
                <a:cubicBezTo>
                  <a:pt x="83" y="7"/>
                  <a:pt x="81" y="2"/>
                  <a:pt x="81" y="1"/>
                </a:cubicBezTo>
                <a:cubicBezTo>
                  <a:pt x="80" y="1"/>
                  <a:pt x="72" y="0"/>
                  <a:pt x="62" y="0"/>
                </a:cubicBezTo>
                <a:cubicBezTo>
                  <a:pt x="52" y="0"/>
                  <a:pt x="35" y="0"/>
                  <a:pt x="25" y="0"/>
                </a:cubicBezTo>
                <a:cubicBezTo>
                  <a:pt x="15" y="0"/>
                  <a:pt x="6" y="1"/>
                  <a:pt x="6" y="1"/>
                </a:cubicBezTo>
                <a:cubicBezTo>
                  <a:pt x="6" y="2"/>
                  <a:pt x="4" y="7"/>
                  <a:pt x="2" y="13"/>
                </a:cubicBezTo>
                <a:cubicBezTo>
                  <a:pt x="0" y="19"/>
                  <a:pt x="1" y="27"/>
                  <a:pt x="5" y="31"/>
                </a:cubicBezTo>
                <a:cubicBezTo>
                  <a:pt x="8" y="35"/>
                  <a:pt x="16" y="41"/>
                  <a:pt x="22" y="44"/>
                </a:cubicBezTo>
                <a:close/>
                <a:moveTo>
                  <a:pt x="4" y="16"/>
                </a:moveTo>
                <a:cubicBezTo>
                  <a:pt x="5" y="11"/>
                  <a:pt x="7" y="7"/>
                  <a:pt x="7" y="6"/>
                </a:cubicBezTo>
                <a:cubicBezTo>
                  <a:pt x="8" y="6"/>
                  <a:pt x="16" y="6"/>
                  <a:pt x="26" y="6"/>
                </a:cubicBezTo>
                <a:cubicBezTo>
                  <a:pt x="35" y="6"/>
                  <a:pt x="51" y="6"/>
                  <a:pt x="61" y="6"/>
                </a:cubicBezTo>
                <a:cubicBezTo>
                  <a:pt x="71" y="6"/>
                  <a:pt x="79" y="6"/>
                  <a:pt x="80" y="6"/>
                </a:cubicBezTo>
                <a:cubicBezTo>
                  <a:pt x="80" y="7"/>
                  <a:pt x="81" y="11"/>
                  <a:pt x="83" y="16"/>
                </a:cubicBezTo>
                <a:cubicBezTo>
                  <a:pt x="84" y="21"/>
                  <a:pt x="83" y="27"/>
                  <a:pt x="79" y="31"/>
                </a:cubicBezTo>
                <a:cubicBezTo>
                  <a:pt x="76" y="34"/>
                  <a:pt x="69" y="39"/>
                  <a:pt x="63" y="41"/>
                </a:cubicBezTo>
                <a:cubicBezTo>
                  <a:pt x="58" y="44"/>
                  <a:pt x="52" y="48"/>
                  <a:pt x="50" y="50"/>
                </a:cubicBezTo>
                <a:cubicBezTo>
                  <a:pt x="48" y="52"/>
                  <a:pt x="45" y="54"/>
                  <a:pt x="45" y="55"/>
                </a:cubicBezTo>
                <a:cubicBezTo>
                  <a:pt x="44" y="55"/>
                  <a:pt x="43" y="55"/>
                  <a:pt x="42" y="55"/>
                </a:cubicBezTo>
                <a:cubicBezTo>
                  <a:pt x="41" y="54"/>
                  <a:pt x="39" y="52"/>
                  <a:pt x="37" y="50"/>
                </a:cubicBezTo>
                <a:cubicBezTo>
                  <a:pt x="35" y="48"/>
                  <a:pt x="29" y="44"/>
                  <a:pt x="23" y="41"/>
                </a:cubicBezTo>
                <a:cubicBezTo>
                  <a:pt x="18" y="39"/>
                  <a:pt x="11" y="34"/>
                  <a:pt x="8" y="31"/>
                </a:cubicBezTo>
                <a:cubicBezTo>
                  <a:pt x="4" y="27"/>
                  <a:pt x="3" y="21"/>
                  <a:pt x="4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495"/>
          <p:cNvSpPr>
            <a:spLocks/>
          </p:cNvSpPr>
          <p:nvPr/>
        </p:nvSpPr>
        <p:spPr bwMode="auto">
          <a:xfrm>
            <a:off x="7213669" y="3567493"/>
            <a:ext cx="178562" cy="66961"/>
          </a:xfrm>
          <a:custGeom>
            <a:avLst/>
            <a:gdLst>
              <a:gd name="T0" fmla="*/ 5 w 75"/>
              <a:gd name="T1" fmla="*/ 6 h 28"/>
              <a:gd name="T2" fmla="*/ 19 w 75"/>
              <a:gd name="T3" fmla="*/ 16 h 28"/>
              <a:gd name="T4" fmla="*/ 32 w 75"/>
              <a:gd name="T5" fmla="*/ 24 h 28"/>
              <a:gd name="T6" fmla="*/ 36 w 75"/>
              <a:gd name="T7" fmla="*/ 28 h 28"/>
              <a:gd name="T8" fmla="*/ 39 w 75"/>
              <a:gd name="T9" fmla="*/ 28 h 28"/>
              <a:gd name="T10" fmla="*/ 43 w 75"/>
              <a:gd name="T11" fmla="*/ 24 h 28"/>
              <a:gd name="T12" fmla="*/ 55 w 75"/>
              <a:gd name="T13" fmla="*/ 16 h 28"/>
              <a:gd name="T14" fmla="*/ 70 w 75"/>
              <a:gd name="T15" fmla="*/ 6 h 28"/>
              <a:gd name="T16" fmla="*/ 75 w 75"/>
              <a:gd name="T17" fmla="*/ 0 h 28"/>
              <a:gd name="T18" fmla="*/ 37 w 75"/>
              <a:gd name="T19" fmla="*/ 0 h 28"/>
              <a:gd name="T20" fmla="*/ 0 w 75"/>
              <a:gd name="T21" fmla="*/ 0 h 28"/>
              <a:gd name="T22" fmla="*/ 5 w 75"/>
              <a:gd name="T23" fmla="*/ 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5" h="28">
                <a:moveTo>
                  <a:pt x="5" y="6"/>
                </a:moveTo>
                <a:cubicBezTo>
                  <a:pt x="8" y="9"/>
                  <a:pt x="15" y="14"/>
                  <a:pt x="19" y="16"/>
                </a:cubicBezTo>
                <a:cubicBezTo>
                  <a:pt x="24" y="19"/>
                  <a:pt x="30" y="22"/>
                  <a:pt x="32" y="24"/>
                </a:cubicBezTo>
                <a:cubicBezTo>
                  <a:pt x="33" y="26"/>
                  <a:pt x="36" y="28"/>
                  <a:pt x="36" y="28"/>
                </a:cubicBezTo>
                <a:cubicBezTo>
                  <a:pt x="37" y="28"/>
                  <a:pt x="38" y="28"/>
                  <a:pt x="39" y="28"/>
                </a:cubicBezTo>
                <a:cubicBezTo>
                  <a:pt x="39" y="28"/>
                  <a:pt x="41" y="26"/>
                  <a:pt x="43" y="24"/>
                </a:cubicBezTo>
                <a:cubicBezTo>
                  <a:pt x="45" y="22"/>
                  <a:pt x="51" y="19"/>
                  <a:pt x="55" y="16"/>
                </a:cubicBezTo>
                <a:cubicBezTo>
                  <a:pt x="60" y="14"/>
                  <a:pt x="67" y="9"/>
                  <a:pt x="70" y="6"/>
                </a:cubicBezTo>
                <a:cubicBezTo>
                  <a:pt x="73" y="4"/>
                  <a:pt x="75" y="1"/>
                  <a:pt x="75" y="0"/>
                </a:cubicBezTo>
                <a:cubicBezTo>
                  <a:pt x="75" y="0"/>
                  <a:pt x="58" y="0"/>
                  <a:pt x="37" y="0"/>
                </a:cubicBezTo>
                <a:cubicBezTo>
                  <a:pt x="17" y="0"/>
                  <a:pt x="0" y="0"/>
                  <a:pt x="0" y="0"/>
                </a:cubicBezTo>
                <a:cubicBezTo>
                  <a:pt x="0" y="1"/>
                  <a:pt x="2" y="4"/>
                  <a:pt x="5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496"/>
          <p:cNvSpPr>
            <a:spLocks noEditPoints="1"/>
          </p:cNvSpPr>
          <p:nvPr/>
        </p:nvSpPr>
        <p:spPr bwMode="auto">
          <a:xfrm>
            <a:off x="7411576" y="3198465"/>
            <a:ext cx="258915" cy="645799"/>
          </a:xfrm>
          <a:custGeom>
            <a:avLst/>
            <a:gdLst>
              <a:gd name="T0" fmla="*/ 12 w 109"/>
              <a:gd name="T1" fmla="*/ 271 h 271"/>
              <a:gd name="T2" fmla="*/ 36 w 109"/>
              <a:gd name="T3" fmla="*/ 271 h 271"/>
              <a:gd name="T4" fmla="*/ 72 w 109"/>
              <a:gd name="T5" fmla="*/ 271 h 271"/>
              <a:gd name="T6" fmla="*/ 97 w 109"/>
              <a:gd name="T7" fmla="*/ 271 h 271"/>
              <a:gd name="T8" fmla="*/ 106 w 109"/>
              <a:gd name="T9" fmla="*/ 260 h 271"/>
              <a:gd name="T10" fmla="*/ 109 w 109"/>
              <a:gd name="T11" fmla="*/ 233 h 271"/>
              <a:gd name="T12" fmla="*/ 106 w 109"/>
              <a:gd name="T13" fmla="*/ 201 h 271"/>
              <a:gd name="T14" fmla="*/ 95 w 109"/>
              <a:gd name="T15" fmla="*/ 164 h 271"/>
              <a:gd name="T16" fmla="*/ 80 w 109"/>
              <a:gd name="T17" fmla="*/ 120 h 271"/>
              <a:gd name="T18" fmla="*/ 72 w 109"/>
              <a:gd name="T19" fmla="*/ 81 h 271"/>
              <a:gd name="T20" fmla="*/ 70 w 109"/>
              <a:gd name="T21" fmla="*/ 44 h 271"/>
              <a:gd name="T22" fmla="*/ 71 w 109"/>
              <a:gd name="T23" fmla="*/ 22 h 271"/>
              <a:gd name="T24" fmla="*/ 72 w 109"/>
              <a:gd name="T25" fmla="*/ 20 h 271"/>
              <a:gd name="T26" fmla="*/ 73 w 109"/>
              <a:gd name="T27" fmla="*/ 19 h 271"/>
              <a:gd name="T28" fmla="*/ 74 w 109"/>
              <a:gd name="T29" fmla="*/ 17 h 271"/>
              <a:gd name="T30" fmla="*/ 74 w 109"/>
              <a:gd name="T31" fmla="*/ 13 h 271"/>
              <a:gd name="T32" fmla="*/ 73 w 109"/>
              <a:gd name="T33" fmla="*/ 10 h 271"/>
              <a:gd name="T34" fmla="*/ 72 w 109"/>
              <a:gd name="T35" fmla="*/ 8 h 271"/>
              <a:gd name="T36" fmla="*/ 72 w 109"/>
              <a:gd name="T37" fmla="*/ 6 h 271"/>
              <a:gd name="T38" fmla="*/ 72 w 109"/>
              <a:gd name="T39" fmla="*/ 5 h 271"/>
              <a:gd name="T40" fmla="*/ 71 w 109"/>
              <a:gd name="T41" fmla="*/ 3 h 271"/>
              <a:gd name="T42" fmla="*/ 70 w 109"/>
              <a:gd name="T43" fmla="*/ 1 h 271"/>
              <a:gd name="T44" fmla="*/ 68 w 109"/>
              <a:gd name="T45" fmla="*/ 0 h 271"/>
              <a:gd name="T46" fmla="*/ 60 w 109"/>
              <a:gd name="T47" fmla="*/ 0 h 271"/>
              <a:gd name="T48" fmla="*/ 49 w 109"/>
              <a:gd name="T49" fmla="*/ 0 h 271"/>
              <a:gd name="T50" fmla="*/ 41 w 109"/>
              <a:gd name="T51" fmla="*/ 0 h 271"/>
              <a:gd name="T52" fmla="*/ 39 w 109"/>
              <a:gd name="T53" fmla="*/ 1 h 271"/>
              <a:gd name="T54" fmla="*/ 38 w 109"/>
              <a:gd name="T55" fmla="*/ 3 h 271"/>
              <a:gd name="T56" fmla="*/ 37 w 109"/>
              <a:gd name="T57" fmla="*/ 5 h 271"/>
              <a:gd name="T58" fmla="*/ 37 w 109"/>
              <a:gd name="T59" fmla="*/ 6 h 271"/>
              <a:gd name="T60" fmla="*/ 36 w 109"/>
              <a:gd name="T61" fmla="*/ 8 h 271"/>
              <a:gd name="T62" fmla="*/ 35 w 109"/>
              <a:gd name="T63" fmla="*/ 10 h 271"/>
              <a:gd name="T64" fmla="*/ 35 w 109"/>
              <a:gd name="T65" fmla="*/ 13 h 271"/>
              <a:gd name="T66" fmla="*/ 35 w 109"/>
              <a:gd name="T67" fmla="*/ 17 h 271"/>
              <a:gd name="T68" fmla="*/ 36 w 109"/>
              <a:gd name="T69" fmla="*/ 19 h 271"/>
              <a:gd name="T70" fmla="*/ 37 w 109"/>
              <a:gd name="T71" fmla="*/ 20 h 271"/>
              <a:gd name="T72" fmla="*/ 38 w 109"/>
              <a:gd name="T73" fmla="*/ 22 h 271"/>
              <a:gd name="T74" fmla="*/ 38 w 109"/>
              <a:gd name="T75" fmla="*/ 44 h 271"/>
              <a:gd name="T76" fmla="*/ 37 w 109"/>
              <a:gd name="T77" fmla="*/ 81 h 271"/>
              <a:gd name="T78" fmla="*/ 29 w 109"/>
              <a:gd name="T79" fmla="*/ 120 h 271"/>
              <a:gd name="T80" fmla="*/ 14 w 109"/>
              <a:gd name="T81" fmla="*/ 164 h 271"/>
              <a:gd name="T82" fmla="*/ 3 w 109"/>
              <a:gd name="T83" fmla="*/ 201 h 271"/>
              <a:gd name="T84" fmla="*/ 0 w 109"/>
              <a:gd name="T85" fmla="*/ 233 h 271"/>
              <a:gd name="T86" fmla="*/ 3 w 109"/>
              <a:gd name="T87" fmla="*/ 260 h 271"/>
              <a:gd name="T88" fmla="*/ 12 w 109"/>
              <a:gd name="T89" fmla="*/ 271 h 271"/>
              <a:gd name="T90" fmla="*/ 21 w 109"/>
              <a:gd name="T91" fmla="*/ 208 h 271"/>
              <a:gd name="T92" fmla="*/ 25 w 109"/>
              <a:gd name="T93" fmla="*/ 189 h 271"/>
              <a:gd name="T94" fmla="*/ 54 w 109"/>
              <a:gd name="T95" fmla="*/ 182 h 271"/>
              <a:gd name="T96" fmla="*/ 84 w 109"/>
              <a:gd name="T97" fmla="*/ 189 h 271"/>
              <a:gd name="T98" fmla="*/ 88 w 109"/>
              <a:gd name="T99" fmla="*/ 208 h 271"/>
              <a:gd name="T100" fmla="*/ 89 w 109"/>
              <a:gd name="T101" fmla="*/ 233 h 271"/>
              <a:gd name="T102" fmla="*/ 89 w 109"/>
              <a:gd name="T103" fmla="*/ 247 h 271"/>
              <a:gd name="T104" fmla="*/ 54 w 109"/>
              <a:gd name="T105" fmla="*/ 248 h 271"/>
              <a:gd name="T106" fmla="*/ 20 w 109"/>
              <a:gd name="T107" fmla="*/ 247 h 271"/>
              <a:gd name="T108" fmla="*/ 19 w 109"/>
              <a:gd name="T109" fmla="*/ 233 h 271"/>
              <a:gd name="T110" fmla="*/ 21 w 109"/>
              <a:gd name="T111" fmla="*/ 208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9" h="271">
                <a:moveTo>
                  <a:pt x="12" y="271"/>
                </a:moveTo>
                <a:cubicBezTo>
                  <a:pt x="16" y="271"/>
                  <a:pt x="27" y="271"/>
                  <a:pt x="36" y="271"/>
                </a:cubicBezTo>
                <a:cubicBezTo>
                  <a:pt x="46" y="271"/>
                  <a:pt x="63" y="271"/>
                  <a:pt x="72" y="271"/>
                </a:cubicBezTo>
                <a:cubicBezTo>
                  <a:pt x="82" y="271"/>
                  <a:pt x="93" y="271"/>
                  <a:pt x="97" y="271"/>
                </a:cubicBezTo>
                <a:cubicBezTo>
                  <a:pt x="100" y="271"/>
                  <a:pt x="105" y="266"/>
                  <a:pt x="106" y="260"/>
                </a:cubicBezTo>
                <a:cubicBezTo>
                  <a:pt x="108" y="254"/>
                  <a:pt x="109" y="242"/>
                  <a:pt x="109" y="233"/>
                </a:cubicBezTo>
                <a:cubicBezTo>
                  <a:pt x="109" y="224"/>
                  <a:pt x="108" y="210"/>
                  <a:pt x="106" y="201"/>
                </a:cubicBezTo>
                <a:cubicBezTo>
                  <a:pt x="105" y="193"/>
                  <a:pt x="99" y="176"/>
                  <a:pt x="95" y="164"/>
                </a:cubicBezTo>
                <a:cubicBezTo>
                  <a:pt x="90" y="151"/>
                  <a:pt x="84" y="132"/>
                  <a:pt x="80" y="120"/>
                </a:cubicBezTo>
                <a:cubicBezTo>
                  <a:pt x="77" y="108"/>
                  <a:pt x="73" y="91"/>
                  <a:pt x="72" y="81"/>
                </a:cubicBezTo>
                <a:cubicBezTo>
                  <a:pt x="71" y="72"/>
                  <a:pt x="70" y="55"/>
                  <a:pt x="70" y="44"/>
                </a:cubicBezTo>
                <a:cubicBezTo>
                  <a:pt x="71" y="33"/>
                  <a:pt x="71" y="23"/>
                  <a:pt x="71" y="22"/>
                </a:cubicBezTo>
                <a:cubicBezTo>
                  <a:pt x="71" y="21"/>
                  <a:pt x="72" y="20"/>
                  <a:pt x="72" y="20"/>
                </a:cubicBezTo>
                <a:cubicBezTo>
                  <a:pt x="72" y="20"/>
                  <a:pt x="73" y="19"/>
                  <a:pt x="73" y="19"/>
                </a:cubicBezTo>
                <a:cubicBezTo>
                  <a:pt x="74" y="19"/>
                  <a:pt x="74" y="17"/>
                  <a:pt x="74" y="17"/>
                </a:cubicBezTo>
                <a:cubicBezTo>
                  <a:pt x="74" y="16"/>
                  <a:pt x="74" y="14"/>
                  <a:pt x="74" y="13"/>
                </a:cubicBezTo>
                <a:cubicBezTo>
                  <a:pt x="74" y="12"/>
                  <a:pt x="74" y="11"/>
                  <a:pt x="73" y="10"/>
                </a:cubicBezTo>
                <a:cubicBezTo>
                  <a:pt x="73" y="9"/>
                  <a:pt x="73" y="8"/>
                  <a:pt x="72" y="8"/>
                </a:cubicBezTo>
                <a:cubicBezTo>
                  <a:pt x="72" y="7"/>
                  <a:pt x="72" y="6"/>
                  <a:pt x="72" y="6"/>
                </a:cubicBezTo>
                <a:cubicBezTo>
                  <a:pt x="72" y="6"/>
                  <a:pt x="72" y="5"/>
                  <a:pt x="72" y="5"/>
                </a:cubicBezTo>
                <a:cubicBezTo>
                  <a:pt x="72" y="5"/>
                  <a:pt x="71" y="4"/>
                  <a:pt x="71" y="3"/>
                </a:cubicBezTo>
                <a:cubicBezTo>
                  <a:pt x="71" y="2"/>
                  <a:pt x="70" y="1"/>
                  <a:pt x="70" y="1"/>
                </a:cubicBezTo>
                <a:cubicBezTo>
                  <a:pt x="69" y="0"/>
                  <a:pt x="68" y="0"/>
                  <a:pt x="68" y="0"/>
                </a:cubicBezTo>
                <a:cubicBezTo>
                  <a:pt x="67" y="0"/>
                  <a:pt x="64" y="0"/>
                  <a:pt x="60" y="0"/>
                </a:cubicBezTo>
                <a:cubicBezTo>
                  <a:pt x="57" y="0"/>
                  <a:pt x="52" y="0"/>
                  <a:pt x="49" y="0"/>
                </a:cubicBezTo>
                <a:cubicBezTo>
                  <a:pt x="45" y="0"/>
                  <a:pt x="42" y="0"/>
                  <a:pt x="41" y="0"/>
                </a:cubicBezTo>
                <a:cubicBezTo>
                  <a:pt x="41" y="0"/>
                  <a:pt x="39" y="0"/>
                  <a:pt x="39" y="1"/>
                </a:cubicBezTo>
                <a:cubicBezTo>
                  <a:pt x="38" y="1"/>
                  <a:pt x="38" y="2"/>
                  <a:pt x="38" y="3"/>
                </a:cubicBezTo>
                <a:cubicBezTo>
                  <a:pt x="37" y="4"/>
                  <a:pt x="37" y="5"/>
                  <a:pt x="37" y="5"/>
                </a:cubicBezTo>
                <a:cubicBezTo>
                  <a:pt x="37" y="5"/>
                  <a:pt x="37" y="6"/>
                  <a:pt x="37" y="6"/>
                </a:cubicBezTo>
                <a:cubicBezTo>
                  <a:pt x="37" y="6"/>
                  <a:pt x="37" y="7"/>
                  <a:pt x="36" y="8"/>
                </a:cubicBezTo>
                <a:cubicBezTo>
                  <a:pt x="36" y="8"/>
                  <a:pt x="36" y="9"/>
                  <a:pt x="35" y="10"/>
                </a:cubicBezTo>
                <a:cubicBezTo>
                  <a:pt x="35" y="11"/>
                  <a:pt x="35" y="12"/>
                  <a:pt x="35" y="13"/>
                </a:cubicBezTo>
                <a:cubicBezTo>
                  <a:pt x="35" y="14"/>
                  <a:pt x="35" y="16"/>
                  <a:pt x="35" y="17"/>
                </a:cubicBezTo>
                <a:cubicBezTo>
                  <a:pt x="35" y="17"/>
                  <a:pt x="35" y="19"/>
                  <a:pt x="36" y="19"/>
                </a:cubicBezTo>
                <a:cubicBezTo>
                  <a:pt x="36" y="19"/>
                  <a:pt x="37" y="20"/>
                  <a:pt x="37" y="20"/>
                </a:cubicBezTo>
                <a:cubicBezTo>
                  <a:pt x="37" y="20"/>
                  <a:pt x="38" y="21"/>
                  <a:pt x="38" y="22"/>
                </a:cubicBezTo>
                <a:cubicBezTo>
                  <a:pt x="38" y="23"/>
                  <a:pt x="38" y="33"/>
                  <a:pt x="38" y="44"/>
                </a:cubicBezTo>
                <a:cubicBezTo>
                  <a:pt x="39" y="55"/>
                  <a:pt x="38" y="72"/>
                  <a:pt x="37" y="81"/>
                </a:cubicBezTo>
                <a:cubicBezTo>
                  <a:pt x="36" y="91"/>
                  <a:pt x="32" y="108"/>
                  <a:pt x="29" y="120"/>
                </a:cubicBezTo>
                <a:cubicBezTo>
                  <a:pt x="25" y="132"/>
                  <a:pt x="19" y="151"/>
                  <a:pt x="14" y="164"/>
                </a:cubicBezTo>
                <a:cubicBezTo>
                  <a:pt x="9" y="176"/>
                  <a:pt x="4" y="193"/>
                  <a:pt x="3" y="201"/>
                </a:cubicBezTo>
                <a:cubicBezTo>
                  <a:pt x="1" y="210"/>
                  <a:pt x="0" y="224"/>
                  <a:pt x="0" y="233"/>
                </a:cubicBezTo>
                <a:cubicBezTo>
                  <a:pt x="0" y="242"/>
                  <a:pt x="1" y="254"/>
                  <a:pt x="3" y="260"/>
                </a:cubicBezTo>
                <a:cubicBezTo>
                  <a:pt x="4" y="266"/>
                  <a:pt x="8" y="271"/>
                  <a:pt x="12" y="271"/>
                </a:cubicBezTo>
                <a:close/>
                <a:moveTo>
                  <a:pt x="21" y="208"/>
                </a:moveTo>
                <a:cubicBezTo>
                  <a:pt x="22" y="201"/>
                  <a:pt x="24" y="192"/>
                  <a:pt x="25" y="189"/>
                </a:cubicBezTo>
                <a:cubicBezTo>
                  <a:pt x="26" y="185"/>
                  <a:pt x="39" y="182"/>
                  <a:pt x="54" y="182"/>
                </a:cubicBezTo>
                <a:cubicBezTo>
                  <a:pt x="69" y="182"/>
                  <a:pt x="82" y="185"/>
                  <a:pt x="84" y="189"/>
                </a:cubicBezTo>
                <a:cubicBezTo>
                  <a:pt x="85" y="192"/>
                  <a:pt x="87" y="201"/>
                  <a:pt x="88" y="208"/>
                </a:cubicBezTo>
                <a:cubicBezTo>
                  <a:pt x="89" y="215"/>
                  <a:pt x="89" y="226"/>
                  <a:pt x="89" y="233"/>
                </a:cubicBezTo>
                <a:cubicBezTo>
                  <a:pt x="89" y="240"/>
                  <a:pt x="89" y="246"/>
                  <a:pt x="89" y="247"/>
                </a:cubicBezTo>
                <a:cubicBezTo>
                  <a:pt x="89" y="247"/>
                  <a:pt x="73" y="248"/>
                  <a:pt x="54" y="248"/>
                </a:cubicBezTo>
                <a:cubicBezTo>
                  <a:pt x="35" y="248"/>
                  <a:pt x="20" y="247"/>
                  <a:pt x="20" y="247"/>
                </a:cubicBezTo>
                <a:cubicBezTo>
                  <a:pt x="20" y="246"/>
                  <a:pt x="19" y="240"/>
                  <a:pt x="19" y="233"/>
                </a:cubicBezTo>
                <a:cubicBezTo>
                  <a:pt x="19" y="226"/>
                  <a:pt x="20" y="215"/>
                  <a:pt x="21" y="2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497"/>
          <p:cNvSpPr>
            <a:spLocks noEditPoints="1"/>
          </p:cNvSpPr>
          <p:nvPr/>
        </p:nvSpPr>
        <p:spPr bwMode="auto">
          <a:xfrm>
            <a:off x="4889387" y="5217704"/>
            <a:ext cx="102673" cy="249987"/>
          </a:xfrm>
          <a:custGeom>
            <a:avLst/>
            <a:gdLst>
              <a:gd name="T0" fmla="*/ 36 w 43"/>
              <a:gd name="T1" fmla="*/ 100 h 105"/>
              <a:gd name="T2" fmla="*/ 28 w 43"/>
              <a:gd name="T3" fmla="*/ 92 h 105"/>
              <a:gd name="T4" fmla="*/ 25 w 43"/>
              <a:gd name="T5" fmla="*/ 76 h 105"/>
              <a:gd name="T6" fmla="*/ 28 w 43"/>
              <a:gd name="T7" fmla="*/ 59 h 105"/>
              <a:gd name="T8" fmla="*/ 35 w 43"/>
              <a:gd name="T9" fmla="*/ 50 h 105"/>
              <a:gd name="T10" fmla="*/ 41 w 43"/>
              <a:gd name="T11" fmla="*/ 44 h 105"/>
              <a:gd name="T12" fmla="*/ 41 w 43"/>
              <a:gd name="T13" fmla="*/ 23 h 105"/>
              <a:gd name="T14" fmla="*/ 41 w 43"/>
              <a:gd name="T15" fmla="*/ 2 h 105"/>
              <a:gd name="T16" fmla="*/ 31 w 43"/>
              <a:gd name="T17" fmla="*/ 0 h 105"/>
              <a:gd name="T18" fmla="*/ 12 w 43"/>
              <a:gd name="T19" fmla="*/ 0 h 105"/>
              <a:gd name="T20" fmla="*/ 2 w 43"/>
              <a:gd name="T21" fmla="*/ 2 h 105"/>
              <a:gd name="T22" fmla="*/ 2 w 43"/>
              <a:gd name="T23" fmla="*/ 23 h 105"/>
              <a:gd name="T24" fmla="*/ 2 w 43"/>
              <a:gd name="T25" fmla="*/ 44 h 105"/>
              <a:gd name="T26" fmla="*/ 8 w 43"/>
              <a:gd name="T27" fmla="*/ 50 h 105"/>
              <a:gd name="T28" fmla="*/ 15 w 43"/>
              <a:gd name="T29" fmla="*/ 59 h 105"/>
              <a:gd name="T30" fmla="*/ 18 w 43"/>
              <a:gd name="T31" fmla="*/ 76 h 105"/>
              <a:gd name="T32" fmla="*/ 15 w 43"/>
              <a:gd name="T33" fmla="*/ 92 h 105"/>
              <a:gd name="T34" fmla="*/ 7 w 43"/>
              <a:gd name="T35" fmla="*/ 100 h 105"/>
              <a:gd name="T36" fmla="*/ 0 w 43"/>
              <a:gd name="T37" fmla="*/ 104 h 105"/>
              <a:gd name="T38" fmla="*/ 11 w 43"/>
              <a:gd name="T39" fmla="*/ 105 h 105"/>
              <a:gd name="T40" fmla="*/ 32 w 43"/>
              <a:gd name="T41" fmla="*/ 105 h 105"/>
              <a:gd name="T42" fmla="*/ 43 w 43"/>
              <a:gd name="T43" fmla="*/ 104 h 105"/>
              <a:gd name="T44" fmla="*/ 36 w 43"/>
              <a:gd name="T45" fmla="*/ 100 h 105"/>
              <a:gd name="T46" fmla="*/ 17 w 43"/>
              <a:gd name="T47" fmla="*/ 50 h 105"/>
              <a:gd name="T48" fmla="*/ 9 w 43"/>
              <a:gd name="T49" fmla="*/ 47 h 105"/>
              <a:gd name="T50" fmla="*/ 4 w 43"/>
              <a:gd name="T51" fmla="*/ 43 h 105"/>
              <a:gd name="T52" fmla="*/ 4 w 43"/>
              <a:gd name="T53" fmla="*/ 25 h 105"/>
              <a:gd name="T54" fmla="*/ 4 w 43"/>
              <a:gd name="T55" fmla="*/ 8 h 105"/>
              <a:gd name="T56" fmla="*/ 13 w 43"/>
              <a:gd name="T57" fmla="*/ 7 h 105"/>
              <a:gd name="T58" fmla="*/ 30 w 43"/>
              <a:gd name="T59" fmla="*/ 7 h 105"/>
              <a:gd name="T60" fmla="*/ 39 w 43"/>
              <a:gd name="T61" fmla="*/ 8 h 105"/>
              <a:gd name="T62" fmla="*/ 39 w 43"/>
              <a:gd name="T63" fmla="*/ 25 h 105"/>
              <a:gd name="T64" fmla="*/ 39 w 43"/>
              <a:gd name="T65" fmla="*/ 43 h 105"/>
              <a:gd name="T66" fmla="*/ 34 w 43"/>
              <a:gd name="T67" fmla="*/ 47 h 105"/>
              <a:gd name="T68" fmla="*/ 26 w 43"/>
              <a:gd name="T69" fmla="*/ 50 h 105"/>
              <a:gd name="T70" fmla="*/ 17 w 43"/>
              <a:gd name="T71" fmla="*/ 5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" h="105">
                <a:moveTo>
                  <a:pt x="36" y="100"/>
                </a:moveTo>
                <a:cubicBezTo>
                  <a:pt x="33" y="98"/>
                  <a:pt x="29" y="95"/>
                  <a:pt x="28" y="92"/>
                </a:cubicBezTo>
                <a:cubicBezTo>
                  <a:pt x="26" y="90"/>
                  <a:pt x="25" y="82"/>
                  <a:pt x="25" y="76"/>
                </a:cubicBezTo>
                <a:cubicBezTo>
                  <a:pt x="25" y="69"/>
                  <a:pt x="27" y="62"/>
                  <a:pt x="28" y="59"/>
                </a:cubicBezTo>
                <a:cubicBezTo>
                  <a:pt x="29" y="56"/>
                  <a:pt x="33" y="52"/>
                  <a:pt x="35" y="50"/>
                </a:cubicBezTo>
                <a:cubicBezTo>
                  <a:pt x="38" y="48"/>
                  <a:pt x="40" y="45"/>
                  <a:pt x="41" y="44"/>
                </a:cubicBezTo>
                <a:cubicBezTo>
                  <a:pt x="41" y="44"/>
                  <a:pt x="41" y="34"/>
                  <a:pt x="41" y="23"/>
                </a:cubicBezTo>
                <a:cubicBezTo>
                  <a:pt x="41" y="12"/>
                  <a:pt x="41" y="2"/>
                  <a:pt x="41" y="2"/>
                </a:cubicBezTo>
                <a:cubicBezTo>
                  <a:pt x="41" y="1"/>
                  <a:pt x="36" y="0"/>
                  <a:pt x="31" y="0"/>
                </a:cubicBezTo>
                <a:cubicBezTo>
                  <a:pt x="26" y="0"/>
                  <a:pt x="17" y="0"/>
                  <a:pt x="12" y="0"/>
                </a:cubicBezTo>
                <a:cubicBezTo>
                  <a:pt x="7" y="0"/>
                  <a:pt x="2" y="1"/>
                  <a:pt x="2" y="2"/>
                </a:cubicBezTo>
                <a:cubicBezTo>
                  <a:pt x="2" y="2"/>
                  <a:pt x="2" y="12"/>
                  <a:pt x="2" y="23"/>
                </a:cubicBezTo>
                <a:cubicBezTo>
                  <a:pt x="2" y="34"/>
                  <a:pt x="2" y="44"/>
                  <a:pt x="2" y="44"/>
                </a:cubicBezTo>
                <a:cubicBezTo>
                  <a:pt x="3" y="45"/>
                  <a:pt x="5" y="48"/>
                  <a:pt x="8" y="50"/>
                </a:cubicBezTo>
                <a:cubicBezTo>
                  <a:pt x="10" y="52"/>
                  <a:pt x="14" y="56"/>
                  <a:pt x="15" y="59"/>
                </a:cubicBezTo>
                <a:cubicBezTo>
                  <a:pt x="17" y="62"/>
                  <a:pt x="18" y="69"/>
                  <a:pt x="18" y="76"/>
                </a:cubicBezTo>
                <a:cubicBezTo>
                  <a:pt x="18" y="82"/>
                  <a:pt x="17" y="90"/>
                  <a:pt x="15" y="92"/>
                </a:cubicBezTo>
                <a:cubicBezTo>
                  <a:pt x="14" y="95"/>
                  <a:pt x="10" y="98"/>
                  <a:pt x="7" y="100"/>
                </a:cubicBezTo>
                <a:cubicBezTo>
                  <a:pt x="3" y="101"/>
                  <a:pt x="0" y="103"/>
                  <a:pt x="0" y="104"/>
                </a:cubicBezTo>
                <a:cubicBezTo>
                  <a:pt x="0" y="105"/>
                  <a:pt x="5" y="105"/>
                  <a:pt x="11" y="105"/>
                </a:cubicBezTo>
                <a:cubicBezTo>
                  <a:pt x="17" y="105"/>
                  <a:pt x="26" y="105"/>
                  <a:pt x="32" y="105"/>
                </a:cubicBezTo>
                <a:cubicBezTo>
                  <a:pt x="38" y="105"/>
                  <a:pt x="43" y="105"/>
                  <a:pt x="43" y="104"/>
                </a:cubicBezTo>
                <a:cubicBezTo>
                  <a:pt x="43" y="103"/>
                  <a:pt x="40" y="101"/>
                  <a:pt x="36" y="100"/>
                </a:cubicBezTo>
                <a:close/>
                <a:moveTo>
                  <a:pt x="17" y="50"/>
                </a:moveTo>
                <a:cubicBezTo>
                  <a:pt x="15" y="50"/>
                  <a:pt x="11" y="49"/>
                  <a:pt x="9" y="47"/>
                </a:cubicBezTo>
                <a:cubicBezTo>
                  <a:pt x="6" y="45"/>
                  <a:pt x="4" y="43"/>
                  <a:pt x="4" y="43"/>
                </a:cubicBezTo>
                <a:cubicBezTo>
                  <a:pt x="4" y="42"/>
                  <a:pt x="4" y="34"/>
                  <a:pt x="4" y="25"/>
                </a:cubicBezTo>
                <a:cubicBezTo>
                  <a:pt x="4" y="17"/>
                  <a:pt x="4" y="9"/>
                  <a:pt x="4" y="8"/>
                </a:cubicBezTo>
                <a:cubicBezTo>
                  <a:pt x="4" y="8"/>
                  <a:pt x="8" y="7"/>
                  <a:pt x="13" y="7"/>
                </a:cubicBezTo>
                <a:cubicBezTo>
                  <a:pt x="18" y="7"/>
                  <a:pt x="25" y="7"/>
                  <a:pt x="30" y="7"/>
                </a:cubicBezTo>
                <a:cubicBezTo>
                  <a:pt x="35" y="7"/>
                  <a:pt x="39" y="8"/>
                  <a:pt x="39" y="8"/>
                </a:cubicBezTo>
                <a:cubicBezTo>
                  <a:pt x="39" y="9"/>
                  <a:pt x="39" y="17"/>
                  <a:pt x="39" y="25"/>
                </a:cubicBezTo>
                <a:cubicBezTo>
                  <a:pt x="39" y="34"/>
                  <a:pt x="39" y="42"/>
                  <a:pt x="39" y="43"/>
                </a:cubicBezTo>
                <a:cubicBezTo>
                  <a:pt x="39" y="43"/>
                  <a:pt x="37" y="45"/>
                  <a:pt x="34" y="47"/>
                </a:cubicBezTo>
                <a:cubicBezTo>
                  <a:pt x="32" y="49"/>
                  <a:pt x="28" y="50"/>
                  <a:pt x="26" y="50"/>
                </a:cubicBezTo>
                <a:cubicBezTo>
                  <a:pt x="23" y="51"/>
                  <a:pt x="20" y="51"/>
                  <a:pt x="17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498"/>
          <p:cNvSpPr>
            <a:spLocks/>
          </p:cNvSpPr>
          <p:nvPr/>
        </p:nvSpPr>
        <p:spPr bwMode="auto">
          <a:xfrm>
            <a:off x="4902780" y="5269784"/>
            <a:ext cx="74401" cy="62497"/>
          </a:xfrm>
          <a:custGeom>
            <a:avLst/>
            <a:gdLst>
              <a:gd name="T0" fmla="*/ 31 w 31"/>
              <a:gd name="T1" fmla="*/ 19 h 26"/>
              <a:gd name="T2" fmla="*/ 31 w 31"/>
              <a:gd name="T3" fmla="*/ 10 h 26"/>
              <a:gd name="T4" fmla="*/ 31 w 31"/>
              <a:gd name="T5" fmla="*/ 1 h 26"/>
              <a:gd name="T6" fmla="*/ 23 w 31"/>
              <a:gd name="T7" fmla="*/ 0 h 26"/>
              <a:gd name="T8" fmla="*/ 8 w 31"/>
              <a:gd name="T9" fmla="*/ 0 h 26"/>
              <a:gd name="T10" fmla="*/ 0 w 31"/>
              <a:gd name="T11" fmla="*/ 1 h 26"/>
              <a:gd name="T12" fmla="*/ 0 w 31"/>
              <a:gd name="T13" fmla="*/ 10 h 26"/>
              <a:gd name="T14" fmla="*/ 0 w 31"/>
              <a:gd name="T15" fmla="*/ 19 h 26"/>
              <a:gd name="T16" fmla="*/ 4 w 31"/>
              <a:gd name="T17" fmla="*/ 23 h 26"/>
              <a:gd name="T18" fmla="*/ 12 w 31"/>
              <a:gd name="T19" fmla="*/ 26 h 26"/>
              <a:gd name="T20" fmla="*/ 19 w 31"/>
              <a:gd name="T21" fmla="*/ 26 h 26"/>
              <a:gd name="T22" fmla="*/ 27 w 31"/>
              <a:gd name="T23" fmla="*/ 23 h 26"/>
              <a:gd name="T24" fmla="*/ 31 w 31"/>
              <a:gd name="T25" fmla="*/ 19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26">
                <a:moveTo>
                  <a:pt x="31" y="19"/>
                </a:moveTo>
                <a:cubicBezTo>
                  <a:pt x="31" y="19"/>
                  <a:pt x="31" y="15"/>
                  <a:pt x="31" y="10"/>
                </a:cubicBezTo>
                <a:cubicBezTo>
                  <a:pt x="31" y="6"/>
                  <a:pt x="31" y="2"/>
                  <a:pt x="31" y="1"/>
                </a:cubicBezTo>
                <a:cubicBezTo>
                  <a:pt x="31" y="1"/>
                  <a:pt x="28" y="0"/>
                  <a:pt x="23" y="0"/>
                </a:cubicBezTo>
                <a:cubicBezTo>
                  <a:pt x="19" y="0"/>
                  <a:pt x="12" y="0"/>
                  <a:pt x="8" y="0"/>
                </a:cubicBezTo>
                <a:cubicBezTo>
                  <a:pt x="3" y="0"/>
                  <a:pt x="0" y="1"/>
                  <a:pt x="0" y="1"/>
                </a:cubicBezTo>
                <a:cubicBezTo>
                  <a:pt x="0" y="2"/>
                  <a:pt x="0" y="6"/>
                  <a:pt x="0" y="10"/>
                </a:cubicBezTo>
                <a:cubicBezTo>
                  <a:pt x="0" y="15"/>
                  <a:pt x="0" y="19"/>
                  <a:pt x="0" y="19"/>
                </a:cubicBezTo>
                <a:cubicBezTo>
                  <a:pt x="0" y="20"/>
                  <a:pt x="2" y="22"/>
                  <a:pt x="4" y="23"/>
                </a:cubicBezTo>
                <a:cubicBezTo>
                  <a:pt x="6" y="25"/>
                  <a:pt x="10" y="26"/>
                  <a:pt x="12" y="26"/>
                </a:cubicBezTo>
                <a:cubicBezTo>
                  <a:pt x="14" y="26"/>
                  <a:pt x="17" y="26"/>
                  <a:pt x="19" y="26"/>
                </a:cubicBezTo>
                <a:cubicBezTo>
                  <a:pt x="21" y="26"/>
                  <a:pt x="25" y="25"/>
                  <a:pt x="27" y="23"/>
                </a:cubicBezTo>
                <a:cubicBezTo>
                  <a:pt x="29" y="22"/>
                  <a:pt x="31" y="20"/>
                  <a:pt x="31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499"/>
          <p:cNvSpPr>
            <a:spLocks noEditPoints="1"/>
          </p:cNvSpPr>
          <p:nvPr/>
        </p:nvSpPr>
        <p:spPr bwMode="auto">
          <a:xfrm>
            <a:off x="5005453" y="4820403"/>
            <a:ext cx="306531" cy="647288"/>
          </a:xfrm>
          <a:custGeom>
            <a:avLst/>
            <a:gdLst>
              <a:gd name="T0" fmla="*/ 96 w 128"/>
              <a:gd name="T1" fmla="*/ 70 h 271"/>
              <a:gd name="T2" fmla="*/ 82 w 128"/>
              <a:gd name="T3" fmla="*/ 43 h 271"/>
              <a:gd name="T4" fmla="*/ 82 w 128"/>
              <a:gd name="T5" fmla="*/ 22 h 271"/>
              <a:gd name="T6" fmla="*/ 83 w 128"/>
              <a:gd name="T7" fmla="*/ 20 h 271"/>
              <a:gd name="T8" fmla="*/ 85 w 128"/>
              <a:gd name="T9" fmla="*/ 19 h 271"/>
              <a:gd name="T10" fmla="*/ 86 w 128"/>
              <a:gd name="T11" fmla="*/ 17 h 271"/>
              <a:gd name="T12" fmla="*/ 85 w 128"/>
              <a:gd name="T13" fmla="*/ 13 h 271"/>
              <a:gd name="T14" fmla="*/ 85 w 128"/>
              <a:gd name="T15" fmla="*/ 10 h 271"/>
              <a:gd name="T16" fmla="*/ 84 w 128"/>
              <a:gd name="T17" fmla="*/ 8 h 271"/>
              <a:gd name="T18" fmla="*/ 83 w 128"/>
              <a:gd name="T19" fmla="*/ 6 h 271"/>
              <a:gd name="T20" fmla="*/ 83 w 128"/>
              <a:gd name="T21" fmla="*/ 5 h 271"/>
              <a:gd name="T22" fmla="*/ 83 w 128"/>
              <a:gd name="T23" fmla="*/ 3 h 271"/>
              <a:gd name="T24" fmla="*/ 81 w 128"/>
              <a:gd name="T25" fmla="*/ 1 h 271"/>
              <a:gd name="T26" fmla="*/ 79 w 128"/>
              <a:gd name="T27" fmla="*/ 0 h 271"/>
              <a:gd name="T28" fmla="*/ 70 w 128"/>
              <a:gd name="T29" fmla="*/ 0 h 271"/>
              <a:gd name="T30" fmla="*/ 57 w 128"/>
              <a:gd name="T31" fmla="*/ 0 h 271"/>
              <a:gd name="T32" fmla="*/ 49 w 128"/>
              <a:gd name="T33" fmla="*/ 0 h 271"/>
              <a:gd name="T34" fmla="*/ 47 w 128"/>
              <a:gd name="T35" fmla="*/ 1 h 271"/>
              <a:gd name="T36" fmla="*/ 45 w 128"/>
              <a:gd name="T37" fmla="*/ 3 h 271"/>
              <a:gd name="T38" fmla="*/ 45 w 128"/>
              <a:gd name="T39" fmla="*/ 5 h 271"/>
              <a:gd name="T40" fmla="*/ 45 w 128"/>
              <a:gd name="T41" fmla="*/ 6 h 271"/>
              <a:gd name="T42" fmla="*/ 44 w 128"/>
              <a:gd name="T43" fmla="*/ 8 h 271"/>
              <a:gd name="T44" fmla="*/ 43 w 128"/>
              <a:gd name="T45" fmla="*/ 10 h 271"/>
              <a:gd name="T46" fmla="*/ 42 w 128"/>
              <a:gd name="T47" fmla="*/ 13 h 271"/>
              <a:gd name="T48" fmla="*/ 42 w 128"/>
              <a:gd name="T49" fmla="*/ 17 h 271"/>
              <a:gd name="T50" fmla="*/ 43 w 128"/>
              <a:gd name="T51" fmla="*/ 19 h 271"/>
              <a:gd name="T52" fmla="*/ 44 w 128"/>
              <a:gd name="T53" fmla="*/ 20 h 271"/>
              <a:gd name="T54" fmla="*/ 45 w 128"/>
              <a:gd name="T55" fmla="*/ 22 h 271"/>
              <a:gd name="T56" fmla="*/ 46 w 128"/>
              <a:gd name="T57" fmla="*/ 43 h 271"/>
              <a:gd name="T58" fmla="*/ 32 w 128"/>
              <a:gd name="T59" fmla="*/ 70 h 271"/>
              <a:gd name="T60" fmla="*/ 7 w 128"/>
              <a:gd name="T61" fmla="*/ 93 h 271"/>
              <a:gd name="T62" fmla="*/ 3 w 128"/>
              <a:gd name="T63" fmla="*/ 150 h 271"/>
              <a:gd name="T64" fmla="*/ 19 w 128"/>
              <a:gd name="T65" fmla="*/ 222 h 271"/>
              <a:gd name="T66" fmla="*/ 31 w 128"/>
              <a:gd name="T67" fmla="*/ 263 h 271"/>
              <a:gd name="T68" fmla="*/ 41 w 128"/>
              <a:gd name="T69" fmla="*/ 271 h 271"/>
              <a:gd name="T70" fmla="*/ 57 w 128"/>
              <a:gd name="T71" fmla="*/ 271 h 271"/>
              <a:gd name="T72" fmla="*/ 71 w 128"/>
              <a:gd name="T73" fmla="*/ 271 h 271"/>
              <a:gd name="T74" fmla="*/ 87 w 128"/>
              <a:gd name="T75" fmla="*/ 271 h 271"/>
              <a:gd name="T76" fmla="*/ 97 w 128"/>
              <a:gd name="T77" fmla="*/ 263 h 271"/>
              <a:gd name="T78" fmla="*/ 109 w 128"/>
              <a:gd name="T79" fmla="*/ 222 h 271"/>
              <a:gd name="T80" fmla="*/ 124 w 128"/>
              <a:gd name="T81" fmla="*/ 150 h 271"/>
              <a:gd name="T82" fmla="*/ 121 w 128"/>
              <a:gd name="T83" fmla="*/ 93 h 271"/>
              <a:gd name="T84" fmla="*/ 96 w 128"/>
              <a:gd name="T85" fmla="*/ 70 h 271"/>
              <a:gd name="T86" fmla="*/ 103 w 128"/>
              <a:gd name="T87" fmla="*/ 159 h 271"/>
              <a:gd name="T88" fmla="*/ 88 w 128"/>
              <a:gd name="T89" fmla="*/ 216 h 271"/>
              <a:gd name="T90" fmla="*/ 70 w 128"/>
              <a:gd name="T91" fmla="*/ 243 h 271"/>
              <a:gd name="T92" fmla="*/ 58 w 128"/>
              <a:gd name="T93" fmla="*/ 243 h 271"/>
              <a:gd name="T94" fmla="*/ 40 w 128"/>
              <a:gd name="T95" fmla="*/ 216 h 271"/>
              <a:gd name="T96" fmla="*/ 25 w 128"/>
              <a:gd name="T97" fmla="*/ 159 h 271"/>
              <a:gd name="T98" fmla="*/ 25 w 128"/>
              <a:gd name="T99" fmla="*/ 119 h 271"/>
              <a:gd name="T100" fmla="*/ 64 w 128"/>
              <a:gd name="T101" fmla="*/ 112 h 271"/>
              <a:gd name="T102" fmla="*/ 103 w 128"/>
              <a:gd name="T103" fmla="*/ 119 h 271"/>
              <a:gd name="T104" fmla="*/ 103 w 128"/>
              <a:gd name="T105" fmla="*/ 159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8" h="271">
                <a:moveTo>
                  <a:pt x="96" y="70"/>
                </a:moveTo>
                <a:cubicBezTo>
                  <a:pt x="88" y="66"/>
                  <a:pt x="81" y="54"/>
                  <a:pt x="82" y="43"/>
                </a:cubicBezTo>
                <a:cubicBezTo>
                  <a:pt x="82" y="33"/>
                  <a:pt x="82" y="23"/>
                  <a:pt x="82" y="22"/>
                </a:cubicBezTo>
                <a:cubicBezTo>
                  <a:pt x="83" y="21"/>
                  <a:pt x="83" y="20"/>
                  <a:pt x="83" y="20"/>
                </a:cubicBezTo>
                <a:cubicBezTo>
                  <a:pt x="84" y="20"/>
                  <a:pt x="84" y="19"/>
                  <a:pt x="85" y="19"/>
                </a:cubicBezTo>
                <a:cubicBezTo>
                  <a:pt x="85" y="19"/>
                  <a:pt x="86" y="18"/>
                  <a:pt x="86" y="17"/>
                </a:cubicBezTo>
                <a:cubicBezTo>
                  <a:pt x="86" y="16"/>
                  <a:pt x="86" y="14"/>
                  <a:pt x="85" y="13"/>
                </a:cubicBezTo>
                <a:cubicBezTo>
                  <a:pt x="85" y="12"/>
                  <a:pt x="85" y="11"/>
                  <a:pt x="85" y="10"/>
                </a:cubicBezTo>
                <a:cubicBezTo>
                  <a:pt x="85" y="9"/>
                  <a:pt x="84" y="8"/>
                  <a:pt x="84" y="8"/>
                </a:cubicBezTo>
                <a:cubicBezTo>
                  <a:pt x="84" y="7"/>
                  <a:pt x="83" y="7"/>
                  <a:pt x="83" y="6"/>
                </a:cubicBezTo>
                <a:cubicBezTo>
                  <a:pt x="83" y="6"/>
                  <a:pt x="83" y="5"/>
                  <a:pt x="83" y="5"/>
                </a:cubicBezTo>
                <a:cubicBezTo>
                  <a:pt x="83" y="5"/>
                  <a:pt x="83" y="4"/>
                  <a:pt x="83" y="3"/>
                </a:cubicBezTo>
                <a:cubicBezTo>
                  <a:pt x="82" y="2"/>
                  <a:pt x="82" y="1"/>
                  <a:pt x="81" y="1"/>
                </a:cubicBezTo>
                <a:cubicBezTo>
                  <a:pt x="81" y="0"/>
                  <a:pt x="79" y="0"/>
                  <a:pt x="79" y="0"/>
                </a:cubicBezTo>
                <a:cubicBezTo>
                  <a:pt x="78" y="0"/>
                  <a:pt x="74" y="0"/>
                  <a:pt x="70" y="0"/>
                </a:cubicBezTo>
                <a:cubicBezTo>
                  <a:pt x="67" y="0"/>
                  <a:pt x="61" y="0"/>
                  <a:pt x="57" y="0"/>
                </a:cubicBezTo>
                <a:cubicBezTo>
                  <a:pt x="54" y="0"/>
                  <a:pt x="50" y="0"/>
                  <a:pt x="49" y="0"/>
                </a:cubicBezTo>
                <a:cubicBezTo>
                  <a:pt x="48" y="0"/>
                  <a:pt x="47" y="0"/>
                  <a:pt x="47" y="1"/>
                </a:cubicBezTo>
                <a:cubicBezTo>
                  <a:pt x="46" y="1"/>
                  <a:pt x="45" y="2"/>
                  <a:pt x="45" y="3"/>
                </a:cubicBezTo>
                <a:cubicBezTo>
                  <a:pt x="45" y="4"/>
                  <a:pt x="45" y="5"/>
                  <a:pt x="45" y="5"/>
                </a:cubicBezTo>
                <a:cubicBezTo>
                  <a:pt x="45" y="5"/>
                  <a:pt x="45" y="6"/>
                  <a:pt x="45" y="6"/>
                </a:cubicBezTo>
                <a:cubicBezTo>
                  <a:pt x="45" y="7"/>
                  <a:pt x="44" y="7"/>
                  <a:pt x="44" y="8"/>
                </a:cubicBezTo>
                <a:cubicBezTo>
                  <a:pt x="43" y="8"/>
                  <a:pt x="43" y="9"/>
                  <a:pt x="43" y="10"/>
                </a:cubicBezTo>
                <a:cubicBezTo>
                  <a:pt x="43" y="11"/>
                  <a:pt x="42" y="12"/>
                  <a:pt x="42" y="13"/>
                </a:cubicBezTo>
                <a:cubicBezTo>
                  <a:pt x="42" y="14"/>
                  <a:pt x="42" y="16"/>
                  <a:pt x="42" y="17"/>
                </a:cubicBezTo>
                <a:cubicBezTo>
                  <a:pt x="42" y="18"/>
                  <a:pt x="43" y="19"/>
                  <a:pt x="43" y="19"/>
                </a:cubicBezTo>
                <a:cubicBezTo>
                  <a:pt x="43" y="19"/>
                  <a:pt x="44" y="20"/>
                  <a:pt x="44" y="20"/>
                </a:cubicBezTo>
                <a:cubicBezTo>
                  <a:pt x="45" y="20"/>
                  <a:pt x="45" y="21"/>
                  <a:pt x="45" y="22"/>
                </a:cubicBezTo>
                <a:cubicBezTo>
                  <a:pt x="46" y="23"/>
                  <a:pt x="46" y="33"/>
                  <a:pt x="46" y="43"/>
                </a:cubicBezTo>
                <a:cubicBezTo>
                  <a:pt x="46" y="54"/>
                  <a:pt x="40" y="66"/>
                  <a:pt x="32" y="70"/>
                </a:cubicBezTo>
                <a:cubicBezTo>
                  <a:pt x="23" y="74"/>
                  <a:pt x="12" y="85"/>
                  <a:pt x="7" y="93"/>
                </a:cubicBezTo>
                <a:cubicBezTo>
                  <a:pt x="2" y="102"/>
                  <a:pt x="0" y="127"/>
                  <a:pt x="3" y="150"/>
                </a:cubicBezTo>
                <a:cubicBezTo>
                  <a:pt x="7" y="172"/>
                  <a:pt x="14" y="204"/>
                  <a:pt x="19" y="222"/>
                </a:cubicBezTo>
                <a:cubicBezTo>
                  <a:pt x="25" y="240"/>
                  <a:pt x="30" y="258"/>
                  <a:pt x="31" y="263"/>
                </a:cubicBezTo>
                <a:cubicBezTo>
                  <a:pt x="32" y="267"/>
                  <a:pt x="37" y="271"/>
                  <a:pt x="41" y="271"/>
                </a:cubicBezTo>
                <a:cubicBezTo>
                  <a:pt x="46" y="271"/>
                  <a:pt x="53" y="271"/>
                  <a:pt x="57" y="271"/>
                </a:cubicBezTo>
                <a:cubicBezTo>
                  <a:pt x="61" y="271"/>
                  <a:pt x="67" y="271"/>
                  <a:pt x="71" y="271"/>
                </a:cubicBezTo>
                <a:cubicBezTo>
                  <a:pt x="75" y="271"/>
                  <a:pt x="82" y="271"/>
                  <a:pt x="87" y="271"/>
                </a:cubicBezTo>
                <a:cubicBezTo>
                  <a:pt x="91" y="271"/>
                  <a:pt x="96" y="267"/>
                  <a:pt x="97" y="263"/>
                </a:cubicBezTo>
                <a:cubicBezTo>
                  <a:pt x="98" y="258"/>
                  <a:pt x="103" y="240"/>
                  <a:pt x="109" y="222"/>
                </a:cubicBezTo>
                <a:cubicBezTo>
                  <a:pt x="114" y="204"/>
                  <a:pt x="121" y="172"/>
                  <a:pt x="124" y="150"/>
                </a:cubicBezTo>
                <a:cubicBezTo>
                  <a:pt x="128" y="127"/>
                  <a:pt x="126" y="102"/>
                  <a:pt x="121" y="93"/>
                </a:cubicBezTo>
                <a:cubicBezTo>
                  <a:pt x="115" y="85"/>
                  <a:pt x="104" y="74"/>
                  <a:pt x="96" y="70"/>
                </a:cubicBezTo>
                <a:close/>
                <a:moveTo>
                  <a:pt x="103" y="159"/>
                </a:moveTo>
                <a:cubicBezTo>
                  <a:pt x="101" y="177"/>
                  <a:pt x="94" y="203"/>
                  <a:pt x="88" y="216"/>
                </a:cubicBezTo>
                <a:cubicBezTo>
                  <a:pt x="81" y="230"/>
                  <a:pt x="74" y="242"/>
                  <a:pt x="70" y="243"/>
                </a:cubicBezTo>
                <a:cubicBezTo>
                  <a:pt x="67" y="245"/>
                  <a:pt x="61" y="245"/>
                  <a:pt x="58" y="243"/>
                </a:cubicBezTo>
                <a:cubicBezTo>
                  <a:pt x="54" y="242"/>
                  <a:pt x="46" y="230"/>
                  <a:pt x="40" y="216"/>
                </a:cubicBezTo>
                <a:cubicBezTo>
                  <a:pt x="34" y="203"/>
                  <a:pt x="27" y="177"/>
                  <a:pt x="25" y="159"/>
                </a:cubicBezTo>
                <a:cubicBezTo>
                  <a:pt x="23" y="141"/>
                  <a:pt x="23" y="124"/>
                  <a:pt x="25" y="119"/>
                </a:cubicBezTo>
                <a:cubicBezTo>
                  <a:pt x="27" y="115"/>
                  <a:pt x="44" y="112"/>
                  <a:pt x="64" y="112"/>
                </a:cubicBezTo>
                <a:cubicBezTo>
                  <a:pt x="83" y="112"/>
                  <a:pt x="101" y="115"/>
                  <a:pt x="103" y="119"/>
                </a:cubicBezTo>
                <a:cubicBezTo>
                  <a:pt x="105" y="124"/>
                  <a:pt x="105" y="141"/>
                  <a:pt x="103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500"/>
          <p:cNvSpPr>
            <a:spLocks/>
          </p:cNvSpPr>
          <p:nvPr/>
        </p:nvSpPr>
        <p:spPr bwMode="auto">
          <a:xfrm>
            <a:off x="6673520" y="5045094"/>
            <a:ext cx="31248" cy="34225"/>
          </a:xfrm>
          <a:custGeom>
            <a:avLst/>
            <a:gdLst>
              <a:gd name="T0" fmla="*/ 13 w 13"/>
              <a:gd name="T1" fmla="*/ 14 h 14"/>
              <a:gd name="T2" fmla="*/ 13 w 13"/>
              <a:gd name="T3" fmla="*/ 14 h 14"/>
              <a:gd name="T4" fmla="*/ 1 w 13"/>
              <a:gd name="T5" fmla="*/ 0 h 14"/>
              <a:gd name="T6" fmla="*/ 0 w 13"/>
              <a:gd name="T7" fmla="*/ 2 h 14"/>
              <a:gd name="T8" fmla="*/ 12 w 13"/>
              <a:gd name="T9" fmla="*/ 14 h 14"/>
              <a:gd name="T10" fmla="*/ 13 w 13"/>
              <a:gd name="T11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14">
                <a:moveTo>
                  <a:pt x="13" y="14"/>
                </a:moveTo>
                <a:cubicBezTo>
                  <a:pt x="13" y="14"/>
                  <a:pt x="13" y="14"/>
                  <a:pt x="13" y="14"/>
                </a:cubicBezTo>
                <a:cubicBezTo>
                  <a:pt x="11" y="8"/>
                  <a:pt x="7" y="3"/>
                  <a:pt x="1" y="0"/>
                </a:cubicBezTo>
                <a:cubicBezTo>
                  <a:pt x="0" y="2"/>
                  <a:pt x="0" y="2"/>
                  <a:pt x="0" y="2"/>
                </a:cubicBezTo>
                <a:cubicBezTo>
                  <a:pt x="6" y="4"/>
                  <a:pt x="10" y="9"/>
                  <a:pt x="12" y="14"/>
                </a:cubicBezTo>
                <a:cubicBezTo>
                  <a:pt x="12" y="14"/>
                  <a:pt x="12" y="14"/>
                  <a:pt x="13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501"/>
          <p:cNvSpPr>
            <a:spLocks/>
          </p:cNvSpPr>
          <p:nvPr/>
        </p:nvSpPr>
        <p:spPr bwMode="auto">
          <a:xfrm>
            <a:off x="6605071" y="5040630"/>
            <a:ext cx="59521" cy="71425"/>
          </a:xfrm>
          <a:custGeom>
            <a:avLst/>
            <a:gdLst>
              <a:gd name="T0" fmla="*/ 25 w 25"/>
              <a:gd name="T1" fmla="*/ 3 h 30"/>
              <a:gd name="T2" fmla="*/ 25 w 25"/>
              <a:gd name="T3" fmla="*/ 1 h 30"/>
              <a:gd name="T4" fmla="*/ 2 w 25"/>
              <a:gd name="T5" fmla="*/ 15 h 30"/>
              <a:gd name="T6" fmla="*/ 3 w 25"/>
              <a:gd name="T7" fmla="*/ 30 h 30"/>
              <a:gd name="T8" fmla="*/ 5 w 25"/>
              <a:gd name="T9" fmla="*/ 30 h 30"/>
              <a:gd name="T10" fmla="*/ 4 w 25"/>
              <a:gd name="T11" fmla="*/ 16 h 30"/>
              <a:gd name="T12" fmla="*/ 25 w 25"/>
              <a:gd name="T13" fmla="*/ 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30">
                <a:moveTo>
                  <a:pt x="25" y="3"/>
                </a:moveTo>
                <a:cubicBezTo>
                  <a:pt x="25" y="1"/>
                  <a:pt x="25" y="1"/>
                  <a:pt x="25" y="1"/>
                </a:cubicBezTo>
                <a:cubicBezTo>
                  <a:pt x="15" y="0"/>
                  <a:pt x="6" y="5"/>
                  <a:pt x="2" y="15"/>
                </a:cubicBezTo>
                <a:cubicBezTo>
                  <a:pt x="0" y="20"/>
                  <a:pt x="1" y="26"/>
                  <a:pt x="3" y="30"/>
                </a:cubicBezTo>
                <a:cubicBezTo>
                  <a:pt x="5" y="30"/>
                  <a:pt x="5" y="30"/>
                  <a:pt x="5" y="30"/>
                </a:cubicBezTo>
                <a:cubicBezTo>
                  <a:pt x="2" y="26"/>
                  <a:pt x="2" y="21"/>
                  <a:pt x="4" y="16"/>
                </a:cubicBezTo>
                <a:cubicBezTo>
                  <a:pt x="7" y="7"/>
                  <a:pt x="16" y="1"/>
                  <a:pt x="25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502"/>
          <p:cNvSpPr>
            <a:spLocks/>
          </p:cNvSpPr>
          <p:nvPr/>
        </p:nvSpPr>
        <p:spPr bwMode="auto">
          <a:xfrm>
            <a:off x="6666079" y="5076342"/>
            <a:ext cx="31248" cy="20832"/>
          </a:xfrm>
          <a:custGeom>
            <a:avLst/>
            <a:gdLst>
              <a:gd name="T0" fmla="*/ 13 w 13"/>
              <a:gd name="T1" fmla="*/ 1 h 9"/>
              <a:gd name="T2" fmla="*/ 13 w 13"/>
              <a:gd name="T3" fmla="*/ 0 h 9"/>
              <a:gd name="T4" fmla="*/ 0 w 13"/>
              <a:gd name="T5" fmla="*/ 6 h 9"/>
              <a:gd name="T6" fmla="*/ 0 w 13"/>
              <a:gd name="T7" fmla="*/ 7 h 9"/>
              <a:gd name="T8" fmla="*/ 5 w 13"/>
              <a:gd name="T9" fmla="*/ 9 h 9"/>
              <a:gd name="T10" fmla="*/ 13 w 13"/>
              <a:gd name="T11" fmla="*/ 1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13" y="1"/>
                </a:moveTo>
                <a:cubicBezTo>
                  <a:pt x="13" y="1"/>
                  <a:pt x="13" y="0"/>
                  <a:pt x="13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7"/>
                  <a:pt x="0" y="7"/>
                  <a:pt x="0" y="7"/>
                </a:cubicBezTo>
                <a:cubicBezTo>
                  <a:pt x="5" y="9"/>
                  <a:pt x="5" y="9"/>
                  <a:pt x="5" y="9"/>
                </a:cubicBezTo>
                <a:cubicBezTo>
                  <a:pt x="7" y="5"/>
                  <a:pt x="10" y="2"/>
                  <a:pt x="1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503"/>
          <p:cNvSpPr>
            <a:spLocks/>
          </p:cNvSpPr>
          <p:nvPr/>
        </p:nvSpPr>
        <p:spPr bwMode="auto">
          <a:xfrm>
            <a:off x="6669055" y="5052534"/>
            <a:ext cx="26784" cy="31249"/>
          </a:xfrm>
          <a:custGeom>
            <a:avLst/>
            <a:gdLst>
              <a:gd name="T0" fmla="*/ 2 w 11"/>
              <a:gd name="T1" fmla="*/ 0 h 13"/>
              <a:gd name="T2" fmla="*/ 0 w 11"/>
              <a:gd name="T3" fmla="*/ 13 h 13"/>
              <a:gd name="T4" fmla="*/ 11 w 11"/>
              <a:gd name="T5" fmla="*/ 8 h 13"/>
              <a:gd name="T6" fmla="*/ 2 w 11"/>
              <a:gd name="T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" h="13">
                <a:moveTo>
                  <a:pt x="2" y="0"/>
                </a:moveTo>
                <a:cubicBezTo>
                  <a:pt x="0" y="13"/>
                  <a:pt x="0" y="13"/>
                  <a:pt x="0" y="13"/>
                </a:cubicBezTo>
                <a:cubicBezTo>
                  <a:pt x="11" y="8"/>
                  <a:pt x="11" y="8"/>
                  <a:pt x="11" y="8"/>
                </a:cubicBezTo>
                <a:cubicBezTo>
                  <a:pt x="9" y="5"/>
                  <a:pt x="6" y="2"/>
                  <a:pt x="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504"/>
          <p:cNvSpPr>
            <a:spLocks/>
          </p:cNvSpPr>
          <p:nvPr/>
        </p:nvSpPr>
        <p:spPr bwMode="auto">
          <a:xfrm>
            <a:off x="6640783" y="5049558"/>
            <a:ext cx="23808" cy="35712"/>
          </a:xfrm>
          <a:custGeom>
            <a:avLst/>
            <a:gdLst>
              <a:gd name="T0" fmla="*/ 10 w 10"/>
              <a:gd name="T1" fmla="*/ 0 h 15"/>
              <a:gd name="T2" fmla="*/ 0 w 10"/>
              <a:gd name="T3" fmla="*/ 1 h 15"/>
              <a:gd name="T4" fmla="*/ 7 w 10"/>
              <a:gd name="T5" fmla="*/ 15 h 15"/>
              <a:gd name="T6" fmla="*/ 10 w 10"/>
              <a:gd name="T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5">
                <a:moveTo>
                  <a:pt x="10" y="0"/>
                </a:moveTo>
                <a:cubicBezTo>
                  <a:pt x="6" y="0"/>
                  <a:pt x="3" y="0"/>
                  <a:pt x="0" y="1"/>
                </a:cubicBezTo>
                <a:cubicBezTo>
                  <a:pt x="7" y="15"/>
                  <a:pt x="7" y="15"/>
                  <a:pt x="7" y="15"/>
                </a:cubicBezTo>
                <a:lnTo>
                  <a:pt x="1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505"/>
          <p:cNvSpPr>
            <a:spLocks/>
          </p:cNvSpPr>
          <p:nvPr/>
        </p:nvSpPr>
        <p:spPr bwMode="auto">
          <a:xfrm>
            <a:off x="6664592" y="5097174"/>
            <a:ext cx="11904" cy="14880"/>
          </a:xfrm>
          <a:custGeom>
            <a:avLst/>
            <a:gdLst>
              <a:gd name="T0" fmla="*/ 4 w 5"/>
              <a:gd name="T1" fmla="*/ 6 h 6"/>
              <a:gd name="T2" fmla="*/ 5 w 5"/>
              <a:gd name="T3" fmla="*/ 4 h 6"/>
              <a:gd name="T4" fmla="*/ 5 w 5"/>
              <a:gd name="T5" fmla="*/ 2 h 6"/>
              <a:gd name="T6" fmla="*/ 1 w 5"/>
              <a:gd name="T7" fmla="*/ 0 h 6"/>
              <a:gd name="T8" fmla="*/ 0 w 5"/>
              <a:gd name="T9" fmla="*/ 2 h 6"/>
              <a:gd name="T10" fmla="*/ 2 w 5"/>
              <a:gd name="T11" fmla="*/ 6 h 6"/>
              <a:gd name="T12" fmla="*/ 4 w 5"/>
              <a:gd name="T13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6">
                <a:moveTo>
                  <a:pt x="4" y="6"/>
                </a:moveTo>
                <a:cubicBezTo>
                  <a:pt x="4" y="5"/>
                  <a:pt x="4" y="5"/>
                  <a:pt x="5" y="4"/>
                </a:cubicBezTo>
                <a:cubicBezTo>
                  <a:pt x="5" y="3"/>
                  <a:pt x="5" y="2"/>
                  <a:pt x="5" y="2"/>
                </a:cubicBez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2"/>
                  <a:pt x="0" y="2"/>
                </a:cubicBezTo>
                <a:cubicBezTo>
                  <a:pt x="2" y="6"/>
                  <a:pt x="2" y="6"/>
                  <a:pt x="2" y="6"/>
                </a:cubicBezTo>
                <a:cubicBezTo>
                  <a:pt x="3" y="6"/>
                  <a:pt x="4" y="6"/>
                  <a:pt x="4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506"/>
          <p:cNvSpPr>
            <a:spLocks/>
          </p:cNvSpPr>
          <p:nvPr/>
        </p:nvSpPr>
        <p:spPr bwMode="auto">
          <a:xfrm>
            <a:off x="6616975" y="5055510"/>
            <a:ext cx="35712" cy="32736"/>
          </a:xfrm>
          <a:custGeom>
            <a:avLst/>
            <a:gdLst>
              <a:gd name="T0" fmla="*/ 0 w 15"/>
              <a:gd name="T1" fmla="*/ 9 h 14"/>
              <a:gd name="T2" fmla="*/ 15 w 15"/>
              <a:gd name="T3" fmla="*/ 14 h 14"/>
              <a:gd name="T4" fmla="*/ 8 w 15"/>
              <a:gd name="T5" fmla="*/ 0 h 14"/>
              <a:gd name="T6" fmla="*/ 0 w 15"/>
              <a:gd name="T7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" h="14">
                <a:moveTo>
                  <a:pt x="0" y="9"/>
                </a:moveTo>
                <a:cubicBezTo>
                  <a:pt x="15" y="14"/>
                  <a:pt x="15" y="14"/>
                  <a:pt x="15" y="14"/>
                </a:cubicBezTo>
                <a:cubicBezTo>
                  <a:pt x="8" y="0"/>
                  <a:pt x="8" y="0"/>
                  <a:pt x="8" y="0"/>
                </a:cubicBezTo>
                <a:cubicBezTo>
                  <a:pt x="5" y="2"/>
                  <a:pt x="2" y="5"/>
                  <a:pt x="0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507"/>
          <p:cNvSpPr>
            <a:spLocks/>
          </p:cNvSpPr>
          <p:nvPr/>
        </p:nvSpPr>
        <p:spPr bwMode="auto">
          <a:xfrm>
            <a:off x="6613999" y="5080807"/>
            <a:ext cx="38688" cy="28273"/>
          </a:xfrm>
          <a:custGeom>
            <a:avLst/>
            <a:gdLst>
              <a:gd name="T0" fmla="*/ 16 w 16"/>
              <a:gd name="T1" fmla="*/ 5 h 12"/>
              <a:gd name="T2" fmla="*/ 1 w 16"/>
              <a:gd name="T3" fmla="*/ 0 h 12"/>
              <a:gd name="T4" fmla="*/ 2 w 16"/>
              <a:gd name="T5" fmla="*/ 12 h 12"/>
              <a:gd name="T6" fmla="*/ 16 w 16"/>
              <a:gd name="T7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12">
                <a:moveTo>
                  <a:pt x="16" y="5"/>
                </a:moveTo>
                <a:cubicBezTo>
                  <a:pt x="1" y="0"/>
                  <a:pt x="1" y="0"/>
                  <a:pt x="1" y="0"/>
                </a:cubicBezTo>
                <a:cubicBezTo>
                  <a:pt x="0" y="4"/>
                  <a:pt x="0" y="8"/>
                  <a:pt x="2" y="12"/>
                </a:cubicBezTo>
                <a:lnTo>
                  <a:pt x="16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508"/>
          <p:cNvSpPr>
            <a:spLocks/>
          </p:cNvSpPr>
          <p:nvPr/>
        </p:nvSpPr>
        <p:spPr bwMode="auto">
          <a:xfrm>
            <a:off x="6661616" y="5109079"/>
            <a:ext cx="2976" cy="2976"/>
          </a:xfrm>
          <a:custGeom>
            <a:avLst/>
            <a:gdLst>
              <a:gd name="T0" fmla="*/ 1 w 1"/>
              <a:gd name="T1" fmla="*/ 1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509"/>
          <p:cNvSpPr>
            <a:spLocks/>
          </p:cNvSpPr>
          <p:nvPr/>
        </p:nvSpPr>
        <p:spPr bwMode="auto">
          <a:xfrm>
            <a:off x="6621439" y="5097174"/>
            <a:ext cx="31248" cy="14880"/>
          </a:xfrm>
          <a:custGeom>
            <a:avLst/>
            <a:gdLst>
              <a:gd name="T0" fmla="*/ 21 w 21"/>
              <a:gd name="T1" fmla="*/ 0 h 10"/>
              <a:gd name="T2" fmla="*/ 0 w 21"/>
              <a:gd name="T3" fmla="*/ 10 h 10"/>
              <a:gd name="T4" fmla="*/ 18 w 21"/>
              <a:gd name="T5" fmla="*/ 10 h 10"/>
              <a:gd name="T6" fmla="*/ 21 w 21"/>
              <a:gd name="T7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10">
                <a:moveTo>
                  <a:pt x="21" y="0"/>
                </a:moveTo>
                <a:lnTo>
                  <a:pt x="0" y="10"/>
                </a:lnTo>
                <a:lnTo>
                  <a:pt x="18" y="10"/>
                </a:lnTo>
                <a:lnTo>
                  <a:pt x="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510"/>
          <p:cNvSpPr>
            <a:spLocks/>
          </p:cNvSpPr>
          <p:nvPr/>
        </p:nvSpPr>
        <p:spPr bwMode="auto">
          <a:xfrm>
            <a:off x="6654175" y="4988550"/>
            <a:ext cx="29760" cy="123506"/>
          </a:xfrm>
          <a:custGeom>
            <a:avLst/>
            <a:gdLst>
              <a:gd name="T0" fmla="*/ 10 w 12"/>
              <a:gd name="T1" fmla="*/ 0 h 52"/>
              <a:gd name="T2" fmla="*/ 0 w 12"/>
              <a:gd name="T3" fmla="*/ 52 h 52"/>
              <a:gd name="T4" fmla="*/ 2 w 12"/>
              <a:gd name="T5" fmla="*/ 52 h 52"/>
              <a:gd name="T6" fmla="*/ 12 w 12"/>
              <a:gd name="T7" fmla="*/ 0 h 52"/>
              <a:gd name="T8" fmla="*/ 10 w 12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52">
                <a:moveTo>
                  <a:pt x="10" y="0"/>
                </a:moveTo>
                <a:cubicBezTo>
                  <a:pt x="0" y="52"/>
                  <a:pt x="0" y="52"/>
                  <a:pt x="0" y="52"/>
                </a:cubicBezTo>
                <a:cubicBezTo>
                  <a:pt x="1" y="52"/>
                  <a:pt x="1" y="52"/>
                  <a:pt x="2" y="52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0" y="0"/>
                  <a:pt x="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511"/>
          <p:cNvSpPr>
            <a:spLocks/>
          </p:cNvSpPr>
          <p:nvPr/>
        </p:nvSpPr>
        <p:spPr bwMode="auto">
          <a:xfrm>
            <a:off x="6685424" y="4930517"/>
            <a:ext cx="7440" cy="11904"/>
          </a:xfrm>
          <a:custGeom>
            <a:avLst/>
            <a:gdLst>
              <a:gd name="T0" fmla="*/ 1 w 3"/>
              <a:gd name="T1" fmla="*/ 5 h 5"/>
              <a:gd name="T2" fmla="*/ 1 w 3"/>
              <a:gd name="T3" fmla="*/ 5 h 5"/>
              <a:gd name="T4" fmla="*/ 1 w 3"/>
              <a:gd name="T5" fmla="*/ 5 h 5"/>
              <a:gd name="T6" fmla="*/ 1 w 3"/>
              <a:gd name="T7" fmla="*/ 5 h 5"/>
              <a:gd name="T8" fmla="*/ 1 w 3"/>
              <a:gd name="T9" fmla="*/ 5 h 5"/>
              <a:gd name="T10" fmla="*/ 2 w 3"/>
              <a:gd name="T11" fmla="*/ 5 h 5"/>
              <a:gd name="T12" fmla="*/ 2 w 3"/>
              <a:gd name="T13" fmla="*/ 5 h 5"/>
              <a:gd name="T14" fmla="*/ 3 w 3"/>
              <a:gd name="T15" fmla="*/ 1 h 5"/>
              <a:gd name="T16" fmla="*/ 2 w 3"/>
              <a:gd name="T17" fmla="*/ 0 h 5"/>
              <a:gd name="T18" fmla="*/ 1 w 3"/>
              <a:gd name="T19" fmla="*/ 1 h 5"/>
              <a:gd name="T20" fmla="*/ 0 w 3"/>
              <a:gd name="T21" fmla="*/ 5 h 5"/>
              <a:gd name="T22" fmla="*/ 0 w 3"/>
              <a:gd name="T23" fmla="*/ 5 h 5"/>
              <a:gd name="T24" fmla="*/ 1 w 3"/>
              <a:gd name="T25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" h="5"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2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5"/>
                  <a:pt x="1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512"/>
          <p:cNvSpPr>
            <a:spLocks/>
          </p:cNvSpPr>
          <p:nvPr/>
        </p:nvSpPr>
        <p:spPr bwMode="auto">
          <a:xfrm>
            <a:off x="6612511" y="4945397"/>
            <a:ext cx="135409" cy="52081"/>
          </a:xfrm>
          <a:custGeom>
            <a:avLst/>
            <a:gdLst>
              <a:gd name="T0" fmla="*/ 50 w 57"/>
              <a:gd name="T1" fmla="*/ 19 h 22"/>
              <a:gd name="T2" fmla="*/ 51 w 57"/>
              <a:gd name="T3" fmla="*/ 19 h 22"/>
              <a:gd name="T4" fmla="*/ 53 w 57"/>
              <a:gd name="T5" fmla="*/ 19 h 22"/>
              <a:gd name="T6" fmla="*/ 55 w 57"/>
              <a:gd name="T7" fmla="*/ 19 h 22"/>
              <a:gd name="T8" fmla="*/ 56 w 57"/>
              <a:gd name="T9" fmla="*/ 19 h 22"/>
              <a:gd name="T10" fmla="*/ 57 w 57"/>
              <a:gd name="T11" fmla="*/ 20 h 22"/>
              <a:gd name="T12" fmla="*/ 57 w 57"/>
              <a:gd name="T13" fmla="*/ 19 h 22"/>
              <a:gd name="T14" fmla="*/ 32 w 57"/>
              <a:gd name="T15" fmla="*/ 1 h 22"/>
              <a:gd name="T16" fmla="*/ 32 w 57"/>
              <a:gd name="T17" fmla="*/ 1 h 22"/>
              <a:gd name="T18" fmla="*/ 32 w 57"/>
              <a:gd name="T19" fmla="*/ 0 h 22"/>
              <a:gd name="T20" fmla="*/ 32 w 57"/>
              <a:gd name="T21" fmla="*/ 0 h 22"/>
              <a:gd name="T22" fmla="*/ 32 w 57"/>
              <a:gd name="T23" fmla="*/ 0 h 22"/>
              <a:gd name="T24" fmla="*/ 32 w 57"/>
              <a:gd name="T25" fmla="*/ 0 h 22"/>
              <a:gd name="T26" fmla="*/ 32 w 57"/>
              <a:gd name="T27" fmla="*/ 0 h 22"/>
              <a:gd name="T28" fmla="*/ 32 w 57"/>
              <a:gd name="T29" fmla="*/ 0 h 22"/>
              <a:gd name="T30" fmla="*/ 1 w 57"/>
              <a:gd name="T31" fmla="*/ 9 h 22"/>
              <a:gd name="T32" fmla="*/ 0 w 57"/>
              <a:gd name="T33" fmla="*/ 10 h 22"/>
              <a:gd name="T34" fmla="*/ 1 w 57"/>
              <a:gd name="T35" fmla="*/ 10 h 22"/>
              <a:gd name="T36" fmla="*/ 1 w 57"/>
              <a:gd name="T37" fmla="*/ 10 h 22"/>
              <a:gd name="T38" fmla="*/ 4 w 57"/>
              <a:gd name="T39" fmla="*/ 10 h 22"/>
              <a:gd name="T40" fmla="*/ 9 w 57"/>
              <a:gd name="T41" fmla="*/ 11 h 22"/>
              <a:gd name="T42" fmla="*/ 11 w 57"/>
              <a:gd name="T43" fmla="*/ 13 h 22"/>
              <a:gd name="T44" fmla="*/ 10 w 57"/>
              <a:gd name="T45" fmla="*/ 14 h 22"/>
              <a:gd name="T46" fmla="*/ 10 w 57"/>
              <a:gd name="T47" fmla="*/ 15 h 22"/>
              <a:gd name="T48" fmla="*/ 11 w 57"/>
              <a:gd name="T49" fmla="*/ 15 h 22"/>
              <a:gd name="T50" fmla="*/ 11 w 57"/>
              <a:gd name="T51" fmla="*/ 15 h 22"/>
              <a:gd name="T52" fmla="*/ 13 w 57"/>
              <a:gd name="T53" fmla="*/ 14 h 22"/>
              <a:gd name="T54" fmla="*/ 14 w 57"/>
              <a:gd name="T55" fmla="*/ 14 h 22"/>
              <a:gd name="T56" fmla="*/ 16 w 57"/>
              <a:gd name="T57" fmla="*/ 14 h 22"/>
              <a:gd name="T58" fmla="*/ 18 w 57"/>
              <a:gd name="T59" fmla="*/ 14 h 22"/>
              <a:gd name="T60" fmla="*/ 20 w 57"/>
              <a:gd name="T61" fmla="*/ 15 h 22"/>
              <a:gd name="T62" fmla="*/ 22 w 57"/>
              <a:gd name="T63" fmla="*/ 16 h 22"/>
              <a:gd name="T64" fmla="*/ 22 w 57"/>
              <a:gd name="T65" fmla="*/ 17 h 22"/>
              <a:gd name="T66" fmla="*/ 23 w 57"/>
              <a:gd name="T67" fmla="*/ 18 h 22"/>
              <a:gd name="T68" fmla="*/ 23 w 57"/>
              <a:gd name="T69" fmla="*/ 18 h 22"/>
              <a:gd name="T70" fmla="*/ 23 w 57"/>
              <a:gd name="T71" fmla="*/ 18 h 22"/>
              <a:gd name="T72" fmla="*/ 24 w 57"/>
              <a:gd name="T73" fmla="*/ 17 h 22"/>
              <a:gd name="T74" fmla="*/ 27 w 57"/>
              <a:gd name="T75" fmla="*/ 16 h 22"/>
              <a:gd name="T76" fmla="*/ 29 w 57"/>
              <a:gd name="T77" fmla="*/ 17 h 22"/>
              <a:gd name="T78" fmla="*/ 33 w 57"/>
              <a:gd name="T79" fmla="*/ 18 h 22"/>
              <a:gd name="T80" fmla="*/ 34 w 57"/>
              <a:gd name="T81" fmla="*/ 18 h 22"/>
              <a:gd name="T82" fmla="*/ 34 w 57"/>
              <a:gd name="T83" fmla="*/ 20 h 22"/>
              <a:gd name="T84" fmla="*/ 34 w 57"/>
              <a:gd name="T85" fmla="*/ 20 h 22"/>
              <a:gd name="T86" fmla="*/ 34 w 57"/>
              <a:gd name="T87" fmla="*/ 20 h 22"/>
              <a:gd name="T88" fmla="*/ 34 w 57"/>
              <a:gd name="T89" fmla="*/ 20 h 22"/>
              <a:gd name="T90" fmla="*/ 35 w 57"/>
              <a:gd name="T91" fmla="*/ 20 h 22"/>
              <a:gd name="T92" fmla="*/ 35 w 57"/>
              <a:gd name="T93" fmla="*/ 19 h 22"/>
              <a:gd name="T94" fmla="*/ 36 w 57"/>
              <a:gd name="T95" fmla="*/ 19 h 22"/>
              <a:gd name="T96" fmla="*/ 37 w 57"/>
              <a:gd name="T97" fmla="*/ 18 h 22"/>
              <a:gd name="T98" fmla="*/ 39 w 57"/>
              <a:gd name="T99" fmla="*/ 18 h 22"/>
              <a:gd name="T100" fmla="*/ 41 w 57"/>
              <a:gd name="T101" fmla="*/ 19 h 22"/>
              <a:gd name="T102" fmla="*/ 43 w 57"/>
              <a:gd name="T103" fmla="*/ 19 h 22"/>
              <a:gd name="T104" fmla="*/ 45 w 57"/>
              <a:gd name="T105" fmla="*/ 20 h 22"/>
              <a:gd name="T106" fmla="*/ 46 w 57"/>
              <a:gd name="T107" fmla="*/ 21 h 22"/>
              <a:gd name="T108" fmla="*/ 47 w 57"/>
              <a:gd name="T109" fmla="*/ 22 h 22"/>
              <a:gd name="T110" fmla="*/ 47 w 57"/>
              <a:gd name="T111" fmla="*/ 22 h 22"/>
              <a:gd name="T112" fmla="*/ 47 w 57"/>
              <a:gd name="T113" fmla="*/ 22 h 22"/>
              <a:gd name="T114" fmla="*/ 47 w 57"/>
              <a:gd name="T115" fmla="*/ 22 h 22"/>
              <a:gd name="T116" fmla="*/ 47 w 57"/>
              <a:gd name="T117" fmla="*/ 21 h 22"/>
              <a:gd name="T118" fmla="*/ 48 w 57"/>
              <a:gd name="T119" fmla="*/ 2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" h="22">
                <a:moveTo>
                  <a:pt x="48" y="20"/>
                </a:moveTo>
                <a:cubicBezTo>
                  <a:pt x="49" y="20"/>
                  <a:pt x="49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3" y="19"/>
                </a:cubicBezTo>
                <a:cubicBezTo>
                  <a:pt x="53" y="19"/>
                  <a:pt x="53" y="19"/>
                  <a:pt x="54" y="19"/>
                </a:cubicBezTo>
                <a:cubicBezTo>
                  <a:pt x="54" y="19"/>
                  <a:pt x="54" y="19"/>
                  <a:pt x="55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7" y="20"/>
                  <a:pt x="57" y="20"/>
                  <a:pt x="57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7" y="20"/>
                  <a:pt x="57" y="19"/>
                  <a:pt x="57" y="19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0" y="9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6" y="10"/>
                  <a:pt x="7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10" y="12"/>
                  <a:pt x="11" y="13"/>
                  <a:pt x="11" y="13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5" y="14"/>
                  <a:pt x="15" y="14"/>
                  <a:pt x="16" y="14"/>
                </a:cubicBezTo>
                <a:cubicBezTo>
                  <a:pt x="16" y="14"/>
                  <a:pt x="16" y="14"/>
                  <a:pt x="17" y="14"/>
                </a:cubicBezTo>
                <a:cubicBezTo>
                  <a:pt x="17" y="14"/>
                  <a:pt x="17" y="14"/>
                  <a:pt x="18" y="14"/>
                </a:cubicBezTo>
                <a:cubicBezTo>
                  <a:pt x="18" y="14"/>
                  <a:pt x="18" y="14"/>
                  <a:pt x="19" y="14"/>
                </a:cubicBezTo>
                <a:cubicBezTo>
                  <a:pt x="19" y="14"/>
                  <a:pt x="20" y="15"/>
                  <a:pt x="20" y="15"/>
                </a:cubicBezTo>
                <a:cubicBezTo>
                  <a:pt x="20" y="15"/>
                  <a:pt x="21" y="15"/>
                  <a:pt x="21" y="15"/>
                </a:cubicBezTo>
                <a:cubicBezTo>
                  <a:pt x="21" y="15"/>
                  <a:pt x="22" y="16"/>
                  <a:pt x="22" y="16"/>
                </a:cubicBezTo>
                <a:cubicBezTo>
                  <a:pt x="22" y="16"/>
                  <a:pt x="23" y="16"/>
                  <a:pt x="23" y="16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6"/>
                  <a:pt x="25" y="16"/>
                  <a:pt x="26" y="16"/>
                </a:cubicBezTo>
                <a:cubicBezTo>
                  <a:pt x="26" y="16"/>
                  <a:pt x="26" y="16"/>
                  <a:pt x="27" y="16"/>
                </a:cubicBezTo>
                <a:cubicBezTo>
                  <a:pt x="27" y="16"/>
                  <a:pt x="28" y="16"/>
                  <a:pt x="28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7"/>
                  <a:pt x="31" y="17"/>
                  <a:pt x="32" y="18"/>
                </a:cubicBezTo>
                <a:cubicBezTo>
                  <a:pt x="33" y="18"/>
                  <a:pt x="33" y="18"/>
                  <a:pt x="33" y="18"/>
                </a:cubicBezTo>
                <a:cubicBezTo>
                  <a:pt x="33" y="18"/>
                  <a:pt x="33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9"/>
                  <a:pt x="35" y="19"/>
                  <a:pt x="36" y="19"/>
                </a:cubicBezTo>
                <a:cubicBezTo>
                  <a:pt x="36" y="19"/>
                  <a:pt x="36" y="18"/>
                  <a:pt x="36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7" y="18"/>
                  <a:pt x="38" y="18"/>
                  <a:pt x="38" y="18"/>
                </a:cubicBezTo>
                <a:cubicBezTo>
                  <a:pt x="38" y="18"/>
                  <a:pt x="38" y="18"/>
                  <a:pt x="39" y="18"/>
                </a:cubicBezTo>
                <a:cubicBezTo>
                  <a:pt x="39" y="18"/>
                  <a:pt x="39" y="18"/>
                  <a:pt x="40" y="18"/>
                </a:cubicBezTo>
                <a:cubicBezTo>
                  <a:pt x="40" y="18"/>
                  <a:pt x="40" y="18"/>
                  <a:pt x="41" y="19"/>
                </a:cubicBezTo>
                <a:cubicBezTo>
                  <a:pt x="41" y="19"/>
                  <a:pt x="41" y="19"/>
                  <a:pt x="42" y="19"/>
                </a:cubicBezTo>
                <a:cubicBezTo>
                  <a:pt x="42" y="19"/>
                  <a:pt x="42" y="19"/>
                  <a:pt x="43" y="19"/>
                </a:cubicBezTo>
                <a:cubicBezTo>
                  <a:pt x="43" y="19"/>
                  <a:pt x="43" y="19"/>
                  <a:pt x="44" y="19"/>
                </a:cubicBezTo>
                <a:cubicBezTo>
                  <a:pt x="44" y="20"/>
                  <a:pt x="45" y="20"/>
                  <a:pt x="45" y="20"/>
                </a:cubicBezTo>
                <a:cubicBezTo>
                  <a:pt x="45" y="20"/>
                  <a:pt x="45" y="20"/>
                  <a:pt x="45" y="20"/>
                </a:cubicBezTo>
                <a:cubicBezTo>
                  <a:pt x="46" y="21"/>
                  <a:pt x="46" y="21"/>
                  <a:pt x="46" y="21"/>
                </a:cubicBezTo>
                <a:cubicBezTo>
                  <a:pt x="46" y="22"/>
                  <a:pt x="46" y="22"/>
                  <a:pt x="46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7" y="22"/>
                  <a:pt x="47" y="22"/>
                </a:cubicBezTo>
                <a:cubicBezTo>
                  <a:pt x="48" y="21"/>
                  <a:pt x="48" y="21"/>
                  <a:pt x="47" y="21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20"/>
                  <a:pt x="47" y="20"/>
                  <a:pt x="47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20"/>
                  <a:pt x="48" y="20"/>
                  <a:pt x="48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513"/>
          <p:cNvSpPr>
            <a:spLocks noEditPoints="1"/>
          </p:cNvSpPr>
          <p:nvPr/>
        </p:nvSpPr>
        <p:spPr bwMode="auto">
          <a:xfrm>
            <a:off x="6680959" y="4976646"/>
            <a:ext cx="87793" cy="168146"/>
          </a:xfrm>
          <a:custGeom>
            <a:avLst/>
            <a:gdLst>
              <a:gd name="T0" fmla="*/ 35 w 37"/>
              <a:gd name="T1" fmla="*/ 24 h 71"/>
              <a:gd name="T2" fmla="*/ 34 w 37"/>
              <a:gd name="T3" fmla="*/ 22 h 71"/>
              <a:gd name="T4" fmla="*/ 34 w 37"/>
              <a:gd name="T5" fmla="*/ 22 h 71"/>
              <a:gd name="T6" fmla="*/ 33 w 37"/>
              <a:gd name="T7" fmla="*/ 22 h 71"/>
              <a:gd name="T8" fmla="*/ 33 w 37"/>
              <a:gd name="T9" fmla="*/ 5 h 71"/>
              <a:gd name="T10" fmla="*/ 35 w 37"/>
              <a:gd name="T11" fmla="*/ 11 h 71"/>
              <a:gd name="T12" fmla="*/ 35 w 37"/>
              <a:gd name="T13" fmla="*/ 18 h 71"/>
              <a:gd name="T14" fmla="*/ 37 w 37"/>
              <a:gd name="T15" fmla="*/ 11 h 71"/>
              <a:gd name="T16" fmla="*/ 30 w 37"/>
              <a:gd name="T17" fmla="*/ 0 h 71"/>
              <a:gd name="T18" fmla="*/ 31 w 37"/>
              <a:gd name="T19" fmla="*/ 16 h 71"/>
              <a:gd name="T20" fmla="*/ 32 w 37"/>
              <a:gd name="T21" fmla="*/ 18 h 71"/>
              <a:gd name="T22" fmla="*/ 33 w 37"/>
              <a:gd name="T23" fmla="*/ 21 h 71"/>
              <a:gd name="T24" fmla="*/ 31 w 37"/>
              <a:gd name="T25" fmla="*/ 23 h 71"/>
              <a:gd name="T26" fmla="*/ 29 w 37"/>
              <a:gd name="T27" fmla="*/ 24 h 71"/>
              <a:gd name="T28" fmla="*/ 26 w 37"/>
              <a:gd name="T29" fmla="*/ 26 h 71"/>
              <a:gd name="T30" fmla="*/ 24 w 37"/>
              <a:gd name="T31" fmla="*/ 31 h 71"/>
              <a:gd name="T32" fmla="*/ 22 w 37"/>
              <a:gd name="T33" fmla="*/ 40 h 71"/>
              <a:gd name="T34" fmla="*/ 18 w 37"/>
              <a:gd name="T35" fmla="*/ 47 h 71"/>
              <a:gd name="T36" fmla="*/ 17 w 37"/>
              <a:gd name="T37" fmla="*/ 48 h 71"/>
              <a:gd name="T38" fmla="*/ 17 w 37"/>
              <a:gd name="T39" fmla="*/ 49 h 71"/>
              <a:gd name="T40" fmla="*/ 14 w 37"/>
              <a:gd name="T41" fmla="*/ 47 h 71"/>
              <a:gd name="T42" fmla="*/ 11 w 37"/>
              <a:gd name="T43" fmla="*/ 46 h 71"/>
              <a:gd name="T44" fmla="*/ 10 w 37"/>
              <a:gd name="T45" fmla="*/ 45 h 71"/>
              <a:gd name="T46" fmla="*/ 0 w 37"/>
              <a:gd name="T47" fmla="*/ 55 h 71"/>
              <a:gd name="T48" fmla="*/ 0 w 37"/>
              <a:gd name="T49" fmla="*/ 57 h 71"/>
              <a:gd name="T50" fmla="*/ 17 w 37"/>
              <a:gd name="T51" fmla="*/ 60 h 71"/>
              <a:gd name="T52" fmla="*/ 18 w 37"/>
              <a:gd name="T53" fmla="*/ 61 h 71"/>
              <a:gd name="T54" fmla="*/ 17 w 37"/>
              <a:gd name="T55" fmla="*/ 62 h 71"/>
              <a:gd name="T56" fmla="*/ 16 w 37"/>
              <a:gd name="T57" fmla="*/ 63 h 71"/>
              <a:gd name="T58" fmla="*/ 12 w 37"/>
              <a:gd name="T59" fmla="*/ 67 h 71"/>
              <a:gd name="T60" fmla="*/ 9 w 37"/>
              <a:gd name="T61" fmla="*/ 71 h 71"/>
              <a:gd name="T62" fmla="*/ 12 w 37"/>
              <a:gd name="T63" fmla="*/ 71 h 71"/>
              <a:gd name="T64" fmla="*/ 21 w 37"/>
              <a:gd name="T65" fmla="*/ 68 h 71"/>
              <a:gd name="T66" fmla="*/ 24 w 37"/>
              <a:gd name="T67" fmla="*/ 53 h 71"/>
              <a:gd name="T68" fmla="*/ 22 w 37"/>
              <a:gd name="T69" fmla="*/ 51 h 71"/>
              <a:gd name="T70" fmla="*/ 18 w 37"/>
              <a:gd name="T71" fmla="*/ 50 h 71"/>
              <a:gd name="T72" fmla="*/ 19 w 37"/>
              <a:gd name="T73" fmla="*/ 49 h 71"/>
              <a:gd name="T74" fmla="*/ 20 w 37"/>
              <a:gd name="T75" fmla="*/ 48 h 71"/>
              <a:gd name="T76" fmla="*/ 24 w 37"/>
              <a:gd name="T77" fmla="*/ 41 h 71"/>
              <a:gd name="T78" fmla="*/ 25 w 37"/>
              <a:gd name="T79" fmla="*/ 33 h 71"/>
              <a:gd name="T80" fmla="*/ 28 w 37"/>
              <a:gd name="T81" fmla="*/ 28 h 71"/>
              <a:gd name="T82" fmla="*/ 29 w 37"/>
              <a:gd name="T83" fmla="*/ 27 h 71"/>
              <a:gd name="T84" fmla="*/ 30 w 37"/>
              <a:gd name="T85" fmla="*/ 26 h 71"/>
              <a:gd name="T86" fmla="*/ 35 w 37"/>
              <a:gd name="T87" fmla="*/ 26 h 71"/>
              <a:gd name="T88" fmla="*/ 35 w 37"/>
              <a:gd name="T89" fmla="*/ 26 h 71"/>
              <a:gd name="T90" fmla="*/ 35 w 37"/>
              <a:gd name="T91" fmla="*/ 24 h 71"/>
              <a:gd name="T92" fmla="*/ 11 w 37"/>
              <a:gd name="T93" fmla="*/ 48 h 71"/>
              <a:gd name="T94" fmla="*/ 6 w 37"/>
              <a:gd name="T95" fmla="*/ 51 h 71"/>
              <a:gd name="T96" fmla="*/ 4 w 37"/>
              <a:gd name="T97" fmla="*/ 55 h 71"/>
              <a:gd name="T98" fmla="*/ 2 w 37"/>
              <a:gd name="T99" fmla="*/ 57 h 71"/>
              <a:gd name="T100" fmla="*/ 2 w 37"/>
              <a:gd name="T101" fmla="*/ 57 h 71"/>
              <a:gd name="T102" fmla="*/ 2 w 37"/>
              <a:gd name="T103" fmla="*/ 54 h 71"/>
              <a:gd name="T104" fmla="*/ 5 w 37"/>
              <a:gd name="T105" fmla="*/ 49 h 71"/>
              <a:gd name="T106" fmla="*/ 10 w 37"/>
              <a:gd name="T107" fmla="*/ 47 h 71"/>
              <a:gd name="T108" fmla="*/ 11 w 37"/>
              <a:gd name="T109" fmla="*/ 47 h 71"/>
              <a:gd name="T110" fmla="*/ 13 w 37"/>
              <a:gd name="T111" fmla="*/ 47 h 71"/>
              <a:gd name="T112" fmla="*/ 11 w 37"/>
              <a:gd name="T113" fmla="*/ 48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" h="71">
                <a:moveTo>
                  <a:pt x="35" y="24"/>
                </a:moveTo>
                <a:cubicBezTo>
                  <a:pt x="35" y="23"/>
                  <a:pt x="35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3" y="22"/>
                  <a:pt x="33" y="22"/>
                </a:cubicBezTo>
                <a:cubicBezTo>
                  <a:pt x="34" y="19"/>
                  <a:pt x="35" y="12"/>
                  <a:pt x="33" y="5"/>
                </a:cubicBezTo>
                <a:cubicBezTo>
                  <a:pt x="34" y="7"/>
                  <a:pt x="35" y="9"/>
                  <a:pt x="35" y="11"/>
                </a:cubicBezTo>
                <a:cubicBezTo>
                  <a:pt x="35" y="14"/>
                  <a:pt x="35" y="16"/>
                  <a:pt x="35" y="18"/>
                </a:cubicBezTo>
                <a:cubicBezTo>
                  <a:pt x="37" y="17"/>
                  <a:pt x="37" y="13"/>
                  <a:pt x="37" y="11"/>
                </a:cubicBezTo>
                <a:cubicBezTo>
                  <a:pt x="37" y="9"/>
                  <a:pt x="35" y="3"/>
                  <a:pt x="30" y="0"/>
                </a:cubicBezTo>
                <a:cubicBezTo>
                  <a:pt x="32" y="6"/>
                  <a:pt x="28" y="9"/>
                  <a:pt x="31" y="16"/>
                </a:cubicBezTo>
                <a:cubicBezTo>
                  <a:pt x="32" y="16"/>
                  <a:pt x="32" y="17"/>
                  <a:pt x="32" y="18"/>
                </a:cubicBezTo>
                <a:cubicBezTo>
                  <a:pt x="33" y="18"/>
                  <a:pt x="33" y="19"/>
                  <a:pt x="33" y="21"/>
                </a:cubicBezTo>
                <a:cubicBezTo>
                  <a:pt x="32" y="22"/>
                  <a:pt x="32" y="22"/>
                  <a:pt x="31" y="23"/>
                </a:cubicBezTo>
                <a:cubicBezTo>
                  <a:pt x="31" y="23"/>
                  <a:pt x="29" y="23"/>
                  <a:pt x="29" y="24"/>
                </a:cubicBezTo>
                <a:cubicBezTo>
                  <a:pt x="28" y="24"/>
                  <a:pt x="26" y="25"/>
                  <a:pt x="26" y="26"/>
                </a:cubicBezTo>
                <a:cubicBezTo>
                  <a:pt x="25" y="27"/>
                  <a:pt x="24" y="30"/>
                  <a:pt x="24" y="31"/>
                </a:cubicBezTo>
                <a:cubicBezTo>
                  <a:pt x="23" y="34"/>
                  <a:pt x="23" y="38"/>
                  <a:pt x="22" y="40"/>
                </a:cubicBezTo>
                <a:cubicBezTo>
                  <a:pt x="22" y="42"/>
                  <a:pt x="20" y="45"/>
                  <a:pt x="18" y="47"/>
                </a:cubicBezTo>
                <a:cubicBezTo>
                  <a:pt x="18" y="48"/>
                  <a:pt x="18" y="48"/>
                  <a:pt x="17" y="48"/>
                </a:cubicBezTo>
                <a:cubicBezTo>
                  <a:pt x="17" y="48"/>
                  <a:pt x="17" y="49"/>
                  <a:pt x="17" y="49"/>
                </a:cubicBezTo>
                <a:cubicBezTo>
                  <a:pt x="16" y="48"/>
                  <a:pt x="15" y="47"/>
                  <a:pt x="14" y="47"/>
                </a:cubicBezTo>
                <a:cubicBezTo>
                  <a:pt x="13" y="46"/>
                  <a:pt x="12" y="46"/>
                  <a:pt x="11" y="46"/>
                </a:cubicBezTo>
                <a:cubicBezTo>
                  <a:pt x="11" y="45"/>
                  <a:pt x="10" y="45"/>
                  <a:pt x="10" y="45"/>
                </a:cubicBezTo>
                <a:cubicBezTo>
                  <a:pt x="5" y="45"/>
                  <a:pt x="1" y="49"/>
                  <a:pt x="0" y="55"/>
                </a:cubicBezTo>
                <a:cubicBezTo>
                  <a:pt x="0" y="56"/>
                  <a:pt x="0" y="57"/>
                  <a:pt x="0" y="57"/>
                </a:cubicBezTo>
                <a:cubicBezTo>
                  <a:pt x="16" y="58"/>
                  <a:pt x="17" y="59"/>
                  <a:pt x="17" y="60"/>
                </a:cubicBezTo>
                <a:cubicBezTo>
                  <a:pt x="18" y="61"/>
                  <a:pt x="18" y="61"/>
                  <a:pt x="18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3"/>
                  <a:pt x="16" y="63"/>
                  <a:pt x="16" y="63"/>
                </a:cubicBezTo>
                <a:cubicBezTo>
                  <a:pt x="12" y="67"/>
                  <a:pt x="12" y="67"/>
                  <a:pt x="12" y="67"/>
                </a:cubicBezTo>
                <a:cubicBezTo>
                  <a:pt x="12" y="68"/>
                  <a:pt x="10" y="69"/>
                  <a:pt x="9" y="71"/>
                </a:cubicBezTo>
                <a:cubicBezTo>
                  <a:pt x="10" y="71"/>
                  <a:pt x="11" y="71"/>
                  <a:pt x="12" y="71"/>
                </a:cubicBezTo>
                <a:cubicBezTo>
                  <a:pt x="15" y="71"/>
                  <a:pt x="18" y="70"/>
                  <a:pt x="21" y="68"/>
                </a:cubicBezTo>
                <a:cubicBezTo>
                  <a:pt x="26" y="64"/>
                  <a:pt x="28" y="57"/>
                  <a:pt x="24" y="53"/>
                </a:cubicBezTo>
                <a:cubicBezTo>
                  <a:pt x="24" y="53"/>
                  <a:pt x="23" y="52"/>
                  <a:pt x="22" y="51"/>
                </a:cubicBezTo>
                <a:cubicBezTo>
                  <a:pt x="21" y="51"/>
                  <a:pt x="19" y="50"/>
                  <a:pt x="18" y="50"/>
                </a:cubicBezTo>
                <a:cubicBezTo>
                  <a:pt x="18" y="50"/>
                  <a:pt x="19" y="50"/>
                  <a:pt x="19" y="49"/>
                </a:cubicBezTo>
                <a:cubicBezTo>
                  <a:pt x="19" y="49"/>
                  <a:pt x="19" y="49"/>
                  <a:pt x="20" y="48"/>
                </a:cubicBezTo>
                <a:cubicBezTo>
                  <a:pt x="21" y="46"/>
                  <a:pt x="23" y="43"/>
                  <a:pt x="24" y="41"/>
                </a:cubicBezTo>
                <a:cubicBezTo>
                  <a:pt x="24" y="38"/>
                  <a:pt x="25" y="35"/>
                  <a:pt x="25" y="33"/>
                </a:cubicBezTo>
                <a:cubicBezTo>
                  <a:pt x="26" y="31"/>
                  <a:pt x="27" y="29"/>
                  <a:pt x="28" y="28"/>
                </a:cubicBezTo>
                <a:cubicBezTo>
                  <a:pt x="28" y="28"/>
                  <a:pt x="28" y="27"/>
                  <a:pt x="29" y="27"/>
                </a:cubicBezTo>
                <a:cubicBezTo>
                  <a:pt x="29" y="26"/>
                  <a:pt x="30" y="26"/>
                  <a:pt x="30" y="26"/>
                </a:cubicBezTo>
                <a:cubicBezTo>
                  <a:pt x="32" y="26"/>
                  <a:pt x="34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6" y="26"/>
                  <a:pt x="35" y="25"/>
                  <a:pt x="35" y="24"/>
                </a:cubicBezTo>
                <a:close/>
                <a:moveTo>
                  <a:pt x="11" y="48"/>
                </a:moveTo>
                <a:cubicBezTo>
                  <a:pt x="9" y="48"/>
                  <a:pt x="7" y="49"/>
                  <a:pt x="6" y="51"/>
                </a:cubicBezTo>
                <a:cubicBezTo>
                  <a:pt x="5" y="52"/>
                  <a:pt x="4" y="54"/>
                  <a:pt x="4" y="55"/>
                </a:cubicBezTo>
                <a:cubicBezTo>
                  <a:pt x="3" y="56"/>
                  <a:pt x="3" y="57"/>
                  <a:pt x="2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2" y="57"/>
                  <a:pt x="2" y="56"/>
                  <a:pt x="2" y="54"/>
                </a:cubicBezTo>
                <a:cubicBezTo>
                  <a:pt x="2" y="53"/>
                  <a:pt x="4" y="51"/>
                  <a:pt x="5" y="49"/>
                </a:cubicBezTo>
                <a:cubicBezTo>
                  <a:pt x="6" y="48"/>
                  <a:pt x="9" y="47"/>
                  <a:pt x="10" y="47"/>
                </a:cubicBezTo>
                <a:cubicBezTo>
                  <a:pt x="10" y="47"/>
                  <a:pt x="11" y="47"/>
                  <a:pt x="11" y="47"/>
                </a:cubicBezTo>
                <a:cubicBezTo>
                  <a:pt x="12" y="47"/>
                  <a:pt x="13" y="47"/>
                  <a:pt x="13" y="47"/>
                </a:cubicBezTo>
                <a:cubicBezTo>
                  <a:pt x="13" y="48"/>
                  <a:pt x="12" y="48"/>
                  <a:pt x="11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514"/>
          <p:cNvSpPr>
            <a:spLocks/>
          </p:cNvSpPr>
          <p:nvPr/>
        </p:nvSpPr>
        <p:spPr bwMode="auto">
          <a:xfrm>
            <a:off x="6466685" y="5056998"/>
            <a:ext cx="52080" cy="14880"/>
          </a:xfrm>
          <a:custGeom>
            <a:avLst/>
            <a:gdLst>
              <a:gd name="T0" fmla="*/ 0 w 22"/>
              <a:gd name="T1" fmla="*/ 2 h 6"/>
              <a:gd name="T2" fmla="*/ 1 w 22"/>
              <a:gd name="T3" fmla="*/ 4 h 6"/>
              <a:gd name="T4" fmla="*/ 21 w 22"/>
              <a:gd name="T5" fmla="*/ 6 h 6"/>
              <a:gd name="T6" fmla="*/ 22 w 22"/>
              <a:gd name="T7" fmla="*/ 4 h 6"/>
              <a:gd name="T8" fmla="*/ 0 w 22"/>
              <a:gd name="T9" fmla="*/ 2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6">
                <a:moveTo>
                  <a:pt x="0" y="2"/>
                </a:moveTo>
                <a:cubicBezTo>
                  <a:pt x="1" y="4"/>
                  <a:pt x="1" y="4"/>
                  <a:pt x="1" y="4"/>
                </a:cubicBezTo>
                <a:cubicBezTo>
                  <a:pt x="8" y="2"/>
                  <a:pt x="15" y="3"/>
                  <a:pt x="21" y="6"/>
                </a:cubicBezTo>
                <a:cubicBezTo>
                  <a:pt x="22" y="4"/>
                  <a:pt x="22" y="4"/>
                  <a:pt x="22" y="4"/>
                </a:cubicBezTo>
                <a:cubicBezTo>
                  <a:pt x="15" y="0"/>
                  <a:pt x="7" y="0"/>
                  <a:pt x="0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515"/>
          <p:cNvSpPr>
            <a:spLocks/>
          </p:cNvSpPr>
          <p:nvPr/>
        </p:nvSpPr>
        <p:spPr bwMode="auto">
          <a:xfrm>
            <a:off x="6401212" y="5067414"/>
            <a:ext cx="58032" cy="130945"/>
          </a:xfrm>
          <a:custGeom>
            <a:avLst/>
            <a:gdLst>
              <a:gd name="T0" fmla="*/ 10 w 24"/>
              <a:gd name="T1" fmla="*/ 15 h 55"/>
              <a:gd name="T2" fmla="*/ 24 w 24"/>
              <a:gd name="T3" fmla="*/ 1 h 55"/>
              <a:gd name="T4" fmla="*/ 22 w 24"/>
              <a:gd name="T5" fmla="*/ 0 h 55"/>
              <a:gd name="T6" fmla="*/ 8 w 24"/>
              <a:gd name="T7" fmla="*/ 14 h 55"/>
              <a:gd name="T8" fmla="*/ 22 w 24"/>
              <a:gd name="T9" fmla="*/ 55 h 55"/>
              <a:gd name="T10" fmla="*/ 23 w 24"/>
              <a:gd name="T11" fmla="*/ 53 h 55"/>
              <a:gd name="T12" fmla="*/ 10 w 24"/>
              <a:gd name="T13" fmla="*/ 1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55">
                <a:moveTo>
                  <a:pt x="10" y="15"/>
                </a:moveTo>
                <a:cubicBezTo>
                  <a:pt x="13" y="9"/>
                  <a:pt x="18" y="4"/>
                  <a:pt x="24" y="1"/>
                </a:cubicBezTo>
                <a:cubicBezTo>
                  <a:pt x="22" y="0"/>
                  <a:pt x="22" y="0"/>
                  <a:pt x="22" y="0"/>
                </a:cubicBezTo>
                <a:cubicBezTo>
                  <a:pt x="16" y="3"/>
                  <a:pt x="11" y="8"/>
                  <a:pt x="8" y="14"/>
                </a:cubicBezTo>
                <a:cubicBezTo>
                  <a:pt x="0" y="30"/>
                  <a:pt x="7" y="48"/>
                  <a:pt x="22" y="55"/>
                </a:cubicBezTo>
                <a:cubicBezTo>
                  <a:pt x="23" y="53"/>
                  <a:pt x="23" y="53"/>
                  <a:pt x="23" y="53"/>
                </a:cubicBezTo>
                <a:cubicBezTo>
                  <a:pt x="9" y="47"/>
                  <a:pt x="3" y="29"/>
                  <a:pt x="10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516"/>
          <p:cNvSpPr>
            <a:spLocks/>
          </p:cNvSpPr>
          <p:nvPr/>
        </p:nvSpPr>
        <p:spPr bwMode="auto">
          <a:xfrm>
            <a:off x="6474125" y="5088246"/>
            <a:ext cx="20832" cy="20832"/>
          </a:xfrm>
          <a:custGeom>
            <a:avLst/>
            <a:gdLst>
              <a:gd name="T0" fmla="*/ 5 w 9"/>
              <a:gd name="T1" fmla="*/ 8 h 9"/>
              <a:gd name="T2" fmla="*/ 8 w 9"/>
              <a:gd name="T3" fmla="*/ 9 h 9"/>
              <a:gd name="T4" fmla="*/ 9 w 9"/>
              <a:gd name="T5" fmla="*/ 9 h 9"/>
              <a:gd name="T6" fmla="*/ 0 w 9"/>
              <a:gd name="T7" fmla="*/ 0 h 9"/>
              <a:gd name="T8" fmla="*/ 3 w 9"/>
              <a:gd name="T9" fmla="*/ 8 h 9"/>
              <a:gd name="T10" fmla="*/ 5 w 9"/>
              <a:gd name="T11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9">
                <a:moveTo>
                  <a:pt x="5" y="8"/>
                </a:moveTo>
                <a:cubicBezTo>
                  <a:pt x="6" y="8"/>
                  <a:pt x="7" y="8"/>
                  <a:pt x="8" y="9"/>
                </a:cubicBezTo>
                <a:cubicBezTo>
                  <a:pt x="9" y="9"/>
                  <a:pt x="9" y="9"/>
                  <a:pt x="9" y="9"/>
                </a:cubicBezTo>
                <a:cubicBezTo>
                  <a:pt x="0" y="0"/>
                  <a:pt x="0" y="0"/>
                  <a:pt x="0" y="0"/>
                </a:cubicBezTo>
                <a:cubicBezTo>
                  <a:pt x="3" y="8"/>
                  <a:pt x="3" y="8"/>
                  <a:pt x="3" y="8"/>
                </a:cubicBezTo>
                <a:cubicBezTo>
                  <a:pt x="4" y="8"/>
                  <a:pt x="5" y="8"/>
                  <a:pt x="5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517"/>
          <p:cNvSpPr>
            <a:spLocks/>
          </p:cNvSpPr>
          <p:nvPr/>
        </p:nvSpPr>
        <p:spPr bwMode="auto">
          <a:xfrm>
            <a:off x="6474125" y="5068903"/>
            <a:ext cx="37200" cy="28273"/>
          </a:xfrm>
          <a:custGeom>
            <a:avLst/>
            <a:gdLst>
              <a:gd name="T0" fmla="*/ 0 w 16"/>
              <a:gd name="T1" fmla="*/ 1 h 12"/>
              <a:gd name="T2" fmla="*/ 11 w 16"/>
              <a:gd name="T3" fmla="*/ 12 h 12"/>
              <a:gd name="T4" fmla="*/ 16 w 16"/>
              <a:gd name="T5" fmla="*/ 2 h 12"/>
              <a:gd name="T6" fmla="*/ 0 w 16"/>
              <a:gd name="T7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" h="12">
                <a:moveTo>
                  <a:pt x="0" y="1"/>
                </a:moveTo>
                <a:cubicBezTo>
                  <a:pt x="11" y="12"/>
                  <a:pt x="11" y="12"/>
                  <a:pt x="11" y="12"/>
                </a:cubicBezTo>
                <a:cubicBezTo>
                  <a:pt x="16" y="2"/>
                  <a:pt x="16" y="2"/>
                  <a:pt x="16" y="2"/>
                </a:cubicBezTo>
                <a:cubicBezTo>
                  <a:pt x="11" y="0"/>
                  <a:pt x="5" y="0"/>
                  <a:pt x="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518"/>
          <p:cNvSpPr>
            <a:spLocks/>
          </p:cNvSpPr>
          <p:nvPr/>
        </p:nvSpPr>
        <p:spPr bwMode="auto">
          <a:xfrm>
            <a:off x="6430972" y="5073366"/>
            <a:ext cx="44640" cy="43153"/>
          </a:xfrm>
          <a:custGeom>
            <a:avLst/>
            <a:gdLst>
              <a:gd name="T0" fmla="*/ 13 w 19"/>
              <a:gd name="T1" fmla="*/ 0 h 18"/>
              <a:gd name="T2" fmla="*/ 0 w 19"/>
              <a:gd name="T3" fmla="*/ 12 h 18"/>
              <a:gd name="T4" fmla="*/ 12 w 19"/>
              <a:gd name="T5" fmla="*/ 18 h 18"/>
              <a:gd name="T6" fmla="*/ 19 w 19"/>
              <a:gd name="T7" fmla="*/ 17 h 18"/>
              <a:gd name="T8" fmla="*/ 13 w 19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8">
                <a:moveTo>
                  <a:pt x="13" y="0"/>
                </a:moveTo>
                <a:cubicBezTo>
                  <a:pt x="8" y="2"/>
                  <a:pt x="3" y="6"/>
                  <a:pt x="0" y="12"/>
                </a:cubicBezTo>
                <a:cubicBezTo>
                  <a:pt x="12" y="18"/>
                  <a:pt x="12" y="18"/>
                  <a:pt x="12" y="18"/>
                </a:cubicBezTo>
                <a:cubicBezTo>
                  <a:pt x="13" y="17"/>
                  <a:pt x="15" y="17"/>
                  <a:pt x="19" y="17"/>
                </a:cubicBezTo>
                <a:cubicBezTo>
                  <a:pt x="13" y="0"/>
                  <a:pt x="13" y="0"/>
                  <a:pt x="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519"/>
          <p:cNvSpPr>
            <a:spLocks/>
          </p:cNvSpPr>
          <p:nvPr/>
        </p:nvSpPr>
        <p:spPr bwMode="auto">
          <a:xfrm>
            <a:off x="6420557" y="5107591"/>
            <a:ext cx="46128" cy="43153"/>
          </a:xfrm>
          <a:custGeom>
            <a:avLst/>
            <a:gdLst>
              <a:gd name="T0" fmla="*/ 2 w 19"/>
              <a:gd name="T1" fmla="*/ 18 h 18"/>
              <a:gd name="T2" fmla="*/ 19 w 19"/>
              <a:gd name="T3" fmla="*/ 12 h 18"/>
              <a:gd name="T4" fmla="*/ 15 w 19"/>
              <a:gd name="T5" fmla="*/ 7 h 18"/>
              <a:gd name="T6" fmla="*/ 14 w 19"/>
              <a:gd name="T7" fmla="*/ 6 h 18"/>
              <a:gd name="T8" fmla="*/ 14 w 19"/>
              <a:gd name="T9" fmla="*/ 6 h 18"/>
              <a:gd name="T10" fmla="*/ 3 w 19"/>
              <a:gd name="T11" fmla="*/ 0 h 18"/>
              <a:gd name="T12" fmla="*/ 2 w 19"/>
              <a:gd name="T13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8">
                <a:moveTo>
                  <a:pt x="2" y="18"/>
                </a:moveTo>
                <a:cubicBezTo>
                  <a:pt x="19" y="12"/>
                  <a:pt x="19" y="12"/>
                  <a:pt x="19" y="12"/>
                </a:cubicBezTo>
                <a:cubicBezTo>
                  <a:pt x="15" y="7"/>
                  <a:pt x="15" y="7"/>
                  <a:pt x="15" y="7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3" y="0"/>
                  <a:pt x="3" y="0"/>
                  <a:pt x="3" y="0"/>
                </a:cubicBezTo>
                <a:cubicBezTo>
                  <a:pt x="0" y="6"/>
                  <a:pt x="0" y="12"/>
                  <a:pt x="2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520"/>
          <p:cNvSpPr>
            <a:spLocks/>
          </p:cNvSpPr>
          <p:nvPr/>
        </p:nvSpPr>
        <p:spPr bwMode="auto">
          <a:xfrm>
            <a:off x="6427996" y="5140327"/>
            <a:ext cx="47617" cy="47617"/>
          </a:xfrm>
          <a:custGeom>
            <a:avLst/>
            <a:gdLst>
              <a:gd name="T0" fmla="*/ 12 w 20"/>
              <a:gd name="T1" fmla="*/ 20 h 20"/>
              <a:gd name="T2" fmla="*/ 20 w 20"/>
              <a:gd name="T3" fmla="*/ 2 h 20"/>
              <a:gd name="T4" fmla="*/ 19 w 20"/>
              <a:gd name="T5" fmla="*/ 0 h 20"/>
              <a:gd name="T6" fmla="*/ 0 w 20"/>
              <a:gd name="T7" fmla="*/ 7 h 20"/>
              <a:gd name="T8" fmla="*/ 12 w 20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0">
                <a:moveTo>
                  <a:pt x="12" y="20"/>
                </a:moveTo>
                <a:cubicBezTo>
                  <a:pt x="20" y="2"/>
                  <a:pt x="20" y="2"/>
                  <a:pt x="20" y="2"/>
                </a:cubicBezTo>
                <a:cubicBezTo>
                  <a:pt x="20" y="1"/>
                  <a:pt x="19" y="1"/>
                  <a:pt x="19" y="0"/>
                </a:cubicBezTo>
                <a:cubicBezTo>
                  <a:pt x="0" y="7"/>
                  <a:pt x="0" y="7"/>
                  <a:pt x="0" y="7"/>
                </a:cubicBezTo>
                <a:cubicBezTo>
                  <a:pt x="2" y="12"/>
                  <a:pt x="6" y="17"/>
                  <a:pt x="12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521"/>
          <p:cNvSpPr>
            <a:spLocks/>
          </p:cNvSpPr>
          <p:nvPr/>
        </p:nvSpPr>
        <p:spPr bwMode="auto">
          <a:xfrm>
            <a:off x="6490493" y="5119495"/>
            <a:ext cx="229155" cy="348196"/>
          </a:xfrm>
          <a:custGeom>
            <a:avLst/>
            <a:gdLst>
              <a:gd name="T0" fmla="*/ 55 w 96"/>
              <a:gd name="T1" fmla="*/ 42 h 146"/>
              <a:gd name="T2" fmla="*/ 76 w 96"/>
              <a:gd name="T3" fmla="*/ 21 h 146"/>
              <a:gd name="T4" fmla="*/ 91 w 96"/>
              <a:gd name="T5" fmla="*/ 6 h 146"/>
              <a:gd name="T6" fmla="*/ 95 w 96"/>
              <a:gd name="T7" fmla="*/ 1 h 146"/>
              <a:gd name="T8" fmla="*/ 69 w 96"/>
              <a:gd name="T9" fmla="*/ 0 h 146"/>
              <a:gd name="T10" fmla="*/ 31 w 96"/>
              <a:gd name="T11" fmla="*/ 0 h 146"/>
              <a:gd name="T12" fmla="*/ 32 w 96"/>
              <a:gd name="T13" fmla="*/ 2 h 146"/>
              <a:gd name="T14" fmla="*/ 67 w 96"/>
              <a:gd name="T15" fmla="*/ 2 h 146"/>
              <a:gd name="T16" fmla="*/ 69 w 96"/>
              <a:gd name="T17" fmla="*/ 2 h 146"/>
              <a:gd name="T18" fmla="*/ 91 w 96"/>
              <a:gd name="T19" fmla="*/ 3 h 146"/>
              <a:gd name="T20" fmla="*/ 85 w 96"/>
              <a:gd name="T21" fmla="*/ 8 h 146"/>
              <a:gd name="T22" fmla="*/ 71 w 96"/>
              <a:gd name="T23" fmla="*/ 21 h 146"/>
              <a:gd name="T24" fmla="*/ 55 w 96"/>
              <a:gd name="T25" fmla="*/ 34 h 146"/>
              <a:gd name="T26" fmla="*/ 45 w 96"/>
              <a:gd name="T27" fmla="*/ 39 h 146"/>
              <a:gd name="T28" fmla="*/ 42 w 96"/>
              <a:gd name="T29" fmla="*/ 39 h 146"/>
              <a:gd name="T30" fmla="*/ 38 w 96"/>
              <a:gd name="T31" fmla="*/ 39 h 146"/>
              <a:gd name="T32" fmla="*/ 29 w 96"/>
              <a:gd name="T33" fmla="*/ 34 h 146"/>
              <a:gd name="T34" fmla="*/ 12 w 96"/>
              <a:gd name="T35" fmla="*/ 21 h 146"/>
              <a:gd name="T36" fmla="*/ 0 w 96"/>
              <a:gd name="T37" fmla="*/ 10 h 146"/>
              <a:gd name="T38" fmla="*/ 4 w 96"/>
              <a:gd name="T39" fmla="*/ 17 h 146"/>
              <a:gd name="T40" fmla="*/ 4 w 96"/>
              <a:gd name="T41" fmla="*/ 18 h 146"/>
              <a:gd name="T42" fmla="*/ 7 w 96"/>
              <a:gd name="T43" fmla="*/ 21 h 146"/>
              <a:gd name="T44" fmla="*/ 28 w 96"/>
              <a:gd name="T45" fmla="*/ 42 h 146"/>
              <a:gd name="T46" fmla="*/ 37 w 96"/>
              <a:gd name="T47" fmla="*/ 87 h 146"/>
              <a:gd name="T48" fmla="*/ 37 w 96"/>
              <a:gd name="T49" fmla="*/ 127 h 146"/>
              <a:gd name="T50" fmla="*/ 30 w 96"/>
              <a:gd name="T51" fmla="*/ 136 h 146"/>
              <a:gd name="T52" fmla="*/ 16 w 96"/>
              <a:gd name="T53" fmla="*/ 142 h 146"/>
              <a:gd name="T54" fmla="*/ 7 w 96"/>
              <a:gd name="T55" fmla="*/ 145 h 146"/>
              <a:gd name="T56" fmla="*/ 24 w 96"/>
              <a:gd name="T57" fmla="*/ 146 h 146"/>
              <a:gd name="T58" fmla="*/ 59 w 96"/>
              <a:gd name="T59" fmla="*/ 146 h 146"/>
              <a:gd name="T60" fmla="*/ 76 w 96"/>
              <a:gd name="T61" fmla="*/ 145 h 146"/>
              <a:gd name="T62" fmla="*/ 67 w 96"/>
              <a:gd name="T63" fmla="*/ 142 h 146"/>
              <a:gd name="T64" fmla="*/ 53 w 96"/>
              <a:gd name="T65" fmla="*/ 136 h 146"/>
              <a:gd name="T66" fmla="*/ 46 w 96"/>
              <a:gd name="T67" fmla="*/ 127 h 146"/>
              <a:gd name="T68" fmla="*/ 46 w 96"/>
              <a:gd name="T69" fmla="*/ 87 h 146"/>
              <a:gd name="T70" fmla="*/ 55 w 96"/>
              <a:gd name="T71" fmla="*/ 42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6" h="146">
                <a:moveTo>
                  <a:pt x="55" y="42"/>
                </a:moveTo>
                <a:cubicBezTo>
                  <a:pt x="60" y="37"/>
                  <a:pt x="69" y="27"/>
                  <a:pt x="76" y="21"/>
                </a:cubicBezTo>
                <a:cubicBezTo>
                  <a:pt x="82" y="15"/>
                  <a:pt x="89" y="8"/>
                  <a:pt x="91" y="6"/>
                </a:cubicBezTo>
                <a:cubicBezTo>
                  <a:pt x="93" y="4"/>
                  <a:pt x="95" y="2"/>
                  <a:pt x="95" y="1"/>
                </a:cubicBezTo>
                <a:cubicBezTo>
                  <a:pt x="96" y="0"/>
                  <a:pt x="84" y="0"/>
                  <a:pt x="69" y="0"/>
                </a:cubicBezTo>
                <a:cubicBezTo>
                  <a:pt x="59" y="0"/>
                  <a:pt x="44" y="0"/>
                  <a:pt x="31" y="0"/>
                </a:cubicBezTo>
                <a:cubicBezTo>
                  <a:pt x="32" y="2"/>
                  <a:pt x="32" y="2"/>
                  <a:pt x="32" y="2"/>
                </a:cubicBezTo>
                <a:cubicBezTo>
                  <a:pt x="44" y="2"/>
                  <a:pt x="57" y="2"/>
                  <a:pt x="67" y="2"/>
                </a:cubicBezTo>
                <a:cubicBezTo>
                  <a:pt x="67" y="2"/>
                  <a:pt x="68" y="2"/>
                  <a:pt x="69" y="2"/>
                </a:cubicBezTo>
                <a:cubicBezTo>
                  <a:pt x="82" y="2"/>
                  <a:pt x="91" y="2"/>
                  <a:pt x="91" y="3"/>
                </a:cubicBezTo>
                <a:cubicBezTo>
                  <a:pt x="90" y="3"/>
                  <a:pt x="88" y="6"/>
                  <a:pt x="85" y="8"/>
                </a:cubicBezTo>
                <a:cubicBezTo>
                  <a:pt x="83" y="10"/>
                  <a:pt x="76" y="16"/>
                  <a:pt x="71" y="21"/>
                </a:cubicBezTo>
                <a:cubicBezTo>
                  <a:pt x="65" y="26"/>
                  <a:pt x="58" y="32"/>
                  <a:pt x="55" y="34"/>
                </a:cubicBezTo>
                <a:cubicBezTo>
                  <a:pt x="51" y="36"/>
                  <a:pt x="47" y="38"/>
                  <a:pt x="45" y="39"/>
                </a:cubicBezTo>
                <a:cubicBezTo>
                  <a:pt x="44" y="39"/>
                  <a:pt x="43" y="39"/>
                  <a:pt x="42" y="39"/>
                </a:cubicBezTo>
                <a:cubicBezTo>
                  <a:pt x="40" y="39"/>
                  <a:pt x="39" y="39"/>
                  <a:pt x="38" y="39"/>
                </a:cubicBezTo>
                <a:cubicBezTo>
                  <a:pt x="37" y="38"/>
                  <a:pt x="32" y="36"/>
                  <a:pt x="29" y="34"/>
                </a:cubicBezTo>
                <a:cubicBezTo>
                  <a:pt x="25" y="32"/>
                  <a:pt x="18" y="26"/>
                  <a:pt x="12" y="21"/>
                </a:cubicBezTo>
                <a:cubicBezTo>
                  <a:pt x="8" y="17"/>
                  <a:pt x="3" y="13"/>
                  <a:pt x="0" y="10"/>
                </a:cubicBezTo>
                <a:cubicBezTo>
                  <a:pt x="1" y="13"/>
                  <a:pt x="3" y="15"/>
                  <a:pt x="4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9"/>
                  <a:pt x="6" y="20"/>
                  <a:pt x="7" y="21"/>
                </a:cubicBezTo>
                <a:cubicBezTo>
                  <a:pt x="14" y="27"/>
                  <a:pt x="23" y="37"/>
                  <a:pt x="28" y="42"/>
                </a:cubicBezTo>
                <a:cubicBezTo>
                  <a:pt x="33" y="48"/>
                  <a:pt x="37" y="68"/>
                  <a:pt x="37" y="87"/>
                </a:cubicBezTo>
                <a:cubicBezTo>
                  <a:pt x="38" y="106"/>
                  <a:pt x="37" y="124"/>
                  <a:pt x="37" y="127"/>
                </a:cubicBezTo>
                <a:cubicBezTo>
                  <a:pt x="36" y="130"/>
                  <a:pt x="33" y="134"/>
                  <a:pt x="30" y="136"/>
                </a:cubicBezTo>
                <a:cubicBezTo>
                  <a:pt x="27" y="139"/>
                  <a:pt x="20" y="141"/>
                  <a:pt x="16" y="142"/>
                </a:cubicBezTo>
                <a:cubicBezTo>
                  <a:pt x="11" y="143"/>
                  <a:pt x="7" y="144"/>
                  <a:pt x="7" y="145"/>
                </a:cubicBezTo>
                <a:cubicBezTo>
                  <a:pt x="7" y="146"/>
                  <a:pt x="15" y="146"/>
                  <a:pt x="24" y="146"/>
                </a:cubicBezTo>
                <a:cubicBezTo>
                  <a:pt x="34" y="146"/>
                  <a:pt x="49" y="146"/>
                  <a:pt x="59" y="146"/>
                </a:cubicBezTo>
                <a:cubicBezTo>
                  <a:pt x="68" y="146"/>
                  <a:pt x="76" y="146"/>
                  <a:pt x="76" y="145"/>
                </a:cubicBezTo>
                <a:cubicBezTo>
                  <a:pt x="76" y="144"/>
                  <a:pt x="72" y="143"/>
                  <a:pt x="67" y="142"/>
                </a:cubicBezTo>
                <a:cubicBezTo>
                  <a:pt x="63" y="141"/>
                  <a:pt x="56" y="139"/>
                  <a:pt x="53" y="136"/>
                </a:cubicBezTo>
                <a:cubicBezTo>
                  <a:pt x="50" y="134"/>
                  <a:pt x="47" y="130"/>
                  <a:pt x="46" y="127"/>
                </a:cubicBezTo>
                <a:cubicBezTo>
                  <a:pt x="46" y="124"/>
                  <a:pt x="45" y="106"/>
                  <a:pt x="46" y="87"/>
                </a:cubicBezTo>
                <a:cubicBezTo>
                  <a:pt x="46" y="68"/>
                  <a:pt x="50" y="48"/>
                  <a:pt x="55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522"/>
          <p:cNvSpPr>
            <a:spLocks/>
          </p:cNvSpPr>
          <p:nvPr/>
        </p:nvSpPr>
        <p:spPr bwMode="auto">
          <a:xfrm>
            <a:off x="6515790" y="5119495"/>
            <a:ext cx="38688" cy="4465"/>
          </a:xfrm>
          <a:custGeom>
            <a:avLst/>
            <a:gdLst>
              <a:gd name="T0" fmla="*/ 6 w 16"/>
              <a:gd name="T1" fmla="*/ 2 h 2"/>
              <a:gd name="T2" fmla="*/ 16 w 16"/>
              <a:gd name="T3" fmla="*/ 2 h 2"/>
              <a:gd name="T4" fmla="*/ 15 w 16"/>
              <a:gd name="T5" fmla="*/ 0 h 2"/>
              <a:gd name="T6" fmla="*/ 3 w 16"/>
              <a:gd name="T7" fmla="*/ 0 h 2"/>
              <a:gd name="T8" fmla="*/ 0 w 16"/>
              <a:gd name="T9" fmla="*/ 0 h 2"/>
              <a:gd name="T10" fmla="*/ 3 w 16"/>
              <a:gd name="T11" fmla="*/ 2 h 2"/>
              <a:gd name="T12" fmla="*/ 6 w 16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2">
                <a:moveTo>
                  <a:pt x="6" y="2"/>
                </a:moveTo>
                <a:cubicBezTo>
                  <a:pt x="9" y="2"/>
                  <a:pt x="12" y="2"/>
                  <a:pt x="16" y="2"/>
                </a:cubicBezTo>
                <a:cubicBezTo>
                  <a:pt x="15" y="0"/>
                  <a:pt x="15" y="0"/>
                  <a:pt x="15" y="0"/>
                </a:cubicBezTo>
                <a:cubicBezTo>
                  <a:pt x="11" y="0"/>
                  <a:pt x="7" y="0"/>
                  <a:pt x="3" y="0"/>
                </a:cubicBezTo>
                <a:cubicBezTo>
                  <a:pt x="2" y="0"/>
                  <a:pt x="1" y="0"/>
                  <a:pt x="0" y="0"/>
                </a:cubicBezTo>
                <a:cubicBezTo>
                  <a:pt x="3" y="2"/>
                  <a:pt x="3" y="2"/>
                  <a:pt x="3" y="2"/>
                </a:cubicBezTo>
                <a:cubicBezTo>
                  <a:pt x="4" y="2"/>
                  <a:pt x="5" y="2"/>
                  <a:pt x="6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523"/>
          <p:cNvSpPr>
            <a:spLocks/>
          </p:cNvSpPr>
          <p:nvPr/>
        </p:nvSpPr>
        <p:spPr bwMode="auto">
          <a:xfrm>
            <a:off x="6459245" y="5119495"/>
            <a:ext cx="20832" cy="20832"/>
          </a:xfrm>
          <a:custGeom>
            <a:avLst/>
            <a:gdLst>
              <a:gd name="T0" fmla="*/ 7 w 9"/>
              <a:gd name="T1" fmla="*/ 3 h 9"/>
              <a:gd name="T2" fmla="*/ 7 w 9"/>
              <a:gd name="T3" fmla="*/ 0 h 9"/>
              <a:gd name="T4" fmla="*/ 1 w 9"/>
              <a:gd name="T5" fmla="*/ 1 h 9"/>
              <a:gd name="T6" fmla="*/ 5 w 9"/>
              <a:gd name="T7" fmla="*/ 6 h 9"/>
              <a:gd name="T8" fmla="*/ 9 w 9"/>
              <a:gd name="T9" fmla="*/ 9 h 9"/>
              <a:gd name="T10" fmla="*/ 7 w 9"/>
              <a:gd name="T11" fmla="*/ 4 h 9"/>
              <a:gd name="T12" fmla="*/ 6 w 9"/>
              <a:gd name="T13" fmla="*/ 3 h 9"/>
              <a:gd name="T14" fmla="*/ 7 w 9"/>
              <a:gd name="T15" fmla="*/ 3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9">
                <a:moveTo>
                  <a:pt x="7" y="3"/>
                </a:moveTo>
                <a:cubicBezTo>
                  <a:pt x="7" y="2"/>
                  <a:pt x="7" y="1"/>
                  <a:pt x="7" y="0"/>
                </a:cubicBezTo>
                <a:cubicBezTo>
                  <a:pt x="3" y="0"/>
                  <a:pt x="0" y="1"/>
                  <a:pt x="1" y="1"/>
                </a:cubicBezTo>
                <a:cubicBezTo>
                  <a:pt x="1" y="2"/>
                  <a:pt x="3" y="4"/>
                  <a:pt x="5" y="6"/>
                </a:cubicBezTo>
                <a:cubicBezTo>
                  <a:pt x="6" y="7"/>
                  <a:pt x="7" y="8"/>
                  <a:pt x="9" y="9"/>
                </a:cubicBezTo>
                <a:cubicBezTo>
                  <a:pt x="8" y="8"/>
                  <a:pt x="8" y="6"/>
                  <a:pt x="7" y="4"/>
                </a:cubicBezTo>
                <a:cubicBezTo>
                  <a:pt x="7" y="4"/>
                  <a:pt x="6" y="3"/>
                  <a:pt x="6" y="3"/>
                </a:cubicBezTo>
                <a:cubicBezTo>
                  <a:pt x="6" y="3"/>
                  <a:pt x="6" y="3"/>
                  <a:pt x="7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524"/>
          <p:cNvSpPr>
            <a:spLocks/>
          </p:cNvSpPr>
          <p:nvPr/>
        </p:nvSpPr>
        <p:spPr bwMode="auto">
          <a:xfrm>
            <a:off x="6487517" y="5119495"/>
            <a:ext cx="19344" cy="4465"/>
          </a:xfrm>
          <a:custGeom>
            <a:avLst/>
            <a:gdLst>
              <a:gd name="T0" fmla="*/ 6 w 8"/>
              <a:gd name="T1" fmla="*/ 0 h 2"/>
              <a:gd name="T2" fmla="*/ 0 w 8"/>
              <a:gd name="T3" fmla="*/ 0 h 2"/>
              <a:gd name="T4" fmla="*/ 0 w 8"/>
              <a:gd name="T5" fmla="*/ 0 h 2"/>
              <a:gd name="T6" fmla="*/ 0 w 8"/>
              <a:gd name="T7" fmla="*/ 2 h 2"/>
              <a:gd name="T8" fmla="*/ 8 w 8"/>
              <a:gd name="T9" fmla="*/ 2 h 2"/>
              <a:gd name="T10" fmla="*/ 6 w 8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2">
                <a:moveTo>
                  <a:pt x="6" y="0"/>
                </a:moveTo>
                <a:cubicBezTo>
                  <a:pt x="4" y="0"/>
                  <a:pt x="2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2" y="2"/>
                  <a:pt x="5" y="2"/>
                  <a:pt x="8" y="2"/>
                </a:cubicBezTo>
                <a:lnTo>
                  <a:pt x="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525"/>
          <p:cNvSpPr>
            <a:spLocks noEditPoints="1"/>
          </p:cNvSpPr>
          <p:nvPr/>
        </p:nvSpPr>
        <p:spPr bwMode="auto">
          <a:xfrm>
            <a:off x="6328300" y="4949861"/>
            <a:ext cx="333316" cy="255939"/>
          </a:xfrm>
          <a:custGeom>
            <a:avLst/>
            <a:gdLst>
              <a:gd name="T0" fmla="*/ 38 w 140"/>
              <a:gd name="T1" fmla="*/ 32 h 107"/>
              <a:gd name="T2" fmla="*/ 40 w 140"/>
              <a:gd name="T3" fmla="*/ 33 h 107"/>
              <a:gd name="T4" fmla="*/ 41 w 140"/>
              <a:gd name="T5" fmla="*/ 34 h 107"/>
              <a:gd name="T6" fmla="*/ 91 w 140"/>
              <a:gd name="T7" fmla="*/ 89 h 107"/>
              <a:gd name="T8" fmla="*/ 84 w 140"/>
              <a:gd name="T9" fmla="*/ 84 h 107"/>
              <a:gd name="T10" fmla="*/ 83 w 140"/>
              <a:gd name="T11" fmla="*/ 87 h 107"/>
              <a:gd name="T12" fmla="*/ 81 w 140"/>
              <a:gd name="T13" fmla="*/ 81 h 107"/>
              <a:gd name="T14" fmla="*/ 99 w 140"/>
              <a:gd name="T15" fmla="*/ 103 h 107"/>
              <a:gd name="T16" fmla="*/ 134 w 140"/>
              <a:gd name="T17" fmla="*/ 93 h 107"/>
              <a:gd name="T18" fmla="*/ 138 w 140"/>
              <a:gd name="T19" fmla="*/ 81 h 107"/>
              <a:gd name="T20" fmla="*/ 127 w 140"/>
              <a:gd name="T21" fmla="*/ 78 h 107"/>
              <a:gd name="T22" fmla="*/ 115 w 140"/>
              <a:gd name="T23" fmla="*/ 80 h 107"/>
              <a:gd name="T24" fmla="*/ 104 w 140"/>
              <a:gd name="T25" fmla="*/ 78 h 107"/>
              <a:gd name="T26" fmla="*/ 111 w 140"/>
              <a:gd name="T27" fmla="*/ 77 h 107"/>
              <a:gd name="T28" fmla="*/ 106 w 140"/>
              <a:gd name="T29" fmla="*/ 82 h 107"/>
              <a:gd name="T30" fmla="*/ 90 w 140"/>
              <a:gd name="T31" fmla="*/ 38 h 107"/>
              <a:gd name="T32" fmla="*/ 90 w 140"/>
              <a:gd name="T33" fmla="*/ 36 h 107"/>
              <a:gd name="T34" fmla="*/ 89 w 140"/>
              <a:gd name="T35" fmla="*/ 34 h 107"/>
              <a:gd name="T36" fmla="*/ 89 w 140"/>
              <a:gd name="T37" fmla="*/ 32 h 107"/>
              <a:gd name="T38" fmla="*/ 88 w 140"/>
              <a:gd name="T39" fmla="*/ 30 h 107"/>
              <a:gd name="T40" fmla="*/ 88 w 140"/>
              <a:gd name="T41" fmla="*/ 29 h 107"/>
              <a:gd name="T42" fmla="*/ 87 w 140"/>
              <a:gd name="T43" fmla="*/ 27 h 107"/>
              <a:gd name="T44" fmla="*/ 79 w 140"/>
              <a:gd name="T45" fmla="*/ 0 h 107"/>
              <a:gd name="T46" fmla="*/ 84 w 140"/>
              <a:gd name="T47" fmla="*/ 27 h 107"/>
              <a:gd name="T48" fmla="*/ 85 w 140"/>
              <a:gd name="T49" fmla="*/ 28 h 107"/>
              <a:gd name="T50" fmla="*/ 85 w 140"/>
              <a:gd name="T51" fmla="*/ 30 h 107"/>
              <a:gd name="T52" fmla="*/ 86 w 140"/>
              <a:gd name="T53" fmla="*/ 32 h 107"/>
              <a:gd name="T54" fmla="*/ 86 w 140"/>
              <a:gd name="T55" fmla="*/ 34 h 107"/>
              <a:gd name="T56" fmla="*/ 87 w 140"/>
              <a:gd name="T57" fmla="*/ 36 h 107"/>
              <a:gd name="T58" fmla="*/ 87 w 140"/>
              <a:gd name="T59" fmla="*/ 38 h 107"/>
              <a:gd name="T60" fmla="*/ 87 w 140"/>
              <a:gd name="T61" fmla="*/ 40 h 107"/>
              <a:gd name="T62" fmla="*/ 97 w 140"/>
              <a:gd name="T63" fmla="*/ 80 h 107"/>
              <a:gd name="T64" fmla="*/ 85 w 140"/>
              <a:gd name="T65" fmla="*/ 75 h 107"/>
              <a:gd name="T66" fmla="*/ 86 w 140"/>
              <a:gd name="T67" fmla="*/ 76 h 107"/>
              <a:gd name="T68" fmla="*/ 88 w 140"/>
              <a:gd name="T69" fmla="*/ 80 h 107"/>
              <a:gd name="T70" fmla="*/ 95 w 140"/>
              <a:gd name="T71" fmla="*/ 80 h 107"/>
              <a:gd name="T72" fmla="*/ 43 w 140"/>
              <a:gd name="T73" fmla="*/ 33 h 107"/>
              <a:gd name="T74" fmla="*/ 42 w 140"/>
              <a:gd name="T75" fmla="*/ 31 h 107"/>
              <a:gd name="T76" fmla="*/ 40 w 140"/>
              <a:gd name="T77" fmla="*/ 29 h 107"/>
              <a:gd name="T78" fmla="*/ 37 w 140"/>
              <a:gd name="T79" fmla="*/ 28 h 107"/>
              <a:gd name="T80" fmla="*/ 35 w 140"/>
              <a:gd name="T81" fmla="*/ 27 h 107"/>
              <a:gd name="T82" fmla="*/ 32 w 140"/>
              <a:gd name="T83" fmla="*/ 27 h 107"/>
              <a:gd name="T84" fmla="*/ 1 w 140"/>
              <a:gd name="T85" fmla="*/ 31 h 107"/>
              <a:gd name="T86" fmla="*/ 30 w 140"/>
              <a:gd name="T87" fmla="*/ 30 h 107"/>
              <a:gd name="T88" fmla="*/ 32 w 140"/>
              <a:gd name="T89" fmla="*/ 30 h 107"/>
              <a:gd name="T90" fmla="*/ 35 w 140"/>
              <a:gd name="T91" fmla="*/ 30 h 107"/>
              <a:gd name="T92" fmla="*/ 132 w 140"/>
              <a:gd name="T93" fmla="*/ 89 h 107"/>
              <a:gd name="T94" fmla="*/ 118 w 140"/>
              <a:gd name="T95" fmla="*/ 90 h 107"/>
              <a:gd name="T96" fmla="*/ 132 w 140"/>
              <a:gd name="T97" fmla="*/ 89 h 107"/>
              <a:gd name="T98" fmla="*/ 138 w 140"/>
              <a:gd name="T99" fmla="*/ 84 h 107"/>
              <a:gd name="T100" fmla="*/ 129 w 140"/>
              <a:gd name="T101" fmla="*/ 78 h 107"/>
              <a:gd name="T102" fmla="*/ 131 w 140"/>
              <a:gd name="T103" fmla="*/ 81 h 107"/>
              <a:gd name="T104" fmla="*/ 121 w 140"/>
              <a:gd name="T105" fmla="*/ 83 h 107"/>
              <a:gd name="T106" fmla="*/ 109 w 140"/>
              <a:gd name="T107" fmla="*/ 85 h 107"/>
              <a:gd name="T108" fmla="*/ 120 w 140"/>
              <a:gd name="T109" fmla="*/ 86 h 107"/>
              <a:gd name="T110" fmla="*/ 113 w 140"/>
              <a:gd name="T111" fmla="*/ 101 h 107"/>
              <a:gd name="T112" fmla="*/ 110 w 140"/>
              <a:gd name="T113" fmla="*/ 87 h 107"/>
              <a:gd name="T114" fmla="*/ 106 w 140"/>
              <a:gd name="T115" fmla="*/ 84 h 107"/>
              <a:gd name="T116" fmla="*/ 93 w 140"/>
              <a:gd name="T117" fmla="*/ 9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0" h="107">
                <a:moveTo>
                  <a:pt x="36" y="31"/>
                </a:moveTo>
                <a:cubicBezTo>
                  <a:pt x="36" y="31"/>
                  <a:pt x="37" y="30"/>
                  <a:pt x="37" y="30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2"/>
                  <a:pt x="37" y="32"/>
                </a:cubicBezTo>
                <a:cubicBezTo>
                  <a:pt x="37" y="32"/>
                  <a:pt x="38" y="32"/>
                  <a:pt x="38" y="32"/>
                </a:cubicBezTo>
                <a:cubicBezTo>
                  <a:pt x="38" y="32"/>
                  <a:pt x="38" y="32"/>
                  <a:pt x="38" y="31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3"/>
                  <a:pt x="38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40" y="33"/>
                  <a:pt x="40" y="33"/>
                </a:cubicBezTo>
                <a:cubicBezTo>
                  <a:pt x="40" y="33"/>
                  <a:pt x="40" y="33"/>
                  <a:pt x="40" y="33"/>
                </a:cubicBezTo>
                <a:cubicBezTo>
                  <a:pt x="39" y="33"/>
                  <a:pt x="39" y="34"/>
                  <a:pt x="40" y="34"/>
                </a:cubicBezTo>
                <a:cubicBezTo>
                  <a:pt x="40" y="34"/>
                  <a:pt x="40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36"/>
                  <a:pt x="41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5"/>
                  <a:pt x="42" y="35"/>
                  <a:pt x="42" y="35"/>
                </a:cubicBezTo>
                <a:cubicBezTo>
                  <a:pt x="91" y="89"/>
                  <a:pt x="91" y="89"/>
                  <a:pt x="91" y="89"/>
                </a:cubicBezTo>
                <a:cubicBezTo>
                  <a:pt x="91" y="89"/>
                  <a:pt x="91" y="90"/>
                  <a:pt x="91" y="90"/>
                </a:cubicBezTo>
                <a:cubicBezTo>
                  <a:pt x="91" y="90"/>
                  <a:pt x="91" y="90"/>
                  <a:pt x="91" y="90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6"/>
                  <a:pt x="85" y="86"/>
                  <a:pt x="84" y="86"/>
                </a:cubicBezTo>
                <a:cubicBezTo>
                  <a:pt x="84" y="86"/>
                  <a:pt x="83" y="85"/>
                  <a:pt x="84" y="84"/>
                </a:cubicBezTo>
                <a:cubicBezTo>
                  <a:pt x="84" y="84"/>
                  <a:pt x="84" y="84"/>
                  <a:pt x="85" y="83"/>
                </a:cubicBezTo>
                <a:cubicBezTo>
                  <a:pt x="84" y="83"/>
                  <a:pt x="84" y="83"/>
                  <a:pt x="84" y="83"/>
                </a:cubicBezTo>
                <a:cubicBezTo>
                  <a:pt x="84" y="83"/>
                  <a:pt x="84" y="83"/>
                  <a:pt x="83" y="84"/>
                </a:cubicBezTo>
                <a:cubicBezTo>
                  <a:pt x="83" y="84"/>
                  <a:pt x="83" y="85"/>
                  <a:pt x="83" y="85"/>
                </a:cubicBezTo>
                <a:cubicBezTo>
                  <a:pt x="83" y="86"/>
                  <a:pt x="83" y="86"/>
                  <a:pt x="83" y="87"/>
                </a:cubicBezTo>
                <a:cubicBezTo>
                  <a:pt x="82" y="87"/>
                  <a:pt x="81" y="87"/>
                  <a:pt x="80" y="87"/>
                </a:cubicBezTo>
                <a:cubicBezTo>
                  <a:pt x="80" y="86"/>
                  <a:pt x="79" y="86"/>
                  <a:pt x="80" y="85"/>
                </a:cubicBezTo>
                <a:cubicBezTo>
                  <a:pt x="81" y="83"/>
                  <a:pt x="81" y="82"/>
                  <a:pt x="82" y="80"/>
                </a:cubicBezTo>
                <a:cubicBezTo>
                  <a:pt x="81" y="80"/>
                  <a:pt x="81" y="80"/>
                  <a:pt x="81" y="80"/>
                </a:cubicBezTo>
                <a:cubicBezTo>
                  <a:pt x="81" y="80"/>
                  <a:pt x="81" y="81"/>
                  <a:pt x="81" y="81"/>
                </a:cubicBezTo>
                <a:cubicBezTo>
                  <a:pt x="80" y="82"/>
                  <a:pt x="80" y="83"/>
                  <a:pt x="79" y="85"/>
                </a:cubicBezTo>
                <a:cubicBezTo>
                  <a:pt x="79" y="86"/>
                  <a:pt x="79" y="86"/>
                  <a:pt x="79" y="87"/>
                </a:cubicBezTo>
                <a:cubicBezTo>
                  <a:pt x="79" y="87"/>
                  <a:pt x="79" y="87"/>
                  <a:pt x="79" y="87"/>
                </a:cubicBezTo>
                <a:cubicBezTo>
                  <a:pt x="79" y="88"/>
                  <a:pt x="83" y="91"/>
                  <a:pt x="86" y="94"/>
                </a:cubicBezTo>
                <a:cubicBezTo>
                  <a:pt x="90" y="97"/>
                  <a:pt x="96" y="101"/>
                  <a:pt x="99" y="103"/>
                </a:cubicBezTo>
                <a:cubicBezTo>
                  <a:pt x="102" y="105"/>
                  <a:pt x="105" y="106"/>
                  <a:pt x="107" y="107"/>
                </a:cubicBezTo>
                <a:cubicBezTo>
                  <a:pt x="108" y="107"/>
                  <a:pt x="111" y="107"/>
                  <a:pt x="112" y="107"/>
                </a:cubicBezTo>
                <a:cubicBezTo>
                  <a:pt x="114" y="106"/>
                  <a:pt x="117" y="105"/>
                  <a:pt x="120" y="103"/>
                </a:cubicBezTo>
                <a:cubicBezTo>
                  <a:pt x="123" y="101"/>
                  <a:pt x="129" y="97"/>
                  <a:pt x="133" y="94"/>
                </a:cubicBezTo>
                <a:cubicBezTo>
                  <a:pt x="133" y="94"/>
                  <a:pt x="134" y="93"/>
                  <a:pt x="134" y="93"/>
                </a:cubicBezTo>
                <a:cubicBezTo>
                  <a:pt x="137" y="90"/>
                  <a:pt x="140" y="88"/>
                  <a:pt x="140" y="87"/>
                </a:cubicBezTo>
                <a:cubicBezTo>
                  <a:pt x="140" y="87"/>
                  <a:pt x="139" y="87"/>
                  <a:pt x="137" y="87"/>
                </a:cubicBezTo>
                <a:cubicBezTo>
                  <a:pt x="138" y="86"/>
                  <a:pt x="138" y="85"/>
                  <a:pt x="139" y="84"/>
                </a:cubicBezTo>
                <a:cubicBezTo>
                  <a:pt x="139" y="84"/>
                  <a:pt x="140" y="83"/>
                  <a:pt x="139" y="83"/>
                </a:cubicBezTo>
                <a:cubicBezTo>
                  <a:pt x="139" y="82"/>
                  <a:pt x="139" y="82"/>
                  <a:pt x="138" y="81"/>
                </a:cubicBezTo>
                <a:cubicBezTo>
                  <a:pt x="137" y="80"/>
                  <a:pt x="136" y="79"/>
                  <a:pt x="136" y="79"/>
                </a:cubicBezTo>
                <a:cubicBezTo>
                  <a:pt x="135" y="78"/>
                  <a:pt x="134" y="77"/>
                  <a:pt x="132" y="76"/>
                </a:cubicBezTo>
                <a:cubicBezTo>
                  <a:pt x="132" y="76"/>
                  <a:pt x="132" y="75"/>
                  <a:pt x="131" y="75"/>
                </a:cubicBezTo>
                <a:cubicBezTo>
                  <a:pt x="130" y="75"/>
                  <a:pt x="129" y="76"/>
                  <a:pt x="129" y="77"/>
                </a:cubicBezTo>
                <a:cubicBezTo>
                  <a:pt x="128" y="77"/>
                  <a:pt x="128" y="78"/>
                  <a:pt x="127" y="78"/>
                </a:cubicBezTo>
                <a:cubicBezTo>
                  <a:pt x="126" y="78"/>
                  <a:pt x="125" y="78"/>
                  <a:pt x="124" y="78"/>
                </a:cubicBezTo>
                <a:cubicBezTo>
                  <a:pt x="123" y="77"/>
                  <a:pt x="122" y="77"/>
                  <a:pt x="119" y="77"/>
                </a:cubicBezTo>
                <a:cubicBezTo>
                  <a:pt x="119" y="77"/>
                  <a:pt x="118" y="77"/>
                  <a:pt x="118" y="77"/>
                </a:cubicBezTo>
                <a:cubicBezTo>
                  <a:pt x="117" y="77"/>
                  <a:pt x="116" y="79"/>
                  <a:pt x="116" y="80"/>
                </a:cubicBezTo>
                <a:cubicBezTo>
                  <a:pt x="115" y="80"/>
                  <a:pt x="115" y="80"/>
                  <a:pt x="115" y="80"/>
                </a:cubicBezTo>
                <a:cubicBezTo>
                  <a:pt x="115" y="80"/>
                  <a:pt x="114" y="80"/>
                  <a:pt x="113" y="81"/>
                </a:cubicBezTo>
                <a:cubicBezTo>
                  <a:pt x="113" y="80"/>
                  <a:pt x="112" y="78"/>
                  <a:pt x="111" y="77"/>
                </a:cubicBezTo>
                <a:cubicBezTo>
                  <a:pt x="111" y="76"/>
                  <a:pt x="110" y="76"/>
                  <a:pt x="109" y="76"/>
                </a:cubicBezTo>
                <a:cubicBezTo>
                  <a:pt x="108" y="76"/>
                  <a:pt x="107" y="76"/>
                  <a:pt x="106" y="77"/>
                </a:cubicBezTo>
                <a:cubicBezTo>
                  <a:pt x="105" y="77"/>
                  <a:pt x="104" y="77"/>
                  <a:pt x="104" y="78"/>
                </a:cubicBezTo>
                <a:cubicBezTo>
                  <a:pt x="103" y="78"/>
                  <a:pt x="102" y="79"/>
                  <a:pt x="101" y="79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3" y="79"/>
                  <a:pt x="104" y="79"/>
                  <a:pt x="107" y="77"/>
                </a:cubicBezTo>
                <a:cubicBezTo>
                  <a:pt x="107" y="77"/>
                  <a:pt x="108" y="77"/>
                  <a:pt x="109" y="77"/>
                </a:cubicBezTo>
                <a:cubicBezTo>
                  <a:pt x="109" y="77"/>
                  <a:pt x="110" y="77"/>
                  <a:pt x="111" y="77"/>
                </a:cubicBezTo>
                <a:cubicBezTo>
                  <a:pt x="112" y="79"/>
                  <a:pt x="112" y="80"/>
                  <a:pt x="113" y="81"/>
                </a:cubicBezTo>
                <a:cubicBezTo>
                  <a:pt x="112" y="81"/>
                  <a:pt x="112" y="81"/>
                  <a:pt x="112" y="82"/>
                </a:cubicBezTo>
                <a:cubicBezTo>
                  <a:pt x="110" y="83"/>
                  <a:pt x="109" y="83"/>
                  <a:pt x="109" y="84"/>
                </a:cubicBezTo>
                <a:cubicBezTo>
                  <a:pt x="109" y="84"/>
                  <a:pt x="109" y="84"/>
                  <a:pt x="109" y="84"/>
                </a:cubicBezTo>
                <a:cubicBezTo>
                  <a:pt x="108" y="83"/>
                  <a:pt x="107" y="83"/>
                  <a:pt x="106" y="82"/>
                </a:cubicBezTo>
                <a:cubicBezTo>
                  <a:pt x="105" y="82"/>
                  <a:pt x="104" y="82"/>
                  <a:pt x="103" y="82"/>
                </a:cubicBezTo>
                <a:cubicBezTo>
                  <a:pt x="103" y="82"/>
                  <a:pt x="102" y="82"/>
                  <a:pt x="102" y="81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90" y="38"/>
                  <a:pt x="90" y="38"/>
                  <a:pt x="90" y="38"/>
                </a:cubicBezTo>
                <a:cubicBezTo>
                  <a:pt x="90" y="38"/>
                  <a:pt x="90" y="38"/>
                  <a:pt x="90" y="38"/>
                </a:cubicBezTo>
                <a:cubicBezTo>
                  <a:pt x="90" y="38"/>
                  <a:pt x="91" y="37"/>
                  <a:pt x="91" y="37"/>
                </a:cubicBezTo>
                <a:cubicBezTo>
                  <a:pt x="90" y="37"/>
                  <a:pt x="90" y="36"/>
                  <a:pt x="90" y="36"/>
                </a:cubicBezTo>
                <a:cubicBezTo>
                  <a:pt x="90" y="36"/>
                  <a:pt x="90" y="36"/>
                  <a:pt x="90" y="36"/>
                </a:cubicBezTo>
                <a:cubicBezTo>
                  <a:pt x="89" y="36"/>
                  <a:pt x="89" y="36"/>
                  <a:pt x="89" y="36"/>
                </a:cubicBezTo>
                <a:cubicBezTo>
                  <a:pt x="90" y="36"/>
                  <a:pt x="90" y="36"/>
                  <a:pt x="90" y="36"/>
                </a:cubicBezTo>
                <a:cubicBezTo>
                  <a:pt x="90" y="36"/>
                  <a:pt x="90" y="35"/>
                  <a:pt x="90" y="35"/>
                </a:cubicBezTo>
                <a:cubicBezTo>
                  <a:pt x="90" y="35"/>
                  <a:pt x="90" y="35"/>
                  <a:pt x="89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90" y="34"/>
                  <a:pt x="90" y="34"/>
                  <a:pt x="90" y="33"/>
                </a:cubicBezTo>
                <a:cubicBezTo>
                  <a:pt x="90" y="33"/>
                  <a:pt x="89" y="33"/>
                  <a:pt x="89" y="33"/>
                </a:cubicBezTo>
                <a:cubicBezTo>
                  <a:pt x="89" y="33"/>
                  <a:pt x="89" y="33"/>
                  <a:pt x="89" y="33"/>
                </a:cubicBezTo>
                <a:cubicBezTo>
                  <a:pt x="89" y="32"/>
                  <a:pt x="89" y="32"/>
                  <a:pt x="89" y="32"/>
                </a:cubicBezTo>
                <a:cubicBezTo>
                  <a:pt x="89" y="32"/>
                  <a:pt x="89" y="32"/>
                  <a:pt x="89" y="32"/>
                </a:cubicBezTo>
                <a:cubicBezTo>
                  <a:pt x="89" y="32"/>
                  <a:pt x="89" y="32"/>
                  <a:pt x="89" y="31"/>
                </a:cubicBezTo>
                <a:cubicBezTo>
                  <a:pt x="89" y="31"/>
                  <a:pt x="89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cubicBezTo>
                  <a:pt x="88" y="31"/>
                  <a:pt x="88" y="31"/>
                  <a:pt x="88" y="31"/>
                </a:cubicBezTo>
                <a:cubicBezTo>
                  <a:pt x="88" y="30"/>
                  <a:pt x="88" y="30"/>
                  <a:pt x="88" y="30"/>
                </a:cubicBezTo>
                <a:cubicBezTo>
                  <a:pt x="89" y="30"/>
                  <a:pt x="89" y="30"/>
                  <a:pt x="89" y="30"/>
                </a:cubicBezTo>
                <a:cubicBezTo>
                  <a:pt x="89" y="29"/>
                  <a:pt x="88" y="29"/>
                  <a:pt x="88" y="29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29"/>
                  <a:pt x="88" y="29"/>
                  <a:pt x="88" y="29"/>
                </a:cubicBezTo>
                <a:cubicBezTo>
                  <a:pt x="88" y="28"/>
                  <a:pt x="88" y="28"/>
                  <a:pt x="88" y="28"/>
                </a:cubicBezTo>
                <a:cubicBezTo>
                  <a:pt x="88" y="27"/>
                  <a:pt x="88" y="27"/>
                  <a:pt x="88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8" y="27"/>
                  <a:pt x="88" y="26"/>
                  <a:pt x="88" y="26"/>
                </a:cubicBezTo>
                <a:cubicBezTo>
                  <a:pt x="88" y="26"/>
                  <a:pt x="87" y="25"/>
                  <a:pt x="87" y="25"/>
                </a:cubicBezTo>
                <a:cubicBezTo>
                  <a:pt x="87" y="25"/>
                  <a:pt x="87" y="25"/>
                  <a:pt x="87" y="25"/>
                </a:cubicBezTo>
                <a:cubicBezTo>
                  <a:pt x="81" y="1"/>
                  <a:pt x="81" y="1"/>
                  <a:pt x="81" y="1"/>
                </a:cubicBezTo>
                <a:cubicBezTo>
                  <a:pt x="81" y="0"/>
                  <a:pt x="80" y="0"/>
                  <a:pt x="79" y="0"/>
                </a:cubicBezTo>
                <a:cubicBezTo>
                  <a:pt x="79" y="0"/>
                  <a:pt x="78" y="1"/>
                  <a:pt x="78" y="2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5"/>
                  <a:pt x="84" y="25"/>
                  <a:pt x="84" y="25"/>
                </a:cubicBezTo>
                <a:cubicBezTo>
                  <a:pt x="84" y="25"/>
                  <a:pt x="83" y="26"/>
                  <a:pt x="84" y="26"/>
                </a:cubicBezTo>
                <a:cubicBezTo>
                  <a:pt x="84" y="26"/>
                  <a:pt x="84" y="27"/>
                  <a:pt x="84" y="27"/>
                </a:cubicBezTo>
                <a:cubicBezTo>
                  <a:pt x="85" y="27"/>
                  <a:pt x="85" y="27"/>
                  <a:pt x="85" y="27"/>
                </a:cubicBezTo>
                <a:cubicBezTo>
                  <a:pt x="85" y="27"/>
                  <a:pt x="85" y="27"/>
                  <a:pt x="85" y="27"/>
                </a:cubicBezTo>
                <a:cubicBezTo>
                  <a:pt x="84" y="27"/>
                  <a:pt x="84" y="27"/>
                  <a:pt x="84" y="27"/>
                </a:cubicBezTo>
                <a:cubicBezTo>
                  <a:pt x="84" y="27"/>
                  <a:pt x="84" y="27"/>
                  <a:pt x="84" y="28"/>
                </a:cubicBezTo>
                <a:cubicBezTo>
                  <a:pt x="84" y="28"/>
                  <a:pt x="84" y="28"/>
                  <a:pt x="85" y="28"/>
                </a:cubicBezTo>
                <a:cubicBezTo>
                  <a:pt x="85" y="28"/>
                  <a:pt x="85" y="28"/>
                  <a:pt x="85" y="28"/>
                </a:cubicBezTo>
                <a:cubicBezTo>
                  <a:pt x="85" y="28"/>
                  <a:pt x="85" y="28"/>
                  <a:pt x="85" y="28"/>
                </a:cubicBezTo>
                <a:cubicBezTo>
                  <a:pt x="85" y="29"/>
                  <a:pt x="85" y="29"/>
                  <a:pt x="85" y="29"/>
                </a:cubicBezTo>
                <a:cubicBezTo>
                  <a:pt x="85" y="29"/>
                  <a:pt x="84" y="29"/>
                  <a:pt x="84" y="30"/>
                </a:cubicBezTo>
                <a:cubicBezTo>
                  <a:pt x="85" y="30"/>
                  <a:pt x="85" y="30"/>
                  <a:pt x="85" y="30"/>
                </a:cubicBezTo>
                <a:cubicBezTo>
                  <a:pt x="86" y="30"/>
                  <a:pt x="86" y="30"/>
                  <a:pt x="86" y="30"/>
                </a:cubicBezTo>
                <a:cubicBezTo>
                  <a:pt x="86" y="30"/>
                  <a:pt x="86" y="30"/>
                  <a:pt x="86" y="30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2"/>
                  <a:pt x="85" y="32"/>
                  <a:pt x="86" y="32"/>
                </a:cubicBezTo>
                <a:cubicBezTo>
                  <a:pt x="86" y="32"/>
                  <a:pt x="86" y="32"/>
                  <a:pt x="86" y="32"/>
                </a:cubicBezTo>
                <a:cubicBezTo>
                  <a:pt x="86" y="32"/>
                  <a:pt x="86" y="32"/>
                  <a:pt x="86" y="32"/>
                </a:cubicBezTo>
                <a:cubicBezTo>
                  <a:pt x="86" y="32"/>
                  <a:pt x="86" y="32"/>
                  <a:pt x="86" y="32"/>
                </a:cubicBezTo>
                <a:cubicBezTo>
                  <a:pt x="85" y="33"/>
                  <a:pt x="85" y="33"/>
                  <a:pt x="85" y="33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7" y="34"/>
                  <a:pt x="87" y="34"/>
                  <a:pt x="87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4"/>
                  <a:pt x="86" y="35"/>
                  <a:pt x="86" y="35"/>
                </a:cubicBezTo>
                <a:cubicBezTo>
                  <a:pt x="86" y="36"/>
                  <a:pt x="86" y="36"/>
                  <a:pt x="87" y="36"/>
                </a:cubicBezTo>
                <a:cubicBezTo>
                  <a:pt x="87" y="36"/>
                  <a:pt x="87" y="36"/>
                  <a:pt x="87" y="36"/>
                </a:cubicBezTo>
                <a:cubicBezTo>
                  <a:pt x="87" y="36"/>
                  <a:pt x="87" y="36"/>
                  <a:pt x="87" y="36"/>
                </a:cubicBezTo>
                <a:cubicBezTo>
                  <a:pt x="87" y="36"/>
                  <a:pt x="87" y="36"/>
                  <a:pt x="87" y="36"/>
                </a:cubicBezTo>
                <a:cubicBezTo>
                  <a:pt x="86" y="36"/>
                  <a:pt x="86" y="37"/>
                  <a:pt x="86" y="37"/>
                </a:cubicBezTo>
                <a:cubicBezTo>
                  <a:pt x="86" y="37"/>
                  <a:pt x="87" y="38"/>
                  <a:pt x="87" y="38"/>
                </a:cubicBezTo>
                <a:cubicBezTo>
                  <a:pt x="87" y="38"/>
                  <a:pt x="87" y="38"/>
                  <a:pt x="87" y="38"/>
                </a:cubicBezTo>
                <a:cubicBezTo>
                  <a:pt x="87" y="38"/>
                  <a:pt x="87" y="38"/>
                  <a:pt x="87" y="38"/>
                </a:cubicBezTo>
                <a:cubicBezTo>
                  <a:pt x="87" y="38"/>
                  <a:pt x="87" y="38"/>
                  <a:pt x="87" y="38"/>
                </a:cubicBezTo>
                <a:cubicBezTo>
                  <a:pt x="87" y="38"/>
                  <a:pt x="87" y="39"/>
                  <a:pt x="87" y="39"/>
                </a:cubicBezTo>
                <a:cubicBezTo>
                  <a:pt x="87" y="39"/>
                  <a:pt x="87" y="39"/>
                  <a:pt x="87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98" y="81"/>
                  <a:pt x="98" y="81"/>
                  <a:pt x="98" y="81"/>
                </a:cubicBezTo>
                <a:cubicBezTo>
                  <a:pt x="98" y="81"/>
                  <a:pt x="97" y="81"/>
                  <a:pt x="97" y="81"/>
                </a:cubicBezTo>
                <a:cubicBezTo>
                  <a:pt x="97" y="81"/>
                  <a:pt x="97" y="81"/>
                  <a:pt x="97" y="81"/>
                </a:cubicBezTo>
                <a:cubicBezTo>
                  <a:pt x="97" y="80"/>
                  <a:pt x="97" y="80"/>
                  <a:pt x="97" y="80"/>
                </a:cubicBezTo>
                <a:cubicBezTo>
                  <a:pt x="96" y="79"/>
                  <a:pt x="95" y="79"/>
                  <a:pt x="94" y="77"/>
                </a:cubicBezTo>
                <a:cubicBezTo>
                  <a:pt x="93" y="77"/>
                  <a:pt x="93" y="77"/>
                  <a:pt x="92" y="77"/>
                </a:cubicBezTo>
                <a:cubicBezTo>
                  <a:pt x="91" y="77"/>
                  <a:pt x="90" y="77"/>
                  <a:pt x="90" y="77"/>
                </a:cubicBezTo>
                <a:cubicBezTo>
                  <a:pt x="89" y="77"/>
                  <a:pt x="88" y="76"/>
                  <a:pt x="86" y="75"/>
                </a:cubicBezTo>
                <a:cubicBezTo>
                  <a:pt x="86" y="75"/>
                  <a:pt x="85" y="75"/>
                  <a:pt x="85" y="75"/>
                </a:cubicBezTo>
                <a:cubicBezTo>
                  <a:pt x="85" y="75"/>
                  <a:pt x="84" y="75"/>
                  <a:pt x="84" y="75"/>
                </a:cubicBezTo>
                <a:cubicBezTo>
                  <a:pt x="84" y="75"/>
                  <a:pt x="84" y="76"/>
                  <a:pt x="84" y="76"/>
                </a:cubicBezTo>
                <a:cubicBezTo>
                  <a:pt x="84" y="76"/>
                  <a:pt x="84" y="76"/>
                  <a:pt x="84" y="76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6"/>
                  <a:pt x="86" y="76"/>
                  <a:pt x="86" y="76"/>
                </a:cubicBezTo>
                <a:cubicBezTo>
                  <a:pt x="88" y="77"/>
                  <a:pt x="88" y="77"/>
                  <a:pt x="89" y="78"/>
                </a:cubicBezTo>
                <a:cubicBezTo>
                  <a:pt x="89" y="78"/>
                  <a:pt x="89" y="78"/>
                  <a:pt x="89" y="78"/>
                </a:cubicBezTo>
                <a:cubicBezTo>
                  <a:pt x="89" y="78"/>
                  <a:pt x="88" y="79"/>
                  <a:pt x="88" y="79"/>
                </a:cubicBezTo>
                <a:cubicBezTo>
                  <a:pt x="88" y="79"/>
                  <a:pt x="87" y="79"/>
                  <a:pt x="87" y="79"/>
                </a:cubicBezTo>
                <a:cubicBezTo>
                  <a:pt x="88" y="80"/>
                  <a:pt x="88" y="80"/>
                  <a:pt x="88" y="80"/>
                </a:cubicBezTo>
                <a:cubicBezTo>
                  <a:pt x="89" y="80"/>
                  <a:pt x="89" y="79"/>
                  <a:pt x="90" y="78"/>
                </a:cubicBezTo>
                <a:cubicBezTo>
                  <a:pt x="90" y="78"/>
                  <a:pt x="91" y="78"/>
                  <a:pt x="92" y="78"/>
                </a:cubicBezTo>
                <a:cubicBezTo>
                  <a:pt x="92" y="78"/>
                  <a:pt x="93" y="78"/>
                  <a:pt x="93" y="78"/>
                </a:cubicBezTo>
                <a:cubicBezTo>
                  <a:pt x="94" y="79"/>
                  <a:pt x="95" y="80"/>
                  <a:pt x="95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93" y="80"/>
                  <a:pt x="92" y="82"/>
                  <a:pt x="92" y="84"/>
                </a:cubicBezTo>
                <a:cubicBezTo>
                  <a:pt x="92" y="84"/>
                  <a:pt x="91" y="84"/>
                  <a:pt x="91" y="85"/>
                </a:cubicBezTo>
                <a:cubicBezTo>
                  <a:pt x="91" y="85"/>
                  <a:pt x="91" y="85"/>
                  <a:pt x="91" y="8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4" y="32"/>
                  <a:pt x="43" y="32"/>
                  <a:pt x="43" y="32"/>
                </a:cubicBezTo>
                <a:cubicBezTo>
                  <a:pt x="43" y="32"/>
                  <a:pt x="43" y="31"/>
                  <a:pt x="42" y="32"/>
                </a:cubicBezTo>
                <a:cubicBezTo>
                  <a:pt x="42" y="32"/>
                  <a:pt x="42" y="32"/>
                  <a:pt x="42" y="32"/>
                </a:cubicBezTo>
                <a:cubicBezTo>
                  <a:pt x="42" y="32"/>
                  <a:pt x="42" y="31"/>
                  <a:pt x="42" y="31"/>
                </a:cubicBezTo>
                <a:cubicBezTo>
                  <a:pt x="42" y="31"/>
                  <a:pt x="42" y="30"/>
                  <a:pt x="42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0" y="30"/>
                  <a:pt x="40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8"/>
                  <a:pt x="39" y="28"/>
                  <a:pt x="38" y="28"/>
                </a:cubicBezTo>
                <a:cubicBezTo>
                  <a:pt x="38" y="27"/>
                  <a:pt x="38" y="28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7"/>
                  <a:pt x="37" y="27"/>
                  <a:pt x="36" y="27"/>
                </a:cubicBezTo>
                <a:cubicBezTo>
                  <a:pt x="36" y="27"/>
                  <a:pt x="36" y="27"/>
                  <a:pt x="35" y="27"/>
                </a:cubicBezTo>
                <a:cubicBezTo>
                  <a:pt x="35" y="27"/>
                  <a:pt x="35" y="27"/>
                  <a:pt x="35" y="28"/>
                </a:cubicBezTo>
                <a:cubicBezTo>
                  <a:pt x="35" y="27"/>
                  <a:pt x="35" y="27"/>
                  <a:pt x="34" y="27"/>
                </a:cubicBezTo>
                <a:cubicBezTo>
                  <a:pt x="34" y="27"/>
                  <a:pt x="34" y="26"/>
                  <a:pt x="34" y="26"/>
                </a:cubicBezTo>
                <a:cubicBezTo>
                  <a:pt x="34" y="26"/>
                  <a:pt x="33" y="26"/>
                  <a:pt x="33" y="27"/>
                </a:cubicBezTo>
                <a:cubicBezTo>
                  <a:pt x="33" y="27"/>
                  <a:pt x="33" y="27"/>
                  <a:pt x="32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6"/>
                  <a:pt x="32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0" y="27"/>
                  <a:pt x="30" y="27"/>
                  <a:pt x="30" y="27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1"/>
                  <a:pt x="0" y="32"/>
                  <a:pt x="0" y="32"/>
                </a:cubicBezTo>
                <a:cubicBezTo>
                  <a:pt x="0" y="33"/>
                  <a:pt x="1" y="33"/>
                  <a:pt x="1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30" y="30"/>
                  <a:pt x="30" y="30"/>
                </a:cubicBezTo>
                <a:cubicBezTo>
                  <a:pt x="30" y="30"/>
                  <a:pt x="31" y="30"/>
                  <a:pt x="31" y="30"/>
                </a:cubicBezTo>
                <a:cubicBezTo>
                  <a:pt x="31" y="30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30"/>
                  <a:pt x="31" y="30"/>
                  <a:pt x="32" y="30"/>
                </a:cubicBezTo>
                <a:cubicBezTo>
                  <a:pt x="32" y="30"/>
                  <a:pt x="32" y="30"/>
                  <a:pt x="33" y="30"/>
                </a:cubicBezTo>
                <a:cubicBezTo>
                  <a:pt x="33" y="30"/>
                  <a:pt x="33" y="29"/>
                  <a:pt x="33" y="29"/>
                </a:cubicBezTo>
                <a:cubicBezTo>
                  <a:pt x="33" y="29"/>
                  <a:pt x="33" y="29"/>
                  <a:pt x="33" y="30"/>
                </a:cubicBezTo>
                <a:cubicBezTo>
                  <a:pt x="33" y="30"/>
                  <a:pt x="33" y="30"/>
                  <a:pt x="34" y="30"/>
                </a:cubicBezTo>
                <a:cubicBezTo>
                  <a:pt x="34" y="30"/>
                  <a:pt x="34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5" y="31"/>
                  <a:pt x="35" y="31"/>
                </a:cubicBezTo>
                <a:cubicBezTo>
                  <a:pt x="36" y="31"/>
                  <a:pt x="36" y="31"/>
                  <a:pt x="36" y="31"/>
                </a:cubicBezTo>
                <a:close/>
                <a:moveTo>
                  <a:pt x="132" y="89"/>
                </a:moveTo>
                <a:cubicBezTo>
                  <a:pt x="130" y="93"/>
                  <a:pt x="130" y="92"/>
                  <a:pt x="128" y="96"/>
                </a:cubicBezTo>
                <a:cubicBezTo>
                  <a:pt x="127" y="96"/>
                  <a:pt x="127" y="96"/>
                  <a:pt x="127" y="96"/>
                </a:cubicBezTo>
                <a:cubicBezTo>
                  <a:pt x="127" y="96"/>
                  <a:pt x="126" y="96"/>
                  <a:pt x="126" y="96"/>
                </a:cubicBezTo>
                <a:cubicBezTo>
                  <a:pt x="122" y="94"/>
                  <a:pt x="122" y="94"/>
                  <a:pt x="119" y="92"/>
                </a:cubicBezTo>
                <a:cubicBezTo>
                  <a:pt x="118" y="92"/>
                  <a:pt x="118" y="91"/>
                  <a:pt x="118" y="90"/>
                </a:cubicBezTo>
                <a:cubicBezTo>
                  <a:pt x="120" y="87"/>
                  <a:pt x="120" y="87"/>
                  <a:pt x="122" y="83"/>
                </a:cubicBezTo>
                <a:cubicBezTo>
                  <a:pt x="123" y="83"/>
                  <a:pt x="123" y="82"/>
                  <a:pt x="124" y="82"/>
                </a:cubicBezTo>
                <a:cubicBezTo>
                  <a:pt x="124" y="82"/>
                  <a:pt x="125" y="82"/>
                  <a:pt x="125" y="82"/>
                </a:cubicBezTo>
                <a:cubicBezTo>
                  <a:pt x="128" y="84"/>
                  <a:pt x="128" y="84"/>
                  <a:pt x="131" y="86"/>
                </a:cubicBezTo>
                <a:cubicBezTo>
                  <a:pt x="132" y="87"/>
                  <a:pt x="133" y="88"/>
                  <a:pt x="132" y="89"/>
                </a:cubicBezTo>
                <a:close/>
                <a:moveTo>
                  <a:pt x="129" y="77"/>
                </a:moveTo>
                <a:cubicBezTo>
                  <a:pt x="130" y="77"/>
                  <a:pt x="130" y="76"/>
                  <a:pt x="131" y="76"/>
                </a:cubicBezTo>
                <a:cubicBezTo>
                  <a:pt x="131" y="76"/>
                  <a:pt x="132" y="76"/>
                  <a:pt x="132" y="76"/>
                </a:cubicBezTo>
                <a:cubicBezTo>
                  <a:pt x="135" y="79"/>
                  <a:pt x="135" y="80"/>
                  <a:pt x="138" y="82"/>
                </a:cubicBezTo>
                <a:cubicBezTo>
                  <a:pt x="139" y="83"/>
                  <a:pt x="139" y="83"/>
                  <a:pt x="138" y="84"/>
                </a:cubicBezTo>
                <a:cubicBezTo>
                  <a:pt x="137" y="85"/>
                  <a:pt x="137" y="86"/>
                  <a:pt x="136" y="87"/>
                </a:cubicBezTo>
                <a:cubicBezTo>
                  <a:pt x="135" y="87"/>
                  <a:pt x="134" y="87"/>
                  <a:pt x="133" y="87"/>
                </a:cubicBezTo>
                <a:cubicBezTo>
                  <a:pt x="132" y="86"/>
                  <a:pt x="132" y="86"/>
                  <a:pt x="132" y="86"/>
                </a:cubicBezTo>
                <a:cubicBezTo>
                  <a:pt x="132" y="85"/>
                  <a:pt x="132" y="83"/>
                  <a:pt x="132" y="81"/>
                </a:cubicBezTo>
                <a:cubicBezTo>
                  <a:pt x="132" y="79"/>
                  <a:pt x="132" y="78"/>
                  <a:pt x="129" y="78"/>
                </a:cubicBezTo>
                <a:cubicBezTo>
                  <a:pt x="129" y="78"/>
                  <a:pt x="129" y="78"/>
                  <a:pt x="128" y="78"/>
                </a:cubicBezTo>
                <a:cubicBezTo>
                  <a:pt x="129" y="78"/>
                  <a:pt x="129" y="78"/>
                  <a:pt x="129" y="77"/>
                </a:cubicBezTo>
                <a:close/>
                <a:moveTo>
                  <a:pt x="119" y="78"/>
                </a:moveTo>
                <a:cubicBezTo>
                  <a:pt x="124" y="78"/>
                  <a:pt x="124" y="79"/>
                  <a:pt x="129" y="79"/>
                </a:cubicBezTo>
                <a:cubicBezTo>
                  <a:pt x="131" y="79"/>
                  <a:pt x="131" y="79"/>
                  <a:pt x="131" y="81"/>
                </a:cubicBezTo>
                <a:cubicBezTo>
                  <a:pt x="131" y="83"/>
                  <a:pt x="131" y="84"/>
                  <a:pt x="131" y="85"/>
                </a:cubicBezTo>
                <a:cubicBezTo>
                  <a:pt x="131" y="85"/>
                  <a:pt x="130" y="85"/>
                  <a:pt x="130" y="84"/>
                </a:cubicBezTo>
                <a:cubicBezTo>
                  <a:pt x="128" y="83"/>
                  <a:pt x="128" y="83"/>
                  <a:pt x="125" y="81"/>
                </a:cubicBezTo>
                <a:cubicBezTo>
                  <a:pt x="125" y="81"/>
                  <a:pt x="125" y="81"/>
                  <a:pt x="124" y="81"/>
                </a:cubicBezTo>
                <a:cubicBezTo>
                  <a:pt x="123" y="81"/>
                  <a:pt x="122" y="82"/>
                  <a:pt x="121" y="83"/>
                </a:cubicBezTo>
                <a:cubicBezTo>
                  <a:pt x="121" y="84"/>
                  <a:pt x="121" y="85"/>
                  <a:pt x="120" y="85"/>
                </a:cubicBezTo>
                <a:cubicBezTo>
                  <a:pt x="120" y="84"/>
                  <a:pt x="119" y="83"/>
                  <a:pt x="117" y="81"/>
                </a:cubicBezTo>
                <a:cubicBezTo>
                  <a:pt x="117" y="81"/>
                  <a:pt x="117" y="81"/>
                  <a:pt x="116" y="81"/>
                </a:cubicBezTo>
                <a:cubicBezTo>
                  <a:pt x="117" y="79"/>
                  <a:pt x="118" y="78"/>
                  <a:pt x="119" y="78"/>
                </a:cubicBezTo>
                <a:close/>
                <a:moveTo>
                  <a:pt x="109" y="85"/>
                </a:moveTo>
                <a:cubicBezTo>
                  <a:pt x="110" y="84"/>
                  <a:pt x="111" y="83"/>
                  <a:pt x="112" y="82"/>
                </a:cubicBezTo>
                <a:cubicBezTo>
                  <a:pt x="113" y="82"/>
                  <a:pt x="114" y="81"/>
                  <a:pt x="115" y="81"/>
                </a:cubicBezTo>
                <a:cubicBezTo>
                  <a:pt x="116" y="81"/>
                  <a:pt x="116" y="81"/>
                  <a:pt x="116" y="82"/>
                </a:cubicBezTo>
                <a:cubicBezTo>
                  <a:pt x="118" y="84"/>
                  <a:pt x="119" y="85"/>
                  <a:pt x="120" y="86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19" y="87"/>
                  <a:pt x="119" y="88"/>
                  <a:pt x="118" y="90"/>
                </a:cubicBezTo>
                <a:cubicBezTo>
                  <a:pt x="117" y="91"/>
                  <a:pt x="117" y="92"/>
                  <a:pt x="119" y="93"/>
                </a:cubicBezTo>
                <a:cubicBezTo>
                  <a:pt x="120" y="94"/>
                  <a:pt x="121" y="94"/>
                  <a:pt x="122" y="95"/>
                </a:cubicBezTo>
                <a:cubicBezTo>
                  <a:pt x="122" y="95"/>
                  <a:pt x="122" y="95"/>
                  <a:pt x="122" y="95"/>
                </a:cubicBezTo>
                <a:cubicBezTo>
                  <a:pt x="118" y="98"/>
                  <a:pt x="118" y="97"/>
                  <a:pt x="113" y="101"/>
                </a:cubicBezTo>
                <a:cubicBezTo>
                  <a:pt x="113" y="101"/>
                  <a:pt x="113" y="101"/>
                  <a:pt x="112" y="101"/>
                </a:cubicBezTo>
                <a:cubicBezTo>
                  <a:pt x="112" y="101"/>
                  <a:pt x="111" y="101"/>
                  <a:pt x="111" y="101"/>
                </a:cubicBezTo>
                <a:cubicBezTo>
                  <a:pt x="109" y="98"/>
                  <a:pt x="108" y="97"/>
                  <a:pt x="107" y="96"/>
                </a:cubicBezTo>
                <a:cubicBezTo>
                  <a:pt x="108" y="94"/>
                  <a:pt x="108" y="93"/>
                  <a:pt x="108" y="92"/>
                </a:cubicBezTo>
                <a:cubicBezTo>
                  <a:pt x="109" y="91"/>
                  <a:pt x="109" y="89"/>
                  <a:pt x="110" y="87"/>
                </a:cubicBezTo>
                <a:cubicBezTo>
                  <a:pt x="110" y="86"/>
                  <a:pt x="110" y="85"/>
                  <a:pt x="109" y="85"/>
                </a:cubicBezTo>
                <a:close/>
                <a:moveTo>
                  <a:pt x="93" y="85"/>
                </a:moveTo>
                <a:cubicBezTo>
                  <a:pt x="93" y="83"/>
                  <a:pt x="94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00" y="82"/>
                  <a:pt x="100" y="82"/>
                  <a:pt x="106" y="84"/>
                </a:cubicBezTo>
                <a:cubicBezTo>
                  <a:pt x="107" y="84"/>
                  <a:pt x="109" y="85"/>
                  <a:pt x="109" y="86"/>
                </a:cubicBezTo>
                <a:cubicBezTo>
                  <a:pt x="108" y="92"/>
                  <a:pt x="107" y="92"/>
                  <a:pt x="106" y="97"/>
                </a:cubicBezTo>
                <a:cubicBezTo>
                  <a:pt x="106" y="98"/>
                  <a:pt x="106" y="99"/>
                  <a:pt x="105" y="99"/>
                </a:cubicBezTo>
                <a:cubicBezTo>
                  <a:pt x="105" y="99"/>
                  <a:pt x="104" y="99"/>
                  <a:pt x="104" y="99"/>
                </a:cubicBezTo>
                <a:cubicBezTo>
                  <a:pt x="99" y="98"/>
                  <a:pt x="99" y="98"/>
                  <a:pt x="93" y="98"/>
                </a:cubicBezTo>
                <a:cubicBezTo>
                  <a:pt x="92" y="97"/>
                  <a:pt x="91" y="97"/>
                  <a:pt x="91" y="95"/>
                </a:cubicBezTo>
                <a:cubicBezTo>
                  <a:pt x="92" y="90"/>
                  <a:pt x="92" y="90"/>
                  <a:pt x="93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526"/>
          <p:cNvSpPr>
            <a:spLocks/>
          </p:cNvSpPr>
          <p:nvPr/>
        </p:nvSpPr>
        <p:spPr bwMode="auto">
          <a:xfrm>
            <a:off x="6466685" y="5109079"/>
            <a:ext cx="55056" cy="208322"/>
          </a:xfrm>
          <a:custGeom>
            <a:avLst/>
            <a:gdLst>
              <a:gd name="T0" fmla="*/ 15 w 23"/>
              <a:gd name="T1" fmla="*/ 26 h 87"/>
              <a:gd name="T2" fmla="*/ 8 w 23"/>
              <a:gd name="T3" fmla="*/ 4 h 87"/>
              <a:gd name="T4" fmla="*/ 11 w 23"/>
              <a:gd name="T5" fmla="*/ 2 h 87"/>
              <a:gd name="T6" fmla="*/ 12 w 23"/>
              <a:gd name="T7" fmla="*/ 2 h 87"/>
              <a:gd name="T8" fmla="*/ 12 w 23"/>
              <a:gd name="T9" fmla="*/ 2 h 87"/>
              <a:gd name="T10" fmla="*/ 8 w 23"/>
              <a:gd name="T11" fmla="*/ 0 h 87"/>
              <a:gd name="T12" fmla="*/ 6 w 23"/>
              <a:gd name="T13" fmla="*/ 2 h 87"/>
              <a:gd name="T14" fmla="*/ 13 w 23"/>
              <a:gd name="T15" fmla="*/ 24 h 87"/>
              <a:gd name="T16" fmla="*/ 4 w 23"/>
              <a:gd name="T17" fmla="*/ 41 h 87"/>
              <a:gd name="T18" fmla="*/ 18 w 23"/>
              <a:gd name="T19" fmla="*/ 65 h 87"/>
              <a:gd name="T20" fmla="*/ 15 w 23"/>
              <a:gd name="T21" fmla="*/ 76 h 87"/>
              <a:gd name="T22" fmla="*/ 5 w 23"/>
              <a:gd name="T23" fmla="*/ 78 h 87"/>
              <a:gd name="T24" fmla="*/ 11 w 23"/>
              <a:gd name="T25" fmla="*/ 87 h 87"/>
              <a:gd name="T26" fmla="*/ 11 w 23"/>
              <a:gd name="T27" fmla="*/ 87 h 87"/>
              <a:gd name="T28" fmla="*/ 7 w 23"/>
              <a:gd name="T29" fmla="*/ 79 h 87"/>
              <a:gd name="T30" fmla="*/ 18 w 23"/>
              <a:gd name="T31" fmla="*/ 78 h 87"/>
              <a:gd name="T32" fmla="*/ 21 w 23"/>
              <a:gd name="T33" fmla="*/ 67 h 87"/>
              <a:gd name="T34" fmla="*/ 6 w 23"/>
              <a:gd name="T35" fmla="*/ 43 h 87"/>
              <a:gd name="T36" fmla="*/ 15 w 23"/>
              <a:gd name="T37" fmla="*/ 2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" h="87">
                <a:moveTo>
                  <a:pt x="15" y="26"/>
                </a:moveTo>
                <a:cubicBezTo>
                  <a:pt x="13" y="22"/>
                  <a:pt x="5" y="11"/>
                  <a:pt x="8" y="4"/>
                </a:cubicBezTo>
                <a:cubicBezTo>
                  <a:pt x="9" y="2"/>
                  <a:pt x="10" y="2"/>
                  <a:pt x="11" y="2"/>
                </a:cubicBezTo>
                <a:cubicBezTo>
                  <a:pt x="11" y="2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1" y="1"/>
                  <a:pt x="10" y="0"/>
                  <a:pt x="8" y="0"/>
                </a:cubicBezTo>
                <a:cubicBezTo>
                  <a:pt x="7" y="0"/>
                  <a:pt x="7" y="0"/>
                  <a:pt x="6" y="2"/>
                </a:cubicBezTo>
                <a:cubicBezTo>
                  <a:pt x="2" y="9"/>
                  <a:pt x="11" y="20"/>
                  <a:pt x="13" y="24"/>
                </a:cubicBezTo>
                <a:cubicBezTo>
                  <a:pt x="18" y="35"/>
                  <a:pt x="7" y="35"/>
                  <a:pt x="4" y="41"/>
                </a:cubicBezTo>
                <a:cubicBezTo>
                  <a:pt x="0" y="48"/>
                  <a:pt x="16" y="60"/>
                  <a:pt x="18" y="65"/>
                </a:cubicBezTo>
                <a:cubicBezTo>
                  <a:pt x="21" y="70"/>
                  <a:pt x="18" y="74"/>
                  <a:pt x="15" y="76"/>
                </a:cubicBezTo>
                <a:cubicBezTo>
                  <a:pt x="12" y="78"/>
                  <a:pt x="8" y="77"/>
                  <a:pt x="5" y="78"/>
                </a:cubicBezTo>
                <a:cubicBezTo>
                  <a:pt x="1" y="78"/>
                  <a:pt x="8" y="85"/>
                  <a:pt x="11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8" y="84"/>
                  <a:pt x="4" y="80"/>
                  <a:pt x="7" y="79"/>
                </a:cubicBezTo>
                <a:cubicBezTo>
                  <a:pt x="11" y="79"/>
                  <a:pt x="14" y="80"/>
                  <a:pt x="18" y="78"/>
                </a:cubicBezTo>
                <a:cubicBezTo>
                  <a:pt x="20" y="75"/>
                  <a:pt x="23" y="72"/>
                  <a:pt x="21" y="67"/>
                </a:cubicBezTo>
                <a:cubicBezTo>
                  <a:pt x="19" y="62"/>
                  <a:pt x="2" y="50"/>
                  <a:pt x="6" y="43"/>
                </a:cubicBezTo>
                <a:cubicBezTo>
                  <a:pt x="10" y="37"/>
                  <a:pt x="20" y="37"/>
                  <a:pt x="15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527"/>
          <p:cNvSpPr>
            <a:spLocks/>
          </p:cNvSpPr>
          <p:nvPr/>
        </p:nvSpPr>
        <p:spPr bwMode="auto">
          <a:xfrm>
            <a:off x="6463709" y="5320377"/>
            <a:ext cx="46128" cy="28273"/>
          </a:xfrm>
          <a:custGeom>
            <a:avLst/>
            <a:gdLst>
              <a:gd name="T0" fmla="*/ 14 w 19"/>
              <a:gd name="T1" fmla="*/ 1 h 12"/>
              <a:gd name="T2" fmla="*/ 13 w 19"/>
              <a:gd name="T3" fmla="*/ 0 h 12"/>
              <a:gd name="T4" fmla="*/ 10 w 19"/>
              <a:gd name="T5" fmla="*/ 9 h 12"/>
              <a:gd name="T6" fmla="*/ 4 w 19"/>
              <a:gd name="T7" fmla="*/ 10 h 12"/>
              <a:gd name="T8" fmla="*/ 0 w 19"/>
              <a:gd name="T9" fmla="*/ 9 h 12"/>
              <a:gd name="T10" fmla="*/ 6 w 19"/>
              <a:gd name="T11" fmla="*/ 12 h 12"/>
              <a:gd name="T12" fmla="*/ 12 w 19"/>
              <a:gd name="T13" fmla="*/ 11 h 12"/>
              <a:gd name="T14" fmla="*/ 14 w 19"/>
              <a:gd name="T15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12">
                <a:moveTo>
                  <a:pt x="14" y="1"/>
                </a:moveTo>
                <a:cubicBezTo>
                  <a:pt x="14" y="1"/>
                  <a:pt x="13" y="0"/>
                  <a:pt x="13" y="0"/>
                </a:cubicBezTo>
                <a:cubicBezTo>
                  <a:pt x="16" y="3"/>
                  <a:pt x="12" y="7"/>
                  <a:pt x="10" y="9"/>
                </a:cubicBezTo>
                <a:cubicBezTo>
                  <a:pt x="8" y="10"/>
                  <a:pt x="6" y="10"/>
                  <a:pt x="4" y="10"/>
                </a:cubicBezTo>
                <a:cubicBezTo>
                  <a:pt x="3" y="10"/>
                  <a:pt x="1" y="10"/>
                  <a:pt x="0" y="9"/>
                </a:cubicBezTo>
                <a:cubicBezTo>
                  <a:pt x="1" y="11"/>
                  <a:pt x="4" y="12"/>
                  <a:pt x="6" y="12"/>
                </a:cubicBezTo>
                <a:cubicBezTo>
                  <a:pt x="8" y="12"/>
                  <a:pt x="10" y="12"/>
                  <a:pt x="12" y="11"/>
                </a:cubicBezTo>
                <a:cubicBezTo>
                  <a:pt x="15" y="9"/>
                  <a:pt x="19" y="4"/>
                  <a:pt x="14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528"/>
          <p:cNvSpPr>
            <a:spLocks noEditPoints="1"/>
          </p:cNvSpPr>
          <p:nvPr/>
        </p:nvSpPr>
        <p:spPr bwMode="auto">
          <a:xfrm>
            <a:off x="6767264" y="4820403"/>
            <a:ext cx="162193" cy="647288"/>
          </a:xfrm>
          <a:custGeom>
            <a:avLst/>
            <a:gdLst>
              <a:gd name="T0" fmla="*/ 68 w 68"/>
              <a:gd name="T1" fmla="*/ 106 h 271"/>
              <a:gd name="T2" fmla="*/ 58 w 68"/>
              <a:gd name="T3" fmla="*/ 82 h 271"/>
              <a:gd name="T4" fmla="*/ 46 w 68"/>
              <a:gd name="T5" fmla="*/ 54 h 271"/>
              <a:gd name="T6" fmla="*/ 44 w 68"/>
              <a:gd name="T7" fmla="*/ 27 h 271"/>
              <a:gd name="T8" fmla="*/ 44 w 68"/>
              <a:gd name="T9" fmla="*/ 13 h 271"/>
              <a:gd name="T10" fmla="*/ 44 w 68"/>
              <a:gd name="T11" fmla="*/ 12 h 271"/>
              <a:gd name="T12" fmla="*/ 45 w 68"/>
              <a:gd name="T13" fmla="*/ 11 h 271"/>
              <a:gd name="T14" fmla="*/ 46 w 68"/>
              <a:gd name="T15" fmla="*/ 10 h 271"/>
              <a:gd name="T16" fmla="*/ 45 w 68"/>
              <a:gd name="T17" fmla="*/ 8 h 271"/>
              <a:gd name="T18" fmla="*/ 45 w 68"/>
              <a:gd name="T19" fmla="*/ 6 h 271"/>
              <a:gd name="T20" fmla="*/ 45 w 68"/>
              <a:gd name="T21" fmla="*/ 5 h 271"/>
              <a:gd name="T22" fmla="*/ 44 w 68"/>
              <a:gd name="T23" fmla="*/ 4 h 271"/>
              <a:gd name="T24" fmla="*/ 44 w 68"/>
              <a:gd name="T25" fmla="*/ 3 h 271"/>
              <a:gd name="T26" fmla="*/ 44 w 68"/>
              <a:gd name="T27" fmla="*/ 2 h 271"/>
              <a:gd name="T28" fmla="*/ 43 w 68"/>
              <a:gd name="T29" fmla="*/ 0 h 271"/>
              <a:gd name="T30" fmla="*/ 42 w 68"/>
              <a:gd name="T31" fmla="*/ 0 h 271"/>
              <a:gd name="T32" fmla="*/ 37 w 68"/>
              <a:gd name="T33" fmla="*/ 0 h 271"/>
              <a:gd name="T34" fmla="*/ 30 w 68"/>
              <a:gd name="T35" fmla="*/ 0 h 271"/>
              <a:gd name="T36" fmla="*/ 26 w 68"/>
              <a:gd name="T37" fmla="*/ 0 h 271"/>
              <a:gd name="T38" fmla="*/ 25 w 68"/>
              <a:gd name="T39" fmla="*/ 0 h 271"/>
              <a:gd name="T40" fmla="*/ 24 w 68"/>
              <a:gd name="T41" fmla="*/ 2 h 271"/>
              <a:gd name="T42" fmla="*/ 24 w 68"/>
              <a:gd name="T43" fmla="*/ 3 h 271"/>
              <a:gd name="T44" fmla="*/ 24 w 68"/>
              <a:gd name="T45" fmla="*/ 4 h 271"/>
              <a:gd name="T46" fmla="*/ 23 w 68"/>
              <a:gd name="T47" fmla="*/ 5 h 271"/>
              <a:gd name="T48" fmla="*/ 22 w 68"/>
              <a:gd name="T49" fmla="*/ 6 h 271"/>
              <a:gd name="T50" fmla="*/ 22 w 68"/>
              <a:gd name="T51" fmla="*/ 8 h 271"/>
              <a:gd name="T52" fmla="*/ 22 w 68"/>
              <a:gd name="T53" fmla="*/ 10 h 271"/>
              <a:gd name="T54" fmla="*/ 23 w 68"/>
              <a:gd name="T55" fmla="*/ 11 h 271"/>
              <a:gd name="T56" fmla="*/ 23 w 68"/>
              <a:gd name="T57" fmla="*/ 12 h 271"/>
              <a:gd name="T58" fmla="*/ 24 w 68"/>
              <a:gd name="T59" fmla="*/ 13 h 271"/>
              <a:gd name="T60" fmla="*/ 24 w 68"/>
              <a:gd name="T61" fmla="*/ 27 h 271"/>
              <a:gd name="T62" fmla="*/ 22 w 68"/>
              <a:gd name="T63" fmla="*/ 54 h 271"/>
              <a:gd name="T64" fmla="*/ 9 w 68"/>
              <a:gd name="T65" fmla="*/ 82 h 271"/>
              <a:gd name="T66" fmla="*/ 0 w 68"/>
              <a:gd name="T67" fmla="*/ 106 h 271"/>
              <a:gd name="T68" fmla="*/ 4 w 68"/>
              <a:gd name="T69" fmla="*/ 132 h 271"/>
              <a:gd name="T70" fmla="*/ 6 w 68"/>
              <a:gd name="T71" fmla="*/ 187 h 271"/>
              <a:gd name="T72" fmla="*/ 3 w 68"/>
              <a:gd name="T73" fmla="*/ 238 h 271"/>
              <a:gd name="T74" fmla="*/ 0 w 68"/>
              <a:gd name="T75" fmla="*/ 261 h 271"/>
              <a:gd name="T76" fmla="*/ 4 w 68"/>
              <a:gd name="T77" fmla="*/ 271 h 271"/>
              <a:gd name="T78" fmla="*/ 21 w 68"/>
              <a:gd name="T79" fmla="*/ 271 h 271"/>
              <a:gd name="T80" fmla="*/ 46 w 68"/>
              <a:gd name="T81" fmla="*/ 271 h 271"/>
              <a:gd name="T82" fmla="*/ 63 w 68"/>
              <a:gd name="T83" fmla="*/ 271 h 271"/>
              <a:gd name="T84" fmla="*/ 68 w 68"/>
              <a:gd name="T85" fmla="*/ 261 h 271"/>
              <a:gd name="T86" fmla="*/ 65 w 68"/>
              <a:gd name="T87" fmla="*/ 238 h 271"/>
              <a:gd name="T88" fmla="*/ 61 w 68"/>
              <a:gd name="T89" fmla="*/ 187 h 271"/>
              <a:gd name="T90" fmla="*/ 64 w 68"/>
              <a:gd name="T91" fmla="*/ 132 h 271"/>
              <a:gd name="T92" fmla="*/ 68 w 68"/>
              <a:gd name="T93" fmla="*/ 106 h 271"/>
              <a:gd name="T94" fmla="*/ 51 w 68"/>
              <a:gd name="T95" fmla="*/ 190 h 271"/>
              <a:gd name="T96" fmla="*/ 54 w 68"/>
              <a:gd name="T97" fmla="*/ 228 h 271"/>
              <a:gd name="T98" fmla="*/ 56 w 68"/>
              <a:gd name="T99" fmla="*/ 239 h 271"/>
              <a:gd name="T100" fmla="*/ 34 w 68"/>
              <a:gd name="T101" fmla="*/ 242 h 271"/>
              <a:gd name="T102" fmla="*/ 12 w 68"/>
              <a:gd name="T103" fmla="*/ 239 h 271"/>
              <a:gd name="T104" fmla="*/ 14 w 68"/>
              <a:gd name="T105" fmla="*/ 228 h 271"/>
              <a:gd name="T106" fmla="*/ 16 w 68"/>
              <a:gd name="T107" fmla="*/ 190 h 271"/>
              <a:gd name="T108" fmla="*/ 14 w 68"/>
              <a:gd name="T109" fmla="*/ 146 h 271"/>
              <a:gd name="T110" fmla="*/ 12 w 68"/>
              <a:gd name="T111" fmla="*/ 128 h 271"/>
              <a:gd name="T112" fmla="*/ 34 w 68"/>
              <a:gd name="T113" fmla="*/ 122 h 271"/>
              <a:gd name="T114" fmla="*/ 56 w 68"/>
              <a:gd name="T115" fmla="*/ 128 h 271"/>
              <a:gd name="T116" fmla="*/ 53 w 68"/>
              <a:gd name="T117" fmla="*/ 146 h 271"/>
              <a:gd name="T118" fmla="*/ 51 w 68"/>
              <a:gd name="T119" fmla="*/ 19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8" h="271">
                <a:moveTo>
                  <a:pt x="68" y="106"/>
                </a:moveTo>
                <a:cubicBezTo>
                  <a:pt x="68" y="101"/>
                  <a:pt x="64" y="90"/>
                  <a:pt x="58" y="82"/>
                </a:cubicBezTo>
                <a:cubicBezTo>
                  <a:pt x="53" y="74"/>
                  <a:pt x="47" y="61"/>
                  <a:pt x="46" y="54"/>
                </a:cubicBezTo>
                <a:cubicBezTo>
                  <a:pt x="45" y="46"/>
                  <a:pt x="44" y="34"/>
                  <a:pt x="44" y="27"/>
                </a:cubicBezTo>
                <a:cubicBezTo>
                  <a:pt x="44" y="20"/>
                  <a:pt x="44" y="14"/>
                  <a:pt x="44" y="13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1"/>
                  <a:pt x="45" y="11"/>
                </a:cubicBezTo>
                <a:cubicBezTo>
                  <a:pt x="45" y="11"/>
                  <a:pt x="46" y="10"/>
                  <a:pt x="46" y="10"/>
                </a:cubicBezTo>
                <a:cubicBezTo>
                  <a:pt x="46" y="9"/>
                  <a:pt x="45" y="8"/>
                  <a:pt x="45" y="8"/>
                </a:cubicBezTo>
                <a:cubicBezTo>
                  <a:pt x="45" y="7"/>
                  <a:pt x="45" y="6"/>
                  <a:pt x="45" y="6"/>
                </a:cubicBezTo>
                <a:cubicBezTo>
                  <a:pt x="45" y="5"/>
                  <a:pt x="45" y="5"/>
                  <a:pt x="45" y="5"/>
                </a:cubicBezTo>
                <a:cubicBezTo>
                  <a:pt x="44" y="4"/>
                  <a:pt x="44" y="4"/>
                  <a:pt x="44" y="4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3"/>
                  <a:pt x="44" y="2"/>
                  <a:pt x="44" y="2"/>
                </a:cubicBezTo>
                <a:cubicBezTo>
                  <a:pt x="44" y="1"/>
                  <a:pt x="43" y="1"/>
                  <a:pt x="43" y="0"/>
                </a:cubicBezTo>
                <a:cubicBezTo>
                  <a:pt x="43" y="0"/>
                  <a:pt x="42" y="0"/>
                  <a:pt x="42" y="0"/>
                </a:cubicBezTo>
                <a:cubicBezTo>
                  <a:pt x="41" y="0"/>
                  <a:pt x="39" y="0"/>
                  <a:pt x="37" y="0"/>
                </a:cubicBezTo>
                <a:cubicBezTo>
                  <a:pt x="35" y="0"/>
                  <a:pt x="32" y="0"/>
                  <a:pt x="30" y="0"/>
                </a:cubicBezTo>
                <a:cubicBezTo>
                  <a:pt x="28" y="0"/>
                  <a:pt x="26" y="0"/>
                  <a:pt x="26" y="0"/>
                </a:cubicBezTo>
                <a:cubicBezTo>
                  <a:pt x="26" y="0"/>
                  <a:pt x="25" y="0"/>
                  <a:pt x="25" y="0"/>
                </a:cubicBezTo>
                <a:cubicBezTo>
                  <a:pt x="24" y="1"/>
                  <a:pt x="24" y="1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4"/>
                </a:cubicBezTo>
                <a:cubicBezTo>
                  <a:pt x="24" y="4"/>
                  <a:pt x="23" y="4"/>
                  <a:pt x="23" y="5"/>
                </a:cubicBezTo>
                <a:cubicBezTo>
                  <a:pt x="23" y="5"/>
                  <a:pt x="23" y="5"/>
                  <a:pt x="22" y="6"/>
                </a:cubicBezTo>
                <a:cubicBezTo>
                  <a:pt x="22" y="6"/>
                  <a:pt x="22" y="7"/>
                  <a:pt x="22" y="8"/>
                </a:cubicBezTo>
                <a:cubicBezTo>
                  <a:pt x="22" y="8"/>
                  <a:pt x="22" y="9"/>
                  <a:pt x="22" y="10"/>
                </a:cubicBezTo>
                <a:cubicBezTo>
                  <a:pt x="22" y="10"/>
                  <a:pt x="22" y="11"/>
                  <a:pt x="23" y="11"/>
                </a:cubicBezTo>
                <a:cubicBezTo>
                  <a:pt x="23" y="11"/>
                  <a:pt x="23" y="12"/>
                  <a:pt x="23" y="12"/>
                </a:cubicBezTo>
                <a:cubicBezTo>
                  <a:pt x="24" y="12"/>
                  <a:pt x="24" y="12"/>
                  <a:pt x="24" y="13"/>
                </a:cubicBezTo>
                <a:cubicBezTo>
                  <a:pt x="24" y="14"/>
                  <a:pt x="24" y="20"/>
                  <a:pt x="24" y="27"/>
                </a:cubicBezTo>
                <a:cubicBezTo>
                  <a:pt x="24" y="34"/>
                  <a:pt x="23" y="46"/>
                  <a:pt x="22" y="54"/>
                </a:cubicBezTo>
                <a:cubicBezTo>
                  <a:pt x="20" y="61"/>
                  <a:pt x="15" y="74"/>
                  <a:pt x="9" y="82"/>
                </a:cubicBezTo>
                <a:cubicBezTo>
                  <a:pt x="4" y="90"/>
                  <a:pt x="0" y="101"/>
                  <a:pt x="0" y="106"/>
                </a:cubicBezTo>
                <a:cubicBezTo>
                  <a:pt x="0" y="112"/>
                  <a:pt x="1" y="123"/>
                  <a:pt x="4" y="132"/>
                </a:cubicBezTo>
                <a:cubicBezTo>
                  <a:pt x="6" y="141"/>
                  <a:pt x="7" y="165"/>
                  <a:pt x="6" y="187"/>
                </a:cubicBezTo>
                <a:cubicBezTo>
                  <a:pt x="6" y="208"/>
                  <a:pt x="4" y="231"/>
                  <a:pt x="3" y="238"/>
                </a:cubicBezTo>
                <a:cubicBezTo>
                  <a:pt x="1" y="245"/>
                  <a:pt x="0" y="255"/>
                  <a:pt x="0" y="261"/>
                </a:cubicBezTo>
                <a:cubicBezTo>
                  <a:pt x="0" y="267"/>
                  <a:pt x="2" y="271"/>
                  <a:pt x="4" y="271"/>
                </a:cubicBezTo>
                <a:cubicBezTo>
                  <a:pt x="7" y="271"/>
                  <a:pt x="15" y="271"/>
                  <a:pt x="21" y="271"/>
                </a:cubicBezTo>
                <a:cubicBezTo>
                  <a:pt x="28" y="271"/>
                  <a:pt x="39" y="271"/>
                  <a:pt x="46" y="271"/>
                </a:cubicBezTo>
                <a:cubicBezTo>
                  <a:pt x="53" y="271"/>
                  <a:pt x="61" y="271"/>
                  <a:pt x="63" y="271"/>
                </a:cubicBezTo>
                <a:cubicBezTo>
                  <a:pt x="66" y="271"/>
                  <a:pt x="68" y="267"/>
                  <a:pt x="68" y="261"/>
                </a:cubicBezTo>
                <a:cubicBezTo>
                  <a:pt x="68" y="255"/>
                  <a:pt x="67" y="245"/>
                  <a:pt x="65" y="238"/>
                </a:cubicBezTo>
                <a:cubicBezTo>
                  <a:pt x="63" y="231"/>
                  <a:pt x="62" y="208"/>
                  <a:pt x="61" y="187"/>
                </a:cubicBezTo>
                <a:cubicBezTo>
                  <a:pt x="61" y="165"/>
                  <a:pt x="62" y="141"/>
                  <a:pt x="64" y="132"/>
                </a:cubicBezTo>
                <a:cubicBezTo>
                  <a:pt x="66" y="123"/>
                  <a:pt x="68" y="112"/>
                  <a:pt x="68" y="106"/>
                </a:cubicBezTo>
                <a:close/>
                <a:moveTo>
                  <a:pt x="51" y="190"/>
                </a:moveTo>
                <a:cubicBezTo>
                  <a:pt x="52" y="207"/>
                  <a:pt x="53" y="224"/>
                  <a:pt x="54" y="228"/>
                </a:cubicBezTo>
                <a:cubicBezTo>
                  <a:pt x="55" y="233"/>
                  <a:pt x="56" y="237"/>
                  <a:pt x="56" y="239"/>
                </a:cubicBezTo>
                <a:cubicBezTo>
                  <a:pt x="56" y="241"/>
                  <a:pt x="46" y="242"/>
                  <a:pt x="34" y="242"/>
                </a:cubicBezTo>
                <a:cubicBezTo>
                  <a:pt x="22" y="242"/>
                  <a:pt x="12" y="241"/>
                  <a:pt x="12" y="239"/>
                </a:cubicBezTo>
                <a:cubicBezTo>
                  <a:pt x="12" y="237"/>
                  <a:pt x="13" y="233"/>
                  <a:pt x="14" y="228"/>
                </a:cubicBezTo>
                <a:cubicBezTo>
                  <a:pt x="15" y="224"/>
                  <a:pt x="16" y="207"/>
                  <a:pt x="16" y="190"/>
                </a:cubicBezTo>
                <a:cubicBezTo>
                  <a:pt x="17" y="172"/>
                  <a:pt x="16" y="153"/>
                  <a:pt x="14" y="146"/>
                </a:cubicBezTo>
                <a:cubicBezTo>
                  <a:pt x="13" y="139"/>
                  <a:pt x="12" y="131"/>
                  <a:pt x="12" y="128"/>
                </a:cubicBezTo>
                <a:cubicBezTo>
                  <a:pt x="12" y="124"/>
                  <a:pt x="22" y="122"/>
                  <a:pt x="34" y="122"/>
                </a:cubicBezTo>
                <a:cubicBezTo>
                  <a:pt x="46" y="122"/>
                  <a:pt x="56" y="124"/>
                  <a:pt x="56" y="128"/>
                </a:cubicBezTo>
                <a:cubicBezTo>
                  <a:pt x="56" y="131"/>
                  <a:pt x="55" y="139"/>
                  <a:pt x="53" y="146"/>
                </a:cubicBezTo>
                <a:cubicBezTo>
                  <a:pt x="52" y="153"/>
                  <a:pt x="51" y="172"/>
                  <a:pt x="51" y="1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529"/>
          <p:cNvSpPr>
            <a:spLocks/>
          </p:cNvSpPr>
          <p:nvPr/>
        </p:nvSpPr>
        <p:spPr bwMode="auto">
          <a:xfrm>
            <a:off x="7308902" y="2637484"/>
            <a:ext cx="19344" cy="11904"/>
          </a:xfrm>
          <a:custGeom>
            <a:avLst/>
            <a:gdLst>
              <a:gd name="T0" fmla="*/ 8 w 8"/>
              <a:gd name="T1" fmla="*/ 5 h 5"/>
              <a:gd name="T2" fmla="*/ 7 w 8"/>
              <a:gd name="T3" fmla="*/ 3 h 5"/>
              <a:gd name="T4" fmla="*/ 8 w 8"/>
              <a:gd name="T5" fmla="*/ 0 h 5"/>
              <a:gd name="T6" fmla="*/ 8 w 8"/>
              <a:gd name="T7" fmla="*/ 0 h 5"/>
              <a:gd name="T8" fmla="*/ 7 w 8"/>
              <a:gd name="T9" fmla="*/ 0 h 5"/>
              <a:gd name="T10" fmla="*/ 5 w 8"/>
              <a:gd name="T11" fmla="*/ 1 h 5"/>
              <a:gd name="T12" fmla="*/ 3 w 8"/>
              <a:gd name="T13" fmla="*/ 2 h 5"/>
              <a:gd name="T14" fmla="*/ 2 w 8"/>
              <a:gd name="T15" fmla="*/ 3 h 5"/>
              <a:gd name="T16" fmla="*/ 2 w 8"/>
              <a:gd name="T17" fmla="*/ 2 h 5"/>
              <a:gd name="T18" fmla="*/ 0 w 8"/>
              <a:gd name="T19" fmla="*/ 5 h 5"/>
              <a:gd name="T20" fmla="*/ 7 w 8"/>
              <a:gd name="T21" fmla="*/ 5 h 5"/>
              <a:gd name="T22" fmla="*/ 8 w 8"/>
              <a:gd name="T23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" h="5">
                <a:moveTo>
                  <a:pt x="8" y="5"/>
                </a:moveTo>
                <a:cubicBezTo>
                  <a:pt x="8" y="5"/>
                  <a:pt x="7" y="4"/>
                  <a:pt x="7" y="3"/>
                </a:cubicBezTo>
                <a:cubicBezTo>
                  <a:pt x="8" y="2"/>
                  <a:pt x="8" y="1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7" y="0"/>
                </a:cubicBezTo>
                <a:cubicBezTo>
                  <a:pt x="7" y="0"/>
                  <a:pt x="6" y="1"/>
                  <a:pt x="5" y="1"/>
                </a:cubicBezTo>
                <a:cubicBezTo>
                  <a:pt x="4" y="2"/>
                  <a:pt x="3" y="2"/>
                  <a:pt x="3" y="2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1" y="3"/>
                  <a:pt x="1" y="4"/>
                  <a:pt x="0" y="5"/>
                </a:cubicBezTo>
                <a:cubicBezTo>
                  <a:pt x="7" y="5"/>
                  <a:pt x="7" y="5"/>
                  <a:pt x="7" y="5"/>
                </a:cubicBezTo>
                <a:cubicBezTo>
                  <a:pt x="8" y="5"/>
                  <a:pt x="8" y="5"/>
                  <a:pt x="8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530"/>
          <p:cNvSpPr>
            <a:spLocks/>
          </p:cNvSpPr>
          <p:nvPr/>
        </p:nvSpPr>
        <p:spPr bwMode="auto">
          <a:xfrm>
            <a:off x="7337175" y="2641947"/>
            <a:ext cx="7440" cy="8928"/>
          </a:xfrm>
          <a:custGeom>
            <a:avLst/>
            <a:gdLst>
              <a:gd name="T0" fmla="*/ 1 w 3"/>
              <a:gd name="T1" fmla="*/ 1 h 4"/>
              <a:gd name="T2" fmla="*/ 1 w 3"/>
              <a:gd name="T3" fmla="*/ 0 h 4"/>
              <a:gd name="T4" fmla="*/ 0 w 3"/>
              <a:gd name="T5" fmla="*/ 1 h 4"/>
              <a:gd name="T6" fmla="*/ 0 w 3"/>
              <a:gd name="T7" fmla="*/ 2 h 4"/>
              <a:gd name="T8" fmla="*/ 0 w 3"/>
              <a:gd name="T9" fmla="*/ 3 h 4"/>
              <a:gd name="T10" fmla="*/ 0 w 3"/>
              <a:gd name="T11" fmla="*/ 3 h 4"/>
              <a:gd name="T12" fmla="*/ 3 w 3"/>
              <a:gd name="T13" fmla="*/ 4 h 4"/>
              <a:gd name="T14" fmla="*/ 2 w 3"/>
              <a:gd name="T15" fmla="*/ 3 h 4"/>
              <a:gd name="T16" fmla="*/ 1 w 3"/>
              <a:gd name="T17" fmla="*/ 1 h 4"/>
              <a:gd name="T18" fmla="*/ 1 w 3"/>
              <a:gd name="T19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" h="4">
                <a:moveTo>
                  <a:pt x="1" y="1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3"/>
                  <a:pt x="2" y="3"/>
                  <a:pt x="3" y="4"/>
                </a:cubicBezTo>
                <a:cubicBezTo>
                  <a:pt x="3" y="3"/>
                  <a:pt x="3" y="3"/>
                  <a:pt x="2" y="3"/>
                </a:cubicBezTo>
                <a:cubicBezTo>
                  <a:pt x="2" y="2"/>
                  <a:pt x="1" y="2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531"/>
          <p:cNvSpPr>
            <a:spLocks noEditPoints="1"/>
          </p:cNvSpPr>
          <p:nvPr/>
        </p:nvSpPr>
        <p:spPr bwMode="auto">
          <a:xfrm>
            <a:off x="7310391" y="2677660"/>
            <a:ext cx="34224" cy="32736"/>
          </a:xfrm>
          <a:custGeom>
            <a:avLst/>
            <a:gdLst>
              <a:gd name="T0" fmla="*/ 2 w 14"/>
              <a:gd name="T1" fmla="*/ 2 h 14"/>
              <a:gd name="T2" fmla="*/ 14 w 14"/>
              <a:gd name="T3" fmla="*/ 14 h 14"/>
              <a:gd name="T4" fmla="*/ 13 w 14"/>
              <a:gd name="T5" fmla="*/ 9 h 14"/>
              <a:gd name="T6" fmla="*/ 13 w 14"/>
              <a:gd name="T7" fmla="*/ 9 h 14"/>
              <a:gd name="T8" fmla="*/ 13 w 14"/>
              <a:gd name="T9" fmla="*/ 7 h 14"/>
              <a:gd name="T10" fmla="*/ 11 w 14"/>
              <a:gd name="T11" fmla="*/ 1 h 14"/>
              <a:gd name="T12" fmla="*/ 11 w 14"/>
              <a:gd name="T13" fmla="*/ 2 h 14"/>
              <a:gd name="T14" fmla="*/ 11 w 14"/>
              <a:gd name="T15" fmla="*/ 3 h 14"/>
              <a:gd name="T16" fmla="*/ 10 w 14"/>
              <a:gd name="T17" fmla="*/ 2 h 14"/>
              <a:gd name="T18" fmla="*/ 10 w 14"/>
              <a:gd name="T19" fmla="*/ 0 h 14"/>
              <a:gd name="T20" fmla="*/ 6 w 14"/>
              <a:gd name="T21" fmla="*/ 0 h 14"/>
              <a:gd name="T22" fmla="*/ 6 w 14"/>
              <a:gd name="T23" fmla="*/ 1 h 14"/>
              <a:gd name="T24" fmla="*/ 5 w 14"/>
              <a:gd name="T25" fmla="*/ 2 h 14"/>
              <a:gd name="T26" fmla="*/ 4 w 14"/>
              <a:gd name="T27" fmla="*/ 1 h 14"/>
              <a:gd name="T28" fmla="*/ 4 w 14"/>
              <a:gd name="T29" fmla="*/ 0 h 14"/>
              <a:gd name="T30" fmla="*/ 0 w 14"/>
              <a:gd name="T31" fmla="*/ 0 h 14"/>
              <a:gd name="T32" fmla="*/ 1 w 14"/>
              <a:gd name="T33" fmla="*/ 1 h 14"/>
              <a:gd name="T34" fmla="*/ 2 w 14"/>
              <a:gd name="T35" fmla="*/ 2 h 14"/>
              <a:gd name="T36" fmla="*/ 7 w 14"/>
              <a:gd name="T37" fmla="*/ 6 h 14"/>
              <a:gd name="T38" fmla="*/ 8 w 14"/>
              <a:gd name="T39" fmla="*/ 5 h 14"/>
              <a:gd name="T40" fmla="*/ 9 w 14"/>
              <a:gd name="T41" fmla="*/ 6 h 14"/>
              <a:gd name="T42" fmla="*/ 9 w 14"/>
              <a:gd name="T43" fmla="*/ 8 h 14"/>
              <a:gd name="T44" fmla="*/ 9 w 14"/>
              <a:gd name="T45" fmla="*/ 9 h 14"/>
              <a:gd name="T46" fmla="*/ 8 w 14"/>
              <a:gd name="T47" fmla="*/ 8 h 14"/>
              <a:gd name="T48" fmla="*/ 7 w 14"/>
              <a:gd name="T49" fmla="*/ 6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" h="14">
                <a:moveTo>
                  <a:pt x="2" y="2"/>
                </a:moveTo>
                <a:cubicBezTo>
                  <a:pt x="4" y="8"/>
                  <a:pt x="9" y="13"/>
                  <a:pt x="14" y="14"/>
                </a:cubicBezTo>
                <a:cubicBezTo>
                  <a:pt x="14" y="12"/>
                  <a:pt x="13" y="11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8"/>
                  <a:pt x="13" y="8"/>
                  <a:pt x="13" y="7"/>
                </a:cubicBezTo>
                <a:cubicBezTo>
                  <a:pt x="12" y="5"/>
                  <a:pt x="12" y="3"/>
                  <a:pt x="11" y="1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0" y="3"/>
                  <a:pt x="10" y="2"/>
                </a:cubicBezTo>
                <a:cubicBezTo>
                  <a:pt x="10" y="1"/>
                  <a:pt x="10" y="1"/>
                  <a:pt x="10" y="0"/>
                </a:cubicBezTo>
                <a:cubicBezTo>
                  <a:pt x="9" y="0"/>
                  <a:pt x="7" y="0"/>
                  <a:pt x="6" y="0"/>
                </a:cubicBezTo>
                <a:cubicBezTo>
                  <a:pt x="6" y="0"/>
                  <a:pt x="6" y="0"/>
                  <a:pt x="6" y="1"/>
                </a:cubicBezTo>
                <a:cubicBezTo>
                  <a:pt x="6" y="1"/>
                  <a:pt x="5" y="2"/>
                  <a:pt x="5" y="2"/>
                </a:cubicBezTo>
                <a:cubicBezTo>
                  <a:pt x="5" y="2"/>
                  <a:pt x="5" y="1"/>
                  <a:pt x="4" y="1"/>
                </a:cubicBezTo>
                <a:cubicBezTo>
                  <a:pt x="4" y="0"/>
                  <a:pt x="4" y="0"/>
                  <a:pt x="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1" y="1"/>
                </a:cubicBezTo>
                <a:cubicBezTo>
                  <a:pt x="1" y="1"/>
                  <a:pt x="1" y="2"/>
                  <a:pt x="2" y="2"/>
                </a:cubicBezTo>
                <a:close/>
                <a:moveTo>
                  <a:pt x="7" y="6"/>
                </a:moveTo>
                <a:cubicBezTo>
                  <a:pt x="7" y="6"/>
                  <a:pt x="8" y="5"/>
                  <a:pt x="8" y="5"/>
                </a:cubicBezTo>
                <a:cubicBezTo>
                  <a:pt x="9" y="5"/>
                  <a:pt x="9" y="5"/>
                  <a:pt x="9" y="6"/>
                </a:cubicBezTo>
                <a:cubicBezTo>
                  <a:pt x="9" y="7"/>
                  <a:pt x="9" y="7"/>
                  <a:pt x="9" y="8"/>
                </a:cubicBezTo>
                <a:cubicBezTo>
                  <a:pt x="9" y="9"/>
                  <a:pt x="9" y="9"/>
                  <a:pt x="9" y="9"/>
                </a:cubicBezTo>
                <a:cubicBezTo>
                  <a:pt x="8" y="10"/>
                  <a:pt x="8" y="9"/>
                  <a:pt x="8" y="8"/>
                </a:cubicBezTo>
                <a:cubicBezTo>
                  <a:pt x="7" y="7"/>
                  <a:pt x="7" y="6"/>
                  <a:pt x="7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532"/>
          <p:cNvSpPr>
            <a:spLocks noEditPoints="1"/>
          </p:cNvSpPr>
          <p:nvPr/>
        </p:nvSpPr>
        <p:spPr bwMode="auto">
          <a:xfrm>
            <a:off x="7352055" y="2634507"/>
            <a:ext cx="35712" cy="75889"/>
          </a:xfrm>
          <a:custGeom>
            <a:avLst/>
            <a:gdLst>
              <a:gd name="T0" fmla="*/ 8 w 15"/>
              <a:gd name="T1" fmla="*/ 1 h 32"/>
              <a:gd name="T2" fmla="*/ 4 w 15"/>
              <a:gd name="T3" fmla="*/ 0 h 32"/>
              <a:gd name="T4" fmla="*/ 4 w 15"/>
              <a:gd name="T5" fmla="*/ 2 h 32"/>
              <a:gd name="T6" fmla="*/ 4 w 15"/>
              <a:gd name="T7" fmla="*/ 6 h 32"/>
              <a:gd name="T8" fmla="*/ 3 w 15"/>
              <a:gd name="T9" fmla="*/ 7 h 32"/>
              <a:gd name="T10" fmla="*/ 1 w 15"/>
              <a:gd name="T11" fmla="*/ 5 h 32"/>
              <a:gd name="T12" fmla="*/ 0 w 15"/>
              <a:gd name="T13" fmla="*/ 3 h 32"/>
              <a:gd name="T14" fmla="*/ 1 w 15"/>
              <a:gd name="T15" fmla="*/ 7 h 32"/>
              <a:gd name="T16" fmla="*/ 1 w 15"/>
              <a:gd name="T17" fmla="*/ 9 h 32"/>
              <a:gd name="T18" fmla="*/ 3 w 15"/>
              <a:gd name="T19" fmla="*/ 10 h 32"/>
              <a:gd name="T20" fmla="*/ 2 w 15"/>
              <a:gd name="T21" fmla="*/ 13 h 32"/>
              <a:gd name="T22" fmla="*/ 3 w 15"/>
              <a:gd name="T23" fmla="*/ 21 h 32"/>
              <a:gd name="T24" fmla="*/ 14 w 15"/>
              <a:gd name="T25" fmla="*/ 17 h 32"/>
              <a:gd name="T26" fmla="*/ 13 w 15"/>
              <a:gd name="T27" fmla="*/ 4 h 32"/>
              <a:gd name="T28" fmla="*/ 10 w 15"/>
              <a:gd name="T29" fmla="*/ 3 h 32"/>
              <a:gd name="T30" fmla="*/ 7 w 15"/>
              <a:gd name="T31" fmla="*/ 2 h 32"/>
              <a:gd name="T32" fmla="*/ 7 w 15"/>
              <a:gd name="T33" fmla="*/ 5 h 32"/>
              <a:gd name="T34" fmla="*/ 6 w 15"/>
              <a:gd name="T35" fmla="*/ 5 h 32"/>
              <a:gd name="T36" fmla="*/ 6 w 15"/>
              <a:gd name="T37" fmla="*/ 19 h 32"/>
              <a:gd name="T38" fmla="*/ 4 w 15"/>
              <a:gd name="T39" fmla="*/ 19 h 32"/>
              <a:gd name="T40" fmla="*/ 5 w 15"/>
              <a:gd name="T41" fmla="*/ 16 h 32"/>
              <a:gd name="T42" fmla="*/ 6 w 15"/>
              <a:gd name="T43" fmla="*/ 19 h 32"/>
              <a:gd name="T44" fmla="*/ 6 w 15"/>
              <a:gd name="T45" fmla="*/ 11 h 32"/>
              <a:gd name="T46" fmla="*/ 7 w 15"/>
              <a:gd name="T47" fmla="*/ 8 h 32"/>
              <a:gd name="T48" fmla="*/ 7 w 15"/>
              <a:gd name="T49" fmla="*/ 10 h 32"/>
              <a:gd name="T50" fmla="*/ 7 w 15"/>
              <a:gd name="T51" fmla="*/ 12 h 32"/>
              <a:gd name="T52" fmla="*/ 9 w 15"/>
              <a:gd name="T53" fmla="*/ 23 h 32"/>
              <a:gd name="T54" fmla="*/ 8 w 15"/>
              <a:gd name="T55" fmla="*/ 23 h 32"/>
              <a:gd name="T56" fmla="*/ 8 w 15"/>
              <a:gd name="T57" fmla="*/ 20 h 32"/>
              <a:gd name="T58" fmla="*/ 9 w 15"/>
              <a:gd name="T59" fmla="*/ 23 h 32"/>
              <a:gd name="T60" fmla="*/ 11 w 15"/>
              <a:gd name="T61" fmla="*/ 18 h 32"/>
              <a:gd name="T62" fmla="*/ 10 w 15"/>
              <a:gd name="T63" fmla="*/ 15 h 32"/>
              <a:gd name="T64" fmla="*/ 12 w 15"/>
              <a:gd name="T65" fmla="*/ 15 h 32"/>
              <a:gd name="T66" fmla="*/ 11 w 15"/>
              <a:gd name="T67" fmla="*/ 6 h 32"/>
              <a:gd name="T68" fmla="*/ 12 w 15"/>
              <a:gd name="T69" fmla="*/ 6 h 32"/>
              <a:gd name="T70" fmla="*/ 13 w 15"/>
              <a:gd name="T71" fmla="*/ 6 h 32"/>
              <a:gd name="T72" fmla="*/ 12 w 15"/>
              <a:gd name="T73" fmla="*/ 10 h 32"/>
              <a:gd name="T74" fmla="*/ 11 w 15"/>
              <a:gd name="T75" fmla="*/ 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" h="32">
                <a:moveTo>
                  <a:pt x="10" y="3"/>
                </a:moveTo>
                <a:cubicBezTo>
                  <a:pt x="10" y="3"/>
                  <a:pt x="9" y="1"/>
                  <a:pt x="8" y="1"/>
                </a:cubicBezTo>
                <a:cubicBezTo>
                  <a:pt x="7" y="0"/>
                  <a:pt x="6" y="0"/>
                  <a:pt x="5" y="0"/>
                </a:cubicBezTo>
                <a:cubicBezTo>
                  <a:pt x="5" y="0"/>
                  <a:pt x="5" y="0"/>
                  <a:pt x="4" y="0"/>
                </a:cubicBezTo>
                <a:cubicBezTo>
                  <a:pt x="4" y="1"/>
                  <a:pt x="4" y="1"/>
                  <a:pt x="3" y="1"/>
                </a:cubicBezTo>
                <a:cubicBezTo>
                  <a:pt x="3" y="1"/>
                  <a:pt x="3" y="2"/>
                  <a:pt x="4" y="2"/>
                </a:cubicBezTo>
                <a:cubicBezTo>
                  <a:pt x="4" y="3"/>
                  <a:pt x="4" y="4"/>
                  <a:pt x="4" y="5"/>
                </a:cubicBezTo>
                <a:cubicBezTo>
                  <a:pt x="4" y="5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7"/>
                  <a:pt x="3" y="7"/>
                </a:cubicBezTo>
                <a:cubicBezTo>
                  <a:pt x="2" y="7"/>
                  <a:pt x="2" y="6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4"/>
                  <a:pt x="0" y="3"/>
                </a:cubicBezTo>
                <a:cubicBezTo>
                  <a:pt x="0" y="4"/>
                  <a:pt x="0" y="5"/>
                  <a:pt x="0" y="5"/>
                </a:cubicBezTo>
                <a:cubicBezTo>
                  <a:pt x="1" y="6"/>
                  <a:pt x="1" y="6"/>
                  <a:pt x="1" y="7"/>
                </a:cubicBezTo>
                <a:cubicBezTo>
                  <a:pt x="1" y="7"/>
                  <a:pt x="1" y="8"/>
                  <a:pt x="0" y="8"/>
                </a:cubicBezTo>
                <a:cubicBezTo>
                  <a:pt x="1" y="8"/>
                  <a:pt x="1" y="8"/>
                  <a:pt x="1" y="9"/>
                </a:cubicBezTo>
                <a:cubicBezTo>
                  <a:pt x="1" y="9"/>
                  <a:pt x="2" y="9"/>
                  <a:pt x="2" y="9"/>
                </a:cubicBezTo>
                <a:cubicBezTo>
                  <a:pt x="2" y="9"/>
                  <a:pt x="3" y="9"/>
                  <a:pt x="3" y="10"/>
                </a:cubicBezTo>
                <a:cubicBezTo>
                  <a:pt x="3" y="10"/>
                  <a:pt x="3" y="11"/>
                  <a:pt x="3" y="12"/>
                </a:cubicBezTo>
                <a:cubicBezTo>
                  <a:pt x="2" y="12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5"/>
                  <a:pt x="3" y="17"/>
                  <a:pt x="3" y="21"/>
                </a:cubicBezTo>
                <a:cubicBezTo>
                  <a:pt x="4" y="24"/>
                  <a:pt x="4" y="27"/>
                  <a:pt x="5" y="32"/>
                </a:cubicBezTo>
                <a:cubicBezTo>
                  <a:pt x="9" y="29"/>
                  <a:pt x="12" y="23"/>
                  <a:pt x="14" y="17"/>
                </a:cubicBezTo>
                <a:cubicBezTo>
                  <a:pt x="14" y="16"/>
                  <a:pt x="14" y="16"/>
                  <a:pt x="15" y="15"/>
                </a:cubicBezTo>
                <a:cubicBezTo>
                  <a:pt x="15" y="11"/>
                  <a:pt x="15" y="7"/>
                  <a:pt x="13" y="4"/>
                </a:cubicBezTo>
                <a:cubicBezTo>
                  <a:pt x="13" y="4"/>
                  <a:pt x="13" y="4"/>
                  <a:pt x="12" y="4"/>
                </a:cubicBezTo>
                <a:cubicBezTo>
                  <a:pt x="11" y="4"/>
                  <a:pt x="11" y="3"/>
                  <a:pt x="10" y="3"/>
                </a:cubicBezTo>
                <a:close/>
                <a:moveTo>
                  <a:pt x="6" y="2"/>
                </a:moveTo>
                <a:cubicBezTo>
                  <a:pt x="6" y="2"/>
                  <a:pt x="6" y="2"/>
                  <a:pt x="7" y="2"/>
                </a:cubicBezTo>
                <a:cubicBezTo>
                  <a:pt x="7" y="2"/>
                  <a:pt x="7" y="2"/>
                  <a:pt x="7" y="3"/>
                </a:cubicBezTo>
                <a:cubicBezTo>
                  <a:pt x="7" y="3"/>
                  <a:pt x="7" y="4"/>
                  <a:pt x="7" y="5"/>
                </a:cubicBezTo>
                <a:cubicBezTo>
                  <a:pt x="7" y="5"/>
                  <a:pt x="7" y="6"/>
                  <a:pt x="7" y="6"/>
                </a:cubicBezTo>
                <a:cubicBezTo>
                  <a:pt x="7" y="6"/>
                  <a:pt x="6" y="5"/>
                  <a:pt x="6" y="5"/>
                </a:cubicBezTo>
                <a:cubicBezTo>
                  <a:pt x="6" y="4"/>
                  <a:pt x="6" y="3"/>
                  <a:pt x="6" y="2"/>
                </a:cubicBezTo>
                <a:close/>
                <a:moveTo>
                  <a:pt x="6" y="19"/>
                </a:moveTo>
                <a:cubicBezTo>
                  <a:pt x="6" y="20"/>
                  <a:pt x="5" y="20"/>
                  <a:pt x="5" y="20"/>
                </a:cubicBezTo>
                <a:cubicBezTo>
                  <a:pt x="5" y="21"/>
                  <a:pt x="5" y="20"/>
                  <a:pt x="4" y="19"/>
                </a:cubicBezTo>
                <a:cubicBezTo>
                  <a:pt x="4" y="18"/>
                  <a:pt x="4" y="17"/>
                  <a:pt x="4" y="17"/>
                </a:cubicBezTo>
                <a:cubicBezTo>
                  <a:pt x="4" y="17"/>
                  <a:pt x="5" y="16"/>
                  <a:pt x="5" y="16"/>
                </a:cubicBezTo>
                <a:cubicBezTo>
                  <a:pt x="5" y="16"/>
                  <a:pt x="6" y="16"/>
                  <a:pt x="6" y="17"/>
                </a:cubicBezTo>
                <a:cubicBezTo>
                  <a:pt x="6" y="17"/>
                  <a:pt x="6" y="18"/>
                  <a:pt x="6" y="19"/>
                </a:cubicBezTo>
                <a:close/>
                <a:moveTo>
                  <a:pt x="6" y="12"/>
                </a:moveTo>
                <a:cubicBezTo>
                  <a:pt x="6" y="11"/>
                  <a:pt x="6" y="11"/>
                  <a:pt x="6" y="11"/>
                </a:cubicBezTo>
                <a:cubicBezTo>
                  <a:pt x="6" y="10"/>
                  <a:pt x="6" y="9"/>
                  <a:pt x="6" y="9"/>
                </a:cubicBezTo>
                <a:cubicBezTo>
                  <a:pt x="6" y="8"/>
                  <a:pt x="6" y="8"/>
                  <a:pt x="7" y="8"/>
                </a:cubicBezTo>
                <a:cubicBezTo>
                  <a:pt x="7" y="8"/>
                  <a:pt x="8" y="8"/>
                  <a:pt x="8" y="9"/>
                </a:cubicBezTo>
                <a:cubicBezTo>
                  <a:pt x="8" y="9"/>
                  <a:pt x="8" y="10"/>
                  <a:pt x="7" y="10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2"/>
                  <a:pt x="7" y="12"/>
                  <a:pt x="6" y="12"/>
                </a:cubicBezTo>
                <a:close/>
                <a:moveTo>
                  <a:pt x="9" y="23"/>
                </a:moveTo>
                <a:cubicBezTo>
                  <a:pt x="9" y="24"/>
                  <a:pt x="9" y="25"/>
                  <a:pt x="9" y="25"/>
                </a:cubicBezTo>
                <a:cubicBezTo>
                  <a:pt x="8" y="25"/>
                  <a:pt x="8" y="24"/>
                  <a:pt x="8" y="23"/>
                </a:cubicBezTo>
                <a:cubicBezTo>
                  <a:pt x="7" y="23"/>
                  <a:pt x="7" y="22"/>
                  <a:pt x="7" y="21"/>
                </a:cubicBezTo>
                <a:cubicBezTo>
                  <a:pt x="8" y="21"/>
                  <a:pt x="8" y="20"/>
                  <a:pt x="8" y="20"/>
                </a:cubicBezTo>
                <a:cubicBezTo>
                  <a:pt x="9" y="20"/>
                  <a:pt x="9" y="21"/>
                  <a:pt x="9" y="21"/>
                </a:cubicBezTo>
                <a:cubicBezTo>
                  <a:pt x="9" y="22"/>
                  <a:pt x="9" y="23"/>
                  <a:pt x="9" y="23"/>
                </a:cubicBezTo>
                <a:close/>
                <a:moveTo>
                  <a:pt x="12" y="17"/>
                </a:moveTo>
                <a:cubicBezTo>
                  <a:pt x="11" y="17"/>
                  <a:pt x="11" y="18"/>
                  <a:pt x="11" y="18"/>
                </a:cubicBezTo>
                <a:cubicBezTo>
                  <a:pt x="11" y="18"/>
                  <a:pt x="11" y="18"/>
                  <a:pt x="10" y="17"/>
                </a:cubicBezTo>
                <a:cubicBezTo>
                  <a:pt x="10" y="16"/>
                  <a:pt x="10" y="15"/>
                  <a:pt x="10" y="15"/>
                </a:cubicBezTo>
                <a:cubicBezTo>
                  <a:pt x="10" y="14"/>
                  <a:pt x="10" y="14"/>
                  <a:pt x="11" y="14"/>
                </a:cubicBezTo>
                <a:cubicBezTo>
                  <a:pt x="11" y="14"/>
                  <a:pt x="12" y="14"/>
                  <a:pt x="12" y="15"/>
                </a:cubicBezTo>
                <a:cubicBezTo>
                  <a:pt x="12" y="15"/>
                  <a:pt x="12" y="16"/>
                  <a:pt x="12" y="17"/>
                </a:cubicBezTo>
                <a:close/>
                <a:moveTo>
                  <a:pt x="11" y="6"/>
                </a:move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7"/>
                  <a:pt x="13" y="8"/>
                  <a:pt x="13" y="9"/>
                </a:cubicBezTo>
                <a:cubicBezTo>
                  <a:pt x="13" y="9"/>
                  <a:pt x="13" y="10"/>
                  <a:pt x="12" y="10"/>
                </a:cubicBezTo>
                <a:cubicBezTo>
                  <a:pt x="12" y="10"/>
                  <a:pt x="12" y="9"/>
                  <a:pt x="12" y="9"/>
                </a:cubicBezTo>
                <a:cubicBezTo>
                  <a:pt x="11" y="8"/>
                  <a:pt x="11" y="7"/>
                  <a:pt x="11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533"/>
          <p:cNvSpPr>
            <a:spLocks/>
          </p:cNvSpPr>
          <p:nvPr/>
        </p:nvSpPr>
        <p:spPr bwMode="auto">
          <a:xfrm>
            <a:off x="7308902" y="2610699"/>
            <a:ext cx="71425" cy="40177"/>
          </a:xfrm>
          <a:custGeom>
            <a:avLst/>
            <a:gdLst>
              <a:gd name="T0" fmla="*/ 5 w 30"/>
              <a:gd name="T1" fmla="*/ 8 h 17"/>
              <a:gd name="T2" fmla="*/ 6 w 30"/>
              <a:gd name="T3" fmla="*/ 9 h 17"/>
              <a:gd name="T4" fmla="*/ 3 w 30"/>
              <a:gd name="T5" fmla="*/ 12 h 17"/>
              <a:gd name="T6" fmla="*/ 7 w 30"/>
              <a:gd name="T7" fmla="*/ 10 h 17"/>
              <a:gd name="T8" fmla="*/ 9 w 30"/>
              <a:gd name="T9" fmla="*/ 11 h 17"/>
              <a:gd name="T10" fmla="*/ 10 w 30"/>
              <a:gd name="T11" fmla="*/ 16 h 17"/>
              <a:gd name="T12" fmla="*/ 11 w 30"/>
              <a:gd name="T13" fmla="*/ 16 h 17"/>
              <a:gd name="T14" fmla="*/ 11 w 30"/>
              <a:gd name="T15" fmla="*/ 13 h 17"/>
              <a:gd name="T16" fmla="*/ 13 w 30"/>
              <a:gd name="T17" fmla="*/ 11 h 17"/>
              <a:gd name="T18" fmla="*/ 14 w 30"/>
              <a:gd name="T19" fmla="*/ 13 h 17"/>
              <a:gd name="T20" fmla="*/ 17 w 30"/>
              <a:gd name="T21" fmla="*/ 17 h 17"/>
              <a:gd name="T22" fmla="*/ 17 w 30"/>
              <a:gd name="T23" fmla="*/ 16 h 17"/>
              <a:gd name="T24" fmla="*/ 16 w 30"/>
              <a:gd name="T25" fmla="*/ 12 h 17"/>
              <a:gd name="T26" fmla="*/ 17 w 30"/>
              <a:gd name="T27" fmla="*/ 12 h 17"/>
              <a:gd name="T28" fmla="*/ 20 w 30"/>
              <a:gd name="T29" fmla="*/ 14 h 17"/>
              <a:gd name="T30" fmla="*/ 21 w 30"/>
              <a:gd name="T31" fmla="*/ 16 h 17"/>
              <a:gd name="T32" fmla="*/ 20 w 30"/>
              <a:gd name="T33" fmla="*/ 12 h 17"/>
              <a:gd name="T34" fmla="*/ 22 w 30"/>
              <a:gd name="T35" fmla="*/ 9 h 17"/>
              <a:gd name="T36" fmla="*/ 27 w 30"/>
              <a:gd name="T37" fmla="*/ 10 h 17"/>
              <a:gd name="T38" fmla="*/ 30 w 30"/>
              <a:gd name="T39" fmla="*/ 13 h 17"/>
              <a:gd name="T40" fmla="*/ 28 w 30"/>
              <a:gd name="T41" fmla="*/ 9 h 17"/>
              <a:gd name="T42" fmla="*/ 23 w 30"/>
              <a:gd name="T43" fmla="*/ 7 h 17"/>
              <a:gd name="T44" fmla="*/ 25 w 30"/>
              <a:gd name="T45" fmla="*/ 7 h 17"/>
              <a:gd name="T46" fmla="*/ 27 w 30"/>
              <a:gd name="T47" fmla="*/ 6 h 17"/>
              <a:gd name="T48" fmla="*/ 29 w 30"/>
              <a:gd name="T49" fmla="*/ 6 h 17"/>
              <a:gd name="T50" fmla="*/ 26 w 30"/>
              <a:gd name="T51" fmla="*/ 5 h 17"/>
              <a:gd name="T52" fmla="*/ 22 w 30"/>
              <a:gd name="T53" fmla="*/ 6 h 17"/>
              <a:gd name="T54" fmla="*/ 19 w 30"/>
              <a:gd name="T55" fmla="*/ 5 h 17"/>
              <a:gd name="T56" fmla="*/ 20 w 30"/>
              <a:gd name="T57" fmla="*/ 4 h 17"/>
              <a:gd name="T58" fmla="*/ 17 w 30"/>
              <a:gd name="T59" fmla="*/ 5 h 17"/>
              <a:gd name="T60" fmla="*/ 20 w 30"/>
              <a:gd name="T61" fmla="*/ 2 h 17"/>
              <a:gd name="T62" fmla="*/ 17 w 30"/>
              <a:gd name="T63" fmla="*/ 0 h 17"/>
              <a:gd name="T64" fmla="*/ 14 w 30"/>
              <a:gd name="T65" fmla="*/ 4 h 17"/>
              <a:gd name="T66" fmla="*/ 12 w 30"/>
              <a:gd name="T67" fmla="*/ 5 h 17"/>
              <a:gd name="T68" fmla="*/ 11 w 30"/>
              <a:gd name="T69" fmla="*/ 6 h 17"/>
              <a:gd name="T70" fmla="*/ 11 w 30"/>
              <a:gd name="T71" fmla="*/ 7 h 17"/>
              <a:gd name="T72" fmla="*/ 7 w 30"/>
              <a:gd name="T73" fmla="*/ 7 h 17"/>
              <a:gd name="T74" fmla="*/ 1 w 30"/>
              <a:gd name="T75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" h="17">
                <a:moveTo>
                  <a:pt x="2" y="9"/>
                </a:moveTo>
                <a:cubicBezTo>
                  <a:pt x="3" y="9"/>
                  <a:pt x="4" y="9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6" y="8"/>
                  <a:pt x="6" y="9"/>
                  <a:pt x="6" y="9"/>
                </a:cubicBezTo>
                <a:cubicBezTo>
                  <a:pt x="5" y="10"/>
                  <a:pt x="4" y="11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4" y="12"/>
                  <a:pt x="4" y="11"/>
                </a:cubicBezTo>
                <a:cubicBezTo>
                  <a:pt x="5" y="11"/>
                  <a:pt x="6" y="10"/>
                  <a:pt x="7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9" y="10"/>
                  <a:pt x="9" y="11"/>
                  <a:pt x="9" y="11"/>
                </a:cubicBezTo>
                <a:cubicBezTo>
                  <a:pt x="9" y="12"/>
                  <a:pt x="9" y="13"/>
                  <a:pt x="9" y="14"/>
                </a:cubicBezTo>
                <a:cubicBezTo>
                  <a:pt x="9" y="15"/>
                  <a:pt x="9" y="16"/>
                  <a:pt x="10" y="16"/>
                </a:cubicBezTo>
                <a:cubicBezTo>
                  <a:pt x="10" y="16"/>
                  <a:pt x="10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0" y="15"/>
                  <a:pt x="10" y="14"/>
                  <a:pt x="11" y="13"/>
                </a:cubicBezTo>
                <a:cubicBezTo>
                  <a:pt x="11" y="13"/>
                  <a:pt x="12" y="12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4" y="11"/>
                  <a:pt x="14" y="11"/>
                  <a:pt x="14" y="12"/>
                </a:cubicBezTo>
                <a:cubicBezTo>
                  <a:pt x="14" y="12"/>
                  <a:pt x="14" y="13"/>
                  <a:pt x="14" y="13"/>
                </a:cubicBezTo>
                <a:cubicBezTo>
                  <a:pt x="15" y="14"/>
                  <a:pt x="15" y="15"/>
                  <a:pt x="15" y="15"/>
                </a:cubicBezTo>
                <a:cubicBezTo>
                  <a:pt x="16" y="16"/>
                  <a:pt x="17" y="16"/>
                  <a:pt x="17" y="17"/>
                </a:cubicBezTo>
                <a:cubicBezTo>
                  <a:pt x="17" y="17"/>
                  <a:pt x="17" y="17"/>
                  <a:pt x="18" y="17"/>
                </a:cubicBezTo>
                <a:cubicBezTo>
                  <a:pt x="18" y="17"/>
                  <a:pt x="18" y="16"/>
                  <a:pt x="17" y="16"/>
                </a:cubicBezTo>
                <a:cubicBezTo>
                  <a:pt x="17" y="15"/>
                  <a:pt x="17" y="14"/>
                  <a:pt x="17" y="14"/>
                </a:cubicBezTo>
                <a:cubicBezTo>
                  <a:pt x="16" y="13"/>
                  <a:pt x="16" y="12"/>
                  <a:pt x="16" y="12"/>
                </a:cubicBezTo>
                <a:cubicBezTo>
                  <a:pt x="16" y="12"/>
                  <a:pt x="16" y="12"/>
                  <a:pt x="17" y="12"/>
                </a:cubicBezTo>
                <a:cubicBezTo>
                  <a:pt x="17" y="11"/>
                  <a:pt x="17" y="12"/>
                  <a:pt x="17" y="12"/>
                </a:cubicBezTo>
                <a:cubicBezTo>
                  <a:pt x="18" y="12"/>
                  <a:pt x="19" y="13"/>
                  <a:pt x="20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5"/>
                  <a:pt x="21" y="16"/>
                  <a:pt x="21" y="16"/>
                </a:cubicBezTo>
                <a:cubicBezTo>
                  <a:pt x="21" y="16"/>
                  <a:pt x="21" y="15"/>
                  <a:pt x="21" y="15"/>
                </a:cubicBezTo>
                <a:cubicBezTo>
                  <a:pt x="21" y="14"/>
                  <a:pt x="21" y="13"/>
                  <a:pt x="20" y="12"/>
                </a:cubicBezTo>
                <a:cubicBezTo>
                  <a:pt x="20" y="12"/>
                  <a:pt x="20" y="11"/>
                  <a:pt x="20" y="11"/>
                </a:cubicBezTo>
                <a:cubicBezTo>
                  <a:pt x="20" y="10"/>
                  <a:pt x="21" y="10"/>
                  <a:pt x="22" y="9"/>
                </a:cubicBezTo>
                <a:cubicBezTo>
                  <a:pt x="22" y="9"/>
                  <a:pt x="23" y="9"/>
                  <a:pt x="23" y="9"/>
                </a:cubicBezTo>
                <a:cubicBezTo>
                  <a:pt x="24" y="9"/>
                  <a:pt x="26" y="9"/>
                  <a:pt x="27" y="10"/>
                </a:cubicBezTo>
                <a:cubicBezTo>
                  <a:pt x="28" y="10"/>
                  <a:pt x="29" y="12"/>
                  <a:pt x="30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3"/>
                  <a:pt x="30" y="13"/>
                  <a:pt x="30" y="12"/>
                </a:cubicBezTo>
                <a:cubicBezTo>
                  <a:pt x="30" y="11"/>
                  <a:pt x="29" y="10"/>
                  <a:pt x="28" y="9"/>
                </a:cubicBezTo>
                <a:cubicBezTo>
                  <a:pt x="27" y="8"/>
                  <a:pt x="26" y="7"/>
                  <a:pt x="24" y="7"/>
                </a:cubicBezTo>
                <a:cubicBezTo>
                  <a:pt x="24" y="7"/>
                  <a:pt x="23" y="7"/>
                  <a:pt x="23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5" y="7"/>
                </a:cubicBezTo>
                <a:cubicBezTo>
                  <a:pt x="25" y="7"/>
                  <a:pt x="26" y="7"/>
                  <a:pt x="27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8" y="6"/>
                  <a:pt x="28" y="6"/>
                  <a:pt x="2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6"/>
                  <a:pt x="29" y="6"/>
                  <a:pt x="28" y="6"/>
                </a:cubicBezTo>
                <a:cubicBezTo>
                  <a:pt x="28" y="5"/>
                  <a:pt x="27" y="5"/>
                  <a:pt x="26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5" y="5"/>
                  <a:pt x="23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0" y="6"/>
                  <a:pt x="19" y="6"/>
                  <a:pt x="19" y="5"/>
                </a:cubicBezTo>
                <a:cubicBezTo>
                  <a:pt x="19" y="5"/>
                  <a:pt x="20" y="5"/>
                  <a:pt x="20" y="5"/>
                </a:cubicBezTo>
                <a:cubicBezTo>
                  <a:pt x="21" y="4"/>
                  <a:pt x="21" y="4"/>
                  <a:pt x="20" y="4"/>
                </a:cubicBezTo>
                <a:cubicBezTo>
                  <a:pt x="20" y="4"/>
                  <a:pt x="20" y="4"/>
                  <a:pt x="19" y="5"/>
                </a:cubicBezTo>
                <a:cubicBezTo>
                  <a:pt x="18" y="5"/>
                  <a:pt x="17" y="5"/>
                  <a:pt x="17" y="5"/>
                </a:cubicBezTo>
                <a:cubicBezTo>
                  <a:pt x="17" y="5"/>
                  <a:pt x="17" y="4"/>
                  <a:pt x="18" y="4"/>
                </a:cubicBezTo>
                <a:cubicBezTo>
                  <a:pt x="19" y="3"/>
                  <a:pt x="19" y="2"/>
                  <a:pt x="20" y="2"/>
                </a:cubicBezTo>
                <a:cubicBezTo>
                  <a:pt x="20" y="1"/>
                  <a:pt x="20" y="1"/>
                  <a:pt x="19" y="0"/>
                </a:cubicBezTo>
                <a:cubicBezTo>
                  <a:pt x="18" y="0"/>
                  <a:pt x="17" y="0"/>
                  <a:pt x="17" y="0"/>
                </a:cubicBezTo>
                <a:cubicBezTo>
                  <a:pt x="16" y="1"/>
                  <a:pt x="14" y="2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3" y="5"/>
                  <a:pt x="13" y="5"/>
                  <a:pt x="13" y="6"/>
                </a:cubicBezTo>
                <a:cubicBezTo>
                  <a:pt x="13" y="5"/>
                  <a:pt x="12" y="5"/>
                  <a:pt x="12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10" y="6"/>
                  <a:pt x="11" y="6"/>
                </a:cubicBezTo>
                <a:cubicBezTo>
                  <a:pt x="11" y="6"/>
                  <a:pt x="11" y="6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10" y="7"/>
                  <a:pt x="9" y="7"/>
                </a:cubicBezTo>
                <a:cubicBezTo>
                  <a:pt x="8" y="6"/>
                  <a:pt x="8" y="6"/>
                  <a:pt x="7" y="7"/>
                </a:cubicBezTo>
                <a:cubicBezTo>
                  <a:pt x="6" y="7"/>
                  <a:pt x="4" y="7"/>
                  <a:pt x="3" y="8"/>
                </a:cubicBezTo>
                <a:cubicBezTo>
                  <a:pt x="1" y="9"/>
                  <a:pt x="0" y="10"/>
                  <a:pt x="1" y="10"/>
                </a:cubicBezTo>
                <a:cubicBezTo>
                  <a:pt x="1" y="10"/>
                  <a:pt x="1" y="9"/>
                  <a:pt x="2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534"/>
          <p:cNvSpPr>
            <a:spLocks noEditPoints="1"/>
          </p:cNvSpPr>
          <p:nvPr/>
        </p:nvSpPr>
        <p:spPr bwMode="auto">
          <a:xfrm>
            <a:off x="7249382" y="2656827"/>
            <a:ext cx="111601" cy="424085"/>
          </a:xfrm>
          <a:custGeom>
            <a:avLst/>
            <a:gdLst>
              <a:gd name="T0" fmla="*/ 15 w 47"/>
              <a:gd name="T1" fmla="*/ 100 h 178"/>
              <a:gd name="T2" fmla="*/ 21 w 47"/>
              <a:gd name="T3" fmla="*/ 136 h 178"/>
              <a:gd name="T4" fmla="*/ 19 w 47"/>
              <a:gd name="T5" fmla="*/ 168 h 178"/>
              <a:gd name="T6" fmla="*/ 9 w 47"/>
              <a:gd name="T7" fmla="*/ 174 h 178"/>
              <a:gd name="T8" fmla="*/ 1 w 47"/>
              <a:gd name="T9" fmla="*/ 177 h 178"/>
              <a:gd name="T10" fmla="*/ 12 w 47"/>
              <a:gd name="T11" fmla="*/ 178 h 178"/>
              <a:gd name="T12" fmla="*/ 35 w 47"/>
              <a:gd name="T13" fmla="*/ 178 h 178"/>
              <a:gd name="T14" fmla="*/ 46 w 47"/>
              <a:gd name="T15" fmla="*/ 177 h 178"/>
              <a:gd name="T16" fmla="*/ 38 w 47"/>
              <a:gd name="T17" fmla="*/ 174 h 178"/>
              <a:gd name="T18" fmla="*/ 28 w 47"/>
              <a:gd name="T19" fmla="*/ 168 h 178"/>
              <a:gd name="T20" fmla="*/ 26 w 47"/>
              <a:gd name="T21" fmla="*/ 136 h 178"/>
              <a:gd name="T22" fmla="*/ 32 w 47"/>
              <a:gd name="T23" fmla="*/ 100 h 178"/>
              <a:gd name="T24" fmla="*/ 42 w 47"/>
              <a:gd name="T25" fmla="*/ 78 h 178"/>
              <a:gd name="T26" fmla="*/ 47 w 47"/>
              <a:gd name="T27" fmla="*/ 44 h 178"/>
              <a:gd name="T28" fmla="*/ 44 w 47"/>
              <a:gd name="T29" fmla="*/ 13 h 178"/>
              <a:gd name="T30" fmla="*/ 41 w 47"/>
              <a:gd name="T31" fmla="*/ 0 h 178"/>
              <a:gd name="T32" fmla="*/ 32 w 47"/>
              <a:gd name="T33" fmla="*/ 0 h 178"/>
              <a:gd name="T34" fmla="*/ 14 w 47"/>
              <a:gd name="T35" fmla="*/ 0 h 178"/>
              <a:gd name="T36" fmla="*/ 5 w 47"/>
              <a:gd name="T37" fmla="*/ 0 h 178"/>
              <a:gd name="T38" fmla="*/ 2 w 47"/>
              <a:gd name="T39" fmla="*/ 13 h 178"/>
              <a:gd name="T40" fmla="*/ 0 w 47"/>
              <a:gd name="T41" fmla="*/ 44 h 178"/>
              <a:gd name="T42" fmla="*/ 5 w 47"/>
              <a:gd name="T43" fmla="*/ 78 h 178"/>
              <a:gd name="T44" fmla="*/ 15 w 47"/>
              <a:gd name="T45" fmla="*/ 100 h 178"/>
              <a:gd name="T46" fmla="*/ 5 w 47"/>
              <a:gd name="T47" fmla="*/ 18 h 178"/>
              <a:gd name="T48" fmla="*/ 8 w 47"/>
              <a:gd name="T49" fmla="*/ 7 h 178"/>
              <a:gd name="T50" fmla="*/ 15 w 47"/>
              <a:gd name="T51" fmla="*/ 7 h 178"/>
              <a:gd name="T52" fmla="*/ 31 w 47"/>
              <a:gd name="T53" fmla="*/ 7 h 178"/>
              <a:gd name="T54" fmla="*/ 39 w 47"/>
              <a:gd name="T55" fmla="*/ 7 h 178"/>
              <a:gd name="T56" fmla="*/ 41 w 47"/>
              <a:gd name="T57" fmla="*/ 18 h 178"/>
              <a:gd name="T58" fmla="*/ 43 w 47"/>
              <a:gd name="T59" fmla="*/ 46 h 178"/>
              <a:gd name="T60" fmla="*/ 40 w 47"/>
              <a:gd name="T61" fmla="*/ 75 h 178"/>
              <a:gd name="T62" fmla="*/ 31 w 47"/>
              <a:gd name="T63" fmla="*/ 95 h 178"/>
              <a:gd name="T64" fmla="*/ 24 w 47"/>
              <a:gd name="T65" fmla="*/ 102 h 178"/>
              <a:gd name="T66" fmla="*/ 23 w 47"/>
              <a:gd name="T67" fmla="*/ 102 h 178"/>
              <a:gd name="T68" fmla="*/ 22 w 47"/>
              <a:gd name="T69" fmla="*/ 102 h 178"/>
              <a:gd name="T70" fmla="*/ 16 w 47"/>
              <a:gd name="T71" fmla="*/ 95 h 178"/>
              <a:gd name="T72" fmla="*/ 7 w 47"/>
              <a:gd name="T73" fmla="*/ 75 h 178"/>
              <a:gd name="T74" fmla="*/ 3 w 47"/>
              <a:gd name="T75" fmla="*/ 46 h 178"/>
              <a:gd name="T76" fmla="*/ 5 w 47"/>
              <a:gd name="T77" fmla="*/ 1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7" h="178">
                <a:moveTo>
                  <a:pt x="15" y="100"/>
                </a:moveTo>
                <a:cubicBezTo>
                  <a:pt x="18" y="104"/>
                  <a:pt x="21" y="120"/>
                  <a:pt x="21" y="136"/>
                </a:cubicBezTo>
                <a:cubicBezTo>
                  <a:pt x="21" y="152"/>
                  <a:pt x="20" y="166"/>
                  <a:pt x="19" y="168"/>
                </a:cubicBezTo>
                <a:cubicBezTo>
                  <a:pt x="18" y="170"/>
                  <a:pt x="13" y="173"/>
                  <a:pt x="9" y="174"/>
                </a:cubicBezTo>
                <a:cubicBezTo>
                  <a:pt x="4" y="175"/>
                  <a:pt x="1" y="177"/>
                  <a:pt x="1" y="177"/>
                </a:cubicBezTo>
                <a:cubicBezTo>
                  <a:pt x="1" y="178"/>
                  <a:pt x="6" y="178"/>
                  <a:pt x="12" y="178"/>
                </a:cubicBezTo>
                <a:cubicBezTo>
                  <a:pt x="18" y="178"/>
                  <a:pt x="28" y="178"/>
                  <a:pt x="35" y="178"/>
                </a:cubicBezTo>
                <a:cubicBezTo>
                  <a:pt x="41" y="178"/>
                  <a:pt x="46" y="178"/>
                  <a:pt x="46" y="177"/>
                </a:cubicBezTo>
                <a:cubicBezTo>
                  <a:pt x="46" y="177"/>
                  <a:pt x="42" y="175"/>
                  <a:pt x="38" y="174"/>
                </a:cubicBezTo>
                <a:cubicBezTo>
                  <a:pt x="33" y="173"/>
                  <a:pt x="29" y="170"/>
                  <a:pt x="28" y="168"/>
                </a:cubicBezTo>
                <a:cubicBezTo>
                  <a:pt x="26" y="166"/>
                  <a:pt x="26" y="152"/>
                  <a:pt x="26" y="136"/>
                </a:cubicBezTo>
                <a:cubicBezTo>
                  <a:pt x="26" y="120"/>
                  <a:pt x="29" y="104"/>
                  <a:pt x="32" y="100"/>
                </a:cubicBezTo>
                <a:cubicBezTo>
                  <a:pt x="35" y="96"/>
                  <a:pt x="40" y="86"/>
                  <a:pt x="42" y="78"/>
                </a:cubicBezTo>
                <a:cubicBezTo>
                  <a:pt x="45" y="70"/>
                  <a:pt x="47" y="55"/>
                  <a:pt x="47" y="44"/>
                </a:cubicBezTo>
                <a:cubicBezTo>
                  <a:pt x="47" y="33"/>
                  <a:pt x="45" y="19"/>
                  <a:pt x="44" y="13"/>
                </a:cubicBezTo>
                <a:cubicBezTo>
                  <a:pt x="43" y="6"/>
                  <a:pt x="42" y="0"/>
                  <a:pt x="41" y="0"/>
                </a:cubicBezTo>
                <a:cubicBezTo>
                  <a:pt x="41" y="0"/>
                  <a:pt x="37" y="0"/>
                  <a:pt x="32" y="0"/>
                </a:cubicBezTo>
                <a:cubicBezTo>
                  <a:pt x="27" y="0"/>
                  <a:pt x="19" y="0"/>
                  <a:pt x="14" y="0"/>
                </a:cubicBezTo>
                <a:cubicBezTo>
                  <a:pt x="9" y="0"/>
                  <a:pt x="5" y="0"/>
                  <a:pt x="5" y="0"/>
                </a:cubicBezTo>
                <a:cubicBezTo>
                  <a:pt x="5" y="0"/>
                  <a:pt x="4" y="6"/>
                  <a:pt x="2" y="13"/>
                </a:cubicBezTo>
                <a:cubicBezTo>
                  <a:pt x="1" y="19"/>
                  <a:pt x="0" y="33"/>
                  <a:pt x="0" y="44"/>
                </a:cubicBezTo>
                <a:cubicBezTo>
                  <a:pt x="0" y="55"/>
                  <a:pt x="2" y="70"/>
                  <a:pt x="5" y="78"/>
                </a:cubicBezTo>
                <a:cubicBezTo>
                  <a:pt x="7" y="86"/>
                  <a:pt x="12" y="96"/>
                  <a:pt x="15" y="100"/>
                </a:cubicBezTo>
                <a:close/>
                <a:moveTo>
                  <a:pt x="5" y="18"/>
                </a:moveTo>
                <a:cubicBezTo>
                  <a:pt x="6" y="12"/>
                  <a:pt x="7" y="7"/>
                  <a:pt x="8" y="7"/>
                </a:cubicBezTo>
                <a:cubicBezTo>
                  <a:pt x="8" y="7"/>
                  <a:pt x="11" y="7"/>
                  <a:pt x="15" y="7"/>
                </a:cubicBezTo>
                <a:cubicBezTo>
                  <a:pt x="20" y="7"/>
                  <a:pt x="27" y="7"/>
                  <a:pt x="31" y="7"/>
                </a:cubicBezTo>
                <a:cubicBezTo>
                  <a:pt x="35" y="7"/>
                  <a:pt x="39" y="7"/>
                  <a:pt x="39" y="7"/>
                </a:cubicBezTo>
                <a:cubicBezTo>
                  <a:pt x="39" y="7"/>
                  <a:pt x="40" y="12"/>
                  <a:pt x="41" y="18"/>
                </a:cubicBezTo>
                <a:cubicBezTo>
                  <a:pt x="42" y="24"/>
                  <a:pt x="43" y="36"/>
                  <a:pt x="43" y="46"/>
                </a:cubicBezTo>
                <a:cubicBezTo>
                  <a:pt x="43" y="55"/>
                  <a:pt x="42" y="68"/>
                  <a:pt x="40" y="75"/>
                </a:cubicBezTo>
                <a:cubicBezTo>
                  <a:pt x="37" y="82"/>
                  <a:pt x="33" y="91"/>
                  <a:pt x="31" y="95"/>
                </a:cubicBezTo>
                <a:cubicBezTo>
                  <a:pt x="28" y="98"/>
                  <a:pt x="25" y="101"/>
                  <a:pt x="24" y="102"/>
                </a:cubicBezTo>
                <a:cubicBezTo>
                  <a:pt x="24" y="102"/>
                  <a:pt x="24" y="102"/>
                  <a:pt x="23" y="102"/>
                </a:cubicBezTo>
                <a:cubicBezTo>
                  <a:pt x="23" y="102"/>
                  <a:pt x="22" y="102"/>
                  <a:pt x="22" y="102"/>
                </a:cubicBezTo>
                <a:cubicBezTo>
                  <a:pt x="21" y="101"/>
                  <a:pt x="19" y="98"/>
                  <a:pt x="16" y="95"/>
                </a:cubicBezTo>
                <a:cubicBezTo>
                  <a:pt x="13" y="91"/>
                  <a:pt x="9" y="82"/>
                  <a:pt x="7" y="75"/>
                </a:cubicBezTo>
                <a:cubicBezTo>
                  <a:pt x="5" y="68"/>
                  <a:pt x="3" y="55"/>
                  <a:pt x="3" y="46"/>
                </a:cubicBezTo>
                <a:cubicBezTo>
                  <a:pt x="3" y="36"/>
                  <a:pt x="4" y="24"/>
                  <a:pt x="5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535"/>
          <p:cNvSpPr>
            <a:spLocks/>
          </p:cNvSpPr>
          <p:nvPr/>
        </p:nvSpPr>
        <p:spPr bwMode="auto">
          <a:xfrm>
            <a:off x="7261286" y="2725276"/>
            <a:ext cx="84816" cy="162194"/>
          </a:xfrm>
          <a:custGeom>
            <a:avLst/>
            <a:gdLst>
              <a:gd name="T0" fmla="*/ 8 w 36"/>
              <a:gd name="T1" fmla="*/ 54 h 68"/>
              <a:gd name="T2" fmla="*/ 12 w 36"/>
              <a:gd name="T3" fmla="*/ 62 h 68"/>
              <a:gd name="T4" fmla="*/ 17 w 36"/>
              <a:gd name="T5" fmla="*/ 68 h 68"/>
              <a:gd name="T6" fmla="*/ 19 w 36"/>
              <a:gd name="T7" fmla="*/ 68 h 68"/>
              <a:gd name="T8" fmla="*/ 25 w 36"/>
              <a:gd name="T9" fmla="*/ 62 h 68"/>
              <a:gd name="T10" fmla="*/ 29 w 36"/>
              <a:gd name="T11" fmla="*/ 54 h 68"/>
              <a:gd name="T12" fmla="*/ 33 w 36"/>
              <a:gd name="T13" fmla="*/ 44 h 68"/>
              <a:gd name="T14" fmla="*/ 36 w 36"/>
              <a:gd name="T15" fmla="*/ 17 h 68"/>
              <a:gd name="T16" fmla="*/ 36 w 36"/>
              <a:gd name="T17" fmla="*/ 1 h 68"/>
              <a:gd name="T18" fmla="*/ 35 w 36"/>
              <a:gd name="T19" fmla="*/ 1 h 68"/>
              <a:gd name="T20" fmla="*/ 18 w 36"/>
              <a:gd name="T21" fmla="*/ 0 h 68"/>
              <a:gd name="T22" fmla="*/ 1 w 36"/>
              <a:gd name="T23" fmla="*/ 1 h 68"/>
              <a:gd name="T24" fmla="*/ 0 w 36"/>
              <a:gd name="T25" fmla="*/ 1 h 68"/>
              <a:gd name="T26" fmla="*/ 0 w 36"/>
              <a:gd name="T27" fmla="*/ 17 h 68"/>
              <a:gd name="T28" fmla="*/ 4 w 36"/>
              <a:gd name="T29" fmla="*/ 44 h 68"/>
              <a:gd name="T30" fmla="*/ 8 w 36"/>
              <a:gd name="T31" fmla="*/ 5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" h="68">
                <a:moveTo>
                  <a:pt x="8" y="54"/>
                </a:moveTo>
                <a:cubicBezTo>
                  <a:pt x="9" y="57"/>
                  <a:pt x="10" y="60"/>
                  <a:pt x="12" y="62"/>
                </a:cubicBezTo>
                <a:cubicBezTo>
                  <a:pt x="14" y="65"/>
                  <a:pt x="17" y="68"/>
                  <a:pt x="17" y="68"/>
                </a:cubicBezTo>
                <a:cubicBezTo>
                  <a:pt x="18" y="68"/>
                  <a:pt x="19" y="68"/>
                  <a:pt x="19" y="68"/>
                </a:cubicBezTo>
                <a:cubicBezTo>
                  <a:pt x="20" y="68"/>
                  <a:pt x="22" y="65"/>
                  <a:pt x="25" y="62"/>
                </a:cubicBezTo>
                <a:cubicBezTo>
                  <a:pt x="26" y="60"/>
                  <a:pt x="28" y="57"/>
                  <a:pt x="29" y="54"/>
                </a:cubicBezTo>
                <a:cubicBezTo>
                  <a:pt x="31" y="51"/>
                  <a:pt x="32" y="47"/>
                  <a:pt x="33" y="44"/>
                </a:cubicBezTo>
                <a:cubicBezTo>
                  <a:pt x="35" y="38"/>
                  <a:pt x="36" y="26"/>
                  <a:pt x="36" y="17"/>
                </a:cubicBezTo>
                <a:cubicBezTo>
                  <a:pt x="36" y="9"/>
                  <a:pt x="36" y="2"/>
                  <a:pt x="36" y="1"/>
                </a:cubicBezTo>
                <a:cubicBezTo>
                  <a:pt x="36" y="1"/>
                  <a:pt x="36" y="1"/>
                  <a:pt x="35" y="1"/>
                </a:cubicBezTo>
                <a:cubicBezTo>
                  <a:pt x="33" y="0"/>
                  <a:pt x="26" y="0"/>
                  <a:pt x="18" y="0"/>
                </a:cubicBezTo>
                <a:cubicBezTo>
                  <a:pt x="10" y="0"/>
                  <a:pt x="3" y="0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2"/>
                  <a:pt x="0" y="9"/>
                  <a:pt x="0" y="17"/>
                </a:cubicBezTo>
                <a:cubicBezTo>
                  <a:pt x="0" y="26"/>
                  <a:pt x="2" y="38"/>
                  <a:pt x="4" y="44"/>
                </a:cubicBezTo>
                <a:cubicBezTo>
                  <a:pt x="5" y="47"/>
                  <a:pt x="6" y="51"/>
                  <a:pt x="8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536"/>
          <p:cNvSpPr>
            <a:spLocks noEditPoints="1"/>
          </p:cNvSpPr>
          <p:nvPr/>
        </p:nvSpPr>
        <p:spPr bwMode="auto">
          <a:xfrm>
            <a:off x="7420504" y="2432137"/>
            <a:ext cx="196418" cy="648775"/>
          </a:xfrm>
          <a:custGeom>
            <a:avLst/>
            <a:gdLst>
              <a:gd name="T0" fmla="*/ 24 w 82"/>
              <a:gd name="T1" fmla="*/ 272 h 272"/>
              <a:gd name="T2" fmla="*/ 58 w 82"/>
              <a:gd name="T3" fmla="*/ 272 h 272"/>
              <a:gd name="T4" fmla="*/ 79 w 82"/>
              <a:gd name="T5" fmla="*/ 268 h 272"/>
              <a:gd name="T6" fmla="*/ 82 w 82"/>
              <a:gd name="T7" fmla="*/ 252 h 272"/>
              <a:gd name="T8" fmla="*/ 82 w 82"/>
              <a:gd name="T9" fmla="*/ 205 h 272"/>
              <a:gd name="T10" fmla="*/ 82 w 82"/>
              <a:gd name="T11" fmla="*/ 161 h 272"/>
              <a:gd name="T12" fmla="*/ 74 w 82"/>
              <a:gd name="T13" fmla="*/ 130 h 272"/>
              <a:gd name="T14" fmla="*/ 61 w 82"/>
              <a:gd name="T15" fmla="*/ 83 h 272"/>
              <a:gd name="T16" fmla="*/ 56 w 82"/>
              <a:gd name="T17" fmla="*/ 38 h 272"/>
              <a:gd name="T18" fmla="*/ 56 w 82"/>
              <a:gd name="T19" fmla="*/ 19 h 272"/>
              <a:gd name="T20" fmla="*/ 56 w 82"/>
              <a:gd name="T21" fmla="*/ 17 h 272"/>
              <a:gd name="T22" fmla="*/ 57 w 82"/>
              <a:gd name="T23" fmla="*/ 16 h 272"/>
              <a:gd name="T24" fmla="*/ 58 w 82"/>
              <a:gd name="T25" fmla="*/ 14 h 272"/>
              <a:gd name="T26" fmla="*/ 58 w 82"/>
              <a:gd name="T27" fmla="*/ 11 h 272"/>
              <a:gd name="T28" fmla="*/ 57 w 82"/>
              <a:gd name="T29" fmla="*/ 9 h 272"/>
              <a:gd name="T30" fmla="*/ 57 w 82"/>
              <a:gd name="T31" fmla="*/ 7 h 272"/>
              <a:gd name="T32" fmla="*/ 56 w 82"/>
              <a:gd name="T33" fmla="*/ 5 h 272"/>
              <a:gd name="T34" fmla="*/ 56 w 82"/>
              <a:gd name="T35" fmla="*/ 4 h 272"/>
              <a:gd name="T36" fmla="*/ 56 w 82"/>
              <a:gd name="T37" fmla="*/ 3 h 272"/>
              <a:gd name="T38" fmla="*/ 54 w 82"/>
              <a:gd name="T39" fmla="*/ 1 h 272"/>
              <a:gd name="T40" fmla="*/ 52 w 82"/>
              <a:gd name="T41" fmla="*/ 0 h 272"/>
              <a:gd name="T42" fmla="*/ 46 w 82"/>
              <a:gd name="T43" fmla="*/ 0 h 272"/>
              <a:gd name="T44" fmla="*/ 36 w 82"/>
              <a:gd name="T45" fmla="*/ 0 h 272"/>
              <a:gd name="T46" fmla="*/ 30 w 82"/>
              <a:gd name="T47" fmla="*/ 0 h 272"/>
              <a:gd name="T48" fmla="*/ 28 w 82"/>
              <a:gd name="T49" fmla="*/ 1 h 272"/>
              <a:gd name="T50" fmla="*/ 27 w 82"/>
              <a:gd name="T51" fmla="*/ 3 h 272"/>
              <a:gd name="T52" fmla="*/ 27 w 82"/>
              <a:gd name="T53" fmla="*/ 4 h 272"/>
              <a:gd name="T54" fmla="*/ 27 w 82"/>
              <a:gd name="T55" fmla="*/ 5 h 272"/>
              <a:gd name="T56" fmla="*/ 26 w 82"/>
              <a:gd name="T57" fmla="*/ 7 h 272"/>
              <a:gd name="T58" fmla="*/ 25 w 82"/>
              <a:gd name="T59" fmla="*/ 9 h 272"/>
              <a:gd name="T60" fmla="*/ 25 w 82"/>
              <a:gd name="T61" fmla="*/ 11 h 272"/>
              <a:gd name="T62" fmla="*/ 25 w 82"/>
              <a:gd name="T63" fmla="*/ 14 h 272"/>
              <a:gd name="T64" fmla="*/ 25 w 82"/>
              <a:gd name="T65" fmla="*/ 16 h 272"/>
              <a:gd name="T66" fmla="*/ 26 w 82"/>
              <a:gd name="T67" fmla="*/ 17 h 272"/>
              <a:gd name="T68" fmla="*/ 27 w 82"/>
              <a:gd name="T69" fmla="*/ 19 h 272"/>
              <a:gd name="T70" fmla="*/ 27 w 82"/>
              <a:gd name="T71" fmla="*/ 38 h 272"/>
              <a:gd name="T72" fmla="*/ 22 w 82"/>
              <a:gd name="T73" fmla="*/ 83 h 272"/>
              <a:gd name="T74" fmla="*/ 8 w 82"/>
              <a:gd name="T75" fmla="*/ 130 h 272"/>
              <a:gd name="T76" fmla="*/ 0 w 82"/>
              <a:gd name="T77" fmla="*/ 161 h 272"/>
              <a:gd name="T78" fmla="*/ 0 w 82"/>
              <a:gd name="T79" fmla="*/ 205 h 272"/>
              <a:gd name="T80" fmla="*/ 0 w 82"/>
              <a:gd name="T81" fmla="*/ 252 h 272"/>
              <a:gd name="T82" fmla="*/ 4 w 82"/>
              <a:gd name="T83" fmla="*/ 268 h 272"/>
              <a:gd name="T84" fmla="*/ 24 w 82"/>
              <a:gd name="T85" fmla="*/ 272 h 272"/>
              <a:gd name="T86" fmla="*/ 15 w 82"/>
              <a:gd name="T87" fmla="*/ 210 h 272"/>
              <a:gd name="T88" fmla="*/ 15 w 82"/>
              <a:gd name="T89" fmla="*/ 175 h 272"/>
              <a:gd name="T90" fmla="*/ 41 w 82"/>
              <a:gd name="T91" fmla="*/ 168 h 272"/>
              <a:gd name="T92" fmla="*/ 67 w 82"/>
              <a:gd name="T93" fmla="*/ 175 h 272"/>
              <a:gd name="T94" fmla="*/ 67 w 82"/>
              <a:gd name="T95" fmla="*/ 210 h 272"/>
              <a:gd name="T96" fmla="*/ 67 w 82"/>
              <a:gd name="T97" fmla="*/ 243 h 272"/>
              <a:gd name="T98" fmla="*/ 41 w 82"/>
              <a:gd name="T99" fmla="*/ 249 h 272"/>
              <a:gd name="T100" fmla="*/ 15 w 82"/>
              <a:gd name="T101" fmla="*/ 243 h 272"/>
              <a:gd name="T102" fmla="*/ 15 w 82"/>
              <a:gd name="T103" fmla="*/ 21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2" h="272">
                <a:moveTo>
                  <a:pt x="24" y="272"/>
                </a:moveTo>
                <a:cubicBezTo>
                  <a:pt x="33" y="272"/>
                  <a:pt x="49" y="272"/>
                  <a:pt x="58" y="272"/>
                </a:cubicBezTo>
                <a:cubicBezTo>
                  <a:pt x="68" y="272"/>
                  <a:pt x="77" y="270"/>
                  <a:pt x="79" y="268"/>
                </a:cubicBezTo>
                <a:cubicBezTo>
                  <a:pt x="81" y="265"/>
                  <a:pt x="82" y="258"/>
                  <a:pt x="82" y="252"/>
                </a:cubicBezTo>
                <a:cubicBezTo>
                  <a:pt x="82" y="246"/>
                  <a:pt x="82" y="225"/>
                  <a:pt x="82" y="205"/>
                </a:cubicBezTo>
                <a:cubicBezTo>
                  <a:pt x="82" y="186"/>
                  <a:pt x="82" y="166"/>
                  <a:pt x="82" y="161"/>
                </a:cubicBezTo>
                <a:cubicBezTo>
                  <a:pt x="82" y="156"/>
                  <a:pt x="79" y="142"/>
                  <a:pt x="74" y="130"/>
                </a:cubicBezTo>
                <a:cubicBezTo>
                  <a:pt x="70" y="119"/>
                  <a:pt x="64" y="98"/>
                  <a:pt x="61" y="83"/>
                </a:cubicBezTo>
                <a:cubicBezTo>
                  <a:pt x="58" y="69"/>
                  <a:pt x="56" y="48"/>
                  <a:pt x="56" y="38"/>
                </a:cubicBezTo>
                <a:cubicBezTo>
                  <a:pt x="56" y="28"/>
                  <a:pt x="56" y="19"/>
                  <a:pt x="56" y="19"/>
                </a:cubicBezTo>
                <a:cubicBezTo>
                  <a:pt x="56" y="18"/>
                  <a:pt x="56" y="17"/>
                  <a:pt x="56" y="17"/>
                </a:cubicBezTo>
                <a:cubicBezTo>
                  <a:pt x="56" y="17"/>
                  <a:pt x="57" y="17"/>
                  <a:pt x="57" y="16"/>
                </a:cubicBezTo>
                <a:cubicBezTo>
                  <a:pt x="57" y="16"/>
                  <a:pt x="58" y="15"/>
                  <a:pt x="58" y="14"/>
                </a:cubicBezTo>
                <a:cubicBezTo>
                  <a:pt x="58" y="13"/>
                  <a:pt x="58" y="12"/>
                  <a:pt x="58" y="11"/>
                </a:cubicBezTo>
                <a:cubicBezTo>
                  <a:pt x="58" y="10"/>
                  <a:pt x="57" y="9"/>
                  <a:pt x="57" y="9"/>
                </a:cubicBezTo>
                <a:cubicBezTo>
                  <a:pt x="57" y="8"/>
                  <a:pt x="57" y="7"/>
                  <a:pt x="57" y="7"/>
                </a:cubicBezTo>
                <a:cubicBezTo>
                  <a:pt x="56" y="6"/>
                  <a:pt x="56" y="6"/>
                  <a:pt x="56" y="5"/>
                </a:cubicBezTo>
                <a:cubicBezTo>
                  <a:pt x="56" y="5"/>
                  <a:pt x="56" y="5"/>
                  <a:pt x="56" y="4"/>
                </a:cubicBezTo>
                <a:cubicBezTo>
                  <a:pt x="56" y="4"/>
                  <a:pt x="56" y="3"/>
                  <a:pt x="56" y="3"/>
                </a:cubicBezTo>
                <a:cubicBezTo>
                  <a:pt x="55" y="2"/>
                  <a:pt x="55" y="1"/>
                  <a:pt x="54" y="1"/>
                </a:cubicBezTo>
                <a:cubicBezTo>
                  <a:pt x="54" y="0"/>
                  <a:pt x="53" y="0"/>
                  <a:pt x="52" y="0"/>
                </a:cubicBezTo>
                <a:cubicBezTo>
                  <a:pt x="52" y="0"/>
                  <a:pt x="49" y="0"/>
                  <a:pt x="46" y="0"/>
                </a:cubicBezTo>
                <a:cubicBezTo>
                  <a:pt x="43" y="0"/>
                  <a:pt x="39" y="0"/>
                  <a:pt x="36" y="0"/>
                </a:cubicBezTo>
                <a:cubicBezTo>
                  <a:pt x="33" y="0"/>
                  <a:pt x="31" y="0"/>
                  <a:pt x="30" y="0"/>
                </a:cubicBezTo>
                <a:cubicBezTo>
                  <a:pt x="29" y="0"/>
                  <a:pt x="29" y="0"/>
                  <a:pt x="28" y="1"/>
                </a:cubicBezTo>
                <a:cubicBezTo>
                  <a:pt x="28" y="1"/>
                  <a:pt x="27" y="2"/>
                  <a:pt x="27" y="3"/>
                </a:cubicBezTo>
                <a:cubicBezTo>
                  <a:pt x="27" y="3"/>
                  <a:pt x="27" y="4"/>
                  <a:pt x="27" y="4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6"/>
                  <a:pt x="26" y="6"/>
                  <a:pt x="26" y="7"/>
                </a:cubicBezTo>
                <a:cubicBezTo>
                  <a:pt x="26" y="7"/>
                  <a:pt x="25" y="8"/>
                  <a:pt x="25" y="9"/>
                </a:cubicBezTo>
                <a:cubicBezTo>
                  <a:pt x="25" y="9"/>
                  <a:pt x="25" y="10"/>
                  <a:pt x="25" y="11"/>
                </a:cubicBezTo>
                <a:cubicBezTo>
                  <a:pt x="25" y="12"/>
                  <a:pt x="25" y="13"/>
                  <a:pt x="25" y="14"/>
                </a:cubicBezTo>
                <a:cubicBezTo>
                  <a:pt x="25" y="15"/>
                  <a:pt x="25" y="16"/>
                  <a:pt x="25" y="16"/>
                </a:cubicBezTo>
                <a:cubicBezTo>
                  <a:pt x="26" y="17"/>
                  <a:pt x="26" y="17"/>
                  <a:pt x="26" y="17"/>
                </a:cubicBezTo>
                <a:cubicBezTo>
                  <a:pt x="27" y="17"/>
                  <a:pt x="27" y="18"/>
                  <a:pt x="27" y="19"/>
                </a:cubicBezTo>
                <a:cubicBezTo>
                  <a:pt x="27" y="19"/>
                  <a:pt x="27" y="28"/>
                  <a:pt x="27" y="38"/>
                </a:cubicBezTo>
                <a:cubicBezTo>
                  <a:pt x="27" y="48"/>
                  <a:pt x="24" y="69"/>
                  <a:pt x="22" y="83"/>
                </a:cubicBezTo>
                <a:cubicBezTo>
                  <a:pt x="19" y="98"/>
                  <a:pt x="13" y="119"/>
                  <a:pt x="8" y="130"/>
                </a:cubicBezTo>
                <a:cubicBezTo>
                  <a:pt x="4" y="142"/>
                  <a:pt x="0" y="156"/>
                  <a:pt x="0" y="161"/>
                </a:cubicBezTo>
                <a:cubicBezTo>
                  <a:pt x="0" y="166"/>
                  <a:pt x="0" y="186"/>
                  <a:pt x="0" y="205"/>
                </a:cubicBezTo>
                <a:cubicBezTo>
                  <a:pt x="0" y="225"/>
                  <a:pt x="0" y="246"/>
                  <a:pt x="0" y="252"/>
                </a:cubicBezTo>
                <a:cubicBezTo>
                  <a:pt x="0" y="258"/>
                  <a:pt x="2" y="265"/>
                  <a:pt x="4" y="268"/>
                </a:cubicBezTo>
                <a:cubicBezTo>
                  <a:pt x="5" y="270"/>
                  <a:pt x="15" y="272"/>
                  <a:pt x="24" y="272"/>
                </a:cubicBezTo>
                <a:close/>
                <a:moveTo>
                  <a:pt x="15" y="210"/>
                </a:moveTo>
                <a:cubicBezTo>
                  <a:pt x="15" y="194"/>
                  <a:pt x="15" y="179"/>
                  <a:pt x="15" y="175"/>
                </a:cubicBezTo>
                <a:cubicBezTo>
                  <a:pt x="15" y="171"/>
                  <a:pt x="27" y="168"/>
                  <a:pt x="41" y="168"/>
                </a:cubicBezTo>
                <a:cubicBezTo>
                  <a:pt x="56" y="168"/>
                  <a:pt x="67" y="171"/>
                  <a:pt x="67" y="175"/>
                </a:cubicBezTo>
                <a:cubicBezTo>
                  <a:pt x="67" y="179"/>
                  <a:pt x="67" y="194"/>
                  <a:pt x="67" y="210"/>
                </a:cubicBezTo>
                <a:cubicBezTo>
                  <a:pt x="67" y="225"/>
                  <a:pt x="67" y="240"/>
                  <a:pt x="67" y="243"/>
                </a:cubicBezTo>
                <a:cubicBezTo>
                  <a:pt x="67" y="246"/>
                  <a:pt x="56" y="249"/>
                  <a:pt x="41" y="249"/>
                </a:cubicBezTo>
                <a:cubicBezTo>
                  <a:pt x="27" y="249"/>
                  <a:pt x="15" y="246"/>
                  <a:pt x="15" y="243"/>
                </a:cubicBezTo>
                <a:cubicBezTo>
                  <a:pt x="15" y="240"/>
                  <a:pt x="15" y="225"/>
                  <a:pt x="15" y="2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537"/>
          <p:cNvSpPr>
            <a:spLocks noEditPoints="1"/>
          </p:cNvSpPr>
          <p:nvPr/>
        </p:nvSpPr>
        <p:spPr bwMode="auto">
          <a:xfrm>
            <a:off x="4819451" y="3412740"/>
            <a:ext cx="366052" cy="438965"/>
          </a:xfrm>
          <a:custGeom>
            <a:avLst/>
            <a:gdLst>
              <a:gd name="T0" fmla="*/ 99 w 153"/>
              <a:gd name="T1" fmla="*/ 165 h 184"/>
              <a:gd name="T2" fmla="*/ 122 w 153"/>
              <a:gd name="T3" fmla="*/ 156 h 184"/>
              <a:gd name="T4" fmla="*/ 153 w 153"/>
              <a:gd name="T5" fmla="*/ 114 h 184"/>
              <a:gd name="T6" fmla="*/ 136 w 153"/>
              <a:gd name="T7" fmla="*/ 61 h 184"/>
              <a:gd name="T8" fmla="*/ 107 w 153"/>
              <a:gd name="T9" fmla="*/ 51 h 184"/>
              <a:gd name="T10" fmla="*/ 102 w 153"/>
              <a:gd name="T11" fmla="*/ 50 h 184"/>
              <a:gd name="T12" fmla="*/ 113 w 153"/>
              <a:gd name="T13" fmla="*/ 29 h 184"/>
              <a:gd name="T14" fmla="*/ 103 w 153"/>
              <a:gd name="T15" fmla="*/ 13 h 184"/>
              <a:gd name="T16" fmla="*/ 79 w 153"/>
              <a:gd name="T17" fmla="*/ 9 h 184"/>
              <a:gd name="T18" fmla="*/ 30 w 153"/>
              <a:gd name="T19" fmla="*/ 8 h 184"/>
              <a:gd name="T20" fmla="*/ 15 w 153"/>
              <a:gd name="T21" fmla="*/ 13 h 184"/>
              <a:gd name="T22" fmla="*/ 0 w 153"/>
              <a:gd name="T23" fmla="*/ 31 h 184"/>
              <a:gd name="T24" fmla="*/ 9 w 153"/>
              <a:gd name="T25" fmla="*/ 55 h 184"/>
              <a:gd name="T26" fmla="*/ 11 w 153"/>
              <a:gd name="T27" fmla="*/ 65 h 184"/>
              <a:gd name="T28" fmla="*/ 18 w 153"/>
              <a:gd name="T29" fmla="*/ 182 h 184"/>
              <a:gd name="T30" fmla="*/ 75 w 153"/>
              <a:gd name="T31" fmla="*/ 184 h 184"/>
              <a:gd name="T32" fmla="*/ 98 w 153"/>
              <a:gd name="T33" fmla="*/ 173 h 184"/>
              <a:gd name="T34" fmla="*/ 103 w 153"/>
              <a:gd name="T35" fmla="*/ 85 h 184"/>
              <a:gd name="T36" fmla="*/ 111 w 153"/>
              <a:gd name="T37" fmla="*/ 71 h 184"/>
              <a:gd name="T38" fmla="*/ 134 w 153"/>
              <a:gd name="T39" fmla="*/ 91 h 184"/>
              <a:gd name="T40" fmla="*/ 128 w 153"/>
              <a:gd name="T41" fmla="*/ 135 h 184"/>
              <a:gd name="T42" fmla="*/ 104 w 153"/>
              <a:gd name="T43" fmla="*/ 143 h 184"/>
              <a:gd name="T44" fmla="*/ 102 w 153"/>
              <a:gd name="T45" fmla="*/ 120 h 184"/>
              <a:gd name="T46" fmla="*/ 12 w 153"/>
              <a:gd name="T47" fmla="*/ 43 h 184"/>
              <a:gd name="T48" fmla="*/ 11 w 153"/>
              <a:gd name="T49" fmla="*/ 41 h 184"/>
              <a:gd name="T50" fmla="*/ 14 w 153"/>
              <a:gd name="T51" fmla="*/ 23 h 184"/>
              <a:gd name="T52" fmla="*/ 17 w 153"/>
              <a:gd name="T53" fmla="*/ 15 h 184"/>
              <a:gd name="T54" fmla="*/ 31 w 153"/>
              <a:gd name="T55" fmla="*/ 11 h 184"/>
              <a:gd name="T56" fmla="*/ 55 w 153"/>
              <a:gd name="T57" fmla="*/ 3 h 184"/>
              <a:gd name="T58" fmla="*/ 78 w 153"/>
              <a:gd name="T59" fmla="*/ 13 h 184"/>
              <a:gd name="T60" fmla="*/ 88 w 153"/>
              <a:gd name="T61" fmla="*/ 10 h 184"/>
              <a:gd name="T62" fmla="*/ 101 w 153"/>
              <a:gd name="T63" fmla="*/ 20 h 184"/>
              <a:gd name="T64" fmla="*/ 102 w 153"/>
              <a:gd name="T65" fmla="*/ 22 h 184"/>
              <a:gd name="T66" fmla="*/ 100 w 153"/>
              <a:gd name="T67" fmla="*/ 36 h 184"/>
              <a:gd name="T68" fmla="*/ 99 w 153"/>
              <a:gd name="T69" fmla="*/ 38 h 184"/>
              <a:gd name="T70" fmla="*/ 93 w 153"/>
              <a:gd name="T71" fmla="*/ 61 h 184"/>
              <a:gd name="T72" fmla="*/ 78 w 153"/>
              <a:gd name="T73" fmla="*/ 54 h 184"/>
              <a:gd name="T74" fmla="*/ 62 w 153"/>
              <a:gd name="T75" fmla="*/ 74 h 184"/>
              <a:gd name="T76" fmla="*/ 62 w 153"/>
              <a:gd name="T77" fmla="*/ 74 h 184"/>
              <a:gd name="T78" fmla="*/ 41 w 153"/>
              <a:gd name="T79" fmla="*/ 60 h 184"/>
              <a:gd name="T80" fmla="*/ 23 w 153"/>
              <a:gd name="T81" fmla="*/ 60 h 184"/>
              <a:gd name="T82" fmla="*/ 73 w 153"/>
              <a:gd name="T83" fmla="*/ 168 h 184"/>
              <a:gd name="T84" fmla="*/ 22 w 153"/>
              <a:gd name="T85" fmla="*/ 167 h 184"/>
              <a:gd name="T86" fmla="*/ 16 w 153"/>
              <a:gd name="T87" fmla="*/ 66 h 184"/>
              <a:gd name="T88" fmla="*/ 23 w 153"/>
              <a:gd name="T89" fmla="*/ 63 h 184"/>
              <a:gd name="T90" fmla="*/ 41 w 153"/>
              <a:gd name="T91" fmla="*/ 63 h 184"/>
              <a:gd name="T92" fmla="*/ 46 w 153"/>
              <a:gd name="T93" fmla="*/ 67 h 184"/>
              <a:gd name="T94" fmla="*/ 38 w 153"/>
              <a:gd name="T95" fmla="*/ 70 h 184"/>
              <a:gd name="T96" fmla="*/ 18 w 153"/>
              <a:gd name="T97" fmla="*/ 94 h 184"/>
              <a:gd name="T98" fmla="*/ 26 w 153"/>
              <a:gd name="T99" fmla="*/ 164 h 184"/>
              <a:gd name="T100" fmla="*/ 71 w 153"/>
              <a:gd name="T101" fmla="*/ 165 h 184"/>
              <a:gd name="T102" fmla="*/ 92 w 153"/>
              <a:gd name="T103" fmla="*/ 139 h 184"/>
              <a:gd name="T104" fmla="*/ 94 w 153"/>
              <a:gd name="T105" fmla="*/ 71 h 184"/>
              <a:gd name="T106" fmla="*/ 72 w 153"/>
              <a:gd name="T107" fmla="*/ 70 h 184"/>
              <a:gd name="T108" fmla="*/ 79 w 153"/>
              <a:gd name="T109" fmla="*/ 57 h 184"/>
              <a:gd name="T110" fmla="*/ 92 w 153"/>
              <a:gd name="T111" fmla="*/ 64 h 184"/>
              <a:gd name="T112" fmla="*/ 96 w 153"/>
              <a:gd name="T113" fmla="*/ 62 h 184"/>
              <a:gd name="T114" fmla="*/ 96 w 153"/>
              <a:gd name="T115" fmla="*/ 130 h 184"/>
              <a:gd name="T116" fmla="*/ 73 w 153"/>
              <a:gd name="T117" fmla="*/ 16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3" h="184">
                <a:moveTo>
                  <a:pt x="98" y="173"/>
                </a:moveTo>
                <a:cubicBezTo>
                  <a:pt x="98" y="168"/>
                  <a:pt x="99" y="165"/>
                  <a:pt x="99" y="165"/>
                </a:cubicBezTo>
                <a:cubicBezTo>
                  <a:pt x="99" y="165"/>
                  <a:pt x="101" y="163"/>
                  <a:pt x="103" y="162"/>
                </a:cubicBezTo>
                <a:cubicBezTo>
                  <a:pt x="105" y="161"/>
                  <a:pt x="114" y="158"/>
                  <a:pt x="122" y="156"/>
                </a:cubicBezTo>
                <a:cubicBezTo>
                  <a:pt x="130" y="153"/>
                  <a:pt x="141" y="146"/>
                  <a:pt x="145" y="140"/>
                </a:cubicBezTo>
                <a:cubicBezTo>
                  <a:pt x="149" y="135"/>
                  <a:pt x="153" y="123"/>
                  <a:pt x="153" y="114"/>
                </a:cubicBezTo>
                <a:cubicBezTo>
                  <a:pt x="153" y="105"/>
                  <a:pt x="151" y="92"/>
                  <a:pt x="150" y="84"/>
                </a:cubicBezTo>
                <a:cubicBezTo>
                  <a:pt x="148" y="76"/>
                  <a:pt x="142" y="66"/>
                  <a:pt x="136" y="61"/>
                </a:cubicBezTo>
                <a:cubicBezTo>
                  <a:pt x="131" y="57"/>
                  <a:pt x="123" y="53"/>
                  <a:pt x="118" y="52"/>
                </a:cubicBezTo>
                <a:cubicBezTo>
                  <a:pt x="114" y="52"/>
                  <a:pt x="108" y="51"/>
                  <a:pt x="107" y="51"/>
                </a:cubicBezTo>
                <a:cubicBezTo>
                  <a:pt x="105" y="50"/>
                  <a:pt x="103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3" y="46"/>
                  <a:pt x="103" y="42"/>
                  <a:pt x="102" y="39"/>
                </a:cubicBezTo>
                <a:cubicBezTo>
                  <a:pt x="110" y="37"/>
                  <a:pt x="113" y="33"/>
                  <a:pt x="113" y="29"/>
                </a:cubicBezTo>
                <a:cubicBezTo>
                  <a:pt x="113" y="25"/>
                  <a:pt x="110" y="21"/>
                  <a:pt x="104" y="19"/>
                </a:cubicBezTo>
                <a:cubicBezTo>
                  <a:pt x="104" y="17"/>
                  <a:pt x="104" y="15"/>
                  <a:pt x="103" y="13"/>
                </a:cubicBezTo>
                <a:cubicBezTo>
                  <a:pt x="100" y="9"/>
                  <a:pt x="95" y="7"/>
                  <a:pt x="88" y="7"/>
                </a:cubicBezTo>
                <a:cubicBezTo>
                  <a:pt x="85" y="7"/>
                  <a:pt x="82" y="8"/>
                  <a:pt x="79" y="9"/>
                </a:cubicBezTo>
                <a:cubicBezTo>
                  <a:pt x="76" y="3"/>
                  <a:pt x="65" y="0"/>
                  <a:pt x="55" y="0"/>
                </a:cubicBezTo>
                <a:cubicBezTo>
                  <a:pt x="44" y="0"/>
                  <a:pt x="35" y="3"/>
                  <a:pt x="30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23" y="8"/>
                  <a:pt x="18" y="9"/>
                  <a:pt x="15" y="13"/>
                </a:cubicBezTo>
                <a:cubicBezTo>
                  <a:pt x="13" y="15"/>
                  <a:pt x="12" y="17"/>
                  <a:pt x="12" y="21"/>
                </a:cubicBezTo>
                <a:cubicBezTo>
                  <a:pt x="5" y="22"/>
                  <a:pt x="1" y="26"/>
                  <a:pt x="0" y="31"/>
                </a:cubicBezTo>
                <a:cubicBezTo>
                  <a:pt x="0" y="36"/>
                  <a:pt x="3" y="41"/>
                  <a:pt x="9" y="43"/>
                </a:cubicBezTo>
                <a:cubicBezTo>
                  <a:pt x="7" y="48"/>
                  <a:pt x="7" y="52"/>
                  <a:pt x="9" y="55"/>
                </a:cubicBezTo>
                <a:cubicBezTo>
                  <a:pt x="10" y="56"/>
                  <a:pt x="11" y="57"/>
                  <a:pt x="12" y="58"/>
                </a:cubicBezTo>
                <a:cubicBezTo>
                  <a:pt x="12" y="60"/>
                  <a:pt x="11" y="63"/>
                  <a:pt x="11" y="65"/>
                </a:cubicBezTo>
                <a:cubicBezTo>
                  <a:pt x="10" y="83"/>
                  <a:pt x="11" y="117"/>
                  <a:pt x="12" y="140"/>
                </a:cubicBezTo>
                <a:cubicBezTo>
                  <a:pt x="14" y="162"/>
                  <a:pt x="17" y="181"/>
                  <a:pt x="18" y="182"/>
                </a:cubicBezTo>
                <a:cubicBezTo>
                  <a:pt x="19" y="183"/>
                  <a:pt x="28" y="184"/>
                  <a:pt x="38" y="184"/>
                </a:cubicBezTo>
                <a:cubicBezTo>
                  <a:pt x="48" y="184"/>
                  <a:pt x="65" y="184"/>
                  <a:pt x="75" y="184"/>
                </a:cubicBezTo>
                <a:cubicBezTo>
                  <a:pt x="85" y="184"/>
                  <a:pt x="94" y="183"/>
                  <a:pt x="95" y="182"/>
                </a:cubicBezTo>
                <a:cubicBezTo>
                  <a:pt x="96" y="181"/>
                  <a:pt x="97" y="177"/>
                  <a:pt x="98" y="173"/>
                </a:cubicBezTo>
                <a:close/>
                <a:moveTo>
                  <a:pt x="102" y="120"/>
                </a:moveTo>
                <a:cubicBezTo>
                  <a:pt x="103" y="108"/>
                  <a:pt x="104" y="93"/>
                  <a:pt x="103" y="85"/>
                </a:cubicBezTo>
                <a:cubicBezTo>
                  <a:pt x="103" y="78"/>
                  <a:pt x="102" y="71"/>
                  <a:pt x="102" y="71"/>
                </a:cubicBezTo>
                <a:cubicBezTo>
                  <a:pt x="103" y="71"/>
                  <a:pt x="106" y="71"/>
                  <a:pt x="111" y="71"/>
                </a:cubicBezTo>
                <a:cubicBezTo>
                  <a:pt x="115" y="71"/>
                  <a:pt x="122" y="73"/>
                  <a:pt x="125" y="76"/>
                </a:cubicBezTo>
                <a:cubicBezTo>
                  <a:pt x="129" y="79"/>
                  <a:pt x="132" y="86"/>
                  <a:pt x="134" y="91"/>
                </a:cubicBezTo>
                <a:cubicBezTo>
                  <a:pt x="135" y="96"/>
                  <a:pt x="135" y="106"/>
                  <a:pt x="135" y="114"/>
                </a:cubicBezTo>
                <a:cubicBezTo>
                  <a:pt x="134" y="122"/>
                  <a:pt x="131" y="131"/>
                  <a:pt x="128" y="135"/>
                </a:cubicBezTo>
                <a:cubicBezTo>
                  <a:pt x="125" y="139"/>
                  <a:pt x="119" y="142"/>
                  <a:pt x="115" y="143"/>
                </a:cubicBezTo>
                <a:cubicBezTo>
                  <a:pt x="110" y="144"/>
                  <a:pt x="106" y="144"/>
                  <a:pt x="104" y="143"/>
                </a:cubicBezTo>
                <a:cubicBezTo>
                  <a:pt x="103" y="142"/>
                  <a:pt x="101" y="142"/>
                  <a:pt x="101" y="141"/>
                </a:cubicBezTo>
                <a:cubicBezTo>
                  <a:pt x="101" y="141"/>
                  <a:pt x="101" y="131"/>
                  <a:pt x="102" y="120"/>
                </a:cubicBezTo>
                <a:close/>
                <a:moveTo>
                  <a:pt x="12" y="54"/>
                </a:moveTo>
                <a:cubicBezTo>
                  <a:pt x="10" y="51"/>
                  <a:pt x="10" y="47"/>
                  <a:pt x="12" y="43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1"/>
                  <a:pt x="11" y="41"/>
                  <a:pt x="11" y="41"/>
                </a:cubicBezTo>
                <a:cubicBezTo>
                  <a:pt x="6" y="39"/>
                  <a:pt x="3" y="35"/>
                  <a:pt x="3" y="32"/>
                </a:cubicBezTo>
                <a:cubicBezTo>
                  <a:pt x="3" y="28"/>
                  <a:pt x="8" y="24"/>
                  <a:pt x="14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19"/>
                  <a:pt x="16" y="16"/>
                  <a:pt x="17" y="15"/>
                </a:cubicBezTo>
                <a:cubicBezTo>
                  <a:pt x="19" y="12"/>
                  <a:pt x="24" y="11"/>
                  <a:pt x="30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2" y="11"/>
                  <a:pt x="32" y="10"/>
                </a:cubicBezTo>
                <a:cubicBezTo>
                  <a:pt x="36" y="6"/>
                  <a:pt x="44" y="3"/>
                  <a:pt x="55" y="3"/>
                </a:cubicBezTo>
                <a:cubicBezTo>
                  <a:pt x="66" y="3"/>
                  <a:pt x="76" y="7"/>
                  <a:pt x="77" y="12"/>
                </a:cubicBezTo>
                <a:cubicBezTo>
                  <a:pt x="77" y="12"/>
                  <a:pt x="78" y="13"/>
                  <a:pt x="78" y="13"/>
                </a:cubicBezTo>
                <a:cubicBezTo>
                  <a:pt x="78" y="13"/>
                  <a:pt x="79" y="13"/>
                  <a:pt x="79" y="13"/>
                </a:cubicBezTo>
                <a:cubicBezTo>
                  <a:pt x="82" y="11"/>
                  <a:pt x="85" y="10"/>
                  <a:pt x="88" y="10"/>
                </a:cubicBezTo>
                <a:cubicBezTo>
                  <a:pt x="93" y="10"/>
                  <a:pt x="98" y="12"/>
                  <a:pt x="100" y="15"/>
                </a:cubicBezTo>
                <a:cubicBezTo>
                  <a:pt x="101" y="16"/>
                  <a:pt x="101" y="18"/>
                  <a:pt x="101" y="20"/>
                </a:cubicBezTo>
                <a:cubicBezTo>
                  <a:pt x="100" y="21"/>
                  <a:pt x="100" y="21"/>
                  <a:pt x="101" y="21"/>
                </a:cubicBezTo>
                <a:cubicBezTo>
                  <a:pt x="101" y="22"/>
                  <a:pt x="101" y="22"/>
                  <a:pt x="102" y="22"/>
                </a:cubicBezTo>
                <a:cubicBezTo>
                  <a:pt x="107" y="23"/>
                  <a:pt x="110" y="26"/>
                  <a:pt x="110" y="29"/>
                </a:cubicBezTo>
                <a:cubicBezTo>
                  <a:pt x="110" y="33"/>
                  <a:pt x="106" y="35"/>
                  <a:pt x="100" y="36"/>
                </a:cubicBezTo>
                <a:cubicBezTo>
                  <a:pt x="100" y="36"/>
                  <a:pt x="99" y="36"/>
                  <a:pt x="99" y="37"/>
                </a:cubicBezTo>
                <a:cubicBezTo>
                  <a:pt x="99" y="37"/>
                  <a:pt x="99" y="37"/>
                  <a:pt x="99" y="38"/>
                </a:cubicBezTo>
                <a:cubicBezTo>
                  <a:pt x="100" y="42"/>
                  <a:pt x="99" y="52"/>
                  <a:pt x="96" y="58"/>
                </a:cubicBezTo>
                <a:cubicBezTo>
                  <a:pt x="96" y="59"/>
                  <a:pt x="94" y="61"/>
                  <a:pt x="93" y="61"/>
                </a:cubicBezTo>
                <a:cubicBezTo>
                  <a:pt x="90" y="62"/>
                  <a:pt x="88" y="60"/>
                  <a:pt x="85" y="58"/>
                </a:cubicBezTo>
                <a:cubicBezTo>
                  <a:pt x="83" y="56"/>
                  <a:pt x="81" y="54"/>
                  <a:pt x="78" y="54"/>
                </a:cubicBezTo>
                <a:cubicBezTo>
                  <a:pt x="75" y="54"/>
                  <a:pt x="73" y="58"/>
                  <a:pt x="72" y="63"/>
                </a:cubicBezTo>
                <a:cubicBezTo>
                  <a:pt x="70" y="69"/>
                  <a:pt x="68" y="74"/>
                  <a:pt x="62" y="74"/>
                </a:cubicBezTo>
                <a:cubicBezTo>
                  <a:pt x="62" y="76"/>
                  <a:pt x="62" y="76"/>
                  <a:pt x="62" y="76"/>
                </a:cubicBezTo>
                <a:cubicBezTo>
                  <a:pt x="62" y="74"/>
                  <a:pt x="62" y="74"/>
                  <a:pt x="62" y="74"/>
                </a:cubicBezTo>
                <a:cubicBezTo>
                  <a:pt x="55" y="74"/>
                  <a:pt x="51" y="70"/>
                  <a:pt x="49" y="66"/>
                </a:cubicBezTo>
                <a:cubicBezTo>
                  <a:pt x="46" y="63"/>
                  <a:pt x="44" y="60"/>
                  <a:pt x="41" y="60"/>
                </a:cubicBezTo>
                <a:cubicBezTo>
                  <a:pt x="38" y="60"/>
                  <a:pt x="36" y="60"/>
                  <a:pt x="34" y="60"/>
                </a:cubicBezTo>
                <a:cubicBezTo>
                  <a:pt x="30" y="61"/>
                  <a:pt x="27" y="61"/>
                  <a:pt x="23" y="60"/>
                </a:cubicBezTo>
                <a:cubicBezTo>
                  <a:pt x="17" y="59"/>
                  <a:pt x="13" y="57"/>
                  <a:pt x="12" y="54"/>
                </a:cubicBezTo>
                <a:close/>
                <a:moveTo>
                  <a:pt x="73" y="168"/>
                </a:moveTo>
                <a:cubicBezTo>
                  <a:pt x="64" y="168"/>
                  <a:pt x="49" y="168"/>
                  <a:pt x="40" y="168"/>
                </a:cubicBezTo>
                <a:cubicBezTo>
                  <a:pt x="32" y="168"/>
                  <a:pt x="24" y="168"/>
                  <a:pt x="22" y="167"/>
                </a:cubicBezTo>
                <a:cubicBezTo>
                  <a:pt x="21" y="166"/>
                  <a:pt x="19" y="150"/>
                  <a:pt x="17" y="130"/>
                </a:cubicBezTo>
                <a:cubicBezTo>
                  <a:pt x="16" y="111"/>
                  <a:pt x="15" y="82"/>
                  <a:pt x="16" y="66"/>
                </a:cubicBezTo>
                <a:cubicBezTo>
                  <a:pt x="16" y="65"/>
                  <a:pt x="17" y="63"/>
                  <a:pt x="17" y="61"/>
                </a:cubicBezTo>
                <a:cubicBezTo>
                  <a:pt x="18" y="62"/>
                  <a:pt x="20" y="63"/>
                  <a:pt x="23" y="63"/>
                </a:cubicBezTo>
                <a:cubicBezTo>
                  <a:pt x="27" y="64"/>
                  <a:pt x="31" y="64"/>
                  <a:pt x="34" y="63"/>
                </a:cubicBezTo>
                <a:cubicBezTo>
                  <a:pt x="36" y="63"/>
                  <a:pt x="38" y="63"/>
                  <a:pt x="41" y="63"/>
                </a:cubicBezTo>
                <a:cubicBezTo>
                  <a:pt x="41" y="63"/>
                  <a:pt x="41" y="63"/>
                  <a:pt x="41" y="63"/>
                </a:cubicBezTo>
                <a:cubicBezTo>
                  <a:pt x="43" y="63"/>
                  <a:pt x="44" y="64"/>
                  <a:pt x="46" y="67"/>
                </a:cubicBezTo>
                <a:cubicBezTo>
                  <a:pt x="47" y="68"/>
                  <a:pt x="48" y="69"/>
                  <a:pt x="48" y="70"/>
                </a:cubicBezTo>
                <a:cubicBezTo>
                  <a:pt x="45" y="70"/>
                  <a:pt x="41" y="70"/>
                  <a:pt x="38" y="70"/>
                </a:cubicBezTo>
                <a:cubicBezTo>
                  <a:pt x="29" y="70"/>
                  <a:pt x="20" y="71"/>
                  <a:pt x="19" y="71"/>
                </a:cubicBezTo>
                <a:cubicBezTo>
                  <a:pt x="18" y="72"/>
                  <a:pt x="18" y="82"/>
                  <a:pt x="18" y="94"/>
                </a:cubicBezTo>
                <a:cubicBezTo>
                  <a:pt x="18" y="105"/>
                  <a:pt x="20" y="126"/>
                  <a:pt x="21" y="139"/>
                </a:cubicBezTo>
                <a:cubicBezTo>
                  <a:pt x="23" y="152"/>
                  <a:pt x="25" y="163"/>
                  <a:pt x="26" y="164"/>
                </a:cubicBezTo>
                <a:cubicBezTo>
                  <a:pt x="27" y="164"/>
                  <a:pt x="34" y="165"/>
                  <a:pt x="42" y="165"/>
                </a:cubicBezTo>
                <a:cubicBezTo>
                  <a:pt x="50" y="165"/>
                  <a:pt x="63" y="165"/>
                  <a:pt x="71" y="165"/>
                </a:cubicBezTo>
                <a:cubicBezTo>
                  <a:pt x="79" y="165"/>
                  <a:pt x="86" y="164"/>
                  <a:pt x="87" y="164"/>
                </a:cubicBezTo>
                <a:cubicBezTo>
                  <a:pt x="88" y="163"/>
                  <a:pt x="90" y="152"/>
                  <a:pt x="92" y="139"/>
                </a:cubicBezTo>
                <a:cubicBezTo>
                  <a:pt x="93" y="126"/>
                  <a:pt x="95" y="105"/>
                  <a:pt x="95" y="94"/>
                </a:cubicBezTo>
                <a:cubicBezTo>
                  <a:pt x="95" y="82"/>
                  <a:pt x="94" y="72"/>
                  <a:pt x="94" y="71"/>
                </a:cubicBezTo>
                <a:cubicBezTo>
                  <a:pt x="93" y="71"/>
                  <a:pt x="84" y="70"/>
                  <a:pt x="74" y="70"/>
                </a:cubicBezTo>
                <a:cubicBezTo>
                  <a:pt x="74" y="70"/>
                  <a:pt x="73" y="70"/>
                  <a:pt x="72" y="70"/>
                </a:cubicBezTo>
                <a:cubicBezTo>
                  <a:pt x="73" y="68"/>
                  <a:pt x="74" y="66"/>
                  <a:pt x="75" y="64"/>
                </a:cubicBezTo>
                <a:cubicBezTo>
                  <a:pt x="76" y="60"/>
                  <a:pt x="77" y="57"/>
                  <a:pt x="79" y="57"/>
                </a:cubicBezTo>
                <a:cubicBezTo>
                  <a:pt x="80" y="57"/>
                  <a:pt x="82" y="58"/>
                  <a:pt x="83" y="60"/>
                </a:cubicBezTo>
                <a:cubicBezTo>
                  <a:pt x="86" y="62"/>
                  <a:pt x="88" y="64"/>
                  <a:pt x="92" y="64"/>
                </a:cubicBezTo>
                <a:cubicBezTo>
                  <a:pt x="92" y="64"/>
                  <a:pt x="93" y="64"/>
                  <a:pt x="93" y="64"/>
                </a:cubicBezTo>
                <a:cubicBezTo>
                  <a:pt x="94" y="64"/>
                  <a:pt x="95" y="63"/>
                  <a:pt x="96" y="62"/>
                </a:cubicBezTo>
                <a:cubicBezTo>
                  <a:pt x="96" y="64"/>
                  <a:pt x="97" y="65"/>
                  <a:pt x="97" y="66"/>
                </a:cubicBezTo>
                <a:cubicBezTo>
                  <a:pt x="98" y="82"/>
                  <a:pt x="97" y="111"/>
                  <a:pt x="96" y="130"/>
                </a:cubicBezTo>
                <a:cubicBezTo>
                  <a:pt x="94" y="150"/>
                  <a:pt x="92" y="166"/>
                  <a:pt x="91" y="167"/>
                </a:cubicBezTo>
                <a:cubicBezTo>
                  <a:pt x="89" y="168"/>
                  <a:pt x="81" y="168"/>
                  <a:pt x="73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538"/>
          <p:cNvSpPr>
            <a:spLocks noEditPoints="1"/>
          </p:cNvSpPr>
          <p:nvPr/>
        </p:nvSpPr>
        <p:spPr bwMode="auto">
          <a:xfrm>
            <a:off x="5194431" y="3202930"/>
            <a:ext cx="178562" cy="648775"/>
          </a:xfrm>
          <a:custGeom>
            <a:avLst/>
            <a:gdLst>
              <a:gd name="T0" fmla="*/ 72 w 75"/>
              <a:gd name="T1" fmla="*/ 247 h 272"/>
              <a:gd name="T2" fmla="*/ 72 w 75"/>
              <a:gd name="T3" fmla="*/ 180 h 272"/>
              <a:gd name="T4" fmla="*/ 72 w 75"/>
              <a:gd name="T5" fmla="*/ 107 h 272"/>
              <a:gd name="T6" fmla="*/ 63 w 75"/>
              <a:gd name="T7" fmla="*/ 88 h 272"/>
              <a:gd name="T8" fmla="*/ 53 w 75"/>
              <a:gd name="T9" fmla="*/ 69 h 272"/>
              <a:gd name="T10" fmla="*/ 52 w 75"/>
              <a:gd name="T11" fmla="*/ 39 h 272"/>
              <a:gd name="T12" fmla="*/ 52 w 75"/>
              <a:gd name="T13" fmla="*/ 19 h 272"/>
              <a:gd name="T14" fmla="*/ 52 w 75"/>
              <a:gd name="T15" fmla="*/ 17 h 272"/>
              <a:gd name="T16" fmla="*/ 53 w 75"/>
              <a:gd name="T17" fmla="*/ 17 h 272"/>
              <a:gd name="T18" fmla="*/ 54 w 75"/>
              <a:gd name="T19" fmla="*/ 15 h 272"/>
              <a:gd name="T20" fmla="*/ 53 w 75"/>
              <a:gd name="T21" fmla="*/ 12 h 272"/>
              <a:gd name="T22" fmla="*/ 53 w 75"/>
              <a:gd name="T23" fmla="*/ 9 h 272"/>
              <a:gd name="T24" fmla="*/ 52 w 75"/>
              <a:gd name="T25" fmla="*/ 7 h 272"/>
              <a:gd name="T26" fmla="*/ 52 w 75"/>
              <a:gd name="T27" fmla="*/ 6 h 272"/>
              <a:gd name="T28" fmla="*/ 52 w 75"/>
              <a:gd name="T29" fmla="*/ 5 h 272"/>
              <a:gd name="T30" fmla="*/ 51 w 75"/>
              <a:gd name="T31" fmla="*/ 3 h 272"/>
              <a:gd name="T32" fmla="*/ 50 w 75"/>
              <a:gd name="T33" fmla="*/ 1 h 272"/>
              <a:gd name="T34" fmla="*/ 48 w 75"/>
              <a:gd name="T35" fmla="*/ 1 h 272"/>
              <a:gd name="T36" fmla="*/ 42 w 75"/>
              <a:gd name="T37" fmla="*/ 0 h 272"/>
              <a:gd name="T38" fmla="*/ 32 w 75"/>
              <a:gd name="T39" fmla="*/ 0 h 272"/>
              <a:gd name="T40" fmla="*/ 26 w 75"/>
              <a:gd name="T41" fmla="*/ 1 h 272"/>
              <a:gd name="T42" fmla="*/ 24 w 75"/>
              <a:gd name="T43" fmla="*/ 1 h 272"/>
              <a:gd name="T44" fmla="*/ 23 w 75"/>
              <a:gd name="T45" fmla="*/ 3 h 272"/>
              <a:gd name="T46" fmla="*/ 23 w 75"/>
              <a:gd name="T47" fmla="*/ 5 h 272"/>
              <a:gd name="T48" fmla="*/ 23 w 75"/>
              <a:gd name="T49" fmla="*/ 6 h 272"/>
              <a:gd name="T50" fmla="*/ 22 w 75"/>
              <a:gd name="T51" fmla="*/ 7 h 272"/>
              <a:gd name="T52" fmla="*/ 21 w 75"/>
              <a:gd name="T53" fmla="*/ 9 h 272"/>
              <a:gd name="T54" fmla="*/ 21 w 75"/>
              <a:gd name="T55" fmla="*/ 12 h 272"/>
              <a:gd name="T56" fmla="*/ 21 w 75"/>
              <a:gd name="T57" fmla="*/ 15 h 272"/>
              <a:gd name="T58" fmla="*/ 21 w 75"/>
              <a:gd name="T59" fmla="*/ 17 h 272"/>
              <a:gd name="T60" fmla="*/ 23 w 75"/>
              <a:gd name="T61" fmla="*/ 17 h 272"/>
              <a:gd name="T62" fmla="*/ 23 w 75"/>
              <a:gd name="T63" fmla="*/ 19 h 272"/>
              <a:gd name="T64" fmla="*/ 23 w 75"/>
              <a:gd name="T65" fmla="*/ 39 h 272"/>
              <a:gd name="T66" fmla="*/ 22 w 75"/>
              <a:gd name="T67" fmla="*/ 69 h 272"/>
              <a:gd name="T68" fmla="*/ 12 w 75"/>
              <a:gd name="T69" fmla="*/ 88 h 272"/>
              <a:gd name="T70" fmla="*/ 2 w 75"/>
              <a:gd name="T71" fmla="*/ 107 h 272"/>
              <a:gd name="T72" fmla="*/ 2 w 75"/>
              <a:gd name="T73" fmla="*/ 180 h 272"/>
              <a:gd name="T74" fmla="*/ 2 w 75"/>
              <a:gd name="T75" fmla="*/ 247 h 272"/>
              <a:gd name="T76" fmla="*/ 1 w 75"/>
              <a:gd name="T77" fmla="*/ 258 h 272"/>
              <a:gd name="T78" fmla="*/ 0 w 75"/>
              <a:gd name="T79" fmla="*/ 268 h 272"/>
              <a:gd name="T80" fmla="*/ 3 w 75"/>
              <a:gd name="T81" fmla="*/ 272 h 272"/>
              <a:gd name="T82" fmla="*/ 22 w 75"/>
              <a:gd name="T83" fmla="*/ 272 h 272"/>
              <a:gd name="T84" fmla="*/ 53 w 75"/>
              <a:gd name="T85" fmla="*/ 272 h 272"/>
              <a:gd name="T86" fmla="*/ 71 w 75"/>
              <a:gd name="T87" fmla="*/ 272 h 272"/>
              <a:gd name="T88" fmla="*/ 75 w 75"/>
              <a:gd name="T89" fmla="*/ 268 h 272"/>
              <a:gd name="T90" fmla="*/ 73 w 75"/>
              <a:gd name="T91" fmla="*/ 258 h 272"/>
              <a:gd name="T92" fmla="*/ 72 w 75"/>
              <a:gd name="T93" fmla="*/ 247 h 272"/>
              <a:gd name="T94" fmla="*/ 60 w 75"/>
              <a:gd name="T95" fmla="*/ 181 h 272"/>
              <a:gd name="T96" fmla="*/ 60 w 75"/>
              <a:gd name="T97" fmla="*/ 221 h 272"/>
              <a:gd name="T98" fmla="*/ 37 w 75"/>
              <a:gd name="T99" fmla="*/ 225 h 272"/>
              <a:gd name="T100" fmla="*/ 15 w 75"/>
              <a:gd name="T101" fmla="*/ 221 h 272"/>
              <a:gd name="T102" fmla="*/ 15 w 75"/>
              <a:gd name="T103" fmla="*/ 181 h 272"/>
              <a:gd name="T104" fmla="*/ 15 w 75"/>
              <a:gd name="T105" fmla="*/ 140 h 272"/>
              <a:gd name="T106" fmla="*/ 37 w 75"/>
              <a:gd name="T107" fmla="*/ 136 h 272"/>
              <a:gd name="T108" fmla="*/ 60 w 75"/>
              <a:gd name="T109" fmla="*/ 140 h 272"/>
              <a:gd name="T110" fmla="*/ 60 w 75"/>
              <a:gd name="T111" fmla="*/ 181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5" h="272">
                <a:moveTo>
                  <a:pt x="72" y="247"/>
                </a:moveTo>
                <a:cubicBezTo>
                  <a:pt x="72" y="244"/>
                  <a:pt x="72" y="214"/>
                  <a:pt x="72" y="180"/>
                </a:cubicBezTo>
                <a:cubicBezTo>
                  <a:pt x="72" y="146"/>
                  <a:pt x="72" y="113"/>
                  <a:pt x="72" y="107"/>
                </a:cubicBezTo>
                <a:cubicBezTo>
                  <a:pt x="72" y="100"/>
                  <a:pt x="68" y="92"/>
                  <a:pt x="63" y="88"/>
                </a:cubicBezTo>
                <a:cubicBezTo>
                  <a:pt x="58" y="84"/>
                  <a:pt x="53" y="75"/>
                  <a:pt x="53" y="69"/>
                </a:cubicBezTo>
                <a:cubicBezTo>
                  <a:pt x="52" y="62"/>
                  <a:pt x="52" y="48"/>
                  <a:pt x="52" y="39"/>
                </a:cubicBezTo>
                <a:cubicBezTo>
                  <a:pt x="52" y="29"/>
                  <a:pt x="52" y="20"/>
                  <a:pt x="52" y="19"/>
                </a:cubicBezTo>
                <a:cubicBezTo>
                  <a:pt x="52" y="18"/>
                  <a:pt x="52" y="18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6"/>
                  <a:pt x="54" y="15"/>
                  <a:pt x="54" y="15"/>
                </a:cubicBezTo>
                <a:cubicBezTo>
                  <a:pt x="54" y="14"/>
                  <a:pt x="54" y="13"/>
                  <a:pt x="53" y="12"/>
                </a:cubicBezTo>
                <a:cubicBezTo>
                  <a:pt x="53" y="11"/>
                  <a:pt x="53" y="10"/>
                  <a:pt x="53" y="9"/>
                </a:cubicBezTo>
                <a:cubicBezTo>
                  <a:pt x="53" y="8"/>
                  <a:pt x="53" y="8"/>
                  <a:pt x="52" y="7"/>
                </a:cubicBezTo>
                <a:cubicBezTo>
                  <a:pt x="52" y="7"/>
                  <a:pt x="52" y="6"/>
                  <a:pt x="52" y="6"/>
                </a:cubicBezTo>
                <a:cubicBezTo>
                  <a:pt x="52" y="6"/>
                  <a:pt x="52" y="5"/>
                  <a:pt x="52" y="5"/>
                </a:cubicBezTo>
                <a:cubicBezTo>
                  <a:pt x="52" y="5"/>
                  <a:pt x="52" y="4"/>
                  <a:pt x="51" y="3"/>
                </a:cubicBezTo>
                <a:cubicBezTo>
                  <a:pt x="51" y="2"/>
                  <a:pt x="51" y="2"/>
                  <a:pt x="50" y="1"/>
                </a:cubicBezTo>
                <a:cubicBezTo>
                  <a:pt x="50" y="1"/>
                  <a:pt x="49" y="1"/>
                  <a:pt x="48" y="1"/>
                </a:cubicBezTo>
                <a:cubicBezTo>
                  <a:pt x="48" y="1"/>
                  <a:pt x="45" y="0"/>
                  <a:pt x="42" y="0"/>
                </a:cubicBezTo>
                <a:cubicBezTo>
                  <a:pt x="39" y="0"/>
                  <a:pt x="35" y="0"/>
                  <a:pt x="32" y="0"/>
                </a:cubicBezTo>
                <a:cubicBezTo>
                  <a:pt x="30" y="0"/>
                  <a:pt x="27" y="1"/>
                  <a:pt x="26" y="1"/>
                </a:cubicBezTo>
                <a:cubicBezTo>
                  <a:pt x="26" y="1"/>
                  <a:pt x="25" y="1"/>
                  <a:pt x="24" y="1"/>
                </a:cubicBezTo>
                <a:cubicBezTo>
                  <a:pt x="24" y="2"/>
                  <a:pt x="23" y="2"/>
                  <a:pt x="23" y="3"/>
                </a:cubicBezTo>
                <a:cubicBezTo>
                  <a:pt x="23" y="4"/>
                  <a:pt x="23" y="5"/>
                  <a:pt x="23" y="5"/>
                </a:cubicBezTo>
                <a:cubicBezTo>
                  <a:pt x="23" y="5"/>
                  <a:pt x="23" y="6"/>
                  <a:pt x="23" y="6"/>
                </a:cubicBezTo>
                <a:cubicBezTo>
                  <a:pt x="23" y="6"/>
                  <a:pt x="23" y="7"/>
                  <a:pt x="22" y="7"/>
                </a:cubicBezTo>
                <a:cubicBezTo>
                  <a:pt x="22" y="8"/>
                  <a:pt x="21" y="8"/>
                  <a:pt x="21" y="9"/>
                </a:cubicBezTo>
                <a:cubicBezTo>
                  <a:pt x="21" y="10"/>
                  <a:pt x="21" y="11"/>
                  <a:pt x="21" y="12"/>
                </a:cubicBezTo>
                <a:cubicBezTo>
                  <a:pt x="21" y="13"/>
                  <a:pt x="21" y="14"/>
                  <a:pt x="21" y="15"/>
                </a:cubicBezTo>
                <a:cubicBezTo>
                  <a:pt x="21" y="15"/>
                  <a:pt x="21" y="16"/>
                  <a:pt x="21" y="17"/>
                </a:cubicBezTo>
                <a:cubicBezTo>
                  <a:pt x="22" y="17"/>
                  <a:pt x="22" y="17"/>
                  <a:pt x="23" y="17"/>
                </a:cubicBezTo>
                <a:cubicBezTo>
                  <a:pt x="23" y="18"/>
                  <a:pt x="23" y="18"/>
                  <a:pt x="23" y="19"/>
                </a:cubicBezTo>
                <a:cubicBezTo>
                  <a:pt x="23" y="20"/>
                  <a:pt x="23" y="29"/>
                  <a:pt x="23" y="39"/>
                </a:cubicBezTo>
                <a:cubicBezTo>
                  <a:pt x="23" y="48"/>
                  <a:pt x="23" y="62"/>
                  <a:pt x="22" y="69"/>
                </a:cubicBezTo>
                <a:cubicBezTo>
                  <a:pt x="21" y="75"/>
                  <a:pt x="17" y="84"/>
                  <a:pt x="12" y="88"/>
                </a:cubicBezTo>
                <a:cubicBezTo>
                  <a:pt x="7" y="92"/>
                  <a:pt x="2" y="100"/>
                  <a:pt x="2" y="107"/>
                </a:cubicBezTo>
                <a:cubicBezTo>
                  <a:pt x="2" y="113"/>
                  <a:pt x="2" y="146"/>
                  <a:pt x="2" y="180"/>
                </a:cubicBezTo>
                <a:cubicBezTo>
                  <a:pt x="2" y="214"/>
                  <a:pt x="2" y="244"/>
                  <a:pt x="2" y="247"/>
                </a:cubicBezTo>
                <a:cubicBezTo>
                  <a:pt x="2" y="251"/>
                  <a:pt x="2" y="256"/>
                  <a:pt x="1" y="258"/>
                </a:cubicBezTo>
                <a:cubicBezTo>
                  <a:pt x="1" y="261"/>
                  <a:pt x="0" y="265"/>
                  <a:pt x="0" y="268"/>
                </a:cubicBezTo>
                <a:cubicBezTo>
                  <a:pt x="0" y="270"/>
                  <a:pt x="1" y="272"/>
                  <a:pt x="3" y="272"/>
                </a:cubicBezTo>
                <a:cubicBezTo>
                  <a:pt x="5" y="272"/>
                  <a:pt x="13" y="272"/>
                  <a:pt x="22" y="272"/>
                </a:cubicBezTo>
                <a:cubicBezTo>
                  <a:pt x="30" y="272"/>
                  <a:pt x="44" y="272"/>
                  <a:pt x="53" y="272"/>
                </a:cubicBezTo>
                <a:cubicBezTo>
                  <a:pt x="61" y="272"/>
                  <a:pt x="70" y="272"/>
                  <a:pt x="71" y="272"/>
                </a:cubicBezTo>
                <a:cubicBezTo>
                  <a:pt x="73" y="272"/>
                  <a:pt x="75" y="270"/>
                  <a:pt x="75" y="268"/>
                </a:cubicBezTo>
                <a:cubicBezTo>
                  <a:pt x="75" y="265"/>
                  <a:pt x="74" y="261"/>
                  <a:pt x="73" y="258"/>
                </a:cubicBezTo>
                <a:cubicBezTo>
                  <a:pt x="73" y="256"/>
                  <a:pt x="72" y="251"/>
                  <a:pt x="72" y="247"/>
                </a:cubicBezTo>
                <a:close/>
                <a:moveTo>
                  <a:pt x="60" y="181"/>
                </a:moveTo>
                <a:cubicBezTo>
                  <a:pt x="60" y="201"/>
                  <a:pt x="60" y="219"/>
                  <a:pt x="60" y="221"/>
                </a:cubicBezTo>
                <a:cubicBezTo>
                  <a:pt x="60" y="223"/>
                  <a:pt x="50" y="225"/>
                  <a:pt x="37" y="225"/>
                </a:cubicBezTo>
                <a:cubicBezTo>
                  <a:pt x="25" y="225"/>
                  <a:pt x="15" y="223"/>
                  <a:pt x="15" y="221"/>
                </a:cubicBezTo>
                <a:cubicBezTo>
                  <a:pt x="15" y="219"/>
                  <a:pt x="15" y="201"/>
                  <a:pt x="15" y="181"/>
                </a:cubicBezTo>
                <a:cubicBezTo>
                  <a:pt x="15" y="161"/>
                  <a:pt x="15" y="143"/>
                  <a:pt x="15" y="140"/>
                </a:cubicBezTo>
                <a:cubicBezTo>
                  <a:pt x="15" y="138"/>
                  <a:pt x="25" y="136"/>
                  <a:pt x="37" y="136"/>
                </a:cubicBezTo>
                <a:cubicBezTo>
                  <a:pt x="50" y="136"/>
                  <a:pt x="60" y="138"/>
                  <a:pt x="60" y="140"/>
                </a:cubicBezTo>
                <a:cubicBezTo>
                  <a:pt x="60" y="143"/>
                  <a:pt x="60" y="161"/>
                  <a:pt x="60" y="1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539"/>
          <p:cNvSpPr>
            <a:spLocks noEditPoints="1"/>
          </p:cNvSpPr>
          <p:nvPr/>
        </p:nvSpPr>
        <p:spPr bwMode="auto">
          <a:xfrm>
            <a:off x="5679525" y="2819022"/>
            <a:ext cx="99697" cy="261891"/>
          </a:xfrm>
          <a:custGeom>
            <a:avLst/>
            <a:gdLst>
              <a:gd name="T0" fmla="*/ 13 w 42"/>
              <a:gd name="T1" fmla="*/ 53 h 110"/>
              <a:gd name="T2" fmla="*/ 19 w 42"/>
              <a:gd name="T3" fmla="*/ 80 h 110"/>
              <a:gd name="T4" fmla="*/ 17 w 42"/>
              <a:gd name="T5" fmla="*/ 101 h 110"/>
              <a:gd name="T6" fmla="*/ 8 w 42"/>
              <a:gd name="T7" fmla="*/ 107 h 110"/>
              <a:gd name="T8" fmla="*/ 0 w 42"/>
              <a:gd name="T9" fmla="*/ 109 h 110"/>
              <a:gd name="T10" fmla="*/ 11 w 42"/>
              <a:gd name="T11" fmla="*/ 110 h 110"/>
              <a:gd name="T12" fmla="*/ 31 w 42"/>
              <a:gd name="T13" fmla="*/ 110 h 110"/>
              <a:gd name="T14" fmla="*/ 42 w 42"/>
              <a:gd name="T15" fmla="*/ 109 h 110"/>
              <a:gd name="T16" fmla="*/ 34 w 42"/>
              <a:gd name="T17" fmla="*/ 107 h 110"/>
              <a:gd name="T18" fmla="*/ 25 w 42"/>
              <a:gd name="T19" fmla="*/ 101 h 110"/>
              <a:gd name="T20" fmla="*/ 23 w 42"/>
              <a:gd name="T21" fmla="*/ 80 h 110"/>
              <a:gd name="T22" fmla="*/ 29 w 42"/>
              <a:gd name="T23" fmla="*/ 53 h 110"/>
              <a:gd name="T24" fmla="*/ 38 w 42"/>
              <a:gd name="T25" fmla="*/ 36 h 110"/>
              <a:gd name="T26" fmla="*/ 42 w 42"/>
              <a:gd name="T27" fmla="*/ 22 h 110"/>
              <a:gd name="T28" fmla="*/ 40 w 42"/>
              <a:gd name="T29" fmla="*/ 7 h 110"/>
              <a:gd name="T30" fmla="*/ 38 w 42"/>
              <a:gd name="T31" fmla="*/ 0 h 110"/>
              <a:gd name="T32" fmla="*/ 29 w 42"/>
              <a:gd name="T33" fmla="*/ 0 h 110"/>
              <a:gd name="T34" fmla="*/ 13 w 42"/>
              <a:gd name="T35" fmla="*/ 0 h 110"/>
              <a:gd name="T36" fmla="*/ 5 w 42"/>
              <a:gd name="T37" fmla="*/ 0 h 110"/>
              <a:gd name="T38" fmla="*/ 2 w 42"/>
              <a:gd name="T39" fmla="*/ 7 h 110"/>
              <a:gd name="T40" fmla="*/ 0 w 42"/>
              <a:gd name="T41" fmla="*/ 22 h 110"/>
              <a:gd name="T42" fmla="*/ 4 w 42"/>
              <a:gd name="T43" fmla="*/ 36 h 110"/>
              <a:gd name="T44" fmla="*/ 13 w 42"/>
              <a:gd name="T45" fmla="*/ 53 h 110"/>
              <a:gd name="T46" fmla="*/ 4 w 42"/>
              <a:gd name="T47" fmla="*/ 10 h 110"/>
              <a:gd name="T48" fmla="*/ 6 w 42"/>
              <a:gd name="T49" fmla="*/ 4 h 110"/>
              <a:gd name="T50" fmla="*/ 13 w 42"/>
              <a:gd name="T51" fmla="*/ 4 h 110"/>
              <a:gd name="T52" fmla="*/ 29 w 42"/>
              <a:gd name="T53" fmla="*/ 4 h 110"/>
              <a:gd name="T54" fmla="*/ 37 w 42"/>
              <a:gd name="T55" fmla="*/ 4 h 110"/>
              <a:gd name="T56" fmla="*/ 39 w 42"/>
              <a:gd name="T57" fmla="*/ 10 h 110"/>
              <a:gd name="T58" fmla="*/ 41 w 42"/>
              <a:gd name="T59" fmla="*/ 22 h 110"/>
              <a:gd name="T60" fmla="*/ 37 w 42"/>
              <a:gd name="T61" fmla="*/ 34 h 110"/>
              <a:gd name="T62" fmla="*/ 29 w 42"/>
              <a:gd name="T63" fmla="*/ 49 h 110"/>
              <a:gd name="T64" fmla="*/ 23 w 42"/>
              <a:gd name="T65" fmla="*/ 58 h 110"/>
              <a:gd name="T66" fmla="*/ 19 w 42"/>
              <a:gd name="T67" fmla="*/ 58 h 110"/>
              <a:gd name="T68" fmla="*/ 13 w 42"/>
              <a:gd name="T69" fmla="*/ 49 h 110"/>
              <a:gd name="T70" fmla="*/ 5 w 42"/>
              <a:gd name="T71" fmla="*/ 34 h 110"/>
              <a:gd name="T72" fmla="*/ 1 w 42"/>
              <a:gd name="T73" fmla="*/ 22 h 110"/>
              <a:gd name="T74" fmla="*/ 4 w 42"/>
              <a:gd name="T75" fmla="*/ 1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2" h="110">
                <a:moveTo>
                  <a:pt x="13" y="53"/>
                </a:moveTo>
                <a:cubicBezTo>
                  <a:pt x="16" y="59"/>
                  <a:pt x="19" y="71"/>
                  <a:pt x="19" y="80"/>
                </a:cubicBezTo>
                <a:cubicBezTo>
                  <a:pt x="19" y="90"/>
                  <a:pt x="18" y="99"/>
                  <a:pt x="17" y="101"/>
                </a:cubicBezTo>
                <a:cubicBezTo>
                  <a:pt x="16" y="103"/>
                  <a:pt x="12" y="105"/>
                  <a:pt x="8" y="107"/>
                </a:cubicBezTo>
                <a:cubicBezTo>
                  <a:pt x="4" y="108"/>
                  <a:pt x="0" y="109"/>
                  <a:pt x="0" y="109"/>
                </a:cubicBezTo>
                <a:cubicBezTo>
                  <a:pt x="0" y="110"/>
                  <a:pt x="5" y="110"/>
                  <a:pt x="11" y="110"/>
                </a:cubicBezTo>
                <a:cubicBezTo>
                  <a:pt x="17" y="110"/>
                  <a:pt x="26" y="110"/>
                  <a:pt x="31" y="110"/>
                </a:cubicBezTo>
                <a:cubicBezTo>
                  <a:pt x="37" y="110"/>
                  <a:pt x="42" y="110"/>
                  <a:pt x="42" y="109"/>
                </a:cubicBezTo>
                <a:cubicBezTo>
                  <a:pt x="42" y="109"/>
                  <a:pt x="38" y="108"/>
                  <a:pt x="34" y="107"/>
                </a:cubicBezTo>
                <a:cubicBezTo>
                  <a:pt x="30" y="105"/>
                  <a:pt x="26" y="103"/>
                  <a:pt x="25" y="101"/>
                </a:cubicBezTo>
                <a:cubicBezTo>
                  <a:pt x="24" y="99"/>
                  <a:pt x="23" y="90"/>
                  <a:pt x="23" y="80"/>
                </a:cubicBezTo>
                <a:cubicBezTo>
                  <a:pt x="24" y="71"/>
                  <a:pt x="26" y="59"/>
                  <a:pt x="29" y="53"/>
                </a:cubicBezTo>
                <a:cubicBezTo>
                  <a:pt x="32" y="48"/>
                  <a:pt x="36" y="40"/>
                  <a:pt x="38" y="36"/>
                </a:cubicBezTo>
                <a:cubicBezTo>
                  <a:pt x="41" y="32"/>
                  <a:pt x="42" y="26"/>
                  <a:pt x="42" y="22"/>
                </a:cubicBezTo>
                <a:cubicBezTo>
                  <a:pt x="42" y="18"/>
                  <a:pt x="41" y="11"/>
                  <a:pt x="40" y="7"/>
                </a:cubicBezTo>
                <a:cubicBezTo>
                  <a:pt x="39" y="4"/>
                  <a:pt x="38" y="1"/>
                  <a:pt x="38" y="0"/>
                </a:cubicBezTo>
                <a:cubicBezTo>
                  <a:pt x="38" y="0"/>
                  <a:pt x="34" y="0"/>
                  <a:pt x="29" y="0"/>
                </a:cubicBezTo>
                <a:cubicBezTo>
                  <a:pt x="25" y="0"/>
                  <a:pt x="17" y="0"/>
                  <a:pt x="13" y="0"/>
                </a:cubicBezTo>
                <a:cubicBezTo>
                  <a:pt x="8" y="0"/>
                  <a:pt x="5" y="0"/>
                  <a:pt x="5" y="0"/>
                </a:cubicBezTo>
                <a:cubicBezTo>
                  <a:pt x="4" y="1"/>
                  <a:pt x="3" y="4"/>
                  <a:pt x="2" y="7"/>
                </a:cubicBezTo>
                <a:cubicBezTo>
                  <a:pt x="1" y="11"/>
                  <a:pt x="0" y="18"/>
                  <a:pt x="0" y="22"/>
                </a:cubicBezTo>
                <a:cubicBezTo>
                  <a:pt x="0" y="26"/>
                  <a:pt x="2" y="32"/>
                  <a:pt x="4" y="36"/>
                </a:cubicBezTo>
                <a:cubicBezTo>
                  <a:pt x="6" y="40"/>
                  <a:pt x="11" y="48"/>
                  <a:pt x="13" y="53"/>
                </a:cubicBezTo>
                <a:close/>
                <a:moveTo>
                  <a:pt x="4" y="10"/>
                </a:moveTo>
                <a:cubicBezTo>
                  <a:pt x="5" y="7"/>
                  <a:pt x="6" y="4"/>
                  <a:pt x="6" y="4"/>
                </a:cubicBezTo>
                <a:cubicBezTo>
                  <a:pt x="6" y="4"/>
                  <a:pt x="9" y="4"/>
                  <a:pt x="13" y="4"/>
                </a:cubicBezTo>
                <a:cubicBezTo>
                  <a:pt x="18" y="4"/>
                  <a:pt x="25" y="4"/>
                  <a:pt x="29" y="4"/>
                </a:cubicBezTo>
                <a:cubicBezTo>
                  <a:pt x="33" y="4"/>
                  <a:pt x="37" y="4"/>
                  <a:pt x="37" y="4"/>
                </a:cubicBezTo>
                <a:cubicBezTo>
                  <a:pt x="37" y="4"/>
                  <a:pt x="38" y="7"/>
                  <a:pt x="39" y="10"/>
                </a:cubicBezTo>
                <a:cubicBezTo>
                  <a:pt x="40" y="13"/>
                  <a:pt x="41" y="18"/>
                  <a:pt x="41" y="22"/>
                </a:cubicBezTo>
                <a:cubicBezTo>
                  <a:pt x="41" y="25"/>
                  <a:pt x="39" y="31"/>
                  <a:pt x="37" y="34"/>
                </a:cubicBezTo>
                <a:cubicBezTo>
                  <a:pt x="35" y="38"/>
                  <a:pt x="31" y="45"/>
                  <a:pt x="29" y="49"/>
                </a:cubicBezTo>
                <a:cubicBezTo>
                  <a:pt x="27" y="54"/>
                  <a:pt x="24" y="58"/>
                  <a:pt x="23" y="58"/>
                </a:cubicBezTo>
                <a:cubicBezTo>
                  <a:pt x="22" y="59"/>
                  <a:pt x="20" y="59"/>
                  <a:pt x="19" y="58"/>
                </a:cubicBezTo>
                <a:cubicBezTo>
                  <a:pt x="18" y="58"/>
                  <a:pt x="15" y="54"/>
                  <a:pt x="13" y="49"/>
                </a:cubicBezTo>
                <a:cubicBezTo>
                  <a:pt x="11" y="45"/>
                  <a:pt x="7" y="38"/>
                  <a:pt x="5" y="34"/>
                </a:cubicBezTo>
                <a:cubicBezTo>
                  <a:pt x="3" y="31"/>
                  <a:pt x="1" y="25"/>
                  <a:pt x="1" y="22"/>
                </a:cubicBezTo>
                <a:cubicBezTo>
                  <a:pt x="2" y="18"/>
                  <a:pt x="2" y="13"/>
                  <a:pt x="4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540"/>
          <p:cNvSpPr>
            <a:spLocks/>
          </p:cNvSpPr>
          <p:nvPr/>
        </p:nvSpPr>
        <p:spPr bwMode="auto">
          <a:xfrm>
            <a:off x="5685477" y="2854734"/>
            <a:ext cx="86305" cy="96722"/>
          </a:xfrm>
          <a:custGeom>
            <a:avLst/>
            <a:gdLst>
              <a:gd name="T0" fmla="*/ 11 w 36"/>
              <a:gd name="T1" fmla="*/ 32 h 41"/>
              <a:gd name="T2" fmla="*/ 16 w 36"/>
              <a:gd name="T3" fmla="*/ 40 h 41"/>
              <a:gd name="T4" fmla="*/ 20 w 36"/>
              <a:gd name="T5" fmla="*/ 40 h 41"/>
              <a:gd name="T6" fmla="*/ 25 w 36"/>
              <a:gd name="T7" fmla="*/ 32 h 41"/>
              <a:gd name="T8" fmla="*/ 33 w 36"/>
              <a:gd name="T9" fmla="*/ 19 h 41"/>
              <a:gd name="T10" fmla="*/ 36 w 36"/>
              <a:gd name="T11" fmla="*/ 8 h 41"/>
              <a:gd name="T12" fmla="*/ 35 w 36"/>
              <a:gd name="T13" fmla="*/ 1 h 41"/>
              <a:gd name="T14" fmla="*/ 18 w 36"/>
              <a:gd name="T15" fmla="*/ 0 h 41"/>
              <a:gd name="T16" fmla="*/ 1 w 36"/>
              <a:gd name="T17" fmla="*/ 1 h 41"/>
              <a:gd name="T18" fmla="*/ 0 w 36"/>
              <a:gd name="T19" fmla="*/ 8 h 41"/>
              <a:gd name="T20" fmla="*/ 4 w 36"/>
              <a:gd name="T21" fmla="*/ 19 h 41"/>
              <a:gd name="T22" fmla="*/ 11 w 36"/>
              <a:gd name="T23" fmla="*/ 32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" h="41">
                <a:moveTo>
                  <a:pt x="11" y="32"/>
                </a:moveTo>
                <a:cubicBezTo>
                  <a:pt x="13" y="36"/>
                  <a:pt x="15" y="40"/>
                  <a:pt x="16" y="40"/>
                </a:cubicBezTo>
                <a:cubicBezTo>
                  <a:pt x="17" y="41"/>
                  <a:pt x="19" y="41"/>
                  <a:pt x="20" y="40"/>
                </a:cubicBezTo>
                <a:cubicBezTo>
                  <a:pt x="21" y="40"/>
                  <a:pt x="23" y="36"/>
                  <a:pt x="25" y="32"/>
                </a:cubicBezTo>
                <a:cubicBezTo>
                  <a:pt x="27" y="28"/>
                  <a:pt x="31" y="22"/>
                  <a:pt x="33" y="19"/>
                </a:cubicBezTo>
                <a:cubicBezTo>
                  <a:pt x="34" y="16"/>
                  <a:pt x="36" y="11"/>
                  <a:pt x="36" y="8"/>
                </a:cubicBezTo>
                <a:cubicBezTo>
                  <a:pt x="36" y="5"/>
                  <a:pt x="36" y="2"/>
                  <a:pt x="35" y="1"/>
                </a:cubicBezTo>
                <a:cubicBezTo>
                  <a:pt x="35" y="1"/>
                  <a:pt x="27" y="0"/>
                  <a:pt x="18" y="0"/>
                </a:cubicBezTo>
                <a:cubicBezTo>
                  <a:pt x="9" y="0"/>
                  <a:pt x="1" y="1"/>
                  <a:pt x="1" y="1"/>
                </a:cubicBezTo>
                <a:cubicBezTo>
                  <a:pt x="1" y="2"/>
                  <a:pt x="1" y="5"/>
                  <a:pt x="0" y="8"/>
                </a:cubicBezTo>
                <a:cubicBezTo>
                  <a:pt x="0" y="11"/>
                  <a:pt x="2" y="16"/>
                  <a:pt x="4" y="19"/>
                </a:cubicBezTo>
                <a:cubicBezTo>
                  <a:pt x="6" y="22"/>
                  <a:pt x="9" y="28"/>
                  <a:pt x="11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541"/>
          <p:cNvSpPr>
            <a:spLocks noEditPoints="1"/>
          </p:cNvSpPr>
          <p:nvPr/>
        </p:nvSpPr>
        <p:spPr bwMode="auto">
          <a:xfrm>
            <a:off x="5826838" y="2433625"/>
            <a:ext cx="177074" cy="647288"/>
          </a:xfrm>
          <a:custGeom>
            <a:avLst/>
            <a:gdLst>
              <a:gd name="T0" fmla="*/ 3 w 74"/>
              <a:gd name="T1" fmla="*/ 271 h 271"/>
              <a:gd name="T2" fmla="*/ 22 w 74"/>
              <a:gd name="T3" fmla="*/ 271 h 271"/>
              <a:gd name="T4" fmla="*/ 52 w 74"/>
              <a:gd name="T5" fmla="*/ 271 h 271"/>
              <a:gd name="T6" fmla="*/ 71 w 74"/>
              <a:gd name="T7" fmla="*/ 271 h 271"/>
              <a:gd name="T8" fmla="*/ 74 w 74"/>
              <a:gd name="T9" fmla="*/ 267 h 271"/>
              <a:gd name="T10" fmla="*/ 73 w 74"/>
              <a:gd name="T11" fmla="*/ 257 h 271"/>
              <a:gd name="T12" fmla="*/ 72 w 74"/>
              <a:gd name="T13" fmla="*/ 247 h 271"/>
              <a:gd name="T14" fmla="*/ 72 w 74"/>
              <a:gd name="T15" fmla="*/ 179 h 271"/>
              <a:gd name="T16" fmla="*/ 72 w 74"/>
              <a:gd name="T17" fmla="*/ 106 h 271"/>
              <a:gd name="T18" fmla="*/ 63 w 74"/>
              <a:gd name="T19" fmla="*/ 87 h 271"/>
              <a:gd name="T20" fmla="*/ 52 w 74"/>
              <a:gd name="T21" fmla="*/ 68 h 271"/>
              <a:gd name="T22" fmla="*/ 51 w 74"/>
              <a:gd name="T23" fmla="*/ 38 h 271"/>
              <a:gd name="T24" fmla="*/ 51 w 74"/>
              <a:gd name="T25" fmla="*/ 18 h 271"/>
              <a:gd name="T26" fmla="*/ 52 w 74"/>
              <a:gd name="T27" fmla="*/ 17 h 271"/>
              <a:gd name="T28" fmla="*/ 53 w 74"/>
              <a:gd name="T29" fmla="*/ 16 h 271"/>
              <a:gd name="T30" fmla="*/ 53 w 74"/>
              <a:gd name="T31" fmla="*/ 14 h 271"/>
              <a:gd name="T32" fmla="*/ 53 w 74"/>
              <a:gd name="T33" fmla="*/ 11 h 271"/>
              <a:gd name="T34" fmla="*/ 53 w 74"/>
              <a:gd name="T35" fmla="*/ 8 h 271"/>
              <a:gd name="T36" fmla="*/ 52 w 74"/>
              <a:gd name="T37" fmla="*/ 6 h 271"/>
              <a:gd name="T38" fmla="*/ 51 w 74"/>
              <a:gd name="T39" fmla="*/ 5 h 271"/>
              <a:gd name="T40" fmla="*/ 51 w 74"/>
              <a:gd name="T41" fmla="*/ 4 h 271"/>
              <a:gd name="T42" fmla="*/ 51 w 74"/>
              <a:gd name="T43" fmla="*/ 2 h 271"/>
              <a:gd name="T44" fmla="*/ 50 w 74"/>
              <a:gd name="T45" fmla="*/ 0 h 271"/>
              <a:gd name="T46" fmla="*/ 48 w 74"/>
              <a:gd name="T47" fmla="*/ 0 h 271"/>
              <a:gd name="T48" fmla="*/ 42 w 74"/>
              <a:gd name="T49" fmla="*/ 0 h 271"/>
              <a:gd name="T50" fmla="*/ 32 w 74"/>
              <a:gd name="T51" fmla="*/ 0 h 271"/>
              <a:gd name="T52" fmla="*/ 26 w 74"/>
              <a:gd name="T53" fmla="*/ 0 h 271"/>
              <a:gd name="T54" fmla="*/ 24 w 74"/>
              <a:gd name="T55" fmla="*/ 0 h 271"/>
              <a:gd name="T56" fmla="*/ 23 w 74"/>
              <a:gd name="T57" fmla="*/ 2 h 271"/>
              <a:gd name="T58" fmla="*/ 23 w 74"/>
              <a:gd name="T59" fmla="*/ 4 h 271"/>
              <a:gd name="T60" fmla="*/ 23 w 74"/>
              <a:gd name="T61" fmla="*/ 5 h 271"/>
              <a:gd name="T62" fmla="*/ 22 w 74"/>
              <a:gd name="T63" fmla="*/ 6 h 271"/>
              <a:gd name="T64" fmla="*/ 21 w 74"/>
              <a:gd name="T65" fmla="*/ 8 h 271"/>
              <a:gd name="T66" fmla="*/ 21 w 74"/>
              <a:gd name="T67" fmla="*/ 11 h 271"/>
              <a:gd name="T68" fmla="*/ 21 w 74"/>
              <a:gd name="T69" fmla="*/ 14 h 271"/>
              <a:gd name="T70" fmla="*/ 21 w 74"/>
              <a:gd name="T71" fmla="*/ 16 h 271"/>
              <a:gd name="T72" fmla="*/ 22 w 74"/>
              <a:gd name="T73" fmla="*/ 17 h 271"/>
              <a:gd name="T74" fmla="*/ 23 w 74"/>
              <a:gd name="T75" fmla="*/ 18 h 271"/>
              <a:gd name="T76" fmla="*/ 23 w 74"/>
              <a:gd name="T77" fmla="*/ 38 h 271"/>
              <a:gd name="T78" fmla="*/ 22 w 74"/>
              <a:gd name="T79" fmla="*/ 68 h 271"/>
              <a:gd name="T80" fmla="*/ 11 w 74"/>
              <a:gd name="T81" fmla="*/ 87 h 271"/>
              <a:gd name="T82" fmla="*/ 2 w 74"/>
              <a:gd name="T83" fmla="*/ 106 h 271"/>
              <a:gd name="T84" fmla="*/ 2 w 74"/>
              <a:gd name="T85" fmla="*/ 179 h 271"/>
              <a:gd name="T86" fmla="*/ 2 w 74"/>
              <a:gd name="T87" fmla="*/ 247 h 271"/>
              <a:gd name="T88" fmla="*/ 1 w 74"/>
              <a:gd name="T89" fmla="*/ 257 h 271"/>
              <a:gd name="T90" fmla="*/ 0 w 74"/>
              <a:gd name="T91" fmla="*/ 267 h 271"/>
              <a:gd name="T92" fmla="*/ 3 w 74"/>
              <a:gd name="T93" fmla="*/ 271 h 271"/>
              <a:gd name="T94" fmla="*/ 15 w 74"/>
              <a:gd name="T95" fmla="*/ 180 h 271"/>
              <a:gd name="T96" fmla="*/ 15 w 74"/>
              <a:gd name="T97" fmla="*/ 140 h 271"/>
              <a:gd name="T98" fmla="*/ 37 w 74"/>
              <a:gd name="T99" fmla="*/ 135 h 271"/>
              <a:gd name="T100" fmla="*/ 59 w 74"/>
              <a:gd name="T101" fmla="*/ 140 h 271"/>
              <a:gd name="T102" fmla="*/ 59 w 74"/>
              <a:gd name="T103" fmla="*/ 180 h 271"/>
              <a:gd name="T104" fmla="*/ 59 w 74"/>
              <a:gd name="T105" fmla="*/ 220 h 271"/>
              <a:gd name="T106" fmla="*/ 37 w 74"/>
              <a:gd name="T107" fmla="*/ 224 h 271"/>
              <a:gd name="T108" fmla="*/ 15 w 74"/>
              <a:gd name="T109" fmla="*/ 220 h 271"/>
              <a:gd name="T110" fmla="*/ 15 w 74"/>
              <a:gd name="T111" fmla="*/ 18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4" h="271">
                <a:moveTo>
                  <a:pt x="3" y="271"/>
                </a:moveTo>
                <a:cubicBezTo>
                  <a:pt x="5" y="271"/>
                  <a:pt x="13" y="271"/>
                  <a:pt x="22" y="271"/>
                </a:cubicBezTo>
                <a:cubicBezTo>
                  <a:pt x="30" y="271"/>
                  <a:pt x="44" y="271"/>
                  <a:pt x="52" y="271"/>
                </a:cubicBezTo>
                <a:cubicBezTo>
                  <a:pt x="61" y="271"/>
                  <a:pt x="69" y="271"/>
                  <a:pt x="71" y="271"/>
                </a:cubicBezTo>
                <a:cubicBezTo>
                  <a:pt x="73" y="271"/>
                  <a:pt x="74" y="269"/>
                  <a:pt x="74" y="267"/>
                </a:cubicBezTo>
                <a:cubicBezTo>
                  <a:pt x="74" y="264"/>
                  <a:pt x="74" y="260"/>
                  <a:pt x="73" y="257"/>
                </a:cubicBezTo>
                <a:cubicBezTo>
                  <a:pt x="72" y="255"/>
                  <a:pt x="72" y="250"/>
                  <a:pt x="72" y="247"/>
                </a:cubicBezTo>
                <a:cubicBezTo>
                  <a:pt x="72" y="243"/>
                  <a:pt x="72" y="213"/>
                  <a:pt x="72" y="179"/>
                </a:cubicBezTo>
                <a:cubicBezTo>
                  <a:pt x="72" y="145"/>
                  <a:pt x="72" y="112"/>
                  <a:pt x="72" y="106"/>
                </a:cubicBezTo>
                <a:cubicBezTo>
                  <a:pt x="72" y="99"/>
                  <a:pt x="68" y="91"/>
                  <a:pt x="63" y="87"/>
                </a:cubicBezTo>
                <a:cubicBezTo>
                  <a:pt x="58" y="83"/>
                  <a:pt x="53" y="74"/>
                  <a:pt x="52" y="68"/>
                </a:cubicBezTo>
                <a:cubicBezTo>
                  <a:pt x="52" y="61"/>
                  <a:pt x="51" y="48"/>
                  <a:pt x="51" y="38"/>
                </a:cubicBezTo>
                <a:cubicBezTo>
                  <a:pt x="51" y="28"/>
                  <a:pt x="51" y="19"/>
                  <a:pt x="51" y="18"/>
                </a:cubicBezTo>
                <a:cubicBezTo>
                  <a:pt x="51" y="18"/>
                  <a:pt x="51" y="17"/>
                  <a:pt x="52" y="17"/>
                </a:cubicBezTo>
                <a:cubicBezTo>
                  <a:pt x="52" y="16"/>
                  <a:pt x="52" y="16"/>
                  <a:pt x="53" y="16"/>
                </a:cubicBezTo>
                <a:cubicBezTo>
                  <a:pt x="53" y="16"/>
                  <a:pt x="53" y="15"/>
                  <a:pt x="53" y="14"/>
                </a:cubicBezTo>
                <a:cubicBezTo>
                  <a:pt x="53" y="13"/>
                  <a:pt x="53" y="12"/>
                  <a:pt x="53" y="11"/>
                </a:cubicBezTo>
                <a:cubicBezTo>
                  <a:pt x="53" y="10"/>
                  <a:pt x="53" y="9"/>
                  <a:pt x="53" y="8"/>
                </a:cubicBezTo>
                <a:cubicBezTo>
                  <a:pt x="53" y="8"/>
                  <a:pt x="53" y="7"/>
                  <a:pt x="52" y="6"/>
                </a:cubicBezTo>
                <a:cubicBezTo>
                  <a:pt x="52" y="6"/>
                  <a:pt x="51" y="5"/>
                  <a:pt x="51" y="5"/>
                </a:cubicBezTo>
                <a:cubicBezTo>
                  <a:pt x="51" y="5"/>
                  <a:pt x="51" y="4"/>
                  <a:pt x="51" y="4"/>
                </a:cubicBezTo>
                <a:cubicBezTo>
                  <a:pt x="51" y="4"/>
                  <a:pt x="51" y="3"/>
                  <a:pt x="51" y="2"/>
                </a:cubicBezTo>
                <a:cubicBezTo>
                  <a:pt x="51" y="2"/>
                  <a:pt x="51" y="1"/>
                  <a:pt x="50" y="0"/>
                </a:cubicBezTo>
                <a:cubicBezTo>
                  <a:pt x="50" y="0"/>
                  <a:pt x="49" y="0"/>
                  <a:pt x="48" y="0"/>
                </a:cubicBezTo>
                <a:cubicBezTo>
                  <a:pt x="47" y="0"/>
                  <a:pt x="45" y="0"/>
                  <a:pt x="42" y="0"/>
                </a:cubicBezTo>
                <a:cubicBezTo>
                  <a:pt x="39" y="0"/>
                  <a:pt x="35" y="0"/>
                  <a:pt x="32" y="0"/>
                </a:cubicBezTo>
                <a:cubicBezTo>
                  <a:pt x="29" y="0"/>
                  <a:pt x="27" y="0"/>
                  <a:pt x="26" y="0"/>
                </a:cubicBezTo>
                <a:cubicBezTo>
                  <a:pt x="25" y="0"/>
                  <a:pt x="24" y="0"/>
                  <a:pt x="24" y="0"/>
                </a:cubicBezTo>
                <a:cubicBezTo>
                  <a:pt x="23" y="1"/>
                  <a:pt x="23" y="2"/>
                  <a:pt x="23" y="2"/>
                </a:cubicBezTo>
                <a:cubicBezTo>
                  <a:pt x="23" y="3"/>
                  <a:pt x="23" y="4"/>
                  <a:pt x="23" y="4"/>
                </a:cubicBezTo>
                <a:cubicBezTo>
                  <a:pt x="23" y="4"/>
                  <a:pt x="23" y="5"/>
                  <a:pt x="23" y="5"/>
                </a:cubicBezTo>
                <a:cubicBezTo>
                  <a:pt x="23" y="5"/>
                  <a:pt x="22" y="6"/>
                  <a:pt x="22" y="6"/>
                </a:cubicBezTo>
                <a:cubicBezTo>
                  <a:pt x="21" y="7"/>
                  <a:pt x="21" y="8"/>
                  <a:pt x="21" y="8"/>
                </a:cubicBezTo>
                <a:cubicBezTo>
                  <a:pt x="21" y="9"/>
                  <a:pt x="21" y="10"/>
                  <a:pt x="21" y="11"/>
                </a:cubicBezTo>
                <a:cubicBezTo>
                  <a:pt x="21" y="12"/>
                  <a:pt x="21" y="13"/>
                  <a:pt x="21" y="14"/>
                </a:cubicBezTo>
                <a:cubicBezTo>
                  <a:pt x="21" y="15"/>
                  <a:pt x="21" y="16"/>
                  <a:pt x="21" y="16"/>
                </a:cubicBezTo>
                <a:cubicBezTo>
                  <a:pt x="22" y="16"/>
                  <a:pt x="22" y="16"/>
                  <a:pt x="22" y="17"/>
                </a:cubicBezTo>
                <a:cubicBezTo>
                  <a:pt x="22" y="17"/>
                  <a:pt x="23" y="18"/>
                  <a:pt x="23" y="18"/>
                </a:cubicBezTo>
                <a:cubicBezTo>
                  <a:pt x="23" y="19"/>
                  <a:pt x="23" y="28"/>
                  <a:pt x="23" y="38"/>
                </a:cubicBezTo>
                <a:cubicBezTo>
                  <a:pt x="23" y="48"/>
                  <a:pt x="22" y="61"/>
                  <a:pt x="22" y="68"/>
                </a:cubicBezTo>
                <a:cubicBezTo>
                  <a:pt x="21" y="74"/>
                  <a:pt x="16" y="83"/>
                  <a:pt x="11" y="87"/>
                </a:cubicBezTo>
                <a:cubicBezTo>
                  <a:pt x="6" y="91"/>
                  <a:pt x="2" y="99"/>
                  <a:pt x="2" y="106"/>
                </a:cubicBezTo>
                <a:cubicBezTo>
                  <a:pt x="2" y="112"/>
                  <a:pt x="2" y="145"/>
                  <a:pt x="2" y="179"/>
                </a:cubicBezTo>
                <a:cubicBezTo>
                  <a:pt x="2" y="213"/>
                  <a:pt x="2" y="243"/>
                  <a:pt x="2" y="247"/>
                </a:cubicBezTo>
                <a:cubicBezTo>
                  <a:pt x="2" y="250"/>
                  <a:pt x="2" y="255"/>
                  <a:pt x="1" y="257"/>
                </a:cubicBezTo>
                <a:cubicBezTo>
                  <a:pt x="0" y="260"/>
                  <a:pt x="0" y="264"/>
                  <a:pt x="0" y="267"/>
                </a:cubicBezTo>
                <a:cubicBezTo>
                  <a:pt x="0" y="269"/>
                  <a:pt x="1" y="271"/>
                  <a:pt x="3" y="271"/>
                </a:cubicBezTo>
                <a:close/>
                <a:moveTo>
                  <a:pt x="15" y="180"/>
                </a:moveTo>
                <a:cubicBezTo>
                  <a:pt x="15" y="160"/>
                  <a:pt x="15" y="142"/>
                  <a:pt x="15" y="140"/>
                </a:cubicBezTo>
                <a:cubicBezTo>
                  <a:pt x="15" y="137"/>
                  <a:pt x="25" y="135"/>
                  <a:pt x="37" y="135"/>
                </a:cubicBezTo>
                <a:cubicBezTo>
                  <a:pt x="49" y="135"/>
                  <a:pt x="59" y="137"/>
                  <a:pt x="59" y="140"/>
                </a:cubicBezTo>
                <a:cubicBezTo>
                  <a:pt x="59" y="142"/>
                  <a:pt x="59" y="160"/>
                  <a:pt x="59" y="180"/>
                </a:cubicBezTo>
                <a:cubicBezTo>
                  <a:pt x="59" y="200"/>
                  <a:pt x="59" y="218"/>
                  <a:pt x="59" y="220"/>
                </a:cubicBezTo>
                <a:cubicBezTo>
                  <a:pt x="59" y="222"/>
                  <a:pt x="49" y="224"/>
                  <a:pt x="37" y="224"/>
                </a:cubicBezTo>
                <a:cubicBezTo>
                  <a:pt x="25" y="224"/>
                  <a:pt x="15" y="222"/>
                  <a:pt x="15" y="220"/>
                </a:cubicBezTo>
                <a:cubicBezTo>
                  <a:pt x="15" y="218"/>
                  <a:pt x="15" y="200"/>
                  <a:pt x="1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542"/>
          <p:cNvSpPr>
            <a:spLocks noEditPoints="1"/>
          </p:cNvSpPr>
          <p:nvPr/>
        </p:nvSpPr>
        <p:spPr bwMode="auto">
          <a:xfrm>
            <a:off x="6435437" y="2737180"/>
            <a:ext cx="200882" cy="343732"/>
          </a:xfrm>
          <a:custGeom>
            <a:avLst/>
            <a:gdLst>
              <a:gd name="T0" fmla="*/ 12 w 84"/>
              <a:gd name="T1" fmla="*/ 59 h 144"/>
              <a:gd name="T2" fmla="*/ 30 w 84"/>
              <a:gd name="T3" fmla="*/ 73 h 144"/>
              <a:gd name="T4" fmla="*/ 39 w 84"/>
              <a:gd name="T5" fmla="*/ 103 h 144"/>
              <a:gd name="T6" fmla="*/ 35 w 84"/>
              <a:gd name="T7" fmla="*/ 133 h 144"/>
              <a:gd name="T8" fmla="*/ 20 w 84"/>
              <a:gd name="T9" fmla="*/ 140 h 144"/>
              <a:gd name="T10" fmla="*/ 10 w 84"/>
              <a:gd name="T11" fmla="*/ 143 h 144"/>
              <a:gd name="T12" fmla="*/ 26 w 84"/>
              <a:gd name="T13" fmla="*/ 144 h 144"/>
              <a:gd name="T14" fmla="*/ 58 w 84"/>
              <a:gd name="T15" fmla="*/ 144 h 144"/>
              <a:gd name="T16" fmla="*/ 74 w 84"/>
              <a:gd name="T17" fmla="*/ 143 h 144"/>
              <a:gd name="T18" fmla="*/ 64 w 84"/>
              <a:gd name="T19" fmla="*/ 140 h 144"/>
              <a:gd name="T20" fmla="*/ 49 w 84"/>
              <a:gd name="T21" fmla="*/ 133 h 144"/>
              <a:gd name="T22" fmla="*/ 44 w 84"/>
              <a:gd name="T23" fmla="*/ 103 h 144"/>
              <a:gd name="T24" fmla="*/ 53 w 84"/>
              <a:gd name="T25" fmla="*/ 73 h 144"/>
              <a:gd name="T26" fmla="*/ 71 w 84"/>
              <a:gd name="T27" fmla="*/ 59 h 144"/>
              <a:gd name="T28" fmla="*/ 83 w 84"/>
              <a:gd name="T29" fmla="*/ 38 h 144"/>
              <a:gd name="T30" fmla="*/ 80 w 84"/>
              <a:gd name="T31" fmla="*/ 15 h 144"/>
              <a:gd name="T32" fmla="*/ 74 w 84"/>
              <a:gd name="T33" fmla="*/ 1 h 144"/>
              <a:gd name="T34" fmla="*/ 57 w 84"/>
              <a:gd name="T35" fmla="*/ 0 h 144"/>
              <a:gd name="T36" fmla="*/ 26 w 84"/>
              <a:gd name="T37" fmla="*/ 0 h 144"/>
              <a:gd name="T38" fmla="*/ 9 w 84"/>
              <a:gd name="T39" fmla="*/ 1 h 144"/>
              <a:gd name="T40" fmla="*/ 3 w 84"/>
              <a:gd name="T41" fmla="*/ 15 h 144"/>
              <a:gd name="T42" fmla="*/ 1 w 84"/>
              <a:gd name="T43" fmla="*/ 38 h 144"/>
              <a:gd name="T44" fmla="*/ 12 w 84"/>
              <a:gd name="T45" fmla="*/ 59 h 144"/>
              <a:gd name="T46" fmla="*/ 6 w 84"/>
              <a:gd name="T47" fmla="*/ 18 h 144"/>
              <a:gd name="T48" fmla="*/ 10 w 84"/>
              <a:gd name="T49" fmla="*/ 6 h 144"/>
              <a:gd name="T50" fmla="*/ 27 w 84"/>
              <a:gd name="T51" fmla="*/ 5 h 144"/>
              <a:gd name="T52" fmla="*/ 57 w 84"/>
              <a:gd name="T53" fmla="*/ 5 h 144"/>
              <a:gd name="T54" fmla="*/ 73 w 84"/>
              <a:gd name="T55" fmla="*/ 6 h 144"/>
              <a:gd name="T56" fmla="*/ 77 w 84"/>
              <a:gd name="T57" fmla="*/ 18 h 144"/>
              <a:gd name="T58" fmla="*/ 79 w 84"/>
              <a:gd name="T59" fmla="*/ 37 h 144"/>
              <a:gd name="T60" fmla="*/ 69 w 84"/>
              <a:gd name="T61" fmla="*/ 54 h 144"/>
              <a:gd name="T62" fmla="*/ 55 w 84"/>
              <a:gd name="T63" fmla="*/ 64 h 144"/>
              <a:gd name="T64" fmla="*/ 46 w 84"/>
              <a:gd name="T65" fmla="*/ 68 h 144"/>
              <a:gd name="T66" fmla="*/ 37 w 84"/>
              <a:gd name="T67" fmla="*/ 68 h 144"/>
              <a:gd name="T68" fmla="*/ 28 w 84"/>
              <a:gd name="T69" fmla="*/ 64 h 144"/>
              <a:gd name="T70" fmla="*/ 15 w 84"/>
              <a:gd name="T71" fmla="*/ 54 h 144"/>
              <a:gd name="T72" fmla="*/ 4 w 84"/>
              <a:gd name="T73" fmla="*/ 37 h 144"/>
              <a:gd name="T74" fmla="*/ 6 w 84"/>
              <a:gd name="T75" fmla="*/ 1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4" h="144">
                <a:moveTo>
                  <a:pt x="12" y="59"/>
                </a:moveTo>
                <a:cubicBezTo>
                  <a:pt x="17" y="64"/>
                  <a:pt x="25" y="71"/>
                  <a:pt x="30" y="73"/>
                </a:cubicBezTo>
                <a:cubicBezTo>
                  <a:pt x="35" y="75"/>
                  <a:pt x="39" y="88"/>
                  <a:pt x="39" y="103"/>
                </a:cubicBezTo>
                <a:cubicBezTo>
                  <a:pt x="39" y="117"/>
                  <a:pt x="37" y="130"/>
                  <a:pt x="35" y="133"/>
                </a:cubicBezTo>
                <a:cubicBezTo>
                  <a:pt x="32" y="135"/>
                  <a:pt x="25" y="138"/>
                  <a:pt x="20" y="140"/>
                </a:cubicBezTo>
                <a:cubicBezTo>
                  <a:pt x="14" y="141"/>
                  <a:pt x="10" y="142"/>
                  <a:pt x="10" y="143"/>
                </a:cubicBezTo>
                <a:cubicBezTo>
                  <a:pt x="10" y="144"/>
                  <a:pt x="17" y="144"/>
                  <a:pt x="26" y="144"/>
                </a:cubicBezTo>
                <a:cubicBezTo>
                  <a:pt x="34" y="144"/>
                  <a:pt x="49" y="144"/>
                  <a:pt x="58" y="144"/>
                </a:cubicBezTo>
                <a:cubicBezTo>
                  <a:pt x="66" y="144"/>
                  <a:pt x="74" y="144"/>
                  <a:pt x="74" y="143"/>
                </a:cubicBezTo>
                <a:cubicBezTo>
                  <a:pt x="74" y="142"/>
                  <a:pt x="69" y="141"/>
                  <a:pt x="64" y="140"/>
                </a:cubicBezTo>
                <a:cubicBezTo>
                  <a:pt x="58" y="138"/>
                  <a:pt x="51" y="135"/>
                  <a:pt x="49" y="133"/>
                </a:cubicBezTo>
                <a:cubicBezTo>
                  <a:pt x="46" y="130"/>
                  <a:pt x="44" y="117"/>
                  <a:pt x="44" y="103"/>
                </a:cubicBezTo>
                <a:cubicBezTo>
                  <a:pt x="44" y="88"/>
                  <a:pt x="48" y="75"/>
                  <a:pt x="53" y="73"/>
                </a:cubicBezTo>
                <a:cubicBezTo>
                  <a:pt x="58" y="71"/>
                  <a:pt x="66" y="64"/>
                  <a:pt x="71" y="59"/>
                </a:cubicBezTo>
                <a:cubicBezTo>
                  <a:pt x="77" y="53"/>
                  <a:pt x="82" y="44"/>
                  <a:pt x="83" y="38"/>
                </a:cubicBezTo>
                <a:cubicBezTo>
                  <a:pt x="84" y="33"/>
                  <a:pt x="82" y="22"/>
                  <a:pt x="80" y="15"/>
                </a:cubicBezTo>
                <a:cubicBezTo>
                  <a:pt x="78" y="8"/>
                  <a:pt x="75" y="2"/>
                  <a:pt x="74" y="1"/>
                </a:cubicBezTo>
                <a:cubicBezTo>
                  <a:pt x="73" y="1"/>
                  <a:pt x="66" y="0"/>
                  <a:pt x="57" y="0"/>
                </a:cubicBezTo>
                <a:cubicBezTo>
                  <a:pt x="49" y="0"/>
                  <a:pt x="35" y="0"/>
                  <a:pt x="26" y="0"/>
                </a:cubicBezTo>
                <a:cubicBezTo>
                  <a:pt x="18" y="0"/>
                  <a:pt x="10" y="1"/>
                  <a:pt x="9" y="1"/>
                </a:cubicBezTo>
                <a:cubicBezTo>
                  <a:pt x="8" y="2"/>
                  <a:pt x="6" y="8"/>
                  <a:pt x="3" y="15"/>
                </a:cubicBezTo>
                <a:cubicBezTo>
                  <a:pt x="1" y="22"/>
                  <a:pt x="0" y="33"/>
                  <a:pt x="1" y="38"/>
                </a:cubicBezTo>
                <a:cubicBezTo>
                  <a:pt x="2" y="44"/>
                  <a:pt x="7" y="53"/>
                  <a:pt x="12" y="59"/>
                </a:cubicBezTo>
                <a:close/>
                <a:moveTo>
                  <a:pt x="6" y="18"/>
                </a:moveTo>
                <a:cubicBezTo>
                  <a:pt x="7" y="12"/>
                  <a:pt x="9" y="7"/>
                  <a:pt x="10" y="6"/>
                </a:cubicBezTo>
                <a:cubicBezTo>
                  <a:pt x="11" y="6"/>
                  <a:pt x="18" y="5"/>
                  <a:pt x="27" y="5"/>
                </a:cubicBezTo>
                <a:cubicBezTo>
                  <a:pt x="35" y="5"/>
                  <a:pt x="48" y="5"/>
                  <a:pt x="57" y="5"/>
                </a:cubicBezTo>
                <a:cubicBezTo>
                  <a:pt x="65" y="5"/>
                  <a:pt x="72" y="6"/>
                  <a:pt x="73" y="6"/>
                </a:cubicBezTo>
                <a:cubicBezTo>
                  <a:pt x="74" y="7"/>
                  <a:pt x="76" y="12"/>
                  <a:pt x="77" y="18"/>
                </a:cubicBezTo>
                <a:cubicBezTo>
                  <a:pt x="79" y="23"/>
                  <a:pt x="80" y="32"/>
                  <a:pt x="79" y="37"/>
                </a:cubicBezTo>
                <a:cubicBezTo>
                  <a:pt x="78" y="42"/>
                  <a:pt x="73" y="49"/>
                  <a:pt x="69" y="54"/>
                </a:cubicBezTo>
                <a:cubicBezTo>
                  <a:pt x="64" y="58"/>
                  <a:pt x="58" y="63"/>
                  <a:pt x="55" y="64"/>
                </a:cubicBezTo>
                <a:cubicBezTo>
                  <a:pt x="52" y="66"/>
                  <a:pt x="48" y="67"/>
                  <a:pt x="46" y="68"/>
                </a:cubicBezTo>
                <a:cubicBezTo>
                  <a:pt x="44" y="68"/>
                  <a:pt x="40" y="68"/>
                  <a:pt x="37" y="68"/>
                </a:cubicBezTo>
                <a:cubicBezTo>
                  <a:pt x="35" y="67"/>
                  <a:pt x="31" y="66"/>
                  <a:pt x="28" y="64"/>
                </a:cubicBezTo>
                <a:cubicBezTo>
                  <a:pt x="26" y="63"/>
                  <a:pt x="19" y="58"/>
                  <a:pt x="15" y="54"/>
                </a:cubicBezTo>
                <a:cubicBezTo>
                  <a:pt x="10" y="49"/>
                  <a:pt x="5" y="42"/>
                  <a:pt x="4" y="37"/>
                </a:cubicBezTo>
                <a:cubicBezTo>
                  <a:pt x="4" y="32"/>
                  <a:pt x="4" y="23"/>
                  <a:pt x="6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543"/>
          <p:cNvSpPr>
            <a:spLocks/>
          </p:cNvSpPr>
          <p:nvPr/>
        </p:nvSpPr>
        <p:spPr bwMode="auto">
          <a:xfrm>
            <a:off x="6451805" y="2799677"/>
            <a:ext cx="165169" cy="92257"/>
          </a:xfrm>
          <a:custGeom>
            <a:avLst/>
            <a:gdLst>
              <a:gd name="T0" fmla="*/ 10 w 69"/>
              <a:gd name="T1" fmla="*/ 26 h 39"/>
              <a:gd name="T2" fmla="*/ 23 w 69"/>
              <a:gd name="T3" fmla="*/ 36 h 39"/>
              <a:gd name="T4" fmla="*/ 31 w 69"/>
              <a:gd name="T5" fmla="*/ 39 h 39"/>
              <a:gd name="T6" fmla="*/ 39 w 69"/>
              <a:gd name="T7" fmla="*/ 39 h 39"/>
              <a:gd name="T8" fmla="*/ 47 w 69"/>
              <a:gd name="T9" fmla="*/ 36 h 39"/>
              <a:gd name="T10" fmla="*/ 59 w 69"/>
              <a:gd name="T11" fmla="*/ 26 h 39"/>
              <a:gd name="T12" fmla="*/ 68 w 69"/>
              <a:gd name="T13" fmla="*/ 11 h 39"/>
              <a:gd name="T14" fmla="*/ 69 w 69"/>
              <a:gd name="T15" fmla="*/ 1 h 39"/>
              <a:gd name="T16" fmla="*/ 35 w 69"/>
              <a:gd name="T17" fmla="*/ 0 h 39"/>
              <a:gd name="T18" fmla="*/ 0 w 69"/>
              <a:gd name="T19" fmla="*/ 1 h 39"/>
              <a:gd name="T20" fmla="*/ 1 w 69"/>
              <a:gd name="T21" fmla="*/ 11 h 39"/>
              <a:gd name="T22" fmla="*/ 10 w 69"/>
              <a:gd name="T23" fmla="*/ 2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" h="39">
                <a:moveTo>
                  <a:pt x="10" y="26"/>
                </a:moveTo>
                <a:cubicBezTo>
                  <a:pt x="15" y="30"/>
                  <a:pt x="20" y="34"/>
                  <a:pt x="23" y="36"/>
                </a:cubicBezTo>
                <a:cubicBezTo>
                  <a:pt x="25" y="37"/>
                  <a:pt x="29" y="38"/>
                  <a:pt x="31" y="39"/>
                </a:cubicBezTo>
                <a:cubicBezTo>
                  <a:pt x="33" y="39"/>
                  <a:pt x="36" y="39"/>
                  <a:pt x="39" y="39"/>
                </a:cubicBezTo>
                <a:cubicBezTo>
                  <a:pt x="41" y="38"/>
                  <a:pt x="44" y="37"/>
                  <a:pt x="47" y="36"/>
                </a:cubicBezTo>
                <a:cubicBezTo>
                  <a:pt x="49" y="34"/>
                  <a:pt x="55" y="30"/>
                  <a:pt x="59" y="26"/>
                </a:cubicBezTo>
                <a:cubicBezTo>
                  <a:pt x="63" y="22"/>
                  <a:pt x="67" y="15"/>
                  <a:pt x="68" y="11"/>
                </a:cubicBezTo>
                <a:cubicBezTo>
                  <a:pt x="69" y="6"/>
                  <a:pt x="69" y="2"/>
                  <a:pt x="69" y="1"/>
                </a:cubicBezTo>
                <a:cubicBezTo>
                  <a:pt x="69" y="0"/>
                  <a:pt x="53" y="0"/>
                  <a:pt x="35" y="0"/>
                </a:cubicBezTo>
                <a:cubicBezTo>
                  <a:pt x="16" y="0"/>
                  <a:pt x="0" y="0"/>
                  <a:pt x="0" y="1"/>
                </a:cubicBezTo>
                <a:cubicBezTo>
                  <a:pt x="0" y="2"/>
                  <a:pt x="0" y="6"/>
                  <a:pt x="1" y="11"/>
                </a:cubicBezTo>
                <a:cubicBezTo>
                  <a:pt x="2" y="15"/>
                  <a:pt x="6" y="22"/>
                  <a:pt x="10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544"/>
          <p:cNvSpPr>
            <a:spLocks noEditPoints="1"/>
          </p:cNvSpPr>
          <p:nvPr/>
        </p:nvSpPr>
        <p:spPr bwMode="auto">
          <a:xfrm>
            <a:off x="6664592" y="2433625"/>
            <a:ext cx="157730" cy="647288"/>
          </a:xfrm>
          <a:custGeom>
            <a:avLst/>
            <a:gdLst>
              <a:gd name="T0" fmla="*/ 6 w 66"/>
              <a:gd name="T1" fmla="*/ 271 h 271"/>
              <a:gd name="T2" fmla="*/ 22 w 66"/>
              <a:gd name="T3" fmla="*/ 271 h 271"/>
              <a:gd name="T4" fmla="*/ 43 w 66"/>
              <a:gd name="T5" fmla="*/ 271 h 271"/>
              <a:gd name="T6" fmla="*/ 60 w 66"/>
              <a:gd name="T7" fmla="*/ 271 h 271"/>
              <a:gd name="T8" fmla="*/ 66 w 66"/>
              <a:gd name="T9" fmla="*/ 264 h 271"/>
              <a:gd name="T10" fmla="*/ 66 w 66"/>
              <a:gd name="T11" fmla="*/ 211 h 271"/>
              <a:gd name="T12" fmla="*/ 64 w 66"/>
              <a:gd name="T13" fmla="*/ 152 h 271"/>
              <a:gd name="T14" fmla="*/ 56 w 66"/>
              <a:gd name="T15" fmla="*/ 116 h 271"/>
              <a:gd name="T16" fmla="*/ 47 w 66"/>
              <a:gd name="T17" fmla="*/ 80 h 271"/>
              <a:gd name="T18" fmla="*/ 43 w 66"/>
              <a:gd name="T19" fmla="*/ 50 h 271"/>
              <a:gd name="T20" fmla="*/ 42 w 66"/>
              <a:gd name="T21" fmla="*/ 24 h 271"/>
              <a:gd name="T22" fmla="*/ 42 w 66"/>
              <a:gd name="T23" fmla="*/ 12 h 271"/>
              <a:gd name="T24" fmla="*/ 42 w 66"/>
              <a:gd name="T25" fmla="*/ 11 h 271"/>
              <a:gd name="T26" fmla="*/ 43 w 66"/>
              <a:gd name="T27" fmla="*/ 10 h 271"/>
              <a:gd name="T28" fmla="*/ 43 w 66"/>
              <a:gd name="T29" fmla="*/ 9 h 271"/>
              <a:gd name="T30" fmla="*/ 43 w 66"/>
              <a:gd name="T31" fmla="*/ 7 h 271"/>
              <a:gd name="T32" fmla="*/ 43 w 66"/>
              <a:gd name="T33" fmla="*/ 5 h 271"/>
              <a:gd name="T34" fmla="*/ 43 w 66"/>
              <a:gd name="T35" fmla="*/ 4 h 271"/>
              <a:gd name="T36" fmla="*/ 42 w 66"/>
              <a:gd name="T37" fmla="*/ 3 h 271"/>
              <a:gd name="T38" fmla="*/ 42 w 66"/>
              <a:gd name="T39" fmla="*/ 3 h 271"/>
              <a:gd name="T40" fmla="*/ 42 w 66"/>
              <a:gd name="T41" fmla="*/ 1 h 271"/>
              <a:gd name="T42" fmla="*/ 41 w 66"/>
              <a:gd name="T43" fmla="*/ 0 h 271"/>
              <a:gd name="T44" fmla="*/ 40 w 66"/>
              <a:gd name="T45" fmla="*/ 0 h 271"/>
              <a:gd name="T46" fmla="*/ 36 w 66"/>
              <a:gd name="T47" fmla="*/ 0 h 271"/>
              <a:gd name="T48" fmla="*/ 30 w 66"/>
              <a:gd name="T49" fmla="*/ 0 h 271"/>
              <a:gd name="T50" fmla="*/ 26 w 66"/>
              <a:gd name="T51" fmla="*/ 0 h 271"/>
              <a:gd name="T52" fmla="*/ 24 w 66"/>
              <a:gd name="T53" fmla="*/ 0 h 271"/>
              <a:gd name="T54" fmla="*/ 24 w 66"/>
              <a:gd name="T55" fmla="*/ 1 h 271"/>
              <a:gd name="T56" fmla="*/ 23 w 66"/>
              <a:gd name="T57" fmla="*/ 3 h 271"/>
              <a:gd name="T58" fmla="*/ 23 w 66"/>
              <a:gd name="T59" fmla="*/ 3 h 271"/>
              <a:gd name="T60" fmla="*/ 23 w 66"/>
              <a:gd name="T61" fmla="*/ 4 h 271"/>
              <a:gd name="T62" fmla="*/ 22 w 66"/>
              <a:gd name="T63" fmla="*/ 5 h 271"/>
              <a:gd name="T64" fmla="*/ 22 w 66"/>
              <a:gd name="T65" fmla="*/ 7 h 271"/>
              <a:gd name="T66" fmla="*/ 22 w 66"/>
              <a:gd name="T67" fmla="*/ 9 h 271"/>
              <a:gd name="T68" fmla="*/ 23 w 66"/>
              <a:gd name="T69" fmla="*/ 10 h 271"/>
              <a:gd name="T70" fmla="*/ 23 w 66"/>
              <a:gd name="T71" fmla="*/ 11 h 271"/>
              <a:gd name="T72" fmla="*/ 24 w 66"/>
              <a:gd name="T73" fmla="*/ 12 h 271"/>
              <a:gd name="T74" fmla="*/ 24 w 66"/>
              <a:gd name="T75" fmla="*/ 24 h 271"/>
              <a:gd name="T76" fmla="*/ 23 w 66"/>
              <a:gd name="T77" fmla="*/ 50 h 271"/>
              <a:gd name="T78" fmla="*/ 19 w 66"/>
              <a:gd name="T79" fmla="*/ 80 h 271"/>
              <a:gd name="T80" fmla="*/ 10 w 66"/>
              <a:gd name="T81" fmla="*/ 116 h 271"/>
              <a:gd name="T82" fmla="*/ 2 w 66"/>
              <a:gd name="T83" fmla="*/ 152 h 271"/>
              <a:gd name="T84" fmla="*/ 0 w 66"/>
              <a:gd name="T85" fmla="*/ 211 h 271"/>
              <a:gd name="T86" fmla="*/ 0 w 66"/>
              <a:gd name="T87" fmla="*/ 264 h 271"/>
              <a:gd name="T88" fmla="*/ 6 w 66"/>
              <a:gd name="T89" fmla="*/ 271 h 271"/>
              <a:gd name="T90" fmla="*/ 12 w 66"/>
              <a:gd name="T91" fmla="*/ 214 h 271"/>
              <a:gd name="T92" fmla="*/ 16 w 66"/>
              <a:gd name="T93" fmla="*/ 185 h 271"/>
              <a:gd name="T94" fmla="*/ 32 w 66"/>
              <a:gd name="T95" fmla="*/ 178 h 271"/>
              <a:gd name="T96" fmla="*/ 48 w 66"/>
              <a:gd name="T97" fmla="*/ 184 h 271"/>
              <a:gd name="T98" fmla="*/ 54 w 66"/>
              <a:gd name="T99" fmla="*/ 214 h 271"/>
              <a:gd name="T100" fmla="*/ 54 w 66"/>
              <a:gd name="T101" fmla="*/ 242 h 271"/>
              <a:gd name="T102" fmla="*/ 50 w 66"/>
              <a:gd name="T103" fmla="*/ 246 h 271"/>
              <a:gd name="T104" fmla="*/ 33 w 66"/>
              <a:gd name="T105" fmla="*/ 246 h 271"/>
              <a:gd name="T106" fmla="*/ 16 w 66"/>
              <a:gd name="T107" fmla="*/ 246 h 271"/>
              <a:gd name="T108" fmla="*/ 12 w 66"/>
              <a:gd name="T109" fmla="*/ 241 h 271"/>
              <a:gd name="T110" fmla="*/ 12 w 66"/>
              <a:gd name="T111" fmla="*/ 214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" h="271">
                <a:moveTo>
                  <a:pt x="6" y="271"/>
                </a:moveTo>
                <a:cubicBezTo>
                  <a:pt x="9" y="271"/>
                  <a:pt x="17" y="271"/>
                  <a:pt x="22" y="271"/>
                </a:cubicBezTo>
                <a:cubicBezTo>
                  <a:pt x="28" y="271"/>
                  <a:pt x="37" y="271"/>
                  <a:pt x="43" y="271"/>
                </a:cubicBezTo>
                <a:cubicBezTo>
                  <a:pt x="49" y="271"/>
                  <a:pt x="56" y="271"/>
                  <a:pt x="60" y="271"/>
                </a:cubicBezTo>
                <a:cubicBezTo>
                  <a:pt x="63" y="271"/>
                  <a:pt x="66" y="268"/>
                  <a:pt x="66" y="264"/>
                </a:cubicBezTo>
                <a:cubicBezTo>
                  <a:pt x="66" y="260"/>
                  <a:pt x="66" y="236"/>
                  <a:pt x="66" y="211"/>
                </a:cubicBezTo>
                <a:cubicBezTo>
                  <a:pt x="66" y="186"/>
                  <a:pt x="65" y="159"/>
                  <a:pt x="64" y="152"/>
                </a:cubicBezTo>
                <a:cubicBezTo>
                  <a:pt x="63" y="144"/>
                  <a:pt x="59" y="128"/>
                  <a:pt x="56" y="116"/>
                </a:cubicBezTo>
                <a:cubicBezTo>
                  <a:pt x="52" y="104"/>
                  <a:pt x="48" y="88"/>
                  <a:pt x="47" y="80"/>
                </a:cubicBezTo>
                <a:cubicBezTo>
                  <a:pt x="45" y="71"/>
                  <a:pt x="43" y="58"/>
                  <a:pt x="43" y="50"/>
                </a:cubicBezTo>
                <a:cubicBezTo>
                  <a:pt x="42" y="43"/>
                  <a:pt x="42" y="31"/>
                  <a:pt x="42" y="24"/>
                </a:cubicBezTo>
                <a:cubicBezTo>
                  <a:pt x="42" y="18"/>
                  <a:pt x="42" y="12"/>
                  <a:pt x="42" y="12"/>
                </a:cubicBezTo>
                <a:cubicBezTo>
                  <a:pt x="42" y="11"/>
                  <a:pt x="42" y="11"/>
                  <a:pt x="42" y="11"/>
                </a:cubicBezTo>
                <a:cubicBezTo>
                  <a:pt x="43" y="11"/>
                  <a:pt x="43" y="10"/>
                  <a:pt x="43" y="10"/>
                </a:cubicBezTo>
                <a:cubicBezTo>
                  <a:pt x="43" y="10"/>
                  <a:pt x="43" y="9"/>
                  <a:pt x="43" y="9"/>
                </a:cubicBezTo>
                <a:cubicBezTo>
                  <a:pt x="43" y="8"/>
                  <a:pt x="43" y="8"/>
                  <a:pt x="43" y="7"/>
                </a:cubicBezTo>
                <a:cubicBezTo>
                  <a:pt x="43" y="6"/>
                  <a:pt x="43" y="6"/>
                  <a:pt x="43" y="5"/>
                </a:cubicBezTo>
                <a:cubicBezTo>
                  <a:pt x="43" y="5"/>
                  <a:pt x="43" y="4"/>
                  <a:pt x="43" y="4"/>
                </a:cubicBezTo>
                <a:cubicBezTo>
                  <a:pt x="42" y="4"/>
                  <a:pt x="42" y="3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2"/>
                  <a:pt x="42" y="2"/>
                  <a:pt x="42" y="1"/>
                </a:cubicBezTo>
                <a:cubicBezTo>
                  <a:pt x="42" y="1"/>
                  <a:pt x="42" y="0"/>
                  <a:pt x="41" y="0"/>
                </a:cubicBezTo>
                <a:cubicBezTo>
                  <a:pt x="41" y="0"/>
                  <a:pt x="40" y="0"/>
                  <a:pt x="40" y="0"/>
                </a:cubicBezTo>
                <a:cubicBezTo>
                  <a:pt x="40" y="0"/>
                  <a:pt x="38" y="0"/>
                  <a:pt x="36" y="0"/>
                </a:cubicBezTo>
                <a:cubicBezTo>
                  <a:pt x="34" y="0"/>
                  <a:pt x="31" y="0"/>
                  <a:pt x="30" y="0"/>
                </a:cubicBezTo>
                <a:cubicBezTo>
                  <a:pt x="28" y="0"/>
                  <a:pt x="26" y="0"/>
                  <a:pt x="26" y="0"/>
                </a:cubicBezTo>
                <a:cubicBezTo>
                  <a:pt x="25" y="0"/>
                  <a:pt x="25" y="0"/>
                  <a:pt x="24" y="0"/>
                </a:cubicBezTo>
                <a:cubicBezTo>
                  <a:pt x="24" y="0"/>
                  <a:pt x="24" y="1"/>
                  <a:pt x="24" y="1"/>
                </a:cubicBezTo>
                <a:cubicBezTo>
                  <a:pt x="24" y="2"/>
                  <a:pt x="23" y="2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4"/>
                  <a:pt x="23" y="4"/>
                </a:cubicBezTo>
                <a:cubicBezTo>
                  <a:pt x="23" y="4"/>
                  <a:pt x="23" y="5"/>
                  <a:pt x="22" y="5"/>
                </a:cubicBezTo>
                <a:cubicBezTo>
                  <a:pt x="22" y="6"/>
                  <a:pt x="22" y="6"/>
                  <a:pt x="22" y="7"/>
                </a:cubicBezTo>
                <a:cubicBezTo>
                  <a:pt x="22" y="8"/>
                  <a:pt x="22" y="8"/>
                  <a:pt x="22" y="9"/>
                </a:cubicBezTo>
                <a:cubicBezTo>
                  <a:pt x="22" y="9"/>
                  <a:pt x="22" y="10"/>
                  <a:pt x="23" y="10"/>
                </a:cubicBezTo>
                <a:cubicBezTo>
                  <a:pt x="23" y="10"/>
                  <a:pt x="23" y="11"/>
                  <a:pt x="23" y="11"/>
                </a:cubicBezTo>
                <a:cubicBezTo>
                  <a:pt x="23" y="11"/>
                  <a:pt x="24" y="11"/>
                  <a:pt x="24" y="12"/>
                </a:cubicBezTo>
                <a:cubicBezTo>
                  <a:pt x="24" y="12"/>
                  <a:pt x="24" y="18"/>
                  <a:pt x="24" y="24"/>
                </a:cubicBezTo>
                <a:cubicBezTo>
                  <a:pt x="24" y="31"/>
                  <a:pt x="23" y="43"/>
                  <a:pt x="23" y="50"/>
                </a:cubicBezTo>
                <a:cubicBezTo>
                  <a:pt x="23" y="58"/>
                  <a:pt x="21" y="71"/>
                  <a:pt x="19" y="80"/>
                </a:cubicBezTo>
                <a:cubicBezTo>
                  <a:pt x="17" y="88"/>
                  <a:pt x="13" y="104"/>
                  <a:pt x="10" y="116"/>
                </a:cubicBezTo>
                <a:cubicBezTo>
                  <a:pt x="7" y="128"/>
                  <a:pt x="3" y="144"/>
                  <a:pt x="2" y="152"/>
                </a:cubicBezTo>
                <a:cubicBezTo>
                  <a:pt x="1" y="159"/>
                  <a:pt x="0" y="186"/>
                  <a:pt x="0" y="211"/>
                </a:cubicBezTo>
                <a:cubicBezTo>
                  <a:pt x="0" y="236"/>
                  <a:pt x="0" y="260"/>
                  <a:pt x="0" y="264"/>
                </a:cubicBezTo>
                <a:cubicBezTo>
                  <a:pt x="0" y="268"/>
                  <a:pt x="2" y="271"/>
                  <a:pt x="6" y="271"/>
                </a:cubicBezTo>
                <a:close/>
                <a:moveTo>
                  <a:pt x="12" y="214"/>
                </a:moveTo>
                <a:cubicBezTo>
                  <a:pt x="12" y="202"/>
                  <a:pt x="14" y="189"/>
                  <a:pt x="16" y="185"/>
                </a:cubicBezTo>
                <a:cubicBezTo>
                  <a:pt x="19" y="181"/>
                  <a:pt x="26" y="178"/>
                  <a:pt x="32" y="178"/>
                </a:cubicBezTo>
                <a:cubicBezTo>
                  <a:pt x="38" y="178"/>
                  <a:pt x="45" y="181"/>
                  <a:pt x="48" y="184"/>
                </a:cubicBezTo>
                <a:cubicBezTo>
                  <a:pt x="51" y="187"/>
                  <a:pt x="54" y="201"/>
                  <a:pt x="54" y="214"/>
                </a:cubicBezTo>
                <a:cubicBezTo>
                  <a:pt x="54" y="226"/>
                  <a:pt x="54" y="239"/>
                  <a:pt x="54" y="242"/>
                </a:cubicBezTo>
                <a:cubicBezTo>
                  <a:pt x="54" y="244"/>
                  <a:pt x="52" y="246"/>
                  <a:pt x="50" y="246"/>
                </a:cubicBezTo>
                <a:cubicBezTo>
                  <a:pt x="47" y="246"/>
                  <a:pt x="39" y="246"/>
                  <a:pt x="33" y="246"/>
                </a:cubicBezTo>
                <a:cubicBezTo>
                  <a:pt x="26" y="246"/>
                  <a:pt x="18" y="246"/>
                  <a:pt x="16" y="246"/>
                </a:cubicBezTo>
                <a:cubicBezTo>
                  <a:pt x="13" y="246"/>
                  <a:pt x="12" y="244"/>
                  <a:pt x="12" y="241"/>
                </a:cubicBezTo>
                <a:cubicBezTo>
                  <a:pt x="12" y="239"/>
                  <a:pt x="12" y="227"/>
                  <a:pt x="12" y="2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557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0" name="组合 279"/>
          <p:cNvGrpSpPr/>
          <p:nvPr/>
        </p:nvGrpSpPr>
        <p:grpSpPr>
          <a:xfrm>
            <a:off x="1683162" y="1427238"/>
            <a:ext cx="8453553" cy="3944862"/>
            <a:chOff x="2273712" y="1884438"/>
            <a:chExt cx="6492217" cy="3029602"/>
          </a:xfrm>
        </p:grpSpPr>
        <p:sp>
          <p:nvSpPr>
            <p:cNvPr id="2" name="Freeform 261"/>
            <p:cNvSpPr>
              <a:spLocks noEditPoints="1"/>
            </p:cNvSpPr>
            <p:nvPr/>
          </p:nvSpPr>
          <p:spPr bwMode="auto">
            <a:xfrm>
              <a:off x="5056303" y="2199898"/>
              <a:ext cx="78864" cy="124993"/>
            </a:xfrm>
            <a:custGeom>
              <a:avLst/>
              <a:gdLst>
                <a:gd name="T0" fmla="*/ 3 w 33"/>
                <a:gd name="T1" fmla="*/ 44 h 52"/>
                <a:gd name="T2" fmla="*/ 2 w 33"/>
                <a:gd name="T3" fmla="*/ 52 h 52"/>
                <a:gd name="T4" fmla="*/ 9 w 33"/>
                <a:gd name="T5" fmla="*/ 52 h 52"/>
                <a:gd name="T6" fmla="*/ 24 w 33"/>
                <a:gd name="T7" fmla="*/ 52 h 52"/>
                <a:gd name="T8" fmla="*/ 31 w 33"/>
                <a:gd name="T9" fmla="*/ 52 h 52"/>
                <a:gd name="T10" fmla="*/ 31 w 33"/>
                <a:gd name="T11" fmla="*/ 44 h 52"/>
                <a:gd name="T12" fmla="*/ 31 w 33"/>
                <a:gd name="T13" fmla="*/ 19 h 52"/>
                <a:gd name="T14" fmla="*/ 33 w 33"/>
                <a:gd name="T15" fmla="*/ 0 h 52"/>
                <a:gd name="T16" fmla="*/ 25 w 33"/>
                <a:gd name="T17" fmla="*/ 0 h 52"/>
                <a:gd name="T18" fmla="*/ 8 w 33"/>
                <a:gd name="T19" fmla="*/ 0 h 52"/>
                <a:gd name="T20" fmla="*/ 0 w 33"/>
                <a:gd name="T21" fmla="*/ 0 h 52"/>
                <a:gd name="T22" fmla="*/ 2 w 33"/>
                <a:gd name="T23" fmla="*/ 19 h 52"/>
                <a:gd name="T24" fmla="*/ 3 w 33"/>
                <a:gd name="T25" fmla="*/ 44 h 52"/>
                <a:gd name="T26" fmla="*/ 10 w 33"/>
                <a:gd name="T27" fmla="*/ 2 h 52"/>
                <a:gd name="T28" fmla="*/ 24 w 33"/>
                <a:gd name="T29" fmla="*/ 2 h 52"/>
                <a:gd name="T30" fmla="*/ 31 w 33"/>
                <a:gd name="T31" fmla="*/ 3 h 52"/>
                <a:gd name="T32" fmla="*/ 29 w 33"/>
                <a:gd name="T33" fmla="*/ 18 h 52"/>
                <a:gd name="T34" fmla="*/ 28 w 33"/>
                <a:gd name="T35" fmla="*/ 38 h 52"/>
                <a:gd name="T36" fmla="*/ 29 w 33"/>
                <a:gd name="T37" fmla="*/ 44 h 52"/>
                <a:gd name="T38" fmla="*/ 23 w 33"/>
                <a:gd name="T39" fmla="*/ 44 h 52"/>
                <a:gd name="T40" fmla="*/ 10 w 33"/>
                <a:gd name="T41" fmla="*/ 44 h 52"/>
                <a:gd name="T42" fmla="*/ 4 w 33"/>
                <a:gd name="T43" fmla="*/ 44 h 52"/>
                <a:gd name="T44" fmla="*/ 5 w 33"/>
                <a:gd name="T45" fmla="*/ 38 h 52"/>
                <a:gd name="T46" fmla="*/ 4 w 33"/>
                <a:gd name="T47" fmla="*/ 18 h 52"/>
                <a:gd name="T48" fmla="*/ 3 w 33"/>
                <a:gd name="T49" fmla="*/ 3 h 52"/>
                <a:gd name="T50" fmla="*/ 10 w 33"/>
                <a:gd name="T51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" h="52">
                  <a:moveTo>
                    <a:pt x="3" y="44"/>
                  </a:moveTo>
                  <a:cubicBezTo>
                    <a:pt x="2" y="48"/>
                    <a:pt x="2" y="51"/>
                    <a:pt x="2" y="52"/>
                  </a:cubicBezTo>
                  <a:cubicBezTo>
                    <a:pt x="2" y="52"/>
                    <a:pt x="5" y="52"/>
                    <a:pt x="9" y="52"/>
                  </a:cubicBezTo>
                  <a:cubicBezTo>
                    <a:pt x="13" y="52"/>
                    <a:pt x="20" y="52"/>
                    <a:pt x="24" y="52"/>
                  </a:cubicBezTo>
                  <a:cubicBezTo>
                    <a:pt x="28" y="52"/>
                    <a:pt x="31" y="52"/>
                    <a:pt x="31" y="52"/>
                  </a:cubicBezTo>
                  <a:cubicBezTo>
                    <a:pt x="31" y="51"/>
                    <a:pt x="31" y="48"/>
                    <a:pt x="31" y="44"/>
                  </a:cubicBezTo>
                  <a:cubicBezTo>
                    <a:pt x="30" y="41"/>
                    <a:pt x="31" y="29"/>
                    <a:pt x="31" y="19"/>
                  </a:cubicBezTo>
                  <a:cubicBezTo>
                    <a:pt x="32" y="9"/>
                    <a:pt x="33" y="0"/>
                    <a:pt x="33" y="0"/>
                  </a:cubicBezTo>
                  <a:cubicBezTo>
                    <a:pt x="33" y="0"/>
                    <a:pt x="29" y="0"/>
                    <a:pt x="25" y="0"/>
                  </a:cubicBezTo>
                  <a:cubicBezTo>
                    <a:pt x="20" y="0"/>
                    <a:pt x="13" y="0"/>
                    <a:pt x="8" y="0"/>
                  </a:cubicBezTo>
                  <a:cubicBezTo>
                    <a:pt x="4" y="0"/>
                    <a:pt x="0" y="0"/>
                    <a:pt x="0" y="0"/>
                  </a:cubicBezTo>
                  <a:cubicBezTo>
                    <a:pt x="0" y="0"/>
                    <a:pt x="1" y="9"/>
                    <a:pt x="2" y="19"/>
                  </a:cubicBezTo>
                  <a:cubicBezTo>
                    <a:pt x="3" y="29"/>
                    <a:pt x="3" y="41"/>
                    <a:pt x="3" y="44"/>
                  </a:cubicBezTo>
                  <a:close/>
                  <a:moveTo>
                    <a:pt x="10" y="2"/>
                  </a:moveTo>
                  <a:cubicBezTo>
                    <a:pt x="13" y="2"/>
                    <a:pt x="20" y="2"/>
                    <a:pt x="24" y="2"/>
                  </a:cubicBezTo>
                  <a:cubicBezTo>
                    <a:pt x="27" y="2"/>
                    <a:pt x="31" y="2"/>
                    <a:pt x="31" y="3"/>
                  </a:cubicBezTo>
                  <a:cubicBezTo>
                    <a:pt x="31" y="3"/>
                    <a:pt x="30" y="10"/>
                    <a:pt x="29" y="18"/>
                  </a:cubicBezTo>
                  <a:cubicBezTo>
                    <a:pt x="29" y="26"/>
                    <a:pt x="28" y="35"/>
                    <a:pt x="28" y="38"/>
                  </a:cubicBezTo>
                  <a:cubicBezTo>
                    <a:pt x="29" y="41"/>
                    <a:pt x="29" y="43"/>
                    <a:pt x="29" y="44"/>
                  </a:cubicBezTo>
                  <a:cubicBezTo>
                    <a:pt x="29" y="44"/>
                    <a:pt x="26" y="44"/>
                    <a:pt x="23" y="44"/>
                  </a:cubicBezTo>
                  <a:cubicBezTo>
                    <a:pt x="19" y="44"/>
                    <a:pt x="14" y="44"/>
                    <a:pt x="10" y="44"/>
                  </a:cubicBezTo>
                  <a:cubicBezTo>
                    <a:pt x="7" y="44"/>
                    <a:pt x="4" y="44"/>
                    <a:pt x="4" y="44"/>
                  </a:cubicBezTo>
                  <a:cubicBezTo>
                    <a:pt x="4" y="43"/>
                    <a:pt x="5" y="41"/>
                    <a:pt x="5" y="38"/>
                  </a:cubicBezTo>
                  <a:cubicBezTo>
                    <a:pt x="5" y="35"/>
                    <a:pt x="4" y="26"/>
                    <a:pt x="4" y="18"/>
                  </a:cubicBezTo>
                  <a:cubicBezTo>
                    <a:pt x="3" y="10"/>
                    <a:pt x="3" y="3"/>
                    <a:pt x="3" y="3"/>
                  </a:cubicBezTo>
                  <a:cubicBezTo>
                    <a:pt x="3" y="2"/>
                    <a:pt x="6" y="2"/>
                    <a:pt x="1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262"/>
            <p:cNvSpPr>
              <a:spLocks/>
            </p:cNvSpPr>
            <p:nvPr/>
          </p:nvSpPr>
          <p:spPr bwMode="auto">
            <a:xfrm>
              <a:off x="5065231" y="2226682"/>
              <a:ext cx="61008" cy="74401"/>
            </a:xfrm>
            <a:custGeom>
              <a:avLst/>
              <a:gdLst>
                <a:gd name="T0" fmla="*/ 2 w 25"/>
                <a:gd name="T1" fmla="*/ 25 h 31"/>
                <a:gd name="T2" fmla="*/ 2 w 25"/>
                <a:gd name="T3" fmla="*/ 31 h 31"/>
                <a:gd name="T4" fmla="*/ 7 w 25"/>
                <a:gd name="T5" fmla="*/ 31 h 31"/>
                <a:gd name="T6" fmla="*/ 18 w 25"/>
                <a:gd name="T7" fmla="*/ 31 h 31"/>
                <a:gd name="T8" fmla="*/ 23 w 25"/>
                <a:gd name="T9" fmla="*/ 31 h 31"/>
                <a:gd name="T10" fmla="*/ 23 w 25"/>
                <a:gd name="T11" fmla="*/ 25 h 31"/>
                <a:gd name="T12" fmla="*/ 24 w 25"/>
                <a:gd name="T13" fmla="*/ 10 h 31"/>
                <a:gd name="T14" fmla="*/ 25 w 25"/>
                <a:gd name="T15" fmla="*/ 0 h 31"/>
                <a:gd name="T16" fmla="*/ 19 w 25"/>
                <a:gd name="T17" fmla="*/ 0 h 31"/>
                <a:gd name="T18" fmla="*/ 6 w 25"/>
                <a:gd name="T19" fmla="*/ 0 h 31"/>
                <a:gd name="T20" fmla="*/ 0 w 25"/>
                <a:gd name="T21" fmla="*/ 0 h 31"/>
                <a:gd name="T22" fmla="*/ 1 w 25"/>
                <a:gd name="T23" fmla="*/ 10 h 31"/>
                <a:gd name="T24" fmla="*/ 2 w 25"/>
                <a:gd name="T25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31">
                  <a:moveTo>
                    <a:pt x="2" y="25"/>
                  </a:moveTo>
                  <a:cubicBezTo>
                    <a:pt x="2" y="28"/>
                    <a:pt x="2" y="30"/>
                    <a:pt x="2" y="31"/>
                  </a:cubicBezTo>
                  <a:cubicBezTo>
                    <a:pt x="2" y="31"/>
                    <a:pt x="4" y="31"/>
                    <a:pt x="7" y="31"/>
                  </a:cubicBezTo>
                  <a:cubicBezTo>
                    <a:pt x="10" y="31"/>
                    <a:pt x="15" y="31"/>
                    <a:pt x="18" y="31"/>
                  </a:cubicBezTo>
                  <a:cubicBezTo>
                    <a:pt x="21" y="31"/>
                    <a:pt x="23" y="31"/>
                    <a:pt x="23" y="31"/>
                  </a:cubicBezTo>
                  <a:cubicBezTo>
                    <a:pt x="23" y="30"/>
                    <a:pt x="23" y="28"/>
                    <a:pt x="23" y="25"/>
                  </a:cubicBezTo>
                  <a:cubicBezTo>
                    <a:pt x="23" y="23"/>
                    <a:pt x="23" y="16"/>
                    <a:pt x="24" y="10"/>
                  </a:cubicBezTo>
                  <a:cubicBezTo>
                    <a:pt x="24" y="5"/>
                    <a:pt x="25" y="0"/>
                    <a:pt x="25" y="0"/>
                  </a:cubicBezTo>
                  <a:cubicBezTo>
                    <a:pt x="25" y="0"/>
                    <a:pt x="22" y="0"/>
                    <a:pt x="19" y="0"/>
                  </a:cubicBezTo>
                  <a:cubicBezTo>
                    <a:pt x="15" y="0"/>
                    <a:pt x="10" y="0"/>
                    <a:pt x="6" y="0"/>
                  </a:cubicBezTo>
                  <a:cubicBezTo>
                    <a:pt x="3" y="0"/>
                    <a:pt x="0" y="0"/>
                    <a:pt x="0" y="0"/>
                  </a:cubicBezTo>
                  <a:cubicBezTo>
                    <a:pt x="0" y="0"/>
                    <a:pt x="1" y="5"/>
                    <a:pt x="1" y="10"/>
                  </a:cubicBezTo>
                  <a:cubicBezTo>
                    <a:pt x="2" y="16"/>
                    <a:pt x="2" y="23"/>
                    <a:pt x="2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63"/>
            <p:cNvSpPr>
              <a:spLocks/>
            </p:cNvSpPr>
            <p:nvPr/>
          </p:nvSpPr>
          <p:spPr bwMode="auto">
            <a:xfrm>
              <a:off x="2474594" y="3735531"/>
              <a:ext cx="105649" cy="101185"/>
            </a:xfrm>
            <a:custGeom>
              <a:avLst/>
              <a:gdLst>
                <a:gd name="T0" fmla="*/ 41 w 44"/>
                <a:gd name="T1" fmla="*/ 16 h 43"/>
                <a:gd name="T2" fmla="*/ 14 w 44"/>
                <a:gd name="T3" fmla="*/ 3 h 43"/>
                <a:gd name="T4" fmla="*/ 0 w 44"/>
                <a:gd name="T5" fmla="*/ 20 h 43"/>
                <a:gd name="T6" fmla="*/ 1 w 44"/>
                <a:gd name="T7" fmla="*/ 21 h 43"/>
                <a:gd name="T8" fmla="*/ 2 w 44"/>
                <a:gd name="T9" fmla="*/ 21 h 43"/>
                <a:gd name="T10" fmla="*/ 15 w 44"/>
                <a:gd name="T11" fmla="*/ 5 h 43"/>
                <a:gd name="T12" fmla="*/ 39 w 44"/>
                <a:gd name="T13" fmla="*/ 17 h 43"/>
                <a:gd name="T14" fmla="*/ 27 w 44"/>
                <a:gd name="T15" fmla="*/ 42 h 43"/>
                <a:gd name="T16" fmla="*/ 27 w 44"/>
                <a:gd name="T17" fmla="*/ 42 h 43"/>
                <a:gd name="T18" fmla="*/ 27 w 44"/>
                <a:gd name="T19" fmla="*/ 43 h 43"/>
                <a:gd name="T20" fmla="*/ 28 w 44"/>
                <a:gd name="T21" fmla="*/ 43 h 43"/>
                <a:gd name="T22" fmla="*/ 41 w 44"/>
                <a:gd name="T23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43">
                  <a:moveTo>
                    <a:pt x="41" y="16"/>
                  </a:moveTo>
                  <a:cubicBezTo>
                    <a:pt x="37" y="6"/>
                    <a:pt x="25" y="0"/>
                    <a:pt x="14" y="3"/>
                  </a:cubicBezTo>
                  <a:cubicBezTo>
                    <a:pt x="7" y="6"/>
                    <a:pt x="2" y="12"/>
                    <a:pt x="0" y="20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1" y="21"/>
                    <a:pt x="1" y="21"/>
                    <a:pt x="2" y="21"/>
                  </a:cubicBezTo>
                  <a:cubicBezTo>
                    <a:pt x="2" y="14"/>
                    <a:pt x="7" y="7"/>
                    <a:pt x="15" y="5"/>
                  </a:cubicBezTo>
                  <a:cubicBezTo>
                    <a:pt x="25" y="1"/>
                    <a:pt x="36" y="7"/>
                    <a:pt x="39" y="17"/>
                  </a:cubicBezTo>
                  <a:cubicBezTo>
                    <a:pt x="43" y="27"/>
                    <a:pt x="37" y="38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3"/>
                    <a:pt x="27" y="43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8" y="39"/>
                    <a:pt x="44" y="27"/>
                    <a:pt x="41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64"/>
            <p:cNvSpPr>
              <a:spLocks/>
            </p:cNvSpPr>
            <p:nvPr/>
          </p:nvSpPr>
          <p:spPr bwMode="auto">
            <a:xfrm>
              <a:off x="2482034" y="3772731"/>
              <a:ext cx="28272" cy="11904"/>
            </a:xfrm>
            <a:custGeom>
              <a:avLst/>
              <a:gdLst>
                <a:gd name="T0" fmla="*/ 0 w 12"/>
                <a:gd name="T1" fmla="*/ 5 h 5"/>
                <a:gd name="T2" fmla="*/ 12 w 12"/>
                <a:gd name="T3" fmla="*/ 5 h 5"/>
                <a:gd name="T4" fmla="*/ 1 w 12"/>
                <a:gd name="T5" fmla="*/ 0 h 5"/>
                <a:gd name="T6" fmla="*/ 0 w 12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5">
                  <a:moveTo>
                    <a:pt x="0" y="5"/>
                  </a:moveTo>
                  <a:cubicBezTo>
                    <a:pt x="3" y="5"/>
                    <a:pt x="7" y="5"/>
                    <a:pt x="12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65"/>
            <p:cNvSpPr>
              <a:spLocks/>
            </p:cNvSpPr>
            <p:nvPr/>
          </p:nvSpPr>
          <p:spPr bwMode="auto">
            <a:xfrm>
              <a:off x="2486498" y="3751899"/>
              <a:ext cx="34224" cy="32736"/>
            </a:xfrm>
            <a:custGeom>
              <a:avLst/>
              <a:gdLst>
                <a:gd name="T0" fmla="*/ 9 w 14"/>
                <a:gd name="T1" fmla="*/ 0 h 14"/>
                <a:gd name="T2" fmla="*/ 0 w 14"/>
                <a:gd name="T3" fmla="*/ 7 h 14"/>
                <a:gd name="T4" fmla="*/ 14 w 14"/>
                <a:gd name="T5" fmla="*/ 14 h 14"/>
                <a:gd name="T6" fmla="*/ 9 w 14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4">
                  <a:moveTo>
                    <a:pt x="9" y="0"/>
                  </a:moveTo>
                  <a:cubicBezTo>
                    <a:pt x="5" y="1"/>
                    <a:pt x="2" y="4"/>
                    <a:pt x="0" y="7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66"/>
            <p:cNvSpPr>
              <a:spLocks/>
            </p:cNvSpPr>
            <p:nvPr/>
          </p:nvSpPr>
          <p:spPr bwMode="auto">
            <a:xfrm>
              <a:off x="2513282" y="3747435"/>
              <a:ext cx="28272" cy="37201"/>
            </a:xfrm>
            <a:custGeom>
              <a:avLst/>
              <a:gdLst>
                <a:gd name="T0" fmla="*/ 12 w 12"/>
                <a:gd name="T1" fmla="*/ 2 h 16"/>
                <a:gd name="T2" fmla="*/ 0 w 12"/>
                <a:gd name="T3" fmla="*/ 1 h 16"/>
                <a:gd name="T4" fmla="*/ 5 w 12"/>
                <a:gd name="T5" fmla="*/ 16 h 16"/>
                <a:gd name="T6" fmla="*/ 12 w 12"/>
                <a:gd name="T7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12" y="2"/>
                  </a:moveTo>
                  <a:cubicBezTo>
                    <a:pt x="8" y="0"/>
                    <a:pt x="4" y="0"/>
                    <a:pt x="0" y="1"/>
                  </a:cubicBezTo>
                  <a:cubicBezTo>
                    <a:pt x="5" y="16"/>
                    <a:pt x="5" y="16"/>
                    <a:pt x="5" y="16"/>
                  </a:cubicBezTo>
                  <a:lnTo>
                    <a:pt x="12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67"/>
            <p:cNvSpPr>
              <a:spLocks/>
            </p:cNvSpPr>
            <p:nvPr/>
          </p:nvSpPr>
          <p:spPr bwMode="auto">
            <a:xfrm>
              <a:off x="2529651" y="3753387"/>
              <a:ext cx="32736" cy="34225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14 h 14"/>
                <a:gd name="T4" fmla="*/ 14 w 14"/>
                <a:gd name="T5" fmla="*/ 9 h 14"/>
                <a:gd name="T6" fmla="*/ 7 w 14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5"/>
                    <a:pt x="10" y="2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68"/>
            <p:cNvSpPr>
              <a:spLocks/>
            </p:cNvSpPr>
            <p:nvPr/>
          </p:nvSpPr>
          <p:spPr bwMode="auto">
            <a:xfrm>
              <a:off x="2534114" y="3777195"/>
              <a:ext cx="34224" cy="29760"/>
            </a:xfrm>
            <a:custGeom>
              <a:avLst/>
              <a:gdLst>
                <a:gd name="T0" fmla="*/ 2 w 14"/>
                <a:gd name="T1" fmla="*/ 7 h 12"/>
                <a:gd name="T2" fmla="*/ 12 w 14"/>
                <a:gd name="T3" fmla="*/ 12 h 12"/>
                <a:gd name="T4" fmla="*/ 13 w 14"/>
                <a:gd name="T5" fmla="*/ 0 h 12"/>
                <a:gd name="T6" fmla="*/ 0 w 14"/>
                <a:gd name="T7" fmla="*/ 5 h 12"/>
                <a:gd name="T8" fmla="*/ 2 w 14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2">
                  <a:moveTo>
                    <a:pt x="2" y="7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4" y="9"/>
                    <a:pt x="14" y="4"/>
                    <a:pt x="1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2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69"/>
            <p:cNvSpPr>
              <a:spLocks/>
            </p:cNvSpPr>
            <p:nvPr/>
          </p:nvSpPr>
          <p:spPr bwMode="auto">
            <a:xfrm>
              <a:off x="2538579" y="3799516"/>
              <a:ext cx="22320" cy="31249"/>
            </a:xfrm>
            <a:custGeom>
              <a:avLst/>
              <a:gdLst>
                <a:gd name="T0" fmla="*/ 1 w 9"/>
                <a:gd name="T1" fmla="*/ 13 h 13"/>
                <a:gd name="T2" fmla="*/ 9 w 9"/>
                <a:gd name="T3" fmla="*/ 5 h 13"/>
                <a:gd name="T4" fmla="*/ 0 w 9"/>
                <a:gd name="T5" fmla="*/ 0 h 13"/>
                <a:gd name="T6" fmla="*/ 0 w 9"/>
                <a:gd name="T7" fmla="*/ 12 h 13"/>
                <a:gd name="T8" fmla="*/ 1 w 9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1" y="13"/>
                  </a:moveTo>
                  <a:cubicBezTo>
                    <a:pt x="4" y="11"/>
                    <a:pt x="8" y="8"/>
                    <a:pt x="9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6"/>
                    <a:pt x="0" y="12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70"/>
            <p:cNvSpPr>
              <a:spLocks/>
            </p:cNvSpPr>
            <p:nvPr/>
          </p:nvSpPr>
          <p:spPr bwMode="auto">
            <a:xfrm>
              <a:off x="2297520" y="3744459"/>
              <a:ext cx="62497" cy="86305"/>
            </a:xfrm>
            <a:custGeom>
              <a:avLst/>
              <a:gdLst>
                <a:gd name="T0" fmla="*/ 17 w 26"/>
                <a:gd name="T1" fmla="*/ 13 h 36"/>
                <a:gd name="T2" fmla="*/ 23 w 26"/>
                <a:gd name="T3" fmla="*/ 16 h 36"/>
                <a:gd name="T4" fmla="*/ 24 w 26"/>
                <a:gd name="T5" fmla="*/ 17 h 36"/>
                <a:gd name="T6" fmla="*/ 26 w 26"/>
                <a:gd name="T7" fmla="*/ 17 h 36"/>
                <a:gd name="T8" fmla="*/ 18 w 26"/>
                <a:gd name="T9" fmla="*/ 12 h 36"/>
                <a:gd name="T10" fmla="*/ 16 w 26"/>
                <a:gd name="T11" fmla="*/ 12 h 36"/>
                <a:gd name="T12" fmla="*/ 13 w 26"/>
                <a:gd name="T13" fmla="*/ 13 h 36"/>
                <a:gd name="T14" fmla="*/ 11 w 26"/>
                <a:gd name="T15" fmla="*/ 15 h 36"/>
                <a:gd name="T16" fmla="*/ 10 w 26"/>
                <a:gd name="T17" fmla="*/ 14 h 36"/>
                <a:gd name="T18" fmla="*/ 10 w 26"/>
                <a:gd name="T19" fmla="*/ 14 h 36"/>
                <a:gd name="T20" fmla="*/ 6 w 26"/>
                <a:gd name="T21" fmla="*/ 6 h 36"/>
                <a:gd name="T22" fmla="*/ 4 w 26"/>
                <a:gd name="T23" fmla="*/ 0 h 36"/>
                <a:gd name="T24" fmla="*/ 3 w 26"/>
                <a:gd name="T25" fmla="*/ 1 h 36"/>
                <a:gd name="T26" fmla="*/ 3 w 26"/>
                <a:gd name="T27" fmla="*/ 1 h 36"/>
                <a:gd name="T28" fmla="*/ 4 w 26"/>
                <a:gd name="T29" fmla="*/ 7 h 36"/>
                <a:gd name="T30" fmla="*/ 8 w 26"/>
                <a:gd name="T31" fmla="*/ 15 h 36"/>
                <a:gd name="T32" fmla="*/ 9 w 26"/>
                <a:gd name="T33" fmla="*/ 16 h 36"/>
                <a:gd name="T34" fmla="*/ 9 w 26"/>
                <a:gd name="T35" fmla="*/ 16 h 36"/>
                <a:gd name="T36" fmla="*/ 6 w 26"/>
                <a:gd name="T37" fmla="*/ 18 h 36"/>
                <a:gd name="T38" fmla="*/ 3 w 26"/>
                <a:gd name="T39" fmla="*/ 20 h 36"/>
                <a:gd name="T40" fmla="*/ 7 w 26"/>
                <a:gd name="T41" fmla="*/ 34 h 36"/>
                <a:gd name="T42" fmla="*/ 10 w 26"/>
                <a:gd name="T43" fmla="*/ 36 h 36"/>
                <a:gd name="T44" fmla="*/ 11 w 26"/>
                <a:gd name="T45" fmla="*/ 19 h 36"/>
                <a:gd name="T46" fmla="*/ 22 w 26"/>
                <a:gd name="T47" fmla="*/ 17 h 36"/>
                <a:gd name="T48" fmla="*/ 21 w 26"/>
                <a:gd name="T49" fmla="*/ 17 h 36"/>
                <a:gd name="T50" fmla="*/ 17 w 26"/>
                <a:gd name="T51" fmla="*/ 14 h 36"/>
                <a:gd name="T52" fmla="*/ 15 w 26"/>
                <a:gd name="T53" fmla="*/ 14 h 36"/>
                <a:gd name="T54" fmla="*/ 17 w 26"/>
                <a:gd name="T55" fmla="*/ 13 h 36"/>
                <a:gd name="T56" fmla="*/ 17 w 26"/>
                <a:gd name="T57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" h="36">
                  <a:moveTo>
                    <a:pt x="17" y="13"/>
                  </a:moveTo>
                  <a:cubicBezTo>
                    <a:pt x="19" y="13"/>
                    <a:pt x="21" y="14"/>
                    <a:pt x="23" y="16"/>
                  </a:cubicBezTo>
                  <a:cubicBezTo>
                    <a:pt x="23" y="16"/>
                    <a:pt x="24" y="17"/>
                    <a:pt x="24" y="17"/>
                  </a:cubicBezTo>
                  <a:cubicBezTo>
                    <a:pt x="25" y="17"/>
                    <a:pt x="25" y="17"/>
                    <a:pt x="26" y="17"/>
                  </a:cubicBezTo>
                  <a:cubicBezTo>
                    <a:pt x="24" y="14"/>
                    <a:pt x="21" y="12"/>
                    <a:pt x="18" y="12"/>
                  </a:cubicBezTo>
                  <a:cubicBezTo>
                    <a:pt x="17" y="12"/>
                    <a:pt x="17" y="12"/>
                    <a:pt x="16" y="12"/>
                  </a:cubicBezTo>
                  <a:cubicBezTo>
                    <a:pt x="15" y="12"/>
                    <a:pt x="14" y="13"/>
                    <a:pt x="13" y="13"/>
                  </a:cubicBezTo>
                  <a:cubicBezTo>
                    <a:pt x="12" y="14"/>
                    <a:pt x="12" y="14"/>
                    <a:pt x="11" y="15"/>
                  </a:cubicBezTo>
                  <a:cubicBezTo>
                    <a:pt x="11" y="15"/>
                    <a:pt x="10" y="15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8" y="11"/>
                    <a:pt x="6" y="8"/>
                    <a:pt x="6" y="6"/>
                  </a:cubicBezTo>
                  <a:cubicBezTo>
                    <a:pt x="5" y="5"/>
                    <a:pt x="5" y="2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3"/>
                    <a:pt x="4" y="5"/>
                    <a:pt x="4" y="7"/>
                  </a:cubicBezTo>
                  <a:cubicBezTo>
                    <a:pt x="5" y="9"/>
                    <a:pt x="6" y="12"/>
                    <a:pt x="8" y="15"/>
                  </a:cubicBezTo>
                  <a:cubicBezTo>
                    <a:pt x="8" y="15"/>
                    <a:pt x="9" y="15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7" y="17"/>
                    <a:pt x="6" y="18"/>
                  </a:cubicBezTo>
                  <a:cubicBezTo>
                    <a:pt x="5" y="18"/>
                    <a:pt x="4" y="19"/>
                    <a:pt x="3" y="20"/>
                  </a:cubicBezTo>
                  <a:cubicBezTo>
                    <a:pt x="0" y="23"/>
                    <a:pt x="2" y="30"/>
                    <a:pt x="7" y="34"/>
                  </a:cubicBezTo>
                  <a:cubicBezTo>
                    <a:pt x="7" y="35"/>
                    <a:pt x="9" y="36"/>
                    <a:pt x="10" y="36"/>
                  </a:cubicBezTo>
                  <a:cubicBezTo>
                    <a:pt x="9" y="20"/>
                    <a:pt x="10" y="19"/>
                    <a:pt x="11" y="19"/>
                  </a:cubicBezTo>
                  <a:cubicBezTo>
                    <a:pt x="12" y="18"/>
                    <a:pt x="17" y="18"/>
                    <a:pt x="22" y="17"/>
                  </a:cubicBezTo>
                  <a:cubicBezTo>
                    <a:pt x="22" y="17"/>
                    <a:pt x="21" y="17"/>
                    <a:pt x="21" y="17"/>
                  </a:cubicBezTo>
                  <a:cubicBezTo>
                    <a:pt x="20" y="16"/>
                    <a:pt x="18" y="14"/>
                    <a:pt x="17" y="14"/>
                  </a:cubicBezTo>
                  <a:cubicBezTo>
                    <a:pt x="15" y="14"/>
                    <a:pt x="14" y="14"/>
                    <a:pt x="15" y="14"/>
                  </a:cubicBezTo>
                  <a:cubicBezTo>
                    <a:pt x="15" y="13"/>
                    <a:pt x="16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71"/>
            <p:cNvSpPr>
              <a:spLocks/>
            </p:cNvSpPr>
            <p:nvPr/>
          </p:nvSpPr>
          <p:spPr bwMode="auto">
            <a:xfrm>
              <a:off x="2273712" y="3665594"/>
              <a:ext cx="31248" cy="69937"/>
            </a:xfrm>
            <a:custGeom>
              <a:avLst/>
              <a:gdLst>
                <a:gd name="T0" fmla="*/ 3 w 13"/>
                <a:gd name="T1" fmla="*/ 11 h 29"/>
                <a:gd name="T2" fmla="*/ 5 w 13"/>
                <a:gd name="T3" fmla="*/ 5 h 29"/>
                <a:gd name="T4" fmla="*/ 5 w 13"/>
                <a:gd name="T5" fmla="*/ 22 h 29"/>
                <a:gd name="T6" fmla="*/ 4 w 13"/>
                <a:gd name="T7" fmla="*/ 21 h 29"/>
                <a:gd name="T8" fmla="*/ 4 w 13"/>
                <a:gd name="T9" fmla="*/ 21 h 29"/>
                <a:gd name="T10" fmla="*/ 3 w 13"/>
                <a:gd name="T11" fmla="*/ 23 h 29"/>
                <a:gd name="T12" fmla="*/ 2 w 13"/>
                <a:gd name="T13" fmla="*/ 25 h 29"/>
                <a:gd name="T14" fmla="*/ 2 w 13"/>
                <a:gd name="T15" fmla="*/ 25 h 29"/>
                <a:gd name="T16" fmla="*/ 7 w 13"/>
                <a:gd name="T17" fmla="*/ 26 h 29"/>
                <a:gd name="T18" fmla="*/ 9 w 13"/>
                <a:gd name="T19" fmla="*/ 26 h 29"/>
                <a:gd name="T20" fmla="*/ 10 w 13"/>
                <a:gd name="T21" fmla="*/ 27 h 29"/>
                <a:gd name="T22" fmla="*/ 11 w 13"/>
                <a:gd name="T23" fmla="*/ 29 h 29"/>
                <a:gd name="T24" fmla="*/ 13 w 13"/>
                <a:gd name="T25" fmla="*/ 27 h 29"/>
                <a:gd name="T26" fmla="*/ 12 w 13"/>
                <a:gd name="T27" fmla="*/ 26 h 29"/>
                <a:gd name="T28" fmla="*/ 9 w 13"/>
                <a:gd name="T29" fmla="*/ 23 h 29"/>
                <a:gd name="T30" fmla="*/ 6 w 13"/>
                <a:gd name="T31" fmla="*/ 22 h 29"/>
                <a:gd name="T32" fmla="*/ 5 w 13"/>
                <a:gd name="T33" fmla="*/ 20 h 29"/>
                <a:gd name="T34" fmla="*/ 5 w 13"/>
                <a:gd name="T35" fmla="*/ 17 h 29"/>
                <a:gd name="T36" fmla="*/ 6 w 13"/>
                <a:gd name="T37" fmla="*/ 15 h 29"/>
                <a:gd name="T38" fmla="*/ 8 w 13"/>
                <a:gd name="T39" fmla="*/ 0 h 29"/>
                <a:gd name="T40" fmla="*/ 1 w 13"/>
                <a:gd name="T41" fmla="*/ 10 h 29"/>
                <a:gd name="T42" fmla="*/ 3 w 13"/>
                <a:gd name="T43" fmla="*/ 18 h 29"/>
                <a:gd name="T44" fmla="*/ 3 w 13"/>
                <a:gd name="T45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29">
                  <a:moveTo>
                    <a:pt x="3" y="11"/>
                  </a:moveTo>
                  <a:cubicBezTo>
                    <a:pt x="3" y="8"/>
                    <a:pt x="4" y="6"/>
                    <a:pt x="5" y="5"/>
                  </a:cubicBezTo>
                  <a:cubicBezTo>
                    <a:pt x="2" y="12"/>
                    <a:pt x="4" y="18"/>
                    <a:pt x="5" y="22"/>
                  </a:cubicBezTo>
                  <a:cubicBezTo>
                    <a:pt x="5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2"/>
                    <a:pt x="3" y="23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" y="25"/>
                    <a:pt x="6" y="25"/>
                    <a:pt x="7" y="26"/>
                  </a:cubicBezTo>
                  <a:cubicBezTo>
                    <a:pt x="8" y="26"/>
                    <a:pt x="8" y="26"/>
                    <a:pt x="9" y="26"/>
                  </a:cubicBezTo>
                  <a:cubicBezTo>
                    <a:pt x="9" y="26"/>
                    <a:pt x="10" y="27"/>
                    <a:pt x="10" y="27"/>
                  </a:cubicBezTo>
                  <a:cubicBezTo>
                    <a:pt x="10" y="27"/>
                    <a:pt x="11" y="28"/>
                    <a:pt x="11" y="29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2" y="26"/>
                    <a:pt x="12" y="26"/>
                  </a:cubicBezTo>
                  <a:cubicBezTo>
                    <a:pt x="11" y="25"/>
                    <a:pt x="10" y="24"/>
                    <a:pt x="9" y="23"/>
                  </a:cubicBezTo>
                  <a:cubicBezTo>
                    <a:pt x="8" y="23"/>
                    <a:pt x="7" y="22"/>
                    <a:pt x="6" y="22"/>
                  </a:cubicBezTo>
                  <a:cubicBezTo>
                    <a:pt x="6" y="22"/>
                    <a:pt x="5" y="21"/>
                    <a:pt x="5" y="20"/>
                  </a:cubicBezTo>
                  <a:cubicBezTo>
                    <a:pt x="5" y="19"/>
                    <a:pt x="5" y="18"/>
                    <a:pt x="5" y="17"/>
                  </a:cubicBezTo>
                  <a:cubicBezTo>
                    <a:pt x="5" y="17"/>
                    <a:pt x="6" y="15"/>
                    <a:pt x="6" y="15"/>
                  </a:cubicBezTo>
                  <a:cubicBezTo>
                    <a:pt x="9" y="9"/>
                    <a:pt x="5" y="5"/>
                    <a:pt x="8" y="0"/>
                  </a:cubicBezTo>
                  <a:cubicBezTo>
                    <a:pt x="3" y="3"/>
                    <a:pt x="1" y="8"/>
                    <a:pt x="1" y="10"/>
                  </a:cubicBezTo>
                  <a:cubicBezTo>
                    <a:pt x="0" y="12"/>
                    <a:pt x="1" y="16"/>
                    <a:pt x="3" y="18"/>
                  </a:cubicBezTo>
                  <a:cubicBezTo>
                    <a:pt x="3" y="16"/>
                    <a:pt x="3" y="13"/>
                    <a:pt x="3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72"/>
            <p:cNvSpPr>
              <a:spLocks/>
            </p:cNvSpPr>
            <p:nvPr/>
          </p:nvSpPr>
          <p:spPr bwMode="auto">
            <a:xfrm>
              <a:off x="2398705" y="3789099"/>
              <a:ext cx="66960" cy="17856"/>
            </a:xfrm>
            <a:custGeom>
              <a:avLst/>
              <a:gdLst>
                <a:gd name="T0" fmla="*/ 26 w 28"/>
                <a:gd name="T1" fmla="*/ 2 h 7"/>
                <a:gd name="T2" fmla="*/ 24 w 28"/>
                <a:gd name="T3" fmla="*/ 0 h 7"/>
                <a:gd name="T4" fmla="*/ 23 w 28"/>
                <a:gd name="T5" fmla="*/ 0 h 7"/>
                <a:gd name="T6" fmla="*/ 21 w 28"/>
                <a:gd name="T7" fmla="*/ 1 h 7"/>
                <a:gd name="T8" fmla="*/ 20 w 28"/>
                <a:gd name="T9" fmla="*/ 1 h 7"/>
                <a:gd name="T10" fmla="*/ 19 w 28"/>
                <a:gd name="T11" fmla="*/ 0 h 7"/>
                <a:gd name="T12" fmla="*/ 0 w 28"/>
                <a:gd name="T13" fmla="*/ 0 h 7"/>
                <a:gd name="T14" fmla="*/ 2 w 28"/>
                <a:gd name="T15" fmla="*/ 7 h 7"/>
                <a:gd name="T16" fmla="*/ 27 w 28"/>
                <a:gd name="T17" fmla="*/ 7 h 7"/>
                <a:gd name="T18" fmla="*/ 26 w 28"/>
                <a:gd name="T1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7">
                  <a:moveTo>
                    <a:pt x="26" y="2"/>
                  </a:moveTo>
                  <a:cubicBezTo>
                    <a:pt x="25" y="1"/>
                    <a:pt x="25" y="1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1"/>
                    <a:pt x="21" y="1"/>
                    <a:pt x="21" y="1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20" y="1"/>
                    <a:pt x="19" y="1"/>
                    <a:pt x="19" y="0"/>
                  </a:cubicBezTo>
                  <a:cubicBezTo>
                    <a:pt x="13" y="0"/>
                    <a:pt x="6" y="0"/>
                    <a:pt x="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0" y="7"/>
                    <a:pt x="20" y="7"/>
                    <a:pt x="27" y="7"/>
                  </a:cubicBezTo>
                  <a:cubicBezTo>
                    <a:pt x="28" y="5"/>
                    <a:pt x="27" y="4"/>
                    <a:pt x="26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73"/>
            <p:cNvSpPr>
              <a:spLocks/>
            </p:cNvSpPr>
            <p:nvPr/>
          </p:nvSpPr>
          <p:spPr bwMode="auto">
            <a:xfrm>
              <a:off x="2324304" y="3789099"/>
              <a:ext cx="209810" cy="385397"/>
            </a:xfrm>
            <a:custGeom>
              <a:avLst/>
              <a:gdLst>
                <a:gd name="T0" fmla="*/ 62 w 88"/>
                <a:gd name="T1" fmla="*/ 161 h 161"/>
                <a:gd name="T2" fmla="*/ 82 w 88"/>
                <a:gd name="T3" fmla="*/ 158 h 161"/>
                <a:gd name="T4" fmla="*/ 84 w 88"/>
                <a:gd name="T5" fmla="*/ 145 h 161"/>
                <a:gd name="T6" fmla="*/ 87 w 88"/>
                <a:gd name="T7" fmla="*/ 69 h 161"/>
                <a:gd name="T8" fmla="*/ 87 w 88"/>
                <a:gd name="T9" fmla="*/ 2 h 161"/>
                <a:gd name="T10" fmla="*/ 66 w 88"/>
                <a:gd name="T11" fmla="*/ 0 h 161"/>
                <a:gd name="T12" fmla="*/ 66 w 88"/>
                <a:gd name="T13" fmla="*/ 7 h 161"/>
                <a:gd name="T14" fmla="*/ 82 w 88"/>
                <a:gd name="T15" fmla="*/ 8 h 161"/>
                <a:gd name="T16" fmla="*/ 82 w 88"/>
                <a:gd name="T17" fmla="*/ 67 h 161"/>
                <a:gd name="T18" fmla="*/ 79 w 88"/>
                <a:gd name="T19" fmla="*/ 134 h 161"/>
                <a:gd name="T20" fmla="*/ 77 w 88"/>
                <a:gd name="T21" fmla="*/ 146 h 161"/>
                <a:gd name="T22" fmla="*/ 60 w 88"/>
                <a:gd name="T23" fmla="*/ 148 h 161"/>
                <a:gd name="T24" fmla="*/ 29 w 88"/>
                <a:gd name="T25" fmla="*/ 148 h 161"/>
                <a:gd name="T26" fmla="*/ 11 w 88"/>
                <a:gd name="T27" fmla="*/ 146 h 161"/>
                <a:gd name="T28" fmla="*/ 9 w 88"/>
                <a:gd name="T29" fmla="*/ 134 h 161"/>
                <a:gd name="T30" fmla="*/ 7 w 88"/>
                <a:gd name="T31" fmla="*/ 67 h 161"/>
                <a:gd name="T32" fmla="*/ 7 w 88"/>
                <a:gd name="T33" fmla="*/ 8 h 161"/>
                <a:gd name="T34" fmla="*/ 26 w 88"/>
                <a:gd name="T35" fmla="*/ 7 h 161"/>
                <a:gd name="T36" fmla="*/ 27 w 88"/>
                <a:gd name="T37" fmla="*/ 7 h 161"/>
                <a:gd name="T38" fmla="*/ 26 w 88"/>
                <a:gd name="T39" fmla="*/ 0 h 161"/>
                <a:gd name="T40" fmla="*/ 24 w 88"/>
                <a:gd name="T41" fmla="*/ 0 h 161"/>
                <a:gd name="T42" fmla="*/ 1 w 88"/>
                <a:gd name="T43" fmla="*/ 2 h 161"/>
                <a:gd name="T44" fmla="*/ 2 w 88"/>
                <a:gd name="T45" fmla="*/ 69 h 161"/>
                <a:gd name="T46" fmla="*/ 5 w 88"/>
                <a:gd name="T47" fmla="*/ 145 h 161"/>
                <a:gd name="T48" fmla="*/ 7 w 88"/>
                <a:gd name="T49" fmla="*/ 158 h 161"/>
                <a:gd name="T50" fmla="*/ 27 w 88"/>
                <a:gd name="T51" fmla="*/ 161 h 161"/>
                <a:gd name="T52" fmla="*/ 62 w 88"/>
                <a:gd name="T53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161">
                  <a:moveTo>
                    <a:pt x="62" y="161"/>
                  </a:moveTo>
                  <a:cubicBezTo>
                    <a:pt x="72" y="161"/>
                    <a:pt x="81" y="159"/>
                    <a:pt x="82" y="158"/>
                  </a:cubicBezTo>
                  <a:cubicBezTo>
                    <a:pt x="83" y="157"/>
                    <a:pt x="84" y="151"/>
                    <a:pt x="84" y="145"/>
                  </a:cubicBezTo>
                  <a:cubicBezTo>
                    <a:pt x="84" y="139"/>
                    <a:pt x="85" y="105"/>
                    <a:pt x="87" y="69"/>
                  </a:cubicBezTo>
                  <a:cubicBezTo>
                    <a:pt x="88" y="32"/>
                    <a:pt x="88" y="2"/>
                    <a:pt x="87" y="2"/>
                  </a:cubicBezTo>
                  <a:cubicBezTo>
                    <a:pt x="86" y="1"/>
                    <a:pt x="77" y="1"/>
                    <a:pt x="66" y="0"/>
                  </a:cubicBezTo>
                  <a:cubicBezTo>
                    <a:pt x="66" y="3"/>
                    <a:pt x="66" y="5"/>
                    <a:pt x="66" y="7"/>
                  </a:cubicBezTo>
                  <a:cubicBezTo>
                    <a:pt x="74" y="7"/>
                    <a:pt x="81" y="8"/>
                    <a:pt x="82" y="8"/>
                  </a:cubicBezTo>
                  <a:cubicBezTo>
                    <a:pt x="83" y="9"/>
                    <a:pt x="83" y="35"/>
                    <a:pt x="82" y="67"/>
                  </a:cubicBezTo>
                  <a:cubicBezTo>
                    <a:pt x="80" y="99"/>
                    <a:pt x="79" y="129"/>
                    <a:pt x="79" y="134"/>
                  </a:cubicBezTo>
                  <a:cubicBezTo>
                    <a:pt x="79" y="139"/>
                    <a:pt x="78" y="144"/>
                    <a:pt x="77" y="146"/>
                  </a:cubicBezTo>
                  <a:cubicBezTo>
                    <a:pt x="76" y="147"/>
                    <a:pt x="68" y="148"/>
                    <a:pt x="60" y="148"/>
                  </a:cubicBezTo>
                  <a:cubicBezTo>
                    <a:pt x="51" y="148"/>
                    <a:pt x="37" y="148"/>
                    <a:pt x="29" y="148"/>
                  </a:cubicBezTo>
                  <a:cubicBezTo>
                    <a:pt x="20" y="148"/>
                    <a:pt x="12" y="147"/>
                    <a:pt x="11" y="146"/>
                  </a:cubicBezTo>
                  <a:cubicBezTo>
                    <a:pt x="10" y="144"/>
                    <a:pt x="9" y="139"/>
                    <a:pt x="9" y="134"/>
                  </a:cubicBezTo>
                  <a:cubicBezTo>
                    <a:pt x="9" y="129"/>
                    <a:pt x="8" y="99"/>
                    <a:pt x="7" y="67"/>
                  </a:cubicBezTo>
                  <a:cubicBezTo>
                    <a:pt x="6" y="35"/>
                    <a:pt x="6" y="9"/>
                    <a:pt x="7" y="8"/>
                  </a:cubicBezTo>
                  <a:cubicBezTo>
                    <a:pt x="7" y="8"/>
                    <a:pt x="16" y="7"/>
                    <a:pt x="2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4" y="0"/>
                  </a:cubicBezTo>
                  <a:cubicBezTo>
                    <a:pt x="13" y="0"/>
                    <a:pt x="3" y="1"/>
                    <a:pt x="1" y="2"/>
                  </a:cubicBezTo>
                  <a:cubicBezTo>
                    <a:pt x="0" y="2"/>
                    <a:pt x="1" y="32"/>
                    <a:pt x="2" y="69"/>
                  </a:cubicBezTo>
                  <a:cubicBezTo>
                    <a:pt x="3" y="105"/>
                    <a:pt x="5" y="139"/>
                    <a:pt x="5" y="145"/>
                  </a:cubicBezTo>
                  <a:cubicBezTo>
                    <a:pt x="5" y="151"/>
                    <a:pt x="6" y="157"/>
                    <a:pt x="7" y="158"/>
                  </a:cubicBezTo>
                  <a:cubicBezTo>
                    <a:pt x="8" y="159"/>
                    <a:pt x="17" y="161"/>
                    <a:pt x="27" y="161"/>
                  </a:cubicBezTo>
                  <a:cubicBezTo>
                    <a:pt x="36" y="161"/>
                    <a:pt x="52" y="161"/>
                    <a:pt x="62" y="1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74"/>
            <p:cNvSpPr>
              <a:spLocks/>
            </p:cNvSpPr>
            <p:nvPr/>
          </p:nvSpPr>
          <p:spPr bwMode="auto">
            <a:xfrm>
              <a:off x="2367456" y="3668570"/>
              <a:ext cx="7440" cy="13393"/>
            </a:xfrm>
            <a:custGeom>
              <a:avLst/>
              <a:gdLst>
                <a:gd name="T0" fmla="*/ 1 w 3"/>
                <a:gd name="T1" fmla="*/ 6 h 6"/>
                <a:gd name="T2" fmla="*/ 2 w 3"/>
                <a:gd name="T3" fmla="*/ 6 h 6"/>
                <a:gd name="T4" fmla="*/ 2 w 3"/>
                <a:gd name="T5" fmla="*/ 5 h 6"/>
                <a:gd name="T6" fmla="*/ 3 w 3"/>
                <a:gd name="T7" fmla="*/ 5 h 6"/>
                <a:gd name="T8" fmla="*/ 3 w 3"/>
                <a:gd name="T9" fmla="*/ 6 h 6"/>
                <a:gd name="T10" fmla="*/ 3 w 3"/>
                <a:gd name="T11" fmla="*/ 6 h 6"/>
                <a:gd name="T12" fmla="*/ 3 w 3"/>
                <a:gd name="T13" fmla="*/ 6 h 6"/>
                <a:gd name="T14" fmla="*/ 2 w 3"/>
                <a:gd name="T15" fmla="*/ 1 h 6"/>
                <a:gd name="T16" fmla="*/ 1 w 3"/>
                <a:gd name="T17" fmla="*/ 0 h 6"/>
                <a:gd name="T18" fmla="*/ 0 w 3"/>
                <a:gd name="T19" fmla="*/ 1 h 6"/>
                <a:gd name="T20" fmla="*/ 1 w 3"/>
                <a:gd name="T21" fmla="*/ 6 h 6"/>
                <a:gd name="T22" fmla="*/ 1 w 3"/>
                <a:gd name="T2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75"/>
            <p:cNvSpPr>
              <a:spLocks/>
            </p:cNvSpPr>
            <p:nvPr/>
          </p:nvSpPr>
          <p:spPr bwMode="auto">
            <a:xfrm>
              <a:off x="2300496" y="3684938"/>
              <a:ext cx="162193" cy="62497"/>
            </a:xfrm>
            <a:custGeom>
              <a:avLst/>
              <a:gdLst>
                <a:gd name="T0" fmla="*/ 28 w 68"/>
                <a:gd name="T1" fmla="*/ 24 h 26"/>
                <a:gd name="T2" fmla="*/ 28 w 68"/>
                <a:gd name="T3" fmla="*/ 24 h 26"/>
                <a:gd name="T4" fmla="*/ 28 w 68"/>
                <a:gd name="T5" fmla="*/ 24 h 26"/>
                <a:gd name="T6" fmla="*/ 28 w 68"/>
                <a:gd name="T7" fmla="*/ 24 h 26"/>
                <a:gd name="T8" fmla="*/ 28 w 68"/>
                <a:gd name="T9" fmla="*/ 23 h 26"/>
                <a:gd name="T10" fmla="*/ 29 w 68"/>
                <a:gd name="T11" fmla="*/ 22 h 26"/>
                <a:gd name="T12" fmla="*/ 30 w 68"/>
                <a:gd name="T13" fmla="*/ 21 h 26"/>
                <a:gd name="T14" fmla="*/ 32 w 68"/>
                <a:gd name="T15" fmla="*/ 20 h 26"/>
                <a:gd name="T16" fmla="*/ 34 w 68"/>
                <a:gd name="T17" fmla="*/ 20 h 26"/>
                <a:gd name="T18" fmla="*/ 36 w 68"/>
                <a:gd name="T19" fmla="*/ 19 h 26"/>
                <a:gd name="T20" fmla="*/ 38 w 68"/>
                <a:gd name="T21" fmla="*/ 19 h 26"/>
                <a:gd name="T22" fmla="*/ 40 w 68"/>
                <a:gd name="T23" fmla="*/ 20 h 26"/>
                <a:gd name="T24" fmla="*/ 41 w 68"/>
                <a:gd name="T25" fmla="*/ 21 h 26"/>
                <a:gd name="T26" fmla="*/ 41 w 68"/>
                <a:gd name="T27" fmla="*/ 21 h 26"/>
                <a:gd name="T28" fmla="*/ 42 w 68"/>
                <a:gd name="T29" fmla="*/ 21 h 26"/>
                <a:gd name="T30" fmla="*/ 41 w 68"/>
                <a:gd name="T31" fmla="*/ 19 h 26"/>
                <a:gd name="T32" fmla="*/ 48 w 68"/>
                <a:gd name="T33" fmla="*/ 16 h 26"/>
                <a:gd name="T34" fmla="*/ 49 w 68"/>
                <a:gd name="T35" fmla="*/ 16 h 26"/>
                <a:gd name="T36" fmla="*/ 50 w 68"/>
                <a:gd name="T37" fmla="*/ 16 h 26"/>
                <a:gd name="T38" fmla="*/ 51 w 68"/>
                <a:gd name="T39" fmla="*/ 16 h 26"/>
                <a:gd name="T40" fmla="*/ 53 w 68"/>
                <a:gd name="T41" fmla="*/ 16 h 26"/>
                <a:gd name="T42" fmla="*/ 56 w 68"/>
                <a:gd name="T43" fmla="*/ 18 h 26"/>
                <a:gd name="T44" fmla="*/ 56 w 68"/>
                <a:gd name="T45" fmla="*/ 18 h 26"/>
                <a:gd name="T46" fmla="*/ 56 w 68"/>
                <a:gd name="T47" fmla="*/ 17 h 26"/>
                <a:gd name="T48" fmla="*/ 55 w 68"/>
                <a:gd name="T49" fmla="*/ 16 h 26"/>
                <a:gd name="T50" fmla="*/ 55 w 68"/>
                <a:gd name="T51" fmla="*/ 15 h 26"/>
                <a:gd name="T52" fmla="*/ 58 w 68"/>
                <a:gd name="T53" fmla="*/ 13 h 26"/>
                <a:gd name="T54" fmla="*/ 64 w 68"/>
                <a:gd name="T55" fmla="*/ 11 h 26"/>
                <a:gd name="T56" fmla="*/ 67 w 68"/>
                <a:gd name="T57" fmla="*/ 12 h 26"/>
                <a:gd name="T58" fmla="*/ 67 w 68"/>
                <a:gd name="T59" fmla="*/ 12 h 26"/>
                <a:gd name="T60" fmla="*/ 67 w 68"/>
                <a:gd name="T61" fmla="*/ 12 h 26"/>
                <a:gd name="T62" fmla="*/ 68 w 68"/>
                <a:gd name="T63" fmla="*/ 12 h 26"/>
                <a:gd name="T64" fmla="*/ 67 w 68"/>
                <a:gd name="T65" fmla="*/ 11 h 26"/>
                <a:gd name="T66" fmla="*/ 31 w 68"/>
                <a:gd name="T67" fmla="*/ 1 h 26"/>
                <a:gd name="T68" fmla="*/ 31 w 68"/>
                <a:gd name="T69" fmla="*/ 1 h 26"/>
                <a:gd name="T70" fmla="*/ 31 w 68"/>
                <a:gd name="T71" fmla="*/ 1 h 26"/>
                <a:gd name="T72" fmla="*/ 30 w 68"/>
                <a:gd name="T73" fmla="*/ 1 h 26"/>
                <a:gd name="T74" fmla="*/ 30 w 68"/>
                <a:gd name="T75" fmla="*/ 1 h 26"/>
                <a:gd name="T76" fmla="*/ 30 w 68"/>
                <a:gd name="T77" fmla="*/ 1 h 26"/>
                <a:gd name="T78" fmla="*/ 0 w 68"/>
                <a:gd name="T79" fmla="*/ 23 h 26"/>
                <a:gd name="T80" fmla="*/ 0 w 68"/>
                <a:gd name="T81" fmla="*/ 24 h 26"/>
                <a:gd name="T82" fmla="*/ 0 w 68"/>
                <a:gd name="T83" fmla="*/ 24 h 26"/>
                <a:gd name="T84" fmla="*/ 1 w 68"/>
                <a:gd name="T85" fmla="*/ 24 h 26"/>
                <a:gd name="T86" fmla="*/ 3 w 68"/>
                <a:gd name="T87" fmla="*/ 23 h 26"/>
                <a:gd name="T88" fmla="*/ 5 w 68"/>
                <a:gd name="T89" fmla="*/ 23 h 26"/>
                <a:gd name="T90" fmla="*/ 7 w 68"/>
                <a:gd name="T91" fmla="*/ 22 h 26"/>
                <a:gd name="T92" fmla="*/ 9 w 68"/>
                <a:gd name="T93" fmla="*/ 23 h 26"/>
                <a:gd name="T94" fmla="*/ 10 w 68"/>
                <a:gd name="T95" fmla="*/ 23 h 26"/>
                <a:gd name="T96" fmla="*/ 11 w 68"/>
                <a:gd name="T97" fmla="*/ 23 h 26"/>
                <a:gd name="T98" fmla="*/ 13 w 68"/>
                <a:gd name="T99" fmla="*/ 24 h 26"/>
                <a:gd name="T100" fmla="*/ 12 w 68"/>
                <a:gd name="T101" fmla="*/ 25 h 26"/>
                <a:gd name="T102" fmla="*/ 13 w 68"/>
                <a:gd name="T103" fmla="*/ 26 h 26"/>
                <a:gd name="T104" fmla="*/ 13 w 68"/>
                <a:gd name="T105" fmla="*/ 26 h 26"/>
                <a:gd name="T106" fmla="*/ 14 w 68"/>
                <a:gd name="T107" fmla="*/ 25 h 26"/>
                <a:gd name="T108" fmla="*/ 16 w 68"/>
                <a:gd name="T109" fmla="*/ 23 h 26"/>
                <a:gd name="T110" fmla="*/ 18 w 68"/>
                <a:gd name="T111" fmla="*/ 22 h 26"/>
                <a:gd name="T112" fmla="*/ 20 w 68"/>
                <a:gd name="T113" fmla="*/ 22 h 26"/>
                <a:gd name="T114" fmla="*/ 23 w 68"/>
                <a:gd name="T115" fmla="*/ 22 h 26"/>
                <a:gd name="T116" fmla="*/ 25 w 68"/>
                <a:gd name="T117" fmla="*/ 22 h 26"/>
                <a:gd name="T118" fmla="*/ 27 w 68"/>
                <a:gd name="T119" fmla="*/ 22 h 26"/>
                <a:gd name="T120" fmla="*/ 27 w 68"/>
                <a:gd name="T121" fmla="*/ 22 h 26"/>
                <a:gd name="T122" fmla="*/ 28 w 68"/>
                <a:gd name="T12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8" h="26">
                  <a:moveTo>
                    <a:pt x="28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0"/>
                    <a:pt x="33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5" y="19"/>
                    <a:pt x="35" y="19"/>
                    <a:pt x="36" y="19"/>
                  </a:cubicBezTo>
                  <a:cubicBezTo>
                    <a:pt x="36" y="19"/>
                    <a:pt x="36" y="19"/>
                    <a:pt x="37" y="19"/>
                  </a:cubicBezTo>
                  <a:cubicBezTo>
                    <a:pt x="37" y="19"/>
                    <a:pt x="38" y="19"/>
                    <a:pt x="38" y="19"/>
                  </a:cubicBezTo>
                  <a:cubicBezTo>
                    <a:pt x="38" y="19"/>
                    <a:pt x="39" y="19"/>
                    <a:pt x="39" y="19"/>
                  </a:cubicBezTo>
                  <a:cubicBezTo>
                    <a:pt x="39" y="19"/>
                    <a:pt x="40" y="20"/>
                    <a:pt x="40" y="20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0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19"/>
                    <a:pt x="43" y="18"/>
                    <a:pt x="43" y="18"/>
                  </a:cubicBezTo>
                  <a:cubicBezTo>
                    <a:pt x="45" y="17"/>
                    <a:pt x="46" y="17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9" y="16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3" y="16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5"/>
                  </a:cubicBezTo>
                  <a:cubicBezTo>
                    <a:pt x="55" y="15"/>
                    <a:pt x="55" y="15"/>
                    <a:pt x="56" y="15"/>
                  </a:cubicBezTo>
                  <a:cubicBezTo>
                    <a:pt x="56" y="15"/>
                    <a:pt x="57" y="14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9" y="13"/>
                    <a:pt x="61" y="12"/>
                    <a:pt x="64" y="11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2"/>
                    <a:pt x="68" y="12"/>
                    <a:pt x="68" y="11"/>
                  </a:cubicBezTo>
                  <a:cubicBezTo>
                    <a:pt x="68" y="11"/>
                    <a:pt x="68" y="11"/>
                    <a:pt x="67" y="1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0"/>
                    <a:pt x="31" y="0"/>
                  </a:cubicBezTo>
                  <a:cubicBezTo>
                    <a:pt x="31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4" y="23"/>
                    <a:pt x="5" y="23"/>
                    <a:pt x="5" y="23"/>
                  </a:cubicBezTo>
                  <a:cubicBezTo>
                    <a:pt x="5" y="23"/>
                    <a:pt x="6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4" y="26"/>
                    <a:pt x="14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3"/>
                    <a:pt x="16" y="23"/>
                  </a:cubicBezTo>
                  <a:cubicBezTo>
                    <a:pt x="16" y="23"/>
                    <a:pt x="16" y="23"/>
                    <a:pt x="17" y="23"/>
                  </a:cubicBezTo>
                  <a:cubicBezTo>
                    <a:pt x="17" y="23"/>
                    <a:pt x="18" y="23"/>
                    <a:pt x="18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2" y="22"/>
                    <a:pt x="22" y="22"/>
                    <a:pt x="23" y="22"/>
                  </a:cubicBezTo>
                  <a:cubicBezTo>
                    <a:pt x="23" y="22"/>
                    <a:pt x="23" y="22"/>
                    <a:pt x="24" y="22"/>
                  </a:cubicBezTo>
                  <a:cubicBezTo>
                    <a:pt x="24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2"/>
                    <a:pt x="26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7" y="24"/>
                    <a:pt x="28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76"/>
            <p:cNvSpPr>
              <a:spLocks/>
            </p:cNvSpPr>
            <p:nvPr/>
          </p:nvSpPr>
          <p:spPr bwMode="auto">
            <a:xfrm>
              <a:off x="2419537" y="3867965"/>
              <a:ext cx="93745" cy="220226"/>
            </a:xfrm>
            <a:custGeom>
              <a:avLst/>
              <a:gdLst>
                <a:gd name="T0" fmla="*/ 38 w 39"/>
                <a:gd name="T1" fmla="*/ 1 h 92"/>
                <a:gd name="T2" fmla="*/ 21 w 39"/>
                <a:gd name="T3" fmla="*/ 0 h 92"/>
                <a:gd name="T4" fmla="*/ 9 w 39"/>
                <a:gd name="T5" fmla="*/ 0 h 92"/>
                <a:gd name="T6" fmla="*/ 9 w 39"/>
                <a:gd name="T7" fmla="*/ 3 h 92"/>
                <a:gd name="T8" fmla="*/ 18 w 39"/>
                <a:gd name="T9" fmla="*/ 10 h 92"/>
                <a:gd name="T10" fmla="*/ 27 w 39"/>
                <a:gd name="T11" fmla="*/ 16 h 92"/>
                <a:gd name="T12" fmla="*/ 29 w 39"/>
                <a:gd name="T13" fmla="*/ 22 h 92"/>
                <a:gd name="T14" fmla="*/ 10 w 39"/>
                <a:gd name="T15" fmla="*/ 42 h 92"/>
                <a:gd name="T16" fmla="*/ 1 w 39"/>
                <a:gd name="T17" fmla="*/ 50 h 92"/>
                <a:gd name="T18" fmla="*/ 0 w 39"/>
                <a:gd name="T19" fmla="*/ 55 h 92"/>
                <a:gd name="T20" fmla="*/ 6 w 39"/>
                <a:gd name="T21" fmla="*/ 62 h 92"/>
                <a:gd name="T22" fmla="*/ 18 w 39"/>
                <a:gd name="T23" fmla="*/ 64 h 92"/>
                <a:gd name="T24" fmla="*/ 25 w 39"/>
                <a:gd name="T25" fmla="*/ 64 h 92"/>
                <a:gd name="T26" fmla="*/ 28 w 39"/>
                <a:gd name="T27" fmla="*/ 67 h 92"/>
                <a:gd name="T28" fmla="*/ 14 w 39"/>
                <a:gd name="T29" fmla="*/ 80 h 92"/>
                <a:gd name="T30" fmla="*/ 13 w 39"/>
                <a:gd name="T31" fmla="*/ 81 h 92"/>
                <a:gd name="T32" fmla="*/ 11 w 39"/>
                <a:gd name="T33" fmla="*/ 84 h 92"/>
                <a:gd name="T34" fmla="*/ 18 w 39"/>
                <a:gd name="T35" fmla="*/ 90 h 92"/>
                <a:gd name="T36" fmla="*/ 28 w 39"/>
                <a:gd name="T37" fmla="*/ 92 h 92"/>
                <a:gd name="T38" fmla="*/ 35 w 39"/>
                <a:gd name="T39" fmla="*/ 91 h 92"/>
                <a:gd name="T40" fmla="*/ 36 w 39"/>
                <a:gd name="T41" fmla="*/ 90 h 92"/>
                <a:gd name="T42" fmla="*/ 38 w 39"/>
                <a:gd name="T43" fmla="*/ 45 h 92"/>
                <a:gd name="T44" fmla="*/ 38 w 39"/>
                <a:gd name="T45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92">
                  <a:moveTo>
                    <a:pt x="38" y="1"/>
                  </a:moveTo>
                  <a:cubicBezTo>
                    <a:pt x="37" y="1"/>
                    <a:pt x="29" y="0"/>
                    <a:pt x="21" y="0"/>
                  </a:cubicBezTo>
                  <a:cubicBezTo>
                    <a:pt x="17" y="0"/>
                    <a:pt x="13" y="0"/>
                    <a:pt x="9" y="0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10" y="6"/>
                    <a:pt x="14" y="8"/>
                    <a:pt x="18" y="10"/>
                  </a:cubicBezTo>
                  <a:cubicBezTo>
                    <a:pt x="21" y="12"/>
                    <a:pt x="25" y="14"/>
                    <a:pt x="27" y="16"/>
                  </a:cubicBezTo>
                  <a:cubicBezTo>
                    <a:pt x="28" y="18"/>
                    <a:pt x="29" y="20"/>
                    <a:pt x="29" y="22"/>
                  </a:cubicBezTo>
                  <a:cubicBezTo>
                    <a:pt x="28" y="29"/>
                    <a:pt x="18" y="36"/>
                    <a:pt x="10" y="42"/>
                  </a:cubicBezTo>
                  <a:cubicBezTo>
                    <a:pt x="6" y="45"/>
                    <a:pt x="2" y="48"/>
                    <a:pt x="1" y="50"/>
                  </a:cubicBezTo>
                  <a:cubicBezTo>
                    <a:pt x="0" y="52"/>
                    <a:pt x="0" y="54"/>
                    <a:pt x="0" y="55"/>
                  </a:cubicBezTo>
                  <a:cubicBezTo>
                    <a:pt x="1" y="58"/>
                    <a:pt x="3" y="60"/>
                    <a:pt x="6" y="62"/>
                  </a:cubicBezTo>
                  <a:cubicBezTo>
                    <a:pt x="10" y="64"/>
                    <a:pt x="14" y="64"/>
                    <a:pt x="18" y="64"/>
                  </a:cubicBezTo>
                  <a:cubicBezTo>
                    <a:pt x="20" y="64"/>
                    <a:pt x="23" y="64"/>
                    <a:pt x="25" y="64"/>
                  </a:cubicBezTo>
                  <a:cubicBezTo>
                    <a:pt x="28" y="65"/>
                    <a:pt x="28" y="66"/>
                    <a:pt x="28" y="67"/>
                  </a:cubicBezTo>
                  <a:cubicBezTo>
                    <a:pt x="29" y="72"/>
                    <a:pt x="15" y="80"/>
                    <a:pt x="14" y="80"/>
                  </a:cubicBezTo>
                  <a:cubicBezTo>
                    <a:pt x="14" y="81"/>
                    <a:pt x="13" y="81"/>
                    <a:pt x="13" y="81"/>
                  </a:cubicBezTo>
                  <a:cubicBezTo>
                    <a:pt x="11" y="82"/>
                    <a:pt x="11" y="83"/>
                    <a:pt x="11" y="84"/>
                  </a:cubicBezTo>
                  <a:cubicBezTo>
                    <a:pt x="12" y="86"/>
                    <a:pt x="15" y="89"/>
                    <a:pt x="18" y="90"/>
                  </a:cubicBezTo>
                  <a:cubicBezTo>
                    <a:pt x="21" y="91"/>
                    <a:pt x="25" y="92"/>
                    <a:pt x="28" y="92"/>
                  </a:cubicBezTo>
                  <a:cubicBezTo>
                    <a:pt x="31" y="92"/>
                    <a:pt x="33" y="91"/>
                    <a:pt x="35" y="91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81"/>
                    <a:pt x="37" y="63"/>
                    <a:pt x="38" y="45"/>
                  </a:cubicBezTo>
                  <a:cubicBezTo>
                    <a:pt x="39" y="21"/>
                    <a:pt x="39" y="2"/>
                    <a:pt x="3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77"/>
            <p:cNvSpPr>
              <a:spLocks/>
            </p:cNvSpPr>
            <p:nvPr/>
          </p:nvSpPr>
          <p:spPr bwMode="auto">
            <a:xfrm>
              <a:off x="2346624" y="3735531"/>
              <a:ext cx="159217" cy="391349"/>
            </a:xfrm>
            <a:custGeom>
              <a:avLst/>
              <a:gdLst>
                <a:gd name="T0" fmla="*/ 19 w 67"/>
                <a:gd name="T1" fmla="*/ 56 h 164"/>
                <a:gd name="T2" fmla="*/ 1 w 67"/>
                <a:gd name="T3" fmla="*/ 57 h 164"/>
                <a:gd name="T4" fmla="*/ 2 w 67"/>
                <a:gd name="T5" fmla="*/ 101 h 164"/>
                <a:gd name="T6" fmla="*/ 4 w 67"/>
                <a:gd name="T7" fmla="*/ 151 h 164"/>
                <a:gd name="T8" fmla="*/ 6 w 67"/>
                <a:gd name="T9" fmla="*/ 162 h 164"/>
                <a:gd name="T10" fmla="*/ 21 w 67"/>
                <a:gd name="T11" fmla="*/ 164 h 164"/>
                <a:gd name="T12" fmla="*/ 49 w 67"/>
                <a:gd name="T13" fmla="*/ 164 h 164"/>
                <a:gd name="T14" fmla="*/ 65 w 67"/>
                <a:gd name="T15" fmla="*/ 162 h 164"/>
                <a:gd name="T16" fmla="*/ 67 w 67"/>
                <a:gd name="T17" fmla="*/ 151 h 164"/>
                <a:gd name="T18" fmla="*/ 67 w 67"/>
                <a:gd name="T19" fmla="*/ 151 h 164"/>
                <a:gd name="T20" fmla="*/ 55 w 67"/>
                <a:gd name="T21" fmla="*/ 154 h 164"/>
                <a:gd name="T22" fmla="*/ 44 w 67"/>
                <a:gd name="T23" fmla="*/ 152 h 164"/>
                <a:gd name="T24" fmla="*/ 35 w 67"/>
                <a:gd name="T25" fmla="*/ 142 h 164"/>
                <a:gd name="T26" fmla="*/ 39 w 67"/>
                <a:gd name="T27" fmla="*/ 136 h 164"/>
                <a:gd name="T28" fmla="*/ 42 w 67"/>
                <a:gd name="T29" fmla="*/ 134 h 164"/>
                <a:gd name="T30" fmla="*/ 43 w 67"/>
                <a:gd name="T31" fmla="*/ 133 h 164"/>
                <a:gd name="T32" fmla="*/ 51 w 67"/>
                <a:gd name="T33" fmla="*/ 126 h 164"/>
                <a:gd name="T34" fmla="*/ 51 w 67"/>
                <a:gd name="T35" fmla="*/ 126 h 164"/>
                <a:gd name="T36" fmla="*/ 45 w 67"/>
                <a:gd name="T37" fmla="*/ 126 h 164"/>
                <a:gd name="T38" fmla="*/ 31 w 67"/>
                <a:gd name="T39" fmla="*/ 124 h 164"/>
                <a:gd name="T40" fmla="*/ 23 w 67"/>
                <a:gd name="T41" fmla="*/ 115 h 164"/>
                <a:gd name="T42" fmla="*/ 25 w 67"/>
                <a:gd name="T43" fmla="*/ 107 h 164"/>
                <a:gd name="T44" fmla="*/ 35 w 67"/>
                <a:gd name="T45" fmla="*/ 98 h 164"/>
                <a:gd name="T46" fmla="*/ 52 w 67"/>
                <a:gd name="T47" fmla="*/ 80 h 164"/>
                <a:gd name="T48" fmla="*/ 51 w 67"/>
                <a:gd name="T49" fmla="*/ 77 h 164"/>
                <a:gd name="T50" fmla="*/ 43 w 67"/>
                <a:gd name="T51" fmla="*/ 72 h 164"/>
                <a:gd name="T52" fmla="*/ 33 w 67"/>
                <a:gd name="T53" fmla="*/ 63 h 164"/>
                <a:gd name="T54" fmla="*/ 33 w 67"/>
                <a:gd name="T55" fmla="*/ 56 h 164"/>
                <a:gd name="T56" fmla="*/ 28 w 67"/>
                <a:gd name="T57" fmla="*/ 56 h 164"/>
                <a:gd name="T58" fmla="*/ 27 w 67"/>
                <a:gd name="T59" fmla="*/ 56 h 164"/>
                <a:gd name="T60" fmla="*/ 16 w 67"/>
                <a:gd name="T61" fmla="*/ 0 h 164"/>
                <a:gd name="T62" fmla="*/ 15 w 67"/>
                <a:gd name="T63" fmla="*/ 1 h 164"/>
                <a:gd name="T64" fmla="*/ 25 w 67"/>
                <a:gd name="T65" fmla="*/ 56 h 164"/>
                <a:gd name="T66" fmla="*/ 23 w 67"/>
                <a:gd name="T67" fmla="*/ 56 h 164"/>
                <a:gd name="T68" fmla="*/ 19 w 67"/>
                <a:gd name="T69" fmla="*/ 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" h="164">
                  <a:moveTo>
                    <a:pt x="19" y="56"/>
                  </a:moveTo>
                  <a:cubicBezTo>
                    <a:pt x="10" y="56"/>
                    <a:pt x="2" y="57"/>
                    <a:pt x="1" y="57"/>
                  </a:cubicBezTo>
                  <a:cubicBezTo>
                    <a:pt x="0" y="58"/>
                    <a:pt x="1" y="77"/>
                    <a:pt x="2" y="101"/>
                  </a:cubicBezTo>
                  <a:cubicBezTo>
                    <a:pt x="3" y="124"/>
                    <a:pt x="4" y="147"/>
                    <a:pt x="4" y="151"/>
                  </a:cubicBezTo>
                  <a:cubicBezTo>
                    <a:pt x="4" y="156"/>
                    <a:pt x="5" y="161"/>
                    <a:pt x="6" y="162"/>
                  </a:cubicBezTo>
                  <a:cubicBezTo>
                    <a:pt x="7" y="163"/>
                    <a:pt x="14" y="164"/>
                    <a:pt x="21" y="164"/>
                  </a:cubicBezTo>
                  <a:cubicBezTo>
                    <a:pt x="29" y="164"/>
                    <a:pt x="42" y="164"/>
                    <a:pt x="49" y="164"/>
                  </a:cubicBezTo>
                  <a:cubicBezTo>
                    <a:pt x="57" y="164"/>
                    <a:pt x="64" y="163"/>
                    <a:pt x="65" y="162"/>
                  </a:cubicBezTo>
                  <a:cubicBezTo>
                    <a:pt x="66" y="161"/>
                    <a:pt x="67" y="156"/>
                    <a:pt x="67" y="151"/>
                  </a:cubicBezTo>
                  <a:cubicBezTo>
                    <a:pt x="67" y="151"/>
                    <a:pt x="67" y="151"/>
                    <a:pt x="67" y="151"/>
                  </a:cubicBezTo>
                  <a:cubicBezTo>
                    <a:pt x="63" y="153"/>
                    <a:pt x="58" y="154"/>
                    <a:pt x="55" y="154"/>
                  </a:cubicBezTo>
                  <a:cubicBezTo>
                    <a:pt x="51" y="154"/>
                    <a:pt x="47" y="153"/>
                    <a:pt x="44" y="152"/>
                  </a:cubicBezTo>
                  <a:cubicBezTo>
                    <a:pt x="40" y="150"/>
                    <a:pt x="35" y="147"/>
                    <a:pt x="35" y="142"/>
                  </a:cubicBezTo>
                  <a:cubicBezTo>
                    <a:pt x="34" y="140"/>
                    <a:pt x="35" y="138"/>
                    <a:pt x="39" y="136"/>
                  </a:cubicBezTo>
                  <a:cubicBezTo>
                    <a:pt x="40" y="135"/>
                    <a:pt x="41" y="135"/>
                    <a:pt x="42" y="134"/>
                  </a:cubicBezTo>
                  <a:cubicBezTo>
                    <a:pt x="42" y="134"/>
                    <a:pt x="43" y="134"/>
                    <a:pt x="43" y="133"/>
                  </a:cubicBezTo>
                  <a:cubicBezTo>
                    <a:pt x="48" y="130"/>
                    <a:pt x="51" y="128"/>
                    <a:pt x="51" y="126"/>
                  </a:cubicBezTo>
                  <a:cubicBezTo>
                    <a:pt x="51" y="126"/>
                    <a:pt x="51" y="126"/>
                    <a:pt x="51" y="126"/>
                  </a:cubicBezTo>
                  <a:cubicBezTo>
                    <a:pt x="49" y="126"/>
                    <a:pt x="47" y="126"/>
                    <a:pt x="45" y="126"/>
                  </a:cubicBezTo>
                  <a:cubicBezTo>
                    <a:pt x="40" y="126"/>
                    <a:pt x="36" y="126"/>
                    <a:pt x="31" y="124"/>
                  </a:cubicBezTo>
                  <a:cubicBezTo>
                    <a:pt x="29" y="122"/>
                    <a:pt x="25" y="119"/>
                    <a:pt x="23" y="115"/>
                  </a:cubicBezTo>
                  <a:cubicBezTo>
                    <a:pt x="23" y="112"/>
                    <a:pt x="23" y="109"/>
                    <a:pt x="25" y="107"/>
                  </a:cubicBezTo>
                  <a:cubicBezTo>
                    <a:pt x="26" y="104"/>
                    <a:pt x="30" y="102"/>
                    <a:pt x="35" y="98"/>
                  </a:cubicBezTo>
                  <a:cubicBezTo>
                    <a:pt x="42" y="93"/>
                    <a:pt x="51" y="85"/>
                    <a:pt x="52" y="80"/>
                  </a:cubicBezTo>
                  <a:cubicBezTo>
                    <a:pt x="52" y="79"/>
                    <a:pt x="52" y="78"/>
                    <a:pt x="51" y="77"/>
                  </a:cubicBezTo>
                  <a:cubicBezTo>
                    <a:pt x="50" y="75"/>
                    <a:pt x="46" y="73"/>
                    <a:pt x="43" y="72"/>
                  </a:cubicBezTo>
                  <a:cubicBezTo>
                    <a:pt x="39" y="70"/>
                    <a:pt x="34" y="67"/>
                    <a:pt x="33" y="63"/>
                  </a:cubicBezTo>
                  <a:cubicBezTo>
                    <a:pt x="32" y="61"/>
                    <a:pt x="32" y="59"/>
                    <a:pt x="33" y="56"/>
                  </a:cubicBezTo>
                  <a:cubicBezTo>
                    <a:pt x="31" y="56"/>
                    <a:pt x="30" y="56"/>
                    <a:pt x="28" y="56"/>
                  </a:cubicBezTo>
                  <a:cubicBezTo>
                    <a:pt x="28" y="56"/>
                    <a:pt x="27" y="56"/>
                    <a:pt x="27" y="56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4" y="56"/>
                    <a:pt x="24" y="56"/>
                    <a:pt x="23" y="56"/>
                  </a:cubicBezTo>
                  <a:cubicBezTo>
                    <a:pt x="22" y="56"/>
                    <a:pt x="20" y="56"/>
                    <a:pt x="19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78"/>
            <p:cNvSpPr>
              <a:spLocks/>
            </p:cNvSpPr>
            <p:nvPr/>
          </p:nvSpPr>
          <p:spPr bwMode="auto">
            <a:xfrm>
              <a:off x="2398705" y="3780171"/>
              <a:ext cx="99697" cy="276771"/>
            </a:xfrm>
            <a:custGeom>
              <a:avLst/>
              <a:gdLst>
                <a:gd name="T0" fmla="*/ 35 w 42"/>
                <a:gd name="T1" fmla="*/ 54 h 116"/>
                <a:gd name="T2" fmla="*/ 18 w 42"/>
                <a:gd name="T3" fmla="*/ 33 h 116"/>
                <a:gd name="T4" fmla="*/ 32 w 42"/>
                <a:gd name="T5" fmla="*/ 3 h 116"/>
                <a:gd name="T6" fmla="*/ 27 w 42"/>
                <a:gd name="T7" fmla="*/ 0 h 116"/>
                <a:gd name="T8" fmla="*/ 20 w 42"/>
                <a:gd name="T9" fmla="*/ 3 h 116"/>
                <a:gd name="T10" fmla="*/ 20 w 42"/>
                <a:gd name="T11" fmla="*/ 3 h 116"/>
                <a:gd name="T12" fmla="*/ 23 w 42"/>
                <a:gd name="T13" fmla="*/ 3 h 116"/>
                <a:gd name="T14" fmla="*/ 28 w 42"/>
                <a:gd name="T15" fmla="*/ 5 h 116"/>
                <a:gd name="T16" fmla="*/ 14 w 42"/>
                <a:gd name="T17" fmla="*/ 35 h 116"/>
                <a:gd name="T18" fmla="*/ 31 w 42"/>
                <a:gd name="T19" fmla="*/ 57 h 116"/>
                <a:gd name="T20" fmla="*/ 4 w 42"/>
                <a:gd name="T21" fmla="*/ 89 h 116"/>
                <a:gd name="T22" fmla="*/ 10 w 42"/>
                <a:gd name="T23" fmla="*/ 103 h 116"/>
                <a:gd name="T24" fmla="*/ 30 w 42"/>
                <a:gd name="T25" fmla="*/ 106 h 116"/>
                <a:gd name="T26" fmla="*/ 22 w 42"/>
                <a:gd name="T27" fmla="*/ 116 h 116"/>
                <a:gd name="T28" fmla="*/ 22 w 42"/>
                <a:gd name="T29" fmla="*/ 116 h 116"/>
                <a:gd name="T30" fmla="*/ 34 w 42"/>
                <a:gd name="T31" fmla="*/ 103 h 116"/>
                <a:gd name="T32" fmla="*/ 14 w 42"/>
                <a:gd name="T33" fmla="*/ 101 h 116"/>
                <a:gd name="T34" fmla="*/ 9 w 42"/>
                <a:gd name="T35" fmla="*/ 86 h 116"/>
                <a:gd name="T36" fmla="*/ 35 w 42"/>
                <a:gd name="T37" fmla="*/ 5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116">
                  <a:moveTo>
                    <a:pt x="35" y="54"/>
                  </a:moveTo>
                  <a:cubicBezTo>
                    <a:pt x="29" y="47"/>
                    <a:pt x="10" y="47"/>
                    <a:pt x="18" y="33"/>
                  </a:cubicBezTo>
                  <a:cubicBezTo>
                    <a:pt x="22" y="26"/>
                    <a:pt x="38" y="12"/>
                    <a:pt x="32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5" y="0"/>
                    <a:pt x="23" y="1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3"/>
                    <a:pt x="22" y="3"/>
                    <a:pt x="23" y="3"/>
                  </a:cubicBezTo>
                  <a:cubicBezTo>
                    <a:pt x="25" y="3"/>
                    <a:pt x="26" y="3"/>
                    <a:pt x="28" y="5"/>
                  </a:cubicBezTo>
                  <a:cubicBezTo>
                    <a:pt x="34" y="14"/>
                    <a:pt x="18" y="29"/>
                    <a:pt x="14" y="35"/>
                  </a:cubicBezTo>
                  <a:cubicBezTo>
                    <a:pt x="6" y="49"/>
                    <a:pt x="25" y="50"/>
                    <a:pt x="31" y="57"/>
                  </a:cubicBezTo>
                  <a:cubicBezTo>
                    <a:pt x="38" y="67"/>
                    <a:pt x="8" y="82"/>
                    <a:pt x="4" y="89"/>
                  </a:cubicBezTo>
                  <a:cubicBezTo>
                    <a:pt x="0" y="95"/>
                    <a:pt x="5" y="100"/>
                    <a:pt x="10" y="103"/>
                  </a:cubicBezTo>
                  <a:cubicBezTo>
                    <a:pt x="16" y="106"/>
                    <a:pt x="23" y="105"/>
                    <a:pt x="30" y="106"/>
                  </a:cubicBezTo>
                  <a:cubicBezTo>
                    <a:pt x="35" y="106"/>
                    <a:pt x="28" y="112"/>
                    <a:pt x="22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28" y="113"/>
                    <a:pt x="40" y="104"/>
                    <a:pt x="34" y="103"/>
                  </a:cubicBezTo>
                  <a:cubicBezTo>
                    <a:pt x="27" y="102"/>
                    <a:pt x="21" y="104"/>
                    <a:pt x="14" y="101"/>
                  </a:cubicBezTo>
                  <a:cubicBezTo>
                    <a:pt x="9" y="98"/>
                    <a:pt x="5" y="93"/>
                    <a:pt x="9" y="86"/>
                  </a:cubicBezTo>
                  <a:cubicBezTo>
                    <a:pt x="13" y="80"/>
                    <a:pt x="42" y="64"/>
                    <a:pt x="35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79"/>
            <p:cNvSpPr>
              <a:spLocks/>
            </p:cNvSpPr>
            <p:nvPr/>
          </p:nvSpPr>
          <p:spPr bwMode="auto">
            <a:xfrm>
              <a:off x="2422514" y="4059918"/>
              <a:ext cx="83329" cy="37201"/>
            </a:xfrm>
            <a:custGeom>
              <a:avLst/>
              <a:gdLst>
                <a:gd name="T0" fmla="*/ 27 w 35"/>
                <a:gd name="T1" fmla="*/ 14 h 16"/>
                <a:gd name="T2" fmla="*/ 17 w 35"/>
                <a:gd name="T3" fmla="*/ 12 h 16"/>
                <a:gd name="T4" fmla="*/ 11 w 35"/>
                <a:gd name="T5" fmla="*/ 0 h 16"/>
                <a:gd name="T6" fmla="*/ 8 w 35"/>
                <a:gd name="T7" fmla="*/ 1 h 16"/>
                <a:gd name="T8" fmla="*/ 12 w 35"/>
                <a:gd name="T9" fmla="*/ 14 h 16"/>
                <a:gd name="T10" fmla="*/ 23 w 35"/>
                <a:gd name="T11" fmla="*/ 16 h 16"/>
                <a:gd name="T12" fmla="*/ 35 w 35"/>
                <a:gd name="T13" fmla="*/ 12 h 16"/>
                <a:gd name="T14" fmla="*/ 27 w 35"/>
                <a:gd name="T15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6">
                  <a:moveTo>
                    <a:pt x="27" y="14"/>
                  </a:moveTo>
                  <a:cubicBezTo>
                    <a:pt x="23" y="14"/>
                    <a:pt x="20" y="13"/>
                    <a:pt x="17" y="12"/>
                  </a:cubicBezTo>
                  <a:cubicBezTo>
                    <a:pt x="11" y="9"/>
                    <a:pt x="5" y="4"/>
                    <a:pt x="11" y="0"/>
                  </a:cubicBezTo>
                  <a:cubicBezTo>
                    <a:pt x="10" y="0"/>
                    <a:pt x="9" y="1"/>
                    <a:pt x="8" y="1"/>
                  </a:cubicBezTo>
                  <a:cubicBezTo>
                    <a:pt x="0" y="5"/>
                    <a:pt x="7" y="12"/>
                    <a:pt x="12" y="14"/>
                  </a:cubicBezTo>
                  <a:cubicBezTo>
                    <a:pt x="15" y="15"/>
                    <a:pt x="19" y="16"/>
                    <a:pt x="23" y="16"/>
                  </a:cubicBezTo>
                  <a:cubicBezTo>
                    <a:pt x="27" y="16"/>
                    <a:pt x="32" y="15"/>
                    <a:pt x="35" y="12"/>
                  </a:cubicBezTo>
                  <a:cubicBezTo>
                    <a:pt x="33" y="13"/>
                    <a:pt x="30" y="14"/>
                    <a:pt x="27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80"/>
            <p:cNvSpPr>
              <a:spLocks noEditPoints="1"/>
            </p:cNvSpPr>
            <p:nvPr/>
          </p:nvSpPr>
          <p:spPr bwMode="auto">
            <a:xfrm>
              <a:off x="3669471" y="3961709"/>
              <a:ext cx="102673" cy="249987"/>
            </a:xfrm>
            <a:custGeom>
              <a:avLst/>
              <a:gdLst>
                <a:gd name="T0" fmla="*/ 35 w 43"/>
                <a:gd name="T1" fmla="*/ 49 h 105"/>
                <a:gd name="T2" fmla="*/ 40 w 43"/>
                <a:gd name="T3" fmla="*/ 44 h 105"/>
                <a:gd name="T4" fmla="*/ 41 w 43"/>
                <a:gd name="T5" fmla="*/ 22 h 105"/>
                <a:gd name="T6" fmla="*/ 41 w 43"/>
                <a:gd name="T7" fmla="*/ 1 h 105"/>
                <a:gd name="T8" fmla="*/ 31 w 43"/>
                <a:gd name="T9" fmla="*/ 0 h 105"/>
                <a:gd name="T10" fmla="*/ 12 w 43"/>
                <a:gd name="T11" fmla="*/ 0 h 105"/>
                <a:gd name="T12" fmla="*/ 2 w 43"/>
                <a:gd name="T13" fmla="*/ 1 h 105"/>
                <a:gd name="T14" fmla="*/ 2 w 43"/>
                <a:gd name="T15" fmla="*/ 22 h 105"/>
                <a:gd name="T16" fmla="*/ 2 w 43"/>
                <a:gd name="T17" fmla="*/ 44 h 105"/>
                <a:gd name="T18" fmla="*/ 7 w 43"/>
                <a:gd name="T19" fmla="*/ 49 h 105"/>
                <a:gd name="T20" fmla="*/ 15 w 43"/>
                <a:gd name="T21" fmla="*/ 58 h 105"/>
                <a:gd name="T22" fmla="*/ 17 w 43"/>
                <a:gd name="T23" fmla="*/ 75 h 105"/>
                <a:gd name="T24" fmla="*/ 15 w 43"/>
                <a:gd name="T25" fmla="*/ 92 h 105"/>
                <a:gd name="T26" fmla="*/ 6 w 43"/>
                <a:gd name="T27" fmla="*/ 99 h 105"/>
                <a:gd name="T28" fmla="*/ 0 w 43"/>
                <a:gd name="T29" fmla="*/ 103 h 105"/>
                <a:gd name="T30" fmla="*/ 11 w 43"/>
                <a:gd name="T31" fmla="*/ 105 h 105"/>
                <a:gd name="T32" fmla="*/ 32 w 43"/>
                <a:gd name="T33" fmla="*/ 105 h 105"/>
                <a:gd name="T34" fmla="*/ 43 w 43"/>
                <a:gd name="T35" fmla="*/ 103 h 105"/>
                <a:gd name="T36" fmla="*/ 36 w 43"/>
                <a:gd name="T37" fmla="*/ 99 h 105"/>
                <a:gd name="T38" fmla="*/ 28 w 43"/>
                <a:gd name="T39" fmla="*/ 92 h 105"/>
                <a:gd name="T40" fmla="*/ 25 w 43"/>
                <a:gd name="T41" fmla="*/ 75 h 105"/>
                <a:gd name="T42" fmla="*/ 28 w 43"/>
                <a:gd name="T43" fmla="*/ 58 h 105"/>
                <a:gd name="T44" fmla="*/ 35 w 43"/>
                <a:gd name="T45" fmla="*/ 49 h 105"/>
                <a:gd name="T46" fmla="*/ 17 w 43"/>
                <a:gd name="T47" fmla="*/ 50 h 105"/>
                <a:gd name="T48" fmla="*/ 9 w 43"/>
                <a:gd name="T49" fmla="*/ 46 h 105"/>
                <a:gd name="T50" fmla="*/ 4 w 43"/>
                <a:gd name="T51" fmla="*/ 42 h 105"/>
                <a:gd name="T52" fmla="*/ 4 w 43"/>
                <a:gd name="T53" fmla="*/ 25 h 105"/>
                <a:gd name="T54" fmla="*/ 4 w 43"/>
                <a:gd name="T55" fmla="*/ 8 h 105"/>
                <a:gd name="T56" fmla="*/ 13 w 43"/>
                <a:gd name="T57" fmla="*/ 7 h 105"/>
                <a:gd name="T58" fmla="*/ 30 w 43"/>
                <a:gd name="T59" fmla="*/ 7 h 105"/>
                <a:gd name="T60" fmla="*/ 39 w 43"/>
                <a:gd name="T61" fmla="*/ 8 h 105"/>
                <a:gd name="T62" fmla="*/ 39 w 43"/>
                <a:gd name="T63" fmla="*/ 25 h 105"/>
                <a:gd name="T64" fmla="*/ 39 w 43"/>
                <a:gd name="T65" fmla="*/ 42 h 105"/>
                <a:gd name="T66" fmla="*/ 34 w 43"/>
                <a:gd name="T67" fmla="*/ 46 h 105"/>
                <a:gd name="T68" fmla="*/ 25 w 43"/>
                <a:gd name="T69" fmla="*/ 50 h 105"/>
                <a:gd name="T70" fmla="*/ 17 w 43"/>
                <a:gd name="T71" fmla="*/ 5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" h="105">
                  <a:moveTo>
                    <a:pt x="35" y="49"/>
                  </a:moveTo>
                  <a:cubicBezTo>
                    <a:pt x="38" y="47"/>
                    <a:pt x="40" y="45"/>
                    <a:pt x="40" y="44"/>
                  </a:cubicBezTo>
                  <a:cubicBezTo>
                    <a:pt x="40" y="43"/>
                    <a:pt x="41" y="33"/>
                    <a:pt x="41" y="22"/>
                  </a:cubicBezTo>
                  <a:cubicBezTo>
                    <a:pt x="41" y="11"/>
                    <a:pt x="41" y="2"/>
                    <a:pt x="41" y="1"/>
                  </a:cubicBezTo>
                  <a:cubicBezTo>
                    <a:pt x="40" y="0"/>
                    <a:pt x="36" y="0"/>
                    <a:pt x="31" y="0"/>
                  </a:cubicBezTo>
                  <a:cubicBezTo>
                    <a:pt x="26" y="0"/>
                    <a:pt x="17" y="0"/>
                    <a:pt x="12" y="0"/>
                  </a:cubicBezTo>
                  <a:cubicBezTo>
                    <a:pt x="7" y="0"/>
                    <a:pt x="2" y="0"/>
                    <a:pt x="2" y="1"/>
                  </a:cubicBezTo>
                  <a:cubicBezTo>
                    <a:pt x="2" y="2"/>
                    <a:pt x="2" y="11"/>
                    <a:pt x="2" y="22"/>
                  </a:cubicBezTo>
                  <a:cubicBezTo>
                    <a:pt x="2" y="33"/>
                    <a:pt x="2" y="43"/>
                    <a:pt x="2" y="44"/>
                  </a:cubicBezTo>
                  <a:cubicBezTo>
                    <a:pt x="2" y="45"/>
                    <a:pt x="5" y="47"/>
                    <a:pt x="7" y="49"/>
                  </a:cubicBezTo>
                  <a:cubicBezTo>
                    <a:pt x="10" y="51"/>
                    <a:pt x="13" y="55"/>
                    <a:pt x="15" y="58"/>
                  </a:cubicBezTo>
                  <a:cubicBezTo>
                    <a:pt x="16" y="61"/>
                    <a:pt x="17" y="69"/>
                    <a:pt x="17" y="75"/>
                  </a:cubicBezTo>
                  <a:cubicBezTo>
                    <a:pt x="17" y="82"/>
                    <a:pt x="16" y="89"/>
                    <a:pt x="15" y="92"/>
                  </a:cubicBezTo>
                  <a:cubicBezTo>
                    <a:pt x="14" y="94"/>
                    <a:pt x="10" y="98"/>
                    <a:pt x="6" y="99"/>
                  </a:cubicBezTo>
                  <a:cubicBezTo>
                    <a:pt x="3" y="101"/>
                    <a:pt x="0" y="102"/>
                    <a:pt x="0" y="103"/>
                  </a:cubicBezTo>
                  <a:cubicBezTo>
                    <a:pt x="0" y="104"/>
                    <a:pt x="5" y="105"/>
                    <a:pt x="11" y="105"/>
                  </a:cubicBezTo>
                  <a:cubicBezTo>
                    <a:pt x="16" y="105"/>
                    <a:pt x="26" y="105"/>
                    <a:pt x="32" y="105"/>
                  </a:cubicBezTo>
                  <a:cubicBezTo>
                    <a:pt x="38" y="105"/>
                    <a:pt x="43" y="104"/>
                    <a:pt x="43" y="103"/>
                  </a:cubicBezTo>
                  <a:cubicBezTo>
                    <a:pt x="43" y="102"/>
                    <a:pt x="40" y="101"/>
                    <a:pt x="36" y="99"/>
                  </a:cubicBezTo>
                  <a:cubicBezTo>
                    <a:pt x="33" y="98"/>
                    <a:pt x="29" y="94"/>
                    <a:pt x="28" y="92"/>
                  </a:cubicBezTo>
                  <a:cubicBezTo>
                    <a:pt x="26" y="89"/>
                    <a:pt x="25" y="82"/>
                    <a:pt x="25" y="75"/>
                  </a:cubicBezTo>
                  <a:cubicBezTo>
                    <a:pt x="25" y="69"/>
                    <a:pt x="26" y="61"/>
                    <a:pt x="28" y="58"/>
                  </a:cubicBezTo>
                  <a:cubicBezTo>
                    <a:pt x="29" y="55"/>
                    <a:pt x="33" y="51"/>
                    <a:pt x="35" y="49"/>
                  </a:cubicBezTo>
                  <a:close/>
                  <a:moveTo>
                    <a:pt x="17" y="50"/>
                  </a:moveTo>
                  <a:cubicBezTo>
                    <a:pt x="15" y="50"/>
                    <a:pt x="11" y="48"/>
                    <a:pt x="9" y="46"/>
                  </a:cubicBezTo>
                  <a:cubicBezTo>
                    <a:pt x="6" y="45"/>
                    <a:pt x="4" y="43"/>
                    <a:pt x="4" y="42"/>
                  </a:cubicBezTo>
                  <a:cubicBezTo>
                    <a:pt x="4" y="42"/>
                    <a:pt x="4" y="34"/>
                    <a:pt x="4" y="25"/>
                  </a:cubicBezTo>
                  <a:cubicBezTo>
                    <a:pt x="4" y="16"/>
                    <a:pt x="4" y="8"/>
                    <a:pt x="4" y="8"/>
                  </a:cubicBezTo>
                  <a:cubicBezTo>
                    <a:pt x="4" y="7"/>
                    <a:pt x="8" y="7"/>
                    <a:pt x="13" y="7"/>
                  </a:cubicBezTo>
                  <a:cubicBezTo>
                    <a:pt x="17" y="7"/>
                    <a:pt x="25" y="7"/>
                    <a:pt x="30" y="7"/>
                  </a:cubicBezTo>
                  <a:cubicBezTo>
                    <a:pt x="35" y="7"/>
                    <a:pt x="39" y="7"/>
                    <a:pt x="39" y="8"/>
                  </a:cubicBezTo>
                  <a:cubicBezTo>
                    <a:pt x="39" y="8"/>
                    <a:pt x="39" y="16"/>
                    <a:pt x="39" y="25"/>
                  </a:cubicBezTo>
                  <a:cubicBezTo>
                    <a:pt x="39" y="34"/>
                    <a:pt x="39" y="42"/>
                    <a:pt x="39" y="42"/>
                  </a:cubicBezTo>
                  <a:cubicBezTo>
                    <a:pt x="39" y="43"/>
                    <a:pt x="36" y="45"/>
                    <a:pt x="34" y="46"/>
                  </a:cubicBezTo>
                  <a:cubicBezTo>
                    <a:pt x="32" y="48"/>
                    <a:pt x="28" y="50"/>
                    <a:pt x="25" y="50"/>
                  </a:cubicBezTo>
                  <a:cubicBezTo>
                    <a:pt x="23" y="50"/>
                    <a:pt x="19" y="50"/>
                    <a:pt x="17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81"/>
            <p:cNvSpPr>
              <a:spLocks/>
            </p:cNvSpPr>
            <p:nvPr/>
          </p:nvSpPr>
          <p:spPr bwMode="auto">
            <a:xfrm>
              <a:off x="3681376" y="4013790"/>
              <a:ext cx="77377" cy="62497"/>
            </a:xfrm>
            <a:custGeom>
              <a:avLst/>
              <a:gdLst>
                <a:gd name="T0" fmla="*/ 32 w 32"/>
                <a:gd name="T1" fmla="*/ 19 h 26"/>
                <a:gd name="T2" fmla="*/ 32 w 32"/>
                <a:gd name="T3" fmla="*/ 10 h 26"/>
                <a:gd name="T4" fmla="*/ 32 w 32"/>
                <a:gd name="T5" fmla="*/ 0 h 26"/>
                <a:gd name="T6" fmla="*/ 24 w 32"/>
                <a:gd name="T7" fmla="*/ 0 h 26"/>
                <a:gd name="T8" fmla="*/ 9 w 32"/>
                <a:gd name="T9" fmla="*/ 0 h 26"/>
                <a:gd name="T10" fmla="*/ 1 w 32"/>
                <a:gd name="T11" fmla="*/ 0 h 26"/>
                <a:gd name="T12" fmla="*/ 0 w 32"/>
                <a:gd name="T13" fmla="*/ 10 h 26"/>
                <a:gd name="T14" fmla="*/ 1 w 32"/>
                <a:gd name="T15" fmla="*/ 19 h 26"/>
                <a:gd name="T16" fmla="*/ 5 w 32"/>
                <a:gd name="T17" fmla="*/ 22 h 26"/>
                <a:gd name="T18" fmla="*/ 13 w 32"/>
                <a:gd name="T19" fmla="*/ 26 h 26"/>
                <a:gd name="T20" fmla="*/ 20 w 32"/>
                <a:gd name="T21" fmla="*/ 26 h 26"/>
                <a:gd name="T22" fmla="*/ 28 w 32"/>
                <a:gd name="T23" fmla="*/ 22 h 26"/>
                <a:gd name="T24" fmla="*/ 32 w 32"/>
                <a:gd name="T2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26">
                  <a:moveTo>
                    <a:pt x="32" y="19"/>
                  </a:moveTo>
                  <a:cubicBezTo>
                    <a:pt x="32" y="18"/>
                    <a:pt x="32" y="14"/>
                    <a:pt x="32" y="10"/>
                  </a:cubicBezTo>
                  <a:cubicBezTo>
                    <a:pt x="32" y="5"/>
                    <a:pt x="32" y="1"/>
                    <a:pt x="32" y="0"/>
                  </a:cubicBezTo>
                  <a:cubicBezTo>
                    <a:pt x="32" y="0"/>
                    <a:pt x="28" y="0"/>
                    <a:pt x="24" y="0"/>
                  </a:cubicBezTo>
                  <a:cubicBezTo>
                    <a:pt x="20" y="0"/>
                    <a:pt x="13" y="0"/>
                    <a:pt x="9" y="0"/>
                  </a:cubicBezTo>
                  <a:cubicBezTo>
                    <a:pt x="4" y="0"/>
                    <a:pt x="1" y="0"/>
                    <a:pt x="1" y="0"/>
                  </a:cubicBezTo>
                  <a:cubicBezTo>
                    <a:pt x="0" y="1"/>
                    <a:pt x="0" y="5"/>
                    <a:pt x="0" y="10"/>
                  </a:cubicBezTo>
                  <a:cubicBezTo>
                    <a:pt x="0" y="14"/>
                    <a:pt x="1" y="18"/>
                    <a:pt x="1" y="19"/>
                  </a:cubicBezTo>
                  <a:cubicBezTo>
                    <a:pt x="1" y="19"/>
                    <a:pt x="3" y="21"/>
                    <a:pt x="5" y="22"/>
                  </a:cubicBezTo>
                  <a:cubicBezTo>
                    <a:pt x="7" y="24"/>
                    <a:pt x="10" y="25"/>
                    <a:pt x="13" y="26"/>
                  </a:cubicBezTo>
                  <a:cubicBezTo>
                    <a:pt x="15" y="26"/>
                    <a:pt x="18" y="26"/>
                    <a:pt x="20" y="26"/>
                  </a:cubicBezTo>
                  <a:cubicBezTo>
                    <a:pt x="22" y="25"/>
                    <a:pt x="26" y="24"/>
                    <a:pt x="28" y="22"/>
                  </a:cubicBezTo>
                  <a:cubicBezTo>
                    <a:pt x="30" y="21"/>
                    <a:pt x="32" y="19"/>
                    <a:pt x="32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82"/>
            <p:cNvSpPr>
              <a:spLocks/>
            </p:cNvSpPr>
            <p:nvPr/>
          </p:nvSpPr>
          <p:spPr bwMode="auto">
            <a:xfrm>
              <a:off x="4645610" y="3792075"/>
              <a:ext cx="23808" cy="19345"/>
            </a:xfrm>
            <a:custGeom>
              <a:avLst/>
              <a:gdLst>
                <a:gd name="T0" fmla="*/ 0 w 10"/>
                <a:gd name="T1" fmla="*/ 7 h 8"/>
                <a:gd name="T2" fmla="*/ 0 w 10"/>
                <a:gd name="T3" fmla="*/ 8 h 8"/>
                <a:gd name="T4" fmla="*/ 0 w 10"/>
                <a:gd name="T5" fmla="*/ 8 h 8"/>
                <a:gd name="T6" fmla="*/ 10 w 10"/>
                <a:gd name="T7" fmla="*/ 1 h 8"/>
                <a:gd name="T8" fmla="*/ 0 w 10"/>
                <a:gd name="T9" fmla="*/ 3 h 8"/>
                <a:gd name="T10" fmla="*/ 0 w 10"/>
                <a:gd name="T11" fmla="*/ 3 h 8"/>
                <a:gd name="T12" fmla="*/ 0 w 10"/>
                <a:gd name="T13" fmla="*/ 4 h 8"/>
                <a:gd name="T14" fmla="*/ 0 w 10"/>
                <a:gd name="T15" fmla="*/ 4 h 8"/>
                <a:gd name="T16" fmla="*/ 1 w 10"/>
                <a:gd name="T17" fmla="*/ 4 h 8"/>
                <a:gd name="T18" fmla="*/ 5 w 10"/>
                <a:gd name="T19" fmla="*/ 2 h 8"/>
                <a:gd name="T20" fmla="*/ 0 w 10"/>
                <a:gd name="T21" fmla="*/ 5 h 8"/>
                <a:gd name="T22" fmla="*/ 0 w 10"/>
                <a:gd name="T2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8"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7"/>
                    <a:pt x="5" y="3"/>
                    <a:pt x="10" y="1"/>
                  </a:cubicBezTo>
                  <a:cubicBezTo>
                    <a:pt x="5" y="0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3"/>
                    <a:pt x="4" y="2"/>
                    <a:pt x="5" y="2"/>
                  </a:cubicBezTo>
                  <a:cubicBezTo>
                    <a:pt x="3" y="3"/>
                    <a:pt x="1" y="4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83"/>
            <p:cNvSpPr>
              <a:spLocks/>
            </p:cNvSpPr>
            <p:nvPr/>
          </p:nvSpPr>
          <p:spPr bwMode="auto">
            <a:xfrm>
              <a:off x="4645610" y="3803979"/>
              <a:ext cx="58032" cy="23808"/>
            </a:xfrm>
            <a:custGeom>
              <a:avLst/>
              <a:gdLst>
                <a:gd name="T0" fmla="*/ 18 w 24"/>
                <a:gd name="T1" fmla="*/ 2 h 10"/>
                <a:gd name="T2" fmla="*/ 9 w 24"/>
                <a:gd name="T3" fmla="*/ 0 h 10"/>
                <a:gd name="T4" fmla="*/ 6 w 24"/>
                <a:gd name="T5" fmla="*/ 0 h 10"/>
                <a:gd name="T6" fmla="*/ 6 w 24"/>
                <a:gd name="T7" fmla="*/ 0 h 10"/>
                <a:gd name="T8" fmla="*/ 3 w 24"/>
                <a:gd name="T9" fmla="*/ 3 h 10"/>
                <a:gd name="T10" fmla="*/ 9 w 24"/>
                <a:gd name="T11" fmla="*/ 2 h 10"/>
                <a:gd name="T12" fmla="*/ 17 w 24"/>
                <a:gd name="T13" fmla="*/ 4 h 10"/>
                <a:gd name="T14" fmla="*/ 0 w 24"/>
                <a:gd name="T15" fmla="*/ 5 h 10"/>
                <a:gd name="T16" fmla="*/ 0 w 24"/>
                <a:gd name="T17" fmla="*/ 7 h 10"/>
                <a:gd name="T18" fmla="*/ 1 w 24"/>
                <a:gd name="T19" fmla="*/ 7 h 10"/>
                <a:gd name="T20" fmla="*/ 4 w 24"/>
                <a:gd name="T21" fmla="*/ 8 h 10"/>
                <a:gd name="T22" fmla="*/ 24 w 24"/>
                <a:gd name="T23" fmla="*/ 7 h 10"/>
                <a:gd name="T24" fmla="*/ 18 w 24"/>
                <a:gd name="T2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10">
                  <a:moveTo>
                    <a:pt x="18" y="2"/>
                  </a:moveTo>
                  <a:cubicBezTo>
                    <a:pt x="15" y="0"/>
                    <a:pt x="11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5" y="3"/>
                    <a:pt x="7" y="2"/>
                    <a:pt x="9" y="2"/>
                  </a:cubicBezTo>
                  <a:cubicBezTo>
                    <a:pt x="12" y="2"/>
                    <a:pt x="14" y="3"/>
                    <a:pt x="17" y="4"/>
                  </a:cubicBezTo>
                  <a:cubicBezTo>
                    <a:pt x="10" y="3"/>
                    <a:pt x="4" y="4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3" y="7"/>
                    <a:pt x="4" y="8"/>
                  </a:cubicBezTo>
                  <a:cubicBezTo>
                    <a:pt x="12" y="10"/>
                    <a:pt x="16" y="5"/>
                    <a:pt x="24" y="7"/>
                  </a:cubicBezTo>
                  <a:cubicBezTo>
                    <a:pt x="22" y="5"/>
                    <a:pt x="20" y="3"/>
                    <a:pt x="18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84"/>
            <p:cNvSpPr>
              <a:spLocks/>
            </p:cNvSpPr>
            <p:nvPr/>
          </p:nvSpPr>
          <p:spPr bwMode="auto">
            <a:xfrm>
              <a:off x="4633706" y="3784636"/>
              <a:ext cx="10416" cy="19345"/>
            </a:xfrm>
            <a:custGeom>
              <a:avLst/>
              <a:gdLst>
                <a:gd name="T0" fmla="*/ 4 w 4"/>
                <a:gd name="T1" fmla="*/ 8 h 8"/>
                <a:gd name="T2" fmla="*/ 4 w 4"/>
                <a:gd name="T3" fmla="*/ 7 h 8"/>
                <a:gd name="T4" fmla="*/ 1 w 4"/>
                <a:gd name="T5" fmla="*/ 0 h 8"/>
                <a:gd name="T6" fmla="*/ 0 w 4"/>
                <a:gd name="T7" fmla="*/ 7 h 8"/>
                <a:gd name="T8" fmla="*/ 2 w 4"/>
                <a:gd name="T9" fmla="*/ 7 h 8"/>
                <a:gd name="T10" fmla="*/ 2 w 4"/>
                <a:gd name="T11" fmla="*/ 3 h 8"/>
                <a:gd name="T12" fmla="*/ 3 w 4"/>
                <a:gd name="T13" fmla="*/ 7 h 8"/>
                <a:gd name="T14" fmla="*/ 3 w 4"/>
                <a:gd name="T15" fmla="*/ 7 h 8"/>
                <a:gd name="T16" fmla="*/ 4 w 4"/>
                <a:gd name="T17" fmla="*/ 8 h 8"/>
                <a:gd name="T18" fmla="*/ 4 w 4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cubicBezTo>
                    <a:pt x="4" y="8"/>
                    <a:pt x="4" y="8"/>
                    <a:pt x="4" y="7"/>
                  </a:cubicBezTo>
                  <a:cubicBezTo>
                    <a:pt x="4" y="6"/>
                    <a:pt x="4" y="2"/>
                    <a:pt x="1" y="0"/>
                  </a:cubicBezTo>
                  <a:cubicBezTo>
                    <a:pt x="2" y="3"/>
                    <a:pt x="0" y="4"/>
                    <a:pt x="0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6"/>
                    <a:pt x="2" y="5"/>
                    <a:pt x="2" y="3"/>
                  </a:cubicBezTo>
                  <a:cubicBezTo>
                    <a:pt x="3" y="5"/>
                    <a:pt x="3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85"/>
            <p:cNvSpPr>
              <a:spLocks/>
            </p:cNvSpPr>
            <p:nvPr/>
          </p:nvSpPr>
          <p:spPr bwMode="auto">
            <a:xfrm>
              <a:off x="4581625" y="3759339"/>
              <a:ext cx="50593" cy="41664"/>
            </a:xfrm>
            <a:custGeom>
              <a:avLst/>
              <a:gdLst>
                <a:gd name="T0" fmla="*/ 11 w 21"/>
                <a:gd name="T1" fmla="*/ 17 h 18"/>
                <a:gd name="T2" fmla="*/ 18 w 21"/>
                <a:gd name="T3" fmla="*/ 17 h 18"/>
                <a:gd name="T4" fmla="*/ 8 w 21"/>
                <a:gd name="T5" fmla="*/ 5 h 18"/>
                <a:gd name="T6" fmla="*/ 16 w 21"/>
                <a:gd name="T7" fmla="*/ 12 h 18"/>
                <a:gd name="T8" fmla="*/ 19 w 21"/>
                <a:gd name="T9" fmla="*/ 18 h 18"/>
                <a:gd name="T10" fmla="*/ 21 w 21"/>
                <a:gd name="T11" fmla="*/ 18 h 18"/>
                <a:gd name="T12" fmla="*/ 21 w 21"/>
                <a:gd name="T13" fmla="*/ 15 h 18"/>
                <a:gd name="T14" fmla="*/ 19 w 21"/>
                <a:gd name="T15" fmla="*/ 9 h 18"/>
                <a:gd name="T16" fmla="*/ 10 w 21"/>
                <a:gd name="T17" fmla="*/ 3 h 18"/>
                <a:gd name="T18" fmla="*/ 0 w 21"/>
                <a:gd name="T19" fmla="*/ 0 h 18"/>
                <a:gd name="T20" fmla="*/ 11 w 21"/>
                <a:gd name="T21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11" y="17"/>
                  </a:moveTo>
                  <a:cubicBezTo>
                    <a:pt x="14" y="17"/>
                    <a:pt x="16" y="17"/>
                    <a:pt x="18" y="17"/>
                  </a:cubicBezTo>
                  <a:cubicBezTo>
                    <a:pt x="16" y="13"/>
                    <a:pt x="13" y="9"/>
                    <a:pt x="8" y="5"/>
                  </a:cubicBezTo>
                  <a:cubicBezTo>
                    <a:pt x="11" y="6"/>
                    <a:pt x="14" y="9"/>
                    <a:pt x="16" y="12"/>
                  </a:cubicBezTo>
                  <a:cubicBezTo>
                    <a:pt x="17" y="13"/>
                    <a:pt x="18" y="15"/>
                    <a:pt x="19" y="18"/>
                  </a:cubicBezTo>
                  <a:cubicBezTo>
                    <a:pt x="20" y="18"/>
                    <a:pt x="20" y="18"/>
                    <a:pt x="21" y="18"/>
                  </a:cubicBezTo>
                  <a:cubicBezTo>
                    <a:pt x="21" y="17"/>
                    <a:pt x="21" y="16"/>
                    <a:pt x="21" y="15"/>
                  </a:cubicBezTo>
                  <a:cubicBezTo>
                    <a:pt x="21" y="13"/>
                    <a:pt x="20" y="11"/>
                    <a:pt x="19" y="9"/>
                  </a:cubicBezTo>
                  <a:cubicBezTo>
                    <a:pt x="17" y="8"/>
                    <a:pt x="14" y="5"/>
                    <a:pt x="10" y="3"/>
                  </a:cubicBezTo>
                  <a:cubicBezTo>
                    <a:pt x="8" y="1"/>
                    <a:pt x="4" y="0"/>
                    <a:pt x="0" y="0"/>
                  </a:cubicBezTo>
                  <a:cubicBezTo>
                    <a:pt x="6" y="5"/>
                    <a:pt x="6" y="11"/>
                    <a:pt x="1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86"/>
            <p:cNvSpPr>
              <a:spLocks noEditPoints="1"/>
            </p:cNvSpPr>
            <p:nvPr/>
          </p:nvSpPr>
          <p:spPr bwMode="auto">
            <a:xfrm>
              <a:off x="4490857" y="3806955"/>
              <a:ext cx="150289" cy="367541"/>
            </a:xfrm>
            <a:custGeom>
              <a:avLst/>
              <a:gdLst>
                <a:gd name="T0" fmla="*/ 63 w 63"/>
                <a:gd name="T1" fmla="*/ 76 h 154"/>
                <a:gd name="T2" fmla="*/ 62 w 63"/>
                <a:gd name="T3" fmla="*/ 1 h 154"/>
                <a:gd name="T4" fmla="*/ 46 w 63"/>
                <a:gd name="T5" fmla="*/ 0 h 154"/>
                <a:gd name="T6" fmla="*/ 17 w 63"/>
                <a:gd name="T7" fmla="*/ 0 h 154"/>
                <a:gd name="T8" fmla="*/ 1 w 63"/>
                <a:gd name="T9" fmla="*/ 1 h 154"/>
                <a:gd name="T10" fmla="*/ 0 w 63"/>
                <a:gd name="T11" fmla="*/ 76 h 154"/>
                <a:gd name="T12" fmla="*/ 2 w 63"/>
                <a:gd name="T13" fmla="*/ 152 h 154"/>
                <a:gd name="T14" fmla="*/ 18 w 63"/>
                <a:gd name="T15" fmla="*/ 154 h 154"/>
                <a:gd name="T16" fmla="*/ 46 w 63"/>
                <a:gd name="T17" fmla="*/ 154 h 154"/>
                <a:gd name="T18" fmla="*/ 62 w 63"/>
                <a:gd name="T19" fmla="*/ 152 h 154"/>
                <a:gd name="T20" fmla="*/ 63 w 63"/>
                <a:gd name="T21" fmla="*/ 76 h 154"/>
                <a:gd name="T22" fmla="*/ 58 w 63"/>
                <a:gd name="T23" fmla="*/ 142 h 154"/>
                <a:gd name="T24" fmla="*/ 44 w 63"/>
                <a:gd name="T25" fmla="*/ 143 h 154"/>
                <a:gd name="T26" fmla="*/ 19 w 63"/>
                <a:gd name="T27" fmla="*/ 143 h 154"/>
                <a:gd name="T28" fmla="*/ 6 w 63"/>
                <a:gd name="T29" fmla="*/ 142 h 154"/>
                <a:gd name="T30" fmla="*/ 4 w 63"/>
                <a:gd name="T31" fmla="*/ 75 h 154"/>
                <a:gd name="T32" fmla="*/ 5 w 63"/>
                <a:gd name="T33" fmla="*/ 7 h 154"/>
                <a:gd name="T34" fmla="*/ 19 w 63"/>
                <a:gd name="T35" fmla="*/ 6 h 154"/>
                <a:gd name="T36" fmla="*/ 44 w 63"/>
                <a:gd name="T37" fmla="*/ 6 h 154"/>
                <a:gd name="T38" fmla="*/ 58 w 63"/>
                <a:gd name="T39" fmla="*/ 7 h 154"/>
                <a:gd name="T40" fmla="*/ 59 w 63"/>
                <a:gd name="T41" fmla="*/ 75 h 154"/>
                <a:gd name="T42" fmla="*/ 58 w 63"/>
                <a:gd name="T43" fmla="*/ 14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154">
                  <a:moveTo>
                    <a:pt x="63" y="76"/>
                  </a:moveTo>
                  <a:cubicBezTo>
                    <a:pt x="63" y="36"/>
                    <a:pt x="63" y="1"/>
                    <a:pt x="62" y="1"/>
                  </a:cubicBezTo>
                  <a:cubicBezTo>
                    <a:pt x="61" y="0"/>
                    <a:pt x="54" y="0"/>
                    <a:pt x="46" y="0"/>
                  </a:cubicBezTo>
                  <a:cubicBezTo>
                    <a:pt x="38" y="0"/>
                    <a:pt x="25" y="0"/>
                    <a:pt x="17" y="0"/>
                  </a:cubicBezTo>
                  <a:cubicBezTo>
                    <a:pt x="9" y="0"/>
                    <a:pt x="2" y="0"/>
                    <a:pt x="1" y="1"/>
                  </a:cubicBezTo>
                  <a:cubicBezTo>
                    <a:pt x="0" y="1"/>
                    <a:pt x="0" y="36"/>
                    <a:pt x="0" y="76"/>
                  </a:cubicBezTo>
                  <a:cubicBezTo>
                    <a:pt x="0" y="117"/>
                    <a:pt x="1" y="152"/>
                    <a:pt x="2" y="152"/>
                  </a:cubicBezTo>
                  <a:cubicBezTo>
                    <a:pt x="3" y="153"/>
                    <a:pt x="10" y="154"/>
                    <a:pt x="18" y="154"/>
                  </a:cubicBezTo>
                  <a:cubicBezTo>
                    <a:pt x="25" y="154"/>
                    <a:pt x="38" y="154"/>
                    <a:pt x="46" y="154"/>
                  </a:cubicBezTo>
                  <a:cubicBezTo>
                    <a:pt x="53" y="154"/>
                    <a:pt x="61" y="153"/>
                    <a:pt x="62" y="152"/>
                  </a:cubicBezTo>
                  <a:cubicBezTo>
                    <a:pt x="62" y="152"/>
                    <a:pt x="63" y="117"/>
                    <a:pt x="63" y="76"/>
                  </a:cubicBezTo>
                  <a:close/>
                  <a:moveTo>
                    <a:pt x="58" y="142"/>
                  </a:moveTo>
                  <a:cubicBezTo>
                    <a:pt x="57" y="142"/>
                    <a:pt x="51" y="143"/>
                    <a:pt x="44" y="143"/>
                  </a:cubicBezTo>
                  <a:cubicBezTo>
                    <a:pt x="37" y="143"/>
                    <a:pt x="26" y="143"/>
                    <a:pt x="19" y="143"/>
                  </a:cubicBezTo>
                  <a:cubicBezTo>
                    <a:pt x="13" y="143"/>
                    <a:pt x="6" y="142"/>
                    <a:pt x="6" y="142"/>
                  </a:cubicBezTo>
                  <a:cubicBezTo>
                    <a:pt x="5" y="141"/>
                    <a:pt x="4" y="111"/>
                    <a:pt x="4" y="75"/>
                  </a:cubicBezTo>
                  <a:cubicBezTo>
                    <a:pt x="4" y="38"/>
                    <a:pt x="5" y="8"/>
                    <a:pt x="5" y="7"/>
                  </a:cubicBezTo>
                  <a:cubicBezTo>
                    <a:pt x="6" y="7"/>
                    <a:pt x="12" y="6"/>
                    <a:pt x="19" y="6"/>
                  </a:cubicBezTo>
                  <a:cubicBezTo>
                    <a:pt x="26" y="6"/>
                    <a:pt x="37" y="6"/>
                    <a:pt x="44" y="6"/>
                  </a:cubicBezTo>
                  <a:cubicBezTo>
                    <a:pt x="51" y="6"/>
                    <a:pt x="58" y="7"/>
                    <a:pt x="58" y="7"/>
                  </a:cubicBezTo>
                  <a:cubicBezTo>
                    <a:pt x="59" y="8"/>
                    <a:pt x="59" y="38"/>
                    <a:pt x="59" y="75"/>
                  </a:cubicBezTo>
                  <a:cubicBezTo>
                    <a:pt x="59" y="111"/>
                    <a:pt x="58" y="141"/>
                    <a:pt x="58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7"/>
            <p:cNvSpPr>
              <a:spLocks noEditPoints="1"/>
            </p:cNvSpPr>
            <p:nvPr/>
          </p:nvSpPr>
          <p:spPr bwMode="auto">
            <a:xfrm>
              <a:off x="4507224" y="3875404"/>
              <a:ext cx="117553" cy="255939"/>
            </a:xfrm>
            <a:custGeom>
              <a:avLst/>
              <a:gdLst>
                <a:gd name="T0" fmla="*/ 36 w 49"/>
                <a:gd name="T1" fmla="*/ 0 h 107"/>
                <a:gd name="T2" fmla="*/ 13 w 49"/>
                <a:gd name="T3" fmla="*/ 0 h 107"/>
                <a:gd name="T4" fmla="*/ 1 w 49"/>
                <a:gd name="T5" fmla="*/ 1 h 107"/>
                <a:gd name="T6" fmla="*/ 0 w 49"/>
                <a:gd name="T7" fmla="*/ 54 h 107"/>
                <a:gd name="T8" fmla="*/ 1 w 49"/>
                <a:gd name="T9" fmla="*/ 106 h 107"/>
                <a:gd name="T10" fmla="*/ 14 w 49"/>
                <a:gd name="T11" fmla="*/ 107 h 107"/>
                <a:gd name="T12" fmla="*/ 36 w 49"/>
                <a:gd name="T13" fmla="*/ 107 h 107"/>
                <a:gd name="T14" fmla="*/ 48 w 49"/>
                <a:gd name="T15" fmla="*/ 106 h 107"/>
                <a:gd name="T16" fmla="*/ 49 w 49"/>
                <a:gd name="T17" fmla="*/ 54 h 107"/>
                <a:gd name="T18" fmla="*/ 48 w 49"/>
                <a:gd name="T19" fmla="*/ 1 h 107"/>
                <a:gd name="T20" fmla="*/ 36 w 49"/>
                <a:gd name="T21" fmla="*/ 0 h 107"/>
                <a:gd name="T22" fmla="*/ 7 w 49"/>
                <a:gd name="T23" fmla="*/ 24 h 107"/>
                <a:gd name="T24" fmla="*/ 34 w 49"/>
                <a:gd name="T25" fmla="*/ 10 h 107"/>
                <a:gd name="T26" fmla="*/ 34 w 49"/>
                <a:gd name="T27" fmla="*/ 12 h 107"/>
                <a:gd name="T28" fmla="*/ 8 w 49"/>
                <a:gd name="T29" fmla="*/ 24 h 107"/>
                <a:gd name="T30" fmla="*/ 21 w 49"/>
                <a:gd name="T31" fmla="*/ 49 h 107"/>
                <a:gd name="T32" fmla="*/ 20 w 49"/>
                <a:gd name="T33" fmla="*/ 51 h 107"/>
                <a:gd name="T34" fmla="*/ 7 w 49"/>
                <a:gd name="T35" fmla="*/ 24 h 107"/>
                <a:gd name="T36" fmla="*/ 25 w 49"/>
                <a:gd name="T37" fmla="*/ 31 h 107"/>
                <a:gd name="T38" fmla="*/ 10 w 49"/>
                <a:gd name="T39" fmla="*/ 38 h 107"/>
                <a:gd name="T40" fmla="*/ 9 w 49"/>
                <a:gd name="T41" fmla="*/ 26 h 107"/>
                <a:gd name="T42" fmla="*/ 25 w 49"/>
                <a:gd name="T43" fmla="*/ 31 h 107"/>
                <a:gd name="T44" fmla="*/ 10 w 49"/>
                <a:gd name="T45" fmla="*/ 24 h 107"/>
                <a:gd name="T46" fmla="*/ 18 w 49"/>
                <a:gd name="T47" fmla="*/ 15 h 107"/>
                <a:gd name="T48" fmla="*/ 25 w 49"/>
                <a:gd name="T49" fmla="*/ 29 h 107"/>
                <a:gd name="T50" fmla="*/ 10 w 49"/>
                <a:gd name="T51" fmla="*/ 24 h 107"/>
                <a:gd name="T52" fmla="*/ 25 w 49"/>
                <a:gd name="T53" fmla="*/ 32 h 107"/>
                <a:gd name="T54" fmla="*/ 20 w 49"/>
                <a:gd name="T55" fmla="*/ 48 h 107"/>
                <a:gd name="T56" fmla="*/ 11 w 49"/>
                <a:gd name="T57" fmla="*/ 39 h 107"/>
                <a:gd name="T58" fmla="*/ 25 w 49"/>
                <a:gd name="T59" fmla="*/ 32 h 107"/>
                <a:gd name="T60" fmla="*/ 20 w 49"/>
                <a:gd name="T61" fmla="*/ 14 h 107"/>
                <a:gd name="T62" fmla="*/ 32 w 49"/>
                <a:gd name="T63" fmla="*/ 13 h 107"/>
                <a:gd name="T64" fmla="*/ 27 w 49"/>
                <a:gd name="T65" fmla="*/ 28 h 107"/>
                <a:gd name="T66" fmla="*/ 20 w 49"/>
                <a:gd name="T67" fmla="*/ 14 h 107"/>
                <a:gd name="T68" fmla="*/ 19 w 49"/>
                <a:gd name="T69" fmla="*/ 61 h 107"/>
                <a:gd name="T70" fmla="*/ 31 w 49"/>
                <a:gd name="T71" fmla="*/ 62 h 107"/>
                <a:gd name="T72" fmla="*/ 24 w 49"/>
                <a:gd name="T73" fmla="*/ 76 h 107"/>
                <a:gd name="T74" fmla="*/ 19 w 49"/>
                <a:gd name="T75" fmla="*/ 61 h 107"/>
                <a:gd name="T76" fmla="*/ 26 w 49"/>
                <a:gd name="T77" fmla="*/ 77 h 107"/>
                <a:gd name="T78" fmla="*/ 33 w 49"/>
                <a:gd name="T79" fmla="*/ 63 h 107"/>
                <a:gd name="T80" fmla="*/ 41 w 49"/>
                <a:gd name="T81" fmla="*/ 72 h 107"/>
                <a:gd name="T82" fmla="*/ 26 w 49"/>
                <a:gd name="T83" fmla="*/ 77 h 107"/>
                <a:gd name="T84" fmla="*/ 41 w 49"/>
                <a:gd name="T85" fmla="*/ 74 h 107"/>
                <a:gd name="T86" fmla="*/ 41 w 49"/>
                <a:gd name="T87" fmla="*/ 86 h 107"/>
                <a:gd name="T88" fmla="*/ 26 w 49"/>
                <a:gd name="T89" fmla="*/ 79 h 107"/>
                <a:gd name="T90" fmla="*/ 41 w 49"/>
                <a:gd name="T91" fmla="*/ 74 h 107"/>
                <a:gd name="T92" fmla="*/ 40 w 49"/>
                <a:gd name="T93" fmla="*/ 88 h 107"/>
                <a:gd name="T94" fmla="*/ 31 w 49"/>
                <a:gd name="T95" fmla="*/ 96 h 107"/>
                <a:gd name="T96" fmla="*/ 26 w 49"/>
                <a:gd name="T97" fmla="*/ 81 h 107"/>
                <a:gd name="T98" fmla="*/ 40 w 49"/>
                <a:gd name="T99" fmla="*/ 88 h 107"/>
                <a:gd name="T100" fmla="*/ 31 w 49"/>
                <a:gd name="T101" fmla="*/ 99 h 107"/>
                <a:gd name="T102" fmla="*/ 30 w 49"/>
                <a:gd name="T103" fmla="*/ 97 h 107"/>
                <a:gd name="T104" fmla="*/ 43 w 49"/>
                <a:gd name="T105" fmla="*/ 72 h 107"/>
                <a:gd name="T106" fmla="*/ 17 w 49"/>
                <a:gd name="T107" fmla="*/ 60 h 107"/>
                <a:gd name="T108" fmla="*/ 17 w 49"/>
                <a:gd name="T109" fmla="*/ 58 h 107"/>
                <a:gd name="T110" fmla="*/ 44 w 49"/>
                <a:gd name="T111" fmla="*/ 72 h 107"/>
                <a:gd name="T112" fmla="*/ 31 w 49"/>
                <a:gd name="T113" fmla="*/ 9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" h="107">
                  <a:moveTo>
                    <a:pt x="36" y="0"/>
                  </a:moveTo>
                  <a:cubicBezTo>
                    <a:pt x="30" y="0"/>
                    <a:pt x="19" y="0"/>
                    <a:pt x="13" y="0"/>
                  </a:cubicBezTo>
                  <a:cubicBezTo>
                    <a:pt x="7" y="0"/>
                    <a:pt x="1" y="1"/>
                    <a:pt x="1" y="1"/>
                  </a:cubicBezTo>
                  <a:cubicBezTo>
                    <a:pt x="0" y="2"/>
                    <a:pt x="0" y="25"/>
                    <a:pt x="0" y="54"/>
                  </a:cubicBezTo>
                  <a:cubicBezTo>
                    <a:pt x="0" y="82"/>
                    <a:pt x="1" y="105"/>
                    <a:pt x="1" y="106"/>
                  </a:cubicBezTo>
                  <a:cubicBezTo>
                    <a:pt x="2" y="107"/>
                    <a:pt x="8" y="107"/>
                    <a:pt x="14" y="107"/>
                  </a:cubicBezTo>
                  <a:cubicBezTo>
                    <a:pt x="20" y="107"/>
                    <a:pt x="30" y="107"/>
                    <a:pt x="36" y="107"/>
                  </a:cubicBezTo>
                  <a:cubicBezTo>
                    <a:pt x="42" y="107"/>
                    <a:pt x="47" y="107"/>
                    <a:pt x="48" y="106"/>
                  </a:cubicBezTo>
                  <a:cubicBezTo>
                    <a:pt x="49" y="105"/>
                    <a:pt x="49" y="82"/>
                    <a:pt x="49" y="54"/>
                  </a:cubicBezTo>
                  <a:cubicBezTo>
                    <a:pt x="49" y="25"/>
                    <a:pt x="49" y="2"/>
                    <a:pt x="48" y="1"/>
                  </a:cubicBezTo>
                  <a:cubicBezTo>
                    <a:pt x="48" y="1"/>
                    <a:pt x="42" y="0"/>
                    <a:pt x="36" y="0"/>
                  </a:cubicBezTo>
                  <a:close/>
                  <a:moveTo>
                    <a:pt x="7" y="24"/>
                  </a:moveTo>
                  <a:cubicBezTo>
                    <a:pt x="11" y="12"/>
                    <a:pt x="23" y="7"/>
                    <a:pt x="34" y="10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3" y="8"/>
                    <a:pt x="12" y="14"/>
                    <a:pt x="8" y="24"/>
                  </a:cubicBezTo>
                  <a:cubicBezTo>
                    <a:pt x="5" y="34"/>
                    <a:pt x="10" y="46"/>
                    <a:pt x="21" y="49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9" y="47"/>
                    <a:pt x="3" y="35"/>
                    <a:pt x="7" y="24"/>
                  </a:cubicBezTo>
                  <a:close/>
                  <a:moveTo>
                    <a:pt x="25" y="31"/>
                  </a:moveTo>
                  <a:cubicBezTo>
                    <a:pt x="10" y="38"/>
                    <a:pt x="10" y="38"/>
                    <a:pt x="10" y="38"/>
                  </a:cubicBezTo>
                  <a:cubicBezTo>
                    <a:pt x="9" y="34"/>
                    <a:pt x="8" y="30"/>
                    <a:pt x="9" y="26"/>
                  </a:cubicBezTo>
                  <a:lnTo>
                    <a:pt x="25" y="31"/>
                  </a:lnTo>
                  <a:close/>
                  <a:moveTo>
                    <a:pt x="10" y="24"/>
                  </a:moveTo>
                  <a:cubicBezTo>
                    <a:pt x="12" y="20"/>
                    <a:pt x="15" y="16"/>
                    <a:pt x="18" y="15"/>
                  </a:cubicBezTo>
                  <a:cubicBezTo>
                    <a:pt x="25" y="29"/>
                    <a:pt x="25" y="29"/>
                    <a:pt x="25" y="29"/>
                  </a:cubicBezTo>
                  <a:lnTo>
                    <a:pt x="10" y="24"/>
                  </a:lnTo>
                  <a:close/>
                  <a:moveTo>
                    <a:pt x="25" y="32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16" y="46"/>
                    <a:pt x="13" y="43"/>
                    <a:pt x="11" y="39"/>
                  </a:cubicBezTo>
                  <a:lnTo>
                    <a:pt x="25" y="32"/>
                  </a:lnTo>
                  <a:close/>
                  <a:moveTo>
                    <a:pt x="20" y="14"/>
                  </a:moveTo>
                  <a:cubicBezTo>
                    <a:pt x="24" y="12"/>
                    <a:pt x="28" y="12"/>
                    <a:pt x="32" y="13"/>
                  </a:cubicBezTo>
                  <a:cubicBezTo>
                    <a:pt x="27" y="28"/>
                    <a:pt x="27" y="28"/>
                    <a:pt x="27" y="28"/>
                  </a:cubicBezTo>
                  <a:lnTo>
                    <a:pt x="20" y="14"/>
                  </a:lnTo>
                  <a:close/>
                  <a:moveTo>
                    <a:pt x="19" y="61"/>
                  </a:moveTo>
                  <a:cubicBezTo>
                    <a:pt x="23" y="60"/>
                    <a:pt x="27" y="60"/>
                    <a:pt x="31" y="62"/>
                  </a:cubicBezTo>
                  <a:cubicBezTo>
                    <a:pt x="24" y="76"/>
                    <a:pt x="24" y="76"/>
                    <a:pt x="24" y="76"/>
                  </a:cubicBezTo>
                  <a:lnTo>
                    <a:pt x="19" y="61"/>
                  </a:lnTo>
                  <a:close/>
                  <a:moveTo>
                    <a:pt x="26" y="77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6" y="65"/>
                    <a:pt x="39" y="68"/>
                    <a:pt x="41" y="72"/>
                  </a:cubicBezTo>
                  <a:lnTo>
                    <a:pt x="26" y="77"/>
                  </a:lnTo>
                  <a:close/>
                  <a:moveTo>
                    <a:pt x="41" y="74"/>
                  </a:moveTo>
                  <a:cubicBezTo>
                    <a:pt x="43" y="78"/>
                    <a:pt x="42" y="82"/>
                    <a:pt x="41" y="86"/>
                  </a:cubicBezTo>
                  <a:cubicBezTo>
                    <a:pt x="26" y="79"/>
                    <a:pt x="26" y="79"/>
                    <a:pt x="26" y="79"/>
                  </a:cubicBezTo>
                  <a:lnTo>
                    <a:pt x="41" y="74"/>
                  </a:lnTo>
                  <a:close/>
                  <a:moveTo>
                    <a:pt x="40" y="88"/>
                  </a:moveTo>
                  <a:cubicBezTo>
                    <a:pt x="38" y="91"/>
                    <a:pt x="35" y="94"/>
                    <a:pt x="31" y="96"/>
                  </a:cubicBezTo>
                  <a:cubicBezTo>
                    <a:pt x="26" y="81"/>
                    <a:pt x="26" y="81"/>
                    <a:pt x="26" y="81"/>
                  </a:cubicBezTo>
                  <a:lnTo>
                    <a:pt x="40" y="88"/>
                  </a:lnTo>
                  <a:close/>
                  <a:moveTo>
                    <a:pt x="31" y="99"/>
                  </a:moveTo>
                  <a:cubicBezTo>
                    <a:pt x="30" y="97"/>
                    <a:pt x="30" y="97"/>
                    <a:pt x="30" y="97"/>
                  </a:cubicBezTo>
                  <a:cubicBezTo>
                    <a:pt x="41" y="94"/>
                    <a:pt x="46" y="83"/>
                    <a:pt x="43" y="72"/>
                  </a:cubicBezTo>
                  <a:cubicBezTo>
                    <a:pt x="39" y="62"/>
                    <a:pt x="28" y="56"/>
                    <a:pt x="17" y="60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28" y="55"/>
                    <a:pt x="40" y="61"/>
                    <a:pt x="44" y="72"/>
                  </a:cubicBezTo>
                  <a:cubicBezTo>
                    <a:pt x="48" y="83"/>
                    <a:pt x="42" y="95"/>
                    <a:pt x="31" y="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8"/>
            <p:cNvSpPr>
              <a:spLocks noEditPoints="1"/>
            </p:cNvSpPr>
            <p:nvPr/>
          </p:nvSpPr>
          <p:spPr bwMode="auto">
            <a:xfrm>
              <a:off x="2876358" y="4289073"/>
              <a:ext cx="218738" cy="586279"/>
            </a:xfrm>
            <a:custGeom>
              <a:avLst/>
              <a:gdLst>
                <a:gd name="T0" fmla="*/ 83 w 92"/>
                <a:gd name="T1" fmla="*/ 12 h 246"/>
                <a:gd name="T2" fmla="*/ 64 w 92"/>
                <a:gd name="T3" fmla="*/ 8 h 246"/>
                <a:gd name="T4" fmla="*/ 24 w 92"/>
                <a:gd name="T5" fmla="*/ 7 h 246"/>
                <a:gd name="T6" fmla="*/ 12 w 92"/>
                <a:gd name="T7" fmla="*/ 11 h 246"/>
                <a:gd name="T8" fmla="*/ 0 w 92"/>
                <a:gd name="T9" fmla="*/ 28 h 246"/>
                <a:gd name="T10" fmla="*/ 7 w 92"/>
                <a:gd name="T11" fmla="*/ 48 h 246"/>
                <a:gd name="T12" fmla="*/ 11 w 92"/>
                <a:gd name="T13" fmla="*/ 77 h 246"/>
                <a:gd name="T14" fmla="*/ 22 w 92"/>
                <a:gd name="T15" fmla="*/ 179 h 246"/>
                <a:gd name="T16" fmla="*/ 14 w 92"/>
                <a:gd name="T17" fmla="*/ 242 h 246"/>
                <a:gd name="T18" fmla="*/ 58 w 92"/>
                <a:gd name="T19" fmla="*/ 246 h 246"/>
                <a:gd name="T20" fmla="*/ 72 w 92"/>
                <a:gd name="T21" fmla="*/ 222 h 246"/>
                <a:gd name="T22" fmla="*/ 69 w 92"/>
                <a:gd name="T23" fmla="*/ 123 h 246"/>
                <a:gd name="T24" fmla="*/ 79 w 92"/>
                <a:gd name="T25" fmla="*/ 54 h 246"/>
                <a:gd name="T26" fmla="*/ 83 w 92"/>
                <a:gd name="T27" fmla="*/ 34 h 246"/>
                <a:gd name="T28" fmla="*/ 85 w 92"/>
                <a:gd name="T29" fmla="*/ 17 h 246"/>
                <a:gd name="T30" fmla="*/ 66 w 92"/>
                <a:gd name="T31" fmla="*/ 120 h 246"/>
                <a:gd name="T32" fmla="*/ 67 w 92"/>
                <a:gd name="T33" fmla="*/ 210 h 246"/>
                <a:gd name="T34" fmla="*/ 55 w 92"/>
                <a:gd name="T35" fmla="*/ 231 h 246"/>
                <a:gd name="T36" fmla="*/ 20 w 92"/>
                <a:gd name="T37" fmla="*/ 227 h 246"/>
                <a:gd name="T38" fmla="*/ 25 w 92"/>
                <a:gd name="T39" fmla="*/ 170 h 246"/>
                <a:gd name="T40" fmla="*/ 15 w 92"/>
                <a:gd name="T41" fmla="*/ 79 h 246"/>
                <a:gd name="T42" fmla="*/ 18 w 92"/>
                <a:gd name="T43" fmla="*/ 55 h 246"/>
                <a:gd name="T44" fmla="*/ 33 w 92"/>
                <a:gd name="T45" fmla="*/ 55 h 246"/>
                <a:gd name="T46" fmla="*/ 51 w 92"/>
                <a:gd name="T47" fmla="*/ 67 h 246"/>
                <a:gd name="T48" fmla="*/ 61 w 92"/>
                <a:gd name="T49" fmla="*/ 55 h 246"/>
                <a:gd name="T50" fmla="*/ 68 w 92"/>
                <a:gd name="T51" fmla="*/ 52 h 246"/>
                <a:gd name="T52" fmla="*/ 75 w 92"/>
                <a:gd name="T53" fmla="*/ 56 h 246"/>
                <a:gd name="T54" fmla="*/ 81 w 92"/>
                <a:gd name="T55" fmla="*/ 32 h 246"/>
                <a:gd name="T56" fmla="*/ 80 w 92"/>
                <a:gd name="T57" fmla="*/ 33 h 246"/>
                <a:gd name="T58" fmla="*/ 75 w 92"/>
                <a:gd name="T59" fmla="*/ 53 h 246"/>
                <a:gd name="T60" fmla="*/ 64 w 92"/>
                <a:gd name="T61" fmla="*/ 47 h 246"/>
                <a:gd name="T62" fmla="*/ 51 w 92"/>
                <a:gd name="T63" fmla="*/ 65 h 246"/>
                <a:gd name="T64" fmla="*/ 51 w 92"/>
                <a:gd name="T65" fmla="*/ 65 h 246"/>
                <a:gd name="T66" fmla="*/ 33 w 92"/>
                <a:gd name="T67" fmla="*/ 52 h 246"/>
                <a:gd name="T68" fmla="*/ 19 w 92"/>
                <a:gd name="T69" fmla="*/ 53 h 246"/>
                <a:gd name="T70" fmla="*/ 10 w 92"/>
                <a:gd name="T71" fmla="*/ 37 h 246"/>
                <a:gd name="T72" fmla="*/ 3 w 92"/>
                <a:gd name="T73" fmla="*/ 28 h 246"/>
                <a:gd name="T74" fmla="*/ 13 w 92"/>
                <a:gd name="T75" fmla="*/ 19 h 246"/>
                <a:gd name="T76" fmla="*/ 24 w 92"/>
                <a:gd name="T77" fmla="*/ 10 h 246"/>
                <a:gd name="T78" fmla="*/ 26 w 92"/>
                <a:gd name="T79" fmla="*/ 9 h 246"/>
                <a:gd name="T80" fmla="*/ 63 w 92"/>
                <a:gd name="T81" fmla="*/ 11 h 246"/>
                <a:gd name="T82" fmla="*/ 65 w 92"/>
                <a:gd name="T83" fmla="*/ 11 h 246"/>
                <a:gd name="T84" fmla="*/ 81 w 92"/>
                <a:gd name="T85" fmla="*/ 13 h 246"/>
                <a:gd name="T86" fmla="*/ 82 w 92"/>
                <a:gd name="T87" fmla="*/ 19 h 246"/>
                <a:gd name="T88" fmla="*/ 89 w 92"/>
                <a:gd name="T89" fmla="*/ 2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2" h="246">
                  <a:moveTo>
                    <a:pt x="85" y="17"/>
                  </a:moveTo>
                  <a:cubicBezTo>
                    <a:pt x="85" y="15"/>
                    <a:pt x="85" y="13"/>
                    <a:pt x="83" y="12"/>
                  </a:cubicBezTo>
                  <a:cubicBezTo>
                    <a:pt x="81" y="9"/>
                    <a:pt x="77" y="7"/>
                    <a:pt x="72" y="7"/>
                  </a:cubicBezTo>
                  <a:cubicBezTo>
                    <a:pt x="69" y="7"/>
                    <a:pt x="66" y="7"/>
                    <a:pt x="64" y="8"/>
                  </a:cubicBezTo>
                  <a:cubicBezTo>
                    <a:pt x="62" y="3"/>
                    <a:pt x="53" y="0"/>
                    <a:pt x="44" y="0"/>
                  </a:cubicBezTo>
                  <a:cubicBezTo>
                    <a:pt x="36" y="0"/>
                    <a:pt x="28" y="3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9" y="7"/>
                    <a:pt x="15" y="8"/>
                    <a:pt x="12" y="11"/>
                  </a:cubicBezTo>
                  <a:cubicBezTo>
                    <a:pt x="11" y="13"/>
                    <a:pt x="10" y="15"/>
                    <a:pt x="10" y="18"/>
                  </a:cubicBezTo>
                  <a:cubicBezTo>
                    <a:pt x="4" y="20"/>
                    <a:pt x="1" y="23"/>
                    <a:pt x="0" y="28"/>
                  </a:cubicBezTo>
                  <a:cubicBezTo>
                    <a:pt x="0" y="32"/>
                    <a:pt x="2" y="35"/>
                    <a:pt x="7" y="38"/>
                  </a:cubicBezTo>
                  <a:cubicBezTo>
                    <a:pt x="6" y="42"/>
                    <a:pt x="6" y="45"/>
                    <a:pt x="7" y="48"/>
                  </a:cubicBezTo>
                  <a:cubicBezTo>
                    <a:pt x="8" y="49"/>
                    <a:pt x="9" y="50"/>
                    <a:pt x="9" y="51"/>
                  </a:cubicBezTo>
                  <a:cubicBezTo>
                    <a:pt x="9" y="59"/>
                    <a:pt x="9" y="69"/>
                    <a:pt x="11" y="77"/>
                  </a:cubicBezTo>
                  <a:cubicBezTo>
                    <a:pt x="13" y="87"/>
                    <a:pt x="17" y="108"/>
                    <a:pt x="19" y="123"/>
                  </a:cubicBezTo>
                  <a:cubicBezTo>
                    <a:pt x="22" y="138"/>
                    <a:pt x="23" y="163"/>
                    <a:pt x="22" y="179"/>
                  </a:cubicBezTo>
                  <a:cubicBezTo>
                    <a:pt x="21" y="195"/>
                    <a:pt x="19" y="214"/>
                    <a:pt x="16" y="222"/>
                  </a:cubicBezTo>
                  <a:cubicBezTo>
                    <a:pt x="14" y="230"/>
                    <a:pt x="13" y="239"/>
                    <a:pt x="14" y="242"/>
                  </a:cubicBezTo>
                  <a:cubicBezTo>
                    <a:pt x="15" y="244"/>
                    <a:pt x="22" y="246"/>
                    <a:pt x="30" y="246"/>
                  </a:cubicBezTo>
                  <a:cubicBezTo>
                    <a:pt x="38" y="246"/>
                    <a:pt x="50" y="246"/>
                    <a:pt x="58" y="246"/>
                  </a:cubicBezTo>
                  <a:cubicBezTo>
                    <a:pt x="66" y="246"/>
                    <a:pt x="73" y="244"/>
                    <a:pt x="74" y="242"/>
                  </a:cubicBezTo>
                  <a:cubicBezTo>
                    <a:pt x="75" y="239"/>
                    <a:pt x="74" y="230"/>
                    <a:pt x="72" y="222"/>
                  </a:cubicBezTo>
                  <a:cubicBezTo>
                    <a:pt x="69" y="214"/>
                    <a:pt x="67" y="195"/>
                    <a:pt x="66" y="179"/>
                  </a:cubicBezTo>
                  <a:cubicBezTo>
                    <a:pt x="65" y="163"/>
                    <a:pt x="66" y="138"/>
                    <a:pt x="69" y="123"/>
                  </a:cubicBezTo>
                  <a:cubicBezTo>
                    <a:pt x="71" y="108"/>
                    <a:pt x="75" y="87"/>
                    <a:pt x="77" y="77"/>
                  </a:cubicBezTo>
                  <a:cubicBezTo>
                    <a:pt x="79" y="70"/>
                    <a:pt x="79" y="61"/>
                    <a:pt x="79" y="54"/>
                  </a:cubicBezTo>
                  <a:cubicBezTo>
                    <a:pt x="79" y="53"/>
                    <a:pt x="80" y="53"/>
                    <a:pt x="80" y="52"/>
                  </a:cubicBezTo>
                  <a:cubicBezTo>
                    <a:pt x="83" y="47"/>
                    <a:pt x="84" y="39"/>
                    <a:pt x="83" y="34"/>
                  </a:cubicBezTo>
                  <a:cubicBezTo>
                    <a:pt x="90" y="33"/>
                    <a:pt x="92" y="29"/>
                    <a:pt x="92" y="26"/>
                  </a:cubicBezTo>
                  <a:cubicBezTo>
                    <a:pt x="92" y="22"/>
                    <a:pt x="89" y="18"/>
                    <a:pt x="85" y="17"/>
                  </a:cubicBezTo>
                  <a:close/>
                  <a:moveTo>
                    <a:pt x="73" y="79"/>
                  </a:moveTo>
                  <a:cubicBezTo>
                    <a:pt x="71" y="88"/>
                    <a:pt x="68" y="107"/>
                    <a:pt x="66" y="120"/>
                  </a:cubicBezTo>
                  <a:cubicBezTo>
                    <a:pt x="64" y="133"/>
                    <a:pt x="63" y="156"/>
                    <a:pt x="63" y="170"/>
                  </a:cubicBezTo>
                  <a:cubicBezTo>
                    <a:pt x="64" y="185"/>
                    <a:pt x="66" y="202"/>
                    <a:pt x="67" y="210"/>
                  </a:cubicBezTo>
                  <a:cubicBezTo>
                    <a:pt x="68" y="217"/>
                    <a:pt x="69" y="225"/>
                    <a:pt x="68" y="227"/>
                  </a:cubicBezTo>
                  <a:cubicBezTo>
                    <a:pt x="67" y="229"/>
                    <a:pt x="61" y="231"/>
                    <a:pt x="55" y="231"/>
                  </a:cubicBezTo>
                  <a:cubicBezTo>
                    <a:pt x="49" y="231"/>
                    <a:pt x="39" y="231"/>
                    <a:pt x="33" y="231"/>
                  </a:cubicBezTo>
                  <a:cubicBezTo>
                    <a:pt x="27" y="231"/>
                    <a:pt x="21" y="229"/>
                    <a:pt x="20" y="227"/>
                  </a:cubicBezTo>
                  <a:cubicBezTo>
                    <a:pt x="19" y="225"/>
                    <a:pt x="20" y="217"/>
                    <a:pt x="21" y="210"/>
                  </a:cubicBezTo>
                  <a:cubicBezTo>
                    <a:pt x="22" y="202"/>
                    <a:pt x="24" y="185"/>
                    <a:pt x="25" y="170"/>
                  </a:cubicBezTo>
                  <a:cubicBezTo>
                    <a:pt x="26" y="156"/>
                    <a:pt x="24" y="133"/>
                    <a:pt x="22" y="120"/>
                  </a:cubicBezTo>
                  <a:cubicBezTo>
                    <a:pt x="20" y="107"/>
                    <a:pt x="17" y="88"/>
                    <a:pt x="15" y="79"/>
                  </a:cubicBezTo>
                  <a:cubicBezTo>
                    <a:pt x="13" y="71"/>
                    <a:pt x="13" y="61"/>
                    <a:pt x="14" y="53"/>
                  </a:cubicBezTo>
                  <a:cubicBezTo>
                    <a:pt x="15" y="54"/>
                    <a:pt x="17" y="55"/>
                    <a:pt x="18" y="55"/>
                  </a:cubicBezTo>
                  <a:cubicBezTo>
                    <a:pt x="22" y="56"/>
                    <a:pt x="25" y="56"/>
                    <a:pt x="28" y="55"/>
                  </a:cubicBezTo>
                  <a:cubicBezTo>
                    <a:pt x="30" y="55"/>
                    <a:pt x="31" y="55"/>
                    <a:pt x="33" y="55"/>
                  </a:cubicBezTo>
                  <a:cubicBezTo>
                    <a:pt x="35" y="55"/>
                    <a:pt x="36" y="56"/>
                    <a:pt x="38" y="59"/>
                  </a:cubicBezTo>
                  <a:cubicBezTo>
                    <a:pt x="40" y="62"/>
                    <a:pt x="43" y="67"/>
                    <a:pt x="51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8" y="67"/>
                    <a:pt x="59" y="60"/>
                    <a:pt x="61" y="55"/>
                  </a:cubicBezTo>
                  <a:cubicBezTo>
                    <a:pt x="62" y="53"/>
                    <a:pt x="63" y="50"/>
                    <a:pt x="64" y="50"/>
                  </a:cubicBezTo>
                  <a:cubicBezTo>
                    <a:pt x="65" y="50"/>
                    <a:pt x="67" y="51"/>
                    <a:pt x="68" y="52"/>
                  </a:cubicBezTo>
                  <a:cubicBezTo>
                    <a:pt x="70" y="54"/>
                    <a:pt x="72" y="56"/>
                    <a:pt x="74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63"/>
                    <a:pt x="75" y="72"/>
                    <a:pt x="73" y="79"/>
                  </a:cubicBezTo>
                  <a:close/>
                  <a:moveTo>
                    <a:pt x="81" y="32"/>
                  </a:moveTo>
                  <a:cubicBezTo>
                    <a:pt x="81" y="32"/>
                    <a:pt x="81" y="32"/>
                    <a:pt x="80" y="32"/>
                  </a:cubicBezTo>
                  <a:cubicBezTo>
                    <a:pt x="80" y="32"/>
                    <a:pt x="80" y="33"/>
                    <a:pt x="80" y="33"/>
                  </a:cubicBezTo>
                  <a:cubicBezTo>
                    <a:pt x="81" y="37"/>
                    <a:pt x="81" y="46"/>
                    <a:pt x="78" y="51"/>
                  </a:cubicBezTo>
                  <a:cubicBezTo>
                    <a:pt x="77" y="52"/>
                    <a:pt x="77" y="53"/>
                    <a:pt x="75" y="53"/>
                  </a:cubicBezTo>
                  <a:cubicBezTo>
                    <a:pt x="73" y="54"/>
                    <a:pt x="71" y="52"/>
                    <a:pt x="70" y="50"/>
                  </a:cubicBezTo>
                  <a:cubicBezTo>
                    <a:pt x="68" y="49"/>
                    <a:pt x="66" y="47"/>
                    <a:pt x="64" y="47"/>
                  </a:cubicBezTo>
                  <a:cubicBezTo>
                    <a:pt x="61" y="48"/>
                    <a:pt x="60" y="51"/>
                    <a:pt x="59" y="55"/>
                  </a:cubicBezTo>
                  <a:cubicBezTo>
                    <a:pt x="57" y="61"/>
                    <a:pt x="55" y="65"/>
                    <a:pt x="51" y="65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45" y="65"/>
                    <a:pt x="42" y="61"/>
                    <a:pt x="40" y="57"/>
                  </a:cubicBezTo>
                  <a:cubicBezTo>
                    <a:pt x="38" y="55"/>
                    <a:pt x="36" y="52"/>
                    <a:pt x="33" y="52"/>
                  </a:cubicBezTo>
                  <a:cubicBezTo>
                    <a:pt x="31" y="52"/>
                    <a:pt x="29" y="52"/>
                    <a:pt x="28" y="53"/>
                  </a:cubicBezTo>
                  <a:cubicBezTo>
                    <a:pt x="25" y="53"/>
                    <a:pt x="22" y="53"/>
                    <a:pt x="19" y="53"/>
                  </a:cubicBezTo>
                  <a:cubicBezTo>
                    <a:pt x="14" y="52"/>
                    <a:pt x="11" y="50"/>
                    <a:pt x="10" y="47"/>
                  </a:cubicBezTo>
                  <a:cubicBezTo>
                    <a:pt x="8" y="45"/>
                    <a:pt x="8" y="41"/>
                    <a:pt x="10" y="37"/>
                  </a:cubicBezTo>
                  <a:cubicBezTo>
                    <a:pt x="10" y="37"/>
                    <a:pt x="10" y="36"/>
                    <a:pt x="9" y="36"/>
                  </a:cubicBezTo>
                  <a:cubicBezTo>
                    <a:pt x="5" y="34"/>
                    <a:pt x="2" y="31"/>
                    <a:pt x="3" y="28"/>
                  </a:cubicBezTo>
                  <a:cubicBezTo>
                    <a:pt x="3" y="24"/>
                    <a:pt x="6" y="21"/>
                    <a:pt x="12" y="20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2" y="16"/>
                    <a:pt x="13" y="14"/>
                    <a:pt x="14" y="13"/>
                  </a:cubicBezTo>
                  <a:cubicBezTo>
                    <a:pt x="16" y="11"/>
                    <a:pt x="19" y="10"/>
                    <a:pt x="24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6" y="9"/>
                    <a:pt x="26" y="9"/>
                  </a:cubicBezTo>
                  <a:cubicBezTo>
                    <a:pt x="29" y="5"/>
                    <a:pt x="36" y="3"/>
                    <a:pt x="44" y="3"/>
                  </a:cubicBezTo>
                  <a:cubicBezTo>
                    <a:pt x="54" y="3"/>
                    <a:pt x="62" y="6"/>
                    <a:pt x="63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4" y="12"/>
                    <a:pt x="64" y="11"/>
                    <a:pt x="65" y="11"/>
                  </a:cubicBezTo>
                  <a:cubicBezTo>
                    <a:pt x="66" y="10"/>
                    <a:pt x="69" y="9"/>
                    <a:pt x="72" y="9"/>
                  </a:cubicBezTo>
                  <a:cubicBezTo>
                    <a:pt x="76" y="9"/>
                    <a:pt x="80" y="11"/>
                    <a:pt x="81" y="13"/>
                  </a:cubicBezTo>
                  <a:cubicBezTo>
                    <a:pt x="82" y="14"/>
                    <a:pt x="82" y="16"/>
                    <a:pt x="82" y="18"/>
                  </a:cubicBezTo>
                  <a:cubicBezTo>
                    <a:pt x="82" y="18"/>
                    <a:pt x="82" y="19"/>
                    <a:pt x="82" y="19"/>
                  </a:cubicBezTo>
                  <a:cubicBezTo>
                    <a:pt x="82" y="19"/>
                    <a:pt x="82" y="20"/>
                    <a:pt x="83" y="20"/>
                  </a:cubicBezTo>
                  <a:cubicBezTo>
                    <a:pt x="87" y="20"/>
                    <a:pt x="89" y="23"/>
                    <a:pt x="89" y="26"/>
                  </a:cubicBezTo>
                  <a:cubicBezTo>
                    <a:pt x="89" y="29"/>
                    <a:pt x="86" y="31"/>
                    <a:pt x="81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9"/>
            <p:cNvSpPr>
              <a:spLocks/>
            </p:cNvSpPr>
            <p:nvPr/>
          </p:nvSpPr>
          <p:spPr bwMode="auto">
            <a:xfrm>
              <a:off x="2912071" y="4451267"/>
              <a:ext cx="138385" cy="380932"/>
            </a:xfrm>
            <a:custGeom>
              <a:avLst/>
              <a:gdLst>
                <a:gd name="T0" fmla="*/ 0 w 58"/>
                <a:gd name="T1" fmla="*/ 1 h 160"/>
                <a:gd name="T2" fmla="*/ 3 w 58"/>
                <a:gd name="T3" fmla="*/ 18 h 160"/>
                <a:gd name="T4" fmla="*/ 9 w 58"/>
                <a:gd name="T5" fmla="*/ 56 h 160"/>
                <a:gd name="T6" fmla="*/ 12 w 58"/>
                <a:gd name="T7" fmla="*/ 103 h 160"/>
                <a:gd name="T8" fmla="*/ 8 w 58"/>
                <a:gd name="T9" fmla="*/ 140 h 160"/>
                <a:gd name="T10" fmla="*/ 8 w 58"/>
                <a:gd name="T11" fmla="*/ 156 h 160"/>
                <a:gd name="T12" fmla="*/ 19 w 58"/>
                <a:gd name="T13" fmla="*/ 160 h 160"/>
                <a:gd name="T14" fmla="*/ 39 w 58"/>
                <a:gd name="T15" fmla="*/ 160 h 160"/>
                <a:gd name="T16" fmla="*/ 50 w 58"/>
                <a:gd name="T17" fmla="*/ 156 h 160"/>
                <a:gd name="T18" fmla="*/ 50 w 58"/>
                <a:gd name="T19" fmla="*/ 140 h 160"/>
                <a:gd name="T20" fmla="*/ 46 w 58"/>
                <a:gd name="T21" fmla="*/ 103 h 160"/>
                <a:gd name="T22" fmla="*/ 49 w 58"/>
                <a:gd name="T23" fmla="*/ 56 h 160"/>
                <a:gd name="T24" fmla="*/ 55 w 58"/>
                <a:gd name="T25" fmla="*/ 18 h 160"/>
                <a:gd name="T26" fmla="*/ 58 w 58"/>
                <a:gd name="T27" fmla="*/ 1 h 160"/>
                <a:gd name="T28" fmla="*/ 29 w 58"/>
                <a:gd name="T29" fmla="*/ 0 h 160"/>
                <a:gd name="T30" fmla="*/ 0 w 58"/>
                <a:gd name="T31" fmla="*/ 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160">
                  <a:moveTo>
                    <a:pt x="0" y="1"/>
                  </a:moveTo>
                  <a:cubicBezTo>
                    <a:pt x="0" y="1"/>
                    <a:pt x="1" y="9"/>
                    <a:pt x="3" y="18"/>
                  </a:cubicBezTo>
                  <a:cubicBezTo>
                    <a:pt x="5" y="26"/>
                    <a:pt x="8" y="44"/>
                    <a:pt x="9" y="56"/>
                  </a:cubicBezTo>
                  <a:cubicBezTo>
                    <a:pt x="11" y="69"/>
                    <a:pt x="12" y="90"/>
                    <a:pt x="12" y="103"/>
                  </a:cubicBezTo>
                  <a:cubicBezTo>
                    <a:pt x="11" y="116"/>
                    <a:pt x="9" y="133"/>
                    <a:pt x="8" y="140"/>
                  </a:cubicBezTo>
                  <a:cubicBezTo>
                    <a:pt x="7" y="147"/>
                    <a:pt x="7" y="154"/>
                    <a:pt x="8" y="156"/>
                  </a:cubicBezTo>
                  <a:cubicBezTo>
                    <a:pt x="9" y="158"/>
                    <a:pt x="14" y="160"/>
                    <a:pt x="19" y="160"/>
                  </a:cubicBezTo>
                  <a:cubicBezTo>
                    <a:pt x="25" y="160"/>
                    <a:pt x="34" y="160"/>
                    <a:pt x="39" y="160"/>
                  </a:cubicBezTo>
                  <a:cubicBezTo>
                    <a:pt x="44" y="160"/>
                    <a:pt x="50" y="158"/>
                    <a:pt x="50" y="156"/>
                  </a:cubicBezTo>
                  <a:cubicBezTo>
                    <a:pt x="51" y="154"/>
                    <a:pt x="51" y="147"/>
                    <a:pt x="50" y="140"/>
                  </a:cubicBezTo>
                  <a:cubicBezTo>
                    <a:pt x="49" y="133"/>
                    <a:pt x="47" y="116"/>
                    <a:pt x="46" y="103"/>
                  </a:cubicBezTo>
                  <a:cubicBezTo>
                    <a:pt x="46" y="90"/>
                    <a:pt x="47" y="69"/>
                    <a:pt x="49" y="56"/>
                  </a:cubicBezTo>
                  <a:cubicBezTo>
                    <a:pt x="51" y="44"/>
                    <a:pt x="53" y="26"/>
                    <a:pt x="55" y="18"/>
                  </a:cubicBezTo>
                  <a:cubicBezTo>
                    <a:pt x="57" y="9"/>
                    <a:pt x="58" y="1"/>
                    <a:pt x="58" y="1"/>
                  </a:cubicBezTo>
                  <a:cubicBezTo>
                    <a:pt x="58" y="0"/>
                    <a:pt x="45" y="0"/>
                    <a:pt x="29" y="0"/>
                  </a:cubicBezTo>
                  <a:cubicBezTo>
                    <a:pt x="13" y="0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0"/>
            <p:cNvSpPr>
              <a:spLocks noEditPoints="1"/>
            </p:cNvSpPr>
            <p:nvPr/>
          </p:nvSpPr>
          <p:spPr bwMode="auto">
            <a:xfrm>
              <a:off x="3566798" y="4475075"/>
              <a:ext cx="366052" cy="438965"/>
            </a:xfrm>
            <a:custGeom>
              <a:avLst/>
              <a:gdLst>
                <a:gd name="T0" fmla="*/ 118 w 153"/>
                <a:gd name="T1" fmla="*/ 52 h 184"/>
                <a:gd name="T2" fmla="*/ 102 w 153"/>
                <a:gd name="T3" fmla="*/ 50 h 184"/>
                <a:gd name="T4" fmla="*/ 102 w 153"/>
                <a:gd name="T5" fmla="*/ 39 h 184"/>
                <a:gd name="T6" fmla="*/ 104 w 153"/>
                <a:gd name="T7" fmla="*/ 19 h 184"/>
                <a:gd name="T8" fmla="*/ 88 w 153"/>
                <a:gd name="T9" fmla="*/ 7 h 184"/>
                <a:gd name="T10" fmla="*/ 55 w 153"/>
                <a:gd name="T11" fmla="*/ 0 h 184"/>
                <a:gd name="T12" fmla="*/ 30 w 153"/>
                <a:gd name="T13" fmla="*/ 8 h 184"/>
                <a:gd name="T14" fmla="*/ 12 w 153"/>
                <a:gd name="T15" fmla="*/ 20 h 184"/>
                <a:gd name="T16" fmla="*/ 9 w 153"/>
                <a:gd name="T17" fmla="*/ 43 h 184"/>
                <a:gd name="T18" fmla="*/ 12 w 153"/>
                <a:gd name="T19" fmla="*/ 58 h 184"/>
                <a:gd name="T20" fmla="*/ 13 w 153"/>
                <a:gd name="T21" fmla="*/ 139 h 184"/>
                <a:gd name="T22" fmla="*/ 38 w 153"/>
                <a:gd name="T23" fmla="*/ 184 h 184"/>
                <a:gd name="T24" fmla="*/ 95 w 153"/>
                <a:gd name="T25" fmla="*/ 182 h 184"/>
                <a:gd name="T26" fmla="*/ 99 w 153"/>
                <a:gd name="T27" fmla="*/ 165 h 184"/>
                <a:gd name="T28" fmla="*/ 122 w 153"/>
                <a:gd name="T29" fmla="*/ 155 h 184"/>
                <a:gd name="T30" fmla="*/ 153 w 153"/>
                <a:gd name="T31" fmla="*/ 114 h 184"/>
                <a:gd name="T32" fmla="*/ 136 w 153"/>
                <a:gd name="T33" fmla="*/ 61 h 184"/>
                <a:gd name="T34" fmla="*/ 12 w 153"/>
                <a:gd name="T35" fmla="*/ 43 h 184"/>
                <a:gd name="T36" fmla="*/ 11 w 153"/>
                <a:gd name="T37" fmla="*/ 41 h 184"/>
                <a:gd name="T38" fmla="*/ 14 w 153"/>
                <a:gd name="T39" fmla="*/ 23 h 184"/>
                <a:gd name="T40" fmla="*/ 17 w 153"/>
                <a:gd name="T41" fmla="*/ 14 h 184"/>
                <a:gd name="T42" fmla="*/ 31 w 153"/>
                <a:gd name="T43" fmla="*/ 11 h 184"/>
                <a:gd name="T44" fmla="*/ 55 w 153"/>
                <a:gd name="T45" fmla="*/ 3 h 184"/>
                <a:gd name="T46" fmla="*/ 78 w 153"/>
                <a:gd name="T47" fmla="*/ 13 h 184"/>
                <a:gd name="T48" fmla="*/ 88 w 153"/>
                <a:gd name="T49" fmla="*/ 10 h 184"/>
                <a:gd name="T50" fmla="*/ 101 w 153"/>
                <a:gd name="T51" fmla="*/ 20 h 184"/>
                <a:gd name="T52" fmla="*/ 102 w 153"/>
                <a:gd name="T53" fmla="*/ 22 h 184"/>
                <a:gd name="T54" fmla="*/ 100 w 153"/>
                <a:gd name="T55" fmla="*/ 36 h 184"/>
                <a:gd name="T56" fmla="*/ 99 w 153"/>
                <a:gd name="T57" fmla="*/ 38 h 184"/>
                <a:gd name="T58" fmla="*/ 93 w 153"/>
                <a:gd name="T59" fmla="*/ 61 h 184"/>
                <a:gd name="T60" fmla="*/ 78 w 153"/>
                <a:gd name="T61" fmla="*/ 54 h 184"/>
                <a:gd name="T62" fmla="*/ 62 w 153"/>
                <a:gd name="T63" fmla="*/ 74 h 184"/>
                <a:gd name="T64" fmla="*/ 62 w 153"/>
                <a:gd name="T65" fmla="*/ 74 h 184"/>
                <a:gd name="T66" fmla="*/ 41 w 153"/>
                <a:gd name="T67" fmla="*/ 60 h 184"/>
                <a:gd name="T68" fmla="*/ 23 w 153"/>
                <a:gd name="T69" fmla="*/ 60 h 184"/>
                <a:gd name="T70" fmla="*/ 96 w 153"/>
                <a:gd name="T71" fmla="*/ 130 h 184"/>
                <a:gd name="T72" fmla="*/ 73 w 153"/>
                <a:gd name="T73" fmla="*/ 168 h 184"/>
                <a:gd name="T74" fmla="*/ 23 w 153"/>
                <a:gd name="T75" fmla="*/ 167 h 184"/>
                <a:gd name="T76" fmla="*/ 16 w 153"/>
                <a:gd name="T77" fmla="*/ 66 h 184"/>
                <a:gd name="T78" fmla="*/ 23 w 153"/>
                <a:gd name="T79" fmla="*/ 63 h 184"/>
                <a:gd name="T80" fmla="*/ 41 w 153"/>
                <a:gd name="T81" fmla="*/ 63 h 184"/>
                <a:gd name="T82" fmla="*/ 46 w 153"/>
                <a:gd name="T83" fmla="*/ 67 h 184"/>
                <a:gd name="T84" fmla="*/ 38 w 153"/>
                <a:gd name="T85" fmla="*/ 70 h 184"/>
                <a:gd name="T86" fmla="*/ 18 w 153"/>
                <a:gd name="T87" fmla="*/ 94 h 184"/>
                <a:gd name="T88" fmla="*/ 26 w 153"/>
                <a:gd name="T89" fmla="*/ 163 h 184"/>
                <a:gd name="T90" fmla="*/ 71 w 153"/>
                <a:gd name="T91" fmla="*/ 165 h 184"/>
                <a:gd name="T92" fmla="*/ 92 w 153"/>
                <a:gd name="T93" fmla="*/ 139 h 184"/>
                <a:gd name="T94" fmla="*/ 94 w 153"/>
                <a:gd name="T95" fmla="*/ 71 h 184"/>
                <a:gd name="T96" fmla="*/ 72 w 153"/>
                <a:gd name="T97" fmla="*/ 70 h 184"/>
                <a:gd name="T98" fmla="*/ 79 w 153"/>
                <a:gd name="T99" fmla="*/ 57 h 184"/>
                <a:gd name="T100" fmla="*/ 92 w 153"/>
                <a:gd name="T101" fmla="*/ 64 h 184"/>
                <a:gd name="T102" fmla="*/ 96 w 153"/>
                <a:gd name="T103" fmla="*/ 62 h 184"/>
                <a:gd name="T104" fmla="*/ 96 w 153"/>
                <a:gd name="T105" fmla="*/ 130 h 184"/>
                <a:gd name="T106" fmla="*/ 128 w 153"/>
                <a:gd name="T107" fmla="*/ 135 h 184"/>
                <a:gd name="T108" fmla="*/ 104 w 153"/>
                <a:gd name="T109" fmla="*/ 143 h 184"/>
                <a:gd name="T110" fmla="*/ 102 w 153"/>
                <a:gd name="T111" fmla="*/ 120 h 184"/>
                <a:gd name="T112" fmla="*/ 102 w 153"/>
                <a:gd name="T113" fmla="*/ 71 h 184"/>
                <a:gd name="T114" fmla="*/ 125 w 153"/>
                <a:gd name="T115" fmla="*/ 76 h 184"/>
                <a:gd name="T116" fmla="*/ 135 w 153"/>
                <a:gd name="T117" fmla="*/ 11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3" h="184">
                  <a:moveTo>
                    <a:pt x="136" y="61"/>
                  </a:moveTo>
                  <a:cubicBezTo>
                    <a:pt x="131" y="57"/>
                    <a:pt x="123" y="53"/>
                    <a:pt x="118" y="52"/>
                  </a:cubicBezTo>
                  <a:cubicBezTo>
                    <a:pt x="114" y="52"/>
                    <a:pt x="108" y="51"/>
                    <a:pt x="107" y="51"/>
                  </a:cubicBezTo>
                  <a:cubicBezTo>
                    <a:pt x="105" y="50"/>
                    <a:pt x="103" y="50"/>
                    <a:pt x="102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3" y="45"/>
                    <a:pt x="103" y="41"/>
                    <a:pt x="102" y="39"/>
                  </a:cubicBezTo>
                  <a:cubicBezTo>
                    <a:pt x="110" y="37"/>
                    <a:pt x="113" y="33"/>
                    <a:pt x="113" y="29"/>
                  </a:cubicBezTo>
                  <a:cubicBezTo>
                    <a:pt x="113" y="25"/>
                    <a:pt x="110" y="21"/>
                    <a:pt x="104" y="19"/>
                  </a:cubicBezTo>
                  <a:cubicBezTo>
                    <a:pt x="104" y="17"/>
                    <a:pt x="104" y="15"/>
                    <a:pt x="103" y="13"/>
                  </a:cubicBezTo>
                  <a:cubicBezTo>
                    <a:pt x="100" y="9"/>
                    <a:pt x="95" y="7"/>
                    <a:pt x="88" y="7"/>
                  </a:cubicBezTo>
                  <a:cubicBezTo>
                    <a:pt x="85" y="7"/>
                    <a:pt x="82" y="8"/>
                    <a:pt x="79" y="9"/>
                  </a:cubicBezTo>
                  <a:cubicBezTo>
                    <a:pt x="76" y="3"/>
                    <a:pt x="65" y="0"/>
                    <a:pt x="55" y="0"/>
                  </a:cubicBezTo>
                  <a:cubicBezTo>
                    <a:pt x="44" y="0"/>
                    <a:pt x="35" y="3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3" y="8"/>
                    <a:pt x="18" y="9"/>
                    <a:pt x="15" y="12"/>
                  </a:cubicBezTo>
                  <a:cubicBezTo>
                    <a:pt x="13" y="15"/>
                    <a:pt x="12" y="17"/>
                    <a:pt x="12" y="20"/>
                  </a:cubicBezTo>
                  <a:cubicBezTo>
                    <a:pt x="5" y="22"/>
                    <a:pt x="1" y="26"/>
                    <a:pt x="0" y="31"/>
                  </a:cubicBezTo>
                  <a:cubicBezTo>
                    <a:pt x="0" y="36"/>
                    <a:pt x="3" y="41"/>
                    <a:pt x="9" y="43"/>
                  </a:cubicBezTo>
                  <a:cubicBezTo>
                    <a:pt x="7" y="48"/>
                    <a:pt x="7" y="52"/>
                    <a:pt x="9" y="55"/>
                  </a:cubicBezTo>
                  <a:cubicBezTo>
                    <a:pt x="10" y="56"/>
                    <a:pt x="11" y="57"/>
                    <a:pt x="12" y="58"/>
                  </a:cubicBezTo>
                  <a:cubicBezTo>
                    <a:pt x="12" y="60"/>
                    <a:pt x="11" y="63"/>
                    <a:pt x="11" y="65"/>
                  </a:cubicBezTo>
                  <a:cubicBezTo>
                    <a:pt x="10" y="83"/>
                    <a:pt x="11" y="117"/>
                    <a:pt x="13" y="139"/>
                  </a:cubicBezTo>
                  <a:cubicBezTo>
                    <a:pt x="14" y="162"/>
                    <a:pt x="17" y="181"/>
                    <a:pt x="18" y="182"/>
                  </a:cubicBezTo>
                  <a:cubicBezTo>
                    <a:pt x="19" y="183"/>
                    <a:pt x="28" y="184"/>
                    <a:pt x="38" y="184"/>
                  </a:cubicBezTo>
                  <a:cubicBezTo>
                    <a:pt x="48" y="184"/>
                    <a:pt x="65" y="184"/>
                    <a:pt x="75" y="184"/>
                  </a:cubicBezTo>
                  <a:cubicBezTo>
                    <a:pt x="85" y="184"/>
                    <a:pt x="94" y="183"/>
                    <a:pt x="95" y="182"/>
                  </a:cubicBezTo>
                  <a:cubicBezTo>
                    <a:pt x="96" y="181"/>
                    <a:pt x="97" y="177"/>
                    <a:pt x="98" y="173"/>
                  </a:cubicBezTo>
                  <a:cubicBezTo>
                    <a:pt x="98" y="168"/>
                    <a:pt x="99" y="165"/>
                    <a:pt x="99" y="165"/>
                  </a:cubicBezTo>
                  <a:cubicBezTo>
                    <a:pt x="99" y="164"/>
                    <a:pt x="101" y="163"/>
                    <a:pt x="103" y="162"/>
                  </a:cubicBezTo>
                  <a:cubicBezTo>
                    <a:pt x="105" y="161"/>
                    <a:pt x="114" y="158"/>
                    <a:pt x="122" y="155"/>
                  </a:cubicBezTo>
                  <a:cubicBezTo>
                    <a:pt x="130" y="153"/>
                    <a:pt x="141" y="146"/>
                    <a:pt x="145" y="140"/>
                  </a:cubicBezTo>
                  <a:cubicBezTo>
                    <a:pt x="149" y="134"/>
                    <a:pt x="153" y="123"/>
                    <a:pt x="153" y="114"/>
                  </a:cubicBezTo>
                  <a:cubicBezTo>
                    <a:pt x="153" y="105"/>
                    <a:pt x="151" y="92"/>
                    <a:pt x="150" y="84"/>
                  </a:cubicBezTo>
                  <a:cubicBezTo>
                    <a:pt x="148" y="76"/>
                    <a:pt x="142" y="66"/>
                    <a:pt x="136" y="61"/>
                  </a:cubicBezTo>
                  <a:close/>
                  <a:moveTo>
                    <a:pt x="12" y="53"/>
                  </a:moveTo>
                  <a:cubicBezTo>
                    <a:pt x="10" y="51"/>
                    <a:pt x="10" y="47"/>
                    <a:pt x="12" y="43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1"/>
                    <a:pt x="12" y="41"/>
                    <a:pt x="11" y="41"/>
                  </a:cubicBezTo>
                  <a:cubicBezTo>
                    <a:pt x="6" y="39"/>
                    <a:pt x="3" y="35"/>
                    <a:pt x="3" y="32"/>
                  </a:cubicBezTo>
                  <a:cubicBezTo>
                    <a:pt x="3" y="27"/>
                    <a:pt x="8" y="24"/>
                    <a:pt x="14" y="23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5" y="18"/>
                    <a:pt x="16" y="16"/>
                    <a:pt x="17" y="14"/>
                  </a:cubicBezTo>
                  <a:cubicBezTo>
                    <a:pt x="19" y="12"/>
                    <a:pt x="24" y="11"/>
                    <a:pt x="3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2" y="10"/>
                    <a:pt x="32" y="10"/>
                  </a:cubicBezTo>
                  <a:cubicBezTo>
                    <a:pt x="36" y="6"/>
                    <a:pt x="44" y="3"/>
                    <a:pt x="55" y="3"/>
                  </a:cubicBezTo>
                  <a:cubicBezTo>
                    <a:pt x="66" y="3"/>
                    <a:pt x="76" y="6"/>
                    <a:pt x="77" y="12"/>
                  </a:cubicBezTo>
                  <a:cubicBezTo>
                    <a:pt x="77" y="12"/>
                    <a:pt x="78" y="12"/>
                    <a:pt x="78" y="13"/>
                  </a:cubicBezTo>
                  <a:cubicBezTo>
                    <a:pt x="78" y="13"/>
                    <a:pt x="79" y="13"/>
                    <a:pt x="79" y="12"/>
                  </a:cubicBezTo>
                  <a:cubicBezTo>
                    <a:pt x="82" y="11"/>
                    <a:pt x="85" y="10"/>
                    <a:pt x="88" y="10"/>
                  </a:cubicBezTo>
                  <a:cubicBezTo>
                    <a:pt x="93" y="10"/>
                    <a:pt x="98" y="12"/>
                    <a:pt x="100" y="15"/>
                  </a:cubicBezTo>
                  <a:cubicBezTo>
                    <a:pt x="101" y="16"/>
                    <a:pt x="101" y="18"/>
                    <a:pt x="101" y="20"/>
                  </a:cubicBezTo>
                  <a:cubicBezTo>
                    <a:pt x="100" y="20"/>
                    <a:pt x="100" y="21"/>
                    <a:pt x="101" y="21"/>
                  </a:cubicBezTo>
                  <a:cubicBezTo>
                    <a:pt x="101" y="22"/>
                    <a:pt x="101" y="22"/>
                    <a:pt x="102" y="22"/>
                  </a:cubicBezTo>
                  <a:cubicBezTo>
                    <a:pt x="107" y="22"/>
                    <a:pt x="110" y="26"/>
                    <a:pt x="110" y="29"/>
                  </a:cubicBezTo>
                  <a:cubicBezTo>
                    <a:pt x="110" y="33"/>
                    <a:pt x="106" y="35"/>
                    <a:pt x="100" y="36"/>
                  </a:cubicBezTo>
                  <a:cubicBezTo>
                    <a:pt x="100" y="36"/>
                    <a:pt x="99" y="36"/>
                    <a:pt x="99" y="36"/>
                  </a:cubicBezTo>
                  <a:cubicBezTo>
                    <a:pt x="99" y="37"/>
                    <a:pt x="99" y="37"/>
                    <a:pt x="99" y="38"/>
                  </a:cubicBezTo>
                  <a:cubicBezTo>
                    <a:pt x="100" y="42"/>
                    <a:pt x="99" y="52"/>
                    <a:pt x="96" y="58"/>
                  </a:cubicBezTo>
                  <a:cubicBezTo>
                    <a:pt x="96" y="59"/>
                    <a:pt x="94" y="61"/>
                    <a:pt x="93" y="61"/>
                  </a:cubicBezTo>
                  <a:cubicBezTo>
                    <a:pt x="90" y="62"/>
                    <a:pt x="88" y="60"/>
                    <a:pt x="86" y="58"/>
                  </a:cubicBezTo>
                  <a:cubicBezTo>
                    <a:pt x="83" y="55"/>
                    <a:pt x="81" y="53"/>
                    <a:pt x="78" y="54"/>
                  </a:cubicBezTo>
                  <a:cubicBezTo>
                    <a:pt x="75" y="54"/>
                    <a:pt x="73" y="58"/>
                    <a:pt x="72" y="63"/>
                  </a:cubicBezTo>
                  <a:cubicBezTo>
                    <a:pt x="70" y="69"/>
                    <a:pt x="68" y="74"/>
                    <a:pt x="62" y="74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55" y="74"/>
                    <a:pt x="52" y="70"/>
                    <a:pt x="49" y="66"/>
                  </a:cubicBezTo>
                  <a:cubicBezTo>
                    <a:pt x="46" y="62"/>
                    <a:pt x="44" y="60"/>
                    <a:pt x="41" y="60"/>
                  </a:cubicBezTo>
                  <a:cubicBezTo>
                    <a:pt x="38" y="60"/>
                    <a:pt x="36" y="60"/>
                    <a:pt x="34" y="60"/>
                  </a:cubicBezTo>
                  <a:cubicBezTo>
                    <a:pt x="30" y="61"/>
                    <a:pt x="27" y="61"/>
                    <a:pt x="23" y="60"/>
                  </a:cubicBezTo>
                  <a:cubicBezTo>
                    <a:pt x="17" y="59"/>
                    <a:pt x="13" y="57"/>
                    <a:pt x="12" y="53"/>
                  </a:cubicBezTo>
                  <a:close/>
                  <a:moveTo>
                    <a:pt x="96" y="130"/>
                  </a:moveTo>
                  <a:cubicBezTo>
                    <a:pt x="94" y="150"/>
                    <a:pt x="92" y="166"/>
                    <a:pt x="91" y="167"/>
                  </a:cubicBezTo>
                  <a:cubicBezTo>
                    <a:pt x="90" y="168"/>
                    <a:pt x="81" y="168"/>
                    <a:pt x="73" y="168"/>
                  </a:cubicBezTo>
                  <a:cubicBezTo>
                    <a:pt x="64" y="168"/>
                    <a:pt x="49" y="168"/>
                    <a:pt x="40" y="168"/>
                  </a:cubicBezTo>
                  <a:cubicBezTo>
                    <a:pt x="32" y="168"/>
                    <a:pt x="24" y="168"/>
                    <a:pt x="23" y="167"/>
                  </a:cubicBezTo>
                  <a:cubicBezTo>
                    <a:pt x="21" y="166"/>
                    <a:pt x="19" y="150"/>
                    <a:pt x="17" y="130"/>
                  </a:cubicBezTo>
                  <a:cubicBezTo>
                    <a:pt x="16" y="111"/>
                    <a:pt x="15" y="82"/>
                    <a:pt x="16" y="66"/>
                  </a:cubicBezTo>
                  <a:cubicBezTo>
                    <a:pt x="16" y="65"/>
                    <a:pt x="17" y="63"/>
                    <a:pt x="17" y="61"/>
                  </a:cubicBezTo>
                  <a:cubicBezTo>
                    <a:pt x="19" y="62"/>
                    <a:pt x="20" y="63"/>
                    <a:pt x="23" y="63"/>
                  </a:cubicBezTo>
                  <a:cubicBezTo>
                    <a:pt x="27" y="64"/>
                    <a:pt x="31" y="64"/>
                    <a:pt x="34" y="63"/>
                  </a:cubicBezTo>
                  <a:cubicBezTo>
                    <a:pt x="36" y="63"/>
                    <a:pt x="38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3" y="63"/>
                    <a:pt x="44" y="64"/>
                    <a:pt x="46" y="67"/>
                  </a:cubicBezTo>
                  <a:cubicBezTo>
                    <a:pt x="47" y="68"/>
                    <a:pt x="48" y="69"/>
                    <a:pt x="48" y="70"/>
                  </a:cubicBezTo>
                  <a:cubicBezTo>
                    <a:pt x="45" y="70"/>
                    <a:pt x="41" y="70"/>
                    <a:pt x="38" y="70"/>
                  </a:cubicBezTo>
                  <a:cubicBezTo>
                    <a:pt x="29" y="70"/>
                    <a:pt x="20" y="71"/>
                    <a:pt x="19" y="71"/>
                  </a:cubicBezTo>
                  <a:cubicBezTo>
                    <a:pt x="18" y="72"/>
                    <a:pt x="18" y="82"/>
                    <a:pt x="18" y="94"/>
                  </a:cubicBezTo>
                  <a:cubicBezTo>
                    <a:pt x="18" y="105"/>
                    <a:pt x="20" y="126"/>
                    <a:pt x="21" y="139"/>
                  </a:cubicBezTo>
                  <a:cubicBezTo>
                    <a:pt x="23" y="152"/>
                    <a:pt x="25" y="163"/>
                    <a:pt x="26" y="163"/>
                  </a:cubicBezTo>
                  <a:cubicBezTo>
                    <a:pt x="27" y="164"/>
                    <a:pt x="34" y="165"/>
                    <a:pt x="42" y="165"/>
                  </a:cubicBezTo>
                  <a:cubicBezTo>
                    <a:pt x="50" y="165"/>
                    <a:pt x="63" y="165"/>
                    <a:pt x="71" y="165"/>
                  </a:cubicBezTo>
                  <a:cubicBezTo>
                    <a:pt x="79" y="165"/>
                    <a:pt x="86" y="164"/>
                    <a:pt x="87" y="163"/>
                  </a:cubicBezTo>
                  <a:cubicBezTo>
                    <a:pt x="88" y="163"/>
                    <a:pt x="90" y="152"/>
                    <a:pt x="92" y="139"/>
                  </a:cubicBezTo>
                  <a:cubicBezTo>
                    <a:pt x="93" y="126"/>
                    <a:pt x="95" y="105"/>
                    <a:pt x="95" y="94"/>
                  </a:cubicBezTo>
                  <a:cubicBezTo>
                    <a:pt x="95" y="82"/>
                    <a:pt x="94" y="72"/>
                    <a:pt x="94" y="71"/>
                  </a:cubicBezTo>
                  <a:cubicBezTo>
                    <a:pt x="93" y="71"/>
                    <a:pt x="84" y="70"/>
                    <a:pt x="74" y="70"/>
                  </a:cubicBezTo>
                  <a:cubicBezTo>
                    <a:pt x="74" y="70"/>
                    <a:pt x="73" y="70"/>
                    <a:pt x="72" y="70"/>
                  </a:cubicBezTo>
                  <a:cubicBezTo>
                    <a:pt x="73" y="68"/>
                    <a:pt x="74" y="66"/>
                    <a:pt x="75" y="64"/>
                  </a:cubicBezTo>
                  <a:cubicBezTo>
                    <a:pt x="76" y="60"/>
                    <a:pt x="77" y="57"/>
                    <a:pt x="79" y="57"/>
                  </a:cubicBezTo>
                  <a:cubicBezTo>
                    <a:pt x="80" y="57"/>
                    <a:pt x="82" y="58"/>
                    <a:pt x="83" y="60"/>
                  </a:cubicBezTo>
                  <a:cubicBezTo>
                    <a:pt x="86" y="62"/>
                    <a:pt x="88" y="64"/>
                    <a:pt x="92" y="64"/>
                  </a:cubicBezTo>
                  <a:cubicBezTo>
                    <a:pt x="92" y="64"/>
                    <a:pt x="93" y="64"/>
                    <a:pt x="93" y="64"/>
                  </a:cubicBezTo>
                  <a:cubicBezTo>
                    <a:pt x="94" y="64"/>
                    <a:pt x="95" y="63"/>
                    <a:pt x="96" y="62"/>
                  </a:cubicBezTo>
                  <a:cubicBezTo>
                    <a:pt x="97" y="64"/>
                    <a:pt x="97" y="65"/>
                    <a:pt x="97" y="66"/>
                  </a:cubicBezTo>
                  <a:cubicBezTo>
                    <a:pt x="98" y="82"/>
                    <a:pt x="97" y="111"/>
                    <a:pt x="96" y="130"/>
                  </a:cubicBezTo>
                  <a:close/>
                  <a:moveTo>
                    <a:pt x="135" y="114"/>
                  </a:moveTo>
                  <a:cubicBezTo>
                    <a:pt x="134" y="122"/>
                    <a:pt x="131" y="131"/>
                    <a:pt x="128" y="135"/>
                  </a:cubicBezTo>
                  <a:cubicBezTo>
                    <a:pt x="125" y="139"/>
                    <a:pt x="120" y="142"/>
                    <a:pt x="115" y="143"/>
                  </a:cubicBezTo>
                  <a:cubicBezTo>
                    <a:pt x="110" y="144"/>
                    <a:pt x="106" y="144"/>
                    <a:pt x="104" y="143"/>
                  </a:cubicBezTo>
                  <a:cubicBezTo>
                    <a:pt x="103" y="142"/>
                    <a:pt x="101" y="142"/>
                    <a:pt x="101" y="141"/>
                  </a:cubicBezTo>
                  <a:cubicBezTo>
                    <a:pt x="101" y="141"/>
                    <a:pt x="101" y="131"/>
                    <a:pt x="102" y="120"/>
                  </a:cubicBezTo>
                  <a:cubicBezTo>
                    <a:pt x="103" y="108"/>
                    <a:pt x="104" y="92"/>
                    <a:pt x="103" y="85"/>
                  </a:cubicBezTo>
                  <a:cubicBezTo>
                    <a:pt x="103" y="77"/>
                    <a:pt x="102" y="71"/>
                    <a:pt x="102" y="71"/>
                  </a:cubicBezTo>
                  <a:cubicBezTo>
                    <a:pt x="103" y="71"/>
                    <a:pt x="106" y="71"/>
                    <a:pt x="111" y="71"/>
                  </a:cubicBezTo>
                  <a:cubicBezTo>
                    <a:pt x="115" y="71"/>
                    <a:pt x="122" y="73"/>
                    <a:pt x="125" y="76"/>
                  </a:cubicBezTo>
                  <a:cubicBezTo>
                    <a:pt x="129" y="79"/>
                    <a:pt x="132" y="86"/>
                    <a:pt x="134" y="91"/>
                  </a:cubicBezTo>
                  <a:cubicBezTo>
                    <a:pt x="135" y="96"/>
                    <a:pt x="135" y="106"/>
                    <a:pt x="135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1"/>
            <p:cNvSpPr>
              <a:spLocks noEditPoints="1"/>
            </p:cNvSpPr>
            <p:nvPr/>
          </p:nvSpPr>
          <p:spPr bwMode="auto">
            <a:xfrm>
              <a:off x="2370432" y="4577748"/>
              <a:ext cx="119041" cy="297603"/>
            </a:xfrm>
            <a:custGeom>
              <a:avLst/>
              <a:gdLst>
                <a:gd name="T0" fmla="*/ 50 w 50"/>
                <a:gd name="T1" fmla="*/ 123 h 125"/>
                <a:gd name="T2" fmla="*/ 41 w 50"/>
                <a:gd name="T3" fmla="*/ 119 h 125"/>
                <a:gd name="T4" fmla="*/ 30 w 50"/>
                <a:gd name="T5" fmla="*/ 111 h 125"/>
                <a:gd name="T6" fmla="*/ 28 w 50"/>
                <a:gd name="T7" fmla="*/ 90 h 125"/>
                <a:gd name="T8" fmla="*/ 34 w 50"/>
                <a:gd name="T9" fmla="*/ 71 h 125"/>
                <a:gd name="T10" fmla="*/ 44 w 50"/>
                <a:gd name="T11" fmla="*/ 59 h 125"/>
                <a:gd name="T12" fmla="*/ 48 w 50"/>
                <a:gd name="T13" fmla="*/ 43 h 125"/>
                <a:gd name="T14" fmla="*/ 46 w 50"/>
                <a:gd name="T15" fmla="*/ 24 h 125"/>
                <a:gd name="T16" fmla="*/ 42 w 50"/>
                <a:gd name="T17" fmla="*/ 8 h 125"/>
                <a:gd name="T18" fmla="*/ 40 w 50"/>
                <a:gd name="T19" fmla="*/ 1 h 125"/>
                <a:gd name="T20" fmla="*/ 32 w 50"/>
                <a:gd name="T21" fmla="*/ 0 h 125"/>
                <a:gd name="T22" fmla="*/ 18 w 50"/>
                <a:gd name="T23" fmla="*/ 0 h 125"/>
                <a:gd name="T24" fmla="*/ 11 w 50"/>
                <a:gd name="T25" fmla="*/ 1 h 125"/>
                <a:gd name="T26" fmla="*/ 8 w 50"/>
                <a:gd name="T27" fmla="*/ 8 h 125"/>
                <a:gd name="T28" fmla="*/ 4 w 50"/>
                <a:gd name="T29" fmla="*/ 24 h 125"/>
                <a:gd name="T30" fmla="*/ 2 w 50"/>
                <a:gd name="T31" fmla="*/ 43 h 125"/>
                <a:gd name="T32" fmla="*/ 7 w 50"/>
                <a:gd name="T33" fmla="*/ 59 h 125"/>
                <a:gd name="T34" fmla="*/ 17 w 50"/>
                <a:gd name="T35" fmla="*/ 71 h 125"/>
                <a:gd name="T36" fmla="*/ 22 w 50"/>
                <a:gd name="T37" fmla="*/ 90 h 125"/>
                <a:gd name="T38" fmla="*/ 20 w 50"/>
                <a:gd name="T39" fmla="*/ 111 h 125"/>
                <a:gd name="T40" fmla="*/ 9 w 50"/>
                <a:gd name="T41" fmla="*/ 119 h 125"/>
                <a:gd name="T42" fmla="*/ 0 w 50"/>
                <a:gd name="T43" fmla="*/ 123 h 125"/>
                <a:gd name="T44" fmla="*/ 13 w 50"/>
                <a:gd name="T45" fmla="*/ 125 h 125"/>
                <a:gd name="T46" fmla="*/ 38 w 50"/>
                <a:gd name="T47" fmla="*/ 125 h 125"/>
                <a:gd name="T48" fmla="*/ 50 w 50"/>
                <a:gd name="T49" fmla="*/ 123 h 125"/>
                <a:gd name="T50" fmla="*/ 22 w 50"/>
                <a:gd name="T51" fmla="*/ 70 h 125"/>
                <a:gd name="T52" fmla="*/ 16 w 50"/>
                <a:gd name="T53" fmla="*/ 66 h 125"/>
                <a:gd name="T54" fmla="*/ 8 w 50"/>
                <a:gd name="T55" fmla="*/ 57 h 125"/>
                <a:gd name="T56" fmla="*/ 5 w 50"/>
                <a:gd name="T57" fmla="*/ 43 h 125"/>
                <a:gd name="T58" fmla="*/ 7 w 50"/>
                <a:gd name="T59" fmla="*/ 27 h 125"/>
                <a:gd name="T60" fmla="*/ 10 w 50"/>
                <a:gd name="T61" fmla="*/ 13 h 125"/>
                <a:gd name="T62" fmla="*/ 13 w 50"/>
                <a:gd name="T63" fmla="*/ 8 h 125"/>
                <a:gd name="T64" fmla="*/ 19 w 50"/>
                <a:gd name="T65" fmla="*/ 7 h 125"/>
                <a:gd name="T66" fmla="*/ 31 w 50"/>
                <a:gd name="T67" fmla="*/ 7 h 125"/>
                <a:gd name="T68" fmla="*/ 38 w 50"/>
                <a:gd name="T69" fmla="*/ 8 h 125"/>
                <a:gd name="T70" fmla="*/ 40 w 50"/>
                <a:gd name="T71" fmla="*/ 13 h 125"/>
                <a:gd name="T72" fmla="*/ 44 w 50"/>
                <a:gd name="T73" fmla="*/ 27 h 125"/>
                <a:gd name="T74" fmla="*/ 46 w 50"/>
                <a:gd name="T75" fmla="*/ 43 h 125"/>
                <a:gd name="T76" fmla="*/ 42 w 50"/>
                <a:gd name="T77" fmla="*/ 57 h 125"/>
                <a:gd name="T78" fmla="*/ 35 w 50"/>
                <a:gd name="T79" fmla="*/ 66 h 125"/>
                <a:gd name="T80" fmla="*/ 28 w 50"/>
                <a:gd name="T81" fmla="*/ 70 h 125"/>
                <a:gd name="T82" fmla="*/ 22 w 50"/>
                <a:gd name="T83" fmla="*/ 7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0" h="125">
                  <a:moveTo>
                    <a:pt x="50" y="123"/>
                  </a:moveTo>
                  <a:cubicBezTo>
                    <a:pt x="50" y="122"/>
                    <a:pt x="46" y="120"/>
                    <a:pt x="41" y="119"/>
                  </a:cubicBezTo>
                  <a:cubicBezTo>
                    <a:pt x="37" y="117"/>
                    <a:pt x="31" y="114"/>
                    <a:pt x="30" y="111"/>
                  </a:cubicBezTo>
                  <a:cubicBezTo>
                    <a:pt x="29" y="108"/>
                    <a:pt x="28" y="99"/>
                    <a:pt x="28" y="90"/>
                  </a:cubicBezTo>
                  <a:cubicBezTo>
                    <a:pt x="28" y="82"/>
                    <a:pt x="31" y="73"/>
                    <a:pt x="34" y="71"/>
                  </a:cubicBezTo>
                  <a:cubicBezTo>
                    <a:pt x="37" y="68"/>
                    <a:pt x="41" y="63"/>
                    <a:pt x="44" y="59"/>
                  </a:cubicBezTo>
                  <a:cubicBezTo>
                    <a:pt x="46" y="56"/>
                    <a:pt x="48" y="49"/>
                    <a:pt x="48" y="43"/>
                  </a:cubicBezTo>
                  <a:cubicBezTo>
                    <a:pt x="48" y="38"/>
                    <a:pt x="47" y="29"/>
                    <a:pt x="46" y="24"/>
                  </a:cubicBezTo>
                  <a:cubicBezTo>
                    <a:pt x="45" y="18"/>
                    <a:pt x="43" y="11"/>
                    <a:pt x="42" y="8"/>
                  </a:cubicBezTo>
                  <a:cubicBezTo>
                    <a:pt x="41" y="5"/>
                    <a:pt x="40" y="2"/>
                    <a:pt x="40" y="1"/>
                  </a:cubicBezTo>
                  <a:cubicBezTo>
                    <a:pt x="39" y="0"/>
                    <a:pt x="36" y="0"/>
                    <a:pt x="32" y="0"/>
                  </a:cubicBezTo>
                  <a:cubicBezTo>
                    <a:pt x="28" y="0"/>
                    <a:pt x="22" y="0"/>
                    <a:pt x="18" y="0"/>
                  </a:cubicBezTo>
                  <a:cubicBezTo>
                    <a:pt x="15" y="0"/>
                    <a:pt x="11" y="0"/>
                    <a:pt x="11" y="1"/>
                  </a:cubicBezTo>
                  <a:cubicBezTo>
                    <a:pt x="11" y="2"/>
                    <a:pt x="10" y="5"/>
                    <a:pt x="8" y="8"/>
                  </a:cubicBezTo>
                  <a:cubicBezTo>
                    <a:pt x="7" y="11"/>
                    <a:pt x="5" y="18"/>
                    <a:pt x="4" y="24"/>
                  </a:cubicBezTo>
                  <a:cubicBezTo>
                    <a:pt x="3" y="29"/>
                    <a:pt x="3" y="38"/>
                    <a:pt x="2" y="43"/>
                  </a:cubicBezTo>
                  <a:cubicBezTo>
                    <a:pt x="2" y="49"/>
                    <a:pt x="4" y="56"/>
                    <a:pt x="7" y="59"/>
                  </a:cubicBezTo>
                  <a:cubicBezTo>
                    <a:pt x="9" y="63"/>
                    <a:pt x="14" y="68"/>
                    <a:pt x="17" y="71"/>
                  </a:cubicBezTo>
                  <a:cubicBezTo>
                    <a:pt x="20" y="73"/>
                    <a:pt x="22" y="82"/>
                    <a:pt x="22" y="90"/>
                  </a:cubicBezTo>
                  <a:cubicBezTo>
                    <a:pt x="23" y="99"/>
                    <a:pt x="22" y="108"/>
                    <a:pt x="20" y="111"/>
                  </a:cubicBezTo>
                  <a:cubicBezTo>
                    <a:pt x="19" y="114"/>
                    <a:pt x="14" y="117"/>
                    <a:pt x="9" y="119"/>
                  </a:cubicBezTo>
                  <a:cubicBezTo>
                    <a:pt x="4" y="120"/>
                    <a:pt x="0" y="122"/>
                    <a:pt x="0" y="123"/>
                  </a:cubicBezTo>
                  <a:cubicBezTo>
                    <a:pt x="0" y="124"/>
                    <a:pt x="6" y="125"/>
                    <a:pt x="13" y="125"/>
                  </a:cubicBezTo>
                  <a:cubicBezTo>
                    <a:pt x="20" y="125"/>
                    <a:pt x="31" y="125"/>
                    <a:pt x="38" y="125"/>
                  </a:cubicBezTo>
                  <a:cubicBezTo>
                    <a:pt x="45" y="125"/>
                    <a:pt x="50" y="124"/>
                    <a:pt x="50" y="123"/>
                  </a:cubicBezTo>
                  <a:close/>
                  <a:moveTo>
                    <a:pt x="22" y="70"/>
                  </a:moveTo>
                  <a:cubicBezTo>
                    <a:pt x="21" y="69"/>
                    <a:pt x="18" y="68"/>
                    <a:pt x="16" y="66"/>
                  </a:cubicBezTo>
                  <a:cubicBezTo>
                    <a:pt x="14" y="64"/>
                    <a:pt x="10" y="60"/>
                    <a:pt x="8" y="57"/>
                  </a:cubicBezTo>
                  <a:cubicBezTo>
                    <a:pt x="6" y="54"/>
                    <a:pt x="5" y="47"/>
                    <a:pt x="5" y="43"/>
                  </a:cubicBezTo>
                  <a:cubicBezTo>
                    <a:pt x="5" y="38"/>
                    <a:pt x="6" y="31"/>
                    <a:pt x="7" y="27"/>
                  </a:cubicBezTo>
                  <a:cubicBezTo>
                    <a:pt x="8" y="22"/>
                    <a:pt x="9" y="16"/>
                    <a:pt x="10" y="13"/>
                  </a:cubicBezTo>
                  <a:cubicBezTo>
                    <a:pt x="11" y="11"/>
                    <a:pt x="12" y="8"/>
                    <a:pt x="13" y="8"/>
                  </a:cubicBezTo>
                  <a:cubicBezTo>
                    <a:pt x="13" y="7"/>
                    <a:pt x="16" y="7"/>
                    <a:pt x="19" y="7"/>
                  </a:cubicBezTo>
                  <a:cubicBezTo>
                    <a:pt x="23" y="7"/>
                    <a:pt x="28" y="7"/>
                    <a:pt x="31" y="7"/>
                  </a:cubicBezTo>
                  <a:cubicBezTo>
                    <a:pt x="35" y="7"/>
                    <a:pt x="38" y="7"/>
                    <a:pt x="38" y="8"/>
                  </a:cubicBezTo>
                  <a:cubicBezTo>
                    <a:pt x="38" y="8"/>
                    <a:pt x="39" y="11"/>
                    <a:pt x="40" y="13"/>
                  </a:cubicBezTo>
                  <a:cubicBezTo>
                    <a:pt x="41" y="16"/>
                    <a:pt x="43" y="22"/>
                    <a:pt x="44" y="27"/>
                  </a:cubicBezTo>
                  <a:cubicBezTo>
                    <a:pt x="45" y="31"/>
                    <a:pt x="45" y="38"/>
                    <a:pt x="46" y="43"/>
                  </a:cubicBezTo>
                  <a:cubicBezTo>
                    <a:pt x="46" y="47"/>
                    <a:pt x="44" y="54"/>
                    <a:pt x="42" y="57"/>
                  </a:cubicBezTo>
                  <a:cubicBezTo>
                    <a:pt x="40" y="60"/>
                    <a:pt x="37" y="64"/>
                    <a:pt x="35" y="66"/>
                  </a:cubicBezTo>
                  <a:cubicBezTo>
                    <a:pt x="33" y="68"/>
                    <a:pt x="30" y="69"/>
                    <a:pt x="28" y="70"/>
                  </a:cubicBezTo>
                  <a:cubicBezTo>
                    <a:pt x="27" y="70"/>
                    <a:pt x="24" y="70"/>
                    <a:pt x="22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2"/>
            <p:cNvSpPr>
              <a:spLocks/>
            </p:cNvSpPr>
            <p:nvPr/>
          </p:nvSpPr>
          <p:spPr bwMode="auto">
            <a:xfrm>
              <a:off x="2386801" y="4625364"/>
              <a:ext cx="87793" cy="111602"/>
            </a:xfrm>
            <a:custGeom>
              <a:avLst/>
              <a:gdLst>
                <a:gd name="T0" fmla="*/ 33 w 37"/>
                <a:gd name="T1" fmla="*/ 35 h 47"/>
                <a:gd name="T2" fmla="*/ 37 w 37"/>
                <a:gd name="T3" fmla="*/ 22 h 47"/>
                <a:gd name="T4" fmla="*/ 35 w 37"/>
                <a:gd name="T5" fmla="*/ 8 h 47"/>
                <a:gd name="T6" fmla="*/ 33 w 37"/>
                <a:gd name="T7" fmla="*/ 0 h 47"/>
                <a:gd name="T8" fmla="*/ 18 w 37"/>
                <a:gd name="T9" fmla="*/ 0 h 47"/>
                <a:gd name="T10" fmla="*/ 3 w 37"/>
                <a:gd name="T11" fmla="*/ 0 h 47"/>
                <a:gd name="T12" fmla="*/ 2 w 37"/>
                <a:gd name="T13" fmla="*/ 8 h 47"/>
                <a:gd name="T14" fmla="*/ 0 w 37"/>
                <a:gd name="T15" fmla="*/ 22 h 47"/>
                <a:gd name="T16" fmla="*/ 3 w 37"/>
                <a:gd name="T17" fmla="*/ 35 h 47"/>
                <a:gd name="T18" fmla="*/ 10 w 37"/>
                <a:gd name="T19" fmla="*/ 43 h 47"/>
                <a:gd name="T20" fmla="*/ 16 w 37"/>
                <a:gd name="T21" fmla="*/ 47 h 47"/>
                <a:gd name="T22" fmla="*/ 21 w 37"/>
                <a:gd name="T23" fmla="*/ 47 h 47"/>
                <a:gd name="T24" fmla="*/ 27 w 37"/>
                <a:gd name="T25" fmla="*/ 43 h 47"/>
                <a:gd name="T26" fmla="*/ 33 w 37"/>
                <a:gd name="T27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47">
                  <a:moveTo>
                    <a:pt x="33" y="35"/>
                  </a:moveTo>
                  <a:cubicBezTo>
                    <a:pt x="35" y="32"/>
                    <a:pt x="37" y="26"/>
                    <a:pt x="37" y="22"/>
                  </a:cubicBezTo>
                  <a:cubicBezTo>
                    <a:pt x="36" y="18"/>
                    <a:pt x="36" y="12"/>
                    <a:pt x="35" y="8"/>
                  </a:cubicBezTo>
                  <a:cubicBezTo>
                    <a:pt x="34" y="4"/>
                    <a:pt x="33" y="0"/>
                    <a:pt x="33" y="0"/>
                  </a:cubicBezTo>
                  <a:cubicBezTo>
                    <a:pt x="33" y="0"/>
                    <a:pt x="27" y="0"/>
                    <a:pt x="18" y="0"/>
                  </a:cubicBezTo>
                  <a:cubicBezTo>
                    <a:pt x="10" y="0"/>
                    <a:pt x="3" y="0"/>
                    <a:pt x="3" y="0"/>
                  </a:cubicBezTo>
                  <a:cubicBezTo>
                    <a:pt x="3" y="0"/>
                    <a:pt x="2" y="4"/>
                    <a:pt x="2" y="8"/>
                  </a:cubicBezTo>
                  <a:cubicBezTo>
                    <a:pt x="1" y="12"/>
                    <a:pt x="0" y="18"/>
                    <a:pt x="0" y="22"/>
                  </a:cubicBezTo>
                  <a:cubicBezTo>
                    <a:pt x="0" y="26"/>
                    <a:pt x="1" y="32"/>
                    <a:pt x="3" y="35"/>
                  </a:cubicBezTo>
                  <a:cubicBezTo>
                    <a:pt x="5" y="38"/>
                    <a:pt x="8" y="41"/>
                    <a:pt x="10" y="43"/>
                  </a:cubicBezTo>
                  <a:cubicBezTo>
                    <a:pt x="12" y="45"/>
                    <a:pt x="14" y="46"/>
                    <a:pt x="16" y="47"/>
                  </a:cubicBezTo>
                  <a:cubicBezTo>
                    <a:pt x="17" y="47"/>
                    <a:pt x="19" y="47"/>
                    <a:pt x="21" y="47"/>
                  </a:cubicBezTo>
                  <a:cubicBezTo>
                    <a:pt x="22" y="46"/>
                    <a:pt x="25" y="45"/>
                    <a:pt x="27" y="43"/>
                  </a:cubicBezTo>
                  <a:cubicBezTo>
                    <a:pt x="29" y="41"/>
                    <a:pt x="32" y="38"/>
                    <a:pt x="33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3"/>
            <p:cNvSpPr>
              <a:spLocks noEditPoints="1"/>
            </p:cNvSpPr>
            <p:nvPr/>
          </p:nvSpPr>
          <p:spPr bwMode="auto">
            <a:xfrm>
              <a:off x="4493833" y="4482515"/>
              <a:ext cx="159217" cy="392836"/>
            </a:xfrm>
            <a:custGeom>
              <a:avLst/>
              <a:gdLst>
                <a:gd name="T0" fmla="*/ 23 w 67"/>
                <a:gd name="T1" fmla="*/ 90 h 165"/>
                <a:gd name="T2" fmla="*/ 30 w 67"/>
                <a:gd name="T3" fmla="*/ 122 h 165"/>
                <a:gd name="T4" fmla="*/ 24 w 67"/>
                <a:gd name="T5" fmla="*/ 154 h 165"/>
                <a:gd name="T6" fmla="*/ 12 w 67"/>
                <a:gd name="T7" fmla="*/ 161 h 165"/>
                <a:gd name="T8" fmla="*/ 4 w 67"/>
                <a:gd name="T9" fmla="*/ 163 h 165"/>
                <a:gd name="T10" fmla="*/ 19 w 67"/>
                <a:gd name="T11" fmla="*/ 165 h 165"/>
                <a:gd name="T12" fmla="*/ 48 w 67"/>
                <a:gd name="T13" fmla="*/ 165 h 165"/>
                <a:gd name="T14" fmla="*/ 62 w 67"/>
                <a:gd name="T15" fmla="*/ 163 h 165"/>
                <a:gd name="T16" fmla="*/ 55 w 67"/>
                <a:gd name="T17" fmla="*/ 161 h 165"/>
                <a:gd name="T18" fmla="*/ 42 w 67"/>
                <a:gd name="T19" fmla="*/ 154 h 165"/>
                <a:gd name="T20" fmla="*/ 36 w 67"/>
                <a:gd name="T21" fmla="*/ 122 h 165"/>
                <a:gd name="T22" fmla="*/ 43 w 67"/>
                <a:gd name="T23" fmla="*/ 90 h 165"/>
                <a:gd name="T24" fmla="*/ 59 w 67"/>
                <a:gd name="T25" fmla="*/ 74 h 165"/>
                <a:gd name="T26" fmla="*/ 67 w 67"/>
                <a:gd name="T27" fmla="*/ 57 h 165"/>
                <a:gd name="T28" fmla="*/ 63 w 67"/>
                <a:gd name="T29" fmla="*/ 39 h 165"/>
                <a:gd name="T30" fmla="*/ 57 w 67"/>
                <a:gd name="T31" fmla="*/ 21 h 165"/>
                <a:gd name="T32" fmla="*/ 56 w 67"/>
                <a:gd name="T33" fmla="*/ 8 h 165"/>
                <a:gd name="T34" fmla="*/ 56 w 67"/>
                <a:gd name="T35" fmla="*/ 1 h 165"/>
                <a:gd name="T36" fmla="*/ 45 w 67"/>
                <a:gd name="T37" fmla="*/ 0 h 165"/>
                <a:gd name="T38" fmla="*/ 22 w 67"/>
                <a:gd name="T39" fmla="*/ 0 h 165"/>
                <a:gd name="T40" fmla="*/ 10 w 67"/>
                <a:gd name="T41" fmla="*/ 1 h 165"/>
                <a:gd name="T42" fmla="*/ 11 w 67"/>
                <a:gd name="T43" fmla="*/ 8 h 165"/>
                <a:gd name="T44" fmla="*/ 9 w 67"/>
                <a:gd name="T45" fmla="*/ 21 h 165"/>
                <a:gd name="T46" fmla="*/ 4 w 67"/>
                <a:gd name="T47" fmla="*/ 39 h 165"/>
                <a:gd name="T48" fmla="*/ 0 w 67"/>
                <a:gd name="T49" fmla="*/ 57 h 165"/>
                <a:gd name="T50" fmla="*/ 8 w 67"/>
                <a:gd name="T51" fmla="*/ 74 h 165"/>
                <a:gd name="T52" fmla="*/ 23 w 67"/>
                <a:gd name="T53" fmla="*/ 90 h 165"/>
                <a:gd name="T54" fmla="*/ 7 w 67"/>
                <a:gd name="T55" fmla="*/ 40 h 165"/>
                <a:gd name="T56" fmla="*/ 12 w 67"/>
                <a:gd name="T57" fmla="*/ 25 h 165"/>
                <a:gd name="T58" fmla="*/ 13 w 67"/>
                <a:gd name="T59" fmla="*/ 13 h 165"/>
                <a:gd name="T60" fmla="*/ 13 w 67"/>
                <a:gd name="T61" fmla="*/ 7 h 165"/>
                <a:gd name="T62" fmla="*/ 23 w 67"/>
                <a:gd name="T63" fmla="*/ 6 h 165"/>
                <a:gd name="T64" fmla="*/ 44 w 67"/>
                <a:gd name="T65" fmla="*/ 6 h 165"/>
                <a:gd name="T66" fmla="*/ 54 w 67"/>
                <a:gd name="T67" fmla="*/ 7 h 165"/>
                <a:gd name="T68" fmla="*/ 54 w 67"/>
                <a:gd name="T69" fmla="*/ 13 h 165"/>
                <a:gd name="T70" fmla="*/ 55 w 67"/>
                <a:gd name="T71" fmla="*/ 25 h 165"/>
                <a:gd name="T72" fmla="*/ 60 w 67"/>
                <a:gd name="T73" fmla="*/ 40 h 165"/>
                <a:gd name="T74" fmla="*/ 64 w 67"/>
                <a:gd name="T75" fmla="*/ 56 h 165"/>
                <a:gd name="T76" fmla="*/ 57 w 67"/>
                <a:gd name="T77" fmla="*/ 71 h 165"/>
                <a:gd name="T78" fmla="*/ 44 w 67"/>
                <a:gd name="T79" fmla="*/ 85 h 165"/>
                <a:gd name="T80" fmla="*/ 36 w 67"/>
                <a:gd name="T81" fmla="*/ 91 h 165"/>
                <a:gd name="T82" fmla="*/ 31 w 67"/>
                <a:gd name="T83" fmla="*/ 91 h 165"/>
                <a:gd name="T84" fmla="*/ 23 w 67"/>
                <a:gd name="T85" fmla="*/ 85 h 165"/>
                <a:gd name="T86" fmla="*/ 10 w 67"/>
                <a:gd name="T87" fmla="*/ 71 h 165"/>
                <a:gd name="T88" fmla="*/ 3 w 67"/>
                <a:gd name="T89" fmla="*/ 56 h 165"/>
                <a:gd name="T90" fmla="*/ 7 w 67"/>
                <a:gd name="T91" fmla="*/ 4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" h="165">
                  <a:moveTo>
                    <a:pt x="23" y="90"/>
                  </a:moveTo>
                  <a:cubicBezTo>
                    <a:pt x="27" y="93"/>
                    <a:pt x="31" y="108"/>
                    <a:pt x="30" y="122"/>
                  </a:cubicBezTo>
                  <a:cubicBezTo>
                    <a:pt x="30" y="136"/>
                    <a:pt x="27" y="150"/>
                    <a:pt x="24" y="154"/>
                  </a:cubicBezTo>
                  <a:cubicBezTo>
                    <a:pt x="21" y="158"/>
                    <a:pt x="16" y="161"/>
                    <a:pt x="12" y="161"/>
                  </a:cubicBezTo>
                  <a:cubicBezTo>
                    <a:pt x="8" y="161"/>
                    <a:pt x="4" y="162"/>
                    <a:pt x="4" y="163"/>
                  </a:cubicBezTo>
                  <a:cubicBezTo>
                    <a:pt x="4" y="164"/>
                    <a:pt x="11" y="165"/>
                    <a:pt x="19" y="165"/>
                  </a:cubicBezTo>
                  <a:cubicBezTo>
                    <a:pt x="27" y="165"/>
                    <a:pt x="40" y="165"/>
                    <a:pt x="48" y="165"/>
                  </a:cubicBezTo>
                  <a:cubicBezTo>
                    <a:pt x="56" y="165"/>
                    <a:pt x="62" y="164"/>
                    <a:pt x="62" y="163"/>
                  </a:cubicBezTo>
                  <a:cubicBezTo>
                    <a:pt x="62" y="162"/>
                    <a:pt x="59" y="161"/>
                    <a:pt x="55" y="161"/>
                  </a:cubicBezTo>
                  <a:cubicBezTo>
                    <a:pt x="51" y="161"/>
                    <a:pt x="45" y="158"/>
                    <a:pt x="42" y="154"/>
                  </a:cubicBezTo>
                  <a:cubicBezTo>
                    <a:pt x="39" y="150"/>
                    <a:pt x="37" y="136"/>
                    <a:pt x="36" y="122"/>
                  </a:cubicBezTo>
                  <a:cubicBezTo>
                    <a:pt x="36" y="108"/>
                    <a:pt x="39" y="93"/>
                    <a:pt x="43" y="90"/>
                  </a:cubicBezTo>
                  <a:cubicBezTo>
                    <a:pt x="48" y="86"/>
                    <a:pt x="55" y="79"/>
                    <a:pt x="59" y="74"/>
                  </a:cubicBezTo>
                  <a:cubicBezTo>
                    <a:pt x="63" y="69"/>
                    <a:pt x="67" y="61"/>
                    <a:pt x="67" y="57"/>
                  </a:cubicBezTo>
                  <a:cubicBezTo>
                    <a:pt x="67" y="53"/>
                    <a:pt x="65" y="45"/>
                    <a:pt x="63" y="39"/>
                  </a:cubicBezTo>
                  <a:cubicBezTo>
                    <a:pt x="61" y="33"/>
                    <a:pt x="58" y="25"/>
                    <a:pt x="57" y="21"/>
                  </a:cubicBezTo>
                  <a:cubicBezTo>
                    <a:pt x="56" y="17"/>
                    <a:pt x="56" y="11"/>
                    <a:pt x="56" y="8"/>
                  </a:cubicBezTo>
                  <a:cubicBezTo>
                    <a:pt x="56" y="5"/>
                    <a:pt x="56" y="2"/>
                    <a:pt x="56" y="1"/>
                  </a:cubicBezTo>
                  <a:cubicBezTo>
                    <a:pt x="57" y="1"/>
                    <a:pt x="51" y="0"/>
                    <a:pt x="45" y="0"/>
                  </a:cubicBezTo>
                  <a:cubicBezTo>
                    <a:pt x="39" y="0"/>
                    <a:pt x="28" y="0"/>
                    <a:pt x="22" y="0"/>
                  </a:cubicBezTo>
                  <a:cubicBezTo>
                    <a:pt x="15" y="0"/>
                    <a:pt x="10" y="1"/>
                    <a:pt x="10" y="1"/>
                  </a:cubicBezTo>
                  <a:cubicBezTo>
                    <a:pt x="10" y="2"/>
                    <a:pt x="10" y="5"/>
                    <a:pt x="11" y="8"/>
                  </a:cubicBezTo>
                  <a:cubicBezTo>
                    <a:pt x="11" y="11"/>
                    <a:pt x="10" y="17"/>
                    <a:pt x="9" y="21"/>
                  </a:cubicBezTo>
                  <a:cubicBezTo>
                    <a:pt x="8" y="25"/>
                    <a:pt x="6" y="33"/>
                    <a:pt x="4" y="39"/>
                  </a:cubicBezTo>
                  <a:cubicBezTo>
                    <a:pt x="2" y="45"/>
                    <a:pt x="0" y="53"/>
                    <a:pt x="0" y="57"/>
                  </a:cubicBezTo>
                  <a:cubicBezTo>
                    <a:pt x="0" y="61"/>
                    <a:pt x="3" y="69"/>
                    <a:pt x="8" y="74"/>
                  </a:cubicBezTo>
                  <a:cubicBezTo>
                    <a:pt x="12" y="79"/>
                    <a:pt x="19" y="86"/>
                    <a:pt x="23" y="90"/>
                  </a:cubicBezTo>
                  <a:close/>
                  <a:moveTo>
                    <a:pt x="7" y="40"/>
                  </a:moveTo>
                  <a:cubicBezTo>
                    <a:pt x="9" y="35"/>
                    <a:pt x="11" y="28"/>
                    <a:pt x="12" y="25"/>
                  </a:cubicBezTo>
                  <a:cubicBezTo>
                    <a:pt x="13" y="21"/>
                    <a:pt x="13" y="16"/>
                    <a:pt x="13" y="13"/>
                  </a:cubicBezTo>
                  <a:cubicBezTo>
                    <a:pt x="13" y="11"/>
                    <a:pt x="13" y="8"/>
                    <a:pt x="13" y="7"/>
                  </a:cubicBezTo>
                  <a:cubicBezTo>
                    <a:pt x="13" y="7"/>
                    <a:pt x="17" y="6"/>
                    <a:pt x="23" y="6"/>
                  </a:cubicBezTo>
                  <a:cubicBezTo>
                    <a:pt x="29" y="6"/>
                    <a:pt x="38" y="6"/>
                    <a:pt x="44" y="6"/>
                  </a:cubicBezTo>
                  <a:cubicBezTo>
                    <a:pt x="49" y="6"/>
                    <a:pt x="54" y="7"/>
                    <a:pt x="54" y="7"/>
                  </a:cubicBezTo>
                  <a:cubicBezTo>
                    <a:pt x="54" y="8"/>
                    <a:pt x="54" y="11"/>
                    <a:pt x="54" y="13"/>
                  </a:cubicBezTo>
                  <a:cubicBezTo>
                    <a:pt x="54" y="16"/>
                    <a:pt x="54" y="21"/>
                    <a:pt x="55" y="25"/>
                  </a:cubicBezTo>
                  <a:cubicBezTo>
                    <a:pt x="56" y="28"/>
                    <a:pt x="58" y="35"/>
                    <a:pt x="60" y="40"/>
                  </a:cubicBezTo>
                  <a:cubicBezTo>
                    <a:pt x="62" y="45"/>
                    <a:pt x="64" y="52"/>
                    <a:pt x="64" y="56"/>
                  </a:cubicBezTo>
                  <a:cubicBezTo>
                    <a:pt x="64" y="59"/>
                    <a:pt x="61" y="66"/>
                    <a:pt x="57" y="71"/>
                  </a:cubicBezTo>
                  <a:cubicBezTo>
                    <a:pt x="53" y="76"/>
                    <a:pt x="47" y="82"/>
                    <a:pt x="44" y="85"/>
                  </a:cubicBezTo>
                  <a:cubicBezTo>
                    <a:pt x="41" y="88"/>
                    <a:pt x="38" y="90"/>
                    <a:pt x="36" y="91"/>
                  </a:cubicBezTo>
                  <a:cubicBezTo>
                    <a:pt x="35" y="92"/>
                    <a:pt x="32" y="92"/>
                    <a:pt x="31" y="91"/>
                  </a:cubicBezTo>
                  <a:cubicBezTo>
                    <a:pt x="29" y="90"/>
                    <a:pt x="25" y="88"/>
                    <a:pt x="23" y="85"/>
                  </a:cubicBezTo>
                  <a:cubicBezTo>
                    <a:pt x="20" y="82"/>
                    <a:pt x="14" y="76"/>
                    <a:pt x="10" y="71"/>
                  </a:cubicBezTo>
                  <a:cubicBezTo>
                    <a:pt x="6" y="66"/>
                    <a:pt x="3" y="59"/>
                    <a:pt x="3" y="56"/>
                  </a:cubicBezTo>
                  <a:cubicBezTo>
                    <a:pt x="3" y="52"/>
                    <a:pt x="4" y="45"/>
                    <a:pt x="7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4"/>
            <p:cNvSpPr>
              <a:spLocks/>
            </p:cNvSpPr>
            <p:nvPr/>
          </p:nvSpPr>
          <p:spPr bwMode="auto">
            <a:xfrm>
              <a:off x="4507224" y="4555428"/>
              <a:ext cx="130945" cy="133921"/>
            </a:xfrm>
            <a:custGeom>
              <a:avLst/>
              <a:gdLst>
                <a:gd name="T0" fmla="*/ 18 w 55"/>
                <a:gd name="T1" fmla="*/ 50 h 56"/>
                <a:gd name="T2" fmla="*/ 25 w 55"/>
                <a:gd name="T3" fmla="*/ 56 h 56"/>
                <a:gd name="T4" fmla="*/ 30 w 55"/>
                <a:gd name="T5" fmla="*/ 56 h 56"/>
                <a:gd name="T6" fmla="*/ 37 w 55"/>
                <a:gd name="T7" fmla="*/ 50 h 56"/>
                <a:gd name="T8" fmla="*/ 48 w 55"/>
                <a:gd name="T9" fmla="*/ 38 h 56"/>
                <a:gd name="T10" fmla="*/ 55 w 55"/>
                <a:gd name="T11" fmla="*/ 24 h 56"/>
                <a:gd name="T12" fmla="*/ 51 w 55"/>
                <a:gd name="T13" fmla="*/ 10 h 56"/>
                <a:gd name="T14" fmla="*/ 48 w 55"/>
                <a:gd name="T15" fmla="*/ 1 h 56"/>
                <a:gd name="T16" fmla="*/ 27 w 55"/>
                <a:gd name="T17" fmla="*/ 0 h 56"/>
                <a:gd name="T18" fmla="*/ 7 w 55"/>
                <a:gd name="T19" fmla="*/ 1 h 56"/>
                <a:gd name="T20" fmla="*/ 3 w 55"/>
                <a:gd name="T21" fmla="*/ 10 h 56"/>
                <a:gd name="T22" fmla="*/ 0 w 55"/>
                <a:gd name="T23" fmla="*/ 24 h 56"/>
                <a:gd name="T24" fmla="*/ 6 w 55"/>
                <a:gd name="T25" fmla="*/ 38 h 56"/>
                <a:gd name="T26" fmla="*/ 18 w 55"/>
                <a:gd name="T27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56">
                  <a:moveTo>
                    <a:pt x="18" y="50"/>
                  </a:moveTo>
                  <a:cubicBezTo>
                    <a:pt x="20" y="53"/>
                    <a:pt x="23" y="55"/>
                    <a:pt x="25" y="56"/>
                  </a:cubicBezTo>
                  <a:cubicBezTo>
                    <a:pt x="26" y="56"/>
                    <a:pt x="28" y="56"/>
                    <a:pt x="30" y="56"/>
                  </a:cubicBezTo>
                  <a:cubicBezTo>
                    <a:pt x="31" y="55"/>
                    <a:pt x="34" y="53"/>
                    <a:pt x="37" y="50"/>
                  </a:cubicBezTo>
                  <a:cubicBezTo>
                    <a:pt x="40" y="48"/>
                    <a:pt x="45" y="43"/>
                    <a:pt x="48" y="38"/>
                  </a:cubicBezTo>
                  <a:cubicBezTo>
                    <a:pt x="52" y="34"/>
                    <a:pt x="55" y="27"/>
                    <a:pt x="55" y="24"/>
                  </a:cubicBezTo>
                  <a:cubicBezTo>
                    <a:pt x="55" y="21"/>
                    <a:pt x="53" y="15"/>
                    <a:pt x="51" y="10"/>
                  </a:cubicBezTo>
                  <a:cubicBezTo>
                    <a:pt x="50" y="6"/>
                    <a:pt x="48" y="2"/>
                    <a:pt x="48" y="1"/>
                  </a:cubicBezTo>
                  <a:cubicBezTo>
                    <a:pt x="48" y="1"/>
                    <a:pt x="38" y="0"/>
                    <a:pt x="27" y="0"/>
                  </a:cubicBezTo>
                  <a:cubicBezTo>
                    <a:pt x="16" y="0"/>
                    <a:pt x="7" y="1"/>
                    <a:pt x="7" y="1"/>
                  </a:cubicBezTo>
                  <a:cubicBezTo>
                    <a:pt x="7" y="2"/>
                    <a:pt x="5" y="6"/>
                    <a:pt x="3" y="10"/>
                  </a:cubicBezTo>
                  <a:cubicBezTo>
                    <a:pt x="1" y="15"/>
                    <a:pt x="0" y="21"/>
                    <a:pt x="0" y="24"/>
                  </a:cubicBezTo>
                  <a:cubicBezTo>
                    <a:pt x="0" y="27"/>
                    <a:pt x="3" y="34"/>
                    <a:pt x="6" y="38"/>
                  </a:cubicBezTo>
                  <a:cubicBezTo>
                    <a:pt x="10" y="43"/>
                    <a:pt x="15" y="48"/>
                    <a:pt x="18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5"/>
            <p:cNvSpPr>
              <a:spLocks/>
            </p:cNvSpPr>
            <p:nvPr/>
          </p:nvSpPr>
          <p:spPr bwMode="auto">
            <a:xfrm>
              <a:off x="5084575" y="4324785"/>
              <a:ext cx="122017" cy="47617"/>
            </a:xfrm>
            <a:custGeom>
              <a:avLst/>
              <a:gdLst>
                <a:gd name="T0" fmla="*/ 51 w 51"/>
                <a:gd name="T1" fmla="*/ 20 h 20"/>
                <a:gd name="T2" fmla="*/ 16 w 51"/>
                <a:gd name="T3" fmla="*/ 5 h 20"/>
                <a:gd name="T4" fmla="*/ 0 w 51"/>
                <a:gd name="T5" fmla="*/ 20 h 20"/>
                <a:gd name="T6" fmla="*/ 2 w 51"/>
                <a:gd name="T7" fmla="*/ 20 h 20"/>
                <a:gd name="T8" fmla="*/ 17 w 51"/>
                <a:gd name="T9" fmla="*/ 7 h 20"/>
                <a:gd name="T10" fmla="*/ 49 w 51"/>
                <a:gd name="T11" fmla="*/ 20 h 20"/>
                <a:gd name="T12" fmla="*/ 51 w 5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0">
                  <a:moveTo>
                    <a:pt x="51" y="20"/>
                  </a:moveTo>
                  <a:cubicBezTo>
                    <a:pt x="45" y="7"/>
                    <a:pt x="30" y="0"/>
                    <a:pt x="16" y="5"/>
                  </a:cubicBezTo>
                  <a:cubicBezTo>
                    <a:pt x="9" y="8"/>
                    <a:pt x="3" y="13"/>
                    <a:pt x="0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5" y="14"/>
                    <a:pt x="10" y="9"/>
                    <a:pt x="17" y="7"/>
                  </a:cubicBezTo>
                  <a:cubicBezTo>
                    <a:pt x="29" y="3"/>
                    <a:pt x="43" y="8"/>
                    <a:pt x="49" y="20"/>
                  </a:cubicBezTo>
                  <a:cubicBezTo>
                    <a:pt x="50" y="20"/>
                    <a:pt x="50" y="20"/>
                    <a:pt x="51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6"/>
            <p:cNvSpPr>
              <a:spLocks/>
            </p:cNvSpPr>
            <p:nvPr/>
          </p:nvSpPr>
          <p:spPr bwMode="auto">
            <a:xfrm>
              <a:off x="5077135" y="4403650"/>
              <a:ext cx="17856" cy="32736"/>
            </a:xfrm>
            <a:custGeom>
              <a:avLst/>
              <a:gdLst>
                <a:gd name="T0" fmla="*/ 4 w 7"/>
                <a:gd name="T1" fmla="*/ 14 h 14"/>
                <a:gd name="T2" fmla="*/ 7 w 7"/>
                <a:gd name="T3" fmla="*/ 14 h 14"/>
                <a:gd name="T4" fmla="*/ 3 w 7"/>
                <a:gd name="T5" fmla="*/ 8 h 14"/>
                <a:gd name="T6" fmla="*/ 2 w 7"/>
                <a:gd name="T7" fmla="*/ 0 h 14"/>
                <a:gd name="T8" fmla="*/ 0 w 7"/>
                <a:gd name="T9" fmla="*/ 0 h 14"/>
                <a:gd name="T10" fmla="*/ 1 w 7"/>
                <a:gd name="T11" fmla="*/ 8 h 14"/>
                <a:gd name="T12" fmla="*/ 4 w 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4">
                  <a:moveTo>
                    <a:pt x="4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5" y="12"/>
                    <a:pt x="4" y="10"/>
                    <a:pt x="3" y="8"/>
                  </a:cubicBezTo>
                  <a:cubicBezTo>
                    <a:pt x="3" y="5"/>
                    <a:pt x="2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6"/>
                    <a:pt x="1" y="8"/>
                  </a:cubicBezTo>
                  <a:cubicBezTo>
                    <a:pt x="2" y="11"/>
                    <a:pt x="3" y="13"/>
                    <a:pt x="4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97"/>
            <p:cNvSpPr>
              <a:spLocks/>
            </p:cNvSpPr>
            <p:nvPr/>
          </p:nvSpPr>
          <p:spPr bwMode="auto">
            <a:xfrm>
              <a:off x="5197664" y="4403650"/>
              <a:ext cx="16368" cy="32736"/>
            </a:xfrm>
            <a:custGeom>
              <a:avLst/>
              <a:gdLst>
                <a:gd name="T0" fmla="*/ 3 w 7"/>
                <a:gd name="T1" fmla="*/ 14 h 14"/>
                <a:gd name="T2" fmla="*/ 7 w 7"/>
                <a:gd name="T3" fmla="*/ 0 h 14"/>
                <a:gd name="T4" fmla="*/ 5 w 7"/>
                <a:gd name="T5" fmla="*/ 0 h 14"/>
                <a:gd name="T6" fmla="*/ 0 w 7"/>
                <a:gd name="T7" fmla="*/ 14 h 14"/>
                <a:gd name="T8" fmla="*/ 3 w 7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3" y="14"/>
                  </a:moveTo>
                  <a:cubicBezTo>
                    <a:pt x="5" y="10"/>
                    <a:pt x="7" y="5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5"/>
                    <a:pt x="3" y="10"/>
                    <a:pt x="0" y="14"/>
                  </a:cubicBezTo>
                  <a:lnTo>
                    <a:pt x="3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98"/>
            <p:cNvSpPr>
              <a:spLocks/>
            </p:cNvSpPr>
            <p:nvPr/>
          </p:nvSpPr>
          <p:spPr bwMode="auto">
            <a:xfrm>
              <a:off x="5087551" y="4403650"/>
              <a:ext cx="43152" cy="13393"/>
            </a:xfrm>
            <a:custGeom>
              <a:avLst/>
              <a:gdLst>
                <a:gd name="T0" fmla="*/ 18 w 18"/>
                <a:gd name="T1" fmla="*/ 0 h 6"/>
                <a:gd name="T2" fmla="*/ 0 w 18"/>
                <a:gd name="T3" fmla="*/ 0 h 6"/>
                <a:gd name="T4" fmla="*/ 1 w 18"/>
                <a:gd name="T5" fmla="*/ 6 h 6"/>
                <a:gd name="T6" fmla="*/ 18 w 1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6"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1" y="6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99"/>
            <p:cNvSpPr>
              <a:spLocks/>
            </p:cNvSpPr>
            <p:nvPr/>
          </p:nvSpPr>
          <p:spPr bwMode="auto">
            <a:xfrm>
              <a:off x="5094991" y="4345617"/>
              <a:ext cx="37200" cy="26784"/>
            </a:xfrm>
            <a:custGeom>
              <a:avLst/>
              <a:gdLst>
                <a:gd name="T0" fmla="*/ 0 w 16"/>
                <a:gd name="T1" fmla="*/ 11 h 11"/>
                <a:gd name="T2" fmla="*/ 16 w 16"/>
                <a:gd name="T3" fmla="*/ 11 h 11"/>
                <a:gd name="T4" fmla="*/ 12 w 16"/>
                <a:gd name="T5" fmla="*/ 0 h 11"/>
                <a:gd name="T6" fmla="*/ 0 w 1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1">
                  <a:moveTo>
                    <a:pt x="0" y="11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2"/>
                    <a:pt x="3" y="6"/>
                    <a:pt x="0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0"/>
            <p:cNvSpPr>
              <a:spLocks/>
            </p:cNvSpPr>
            <p:nvPr/>
          </p:nvSpPr>
          <p:spPr bwMode="auto">
            <a:xfrm>
              <a:off x="5130704" y="4341154"/>
              <a:ext cx="37200" cy="31249"/>
            </a:xfrm>
            <a:custGeom>
              <a:avLst/>
              <a:gdLst>
                <a:gd name="T0" fmla="*/ 11 w 16"/>
                <a:gd name="T1" fmla="*/ 13 h 13"/>
                <a:gd name="T2" fmla="*/ 16 w 16"/>
                <a:gd name="T3" fmla="*/ 3 h 13"/>
                <a:gd name="T4" fmla="*/ 0 w 16"/>
                <a:gd name="T5" fmla="*/ 2 h 13"/>
                <a:gd name="T6" fmla="*/ 4 w 16"/>
                <a:gd name="T7" fmla="*/ 13 h 13"/>
                <a:gd name="T8" fmla="*/ 11 w 16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1" y="1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1" y="0"/>
                    <a:pt x="5" y="0"/>
                    <a:pt x="0" y="2"/>
                  </a:cubicBezTo>
                  <a:cubicBezTo>
                    <a:pt x="4" y="13"/>
                    <a:pt x="4" y="13"/>
                    <a:pt x="4" y="13"/>
                  </a:cubicBezTo>
                  <a:lnTo>
                    <a:pt x="11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1"/>
            <p:cNvSpPr>
              <a:spLocks/>
            </p:cNvSpPr>
            <p:nvPr/>
          </p:nvSpPr>
          <p:spPr bwMode="auto">
            <a:xfrm>
              <a:off x="5092015" y="4405138"/>
              <a:ext cx="47617" cy="31249"/>
            </a:xfrm>
            <a:custGeom>
              <a:avLst/>
              <a:gdLst>
                <a:gd name="T0" fmla="*/ 3 w 20"/>
                <a:gd name="T1" fmla="*/ 13 h 13"/>
                <a:gd name="T2" fmla="*/ 14 w 20"/>
                <a:gd name="T3" fmla="*/ 13 h 13"/>
                <a:gd name="T4" fmla="*/ 20 w 20"/>
                <a:gd name="T5" fmla="*/ 0 h 13"/>
                <a:gd name="T6" fmla="*/ 0 w 20"/>
                <a:gd name="T7" fmla="*/ 7 h 13"/>
                <a:gd name="T8" fmla="*/ 3 w 2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3" y="13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0"/>
                    <a:pt x="2" y="12"/>
                    <a:pt x="3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2"/>
            <p:cNvSpPr>
              <a:spLocks/>
            </p:cNvSpPr>
            <p:nvPr/>
          </p:nvSpPr>
          <p:spPr bwMode="auto">
            <a:xfrm>
              <a:off x="5163440" y="4350082"/>
              <a:ext cx="34224" cy="22321"/>
            </a:xfrm>
            <a:custGeom>
              <a:avLst/>
              <a:gdLst>
                <a:gd name="T0" fmla="*/ 14 w 14"/>
                <a:gd name="T1" fmla="*/ 9 h 9"/>
                <a:gd name="T2" fmla="*/ 5 w 14"/>
                <a:gd name="T3" fmla="*/ 0 h 9"/>
                <a:gd name="T4" fmla="*/ 0 w 14"/>
                <a:gd name="T5" fmla="*/ 9 h 9"/>
                <a:gd name="T6" fmla="*/ 9 w 14"/>
                <a:gd name="T7" fmla="*/ 9 h 9"/>
                <a:gd name="T8" fmla="*/ 14 w 14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14" y="9"/>
                  </a:moveTo>
                  <a:cubicBezTo>
                    <a:pt x="11" y="5"/>
                    <a:pt x="8" y="2"/>
                    <a:pt x="5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2" y="9"/>
                    <a:pt x="14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03"/>
            <p:cNvSpPr>
              <a:spLocks/>
            </p:cNvSpPr>
            <p:nvPr/>
          </p:nvSpPr>
          <p:spPr bwMode="auto">
            <a:xfrm>
              <a:off x="5156000" y="4403650"/>
              <a:ext cx="47617" cy="20832"/>
            </a:xfrm>
            <a:custGeom>
              <a:avLst/>
              <a:gdLst>
                <a:gd name="T0" fmla="*/ 0 w 20"/>
                <a:gd name="T1" fmla="*/ 0 h 9"/>
                <a:gd name="T2" fmla="*/ 18 w 20"/>
                <a:gd name="T3" fmla="*/ 9 h 9"/>
                <a:gd name="T4" fmla="*/ 20 w 20"/>
                <a:gd name="T5" fmla="*/ 0 h 9"/>
                <a:gd name="T6" fmla="*/ 10 w 20"/>
                <a:gd name="T7" fmla="*/ 0 h 9"/>
                <a:gd name="T8" fmla="*/ 0 w 2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9">
                  <a:moveTo>
                    <a:pt x="0" y="0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19" y="6"/>
                    <a:pt x="20" y="3"/>
                    <a:pt x="20" y="0"/>
                  </a:cubicBezTo>
                  <a:cubicBezTo>
                    <a:pt x="17" y="0"/>
                    <a:pt x="13" y="0"/>
                    <a:pt x="1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4"/>
            <p:cNvSpPr>
              <a:spLocks/>
            </p:cNvSpPr>
            <p:nvPr/>
          </p:nvSpPr>
          <p:spPr bwMode="auto">
            <a:xfrm>
              <a:off x="5132191" y="4409603"/>
              <a:ext cx="22320" cy="26784"/>
            </a:xfrm>
            <a:custGeom>
              <a:avLst/>
              <a:gdLst>
                <a:gd name="T0" fmla="*/ 15 w 15"/>
                <a:gd name="T1" fmla="*/ 18 h 18"/>
                <a:gd name="T2" fmla="*/ 8 w 15"/>
                <a:gd name="T3" fmla="*/ 0 h 18"/>
                <a:gd name="T4" fmla="*/ 0 w 15"/>
                <a:gd name="T5" fmla="*/ 18 h 18"/>
                <a:gd name="T6" fmla="*/ 15 w 15"/>
                <a:gd name="T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8">
                  <a:moveTo>
                    <a:pt x="15" y="18"/>
                  </a:moveTo>
                  <a:lnTo>
                    <a:pt x="8" y="0"/>
                  </a:lnTo>
                  <a:lnTo>
                    <a:pt x="0" y="18"/>
                  </a:lnTo>
                  <a:lnTo>
                    <a:pt x="15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05"/>
            <p:cNvSpPr>
              <a:spLocks/>
            </p:cNvSpPr>
            <p:nvPr/>
          </p:nvSpPr>
          <p:spPr bwMode="auto">
            <a:xfrm>
              <a:off x="5151536" y="4408114"/>
              <a:ext cx="46128" cy="28273"/>
            </a:xfrm>
            <a:custGeom>
              <a:avLst/>
              <a:gdLst>
                <a:gd name="T0" fmla="*/ 17 w 19"/>
                <a:gd name="T1" fmla="*/ 12 h 12"/>
                <a:gd name="T2" fmla="*/ 19 w 19"/>
                <a:gd name="T3" fmla="*/ 9 h 12"/>
                <a:gd name="T4" fmla="*/ 0 w 19"/>
                <a:gd name="T5" fmla="*/ 0 h 12"/>
                <a:gd name="T6" fmla="*/ 4 w 19"/>
                <a:gd name="T7" fmla="*/ 12 h 12"/>
                <a:gd name="T8" fmla="*/ 17 w 19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7" y="12"/>
                  </a:moveTo>
                  <a:cubicBezTo>
                    <a:pt x="18" y="11"/>
                    <a:pt x="18" y="10"/>
                    <a:pt x="19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2"/>
                    <a:pt x="4" y="12"/>
                    <a:pt x="4" y="12"/>
                  </a:cubicBezTo>
                  <a:lnTo>
                    <a:pt x="17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06"/>
            <p:cNvSpPr>
              <a:spLocks noEditPoints="1"/>
            </p:cNvSpPr>
            <p:nvPr/>
          </p:nvSpPr>
          <p:spPr bwMode="auto">
            <a:xfrm>
              <a:off x="4910477" y="4379842"/>
              <a:ext cx="367540" cy="495510"/>
            </a:xfrm>
            <a:custGeom>
              <a:avLst/>
              <a:gdLst>
                <a:gd name="T0" fmla="*/ 115 w 154"/>
                <a:gd name="T1" fmla="*/ 0 h 208"/>
                <a:gd name="T2" fmla="*/ 38 w 154"/>
                <a:gd name="T3" fmla="*/ 0 h 208"/>
                <a:gd name="T4" fmla="*/ 0 w 154"/>
                <a:gd name="T5" fmla="*/ 2 h 208"/>
                <a:gd name="T6" fmla="*/ 0 w 154"/>
                <a:gd name="T7" fmla="*/ 12 h 208"/>
                <a:gd name="T8" fmla="*/ 7 w 154"/>
                <a:gd name="T9" fmla="*/ 28 h 208"/>
                <a:gd name="T10" fmla="*/ 26 w 154"/>
                <a:gd name="T11" fmla="*/ 37 h 208"/>
                <a:gd name="T12" fmla="*/ 40 w 154"/>
                <a:gd name="T13" fmla="*/ 49 h 208"/>
                <a:gd name="T14" fmla="*/ 47 w 154"/>
                <a:gd name="T15" fmla="*/ 75 h 208"/>
                <a:gd name="T16" fmla="*/ 60 w 154"/>
                <a:gd name="T17" fmla="*/ 100 h 208"/>
                <a:gd name="T18" fmla="*/ 69 w 154"/>
                <a:gd name="T19" fmla="*/ 146 h 208"/>
                <a:gd name="T20" fmla="*/ 60 w 154"/>
                <a:gd name="T21" fmla="*/ 190 h 208"/>
                <a:gd name="T22" fmla="*/ 38 w 154"/>
                <a:gd name="T23" fmla="*/ 201 h 208"/>
                <a:gd name="T24" fmla="*/ 24 w 154"/>
                <a:gd name="T25" fmla="*/ 206 h 208"/>
                <a:gd name="T26" fmla="*/ 50 w 154"/>
                <a:gd name="T27" fmla="*/ 208 h 208"/>
                <a:gd name="T28" fmla="*/ 103 w 154"/>
                <a:gd name="T29" fmla="*/ 208 h 208"/>
                <a:gd name="T30" fmla="*/ 130 w 154"/>
                <a:gd name="T31" fmla="*/ 206 h 208"/>
                <a:gd name="T32" fmla="*/ 115 w 154"/>
                <a:gd name="T33" fmla="*/ 201 h 208"/>
                <a:gd name="T34" fmla="*/ 93 w 154"/>
                <a:gd name="T35" fmla="*/ 190 h 208"/>
                <a:gd name="T36" fmla="*/ 85 w 154"/>
                <a:gd name="T37" fmla="*/ 146 h 208"/>
                <a:gd name="T38" fmla="*/ 94 w 154"/>
                <a:gd name="T39" fmla="*/ 100 h 208"/>
                <a:gd name="T40" fmla="*/ 107 w 154"/>
                <a:gd name="T41" fmla="*/ 75 h 208"/>
                <a:gd name="T42" fmla="*/ 113 w 154"/>
                <a:gd name="T43" fmla="*/ 49 h 208"/>
                <a:gd name="T44" fmla="*/ 127 w 154"/>
                <a:gd name="T45" fmla="*/ 37 h 208"/>
                <a:gd name="T46" fmla="*/ 146 w 154"/>
                <a:gd name="T47" fmla="*/ 28 h 208"/>
                <a:gd name="T48" fmla="*/ 154 w 154"/>
                <a:gd name="T49" fmla="*/ 12 h 208"/>
                <a:gd name="T50" fmla="*/ 154 w 154"/>
                <a:gd name="T51" fmla="*/ 2 h 208"/>
                <a:gd name="T52" fmla="*/ 115 w 154"/>
                <a:gd name="T53" fmla="*/ 0 h 208"/>
                <a:gd name="T54" fmla="*/ 149 w 154"/>
                <a:gd name="T55" fmla="*/ 16 h 208"/>
                <a:gd name="T56" fmla="*/ 142 w 154"/>
                <a:gd name="T57" fmla="*/ 27 h 208"/>
                <a:gd name="T58" fmla="*/ 124 w 154"/>
                <a:gd name="T59" fmla="*/ 33 h 208"/>
                <a:gd name="T60" fmla="*/ 110 w 154"/>
                <a:gd name="T61" fmla="*/ 47 h 208"/>
                <a:gd name="T62" fmla="*/ 103 w 154"/>
                <a:gd name="T63" fmla="*/ 71 h 208"/>
                <a:gd name="T64" fmla="*/ 92 w 154"/>
                <a:gd name="T65" fmla="*/ 94 h 208"/>
                <a:gd name="T66" fmla="*/ 80 w 154"/>
                <a:gd name="T67" fmla="*/ 103 h 208"/>
                <a:gd name="T68" fmla="*/ 77 w 154"/>
                <a:gd name="T69" fmla="*/ 104 h 208"/>
                <a:gd name="T70" fmla="*/ 73 w 154"/>
                <a:gd name="T71" fmla="*/ 103 h 208"/>
                <a:gd name="T72" fmla="*/ 62 w 154"/>
                <a:gd name="T73" fmla="*/ 94 h 208"/>
                <a:gd name="T74" fmla="*/ 50 w 154"/>
                <a:gd name="T75" fmla="*/ 71 h 208"/>
                <a:gd name="T76" fmla="*/ 44 w 154"/>
                <a:gd name="T77" fmla="*/ 47 h 208"/>
                <a:gd name="T78" fmla="*/ 30 w 154"/>
                <a:gd name="T79" fmla="*/ 33 h 208"/>
                <a:gd name="T80" fmla="*/ 12 w 154"/>
                <a:gd name="T81" fmla="*/ 27 h 208"/>
                <a:gd name="T82" fmla="*/ 5 w 154"/>
                <a:gd name="T83" fmla="*/ 16 h 208"/>
                <a:gd name="T84" fmla="*/ 5 w 154"/>
                <a:gd name="T85" fmla="*/ 8 h 208"/>
                <a:gd name="T86" fmla="*/ 41 w 154"/>
                <a:gd name="T87" fmla="*/ 7 h 208"/>
                <a:gd name="T88" fmla="*/ 113 w 154"/>
                <a:gd name="T89" fmla="*/ 7 h 208"/>
                <a:gd name="T90" fmla="*/ 149 w 154"/>
                <a:gd name="T91" fmla="*/ 8 h 208"/>
                <a:gd name="T92" fmla="*/ 149 w 154"/>
                <a:gd name="T93" fmla="*/ 1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4" h="208">
                  <a:moveTo>
                    <a:pt x="115" y="0"/>
                  </a:moveTo>
                  <a:cubicBezTo>
                    <a:pt x="94" y="0"/>
                    <a:pt x="59" y="0"/>
                    <a:pt x="38" y="0"/>
                  </a:cubicBezTo>
                  <a:cubicBezTo>
                    <a:pt x="17" y="0"/>
                    <a:pt x="0" y="1"/>
                    <a:pt x="0" y="2"/>
                  </a:cubicBezTo>
                  <a:cubicBezTo>
                    <a:pt x="0" y="3"/>
                    <a:pt x="0" y="8"/>
                    <a:pt x="0" y="12"/>
                  </a:cubicBezTo>
                  <a:cubicBezTo>
                    <a:pt x="0" y="17"/>
                    <a:pt x="3" y="24"/>
                    <a:pt x="7" y="28"/>
                  </a:cubicBezTo>
                  <a:cubicBezTo>
                    <a:pt x="11" y="32"/>
                    <a:pt x="20" y="36"/>
                    <a:pt x="26" y="37"/>
                  </a:cubicBezTo>
                  <a:cubicBezTo>
                    <a:pt x="33" y="38"/>
                    <a:pt x="39" y="44"/>
                    <a:pt x="40" y="49"/>
                  </a:cubicBezTo>
                  <a:cubicBezTo>
                    <a:pt x="42" y="55"/>
                    <a:pt x="45" y="67"/>
                    <a:pt x="47" y="75"/>
                  </a:cubicBezTo>
                  <a:cubicBezTo>
                    <a:pt x="49" y="83"/>
                    <a:pt x="54" y="95"/>
                    <a:pt x="60" y="100"/>
                  </a:cubicBezTo>
                  <a:cubicBezTo>
                    <a:pt x="65" y="106"/>
                    <a:pt x="69" y="127"/>
                    <a:pt x="69" y="146"/>
                  </a:cubicBezTo>
                  <a:cubicBezTo>
                    <a:pt x="68" y="166"/>
                    <a:pt x="65" y="186"/>
                    <a:pt x="60" y="190"/>
                  </a:cubicBezTo>
                  <a:cubicBezTo>
                    <a:pt x="56" y="194"/>
                    <a:pt x="46" y="199"/>
                    <a:pt x="38" y="201"/>
                  </a:cubicBezTo>
                  <a:cubicBezTo>
                    <a:pt x="30" y="203"/>
                    <a:pt x="24" y="206"/>
                    <a:pt x="24" y="206"/>
                  </a:cubicBezTo>
                  <a:cubicBezTo>
                    <a:pt x="24" y="207"/>
                    <a:pt x="36" y="208"/>
                    <a:pt x="50" y="208"/>
                  </a:cubicBezTo>
                  <a:cubicBezTo>
                    <a:pt x="65" y="208"/>
                    <a:pt x="89" y="208"/>
                    <a:pt x="103" y="208"/>
                  </a:cubicBezTo>
                  <a:cubicBezTo>
                    <a:pt x="118" y="208"/>
                    <a:pt x="130" y="207"/>
                    <a:pt x="130" y="206"/>
                  </a:cubicBezTo>
                  <a:cubicBezTo>
                    <a:pt x="130" y="206"/>
                    <a:pt x="123" y="203"/>
                    <a:pt x="115" y="201"/>
                  </a:cubicBezTo>
                  <a:cubicBezTo>
                    <a:pt x="107" y="199"/>
                    <a:pt x="97" y="194"/>
                    <a:pt x="93" y="190"/>
                  </a:cubicBezTo>
                  <a:cubicBezTo>
                    <a:pt x="89" y="186"/>
                    <a:pt x="85" y="166"/>
                    <a:pt x="85" y="146"/>
                  </a:cubicBezTo>
                  <a:cubicBezTo>
                    <a:pt x="84" y="127"/>
                    <a:pt x="88" y="106"/>
                    <a:pt x="94" y="100"/>
                  </a:cubicBezTo>
                  <a:cubicBezTo>
                    <a:pt x="99" y="95"/>
                    <a:pt x="105" y="83"/>
                    <a:pt x="107" y="75"/>
                  </a:cubicBezTo>
                  <a:cubicBezTo>
                    <a:pt x="109" y="67"/>
                    <a:pt x="112" y="55"/>
                    <a:pt x="113" y="49"/>
                  </a:cubicBezTo>
                  <a:cubicBezTo>
                    <a:pt x="114" y="44"/>
                    <a:pt x="121" y="38"/>
                    <a:pt x="127" y="37"/>
                  </a:cubicBezTo>
                  <a:cubicBezTo>
                    <a:pt x="134" y="36"/>
                    <a:pt x="142" y="32"/>
                    <a:pt x="146" y="28"/>
                  </a:cubicBezTo>
                  <a:cubicBezTo>
                    <a:pt x="150" y="24"/>
                    <a:pt x="154" y="17"/>
                    <a:pt x="154" y="12"/>
                  </a:cubicBezTo>
                  <a:cubicBezTo>
                    <a:pt x="154" y="8"/>
                    <a:pt x="154" y="3"/>
                    <a:pt x="154" y="2"/>
                  </a:cubicBezTo>
                  <a:cubicBezTo>
                    <a:pt x="154" y="1"/>
                    <a:pt x="136" y="0"/>
                    <a:pt x="115" y="0"/>
                  </a:cubicBezTo>
                  <a:close/>
                  <a:moveTo>
                    <a:pt x="149" y="16"/>
                  </a:moveTo>
                  <a:cubicBezTo>
                    <a:pt x="149" y="19"/>
                    <a:pt x="145" y="23"/>
                    <a:pt x="142" y="27"/>
                  </a:cubicBezTo>
                  <a:cubicBezTo>
                    <a:pt x="138" y="30"/>
                    <a:pt x="130" y="33"/>
                    <a:pt x="124" y="33"/>
                  </a:cubicBezTo>
                  <a:cubicBezTo>
                    <a:pt x="118" y="34"/>
                    <a:pt x="111" y="40"/>
                    <a:pt x="110" y="47"/>
                  </a:cubicBezTo>
                  <a:cubicBezTo>
                    <a:pt x="108" y="53"/>
                    <a:pt x="105" y="64"/>
                    <a:pt x="103" y="71"/>
                  </a:cubicBezTo>
                  <a:cubicBezTo>
                    <a:pt x="101" y="78"/>
                    <a:pt x="96" y="88"/>
                    <a:pt x="92" y="94"/>
                  </a:cubicBezTo>
                  <a:cubicBezTo>
                    <a:pt x="87" y="99"/>
                    <a:pt x="82" y="103"/>
                    <a:pt x="80" y="103"/>
                  </a:cubicBezTo>
                  <a:cubicBezTo>
                    <a:pt x="79" y="104"/>
                    <a:pt x="78" y="104"/>
                    <a:pt x="77" y="104"/>
                  </a:cubicBezTo>
                  <a:cubicBezTo>
                    <a:pt x="75" y="104"/>
                    <a:pt x="74" y="104"/>
                    <a:pt x="73" y="103"/>
                  </a:cubicBezTo>
                  <a:cubicBezTo>
                    <a:pt x="71" y="103"/>
                    <a:pt x="66" y="99"/>
                    <a:pt x="62" y="94"/>
                  </a:cubicBezTo>
                  <a:cubicBezTo>
                    <a:pt x="57" y="88"/>
                    <a:pt x="52" y="78"/>
                    <a:pt x="50" y="71"/>
                  </a:cubicBezTo>
                  <a:cubicBezTo>
                    <a:pt x="49" y="64"/>
                    <a:pt x="46" y="53"/>
                    <a:pt x="44" y="47"/>
                  </a:cubicBezTo>
                  <a:cubicBezTo>
                    <a:pt x="42" y="40"/>
                    <a:pt x="36" y="34"/>
                    <a:pt x="30" y="33"/>
                  </a:cubicBezTo>
                  <a:cubicBezTo>
                    <a:pt x="24" y="33"/>
                    <a:pt x="15" y="30"/>
                    <a:pt x="12" y="27"/>
                  </a:cubicBezTo>
                  <a:cubicBezTo>
                    <a:pt x="8" y="23"/>
                    <a:pt x="5" y="19"/>
                    <a:pt x="5" y="16"/>
                  </a:cubicBezTo>
                  <a:cubicBezTo>
                    <a:pt x="5" y="13"/>
                    <a:pt x="5" y="9"/>
                    <a:pt x="5" y="8"/>
                  </a:cubicBezTo>
                  <a:cubicBezTo>
                    <a:pt x="5" y="7"/>
                    <a:pt x="21" y="7"/>
                    <a:pt x="41" y="7"/>
                  </a:cubicBezTo>
                  <a:cubicBezTo>
                    <a:pt x="61" y="7"/>
                    <a:pt x="93" y="7"/>
                    <a:pt x="113" y="7"/>
                  </a:cubicBezTo>
                  <a:cubicBezTo>
                    <a:pt x="132" y="7"/>
                    <a:pt x="149" y="7"/>
                    <a:pt x="149" y="8"/>
                  </a:cubicBezTo>
                  <a:cubicBezTo>
                    <a:pt x="149" y="9"/>
                    <a:pt x="149" y="13"/>
                    <a:pt x="149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07"/>
            <p:cNvSpPr>
              <a:spLocks/>
            </p:cNvSpPr>
            <p:nvPr/>
          </p:nvSpPr>
          <p:spPr bwMode="auto">
            <a:xfrm>
              <a:off x="4964046" y="4443826"/>
              <a:ext cx="258915" cy="171122"/>
            </a:xfrm>
            <a:custGeom>
              <a:avLst/>
              <a:gdLst>
                <a:gd name="T0" fmla="*/ 3 w 109"/>
                <a:gd name="T1" fmla="*/ 0 h 72"/>
                <a:gd name="T2" fmla="*/ 1 w 109"/>
                <a:gd name="T3" fmla="*/ 1 h 72"/>
                <a:gd name="T4" fmla="*/ 12 w 109"/>
                <a:gd name="T5" fmla="*/ 4 h 72"/>
                <a:gd name="T6" fmla="*/ 25 w 109"/>
                <a:gd name="T7" fmla="*/ 19 h 72"/>
                <a:gd name="T8" fmla="*/ 31 w 109"/>
                <a:gd name="T9" fmla="*/ 43 h 72"/>
                <a:gd name="T10" fmla="*/ 41 w 109"/>
                <a:gd name="T11" fmla="*/ 63 h 72"/>
                <a:gd name="T12" fmla="*/ 52 w 109"/>
                <a:gd name="T13" fmla="*/ 72 h 72"/>
                <a:gd name="T14" fmla="*/ 55 w 109"/>
                <a:gd name="T15" fmla="*/ 72 h 72"/>
                <a:gd name="T16" fmla="*/ 58 w 109"/>
                <a:gd name="T17" fmla="*/ 72 h 72"/>
                <a:gd name="T18" fmla="*/ 68 w 109"/>
                <a:gd name="T19" fmla="*/ 63 h 72"/>
                <a:gd name="T20" fmla="*/ 78 w 109"/>
                <a:gd name="T21" fmla="*/ 43 h 72"/>
                <a:gd name="T22" fmla="*/ 84 w 109"/>
                <a:gd name="T23" fmla="*/ 19 h 72"/>
                <a:gd name="T24" fmla="*/ 97 w 109"/>
                <a:gd name="T25" fmla="*/ 4 h 72"/>
                <a:gd name="T26" fmla="*/ 108 w 109"/>
                <a:gd name="T27" fmla="*/ 1 h 72"/>
                <a:gd name="T28" fmla="*/ 107 w 109"/>
                <a:gd name="T29" fmla="*/ 0 h 72"/>
                <a:gd name="T30" fmla="*/ 55 w 109"/>
                <a:gd name="T31" fmla="*/ 0 h 72"/>
                <a:gd name="T32" fmla="*/ 3 w 109"/>
                <a:gd name="T3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72">
                  <a:moveTo>
                    <a:pt x="3" y="0"/>
                  </a:moveTo>
                  <a:cubicBezTo>
                    <a:pt x="1" y="0"/>
                    <a:pt x="0" y="0"/>
                    <a:pt x="1" y="1"/>
                  </a:cubicBezTo>
                  <a:cubicBezTo>
                    <a:pt x="2" y="1"/>
                    <a:pt x="7" y="3"/>
                    <a:pt x="12" y="4"/>
                  </a:cubicBezTo>
                  <a:cubicBezTo>
                    <a:pt x="18" y="6"/>
                    <a:pt x="24" y="12"/>
                    <a:pt x="25" y="19"/>
                  </a:cubicBezTo>
                  <a:cubicBezTo>
                    <a:pt x="27" y="26"/>
                    <a:pt x="29" y="36"/>
                    <a:pt x="31" y="43"/>
                  </a:cubicBezTo>
                  <a:cubicBezTo>
                    <a:pt x="33" y="49"/>
                    <a:pt x="37" y="58"/>
                    <a:pt x="41" y="63"/>
                  </a:cubicBezTo>
                  <a:cubicBezTo>
                    <a:pt x="45" y="67"/>
                    <a:pt x="50" y="71"/>
                    <a:pt x="52" y="72"/>
                  </a:cubicBezTo>
                  <a:cubicBezTo>
                    <a:pt x="52" y="72"/>
                    <a:pt x="54" y="72"/>
                    <a:pt x="55" y="72"/>
                  </a:cubicBezTo>
                  <a:cubicBezTo>
                    <a:pt x="56" y="72"/>
                    <a:pt x="57" y="72"/>
                    <a:pt x="58" y="72"/>
                  </a:cubicBezTo>
                  <a:cubicBezTo>
                    <a:pt x="60" y="71"/>
                    <a:pt x="64" y="67"/>
                    <a:pt x="68" y="63"/>
                  </a:cubicBezTo>
                  <a:cubicBezTo>
                    <a:pt x="72" y="58"/>
                    <a:pt x="77" y="49"/>
                    <a:pt x="78" y="43"/>
                  </a:cubicBezTo>
                  <a:cubicBezTo>
                    <a:pt x="80" y="36"/>
                    <a:pt x="83" y="26"/>
                    <a:pt x="84" y="19"/>
                  </a:cubicBezTo>
                  <a:cubicBezTo>
                    <a:pt x="86" y="12"/>
                    <a:pt x="92" y="6"/>
                    <a:pt x="97" y="4"/>
                  </a:cubicBezTo>
                  <a:cubicBezTo>
                    <a:pt x="103" y="3"/>
                    <a:pt x="108" y="1"/>
                    <a:pt x="108" y="1"/>
                  </a:cubicBezTo>
                  <a:cubicBezTo>
                    <a:pt x="109" y="0"/>
                    <a:pt x="108" y="0"/>
                    <a:pt x="107" y="0"/>
                  </a:cubicBezTo>
                  <a:cubicBezTo>
                    <a:pt x="106" y="0"/>
                    <a:pt x="82" y="0"/>
                    <a:pt x="55" y="0"/>
                  </a:cubicBezTo>
                  <a:cubicBezTo>
                    <a:pt x="28" y="0"/>
                    <a:pt x="4" y="0"/>
                    <a:pt x="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08"/>
            <p:cNvSpPr>
              <a:spLocks noEditPoints="1"/>
            </p:cNvSpPr>
            <p:nvPr/>
          </p:nvSpPr>
          <p:spPr bwMode="auto">
            <a:xfrm>
              <a:off x="4946190" y="3830764"/>
              <a:ext cx="287187" cy="343732"/>
            </a:xfrm>
            <a:custGeom>
              <a:avLst/>
              <a:gdLst>
                <a:gd name="T0" fmla="*/ 118 w 120"/>
                <a:gd name="T1" fmla="*/ 39 h 144"/>
                <a:gd name="T2" fmla="*/ 108 w 120"/>
                <a:gd name="T3" fmla="*/ 17 h 144"/>
                <a:gd name="T4" fmla="*/ 100 w 120"/>
                <a:gd name="T5" fmla="*/ 4 h 144"/>
                <a:gd name="T6" fmla="*/ 79 w 120"/>
                <a:gd name="T7" fmla="*/ 0 h 144"/>
                <a:gd name="T8" fmla="*/ 41 w 120"/>
                <a:gd name="T9" fmla="*/ 0 h 144"/>
                <a:gd name="T10" fmla="*/ 20 w 120"/>
                <a:gd name="T11" fmla="*/ 4 h 144"/>
                <a:gd name="T12" fmla="*/ 12 w 120"/>
                <a:gd name="T13" fmla="*/ 17 h 144"/>
                <a:gd name="T14" fmla="*/ 2 w 120"/>
                <a:gd name="T15" fmla="*/ 39 h 144"/>
                <a:gd name="T16" fmla="*/ 2 w 120"/>
                <a:gd name="T17" fmla="*/ 63 h 144"/>
                <a:gd name="T18" fmla="*/ 12 w 120"/>
                <a:gd name="T19" fmla="*/ 84 h 144"/>
                <a:gd name="T20" fmla="*/ 34 w 120"/>
                <a:gd name="T21" fmla="*/ 97 h 144"/>
                <a:gd name="T22" fmla="*/ 51 w 120"/>
                <a:gd name="T23" fmla="*/ 113 h 144"/>
                <a:gd name="T24" fmla="*/ 48 w 120"/>
                <a:gd name="T25" fmla="*/ 130 h 144"/>
                <a:gd name="T26" fmla="*/ 30 w 120"/>
                <a:gd name="T27" fmla="*/ 139 h 144"/>
                <a:gd name="T28" fmla="*/ 17 w 120"/>
                <a:gd name="T29" fmla="*/ 142 h 144"/>
                <a:gd name="T30" fmla="*/ 38 w 120"/>
                <a:gd name="T31" fmla="*/ 144 h 144"/>
                <a:gd name="T32" fmla="*/ 82 w 120"/>
                <a:gd name="T33" fmla="*/ 144 h 144"/>
                <a:gd name="T34" fmla="*/ 103 w 120"/>
                <a:gd name="T35" fmla="*/ 142 h 144"/>
                <a:gd name="T36" fmla="*/ 90 w 120"/>
                <a:gd name="T37" fmla="*/ 139 h 144"/>
                <a:gd name="T38" fmla="*/ 72 w 120"/>
                <a:gd name="T39" fmla="*/ 130 h 144"/>
                <a:gd name="T40" fmla="*/ 69 w 120"/>
                <a:gd name="T41" fmla="*/ 113 h 144"/>
                <a:gd name="T42" fmla="*/ 86 w 120"/>
                <a:gd name="T43" fmla="*/ 97 h 144"/>
                <a:gd name="T44" fmla="*/ 108 w 120"/>
                <a:gd name="T45" fmla="*/ 84 h 144"/>
                <a:gd name="T46" fmla="*/ 118 w 120"/>
                <a:gd name="T47" fmla="*/ 63 h 144"/>
                <a:gd name="T48" fmla="*/ 118 w 120"/>
                <a:gd name="T49" fmla="*/ 39 h 144"/>
                <a:gd name="T50" fmla="*/ 114 w 120"/>
                <a:gd name="T51" fmla="*/ 63 h 144"/>
                <a:gd name="T52" fmla="*/ 105 w 120"/>
                <a:gd name="T53" fmla="*/ 82 h 144"/>
                <a:gd name="T54" fmla="*/ 84 w 120"/>
                <a:gd name="T55" fmla="*/ 93 h 144"/>
                <a:gd name="T56" fmla="*/ 65 w 120"/>
                <a:gd name="T57" fmla="*/ 98 h 144"/>
                <a:gd name="T58" fmla="*/ 55 w 120"/>
                <a:gd name="T59" fmla="*/ 98 h 144"/>
                <a:gd name="T60" fmla="*/ 36 w 120"/>
                <a:gd name="T61" fmla="*/ 93 h 144"/>
                <a:gd name="T62" fmla="*/ 15 w 120"/>
                <a:gd name="T63" fmla="*/ 82 h 144"/>
                <a:gd name="T64" fmla="*/ 6 w 120"/>
                <a:gd name="T65" fmla="*/ 63 h 144"/>
                <a:gd name="T66" fmla="*/ 6 w 120"/>
                <a:gd name="T67" fmla="*/ 41 h 144"/>
                <a:gd name="T68" fmla="*/ 15 w 120"/>
                <a:gd name="T69" fmla="*/ 22 h 144"/>
                <a:gd name="T70" fmla="*/ 22 w 120"/>
                <a:gd name="T71" fmla="*/ 10 h 144"/>
                <a:gd name="T72" fmla="*/ 42 w 120"/>
                <a:gd name="T73" fmla="*/ 7 h 144"/>
                <a:gd name="T74" fmla="*/ 78 w 120"/>
                <a:gd name="T75" fmla="*/ 7 h 144"/>
                <a:gd name="T76" fmla="*/ 98 w 120"/>
                <a:gd name="T77" fmla="*/ 10 h 144"/>
                <a:gd name="T78" fmla="*/ 106 w 120"/>
                <a:gd name="T79" fmla="*/ 22 h 144"/>
                <a:gd name="T80" fmla="*/ 114 w 120"/>
                <a:gd name="T81" fmla="*/ 41 h 144"/>
                <a:gd name="T82" fmla="*/ 114 w 120"/>
                <a:gd name="T83" fmla="*/ 6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44">
                  <a:moveTo>
                    <a:pt x="118" y="39"/>
                  </a:moveTo>
                  <a:cubicBezTo>
                    <a:pt x="117" y="32"/>
                    <a:pt x="112" y="23"/>
                    <a:pt x="108" y="17"/>
                  </a:cubicBezTo>
                  <a:cubicBezTo>
                    <a:pt x="104" y="11"/>
                    <a:pt x="100" y="5"/>
                    <a:pt x="100" y="4"/>
                  </a:cubicBezTo>
                  <a:cubicBezTo>
                    <a:pt x="99" y="2"/>
                    <a:pt x="90" y="0"/>
                    <a:pt x="79" y="0"/>
                  </a:cubicBezTo>
                  <a:cubicBezTo>
                    <a:pt x="69" y="0"/>
                    <a:pt x="51" y="0"/>
                    <a:pt x="41" y="0"/>
                  </a:cubicBezTo>
                  <a:cubicBezTo>
                    <a:pt x="30" y="0"/>
                    <a:pt x="21" y="2"/>
                    <a:pt x="20" y="4"/>
                  </a:cubicBezTo>
                  <a:cubicBezTo>
                    <a:pt x="20" y="5"/>
                    <a:pt x="16" y="11"/>
                    <a:pt x="12" y="17"/>
                  </a:cubicBezTo>
                  <a:cubicBezTo>
                    <a:pt x="8" y="23"/>
                    <a:pt x="3" y="32"/>
                    <a:pt x="2" y="39"/>
                  </a:cubicBezTo>
                  <a:cubicBezTo>
                    <a:pt x="0" y="45"/>
                    <a:pt x="0" y="56"/>
                    <a:pt x="2" y="63"/>
                  </a:cubicBezTo>
                  <a:cubicBezTo>
                    <a:pt x="3" y="71"/>
                    <a:pt x="8" y="80"/>
                    <a:pt x="12" y="84"/>
                  </a:cubicBezTo>
                  <a:cubicBezTo>
                    <a:pt x="16" y="89"/>
                    <a:pt x="26" y="95"/>
                    <a:pt x="34" y="97"/>
                  </a:cubicBezTo>
                  <a:cubicBezTo>
                    <a:pt x="42" y="100"/>
                    <a:pt x="50" y="107"/>
                    <a:pt x="51" y="113"/>
                  </a:cubicBezTo>
                  <a:cubicBezTo>
                    <a:pt x="53" y="118"/>
                    <a:pt x="51" y="126"/>
                    <a:pt x="48" y="130"/>
                  </a:cubicBezTo>
                  <a:cubicBezTo>
                    <a:pt x="45" y="134"/>
                    <a:pt x="37" y="138"/>
                    <a:pt x="30" y="139"/>
                  </a:cubicBezTo>
                  <a:cubicBezTo>
                    <a:pt x="23" y="140"/>
                    <a:pt x="17" y="142"/>
                    <a:pt x="17" y="142"/>
                  </a:cubicBezTo>
                  <a:cubicBezTo>
                    <a:pt x="17" y="143"/>
                    <a:pt x="27" y="144"/>
                    <a:pt x="38" y="144"/>
                  </a:cubicBezTo>
                  <a:cubicBezTo>
                    <a:pt x="50" y="144"/>
                    <a:pt x="70" y="144"/>
                    <a:pt x="82" y="144"/>
                  </a:cubicBezTo>
                  <a:cubicBezTo>
                    <a:pt x="94" y="144"/>
                    <a:pt x="103" y="143"/>
                    <a:pt x="103" y="142"/>
                  </a:cubicBezTo>
                  <a:cubicBezTo>
                    <a:pt x="103" y="142"/>
                    <a:pt x="98" y="140"/>
                    <a:pt x="90" y="139"/>
                  </a:cubicBezTo>
                  <a:cubicBezTo>
                    <a:pt x="83" y="138"/>
                    <a:pt x="75" y="134"/>
                    <a:pt x="72" y="130"/>
                  </a:cubicBezTo>
                  <a:cubicBezTo>
                    <a:pt x="69" y="126"/>
                    <a:pt x="67" y="118"/>
                    <a:pt x="69" y="113"/>
                  </a:cubicBezTo>
                  <a:cubicBezTo>
                    <a:pt x="70" y="107"/>
                    <a:pt x="78" y="100"/>
                    <a:pt x="86" y="97"/>
                  </a:cubicBezTo>
                  <a:cubicBezTo>
                    <a:pt x="94" y="95"/>
                    <a:pt x="104" y="89"/>
                    <a:pt x="108" y="84"/>
                  </a:cubicBezTo>
                  <a:cubicBezTo>
                    <a:pt x="112" y="80"/>
                    <a:pt x="117" y="71"/>
                    <a:pt x="118" y="63"/>
                  </a:cubicBezTo>
                  <a:cubicBezTo>
                    <a:pt x="120" y="56"/>
                    <a:pt x="120" y="45"/>
                    <a:pt x="118" y="39"/>
                  </a:cubicBezTo>
                  <a:close/>
                  <a:moveTo>
                    <a:pt x="114" y="63"/>
                  </a:moveTo>
                  <a:cubicBezTo>
                    <a:pt x="113" y="69"/>
                    <a:pt x="109" y="78"/>
                    <a:pt x="105" y="82"/>
                  </a:cubicBezTo>
                  <a:cubicBezTo>
                    <a:pt x="101" y="85"/>
                    <a:pt x="92" y="91"/>
                    <a:pt x="84" y="93"/>
                  </a:cubicBezTo>
                  <a:cubicBezTo>
                    <a:pt x="77" y="95"/>
                    <a:pt x="68" y="98"/>
                    <a:pt x="65" y="98"/>
                  </a:cubicBezTo>
                  <a:cubicBezTo>
                    <a:pt x="62" y="98"/>
                    <a:pt x="58" y="98"/>
                    <a:pt x="55" y="98"/>
                  </a:cubicBezTo>
                  <a:cubicBezTo>
                    <a:pt x="52" y="98"/>
                    <a:pt x="43" y="95"/>
                    <a:pt x="36" y="93"/>
                  </a:cubicBezTo>
                  <a:cubicBezTo>
                    <a:pt x="28" y="91"/>
                    <a:pt x="19" y="85"/>
                    <a:pt x="15" y="82"/>
                  </a:cubicBezTo>
                  <a:cubicBezTo>
                    <a:pt x="12" y="78"/>
                    <a:pt x="8" y="69"/>
                    <a:pt x="6" y="63"/>
                  </a:cubicBezTo>
                  <a:cubicBezTo>
                    <a:pt x="4" y="57"/>
                    <a:pt x="4" y="47"/>
                    <a:pt x="6" y="41"/>
                  </a:cubicBezTo>
                  <a:cubicBezTo>
                    <a:pt x="8" y="36"/>
                    <a:pt x="11" y="27"/>
                    <a:pt x="15" y="22"/>
                  </a:cubicBezTo>
                  <a:cubicBezTo>
                    <a:pt x="18" y="17"/>
                    <a:pt x="21" y="11"/>
                    <a:pt x="22" y="10"/>
                  </a:cubicBezTo>
                  <a:cubicBezTo>
                    <a:pt x="24" y="8"/>
                    <a:pt x="33" y="7"/>
                    <a:pt x="42" y="7"/>
                  </a:cubicBezTo>
                  <a:cubicBezTo>
                    <a:pt x="52" y="7"/>
                    <a:pt x="68" y="7"/>
                    <a:pt x="78" y="7"/>
                  </a:cubicBezTo>
                  <a:cubicBezTo>
                    <a:pt x="88" y="7"/>
                    <a:pt x="97" y="8"/>
                    <a:pt x="98" y="10"/>
                  </a:cubicBezTo>
                  <a:cubicBezTo>
                    <a:pt x="99" y="11"/>
                    <a:pt x="102" y="17"/>
                    <a:pt x="106" y="22"/>
                  </a:cubicBezTo>
                  <a:cubicBezTo>
                    <a:pt x="109" y="27"/>
                    <a:pt x="113" y="36"/>
                    <a:pt x="114" y="41"/>
                  </a:cubicBezTo>
                  <a:cubicBezTo>
                    <a:pt x="116" y="47"/>
                    <a:pt x="116" y="57"/>
                    <a:pt x="114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09"/>
            <p:cNvSpPr>
              <a:spLocks/>
            </p:cNvSpPr>
            <p:nvPr/>
          </p:nvSpPr>
          <p:spPr bwMode="auto">
            <a:xfrm>
              <a:off x="4969998" y="3903677"/>
              <a:ext cx="239570" cy="148802"/>
            </a:xfrm>
            <a:custGeom>
              <a:avLst/>
              <a:gdLst>
                <a:gd name="T0" fmla="*/ 96 w 100"/>
                <a:gd name="T1" fmla="*/ 1 h 62"/>
                <a:gd name="T2" fmla="*/ 50 w 100"/>
                <a:gd name="T3" fmla="*/ 0 h 62"/>
                <a:gd name="T4" fmla="*/ 5 w 100"/>
                <a:gd name="T5" fmla="*/ 1 h 62"/>
                <a:gd name="T6" fmla="*/ 1 w 100"/>
                <a:gd name="T7" fmla="*/ 11 h 62"/>
                <a:gd name="T8" fmla="*/ 1 w 100"/>
                <a:gd name="T9" fmla="*/ 31 h 62"/>
                <a:gd name="T10" fmla="*/ 10 w 100"/>
                <a:gd name="T11" fmla="*/ 48 h 62"/>
                <a:gd name="T12" fmla="*/ 28 w 100"/>
                <a:gd name="T13" fmla="*/ 58 h 62"/>
                <a:gd name="T14" fmla="*/ 45 w 100"/>
                <a:gd name="T15" fmla="*/ 62 h 62"/>
                <a:gd name="T16" fmla="*/ 55 w 100"/>
                <a:gd name="T17" fmla="*/ 62 h 62"/>
                <a:gd name="T18" fmla="*/ 72 w 100"/>
                <a:gd name="T19" fmla="*/ 58 h 62"/>
                <a:gd name="T20" fmla="*/ 90 w 100"/>
                <a:gd name="T21" fmla="*/ 48 h 62"/>
                <a:gd name="T22" fmla="*/ 99 w 100"/>
                <a:gd name="T23" fmla="*/ 31 h 62"/>
                <a:gd name="T24" fmla="*/ 99 w 100"/>
                <a:gd name="T25" fmla="*/ 11 h 62"/>
                <a:gd name="T26" fmla="*/ 96 w 100"/>
                <a:gd name="T27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0" h="62">
                  <a:moveTo>
                    <a:pt x="96" y="1"/>
                  </a:moveTo>
                  <a:cubicBezTo>
                    <a:pt x="95" y="1"/>
                    <a:pt x="75" y="0"/>
                    <a:pt x="50" y="0"/>
                  </a:cubicBezTo>
                  <a:cubicBezTo>
                    <a:pt x="25" y="0"/>
                    <a:pt x="5" y="1"/>
                    <a:pt x="5" y="1"/>
                  </a:cubicBezTo>
                  <a:cubicBezTo>
                    <a:pt x="4" y="2"/>
                    <a:pt x="3" y="6"/>
                    <a:pt x="1" y="11"/>
                  </a:cubicBezTo>
                  <a:cubicBezTo>
                    <a:pt x="0" y="16"/>
                    <a:pt x="0" y="25"/>
                    <a:pt x="1" y="31"/>
                  </a:cubicBezTo>
                  <a:cubicBezTo>
                    <a:pt x="3" y="37"/>
                    <a:pt x="7" y="44"/>
                    <a:pt x="10" y="48"/>
                  </a:cubicBezTo>
                  <a:cubicBezTo>
                    <a:pt x="13" y="51"/>
                    <a:pt x="21" y="56"/>
                    <a:pt x="28" y="58"/>
                  </a:cubicBezTo>
                  <a:cubicBezTo>
                    <a:pt x="35" y="60"/>
                    <a:pt x="43" y="62"/>
                    <a:pt x="45" y="62"/>
                  </a:cubicBezTo>
                  <a:cubicBezTo>
                    <a:pt x="48" y="62"/>
                    <a:pt x="52" y="62"/>
                    <a:pt x="55" y="62"/>
                  </a:cubicBezTo>
                  <a:cubicBezTo>
                    <a:pt x="57" y="62"/>
                    <a:pt x="65" y="60"/>
                    <a:pt x="72" y="58"/>
                  </a:cubicBezTo>
                  <a:cubicBezTo>
                    <a:pt x="79" y="56"/>
                    <a:pt x="87" y="51"/>
                    <a:pt x="90" y="48"/>
                  </a:cubicBezTo>
                  <a:cubicBezTo>
                    <a:pt x="94" y="44"/>
                    <a:pt x="97" y="37"/>
                    <a:pt x="99" y="31"/>
                  </a:cubicBezTo>
                  <a:cubicBezTo>
                    <a:pt x="100" y="25"/>
                    <a:pt x="100" y="16"/>
                    <a:pt x="99" y="11"/>
                  </a:cubicBezTo>
                  <a:cubicBezTo>
                    <a:pt x="97" y="6"/>
                    <a:pt x="96" y="2"/>
                    <a:pt x="96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0"/>
            <p:cNvSpPr>
              <a:spLocks/>
            </p:cNvSpPr>
            <p:nvPr/>
          </p:nvSpPr>
          <p:spPr bwMode="auto">
            <a:xfrm>
              <a:off x="2971591" y="3729579"/>
              <a:ext cx="17856" cy="11904"/>
            </a:xfrm>
            <a:custGeom>
              <a:avLst/>
              <a:gdLst>
                <a:gd name="T0" fmla="*/ 7 w 8"/>
                <a:gd name="T1" fmla="*/ 5 h 5"/>
                <a:gd name="T2" fmla="*/ 8 w 8"/>
                <a:gd name="T3" fmla="*/ 5 h 5"/>
                <a:gd name="T4" fmla="*/ 7 w 8"/>
                <a:gd name="T5" fmla="*/ 2 h 5"/>
                <a:gd name="T6" fmla="*/ 8 w 8"/>
                <a:gd name="T7" fmla="*/ 0 h 5"/>
                <a:gd name="T8" fmla="*/ 8 w 8"/>
                <a:gd name="T9" fmla="*/ 0 h 5"/>
                <a:gd name="T10" fmla="*/ 7 w 8"/>
                <a:gd name="T11" fmla="*/ 0 h 5"/>
                <a:gd name="T12" fmla="*/ 5 w 8"/>
                <a:gd name="T13" fmla="*/ 1 h 5"/>
                <a:gd name="T14" fmla="*/ 3 w 8"/>
                <a:gd name="T15" fmla="*/ 2 h 5"/>
                <a:gd name="T16" fmla="*/ 2 w 8"/>
                <a:gd name="T17" fmla="*/ 2 h 5"/>
                <a:gd name="T18" fmla="*/ 2 w 8"/>
                <a:gd name="T19" fmla="*/ 2 h 5"/>
                <a:gd name="T20" fmla="*/ 0 w 8"/>
                <a:gd name="T21" fmla="*/ 5 h 5"/>
                <a:gd name="T22" fmla="*/ 7 w 8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">
                  <a:moveTo>
                    <a:pt x="7" y="5"/>
                  </a:moveTo>
                  <a:cubicBezTo>
                    <a:pt x="7" y="5"/>
                    <a:pt x="8" y="5"/>
                    <a:pt x="8" y="5"/>
                  </a:cubicBezTo>
                  <a:cubicBezTo>
                    <a:pt x="8" y="4"/>
                    <a:pt x="7" y="3"/>
                    <a:pt x="7" y="2"/>
                  </a:cubicBezTo>
                  <a:cubicBezTo>
                    <a:pt x="7" y="1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5" y="0"/>
                    <a:pt x="5" y="1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4"/>
                    <a:pt x="0" y="5"/>
                  </a:cubicBezTo>
                  <a:lnTo>
                    <a:pt x="7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1"/>
            <p:cNvSpPr>
              <a:spLocks noEditPoints="1"/>
            </p:cNvSpPr>
            <p:nvPr/>
          </p:nvSpPr>
          <p:spPr bwMode="auto">
            <a:xfrm>
              <a:off x="2973080" y="3768267"/>
              <a:ext cx="34224" cy="35712"/>
            </a:xfrm>
            <a:custGeom>
              <a:avLst/>
              <a:gdLst>
                <a:gd name="T0" fmla="*/ 1 w 14"/>
                <a:gd name="T1" fmla="*/ 3 h 15"/>
                <a:gd name="T2" fmla="*/ 14 w 14"/>
                <a:gd name="T3" fmla="*/ 15 h 15"/>
                <a:gd name="T4" fmla="*/ 13 w 14"/>
                <a:gd name="T5" fmla="*/ 10 h 15"/>
                <a:gd name="T6" fmla="*/ 13 w 14"/>
                <a:gd name="T7" fmla="*/ 9 h 15"/>
                <a:gd name="T8" fmla="*/ 12 w 14"/>
                <a:gd name="T9" fmla="*/ 8 h 15"/>
                <a:gd name="T10" fmla="*/ 11 w 14"/>
                <a:gd name="T11" fmla="*/ 2 h 15"/>
                <a:gd name="T12" fmla="*/ 11 w 14"/>
                <a:gd name="T13" fmla="*/ 2 h 15"/>
                <a:gd name="T14" fmla="*/ 11 w 14"/>
                <a:gd name="T15" fmla="*/ 4 h 15"/>
                <a:gd name="T16" fmla="*/ 10 w 14"/>
                <a:gd name="T17" fmla="*/ 3 h 15"/>
                <a:gd name="T18" fmla="*/ 10 w 14"/>
                <a:gd name="T19" fmla="*/ 0 h 15"/>
                <a:gd name="T20" fmla="*/ 5 w 14"/>
                <a:gd name="T21" fmla="*/ 0 h 15"/>
                <a:gd name="T22" fmla="*/ 5 w 14"/>
                <a:gd name="T23" fmla="*/ 1 h 15"/>
                <a:gd name="T24" fmla="*/ 5 w 14"/>
                <a:gd name="T25" fmla="*/ 2 h 15"/>
                <a:gd name="T26" fmla="*/ 4 w 14"/>
                <a:gd name="T27" fmla="*/ 1 h 15"/>
                <a:gd name="T28" fmla="*/ 4 w 14"/>
                <a:gd name="T29" fmla="*/ 0 h 15"/>
                <a:gd name="T30" fmla="*/ 0 w 14"/>
                <a:gd name="T31" fmla="*/ 0 h 15"/>
                <a:gd name="T32" fmla="*/ 0 w 14"/>
                <a:gd name="T33" fmla="*/ 1 h 15"/>
                <a:gd name="T34" fmla="*/ 1 w 14"/>
                <a:gd name="T35" fmla="*/ 3 h 15"/>
                <a:gd name="T36" fmla="*/ 7 w 14"/>
                <a:gd name="T37" fmla="*/ 6 h 15"/>
                <a:gd name="T38" fmla="*/ 8 w 14"/>
                <a:gd name="T39" fmla="*/ 6 h 15"/>
                <a:gd name="T40" fmla="*/ 9 w 14"/>
                <a:gd name="T41" fmla="*/ 6 h 15"/>
                <a:gd name="T42" fmla="*/ 9 w 14"/>
                <a:gd name="T43" fmla="*/ 9 h 15"/>
                <a:gd name="T44" fmla="*/ 8 w 14"/>
                <a:gd name="T45" fmla="*/ 10 h 15"/>
                <a:gd name="T46" fmla="*/ 8 w 14"/>
                <a:gd name="T47" fmla="*/ 9 h 15"/>
                <a:gd name="T48" fmla="*/ 7 w 14"/>
                <a:gd name="T4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" h="15">
                  <a:moveTo>
                    <a:pt x="1" y="3"/>
                  </a:moveTo>
                  <a:cubicBezTo>
                    <a:pt x="4" y="8"/>
                    <a:pt x="9" y="13"/>
                    <a:pt x="14" y="15"/>
                  </a:cubicBezTo>
                  <a:cubicBezTo>
                    <a:pt x="13" y="13"/>
                    <a:pt x="13" y="11"/>
                    <a:pt x="13" y="10"/>
                  </a:cubicBezTo>
                  <a:cubicBezTo>
                    <a:pt x="13" y="10"/>
                    <a:pt x="13" y="9"/>
                    <a:pt x="13" y="9"/>
                  </a:cubicBezTo>
                  <a:cubicBezTo>
                    <a:pt x="13" y="9"/>
                    <a:pt x="12" y="8"/>
                    <a:pt x="12" y="8"/>
                  </a:cubicBezTo>
                  <a:cubicBezTo>
                    <a:pt x="12" y="5"/>
                    <a:pt x="12" y="3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1" y="4"/>
                    <a:pt x="10" y="3"/>
                    <a:pt x="10" y="3"/>
                  </a:cubicBezTo>
                  <a:cubicBezTo>
                    <a:pt x="10" y="2"/>
                    <a:pt x="10" y="1"/>
                    <a:pt x="10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3"/>
                  </a:cubicBezTo>
                  <a:close/>
                  <a:moveTo>
                    <a:pt x="7" y="6"/>
                  </a:moveTo>
                  <a:cubicBezTo>
                    <a:pt x="7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8"/>
                    <a:pt x="9" y="9"/>
                  </a:cubicBezTo>
                  <a:cubicBezTo>
                    <a:pt x="9" y="9"/>
                    <a:pt x="9" y="10"/>
                    <a:pt x="8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7" y="8"/>
                    <a:pt x="7" y="7"/>
                    <a:pt x="7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2"/>
            <p:cNvSpPr>
              <a:spLocks noEditPoints="1"/>
            </p:cNvSpPr>
            <p:nvPr/>
          </p:nvSpPr>
          <p:spPr bwMode="auto">
            <a:xfrm>
              <a:off x="3014744" y="3728091"/>
              <a:ext cx="35712" cy="72913"/>
            </a:xfrm>
            <a:custGeom>
              <a:avLst/>
              <a:gdLst>
                <a:gd name="T0" fmla="*/ 14 w 15"/>
                <a:gd name="T1" fmla="*/ 14 h 31"/>
                <a:gd name="T2" fmla="*/ 12 w 15"/>
                <a:gd name="T3" fmla="*/ 4 h 31"/>
                <a:gd name="T4" fmla="*/ 8 w 15"/>
                <a:gd name="T5" fmla="*/ 0 h 31"/>
                <a:gd name="T6" fmla="*/ 4 w 15"/>
                <a:gd name="T7" fmla="*/ 0 h 31"/>
                <a:gd name="T8" fmla="*/ 3 w 15"/>
                <a:gd name="T9" fmla="*/ 1 h 31"/>
                <a:gd name="T10" fmla="*/ 4 w 15"/>
                <a:gd name="T11" fmla="*/ 6 h 31"/>
                <a:gd name="T12" fmla="*/ 3 w 15"/>
                <a:gd name="T13" fmla="*/ 6 h 31"/>
                <a:gd name="T14" fmla="*/ 0 w 15"/>
                <a:gd name="T15" fmla="*/ 4 h 31"/>
                <a:gd name="T16" fmla="*/ 0 w 15"/>
                <a:gd name="T17" fmla="*/ 3 h 31"/>
                <a:gd name="T18" fmla="*/ 1 w 15"/>
                <a:gd name="T19" fmla="*/ 7 h 31"/>
                <a:gd name="T20" fmla="*/ 1 w 15"/>
                <a:gd name="T21" fmla="*/ 9 h 31"/>
                <a:gd name="T22" fmla="*/ 2 w 15"/>
                <a:gd name="T23" fmla="*/ 9 h 31"/>
                <a:gd name="T24" fmla="*/ 2 w 15"/>
                <a:gd name="T25" fmla="*/ 12 h 31"/>
                <a:gd name="T26" fmla="*/ 3 w 15"/>
                <a:gd name="T27" fmla="*/ 21 h 31"/>
                <a:gd name="T28" fmla="*/ 14 w 15"/>
                <a:gd name="T29" fmla="*/ 17 h 31"/>
                <a:gd name="T30" fmla="*/ 11 w 15"/>
                <a:gd name="T31" fmla="*/ 6 h 31"/>
                <a:gd name="T32" fmla="*/ 12 w 15"/>
                <a:gd name="T33" fmla="*/ 5 h 31"/>
                <a:gd name="T34" fmla="*/ 13 w 15"/>
                <a:gd name="T35" fmla="*/ 8 h 31"/>
                <a:gd name="T36" fmla="*/ 11 w 15"/>
                <a:gd name="T37" fmla="*/ 8 h 31"/>
                <a:gd name="T38" fmla="*/ 10 w 15"/>
                <a:gd name="T39" fmla="*/ 14 h 31"/>
                <a:gd name="T40" fmla="*/ 11 w 15"/>
                <a:gd name="T41" fmla="*/ 14 h 31"/>
                <a:gd name="T42" fmla="*/ 11 w 15"/>
                <a:gd name="T43" fmla="*/ 17 h 31"/>
                <a:gd name="T44" fmla="*/ 10 w 15"/>
                <a:gd name="T45" fmla="*/ 14 h 31"/>
                <a:gd name="T46" fmla="*/ 6 w 15"/>
                <a:gd name="T47" fmla="*/ 1 h 31"/>
                <a:gd name="T48" fmla="*/ 7 w 15"/>
                <a:gd name="T49" fmla="*/ 4 h 31"/>
                <a:gd name="T50" fmla="*/ 6 w 15"/>
                <a:gd name="T51" fmla="*/ 4 h 31"/>
                <a:gd name="T52" fmla="*/ 5 w 15"/>
                <a:gd name="T53" fmla="*/ 19 h 31"/>
                <a:gd name="T54" fmla="*/ 4 w 15"/>
                <a:gd name="T55" fmla="*/ 19 h 31"/>
                <a:gd name="T56" fmla="*/ 5 w 15"/>
                <a:gd name="T57" fmla="*/ 16 h 31"/>
                <a:gd name="T58" fmla="*/ 5 w 15"/>
                <a:gd name="T59" fmla="*/ 19 h 31"/>
                <a:gd name="T60" fmla="*/ 6 w 15"/>
                <a:gd name="T61" fmla="*/ 11 h 31"/>
                <a:gd name="T62" fmla="*/ 7 w 15"/>
                <a:gd name="T63" fmla="*/ 7 h 31"/>
                <a:gd name="T64" fmla="*/ 7 w 15"/>
                <a:gd name="T65" fmla="*/ 10 h 31"/>
                <a:gd name="T66" fmla="*/ 7 w 15"/>
                <a:gd name="T67" fmla="*/ 12 h 31"/>
                <a:gd name="T68" fmla="*/ 7 w 15"/>
                <a:gd name="T69" fmla="*/ 21 h 31"/>
                <a:gd name="T70" fmla="*/ 9 w 15"/>
                <a:gd name="T71" fmla="*/ 21 h 31"/>
                <a:gd name="T72" fmla="*/ 8 w 15"/>
                <a:gd name="T73" fmla="*/ 24 h 31"/>
                <a:gd name="T74" fmla="*/ 7 w 15"/>
                <a:gd name="T75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" h="31">
                  <a:moveTo>
                    <a:pt x="14" y="17"/>
                  </a:moveTo>
                  <a:cubicBezTo>
                    <a:pt x="14" y="16"/>
                    <a:pt x="14" y="15"/>
                    <a:pt x="14" y="14"/>
                  </a:cubicBezTo>
                  <a:cubicBezTo>
                    <a:pt x="15" y="10"/>
                    <a:pt x="15" y="6"/>
                    <a:pt x="13" y="3"/>
                  </a:cubicBezTo>
                  <a:cubicBezTo>
                    <a:pt x="13" y="3"/>
                    <a:pt x="12" y="4"/>
                    <a:pt x="12" y="4"/>
                  </a:cubicBezTo>
                  <a:cubicBezTo>
                    <a:pt x="11" y="4"/>
                    <a:pt x="10" y="3"/>
                    <a:pt x="10" y="3"/>
                  </a:cubicBezTo>
                  <a:cubicBezTo>
                    <a:pt x="10" y="2"/>
                    <a:pt x="9" y="1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1" y="6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9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10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4"/>
                    <a:pt x="3" y="17"/>
                    <a:pt x="3" y="21"/>
                  </a:cubicBezTo>
                  <a:cubicBezTo>
                    <a:pt x="4" y="23"/>
                    <a:pt x="4" y="27"/>
                    <a:pt x="5" y="31"/>
                  </a:cubicBezTo>
                  <a:cubicBezTo>
                    <a:pt x="9" y="28"/>
                    <a:pt x="12" y="23"/>
                    <a:pt x="14" y="17"/>
                  </a:cubicBezTo>
                  <a:close/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5"/>
                    <a:pt x="13" y="6"/>
                  </a:cubicBezTo>
                  <a:cubicBezTo>
                    <a:pt x="13" y="6"/>
                    <a:pt x="13" y="7"/>
                    <a:pt x="13" y="8"/>
                  </a:cubicBezTo>
                  <a:cubicBezTo>
                    <a:pt x="13" y="9"/>
                    <a:pt x="12" y="9"/>
                    <a:pt x="12" y="9"/>
                  </a:cubicBezTo>
                  <a:cubicBezTo>
                    <a:pt x="12" y="9"/>
                    <a:pt x="12" y="9"/>
                    <a:pt x="11" y="8"/>
                  </a:cubicBezTo>
                  <a:cubicBezTo>
                    <a:pt x="11" y="7"/>
                    <a:pt x="11" y="6"/>
                    <a:pt x="11" y="6"/>
                  </a:cubicBezTo>
                  <a:close/>
                  <a:moveTo>
                    <a:pt x="10" y="14"/>
                  </a:moveTo>
                  <a:cubicBezTo>
                    <a:pt x="10" y="14"/>
                    <a:pt x="10" y="13"/>
                    <a:pt x="11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4"/>
                    <a:pt x="11" y="15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0" y="17"/>
                    <a:pt x="10" y="16"/>
                  </a:cubicBezTo>
                  <a:cubicBezTo>
                    <a:pt x="10" y="15"/>
                    <a:pt x="10" y="14"/>
                    <a:pt x="10" y="14"/>
                  </a:cubicBezTo>
                  <a:close/>
                  <a:moveTo>
                    <a:pt x="6" y="2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6" y="5"/>
                    <a:pt x="6" y="4"/>
                  </a:cubicBezTo>
                  <a:cubicBezTo>
                    <a:pt x="6" y="3"/>
                    <a:pt x="5" y="2"/>
                    <a:pt x="6" y="2"/>
                  </a:cubicBezTo>
                  <a:close/>
                  <a:moveTo>
                    <a:pt x="5" y="19"/>
                  </a:moveTo>
                  <a:cubicBezTo>
                    <a:pt x="5" y="19"/>
                    <a:pt x="5" y="20"/>
                    <a:pt x="5" y="20"/>
                  </a:cubicBezTo>
                  <a:cubicBezTo>
                    <a:pt x="5" y="20"/>
                    <a:pt x="4" y="19"/>
                    <a:pt x="4" y="19"/>
                  </a:cubicBezTo>
                  <a:cubicBezTo>
                    <a:pt x="4" y="18"/>
                    <a:pt x="4" y="17"/>
                    <a:pt x="4" y="16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5" y="15"/>
                    <a:pt x="6" y="16"/>
                    <a:pt x="6" y="16"/>
                  </a:cubicBezTo>
                  <a:cubicBezTo>
                    <a:pt x="6" y="17"/>
                    <a:pt x="5" y="18"/>
                    <a:pt x="5" y="19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6" y="8"/>
                    <a:pt x="6" y="7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6" y="11"/>
                    <a:pt x="6" y="11"/>
                  </a:cubicBezTo>
                  <a:close/>
                  <a:moveTo>
                    <a:pt x="7" y="21"/>
                  </a:moveTo>
                  <a:cubicBezTo>
                    <a:pt x="7" y="20"/>
                    <a:pt x="8" y="20"/>
                    <a:pt x="8" y="20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9" y="21"/>
                    <a:pt x="9" y="22"/>
                    <a:pt x="9" y="23"/>
                  </a:cubicBezTo>
                  <a:cubicBezTo>
                    <a:pt x="9" y="23"/>
                    <a:pt x="9" y="24"/>
                    <a:pt x="8" y="24"/>
                  </a:cubicBezTo>
                  <a:cubicBezTo>
                    <a:pt x="8" y="24"/>
                    <a:pt x="8" y="24"/>
                    <a:pt x="8" y="23"/>
                  </a:cubicBezTo>
                  <a:cubicBezTo>
                    <a:pt x="7" y="22"/>
                    <a:pt x="7" y="21"/>
                    <a:pt x="7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13"/>
            <p:cNvSpPr>
              <a:spLocks/>
            </p:cNvSpPr>
            <p:nvPr/>
          </p:nvSpPr>
          <p:spPr bwMode="auto">
            <a:xfrm>
              <a:off x="2996888" y="3732555"/>
              <a:ext cx="10416" cy="8928"/>
            </a:xfrm>
            <a:custGeom>
              <a:avLst/>
              <a:gdLst>
                <a:gd name="T0" fmla="*/ 2 w 4"/>
                <a:gd name="T1" fmla="*/ 1 h 4"/>
                <a:gd name="T2" fmla="*/ 2 w 4"/>
                <a:gd name="T3" fmla="*/ 0 h 4"/>
                <a:gd name="T4" fmla="*/ 2 w 4"/>
                <a:gd name="T5" fmla="*/ 0 h 4"/>
                <a:gd name="T6" fmla="*/ 1 w 4"/>
                <a:gd name="T7" fmla="*/ 1 h 4"/>
                <a:gd name="T8" fmla="*/ 1 w 4"/>
                <a:gd name="T9" fmla="*/ 3 h 4"/>
                <a:gd name="T10" fmla="*/ 1 w 4"/>
                <a:gd name="T11" fmla="*/ 3 h 4"/>
                <a:gd name="T12" fmla="*/ 1 w 4"/>
                <a:gd name="T13" fmla="*/ 4 h 4"/>
                <a:gd name="T14" fmla="*/ 4 w 4"/>
                <a:gd name="T15" fmla="*/ 4 h 4"/>
                <a:gd name="T16" fmla="*/ 3 w 4"/>
                <a:gd name="T17" fmla="*/ 3 h 4"/>
                <a:gd name="T18" fmla="*/ 2 w 4"/>
                <a:gd name="T19" fmla="*/ 1 h 4"/>
                <a:gd name="T20" fmla="*/ 2 w 4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4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4"/>
                    <a:pt x="3" y="4"/>
                    <a:pt x="3" y="3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4"/>
            <p:cNvSpPr>
              <a:spLocks/>
            </p:cNvSpPr>
            <p:nvPr/>
          </p:nvSpPr>
          <p:spPr bwMode="auto">
            <a:xfrm>
              <a:off x="2971591" y="3701307"/>
              <a:ext cx="71425" cy="40177"/>
            </a:xfrm>
            <a:custGeom>
              <a:avLst/>
              <a:gdLst>
                <a:gd name="T0" fmla="*/ 1 w 30"/>
                <a:gd name="T1" fmla="*/ 10 h 17"/>
                <a:gd name="T2" fmla="*/ 5 w 30"/>
                <a:gd name="T3" fmla="*/ 9 h 17"/>
                <a:gd name="T4" fmla="*/ 3 w 30"/>
                <a:gd name="T5" fmla="*/ 12 h 17"/>
                <a:gd name="T6" fmla="*/ 4 w 30"/>
                <a:gd name="T7" fmla="*/ 12 h 17"/>
                <a:gd name="T8" fmla="*/ 8 w 30"/>
                <a:gd name="T9" fmla="*/ 11 h 17"/>
                <a:gd name="T10" fmla="*/ 9 w 30"/>
                <a:gd name="T11" fmla="*/ 14 h 17"/>
                <a:gd name="T12" fmla="*/ 10 w 30"/>
                <a:gd name="T13" fmla="*/ 17 h 17"/>
                <a:gd name="T14" fmla="*/ 11 w 30"/>
                <a:gd name="T15" fmla="*/ 16 h 17"/>
                <a:gd name="T16" fmla="*/ 12 w 30"/>
                <a:gd name="T17" fmla="*/ 12 h 17"/>
                <a:gd name="T18" fmla="*/ 14 w 30"/>
                <a:gd name="T19" fmla="*/ 12 h 17"/>
                <a:gd name="T20" fmla="*/ 15 w 30"/>
                <a:gd name="T21" fmla="*/ 16 h 17"/>
                <a:gd name="T22" fmla="*/ 17 w 30"/>
                <a:gd name="T23" fmla="*/ 17 h 17"/>
                <a:gd name="T24" fmla="*/ 16 w 30"/>
                <a:gd name="T25" fmla="*/ 14 h 17"/>
                <a:gd name="T26" fmla="*/ 16 w 30"/>
                <a:gd name="T27" fmla="*/ 12 h 17"/>
                <a:gd name="T28" fmla="*/ 20 w 30"/>
                <a:gd name="T29" fmla="*/ 14 h 17"/>
                <a:gd name="T30" fmla="*/ 20 w 30"/>
                <a:gd name="T31" fmla="*/ 15 h 17"/>
                <a:gd name="T32" fmla="*/ 21 w 30"/>
                <a:gd name="T33" fmla="*/ 16 h 17"/>
                <a:gd name="T34" fmla="*/ 20 w 30"/>
                <a:gd name="T35" fmla="*/ 11 h 17"/>
                <a:gd name="T36" fmla="*/ 23 w 30"/>
                <a:gd name="T37" fmla="*/ 10 h 17"/>
                <a:gd name="T38" fmla="*/ 29 w 30"/>
                <a:gd name="T39" fmla="*/ 13 h 17"/>
                <a:gd name="T40" fmla="*/ 30 w 30"/>
                <a:gd name="T41" fmla="*/ 13 h 17"/>
                <a:gd name="T42" fmla="*/ 24 w 30"/>
                <a:gd name="T43" fmla="*/ 8 h 17"/>
                <a:gd name="T44" fmla="*/ 24 w 30"/>
                <a:gd name="T45" fmla="*/ 7 h 17"/>
                <a:gd name="T46" fmla="*/ 27 w 30"/>
                <a:gd name="T47" fmla="*/ 7 h 17"/>
                <a:gd name="T48" fmla="*/ 29 w 30"/>
                <a:gd name="T49" fmla="*/ 7 h 17"/>
                <a:gd name="T50" fmla="*/ 28 w 30"/>
                <a:gd name="T51" fmla="*/ 6 h 17"/>
                <a:gd name="T52" fmla="*/ 26 w 30"/>
                <a:gd name="T53" fmla="*/ 6 h 17"/>
                <a:gd name="T54" fmla="*/ 22 w 30"/>
                <a:gd name="T55" fmla="*/ 6 h 17"/>
                <a:gd name="T56" fmla="*/ 20 w 30"/>
                <a:gd name="T57" fmla="*/ 5 h 17"/>
                <a:gd name="T58" fmla="*/ 19 w 30"/>
                <a:gd name="T59" fmla="*/ 5 h 17"/>
                <a:gd name="T60" fmla="*/ 18 w 30"/>
                <a:gd name="T61" fmla="*/ 4 h 17"/>
                <a:gd name="T62" fmla="*/ 19 w 30"/>
                <a:gd name="T63" fmla="*/ 1 h 17"/>
                <a:gd name="T64" fmla="*/ 13 w 30"/>
                <a:gd name="T65" fmla="*/ 5 h 17"/>
                <a:gd name="T66" fmla="*/ 13 w 30"/>
                <a:gd name="T67" fmla="*/ 6 h 17"/>
                <a:gd name="T68" fmla="*/ 11 w 30"/>
                <a:gd name="T69" fmla="*/ 6 h 17"/>
                <a:gd name="T70" fmla="*/ 11 w 30"/>
                <a:gd name="T71" fmla="*/ 7 h 17"/>
                <a:gd name="T72" fmla="*/ 8 w 30"/>
                <a:gd name="T73" fmla="*/ 7 h 17"/>
                <a:gd name="T74" fmla="*/ 2 w 30"/>
                <a:gd name="T75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" h="17"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3" y="9"/>
                    <a:pt x="4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5" y="10"/>
                    <a:pt x="4" y="11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3"/>
                    <a:pt x="3" y="12"/>
                    <a:pt x="4" y="12"/>
                  </a:cubicBezTo>
                  <a:cubicBezTo>
                    <a:pt x="5" y="11"/>
                    <a:pt x="6" y="11"/>
                    <a:pt x="7" y="11"/>
                  </a:cubicBezTo>
                  <a:cubicBezTo>
                    <a:pt x="7" y="10"/>
                    <a:pt x="8" y="10"/>
                    <a:pt x="8" y="11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9" y="12"/>
                    <a:pt x="9" y="13"/>
                    <a:pt x="9" y="14"/>
                  </a:cubicBezTo>
                  <a:cubicBezTo>
                    <a:pt x="9" y="15"/>
                    <a:pt x="9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6"/>
                  </a:cubicBezTo>
                  <a:cubicBezTo>
                    <a:pt x="10" y="16"/>
                    <a:pt x="10" y="15"/>
                    <a:pt x="10" y="14"/>
                  </a:cubicBezTo>
                  <a:cubicBezTo>
                    <a:pt x="11" y="13"/>
                    <a:pt x="12" y="12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4" y="13"/>
                    <a:pt x="14" y="13"/>
                    <a:pt x="14" y="14"/>
                  </a:cubicBezTo>
                  <a:cubicBezTo>
                    <a:pt x="14" y="14"/>
                    <a:pt x="15" y="15"/>
                    <a:pt x="15" y="16"/>
                  </a:cubicBezTo>
                  <a:cubicBezTo>
                    <a:pt x="16" y="16"/>
                    <a:pt x="16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7" y="17"/>
                    <a:pt x="17" y="16"/>
                  </a:cubicBezTo>
                  <a:cubicBezTo>
                    <a:pt x="17" y="16"/>
                    <a:pt x="16" y="15"/>
                    <a:pt x="16" y="14"/>
                  </a:cubicBezTo>
                  <a:cubicBezTo>
                    <a:pt x="16" y="13"/>
                    <a:pt x="16" y="13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9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0" y="13"/>
                    <a:pt x="20" y="13"/>
                  </a:cubicBezTo>
                  <a:cubicBezTo>
                    <a:pt x="20" y="12"/>
                    <a:pt x="20" y="11"/>
                    <a:pt x="20" y="11"/>
                  </a:cubicBezTo>
                  <a:cubicBezTo>
                    <a:pt x="20" y="11"/>
                    <a:pt x="21" y="10"/>
                    <a:pt x="22" y="10"/>
                  </a:cubicBezTo>
                  <a:cubicBezTo>
                    <a:pt x="22" y="10"/>
                    <a:pt x="22" y="10"/>
                    <a:pt x="23" y="10"/>
                  </a:cubicBezTo>
                  <a:cubicBezTo>
                    <a:pt x="24" y="9"/>
                    <a:pt x="26" y="10"/>
                    <a:pt x="27" y="10"/>
                  </a:cubicBezTo>
                  <a:cubicBezTo>
                    <a:pt x="28" y="11"/>
                    <a:pt x="29" y="12"/>
                    <a:pt x="29" y="13"/>
                  </a:cubicBezTo>
                  <a:cubicBezTo>
                    <a:pt x="30" y="13"/>
                    <a:pt x="30" y="14"/>
                    <a:pt x="30" y="14"/>
                  </a:cubicBezTo>
                  <a:cubicBezTo>
                    <a:pt x="30" y="14"/>
                    <a:pt x="30" y="13"/>
                    <a:pt x="30" y="13"/>
                  </a:cubicBezTo>
                  <a:cubicBezTo>
                    <a:pt x="30" y="12"/>
                    <a:pt x="29" y="10"/>
                    <a:pt x="28" y="9"/>
                  </a:cubicBezTo>
                  <a:cubicBezTo>
                    <a:pt x="27" y="8"/>
                    <a:pt x="26" y="8"/>
                    <a:pt x="24" y="8"/>
                  </a:cubicBezTo>
                  <a:cubicBezTo>
                    <a:pt x="23" y="8"/>
                    <a:pt x="23" y="7"/>
                    <a:pt x="23" y="7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6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8" y="6"/>
                    <a:pt x="28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8" y="6"/>
                  </a:cubicBezTo>
                  <a:cubicBezTo>
                    <a:pt x="28" y="6"/>
                    <a:pt x="27" y="5"/>
                    <a:pt x="26" y="5"/>
                  </a:cubicBezTo>
                  <a:cubicBezTo>
                    <a:pt x="26" y="5"/>
                    <a:pt x="26" y="5"/>
                    <a:pt x="26" y="6"/>
                  </a:cubicBezTo>
                  <a:cubicBezTo>
                    <a:pt x="25" y="6"/>
                    <a:pt x="23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6"/>
                    <a:pt x="19" y="6"/>
                    <a:pt x="19" y="6"/>
                  </a:cubicBezTo>
                  <a:cubicBezTo>
                    <a:pt x="19" y="6"/>
                    <a:pt x="20" y="5"/>
                    <a:pt x="20" y="5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cubicBezTo>
                    <a:pt x="18" y="5"/>
                    <a:pt x="17" y="5"/>
                    <a:pt x="16" y="6"/>
                  </a:cubicBezTo>
                  <a:cubicBezTo>
                    <a:pt x="17" y="5"/>
                    <a:pt x="17" y="4"/>
                    <a:pt x="18" y="4"/>
                  </a:cubicBezTo>
                  <a:cubicBezTo>
                    <a:pt x="18" y="3"/>
                    <a:pt x="19" y="3"/>
                    <a:pt x="20" y="2"/>
                  </a:cubicBezTo>
                  <a:cubicBezTo>
                    <a:pt x="20" y="2"/>
                    <a:pt x="20" y="1"/>
                    <a:pt x="19" y="1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6" y="2"/>
                    <a:pt x="14" y="3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6"/>
                    <a:pt x="13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5" y="7"/>
                    <a:pt x="4" y="8"/>
                    <a:pt x="2" y="9"/>
                  </a:cubicBezTo>
                  <a:cubicBezTo>
                    <a:pt x="1" y="9"/>
                    <a:pt x="0" y="10"/>
                    <a:pt x="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15"/>
            <p:cNvSpPr>
              <a:spLocks noEditPoints="1"/>
            </p:cNvSpPr>
            <p:nvPr/>
          </p:nvSpPr>
          <p:spPr bwMode="auto">
            <a:xfrm>
              <a:off x="2912071" y="3747435"/>
              <a:ext cx="108625" cy="427061"/>
            </a:xfrm>
            <a:custGeom>
              <a:avLst/>
              <a:gdLst>
                <a:gd name="T0" fmla="*/ 46 w 46"/>
                <a:gd name="T1" fmla="*/ 178 h 179"/>
                <a:gd name="T2" fmla="*/ 38 w 46"/>
                <a:gd name="T3" fmla="*/ 175 h 179"/>
                <a:gd name="T4" fmla="*/ 27 w 46"/>
                <a:gd name="T5" fmla="*/ 169 h 179"/>
                <a:gd name="T6" fmla="*/ 26 w 46"/>
                <a:gd name="T7" fmla="*/ 137 h 179"/>
                <a:gd name="T8" fmla="*/ 32 w 46"/>
                <a:gd name="T9" fmla="*/ 100 h 179"/>
                <a:gd name="T10" fmla="*/ 42 w 46"/>
                <a:gd name="T11" fmla="*/ 78 h 179"/>
                <a:gd name="T12" fmla="*/ 46 w 46"/>
                <a:gd name="T13" fmla="*/ 44 h 179"/>
                <a:gd name="T14" fmla="*/ 44 w 46"/>
                <a:gd name="T15" fmla="*/ 13 h 179"/>
                <a:gd name="T16" fmla="*/ 41 w 46"/>
                <a:gd name="T17" fmla="*/ 1 h 179"/>
                <a:gd name="T18" fmla="*/ 32 w 46"/>
                <a:gd name="T19" fmla="*/ 0 h 179"/>
                <a:gd name="T20" fmla="*/ 14 w 46"/>
                <a:gd name="T21" fmla="*/ 0 h 179"/>
                <a:gd name="T22" fmla="*/ 5 w 46"/>
                <a:gd name="T23" fmla="*/ 1 h 179"/>
                <a:gd name="T24" fmla="*/ 2 w 46"/>
                <a:gd name="T25" fmla="*/ 13 h 179"/>
                <a:gd name="T26" fmla="*/ 0 w 46"/>
                <a:gd name="T27" fmla="*/ 44 h 179"/>
                <a:gd name="T28" fmla="*/ 4 w 46"/>
                <a:gd name="T29" fmla="*/ 78 h 179"/>
                <a:gd name="T30" fmla="*/ 15 w 46"/>
                <a:gd name="T31" fmla="*/ 100 h 179"/>
                <a:gd name="T32" fmla="*/ 21 w 46"/>
                <a:gd name="T33" fmla="*/ 137 h 179"/>
                <a:gd name="T34" fmla="*/ 19 w 46"/>
                <a:gd name="T35" fmla="*/ 169 h 179"/>
                <a:gd name="T36" fmla="*/ 9 w 46"/>
                <a:gd name="T37" fmla="*/ 175 h 179"/>
                <a:gd name="T38" fmla="*/ 0 w 46"/>
                <a:gd name="T39" fmla="*/ 178 h 179"/>
                <a:gd name="T40" fmla="*/ 12 w 46"/>
                <a:gd name="T41" fmla="*/ 179 h 179"/>
                <a:gd name="T42" fmla="*/ 34 w 46"/>
                <a:gd name="T43" fmla="*/ 179 h 179"/>
                <a:gd name="T44" fmla="*/ 46 w 46"/>
                <a:gd name="T45" fmla="*/ 178 h 179"/>
                <a:gd name="T46" fmla="*/ 24 w 46"/>
                <a:gd name="T47" fmla="*/ 102 h 179"/>
                <a:gd name="T48" fmla="*/ 23 w 46"/>
                <a:gd name="T49" fmla="*/ 102 h 179"/>
                <a:gd name="T50" fmla="*/ 22 w 46"/>
                <a:gd name="T51" fmla="*/ 102 h 179"/>
                <a:gd name="T52" fmla="*/ 16 w 46"/>
                <a:gd name="T53" fmla="*/ 95 h 179"/>
                <a:gd name="T54" fmla="*/ 7 w 46"/>
                <a:gd name="T55" fmla="*/ 76 h 179"/>
                <a:gd name="T56" fmla="*/ 3 w 46"/>
                <a:gd name="T57" fmla="*/ 46 h 179"/>
                <a:gd name="T58" fmla="*/ 5 w 46"/>
                <a:gd name="T59" fmla="*/ 18 h 179"/>
                <a:gd name="T60" fmla="*/ 7 w 46"/>
                <a:gd name="T61" fmla="*/ 7 h 179"/>
                <a:gd name="T62" fmla="*/ 15 w 46"/>
                <a:gd name="T63" fmla="*/ 7 h 179"/>
                <a:gd name="T64" fmla="*/ 31 w 46"/>
                <a:gd name="T65" fmla="*/ 7 h 179"/>
                <a:gd name="T66" fmla="*/ 39 w 46"/>
                <a:gd name="T67" fmla="*/ 7 h 179"/>
                <a:gd name="T68" fmla="*/ 41 w 46"/>
                <a:gd name="T69" fmla="*/ 18 h 179"/>
                <a:gd name="T70" fmla="*/ 43 w 46"/>
                <a:gd name="T71" fmla="*/ 46 h 179"/>
                <a:gd name="T72" fmla="*/ 39 w 46"/>
                <a:gd name="T73" fmla="*/ 76 h 179"/>
                <a:gd name="T74" fmla="*/ 30 w 46"/>
                <a:gd name="T75" fmla="*/ 95 h 179"/>
                <a:gd name="T76" fmla="*/ 24 w 46"/>
                <a:gd name="T77" fmla="*/ 10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6" h="179">
                  <a:moveTo>
                    <a:pt x="46" y="178"/>
                  </a:moveTo>
                  <a:cubicBezTo>
                    <a:pt x="46" y="177"/>
                    <a:pt x="42" y="176"/>
                    <a:pt x="38" y="175"/>
                  </a:cubicBezTo>
                  <a:cubicBezTo>
                    <a:pt x="33" y="173"/>
                    <a:pt x="28" y="171"/>
                    <a:pt x="27" y="169"/>
                  </a:cubicBezTo>
                  <a:cubicBezTo>
                    <a:pt x="26" y="167"/>
                    <a:pt x="25" y="152"/>
                    <a:pt x="26" y="137"/>
                  </a:cubicBezTo>
                  <a:cubicBezTo>
                    <a:pt x="26" y="121"/>
                    <a:pt x="28" y="105"/>
                    <a:pt x="32" y="100"/>
                  </a:cubicBezTo>
                  <a:cubicBezTo>
                    <a:pt x="35" y="96"/>
                    <a:pt x="39" y="86"/>
                    <a:pt x="42" y="78"/>
                  </a:cubicBezTo>
                  <a:cubicBezTo>
                    <a:pt x="44" y="70"/>
                    <a:pt x="46" y="55"/>
                    <a:pt x="46" y="44"/>
                  </a:cubicBezTo>
                  <a:cubicBezTo>
                    <a:pt x="46" y="34"/>
                    <a:pt x="45" y="20"/>
                    <a:pt x="44" y="13"/>
                  </a:cubicBezTo>
                  <a:cubicBezTo>
                    <a:pt x="43" y="6"/>
                    <a:pt x="41" y="1"/>
                    <a:pt x="41" y="1"/>
                  </a:cubicBezTo>
                  <a:cubicBezTo>
                    <a:pt x="41" y="0"/>
                    <a:pt x="37" y="0"/>
                    <a:pt x="32" y="0"/>
                  </a:cubicBezTo>
                  <a:cubicBezTo>
                    <a:pt x="27" y="0"/>
                    <a:pt x="19" y="0"/>
                    <a:pt x="14" y="0"/>
                  </a:cubicBezTo>
                  <a:cubicBezTo>
                    <a:pt x="9" y="0"/>
                    <a:pt x="5" y="0"/>
                    <a:pt x="5" y="1"/>
                  </a:cubicBezTo>
                  <a:cubicBezTo>
                    <a:pt x="5" y="1"/>
                    <a:pt x="4" y="6"/>
                    <a:pt x="2" y="13"/>
                  </a:cubicBezTo>
                  <a:cubicBezTo>
                    <a:pt x="1" y="20"/>
                    <a:pt x="0" y="34"/>
                    <a:pt x="0" y="44"/>
                  </a:cubicBezTo>
                  <a:cubicBezTo>
                    <a:pt x="0" y="55"/>
                    <a:pt x="2" y="70"/>
                    <a:pt x="4" y="78"/>
                  </a:cubicBezTo>
                  <a:cubicBezTo>
                    <a:pt x="7" y="86"/>
                    <a:pt x="11" y="96"/>
                    <a:pt x="15" y="100"/>
                  </a:cubicBezTo>
                  <a:cubicBezTo>
                    <a:pt x="18" y="105"/>
                    <a:pt x="20" y="121"/>
                    <a:pt x="21" y="137"/>
                  </a:cubicBezTo>
                  <a:cubicBezTo>
                    <a:pt x="21" y="152"/>
                    <a:pt x="20" y="167"/>
                    <a:pt x="19" y="169"/>
                  </a:cubicBezTo>
                  <a:cubicBezTo>
                    <a:pt x="18" y="171"/>
                    <a:pt x="13" y="173"/>
                    <a:pt x="9" y="175"/>
                  </a:cubicBezTo>
                  <a:cubicBezTo>
                    <a:pt x="4" y="176"/>
                    <a:pt x="0" y="177"/>
                    <a:pt x="0" y="178"/>
                  </a:cubicBezTo>
                  <a:cubicBezTo>
                    <a:pt x="0" y="178"/>
                    <a:pt x="6" y="179"/>
                    <a:pt x="12" y="179"/>
                  </a:cubicBezTo>
                  <a:cubicBezTo>
                    <a:pt x="18" y="179"/>
                    <a:pt x="28" y="179"/>
                    <a:pt x="34" y="179"/>
                  </a:cubicBezTo>
                  <a:cubicBezTo>
                    <a:pt x="41" y="179"/>
                    <a:pt x="46" y="178"/>
                    <a:pt x="46" y="178"/>
                  </a:cubicBezTo>
                  <a:close/>
                  <a:moveTo>
                    <a:pt x="24" y="102"/>
                  </a:moveTo>
                  <a:cubicBezTo>
                    <a:pt x="24" y="102"/>
                    <a:pt x="24" y="102"/>
                    <a:pt x="23" y="102"/>
                  </a:cubicBezTo>
                  <a:cubicBezTo>
                    <a:pt x="23" y="102"/>
                    <a:pt x="22" y="102"/>
                    <a:pt x="22" y="102"/>
                  </a:cubicBezTo>
                  <a:cubicBezTo>
                    <a:pt x="21" y="102"/>
                    <a:pt x="19" y="99"/>
                    <a:pt x="16" y="95"/>
                  </a:cubicBezTo>
                  <a:cubicBezTo>
                    <a:pt x="13" y="92"/>
                    <a:pt x="9" y="83"/>
                    <a:pt x="7" y="76"/>
                  </a:cubicBezTo>
                  <a:cubicBezTo>
                    <a:pt x="5" y="69"/>
                    <a:pt x="3" y="55"/>
                    <a:pt x="3" y="46"/>
                  </a:cubicBezTo>
                  <a:cubicBezTo>
                    <a:pt x="3" y="37"/>
                    <a:pt x="4" y="24"/>
                    <a:pt x="5" y="18"/>
                  </a:cubicBezTo>
                  <a:cubicBezTo>
                    <a:pt x="6" y="12"/>
                    <a:pt x="7" y="7"/>
                    <a:pt x="7" y="7"/>
                  </a:cubicBezTo>
                  <a:cubicBezTo>
                    <a:pt x="7" y="7"/>
                    <a:pt x="11" y="7"/>
                    <a:pt x="15" y="7"/>
                  </a:cubicBezTo>
                  <a:cubicBezTo>
                    <a:pt x="20" y="7"/>
                    <a:pt x="27" y="7"/>
                    <a:pt x="31" y="7"/>
                  </a:cubicBezTo>
                  <a:cubicBezTo>
                    <a:pt x="35" y="7"/>
                    <a:pt x="39" y="7"/>
                    <a:pt x="39" y="7"/>
                  </a:cubicBezTo>
                  <a:cubicBezTo>
                    <a:pt x="39" y="7"/>
                    <a:pt x="40" y="12"/>
                    <a:pt x="41" y="18"/>
                  </a:cubicBezTo>
                  <a:cubicBezTo>
                    <a:pt x="42" y="24"/>
                    <a:pt x="43" y="37"/>
                    <a:pt x="43" y="46"/>
                  </a:cubicBezTo>
                  <a:cubicBezTo>
                    <a:pt x="43" y="55"/>
                    <a:pt x="41" y="69"/>
                    <a:pt x="39" y="76"/>
                  </a:cubicBezTo>
                  <a:cubicBezTo>
                    <a:pt x="37" y="83"/>
                    <a:pt x="33" y="92"/>
                    <a:pt x="30" y="95"/>
                  </a:cubicBezTo>
                  <a:cubicBezTo>
                    <a:pt x="28" y="99"/>
                    <a:pt x="25" y="102"/>
                    <a:pt x="24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16"/>
            <p:cNvSpPr>
              <a:spLocks/>
            </p:cNvSpPr>
            <p:nvPr/>
          </p:nvSpPr>
          <p:spPr bwMode="auto">
            <a:xfrm>
              <a:off x="2923975" y="3815883"/>
              <a:ext cx="84816" cy="165170"/>
            </a:xfrm>
            <a:custGeom>
              <a:avLst/>
              <a:gdLst>
                <a:gd name="T0" fmla="*/ 33 w 36"/>
                <a:gd name="T1" fmla="*/ 45 h 69"/>
                <a:gd name="T2" fmla="*/ 36 w 36"/>
                <a:gd name="T3" fmla="*/ 18 h 69"/>
                <a:gd name="T4" fmla="*/ 36 w 36"/>
                <a:gd name="T5" fmla="*/ 1 h 69"/>
                <a:gd name="T6" fmla="*/ 35 w 36"/>
                <a:gd name="T7" fmla="*/ 1 h 69"/>
                <a:gd name="T8" fmla="*/ 18 w 36"/>
                <a:gd name="T9" fmla="*/ 0 h 69"/>
                <a:gd name="T10" fmla="*/ 1 w 36"/>
                <a:gd name="T11" fmla="*/ 1 h 69"/>
                <a:gd name="T12" fmla="*/ 0 w 36"/>
                <a:gd name="T13" fmla="*/ 1 h 69"/>
                <a:gd name="T14" fmla="*/ 0 w 36"/>
                <a:gd name="T15" fmla="*/ 18 h 69"/>
                <a:gd name="T16" fmla="*/ 3 w 36"/>
                <a:gd name="T17" fmla="*/ 45 h 69"/>
                <a:gd name="T18" fmla="*/ 7 w 36"/>
                <a:gd name="T19" fmla="*/ 55 h 69"/>
                <a:gd name="T20" fmla="*/ 12 w 36"/>
                <a:gd name="T21" fmla="*/ 62 h 69"/>
                <a:gd name="T22" fmla="*/ 17 w 36"/>
                <a:gd name="T23" fmla="*/ 68 h 69"/>
                <a:gd name="T24" fmla="*/ 19 w 36"/>
                <a:gd name="T25" fmla="*/ 68 h 69"/>
                <a:gd name="T26" fmla="*/ 25 w 36"/>
                <a:gd name="T27" fmla="*/ 62 h 69"/>
                <a:gd name="T28" fmla="*/ 29 w 36"/>
                <a:gd name="T29" fmla="*/ 55 h 69"/>
                <a:gd name="T30" fmla="*/ 33 w 36"/>
                <a:gd name="T31" fmla="*/ 4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69">
                  <a:moveTo>
                    <a:pt x="33" y="45"/>
                  </a:moveTo>
                  <a:cubicBezTo>
                    <a:pt x="35" y="38"/>
                    <a:pt x="36" y="26"/>
                    <a:pt x="36" y="18"/>
                  </a:cubicBezTo>
                  <a:cubicBezTo>
                    <a:pt x="36" y="9"/>
                    <a:pt x="36" y="2"/>
                    <a:pt x="36" y="1"/>
                  </a:cubicBezTo>
                  <a:cubicBezTo>
                    <a:pt x="36" y="1"/>
                    <a:pt x="36" y="1"/>
                    <a:pt x="35" y="1"/>
                  </a:cubicBezTo>
                  <a:cubicBezTo>
                    <a:pt x="33" y="1"/>
                    <a:pt x="26" y="0"/>
                    <a:pt x="18" y="0"/>
                  </a:cubicBezTo>
                  <a:cubicBezTo>
                    <a:pt x="10" y="0"/>
                    <a:pt x="3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9"/>
                    <a:pt x="0" y="18"/>
                  </a:cubicBezTo>
                  <a:cubicBezTo>
                    <a:pt x="0" y="26"/>
                    <a:pt x="2" y="38"/>
                    <a:pt x="3" y="45"/>
                  </a:cubicBezTo>
                  <a:cubicBezTo>
                    <a:pt x="4" y="48"/>
                    <a:pt x="6" y="52"/>
                    <a:pt x="7" y="55"/>
                  </a:cubicBezTo>
                  <a:cubicBezTo>
                    <a:pt x="9" y="58"/>
                    <a:pt x="10" y="61"/>
                    <a:pt x="12" y="62"/>
                  </a:cubicBezTo>
                  <a:cubicBezTo>
                    <a:pt x="14" y="65"/>
                    <a:pt x="16" y="68"/>
                    <a:pt x="17" y="68"/>
                  </a:cubicBezTo>
                  <a:cubicBezTo>
                    <a:pt x="18" y="69"/>
                    <a:pt x="19" y="69"/>
                    <a:pt x="19" y="68"/>
                  </a:cubicBezTo>
                  <a:cubicBezTo>
                    <a:pt x="20" y="68"/>
                    <a:pt x="22" y="65"/>
                    <a:pt x="25" y="62"/>
                  </a:cubicBezTo>
                  <a:cubicBezTo>
                    <a:pt x="26" y="61"/>
                    <a:pt x="27" y="58"/>
                    <a:pt x="29" y="55"/>
                  </a:cubicBezTo>
                  <a:cubicBezTo>
                    <a:pt x="30" y="51"/>
                    <a:pt x="32" y="48"/>
                    <a:pt x="33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17"/>
            <p:cNvSpPr>
              <a:spLocks noEditPoints="1"/>
            </p:cNvSpPr>
            <p:nvPr/>
          </p:nvSpPr>
          <p:spPr bwMode="auto">
            <a:xfrm>
              <a:off x="2374897" y="3283174"/>
              <a:ext cx="102673" cy="287188"/>
            </a:xfrm>
            <a:custGeom>
              <a:avLst/>
              <a:gdLst>
                <a:gd name="T0" fmla="*/ 34 w 43"/>
                <a:gd name="T1" fmla="*/ 117 h 120"/>
                <a:gd name="T2" fmla="*/ 25 w 43"/>
                <a:gd name="T3" fmla="*/ 112 h 120"/>
                <a:gd name="T4" fmla="*/ 24 w 43"/>
                <a:gd name="T5" fmla="*/ 91 h 120"/>
                <a:gd name="T6" fmla="*/ 29 w 43"/>
                <a:gd name="T7" fmla="*/ 66 h 120"/>
                <a:gd name="T8" fmla="*/ 38 w 43"/>
                <a:gd name="T9" fmla="*/ 49 h 120"/>
                <a:gd name="T10" fmla="*/ 43 w 43"/>
                <a:gd name="T11" fmla="*/ 27 h 120"/>
                <a:gd name="T12" fmla="*/ 40 w 43"/>
                <a:gd name="T13" fmla="*/ 7 h 120"/>
                <a:gd name="T14" fmla="*/ 38 w 43"/>
                <a:gd name="T15" fmla="*/ 0 h 120"/>
                <a:gd name="T16" fmla="*/ 30 w 43"/>
                <a:gd name="T17" fmla="*/ 0 h 120"/>
                <a:gd name="T18" fmla="*/ 13 w 43"/>
                <a:gd name="T19" fmla="*/ 0 h 120"/>
                <a:gd name="T20" fmla="*/ 5 w 43"/>
                <a:gd name="T21" fmla="*/ 0 h 120"/>
                <a:gd name="T22" fmla="*/ 2 w 43"/>
                <a:gd name="T23" fmla="*/ 7 h 120"/>
                <a:gd name="T24" fmla="*/ 0 w 43"/>
                <a:gd name="T25" fmla="*/ 27 h 120"/>
                <a:gd name="T26" fmla="*/ 4 w 43"/>
                <a:gd name="T27" fmla="*/ 49 h 120"/>
                <a:gd name="T28" fmla="*/ 14 w 43"/>
                <a:gd name="T29" fmla="*/ 66 h 120"/>
                <a:gd name="T30" fmla="*/ 19 w 43"/>
                <a:gd name="T31" fmla="*/ 91 h 120"/>
                <a:gd name="T32" fmla="*/ 17 w 43"/>
                <a:gd name="T33" fmla="*/ 112 h 120"/>
                <a:gd name="T34" fmla="*/ 8 w 43"/>
                <a:gd name="T35" fmla="*/ 117 h 120"/>
                <a:gd name="T36" fmla="*/ 1 w 43"/>
                <a:gd name="T37" fmla="*/ 120 h 120"/>
                <a:gd name="T38" fmla="*/ 11 w 43"/>
                <a:gd name="T39" fmla="*/ 120 h 120"/>
                <a:gd name="T40" fmla="*/ 32 w 43"/>
                <a:gd name="T41" fmla="*/ 120 h 120"/>
                <a:gd name="T42" fmla="*/ 42 w 43"/>
                <a:gd name="T43" fmla="*/ 120 h 120"/>
                <a:gd name="T44" fmla="*/ 34 w 43"/>
                <a:gd name="T45" fmla="*/ 117 h 120"/>
                <a:gd name="T46" fmla="*/ 20 w 43"/>
                <a:gd name="T47" fmla="*/ 69 h 120"/>
                <a:gd name="T48" fmla="*/ 15 w 43"/>
                <a:gd name="T49" fmla="*/ 63 h 120"/>
                <a:gd name="T50" fmla="*/ 6 w 43"/>
                <a:gd name="T51" fmla="*/ 49 h 120"/>
                <a:gd name="T52" fmla="*/ 3 w 43"/>
                <a:gd name="T53" fmla="*/ 29 h 120"/>
                <a:gd name="T54" fmla="*/ 3 w 43"/>
                <a:gd name="T55" fmla="*/ 13 h 120"/>
                <a:gd name="T56" fmla="*/ 5 w 43"/>
                <a:gd name="T57" fmla="*/ 7 h 120"/>
                <a:gd name="T58" fmla="*/ 13 w 43"/>
                <a:gd name="T59" fmla="*/ 7 h 120"/>
                <a:gd name="T60" fmla="*/ 29 w 43"/>
                <a:gd name="T61" fmla="*/ 7 h 120"/>
                <a:gd name="T62" fmla="*/ 38 w 43"/>
                <a:gd name="T63" fmla="*/ 7 h 120"/>
                <a:gd name="T64" fmla="*/ 39 w 43"/>
                <a:gd name="T65" fmla="*/ 13 h 120"/>
                <a:gd name="T66" fmla="*/ 40 w 43"/>
                <a:gd name="T67" fmla="*/ 29 h 120"/>
                <a:gd name="T68" fmla="*/ 36 w 43"/>
                <a:gd name="T69" fmla="*/ 49 h 120"/>
                <a:gd name="T70" fmla="*/ 28 w 43"/>
                <a:gd name="T71" fmla="*/ 63 h 120"/>
                <a:gd name="T72" fmla="*/ 22 w 43"/>
                <a:gd name="T73" fmla="*/ 69 h 120"/>
                <a:gd name="T74" fmla="*/ 20 w 43"/>
                <a:gd name="T75" fmla="*/ 6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" h="120">
                  <a:moveTo>
                    <a:pt x="34" y="117"/>
                  </a:moveTo>
                  <a:cubicBezTo>
                    <a:pt x="30" y="116"/>
                    <a:pt x="26" y="113"/>
                    <a:pt x="25" y="112"/>
                  </a:cubicBezTo>
                  <a:cubicBezTo>
                    <a:pt x="24" y="110"/>
                    <a:pt x="23" y="100"/>
                    <a:pt x="24" y="91"/>
                  </a:cubicBezTo>
                  <a:cubicBezTo>
                    <a:pt x="24" y="81"/>
                    <a:pt x="26" y="70"/>
                    <a:pt x="29" y="66"/>
                  </a:cubicBezTo>
                  <a:cubicBezTo>
                    <a:pt x="32" y="63"/>
                    <a:pt x="36" y="55"/>
                    <a:pt x="38" y="49"/>
                  </a:cubicBezTo>
                  <a:cubicBezTo>
                    <a:pt x="41" y="44"/>
                    <a:pt x="43" y="34"/>
                    <a:pt x="43" y="27"/>
                  </a:cubicBezTo>
                  <a:cubicBezTo>
                    <a:pt x="43" y="20"/>
                    <a:pt x="42" y="11"/>
                    <a:pt x="40" y="7"/>
                  </a:cubicBezTo>
                  <a:cubicBezTo>
                    <a:pt x="39" y="4"/>
                    <a:pt x="38" y="1"/>
                    <a:pt x="38" y="0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25" y="0"/>
                    <a:pt x="18" y="0"/>
                    <a:pt x="13" y="0"/>
                  </a:cubicBezTo>
                  <a:cubicBezTo>
                    <a:pt x="9" y="0"/>
                    <a:pt x="5" y="0"/>
                    <a:pt x="5" y="0"/>
                  </a:cubicBezTo>
                  <a:cubicBezTo>
                    <a:pt x="5" y="1"/>
                    <a:pt x="3" y="4"/>
                    <a:pt x="2" y="7"/>
                  </a:cubicBezTo>
                  <a:cubicBezTo>
                    <a:pt x="1" y="11"/>
                    <a:pt x="0" y="20"/>
                    <a:pt x="0" y="27"/>
                  </a:cubicBezTo>
                  <a:cubicBezTo>
                    <a:pt x="0" y="34"/>
                    <a:pt x="2" y="44"/>
                    <a:pt x="4" y="49"/>
                  </a:cubicBezTo>
                  <a:cubicBezTo>
                    <a:pt x="6" y="55"/>
                    <a:pt x="11" y="63"/>
                    <a:pt x="14" y="66"/>
                  </a:cubicBezTo>
                  <a:cubicBezTo>
                    <a:pt x="16" y="70"/>
                    <a:pt x="19" y="81"/>
                    <a:pt x="19" y="91"/>
                  </a:cubicBezTo>
                  <a:cubicBezTo>
                    <a:pt x="19" y="100"/>
                    <a:pt x="18" y="110"/>
                    <a:pt x="17" y="112"/>
                  </a:cubicBezTo>
                  <a:cubicBezTo>
                    <a:pt x="16" y="113"/>
                    <a:pt x="12" y="116"/>
                    <a:pt x="8" y="117"/>
                  </a:cubicBezTo>
                  <a:cubicBezTo>
                    <a:pt x="4" y="118"/>
                    <a:pt x="1" y="119"/>
                    <a:pt x="1" y="120"/>
                  </a:cubicBezTo>
                  <a:cubicBezTo>
                    <a:pt x="1" y="120"/>
                    <a:pt x="5" y="120"/>
                    <a:pt x="11" y="120"/>
                  </a:cubicBezTo>
                  <a:cubicBezTo>
                    <a:pt x="17" y="120"/>
                    <a:pt x="26" y="120"/>
                    <a:pt x="32" y="120"/>
                  </a:cubicBezTo>
                  <a:cubicBezTo>
                    <a:pt x="37" y="120"/>
                    <a:pt x="42" y="120"/>
                    <a:pt x="42" y="120"/>
                  </a:cubicBezTo>
                  <a:cubicBezTo>
                    <a:pt x="42" y="119"/>
                    <a:pt x="39" y="118"/>
                    <a:pt x="34" y="117"/>
                  </a:cubicBezTo>
                  <a:close/>
                  <a:moveTo>
                    <a:pt x="20" y="69"/>
                  </a:moveTo>
                  <a:cubicBezTo>
                    <a:pt x="20" y="69"/>
                    <a:pt x="17" y="66"/>
                    <a:pt x="15" y="63"/>
                  </a:cubicBezTo>
                  <a:cubicBezTo>
                    <a:pt x="12" y="60"/>
                    <a:pt x="8" y="53"/>
                    <a:pt x="6" y="49"/>
                  </a:cubicBezTo>
                  <a:cubicBezTo>
                    <a:pt x="4" y="44"/>
                    <a:pt x="3" y="35"/>
                    <a:pt x="3" y="29"/>
                  </a:cubicBezTo>
                  <a:cubicBezTo>
                    <a:pt x="2" y="24"/>
                    <a:pt x="3" y="16"/>
                    <a:pt x="3" y="13"/>
                  </a:cubicBezTo>
                  <a:cubicBezTo>
                    <a:pt x="4" y="10"/>
                    <a:pt x="5" y="7"/>
                    <a:pt x="5" y="7"/>
                  </a:cubicBezTo>
                  <a:cubicBezTo>
                    <a:pt x="5" y="7"/>
                    <a:pt x="9" y="7"/>
                    <a:pt x="13" y="7"/>
                  </a:cubicBezTo>
                  <a:cubicBezTo>
                    <a:pt x="18" y="7"/>
                    <a:pt x="25" y="7"/>
                    <a:pt x="29" y="7"/>
                  </a:cubicBezTo>
                  <a:cubicBezTo>
                    <a:pt x="34" y="7"/>
                    <a:pt x="38" y="7"/>
                    <a:pt x="38" y="7"/>
                  </a:cubicBezTo>
                  <a:cubicBezTo>
                    <a:pt x="38" y="7"/>
                    <a:pt x="39" y="10"/>
                    <a:pt x="39" y="13"/>
                  </a:cubicBezTo>
                  <a:cubicBezTo>
                    <a:pt x="40" y="16"/>
                    <a:pt x="40" y="24"/>
                    <a:pt x="40" y="29"/>
                  </a:cubicBezTo>
                  <a:cubicBezTo>
                    <a:pt x="40" y="35"/>
                    <a:pt x="38" y="44"/>
                    <a:pt x="36" y="49"/>
                  </a:cubicBezTo>
                  <a:cubicBezTo>
                    <a:pt x="34" y="53"/>
                    <a:pt x="31" y="60"/>
                    <a:pt x="28" y="63"/>
                  </a:cubicBezTo>
                  <a:cubicBezTo>
                    <a:pt x="25" y="66"/>
                    <a:pt x="23" y="69"/>
                    <a:pt x="22" y="69"/>
                  </a:cubicBezTo>
                  <a:cubicBezTo>
                    <a:pt x="22" y="69"/>
                    <a:pt x="21" y="69"/>
                    <a:pt x="20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18"/>
            <p:cNvSpPr>
              <a:spLocks/>
            </p:cNvSpPr>
            <p:nvPr/>
          </p:nvSpPr>
          <p:spPr bwMode="auto">
            <a:xfrm>
              <a:off x="2383825" y="3330790"/>
              <a:ext cx="81840" cy="110113"/>
            </a:xfrm>
            <a:custGeom>
              <a:avLst/>
              <a:gdLst>
                <a:gd name="T0" fmla="*/ 31 w 34"/>
                <a:gd name="T1" fmla="*/ 27 h 46"/>
                <a:gd name="T2" fmla="*/ 34 w 34"/>
                <a:gd name="T3" fmla="*/ 10 h 46"/>
                <a:gd name="T4" fmla="*/ 34 w 34"/>
                <a:gd name="T5" fmla="*/ 0 h 46"/>
                <a:gd name="T6" fmla="*/ 17 w 34"/>
                <a:gd name="T7" fmla="*/ 0 h 46"/>
                <a:gd name="T8" fmla="*/ 0 w 34"/>
                <a:gd name="T9" fmla="*/ 0 h 46"/>
                <a:gd name="T10" fmla="*/ 0 w 34"/>
                <a:gd name="T11" fmla="*/ 10 h 46"/>
                <a:gd name="T12" fmla="*/ 4 w 34"/>
                <a:gd name="T13" fmla="*/ 27 h 46"/>
                <a:gd name="T14" fmla="*/ 11 w 34"/>
                <a:gd name="T15" fmla="*/ 40 h 46"/>
                <a:gd name="T16" fmla="*/ 16 w 34"/>
                <a:gd name="T17" fmla="*/ 46 h 46"/>
                <a:gd name="T18" fmla="*/ 18 w 34"/>
                <a:gd name="T19" fmla="*/ 46 h 46"/>
                <a:gd name="T20" fmla="*/ 23 w 34"/>
                <a:gd name="T21" fmla="*/ 40 h 46"/>
                <a:gd name="T22" fmla="*/ 31 w 34"/>
                <a:gd name="T23" fmla="*/ 2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6">
                  <a:moveTo>
                    <a:pt x="31" y="27"/>
                  </a:moveTo>
                  <a:cubicBezTo>
                    <a:pt x="32" y="23"/>
                    <a:pt x="34" y="16"/>
                    <a:pt x="34" y="10"/>
                  </a:cubicBezTo>
                  <a:cubicBezTo>
                    <a:pt x="34" y="5"/>
                    <a:pt x="34" y="0"/>
                    <a:pt x="34" y="0"/>
                  </a:cubicBezTo>
                  <a:cubicBezTo>
                    <a:pt x="34" y="0"/>
                    <a:pt x="27" y="0"/>
                    <a:pt x="17" y="0"/>
                  </a:cubicBezTo>
                  <a:cubicBezTo>
                    <a:pt x="8" y="0"/>
                    <a:pt x="0" y="0"/>
                    <a:pt x="0" y="0"/>
                  </a:cubicBezTo>
                  <a:cubicBezTo>
                    <a:pt x="0" y="0"/>
                    <a:pt x="0" y="5"/>
                    <a:pt x="0" y="10"/>
                  </a:cubicBezTo>
                  <a:cubicBezTo>
                    <a:pt x="1" y="16"/>
                    <a:pt x="2" y="23"/>
                    <a:pt x="4" y="27"/>
                  </a:cubicBezTo>
                  <a:cubicBezTo>
                    <a:pt x="6" y="32"/>
                    <a:pt x="9" y="37"/>
                    <a:pt x="11" y="40"/>
                  </a:cubicBezTo>
                  <a:cubicBezTo>
                    <a:pt x="14" y="43"/>
                    <a:pt x="16" y="46"/>
                    <a:pt x="16" y="46"/>
                  </a:cubicBezTo>
                  <a:cubicBezTo>
                    <a:pt x="17" y="46"/>
                    <a:pt x="18" y="46"/>
                    <a:pt x="18" y="46"/>
                  </a:cubicBezTo>
                  <a:cubicBezTo>
                    <a:pt x="19" y="46"/>
                    <a:pt x="21" y="43"/>
                    <a:pt x="23" y="40"/>
                  </a:cubicBezTo>
                  <a:cubicBezTo>
                    <a:pt x="26" y="37"/>
                    <a:pt x="29" y="32"/>
                    <a:pt x="31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19"/>
            <p:cNvSpPr>
              <a:spLocks/>
            </p:cNvSpPr>
            <p:nvPr/>
          </p:nvSpPr>
          <p:spPr bwMode="auto">
            <a:xfrm>
              <a:off x="2961176" y="3253413"/>
              <a:ext cx="126481" cy="52081"/>
            </a:xfrm>
            <a:custGeom>
              <a:avLst/>
              <a:gdLst>
                <a:gd name="T0" fmla="*/ 0 w 53"/>
                <a:gd name="T1" fmla="*/ 22 h 22"/>
                <a:gd name="T2" fmla="*/ 4 w 53"/>
                <a:gd name="T3" fmla="*/ 22 h 22"/>
                <a:gd name="T4" fmla="*/ 52 w 53"/>
                <a:gd name="T5" fmla="*/ 10 h 22"/>
                <a:gd name="T6" fmla="*/ 53 w 53"/>
                <a:gd name="T7" fmla="*/ 6 h 22"/>
                <a:gd name="T8" fmla="*/ 0 w 53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2">
                  <a:moveTo>
                    <a:pt x="0" y="22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16" y="9"/>
                    <a:pt x="34" y="4"/>
                    <a:pt x="52" y="10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33" y="0"/>
                    <a:pt x="12" y="6"/>
                    <a:pt x="0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20"/>
            <p:cNvSpPr>
              <a:spLocks/>
            </p:cNvSpPr>
            <p:nvPr/>
          </p:nvSpPr>
          <p:spPr bwMode="auto">
            <a:xfrm>
              <a:off x="2983495" y="3290614"/>
              <a:ext cx="25296" cy="14880"/>
            </a:xfrm>
            <a:custGeom>
              <a:avLst/>
              <a:gdLst>
                <a:gd name="T0" fmla="*/ 0 w 11"/>
                <a:gd name="T1" fmla="*/ 6 h 6"/>
                <a:gd name="T2" fmla="*/ 11 w 11"/>
                <a:gd name="T3" fmla="*/ 6 h 6"/>
                <a:gd name="T4" fmla="*/ 8 w 11"/>
                <a:gd name="T5" fmla="*/ 0 h 6"/>
                <a:gd name="T6" fmla="*/ 0 w 11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">
                  <a:moveTo>
                    <a:pt x="0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1"/>
                    <a:pt x="2" y="3"/>
                    <a:pt x="0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21"/>
            <p:cNvSpPr>
              <a:spLocks/>
            </p:cNvSpPr>
            <p:nvPr/>
          </p:nvSpPr>
          <p:spPr bwMode="auto">
            <a:xfrm>
              <a:off x="2959687" y="3330790"/>
              <a:ext cx="80353" cy="37201"/>
            </a:xfrm>
            <a:custGeom>
              <a:avLst/>
              <a:gdLst>
                <a:gd name="T0" fmla="*/ 26 w 34"/>
                <a:gd name="T1" fmla="*/ 0 h 15"/>
                <a:gd name="T2" fmla="*/ 1 w 34"/>
                <a:gd name="T3" fmla="*/ 0 h 15"/>
                <a:gd name="T4" fmla="*/ 0 w 34"/>
                <a:gd name="T5" fmla="*/ 3 h 15"/>
                <a:gd name="T6" fmla="*/ 34 w 34"/>
                <a:gd name="T7" fmla="*/ 15 h 15"/>
                <a:gd name="T8" fmla="*/ 27 w 34"/>
                <a:gd name="T9" fmla="*/ 0 h 15"/>
                <a:gd name="T10" fmla="*/ 26 w 3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5">
                  <a:moveTo>
                    <a:pt x="2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22"/>
            <p:cNvSpPr>
              <a:spLocks/>
            </p:cNvSpPr>
            <p:nvPr/>
          </p:nvSpPr>
          <p:spPr bwMode="auto">
            <a:xfrm>
              <a:off x="3011768" y="3274245"/>
              <a:ext cx="66960" cy="31249"/>
            </a:xfrm>
            <a:custGeom>
              <a:avLst/>
              <a:gdLst>
                <a:gd name="T0" fmla="*/ 24 w 28"/>
                <a:gd name="T1" fmla="*/ 13 h 13"/>
                <a:gd name="T2" fmla="*/ 28 w 28"/>
                <a:gd name="T3" fmla="*/ 3 h 13"/>
                <a:gd name="T4" fmla="*/ 0 w 28"/>
                <a:gd name="T5" fmla="*/ 5 h 13"/>
                <a:gd name="T6" fmla="*/ 4 w 28"/>
                <a:gd name="T7" fmla="*/ 13 h 13"/>
                <a:gd name="T8" fmla="*/ 6 w 28"/>
                <a:gd name="T9" fmla="*/ 13 h 13"/>
                <a:gd name="T10" fmla="*/ 24 w 28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3">
                  <a:moveTo>
                    <a:pt x="24" y="1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18" y="0"/>
                    <a:pt x="9" y="1"/>
                    <a:pt x="0" y="5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3"/>
                    <a:pt x="17" y="13"/>
                    <a:pt x="24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23"/>
            <p:cNvSpPr>
              <a:spLocks/>
            </p:cNvSpPr>
            <p:nvPr/>
          </p:nvSpPr>
          <p:spPr bwMode="auto">
            <a:xfrm>
              <a:off x="3035576" y="3330790"/>
              <a:ext cx="23808" cy="31249"/>
            </a:xfrm>
            <a:custGeom>
              <a:avLst/>
              <a:gdLst>
                <a:gd name="T0" fmla="*/ 10 w 10"/>
                <a:gd name="T1" fmla="*/ 0 h 13"/>
                <a:gd name="T2" fmla="*/ 0 w 10"/>
                <a:gd name="T3" fmla="*/ 0 h 13"/>
                <a:gd name="T4" fmla="*/ 6 w 10"/>
                <a:gd name="T5" fmla="*/ 13 h 13"/>
                <a:gd name="T6" fmla="*/ 10 w 10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10" y="0"/>
                  </a:moveTo>
                  <a:cubicBezTo>
                    <a:pt x="8" y="0"/>
                    <a:pt x="4" y="0"/>
                    <a:pt x="0" y="0"/>
                  </a:cubicBezTo>
                  <a:cubicBezTo>
                    <a:pt x="6" y="13"/>
                    <a:pt x="6" y="13"/>
                    <a:pt x="6" y="13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24"/>
            <p:cNvSpPr>
              <a:spLocks/>
            </p:cNvSpPr>
            <p:nvPr/>
          </p:nvSpPr>
          <p:spPr bwMode="auto">
            <a:xfrm>
              <a:off x="2861478" y="3309958"/>
              <a:ext cx="226179" cy="260403"/>
            </a:xfrm>
            <a:custGeom>
              <a:avLst/>
              <a:gdLst>
                <a:gd name="T0" fmla="*/ 94 w 95"/>
                <a:gd name="T1" fmla="*/ 1 h 109"/>
                <a:gd name="T2" fmla="*/ 69 w 95"/>
                <a:gd name="T3" fmla="*/ 0 h 109"/>
                <a:gd name="T4" fmla="*/ 25 w 95"/>
                <a:gd name="T5" fmla="*/ 0 h 109"/>
                <a:gd name="T6" fmla="*/ 16 w 95"/>
                <a:gd name="T7" fmla="*/ 0 h 109"/>
                <a:gd name="T8" fmla="*/ 18 w 95"/>
                <a:gd name="T9" fmla="*/ 7 h 109"/>
                <a:gd name="T10" fmla="*/ 27 w 95"/>
                <a:gd name="T11" fmla="*/ 7 h 109"/>
                <a:gd name="T12" fmla="*/ 67 w 95"/>
                <a:gd name="T13" fmla="*/ 7 h 109"/>
                <a:gd name="T14" fmla="*/ 89 w 95"/>
                <a:gd name="T15" fmla="*/ 8 h 109"/>
                <a:gd name="T16" fmla="*/ 89 w 95"/>
                <a:gd name="T17" fmla="*/ 42 h 109"/>
                <a:gd name="T18" fmla="*/ 86 w 95"/>
                <a:gd name="T19" fmla="*/ 83 h 109"/>
                <a:gd name="T20" fmla="*/ 84 w 95"/>
                <a:gd name="T21" fmla="*/ 94 h 109"/>
                <a:gd name="T22" fmla="*/ 65 w 95"/>
                <a:gd name="T23" fmla="*/ 96 h 109"/>
                <a:gd name="T24" fmla="*/ 30 w 95"/>
                <a:gd name="T25" fmla="*/ 96 h 109"/>
                <a:gd name="T26" fmla="*/ 11 w 95"/>
                <a:gd name="T27" fmla="*/ 94 h 109"/>
                <a:gd name="T28" fmla="*/ 9 w 95"/>
                <a:gd name="T29" fmla="*/ 83 h 109"/>
                <a:gd name="T30" fmla="*/ 6 w 95"/>
                <a:gd name="T31" fmla="*/ 42 h 109"/>
                <a:gd name="T32" fmla="*/ 6 w 95"/>
                <a:gd name="T33" fmla="*/ 8 h 109"/>
                <a:gd name="T34" fmla="*/ 9 w 95"/>
                <a:gd name="T35" fmla="*/ 7 h 109"/>
                <a:gd name="T36" fmla="*/ 8 w 95"/>
                <a:gd name="T37" fmla="*/ 0 h 109"/>
                <a:gd name="T38" fmla="*/ 1 w 95"/>
                <a:gd name="T39" fmla="*/ 1 h 109"/>
                <a:gd name="T40" fmla="*/ 2 w 95"/>
                <a:gd name="T41" fmla="*/ 43 h 109"/>
                <a:gd name="T42" fmla="*/ 5 w 95"/>
                <a:gd name="T43" fmla="*/ 94 h 109"/>
                <a:gd name="T44" fmla="*/ 7 w 95"/>
                <a:gd name="T45" fmla="*/ 107 h 109"/>
                <a:gd name="T46" fmla="*/ 28 w 95"/>
                <a:gd name="T47" fmla="*/ 109 h 109"/>
                <a:gd name="T48" fmla="*/ 66 w 95"/>
                <a:gd name="T49" fmla="*/ 109 h 109"/>
                <a:gd name="T50" fmla="*/ 88 w 95"/>
                <a:gd name="T51" fmla="*/ 107 h 109"/>
                <a:gd name="T52" fmla="*/ 90 w 95"/>
                <a:gd name="T53" fmla="*/ 94 h 109"/>
                <a:gd name="T54" fmla="*/ 93 w 95"/>
                <a:gd name="T55" fmla="*/ 43 h 109"/>
                <a:gd name="T56" fmla="*/ 94 w 95"/>
                <a:gd name="T57" fmla="*/ 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5" h="109">
                  <a:moveTo>
                    <a:pt x="94" y="1"/>
                  </a:moveTo>
                  <a:cubicBezTo>
                    <a:pt x="93" y="1"/>
                    <a:pt x="82" y="0"/>
                    <a:pt x="69" y="0"/>
                  </a:cubicBezTo>
                  <a:cubicBezTo>
                    <a:pt x="57" y="0"/>
                    <a:pt x="37" y="0"/>
                    <a:pt x="25" y="0"/>
                  </a:cubicBezTo>
                  <a:cubicBezTo>
                    <a:pt x="22" y="0"/>
                    <a:pt x="19" y="0"/>
                    <a:pt x="16" y="0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1" y="7"/>
                    <a:pt x="24" y="7"/>
                    <a:pt x="27" y="7"/>
                  </a:cubicBezTo>
                  <a:cubicBezTo>
                    <a:pt x="38" y="7"/>
                    <a:pt x="56" y="7"/>
                    <a:pt x="67" y="7"/>
                  </a:cubicBezTo>
                  <a:cubicBezTo>
                    <a:pt x="78" y="7"/>
                    <a:pt x="88" y="7"/>
                    <a:pt x="89" y="8"/>
                  </a:cubicBezTo>
                  <a:cubicBezTo>
                    <a:pt x="90" y="8"/>
                    <a:pt x="90" y="23"/>
                    <a:pt x="89" y="42"/>
                  </a:cubicBezTo>
                  <a:cubicBezTo>
                    <a:pt x="87" y="60"/>
                    <a:pt x="86" y="79"/>
                    <a:pt x="86" y="83"/>
                  </a:cubicBezTo>
                  <a:cubicBezTo>
                    <a:pt x="86" y="88"/>
                    <a:pt x="85" y="93"/>
                    <a:pt x="84" y="94"/>
                  </a:cubicBezTo>
                  <a:cubicBezTo>
                    <a:pt x="83" y="95"/>
                    <a:pt x="74" y="96"/>
                    <a:pt x="65" y="96"/>
                  </a:cubicBezTo>
                  <a:cubicBezTo>
                    <a:pt x="55" y="96"/>
                    <a:pt x="40" y="96"/>
                    <a:pt x="30" y="96"/>
                  </a:cubicBezTo>
                  <a:cubicBezTo>
                    <a:pt x="21" y="96"/>
                    <a:pt x="12" y="95"/>
                    <a:pt x="11" y="94"/>
                  </a:cubicBezTo>
                  <a:cubicBezTo>
                    <a:pt x="10" y="93"/>
                    <a:pt x="9" y="88"/>
                    <a:pt x="9" y="83"/>
                  </a:cubicBezTo>
                  <a:cubicBezTo>
                    <a:pt x="9" y="79"/>
                    <a:pt x="8" y="60"/>
                    <a:pt x="6" y="42"/>
                  </a:cubicBezTo>
                  <a:cubicBezTo>
                    <a:pt x="5" y="23"/>
                    <a:pt x="5" y="8"/>
                    <a:pt x="6" y="8"/>
                  </a:cubicBezTo>
                  <a:cubicBezTo>
                    <a:pt x="6" y="8"/>
                    <a:pt x="7" y="7"/>
                    <a:pt x="9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2" y="1"/>
                    <a:pt x="1" y="1"/>
                  </a:cubicBezTo>
                  <a:cubicBezTo>
                    <a:pt x="0" y="2"/>
                    <a:pt x="0" y="20"/>
                    <a:pt x="2" y="43"/>
                  </a:cubicBezTo>
                  <a:cubicBezTo>
                    <a:pt x="3" y="65"/>
                    <a:pt x="5" y="88"/>
                    <a:pt x="5" y="94"/>
                  </a:cubicBezTo>
                  <a:cubicBezTo>
                    <a:pt x="5" y="100"/>
                    <a:pt x="6" y="106"/>
                    <a:pt x="7" y="107"/>
                  </a:cubicBezTo>
                  <a:cubicBezTo>
                    <a:pt x="8" y="108"/>
                    <a:pt x="18" y="109"/>
                    <a:pt x="28" y="109"/>
                  </a:cubicBezTo>
                  <a:cubicBezTo>
                    <a:pt x="39" y="109"/>
                    <a:pt x="56" y="109"/>
                    <a:pt x="66" y="109"/>
                  </a:cubicBezTo>
                  <a:cubicBezTo>
                    <a:pt x="77" y="109"/>
                    <a:pt x="87" y="108"/>
                    <a:pt x="88" y="107"/>
                  </a:cubicBezTo>
                  <a:cubicBezTo>
                    <a:pt x="89" y="106"/>
                    <a:pt x="90" y="100"/>
                    <a:pt x="90" y="94"/>
                  </a:cubicBezTo>
                  <a:cubicBezTo>
                    <a:pt x="90" y="88"/>
                    <a:pt x="91" y="65"/>
                    <a:pt x="93" y="43"/>
                  </a:cubicBezTo>
                  <a:cubicBezTo>
                    <a:pt x="95" y="20"/>
                    <a:pt x="95" y="2"/>
                    <a:pt x="9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25"/>
            <p:cNvSpPr>
              <a:spLocks noEditPoints="1"/>
            </p:cNvSpPr>
            <p:nvPr/>
          </p:nvSpPr>
          <p:spPr bwMode="auto">
            <a:xfrm>
              <a:off x="2830230" y="3089731"/>
              <a:ext cx="238083" cy="440453"/>
            </a:xfrm>
            <a:custGeom>
              <a:avLst/>
              <a:gdLst>
                <a:gd name="T0" fmla="*/ 10 w 100"/>
                <a:gd name="T1" fmla="*/ 47 h 184"/>
                <a:gd name="T2" fmla="*/ 11 w 100"/>
                <a:gd name="T3" fmla="*/ 48 h 184"/>
                <a:gd name="T4" fmla="*/ 13 w 100"/>
                <a:gd name="T5" fmla="*/ 51 h 184"/>
                <a:gd name="T6" fmla="*/ 13 w 100"/>
                <a:gd name="T7" fmla="*/ 54 h 184"/>
                <a:gd name="T8" fmla="*/ 14 w 100"/>
                <a:gd name="T9" fmla="*/ 58 h 184"/>
                <a:gd name="T10" fmla="*/ 13 w 100"/>
                <a:gd name="T11" fmla="*/ 60 h 184"/>
                <a:gd name="T12" fmla="*/ 15 w 100"/>
                <a:gd name="T13" fmla="*/ 61 h 184"/>
                <a:gd name="T14" fmla="*/ 16 w 100"/>
                <a:gd name="T15" fmla="*/ 64 h 184"/>
                <a:gd name="T16" fmla="*/ 17 w 100"/>
                <a:gd name="T17" fmla="*/ 68 h 184"/>
                <a:gd name="T18" fmla="*/ 17 w 100"/>
                <a:gd name="T19" fmla="*/ 71 h 184"/>
                <a:gd name="T20" fmla="*/ 30 w 100"/>
                <a:gd name="T21" fmla="*/ 130 h 184"/>
                <a:gd name="T22" fmla="*/ 21 w 100"/>
                <a:gd name="T23" fmla="*/ 137 h 184"/>
                <a:gd name="T24" fmla="*/ 24 w 100"/>
                <a:gd name="T25" fmla="*/ 145 h 184"/>
                <a:gd name="T26" fmla="*/ 28 w 100"/>
                <a:gd name="T27" fmla="*/ 182 h 184"/>
                <a:gd name="T28" fmla="*/ 95 w 100"/>
                <a:gd name="T29" fmla="*/ 172 h 184"/>
                <a:gd name="T30" fmla="*/ 95 w 100"/>
                <a:gd name="T31" fmla="*/ 142 h 184"/>
                <a:gd name="T32" fmla="*/ 86 w 100"/>
                <a:gd name="T33" fmla="*/ 132 h 184"/>
                <a:gd name="T34" fmla="*/ 99 w 100"/>
                <a:gd name="T35" fmla="*/ 142 h 184"/>
                <a:gd name="T36" fmla="*/ 100 w 100"/>
                <a:gd name="T37" fmla="*/ 142 h 184"/>
                <a:gd name="T38" fmla="*/ 92 w 100"/>
                <a:gd name="T39" fmla="*/ 129 h 184"/>
                <a:gd name="T40" fmla="*/ 69 w 100"/>
                <a:gd name="T41" fmla="*/ 134 h 184"/>
                <a:gd name="T42" fmla="*/ 53 w 100"/>
                <a:gd name="T43" fmla="*/ 109 h 184"/>
                <a:gd name="T44" fmla="*/ 51 w 100"/>
                <a:gd name="T45" fmla="*/ 136 h 184"/>
                <a:gd name="T46" fmla="*/ 48 w 100"/>
                <a:gd name="T47" fmla="*/ 101 h 184"/>
                <a:gd name="T48" fmla="*/ 39 w 100"/>
                <a:gd name="T49" fmla="*/ 132 h 184"/>
                <a:gd name="T50" fmla="*/ 22 w 100"/>
                <a:gd name="T51" fmla="*/ 66 h 184"/>
                <a:gd name="T52" fmla="*/ 21 w 100"/>
                <a:gd name="T53" fmla="*/ 65 h 184"/>
                <a:gd name="T54" fmla="*/ 20 w 100"/>
                <a:gd name="T55" fmla="*/ 62 h 184"/>
                <a:gd name="T56" fmla="*/ 19 w 100"/>
                <a:gd name="T57" fmla="*/ 58 h 184"/>
                <a:gd name="T58" fmla="*/ 19 w 100"/>
                <a:gd name="T59" fmla="*/ 55 h 184"/>
                <a:gd name="T60" fmla="*/ 19 w 100"/>
                <a:gd name="T61" fmla="*/ 53 h 184"/>
                <a:gd name="T62" fmla="*/ 18 w 100"/>
                <a:gd name="T63" fmla="*/ 51 h 184"/>
                <a:gd name="T64" fmla="*/ 16 w 100"/>
                <a:gd name="T65" fmla="*/ 48 h 184"/>
                <a:gd name="T66" fmla="*/ 15 w 100"/>
                <a:gd name="T67" fmla="*/ 45 h 184"/>
                <a:gd name="T68" fmla="*/ 21 w 100"/>
                <a:gd name="T69" fmla="*/ 140 h 184"/>
                <a:gd name="T70" fmla="*/ 33 w 100"/>
                <a:gd name="T71" fmla="*/ 132 h 184"/>
                <a:gd name="T72" fmla="*/ 29 w 100"/>
                <a:gd name="T73" fmla="*/ 150 h 184"/>
                <a:gd name="T74" fmla="*/ 62 w 100"/>
                <a:gd name="T75" fmla="*/ 142 h 184"/>
                <a:gd name="T76" fmla="*/ 75 w 100"/>
                <a:gd name="T77" fmla="*/ 138 h 184"/>
                <a:gd name="T78" fmla="*/ 64 w 100"/>
                <a:gd name="T79" fmla="*/ 143 h 184"/>
                <a:gd name="T80" fmla="*/ 82 w 100"/>
                <a:gd name="T81" fmla="*/ 153 h 184"/>
                <a:gd name="T82" fmla="*/ 81 w 100"/>
                <a:gd name="T83" fmla="*/ 133 h 184"/>
                <a:gd name="T84" fmla="*/ 58 w 100"/>
                <a:gd name="T85" fmla="*/ 132 h 184"/>
                <a:gd name="T86" fmla="*/ 68 w 100"/>
                <a:gd name="T87" fmla="*/ 138 h 184"/>
                <a:gd name="T88" fmla="*/ 55 w 100"/>
                <a:gd name="T89" fmla="*/ 137 h 184"/>
                <a:gd name="T90" fmla="*/ 67 w 100"/>
                <a:gd name="T91" fmla="*/ 148 h 184"/>
                <a:gd name="T92" fmla="*/ 54 w 100"/>
                <a:gd name="T93" fmla="*/ 163 h 184"/>
                <a:gd name="T94" fmla="*/ 52 w 100"/>
                <a:gd name="T95" fmla="*/ 137 h 184"/>
                <a:gd name="T96" fmla="*/ 46 w 100"/>
                <a:gd name="T97" fmla="*/ 141 h 184"/>
                <a:gd name="T98" fmla="*/ 42 w 100"/>
                <a:gd name="T99" fmla="*/ 141 h 184"/>
                <a:gd name="T100" fmla="*/ 44 w 100"/>
                <a:gd name="T101" fmla="*/ 141 h 184"/>
                <a:gd name="T102" fmla="*/ 39 w 100"/>
                <a:gd name="T103" fmla="*/ 13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" h="184">
                  <a:moveTo>
                    <a:pt x="1" y="3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6"/>
                    <a:pt x="10" y="47"/>
                  </a:cubicBezTo>
                  <a:cubicBezTo>
                    <a:pt x="10" y="47"/>
                    <a:pt x="10" y="48"/>
                    <a:pt x="11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9"/>
                    <a:pt x="10" y="49"/>
                    <a:pt x="11" y="50"/>
                  </a:cubicBezTo>
                  <a:cubicBezTo>
                    <a:pt x="11" y="50"/>
                    <a:pt x="11" y="51"/>
                    <a:pt x="12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2"/>
                    <a:pt x="11" y="53"/>
                    <a:pt x="11" y="53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2" y="55"/>
                    <a:pt x="12" y="56"/>
                    <a:pt x="12" y="56"/>
                  </a:cubicBezTo>
                  <a:cubicBezTo>
                    <a:pt x="12" y="57"/>
                    <a:pt x="13" y="57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58"/>
                    <a:pt x="13" y="59"/>
                    <a:pt x="13" y="60"/>
                  </a:cubicBezTo>
                  <a:cubicBezTo>
                    <a:pt x="13" y="60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2"/>
                    <a:pt x="14" y="62"/>
                    <a:pt x="14" y="63"/>
                  </a:cubicBezTo>
                  <a:cubicBezTo>
                    <a:pt x="14" y="64"/>
                    <a:pt x="15" y="64"/>
                    <a:pt x="15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5"/>
                    <a:pt x="15" y="66"/>
                    <a:pt x="15" y="66"/>
                  </a:cubicBezTo>
                  <a:cubicBezTo>
                    <a:pt x="15" y="67"/>
                    <a:pt x="15" y="67"/>
                    <a:pt x="16" y="67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5" y="69"/>
                    <a:pt x="16" y="70"/>
                  </a:cubicBezTo>
                  <a:cubicBezTo>
                    <a:pt x="16" y="70"/>
                    <a:pt x="16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32" y="130"/>
                    <a:pt x="31" y="129"/>
                    <a:pt x="31" y="129"/>
                  </a:cubicBezTo>
                  <a:cubicBezTo>
                    <a:pt x="31" y="129"/>
                    <a:pt x="30" y="129"/>
                    <a:pt x="30" y="130"/>
                  </a:cubicBezTo>
                  <a:cubicBezTo>
                    <a:pt x="30" y="130"/>
                    <a:pt x="29" y="130"/>
                    <a:pt x="29" y="130"/>
                  </a:cubicBezTo>
                  <a:cubicBezTo>
                    <a:pt x="27" y="132"/>
                    <a:pt x="26" y="133"/>
                    <a:pt x="25" y="134"/>
                  </a:cubicBezTo>
                  <a:cubicBezTo>
                    <a:pt x="24" y="135"/>
                    <a:pt x="23" y="135"/>
                    <a:pt x="22" y="137"/>
                  </a:cubicBezTo>
                  <a:cubicBezTo>
                    <a:pt x="21" y="137"/>
                    <a:pt x="21" y="137"/>
                    <a:pt x="21" y="137"/>
                  </a:cubicBezTo>
                  <a:cubicBezTo>
                    <a:pt x="20" y="138"/>
                    <a:pt x="20" y="138"/>
                    <a:pt x="20" y="139"/>
                  </a:cubicBezTo>
                  <a:cubicBezTo>
                    <a:pt x="20" y="140"/>
                    <a:pt x="20" y="140"/>
                    <a:pt x="20" y="141"/>
                  </a:cubicBezTo>
                  <a:cubicBezTo>
                    <a:pt x="21" y="142"/>
                    <a:pt x="22" y="143"/>
                    <a:pt x="22" y="143"/>
                  </a:cubicBezTo>
                  <a:cubicBezTo>
                    <a:pt x="23" y="144"/>
                    <a:pt x="23" y="145"/>
                    <a:pt x="24" y="145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8"/>
                    <a:pt x="25" y="152"/>
                    <a:pt x="25" y="155"/>
                  </a:cubicBezTo>
                  <a:cubicBezTo>
                    <a:pt x="25" y="160"/>
                    <a:pt x="26" y="168"/>
                    <a:pt x="26" y="172"/>
                  </a:cubicBezTo>
                  <a:cubicBezTo>
                    <a:pt x="26" y="176"/>
                    <a:pt x="27" y="181"/>
                    <a:pt x="28" y="182"/>
                  </a:cubicBezTo>
                  <a:cubicBezTo>
                    <a:pt x="29" y="183"/>
                    <a:pt x="36" y="184"/>
                    <a:pt x="45" y="184"/>
                  </a:cubicBezTo>
                  <a:cubicBezTo>
                    <a:pt x="53" y="184"/>
                    <a:pt x="67" y="184"/>
                    <a:pt x="76" y="184"/>
                  </a:cubicBezTo>
                  <a:cubicBezTo>
                    <a:pt x="84" y="184"/>
                    <a:pt x="92" y="183"/>
                    <a:pt x="93" y="182"/>
                  </a:cubicBezTo>
                  <a:cubicBezTo>
                    <a:pt x="94" y="181"/>
                    <a:pt x="95" y="176"/>
                    <a:pt x="95" y="172"/>
                  </a:cubicBezTo>
                  <a:cubicBezTo>
                    <a:pt x="95" y="168"/>
                    <a:pt x="95" y="160"/>
                    <a:pt x="96" y="155"/>
                  </a:cubicBezTo>
                  <a:cubicBezTo>
                    <a:pt x="96" y="150"/>
                    <a:pt x="97" y="145"/>
                    <a:pt x="97" y="145"/>
                  </a:cubicBezTo>
                  <a:cubicBezTo>
                    <a:pt x="97" y="145"/>
                    <a:pt x="96" y="144"/>
                    <a:pt x="94" y="144"/>
                  </a:cubicBezTo>
                  <a:cubicBezTo>
                    <a:pt x="95" y="144"/>
                    <a:pt x="95" y="143"/>
                    <a:pt x="95" y="142"/>
                  </a:cubicBezTo>
                  <a:cubicBezTo>
                    <a:pt x="95" y="142"/>
                    <a:pt x="95" y="141"/>
                    <a:pt x="94" y="140"/>
                  </a:cubicBezTo>
                  <a:cubicBezTo>
                    <a:pt x="91" y="137"/>
                    <a:pt x="91" y="136"/>
                    <a:pt x="88" y="134"/>
                  </a:cubicBezTo>
                  <a:cubicBezTo>
                    <a:pt x="88" y="134"/>
                    <a:pt x="87" y="133"/>
                    <a:pt x="86" y="132"/>
                  </a:cubicBezTo>
                  <a:cubicBezTo>
                    <a:pt x="86" y="132"/>
                    <a:pt x="86" y="132"/>
                    <a:pt x="86" y="132"/>
                  </a:cubicBezTo>
                  <a:cubicBezTo>
                    <a:pt x="87" y="132"/>
                    <a:pt x="88" y="131"/>
                    <a:pt x="91" y="130"/>
                  </a:cubicBezTo>
                  <a:cubicBezTo>
                    <a:pt x="91" y="130"/>
                    <a:pt x="91" y="130"/>
                    <a:pt x="92" y="130"/>
                  </a:cubicBezTo>
                  <a:cubicBezTo>
                    <a:pt x="93" y="130"/>
                    <a:pt x="94" y="131"/>
                    <a:pt x="94" y="132"/>
                  </a:cubicBezTo>
                  <a:cubicBezTo>
                    <a:pt x="97" y="137"/>
                    <a:pt x="97" y="137"/>
                    <a:pt x="99" y="142"/>
                  </a:cubicBezTo>
                  <a:cubicBezTo>
                    <a:pt x="99" y="143"/>
                    <a:pt x="99" y="143"/>
                    <a:pt x="99" y="144"/>
                  </a:cubicBezTo>
                  <a:cubicBezTo>
                    <a:pt x="99" y="144"/>
                    <a:pt x="99" y="144"/>
                    <a:pt x="99" y="144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4"/>
                    <a:pt x="100" y="143"/>
                    <a:pt x="100" y="142"/>
                  </a:cubicBezTo>
                  <a:cubicBezTo>
                    <a:pt x="99" y="141"/>
                    <a:pt x="99" y="140"/>
                    <a:pt x="99" y="140"/>
                  </a:cubicBezTo>
                  <a:cubicBezTo>
                    <a:pt x="98" y="139"/>
                    <a:pt x="98" y="138"/>
                    <a:pt x="97" y="137"/>
                  </a:cubicBezTo>
                  <a:cubicBezTo>
                    <a:pt x="97" y="135"/>
                    <a:pt x="96" y="134"/>
                    <a:pt x="95" y="132"/>
                  </a:cubicBezTo>
                  <a:cubicBezTo>
                    <a:pt x="95" y="131"/>
                    <a:pt x="93" y="129"/>
                    <a:pt x="92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88" y="130"/>
                    <a:pt x="87" y="131"/>
                    <a:pt x="86" y="131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69" y="133"/>
                    <a:pt x="68" y="133"/>
                    <a:pt x="67" y="132"/>
                  </a:cubicBezTo>
                  <a:cubicBezTo>
                    <a:pt x="66" y="132"/>
                    <a:pt x="65" y="132"/>
                    <a:pt x="64" y="131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0" y="118"/>
                    <a:pt x="51" y="127"/>
                    <a:pt x="54" y="136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3" y="136"/>
                    <a:pt x="53" y="136"/>
                    <a:pt x="52" y="136"/>
                  </a:cubicBezTo>
                  <a:cubicBezTo>
                    <a:pt x="52" y="136"/>
                    <a:pt x="52" y="136"/>
                    <a:pt x="51" y="136"/>
                  </a:cubicBezTo>
                  <a:cubicBezTo>
                    <a:pt x="51" y="135"/>
                    <a:pt x="50" y="133"/>
                    <a:pt x="49" y="132"/>
                  </a:cubicBezTo>
                  <a:cubicBezTo>
                    <a:pt x="47" y="124"/>
                    <a:pt x="47" y="114"/>
                    <a:pt x="50" y="105"/>
                  </a:cubicBezTo>
                  <a:cubicBezTo>
                    <a:pt x="51" y="104"/>
                    <a:pt x="51" y="103"/>
                    <a:pt x="52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48" y="102"/>
                    <a:pt x="47" y="103"/>
                    <a:pt x="47" y="104"/>
                  </a:cubicBezTo>
                  <a:cubicBezTo>
                    <a:pt x="44" y="113"/>
                    <a:pt x="43" y="123"/>
                    <a:pt x="46" y="131"/>
                  </a:cubicBezTo>
                  <a:cubicBezTo>
                    <a:pt x="43" y="131"/>
                    <a:pt x="41" y="132"/>
                    <a:pt x="40" y="132"/>
                  </a:cubicBezTo>
                  <a:cubicBezTo>
                    <a:pt x="40" y="132"/>
                    <a:pt x="39" y="132"/>
                    <a:pt x="39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67"/>
                    <a:pt x="22" y="67"/>
                    <a:pt x="22" y="66"/>
                  </a:cubicBezTo>
                  <a:cubicBezTo>
                    <a:pt x="22" y="66"/>
                    <a:pt x="22" y="65"/>
                    <a:pt x="21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64"/>
                    <a:pt x="22" y="64"/>
                    <a:pt x="21" y="63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1" y="60"/>
                    <a:pt x="21" y="60"/>
                  </a:cubicBezTo>
                  <a:cubicBezTo>
                    <a:pt x="20" y="59"/>
                    <a:pt x="20" y="59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0" y="58"/>
                    <a:pt x="20" y="57"/>
                    <a:pt x="20" y="56"/>
                  </a:cubicBezTo>
                  <a:cubicBezTo>
                    <a:pt x="20" y="56"/>
                    <a:pt x="19" y="55"/>
                    <a:pt x="1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4"/>
                    <a:pt x="19" y="54"/>
                    <a:pt x="19" y="53"/>
                  </a:cubicBezTo>
                  <a:cubicBezTo>
                    <a:pt x="19" y="52"/>
                    <a:pt x="18" y="52"/>
                    <a:pt x="18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1"/>
                    <a:pt x="18" y="50"/>
                    <a:pt x="18" y="50"/>
                  </a:cubicBezTo>
                  <a:cubicBezTo>
                    <a:pt x="18" y="49"/>
                    <a:pt x="17" y="49"/>
                    <a:pt x="17" y="49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7"/>
                    <a:pt x="17" y="46"/>
                  </a:cubicBezTo>
                  <a:cubicBezTo>
                    <a:pt x="17" y="46"/>
                    <a:pt x="17" y="45"/>
                    <a:pt x="16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lose/>
                  <a:moveTo>
                    <a:pt x="21" y="140"/>
                  </a:moveTo>
                  <a:cubicBezTo>
                    <a:pt x="20" y="139"/>
                    <a:pt x="20" y="139"/>
                    <a:pt x="22" y="138"/>
                  </a:cubicBezTo>
                  <a:cubicBezTo>
                    <a:pt x="26" y="135"/>
                    <a:pt x="25" y="134"/>
                    <a:pt x="30" y="131"/>
                  </a:cubicBezTo>
                  <a:cubicBezTo>
                    <a:pt x="30" y="130"/>
                    <a:pt x="30" y="130"/>
                    <a:pt x="31" y="130"/>
                  </a:cubicBezTo>
                  <a:cubicBezTo>
                    <a:pt x="32" y="130"/>
                    <a:pt x="33" y="131"/>
                    <a:pt x="33" y="132"/>
                  </a:cubicBezTo>
                  <a:cubicBezTo>
                    <a:pt x="37" y="136"/>
                    <a:pt x="37" y="136"/>
                    <a:pt x="40" y="140"/>
                  </a:cubicBezTo>
                  <a:cubicBezTo>
                    <a:pt x="41" y="141"/>
                    <a:pt x="40" y="143"/>
                    <a:pt x="39" y="144"/>
                  </a:cubicBezTo>
                  <a:cubicBezTo>
                    <a:pt x="34" y="147"/>
                    <a:pt x="34" y="147"/>
                    <a:pt x="30" y="150"/>
                  </a:cubicBezTo>
                  <a:cubicBezTo>
                    <a:pt x="30" y="150"/>
                    <a:pt x="29" y="150"/>
                    <a:pt x="29" y="150"/>
                  </a:cubicBezTo>
                  <a:cubicBezTo>
                    <a:pt x="28" y="150"/>
                    <a:pt x="28" y="150"/>
                    <a:pt x="27" y="149"/>
                  </a:cubicBezTo>
                  <a:cubicBezTo>
                    <a:pt x="24" y="145"/>
                    <a:pt x="24" y="145"/>
                    <a:pt x="21" y="140"/>
                  </a:cubicBezTo>
                  <a:close/>
                  <a:moveTo>
                    <a:pt x="64" y="143"/>
                  </a:moveTo>
                  <a:cubicBezTo>
                    <a:pt x="63" y="143"/>
                    <a:pt x="63" y="143"/>
                    <a:pt x="62" y="142"/>
                  </a:cubicBezTo>
                  <a:cubicBezTo>
                    <a:pt x="62" y="142"/>
                    <a:pt x="62" y="142"/>
                    <a:pt x="61" y="141"/>
                  </a:cubicBezTo>
                  <a:cubicBezTo>
                    <a:pt x="61" y="141"/>
                    <a:pt x="62" y="141"/>
                    <a:pt x="62" y="141"/>
                  </a:cubicBezTo>
                  <a:cubicBezTo>
                    <a:pt x="62" y="141"/>
                    <a:pt x="63" y="140"/>
                    <a:pt x="64" y="140"/>
                  </a:cubicBezTo>
                  <a:cubicBezTo>
                    <a:pt x="70" y="139"/>
                    <a:pt x="71" y="138"/>
                    <a:pt x="75" y="138"/>
                  </a:cubicBezTo>
                  <a:cubicBezTo>
                    <a:pt x="74" y="138"/>
                    <a:pt x="74" y="139"/>
                    <a:pt x="73" y="140"/>
                  </a:cubicBezTo>
                  <a:cubicBezTo>
                    <a:pt x="72" y="140"/>
                    <a:pt x="72" y="141"/>
                    <a:pt x="72" y="141"/>
                  </a:cubicBezTo>
                  <a:cubicBezTo>
                    <a:pt x="71" y="142"/>
                    <a:pt x="72" y="143"/>
                    <a:pt x="72" y="144"/>
                  </a:cubicBezTo>
                  <a:cubicBezTo>
                    <a:pt x="69" y="144"/>
                    <a:pt x="67" y="144"/>
                    <a:pt x="64" y="143"/>
                  </a:cubicBezTo>
                  <a:close/>
                  <a:moveTo>
                    <a:pt x="93" y="141"/>
                  </a:moveTo>
                  <a:cubicBezTo>
                    <a:pt x="94" y="142"/>
                    <a:pt x="93" y="144"/>
                    <a:pt x="92" y="145"/>
                  </a:cubicBezTo>
                  <a:cubicBezTo>
                    <a:pt x="88" y="149"/>
                    <a:pt x="88" y="149"/>
                    <a:pt x="83" y="152"/>
                  </a:cubicBezTo>
                  <a:cubicBezTo>
                    <a:pt x="83" y="153"/>
                    <a:pt x="83" y="153"/>
                    <a:pt x="82" y="153"/>
                  </a:cubicBezTo>
                  <a:cubicBezTo>
                    <a:pt x="82" y="153"/>
                    <a:pt x="81" y="153"/>
                    <a:pt x="81" y="152"/>
                  </a:cubicBezTo>
                  <a:cubicBezTo>
                    <a:pt x="77" y="148"/>
                    <a:pt x="77" y="148"/>
                    <a:pt x="73" y="143"/>
                  </a:cubicBezTo>
                  <a:cubicBezTo>
                    <a:pt x="73" y="142"/>
                    <a:pt x="72" y="142"/>
                    <a:pt x="74" y="141"/>
                  </a:cubicBezTo>
                  <a:cubicBezTo>
                    <a:pt x="78" y="137"/>
                    <a:pt x="77" y="136"/>
                    <a:pt x="81" y="133"/>
                  </a:cubicBezTo>
                  <a:cubicBezTo>
                    <a:pt x="82" y="132"/>
                    <a:pt x="82" y="132"/>
                    <a:pt x="83" y="132"/>
                  </a:cubicBezTo>
                  <a:cubicBezTo>
                    <a:pt x="84" y="132"/>
                    <a:pt x="85" y="133"/>
                    <a:pt x="85" y="133"/>
                  </a:cubicBezTo>
                  <a:cubicBezTo>
                    <a:pt x="89" y="137"/>
                    <a:pt x="90" y="137"/>
                    <a:pt x="93" y="141"/>
                  </a:cubicBezTo>
                  <a:close/>
                  <a:moveTo>
                    <a:pt x="58" y="132"/>
                  </a:moveTo>
                  <a:cubicBezTo>
                    <a:pt x="58" y="131"/>
                    <a:pt x="59" y="131"/>
                    <a:pt x="60" y="131"/>
                  </a:cubicBezTo>
                  <a:cubicBezTo>
                    <a:pt x="61" y="131"/>
                    <a:pt x="62" y="131"/>
                    <a:pt x="63" y="132"/>
                  </a:cubicBezTo>
                  <a:cubicBezTo>
                    <a:pt x="68" y="134"/>
                    <a:pt x="69" y="135"/>
                    <a:pt x="72" y="137"/>
                  </a:cubicBezTo>
                  <a:cubicBezTo>
                    <a:pt x="71" y="137"/>
                    <a:pt x="69" y="137"/>
                    <a:pt x="68" y="138"/>
                  </a:cubicBezTo>
                  <a:cubicBezTo>
                    <a:pt x="67" y="138"/>
                    <a:pt x="66" y="138"/>
                    <a:pt x="64" y="139"/>
                  </a:cubicBezTo>
                  <a:cubicBezTo>
                    <a:pt x="63" y="139"/>
                    <a:pt x="61" y="140"/>
                    <a:pt x="60" y="141"/>
                  </a:cubicBezTo>
                  <a:cubicBezTo>
                    <a:pt x="59" y="140"/>
                    <a:pt x="58" y="139"/>
                    <a:pt x="57" y="137"/>
                  </a:cubicBezTo>
                  <a:cubicBezTo>
                    <a:pt x="56" y="137"/>
                    <a:pt x="56" y="137"/>
                    <a:pt x="55" y="137"/>
                  </a:cubicBezTo>
                  <a:cubicBezTo>
                    <a:pt x="56" y="135"/>
                    <a:pt x="57" y="134"/>
                    <a:pt x="58" y="132"/>
                  </a:cubicBezTo>
                  <a:close/>
                  <a:moveTo>
                    <a:pt x="52" y="137"/>
                  </a:moveTo>
                  <a:cubicBezTo>
                    <a:pt x="53" y="137"/>
                    <a:pt x="55" y="138"/>
                    <a:pt x="56" y="139"/>
                  </a:cubicBezTo>
                  <a:cubicBezTo>
                    <a:pt x="61" y="143"/>
                    <a:pt x="61" y="143"/>
                    <a:pt x="67" y="148"/>
                  </a:cubicBezTo>
                  <a:cubicBezTo>
                    <a:pt x="68" y="149"/>
                    <a:pt x="68" y="150"/>
                    <a:pt x="67" y="152"/>
                  </a:cubicBezTo>
                  <a:cubicBezTo>
                    <a:pt x="62" y="157"/>
                    <a:pt x="62" y="157"/>
                    <a:pt x="58" y="163"/>
                  </a:cubicBezTo>
                  <a:cubicBezTo>
                    <a:pt x="57" y="163"/>
                    <a:pt x="56" y="164"/>
                    <a:pt x="56" y="164"/>
                  </a:cubicBezTo>
                  <a:cubicBezTo>
                    <a:pt x="55" y="164"/>
                    <a:pt x="55" y="164"/>
                    <a:pt x="54" y="163"/>
                  </a:cubicBezTo>
                  <a:cubicBezTo>
                    <a:pt x="49" y="158"/>
                    <a:pt x="48" y="160"/>
                    <a:pt x="42" y="155"/>
                  </a:cubicBezTo>
                  <a:cubicBezTo>
                    <a:pt x="41" y="154"/>
                    <a:pt x="41" y="151"/>
                    <a:pt x="42" y="150"/>
                  </a:cubicBezTo>
                  <a:cubicBezTo>
                    <a:pt x="46" y="144"/>
                    <a:pt x="46" y="143"/>
                    <a:pt x="50" y="138"/>
                  </a:cubicBezTo>
                  <a:cubicBezTo>
                    <a:pt x="51" y="137"/>
                    <a:pt x="51" y="137"/>
                    <a:pt x="52" y="137"/>
                  </a:cubicBezTo>
                  <a:close/>
                  <a:moveTo>
                    <a:pt x="47" y="132"/>
                  </a:moveTo>
                  <a:cubicBezTo>
                    <a:pt x="49" y="132"/>
                    <a:pt x="50" y="134"/>
                    <a:pt x="50" y="136"/>
                  </a:cubicBezTo>
                  <a:cubicBezTo>
                    <a:pt x="50" y="136"/>
                    <a:pt x="49" y="137"/>
                    <a:pt x="49" y="137"/>
                  </a:cubicBezTo>
                  <a:cubicBezTo>
                    <a:pt x="48" y="139"/>
                    <a:pt x="47" y="140"/>
                    <a:pt x="46" y="141"/>
                  </a:cubicBezTo>
                  <a:cubicBezTo>
                    <a:pt x="45" y="142"/>
                    <a:pt x="45" y="143"/>
                    <a:pt x="44" y="144"/>
                  </a:cubicBezTo>
                  <a:cubicBezTo>
                    <a:pt x="43" y="144"/>
                    <a:pt x="42" y="144"/>
                    <a:pt x="40" y="144"/>
                  </a:cubicBezTo>
                  <a:cubicBezTo>
                    <a:pt x="41" y="143"/>
                    <a:pt x="41" y="142"/>
                    <a:pt x="42" y="141"/>
                  </a:cubicBezTo>
                  <a:cubicBezTo>
                    <a:pt x="42" y="141"/>
                    <a:pt x="42" y="141"/>
                    <a:pt x="42" y="141"/>
                  </a:cubicBezTo>
                  <a:cubicBezTo>
                    <a:pt x="42" y="141"/>
                    <a:pt x="42" y="140"/>
                    <a:pt x="41" y="139"/>
                  </a:cubicBezTo>
                  <a:cubicBezTo>
                    <a:pt x="41" y="139"/>
                    <a:pt x="40" y="138"/>
                    <a:pt x="40" y="138"/>
                  </a:cubicBezTo>
                  <a:cubicBezTo>
                    <a:pt x="41" y="138"/>
                    <a:pt x="42" y="139"/>
                    <a:pt x="43" y="140"/>
                  </a:cubicBezTo>
                  <a:cubicBezTo>
                    <a:pt x="43" y="140"/>
                    <a:pt x="43" y="141"/>
                    <a:pt x="44" y="141"/>
                  </a:cubicBezTo>
                  <a:cubicBezTo>
                    <a:pt x="44" y="141"/>
                    <a:pt x="44" y="141"/>
                    <a:pt x="45" y="141"/>
                  </a:cubicBezTo>
                  <a:cubicBezTo>
                    <a:pt x="44" y="141"/>
                    <a:pt x="44" y="140"/>
                    <a:pt x="44" y="139"/>
                  </a:cubicBezTo>
                  <a:cubicBezTo>
                    <a:pt x="43" y="138"/>
                    <a:pt x="41" y="137"/>
                    <a:pt x="40" y="137"/>
                  </a:cubicBezTo>
                  <a:cubicBezTo>
                    <a:pt x="40" y="137"/>
                    <a:pt x="39" y="137"/>
                    <a:pt x="39" y="137"/>
                  </a:cubicBezTo>
                  <a:cubicBezTo>
                    <a:pt x="38" y="136"/>
                    <a:pt x="38" y="135"/>
                    <a:pt x="37" y="134"/>
                  </a:cubicBezTo>
                  <a:cubicBezTo>
                    <a:pt x="40" y="133"/>
                    <a:pt x="42" y="132"/>
                    <a:pt x="47" y="1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26"/>
            <p:cNvSpPr>
              <a:spLocks/>
            </p:cNvSpPr>
            <p:nvPr/>
          </p:nvSpPr>
          <p:spPr bwMode="auto">
            <a:xfrm>
              <a:off x="4975950" y="3132884"/>
              <a:ext cx="87793" cy="93746"/>
            </a:xfrm>
            <a:custGeom>
              <a:avLst/>
              <a:gdLst>
                <a:gd name="T0" fmla="*/ 14 w 37"/>
                <a:gd name="T1" fmla="*/ 3 h 39"/>
                <a:gd name="T2" fmla="*/ 3 w 37"/>
                <a:gd name="T3" fmla="*/ 25 h 39"/>
                <a:gd name="T4" fmla="*/ 26 w 37"/>
                <a:gd name="T5" fmla="*/ 36 h 39"/>
                <a:gd name="T6" fmla="*/ 26 w 37"/>
                <a:gd name="T7" fmla="*/ 36 h 39"/>
                <a:gd name="T8" fmla="*/ 26 w 37"/>
                <a:gd name="T9" fmla="*/ 35 h 39"/>
                <a:gd name="T10" fmla="*/ 25 w 37"/>
                <a:gd name="T11" fmla="*/ 35 h 39"/>
                <a:gd name="T12" fmla="*/ 4 w 37"/>
                <a:gd name="T13" fmla="*/ 25 h 39"/>
                <a:gd name="T14" fmla="*/ 15 w 37"/>
                <a:gd name="T15" fmla="*/ 4 h 39"/>
                <a:gd name="T16" fmla="*/ 35 w 37"/>
                <a:gd name="T17" fmla="*/ 14 h 39"/>
                <a:gd name="T18" fmla="*/ 36 w 37"/>
                <a:gd name="T19" fmla="*/ 17 h 39"/>
                <a:gd name="T20" fmla="*/ 37 w 37"/>
                <a:gd name="T21" fmla="*/ 17 h 39"/>
                <a:gd name="T22" fmla="*/ 36 w 37"/>
                <a:gd name="T23" fmla="*/ 14 h 39"/>
                <a:gd name="T24" fmla="*/ 14 w 37"/>
                <a:gd name="T25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9">
                  <a:moveTo>
                    <a:pt x="14" y="3"/>
                  </a:moveTo>
                  <a:cubicBezTo>
                    <a:pt x="5" y="6"/>
                    <a:pt x="0" y="16"/>
                    <a:pt x="3" y="25"/>
                  </a:cubicBezTo>
                  <a:cubicBezTo>
                    <a:pt x="6" y="34"/>
                    <a:pt x="16" y="39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5" y="35"/>
                    <a:pt x="25" y="35"/>
                  </a:cubicBezTo>
                  <a:cubicBezTo>
                    <a:pt x="17" y="38"/>
                    <a:pt x="7" y="33"/>
                    <a:pt x="4" y="25"/>
                  </a:cubicBezTo>
                  <a:cubicBezTo>
                    <a:pt x="2" y="16"/>
                    <a:pt x="6" y="7"/>
                    <a:pt x="15" y="4"/>
                  </a:cubicBezTo>
                  <a:cubicBezTo>
                    <a:pt x="23" y="1"/>
                    <a:pt x="32" y="6"/>
                    <a:pt x="35" y="14"/>
                  </a:cubicBezTo>
                  <a:cubicBezTo>
                    <a:pt x="36" y="15"/>
                    <a:pt x="36" y="16"/>
                    <a:pt x="36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6"/>
                    <a:pt x="37" y="15"/>
                    <a:pt x="36" y="14"/>
                  </a:cubicBezTo>
                  <a:cubicBezTo>
                    <a:pt x="33" y="5"/>
                    <a:pt x="23" y="0"/>
                    <a:pt x="14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27"/>
            <p:cNvSpPr>
              <a:spLocks/>
            </p:cNvSpPr>
            <p:nvPr/>
          </p:nvSpPr>
          <p:spPr bwMode="auto">
            <a:xfrm>
              <a:off x="4984878" y="3167108"/>
              <a:ext cx="32736" cy="23808"/>
            </a:xfrm>
            <a:custGeom>
              <a:avLst/>
              <a:gdLst>
                <a:gd name="T0" fmla="*/ 1 w 14"/>
                <a:gd name="T1" fmla="*/ 10 h 10"/>
                <a:gd name="T2" fmla="*/ 14 w 14"/>
                <a:gd name="T3" fmla="*/ 6 h 10"/>
                <a:gd name="T4" fmla="*/ 2 w 14"/>
                <a:gd name="T5" fmla="*/ 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0" y="6"/>
                    <a:pt x="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28"/>
            <p:cNvSpPr>
              <a:spLocks/>
            </p:cNvSpPr>
            <p:nvPr/>
          </p:nvSpPr>
          <p:spPr bwMode="auto">
            <a:xfrm>
              <a:off x="4992318" y="3147765"/>
              <a:ext cx="25296" cy="28273"/>
            </a:xfrm>
            <a:custGeom>
              <a:avLst/>
              <a:gdLst>
                <a:gd name="T0" fmla="*/ 0 w 11"/>
                <a:gd name="T1" fmla="*/ 6 h 12"/>
                <a:gd name="T2" fmla="*/ 11 w 11"/>
                <a:gd name="T3" fmla="*/ 12 h 12"/>
                <a:gd name="T4" fmla="*/ 7 w 11"/>
                <a:gd name="T5" fmla="*/ 0 h 12"/>
                <a:gd name="T6" fmla="*/ 0 w 11"/>
                <a:gd name="T7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2">
                  <a:moveTo>
                    <a:pt x="0" y="6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1"/>
                    <a:pt x="1" y="3"/>
                    <a:pt x="0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29"/>
            <p:cNvSpPr>
              <a:spLocks/>
            </p:cNvSpPr>
            <p:nvPr/>
          </p:nvSpPr>
          <p:spPr bwMode="auto">
            <a:xfrm>
              <a:off x="5013150" y="3143300"/>
              <a:ext cx="23808" cy="32736"/>
            </a:xfrm>
            <a:custGeom>
              <a:avLst/>
              <a:gdLst>
                <a:gd name="T0" fmla="*/ 0 w 10"/>
                <a:gd name="T1" fmla="*/ 1 h 14"/>
                <a:gd name="T2" fmla="*/ 4 w 10"/>
                <a:gd name="T3" fmla="*/ 14 h 14"/>
                <a:gd name="T4" fmla="*/ 10 w 10"/>
                <a:gd name="T5" fmla="*/ 2 h 14"/>
                <a:gd name="T6" fmla="*/ 0 w 10"/>
                <a:gd name="T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0" y="1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30"/>
            <p:cNvSpPr>
              <a:spLocks/>
            </p:cNvSpPr>
            <p:nvPr/>
          </p:nvSpPr>
          <p:spPr bwMode="auto">
            <a:xfrm>
              <a:off x="4989342" y="3183477"/>
              <a:ext cx="28272" cy="28273"/>
            </a:xfrm>
            <a:custGeom>
              <a:avLst/>
              <a:gdLst>
                <a:gd name="T0" fmla="*/ 7 w 12"/>
                <a:gd name="T1" fmla="*/ 12 h 12"/>
                <a:gd name="T2" fmla="*/ 12 w 12"/>
                <a:gd name="T3" fmla="*/ 0 h 12"/>
                <a:gd name="T4" fmla="*/ 0 w 12"/>
                <a:gd name="T5" fmla="*/ 4 h 12"/>
                <a:gd name="T6" fmla="*/ 7 w 12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7" y="12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8"/>
                    <a:pt x="4" y="10"/>
                    <a:pt x="7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31"/>
            <p:cNvSpPr>
              <a:spLocks/>
            </p:cNvSpPr>
            <p:nvPr/>
          </p:nvSpPr>
          <p:spPr bwMode="auto">
            <a:xfrm>
              <a:off x="5028030" y="3150741"/>
              <a:ext cx="28272" cy="25297"/>
            </a:xfrm>
            <a:custGeom>
              <a:avLst/>
              <a:gdLst>
                <a:gd name="T0" fmla="*/ 5 w 12"/>
                <a:gd name="T1" fmla="*/ 0 h 11"/>
                <a:gd name="T2" fmla="*/ 0 w 12"/>
                <a:gd name="T3" fmla="*/ 11 h 11"/>
                <a:gd name="T4" fmla="*/ 2 w 12"/>
                <a:gd name="T5" fmla="*/ 10 h 11"/>
                <a:gd name="T6" fmla="*/ 12 w 12"/>
                <a:gd name="T7" fmla="*/ 7 h 11"/>
                <a:gd name="T8" fmla="*/ 5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0"/>
                    <a:pt x="2" y="10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4"/>
                    <a:pt x="8" y="1"/>
                    <a:pt x="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32"/>
            <p:cNvSpPr>
              <a:spLocks/>
            </p:cNvSpPr>
            <p:nvPr/>
          </p:nvSpPr>
          <p:spPr bwMode="auto">
            <a:xfrm>
              <a:off x="5047375" y="3171573"/>
              <a:ext cx="11904" cy="2976"/>
            </a:xfrm>
            <a:custGeom>
              <a:avLst/>
              <a:gdLst>
                <a:gd name="T0" fmla="*/ 4 w 5"/>
                <a:gd name="T1" fmla="*/ 0 h 1"/>
                <a:gd name="T2" fmla="*/ 0 w 5"/>
                <a:gd name="T3" fmla="*/ 1 h 1"/>
                <a:gd name="T4" fmla="*/ 5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1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33"/>
            <p:cNvSpPr>
              <a:spLocks/>
            </p:cNvSpPr>
            <p:nvPr/>
          </p:nvSpPr>
          <p:spPr bwMode="auto">
            <a:xfrm>
              <a:off x="5008686" y="3187940"/>
              <a:ext cx="23808" cy="28273"/>
            </a:xfrm>
            <a:custGeom>
              <a:avLst/>
              <a:gdLst>
                <a:gd name="T0" fmla="*/ 10 w 10"/>
                <a:gd name="T1" fmla="*/ 11 h 12"/>
                <a:gd name="T2" fmla="*/ 7 w 10"/>
                <a:gd name="T3" fmla="*/ 1 h 12"/>
                <a:gd name="T4" fmla="*/ 5 w 10"/>
                <a:gd name="T5" fmla="*/ 0 h 12"/>
                <a:gd name="T6" fmla="*/ 0 w 10"/>
                <a:gd name="T7" fmla="*/ 11 h 12"/>
                <a:gd name="T8" fmla="*/ 10 w 10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10" y="1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2"/>
                    <a:pt x="7" y="12"/>
                    <a:pt x="10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34"/>
            <p:cNvSpPr>
              <a:spLocks/>
            </p:cNvSpPr>
            <p:nvPr/>
          </p:nvSpPr>
          <p:spPr bwMode="auto">
            <a:xfrm>
              <a:off x="5035471" y="3211749"/>
              <a:ext cx="0" cy="2976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35"/>
            <p:cNvSpPr>
              <a:spLocks/>
            </p:cNvSpPr>
            <p:nvPr/>
          </p:nvSpPr>
          <p:spPr bwMode="auto">
            <a:xfrm>
              <a:off x="5023567" y="3179012"/>
              <a:ext cx="139874" cy="391349"/>
            </a:xfrm>
            <a:custGeom>
              <a:avLst/>
              <a:gdLst>
                <a:gd name="T0" fmla="*/ 1 w 59"/>
                <a:gd name="T1" fmla="*/ 1 h 164"/>
                <a:gd name="T2" fmla="*/ 4 w 59"/>
                <a:gd name="T3" fmla="*/ 7 h 164"/>
                <a:gd name="T4" fmla="*/ 11 w 59"/>
                <a:gd name="T5" fmla="*/ 22 h 164"/>
                <a:gd name="T6" fmla="*/ 10 w 59"/>
                <a:gd name="T7" fmla="*/ 44 h 164"/>
                <a:gd name="T8" fmla="*/ 3 w 59"/>
                <a:gd name="T9" fmla="*/ 70 h 164"/>
                <a:gd name="T10" fmla="*/ 4 w 59"/>
                <a:gd name="T11" fmla="*/ 101 h 164"/>
                <a:gd name="T12" fmla="*/ 16 w 59"/>
                <a:gd name="T13" fmla="*/ 123 h 164"/>
                <a:gd name="T14" fmla="*/ 24 w 59"/>
                <a:gd name="T15" fmla="*/ 130 h 164"/>
                <a:gd name="T16" fmla="*/ 21 w 59"/>
                <a:gd name="T17" fmla="*/ 134 h 164"/>
                <a:gd name="T18" fmla="*/ 17 w 59"/>
                <a:gd name="T19" fmla="*/ 139 h 164"/>
                <a:gd name="T20" fmla="*/ 21 w 59"/>
                <a:gd name="T21" fmla="*/ 144 h 164"/>
                <a:gd name="T22" fmla="*/ 25 w 59"/>
                <a:gd name="T23" fmla="*/ 148 h 164"/>
                <a:gd name="T24" fmla="*/ 20 w 59"/>
                <a:gd name="T25" fmla="*/ 154 h 164"/>
                <a:gd name="T26" fmla="*/ 9 w 59"/>
                <a:gd name="T27" fmla="*/ 159 h 164"/>
                <a:gd name="T28" fmla="*/ 2 w 59"/>
                <a:gd name="T29" fmla="*/ 163 h 164"/>
                <a:gd name="T30" fmla="*/ 16 w 59"/>
                <a:gd name="T31" fmla="*/ 164 h 164"/>
                <a:gd name="T32" fmla="*/ 44 w 59"/>
                <a:gd name="T33" fmla="*/ 164 h 164"/>
                <a:gd name="T34" fmla="*/ 58 w 59"/>
                <a:gd name="T35" fmla="*/ 163 h 164"/>
                <a:gd name="T36" fmla="*/ 51 w 59"/>
                <a:gd name="T37" fmla="*/ 159 h 164"/>
                <a:gd name="T38" fmla="*/ 39 w 59"/>
                <a:gd name="T39" fmla="*/ 154 h 164"/>
                <a:gd name="T40" fmla="*/ 35 w 59"/>
                <a:gd name="T41" fmla="*/ 148 h 164"/>
                <a:gd name="T42" fmla="*/ 39 w 59"/>
                <a:gd name="T43" fmla="*/ 144 h 164"/>
                <a:gd name="T44" fmla="*/ 42 w 59"/>
                <a:gd name="T45" fmla="*/ 139 h 164"/>
                <a:gd name="T46" fmla="*/ 39 w 59"/>
                <a:gd name="T47" fmla="*/ 134 h 164"/>
                <a:gd name="T48" fmla="*/ 35 w 59"/>
                <a:gd name="T49" fmla="*/ 130 h 164"/>
                <a:gd name="T50" fmla="*/ 43 w 59"/>
                <a:gd name="T51" fmla="*/ 123 h 164"/>
                <a:gd name="T52" fmla="*/ 56 w 59"/>
                <a:gd name="T53" fmla="*/ 101 h 164"/>
                <a:gd name="T54" fmla="*/ 56 w 59"/>
                <a:gd name="T55" fmla="*/ 70 h 164"/>
                <a:gd name="T56" fmla="*/ 49 w 59"/>
                <a:gd name="T57" fmla="*/ 44 h 164"/>
                <a:gd name="T58" fmla="*/ 49 w 59"/>
                <a:gd name="T59" fmla="*/ 22 h 164"/>
                <a:gd name="T60" fmla="*/ 55 w 59"/>
                <a:gd name="T61" fmla="*/ 7 h 164"/>
                <a:gd name="T62" fmla="*/ 59 w 59"/>
                <a:gd name="T63" fmla="*/ 1 h 164"/>
                <a:gd name="T64" fmla="*/ 46 w 59"/>
                <a:gd name="T65" fmla="*/ 0 h 164"/>
                <a:gd name="T66" fmla="*/ 45 w 59"/>
                <a:gd name="T67" fmla="*/ 7 h 164"/>
                <a:gd name="T68" fmla="*/ 51 w 59"/>
                <a:gd name="T69" fmla="*/ 8 h 164"/>
                <a:gd name="T70" fmla="*/ 49 w 59"/>
                <a:gd name="T71" fmla="*/ 13 h 164"/>
                <a:gd name="T72" fmla="*/ 45 w 59"/>
                <a:gd name="T73" fmla="*/ 27 h 164"/>
                <a:gd name="T74" fmla="*/ 46 w 59"/>
                <a:gd name="T75" fmla="*/ 47 h 164"/>
                <a:gd name="T76" fmla="*/ 51 w 59"/>
                <a:gd name="T77" fmla="*/ 71 h 164"/>
                <a:gd name="T78" fmla="*/ 51 w 59"/>
                <a:gd name="T79" fmla="*/ 99 h 164"/>
                <a:gd name="T80" fmla="*/ 41 w 59"/>
                <a:gd name="T81" fmla="*/ 118 h 164"/>
                <a:gd name="T82" fmla="*/ 32 w 59"/>
                <a:gd name="T83" fmla="*/ 123 h 164"/>
                <a:gd name="T84" fmla="*/ 27 w 59"/>
                <a:gd name="T85" fmla="*/ 123 h 164"/>
                <a:gd name="T86" fmla="*/ 19 w 59"/>
                <a:gd name="T87" fmla="*/ 118 h 164"/>
                <a:gd name="T88" fmla="*/ 9 w 59"/>
                <a:gd name="T89" fmla="*/ 99 h 164"/>
                <a:gd name="T90" fmla="*/ 8 w 59"/>
                <a:gd name="T91" fmla="*/ 71 h 164"/>
                <a:gd name="T92" fmla="*/ 14 w 59"/>
                <a:gd name="T93" fmla="*/ 47 h 164"/>
                <a:gd name="T94" fmla="*/ 15 w 59"/>
                <a:gd name="T95" fmla="*/ 27 h 164"/>
                <a:gd name="T96" fmla="*/ 10 w 59"/>
                <a:gd name="T97" fmla="*/ 13 h 164"/>
                <a:gd name="T98" fmla="*/ 8 w 59"/>
                <a:gd name="T99" fmla="*/ 8 h 164"/>
                <a:gd name="T100" fmla="*/ 19 w 59"/>
                <a:gd name="T101" fmla="*/ 7 h 164"/>
                <a:gd name="T102" fmla="*/ 41 w 59"/>
                <a:gd name="T103" fmla="*/ 7 h 164"/>
                <a:gd name="T104" fmla="*/ 41 w 59"/>
                <a:gd name="T105" fmla="*/ 7 h 164"/>
                <a:gd name="T106" fmla="*/ 42 w 59"/>
                <a:gd name="T107" fmla="*/ 0 h 164"/>
                <a:gd name="T108" fmla="*/ 15 w 59"/>
                <a:gd name="T109" fmla="*/ 0 h 164"/>
                <a:gd name="T110" fmla="*/ 1 w 59"/>
                <a:gd name="T111" fmla="*/ 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9" h="164">
                  <a:moveTo>
                    <a:pt x="1" y="1"/>
                  </a:moveTo>
                  <a:cubicBezTo>
                    <a:pt x="1" y="2"/>
                    <a:pt x="3" y="5"/>
                    <a:pt x="4" y="7"/>
                  </a:cubicBezTo>
                  <a:cubicBezTo>
                    <a:pt x="6" y="9"/>
                    <a:pt x="9" y="16"/>
                    <a:pt x="11" y="22"/>
                  </a:cubicBezTo>
                  <a:cubicBezTo>
                    <a:pt x="12" y="28"/>
                    <a:pt x="12" y="38"/>
                    <a:pt x="10" y="44"/>
                  </a:cubicBezTo>
                  <a:cubicBezTo>
                    <a:pt x="8" y="51"/>
                    <a:pt x="5" y="62"/>
                    <a:pt x="3" y="70"/>
                  </a:cubicBezTo>
                  <a:cubicBezTo>
                    <a:pt x="1" y="78"/>
                    <a:pt x="2" y="92"/>
                    <a:pt x="4" y="101"/>
                  </a:cubicBezTo>
                  <a:cubicBezTo>
                    <a:pt x="6" y="110"/>
                    <a:pt x="11" y="120"/>
                    <a:pt x="16" y="123"/>
                  </a:cubicBezTo>
                  <a:cubicBezTo>
                    <a:pt x="20" y="126"/>
                    <a:pt x="24" y="129"/>
                    <a:pt x="24" y="130"/>
                  </a:cubicBezTo>
                  <a:cubicBezTo>
                    <a:pt x="24" y="131"/>
                    <a:pt x="23" y="132"/>
                    <a:pt x="21" y="134"/>
                  </a:cubicBezTo>
                  <a:cubicBezTo>
                    <a:pt x="19" y="135"/>
                    <a:pt x="17" y="137"/>
                    <a:pt x="17" y="139"/>
                  </a:cubicBezTo>
                  <a:cubicBezTo>
                    <a:pt x="17" y="141"/>
                    <a:pt x="19" y="143"/>
                    <a:pt x="21" y="144"/>
                  </a:cubicBezTo>
                  <a:cubicBezTo>
                    <a:pt x="23" y="145"/>
                    <a:pt x="25" y="147"/>
                    <a:pt x="25" y="148"/>
                  </a:cubicBezTo>
                  <a:cubicBezTo>
                    <a:pt x="25" y="149"/>
                    <a:pt x="23" y="152"/>
                    <a:pt x="20" y="154"/>
                  </a:cubicBezTo>
                  <a:cubicBezTo>
                    <a:pt x="18" y="156"/>
                    <a:pt x="13" y="158"/>
                    <a:pt x="9" y="159"/>
                  </a:cubicBezTo>
                  <a:cubicBezTo>
                    <a:pt x="5" y="160"/>
                    <a:pt x="2" y="162"/>
                    <a:pt x="2" y="163"/>
                  </a:cubicBezTo>
                  <a:cubicBezTo>
                    <a:pt x="2" y="164"/>
                    <a:pt x="8" y="164"/>
                    <a:pt x="16" y="164"/>
                  </a:cubicBezTo>
                  <a:cubicBezTo>
                    <a:pt x="23" y="164"/>
                    <a:pt x="36" y="164"/>
                    <a:pt x="44" y="164"/>
                  </a:cubicBezTo>
                  <a:cubicBezTo>
                    <a:pt x="51" y="164"/>
                    <a:pt x="58" y="164"/>
                    <a:pt x="58" y="163"/>
                  </a:cubicBezTo>
                  <a:cubicBezTo>
                    <a:pt x="58" y="162"/>
                    <a:pt x="55" y="160"/>
                    <a:pt x="51" y="159"/>
                  </a:cubicBezTo>
                  <a:cubicBezTo>
                    <a:pt x="47" y="158"/>
                    <a:pt x="42" y="156"/>
                    <a:pt x="39" y="154"/>
                  </a:cubicBezTo>
                  <a:cubicBezTo>
                    <a:pt x="37" y="152"/>
                    <a:pt x="35" y="149"/>
                    <a:pt x="35" y="148"/>
                  </a:cubicBezTo>
                  <a:cubicBezTo>
                    <a:pt x="35" y="147"/>
                    <a:pt x="36" y="145"/>
                    <a:pt x="39" y="144"/>
                  </a:cubicBezTo>
                  <a:cubicBezTo>
                    <a:pt x="40" y="143"/>
                    <a:pt x="42" y="141"/>
                    <a:pt x="42" y="139"/>
                  </a:cubicBezTo>
                  <a:cubicBezTo>
                    <a:pt x="42" y="137"/>
                    <a:pt x="41" y="135"/>
                    <a:pt x="39" y="134"/>
                  </a:cubicBezTo>
                  <a:cubicBezTo>
                    <a:pt x="37" y="132"/>
                    <a:pt x="35" y="131"/>
                    <a:pt x="35" y="130"/>
                  </a:cubicBezTo>
                  <a:cubicBezTo>
                    <a:pt x="35" y="129"/>
                    <a:pt x="39" y="126"/>
                    <a:pt x="43" y="123"/>
                  </a:cubicBezTo>
                  <a:cubicBezTo>
                    <a:pt x="48" y="120"/>
                    <a:pt x="53" y="110"/>
                    <a:pt x="56" y="101"/>
                  </a:cubicBezTo>
                  <a:cubicBezTo>
                    <a:pt x="58" y="92"/>
                    <a:pt x="58" y="78"/>
                    <a:pt x="56" y="70"/>
                  </a:cubicBezTo>
                  <a:cubicBezTo>
                    <a:pt x="55" y="62"/>
                    <a:pt x="52" y="51"/>
                    <a:pt x="49" y="44"/>
                  </a:cubicBezTo>
                  <a:cubicBezTo>
                    <a:pt x="47" y="38"/>
                    <a:pt x="47" y="28"/>
                    <a:pt x="49" y="22"/>
                  </a:cubicBezTo>
                  <a:cubicBezTo>
                    <a:pt x="51" y="16"/>
                    <a:pt x="53" y="9"/>
                    <a:pt x="55" y="7"/>
                  </a:cubicBezTo>
                  <a:cubicBezTo>
                    <a:pt x="57" y="5"/>
                    <a:pt x="58" y="2"/>
                    <a:pt x="59" y="1"/>
                  </a:cubicBezTo>
                  <a:cubicBezTo>
                    <a:pt x="59" y="1"/>
                    <a:pt x="54" y="0"/>
                    <a:pt x="46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9" y="7"/>
                    <a:pt x="52" y="8"/>
                    <a:pt x="51" y="8"/>
                  </a:cubicBezTo>
                  <a:cubicBezTo>
                    <a:pt x="51" y="9"/>
                    <a:pt x="50" y="11"/>
                    <a:pt x="49" y="13"/>
                  </a:cubicBezTo>
                  <a:cubicBezTo>
                    <a:pt x="48" y="15"/>
                    <a:pt x="46" y="22"/>
                    <a:pt x="45" y="27"/>
                  </a:cubicBezTo>
                  <a:cubicBezTo>
                    <a:pt x="44" y="32"/>
                    <a:pt x="44" y="41"/>
                    <a:pt x="46" y="47"/>
                  </a:cubicBezTo>
                  <a:cubicBezTo>
                    <a:pt x="47" y="53"/>
                    <a:pt x="50" y="63"/>
                    <a:pt x="51" y="71"/>
                  </a:cubicBezTo>
                  <a:cubicBezTo>
                    <a:pt x="53" y="78"/>
                    <a:pt x="52" y="90"/>
                    <a:pt x="51" y="99"/>
                  </a:cubicBezTo>
                  <a:cubicBezTo>
                    <a:pt x="49" y="107"/>
                    <a:pt x="44" y="116"/>
                    <a:pt x="41" y="118"/>
                  </a:cubicBezTo>
                  <a:cubicBezTo>
                    <a:pt x="37" y="121"/>
                    <a:pt x="33" y="123"/>
                    <a:pt x="32" y="123"/>
                  </a:cubicBezTo>
                  <a:cubicBezTo>
                    <a:pt x="31" y="123"/>
                    <a:pt x="29" y="123"/>
                    <a:pt x="27" y="123"/>
                  </a:cubicBezTo>
                  <a:cubicBezTo>
                    <a:pt x="26" y="123"/>
                    <a:pt x="22" y="121"/>
                    <a:pt x="19" y="118"/>
                  </a:cubicBezTo>
                  <a:cubicBezTo>
                    <a:pt x="15" y="116"/>
                    <a:pt x="10" y="107"/>
                    <a:pt x="9" y="99"/>
                  </a:cubicBezTo>
                  <a:cubicBezTo>
                    <a:pt x="7" y="90"/>
                    <a:pt x="7" y="78"/>
                    <a:pt x="8" y="71"/>
                  </a:cubicBezTo>
                  <a:cubicBezTo>
                    <a:pt x="9" y="63"/>
                    <a:pt x="12" y="53"/>
                    <a:pt x="14" y="47"/>
                  </a:cubicBezTo>
                  <a:cubicBezTo>
                    <a:pt x="15" y="41"/>
                    <a:pt x="16" y="32"/>
                    <a:pt x="15" y="27"/>
                  </a:cubicBezTo>
                  <a:cubicBezTo>
                    <a:pt x="13" y="22"/>
                    <a:pt x="11" y="15"/>
                    <a:pt x="10" y="13"/>
                  </a:cubicBezTo>
                  <a:cubicBezTo>
                    <a:pt x="9" y="11"/>
                    <a:pt x="8" y="9"/>
                    <a:pt x="8" y="8"/>
                  </a:cubicBezTo>
                  <a:cubicBezTo>
                    <a:pt x="8" y="8"/>
                    <a:pt x="12" y="7"/>
                    <a:pt x="19" y="7"/>
                  </a:cubicBezTo>
                  <a:cubicBezTo>
                    <a:pt x="25" y="7"/>
                    <a:pt x="35" y="7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4" y="0"/>
                    <a:pt x="22" y="0"/>
                    <a:pt x="15" y="0"/>
                  </a:cubicBezTo>
                  <a:cubicBezTo>
                    <a:pt x="7" y="0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36"/>
            <p:cNvSpPr>
              <a:spLocks/>
            </p:cNvSpPr>
            <p:nvPr/>
          </p:nvSpPr>
          <p:spPr bwMode="auto">
            <a:xfrm>
              <a:off x="5138143" y="3056995"/>
              <a:ext cx="75888" cy="56545"/>
            </a:xfrm>
            <a:custGeom>
              <a:avLst/>
              <a:gdLst>
                <a:gd name="T0" fmla="*/ 1 w 32"/>
                <a:gd name="T1" fmla="*/ 23 h 24"/>
                <a:gd name="T2" fmla="*/ 1 w 32"/>
                <a:gd name="T3" fmla="*/ 23 h 24"/>
                <a:gd name="T4" fmla="*/ 2 w 32"/>
                <a:gd name="T5" fmla="*/ 24 h 24"/>
                <a:gd name="T6" fmla="*/ 3 w 32"/>
                <a:gd name="T7" fmla="*/ 22 h 24"/>
                <a:gd name="T8" fmla="*/ 4 w 32"/>
                <a:gd name="T9" fmla="*/ 21 h 24"/>
                <a:gd name="T10" fmla="*/ 3 w 32"/>
                <a:gd name="T11" fmla="*/ 20 h 24"/>
                <a:gd name="T12" fmla="*/ 4 w 32"/>
                <a:gd name="T13" fmla="*/ 20 h 24"/>
                <a:gd name="T14" fmla="*/ 3 w 32"/>
                <a:gd name="T15" fmla="*/ 19 h 24"/>
                <a:gd name="T16" fmla="*/ 4 w 32"/>
                <a:gd name="T17" fmla="*/ 18 h 24"/>
                <a:gd name="T18" fmla="*/ 4 w 32"/>
                <a:gd name="T19" fmla="*/ 17 h 24"/>
                <a:gd name="T20" fmla="*/ 5 w 32"/>
                <a:gd name="T21" fmla="*/ 16 h 24"/>
                <a:gd name="T22" fmla="*/ 5 w 32"/>
                <a:gd name="T23" fmla="*/ 16 h 24"/>
                <a:gd name="T24" fmla="*/ 6 w 32"/>
                <a:gd name="T25" fmla="*/ 15 h 24"/>
                <a:gd name="T26" fmla="*/ 6 w 32"/>
                <a:gd name="T27" fmla="*/ 15 h 24"/>
                <a:gd name="T28" fmla="*/ 7 w 32"/>
                <a:gd name="T29" fmla="*/ 14 h 24"/>
                <a:gd name="T30" fmla="*/ 7 w 32"/>
                <a:gd name="T31" fmla="*/ 14 h 24"/>
                <a:gd name="T32" fmla="*/ 8 w 32"/>
                <a:gd name="T33" fmla="*/ 13 h 24"/>
                <a:gd name="T34" fmla="*/ 8 w 32"/>
                <a:gd name="T35" fmla="*/ 13 h 24"/>
                <a:gd name="T36" fmla="*/ 9 w 32"/>
                <a:gd name="T37" fmla="*/ 13 h 24"/>
                <a:gd name="T38" fmla="*/ 31 w 32"/>
                <a:gd name="T39" fmla="*/ 2 h 24"/>
                <a:gd name="T40" fmla="*/ 30 w 32"/>
                <a:gd name="T41" fmla="*/ 0 h 24"/>
                <a:gd name="T42" fmla="*/ 7 w 32"/>
                <a:gd name="T43" fmla="*/ 10 h 24"/>
                <a:gd name="T44" fmla="*/ 6 w 32"/>
                <a:gd name="T45" fmla="*/ 11 h 24"/>
                <a:gd name="T46" fmla="*/ 5 w 32"/>
                <a:gd name="T47" fmla="*/ 11 h 24"/>
                <a:gd name="T48" fmla="*/ 5 w 32"/>
                <a:gd name="T49" fmla="*/ 12 h 24"/>
                <a:gd name="T50" fmla="*/ 4 w 32"/>
                <a:gd name="T51" fmla="*/ 13 h 24"/>
                <a:gd name="T52" fmla="*/ 3 w 32"/>
                <a:gd name="T53" fmla="*/ 14 h 24"/>
                <a:gd name="T54" fmla="*/ 3 w 32"/>
                <a:gd name="T55" fmla="*/ 14 h 24"/>
                <a:gd name="T56" fmla="*/ 2 w 32"/>
                <a:gd name="T57" fmla="*/ 15 h 24"/>
                <a:gd name="T58" fmla="*/ 3 w 32"/>
                <a:gd name="T59" fmla="*/ 16 h 24"/>
                <a:gd name="T60" fmla="*/ 2 w 32"/>
                <a:gd name="T61" fmla="*/ 16 h 24"/>
                <a:gd name="T62" fmla="*/ 2 w 32"/>
                <a:gd name="T63" fmla="*/ 17 h 24"/>
                <a:gd name="T64" fmla="*/ 1 w 32"/>
                <a:gd name="T65" fmla="*/ 18 h 24"/>
                <a:gd name="T66" fmla="*/ 2 w 32"/>
                <a:gd name="T67" fmla="*/ 19 h 24"/>
                <a:gd name="T68" fmla="*/ 0 w 32"/>
                <a:gd name="T69" fmla="*/ 20 h 24"/>
                <a:gd name="T70" fmla="*/ 1 w 32"/>
                <a:gd name="T71" fmla="*/ 21 h 24"/>
                <a:gd name="T72" fmla="*/ 1 w 32"/>
                <a:gd name="T7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" h="24"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1"/>
                  </a:cubicBezTo>
                  <a:cubicBezTo>
                    <a:pt x="4" y="21"/>
                    <a:pt x="4" y="21"/>
                    <a:pt x="3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5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6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7" y="15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7" y="14"/>
                    <a:pt x="8" y="14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2" y="1"/>
                    <a:pt x="31" y="1"/>
                  </a:cubicBezTo>
                  <a:cubicBezTo>
                    <a:pt x="31" y="0"/>
                    <a:pt x="31" y="0"/>
                    <a:pt x="30" y="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7" y="10"/>
                    <a:pt x="7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4" y="13"/>
                    <a:pt x="3" y="13"/>
                    <a:pt x="3" y="13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2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1" y="18"/>
                    <a:pt x="1" y="18"/>
                  </a:cubicBezTo>
                  <a:cubicBezTo>
                    <a:pt x="1" y="18"/>
                    <a:pt x="1" y="18"/>
                    <a:pt x="1" y="19"/>
                  </a:cubicBezTo>
                  <a:cubicBezTo>
                    <a:pt x="1" y="19"/>
                    <a:pt x="1" y="19"/>
                    <a:pt x="2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0" y="23"/>
                    <a:pt x="0" y="23"/>
                    <a:pt x="0" y="23"/>
                  </a:cubicBezTo>
                  <a:lnTo>
                    <a:pt x="1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37"/>
            <p:cNvSpPr>
              <a:spLocks/>
            </p:cNvSpPr>
            <p:nvPr/>
          </p:nvSpPr>
          <p:spPr bwMode="auto">
            <a:xfrm>
              <a:off x="5044399" y="3155204"/>
              <a:ext cx="98209" cy="309507"/>
            </a:xfrm>
            <a:custGeom>
              <a:avLst/>
              <a:gdLst>
                <a:gd name="T0" fmla="*/ 36 w 41"/>
                <a:gd name="T1" fmla="*/ 0 h 130"/>
                <a:gd name="T2" fmla="*/ 32 w 41"/>
                <a:gd name="T3" fmla="*/ 22 h 130"/>
                <a:gd name="T4" fmla="*/ 31 w 41"/>
                <a:gd name="T5" fmla="*/ 22 h 130"/>
                <a:gd name="T6" fmla="*/ 21 w 41"/>
                <a:gd name="T7" fmla="*/ 22 h 130"/>
                <a:gd name="T8" fmla="*/ 3 w 41"/>
                <a:gd name="T9" fmla="*/ 23 h 130"/>
                <a:gd name="T10" fmla="*/ 5 w 41"/>
                <a:gd name="T11" fmla="*/ 29 h 130"/>
                <a:gd name="T12" fmla="*/ 8 w 41"/>
                <a:gd name="T13" fmla="*/ 42 h 130"/>
                <a:gd name="T14" fmla="*/ 6 w 41"/>
                <a:gd name="T15" fmla="*/ 60 h 130"/>
                <a:gd name="T16" fmla="*/ 1 w 41"/>
                <a:gd name="T17" fmla="*/ 81 h 130"/>
                <a:gd name="T18" fmla="*/ 2 w 41"/>
                <a:gd name="T19" fmla="*/ 107 h 130"/>
                <a:gd name="T20" fmla="*/ 11 w 41"/>
                <a:gd name="T21" fmla="*/ 125 h 130"/>
                <a:gd name="T22" fmla="*/ 19 w 41"/>
                <a:gd name="T23" fmla="*/ 130 h 130"/>
                <a:gd name="T24" fmla="*/ 23 w 41"/>
                <a:gd name="T25" fmla="*/ 130 h 130"/>
                <a:gd name="T26" fmla="*/ 31 w 41"/>
                <a:gd name="T27" fmla="*/ 125 h 130"/>
                <a:gd name="T28" fmla="*/ 40 w 41"/>
                <a:gd name="T29" fmla="*/ 107 h 130"/>
                <a:gd name="T30" fmla="*/ 40 w 41"/>
                <a:gd name="T31" fmla="*/ 81 h 130"/>
                <a:gd name="T32" fmla="*/ 35 w 41"/>
                <a:gd name="T33" fmla="*/ 60 h 130"/>
                <a:gd name="T34" fmla="*/ 33 w 41"/>
                <a:gd name="T35" fmla="*/ 42 h 130"/>
                <a:gd name="T36" fmla="*/ 36 w 41"/>
                <a:gd name="T37" fmla="*/ 29 h 130"/>
                <a:gd name="T38" fmla="*/ 38 w 41"/>
                <a:gd name="T39" fmla="*/ 23 h 130"/>
                <a:gd name="T40" fmla="*/ 35 w 41"/>
                <a:gd name="T41" fmla="*/ 23 h 130"/>
                <a:gd name="T42" fmla="*/ 34 w 41"/>
                <a:gd name="T43" fmla="*/ 23 h 130"/>
                <a:gd name="T44" fmla="*/ 38 w 41"/>
                <a:gd name="T45" fmla="*/ 0 h 130"/>
                <a:gd name="T46" fmla="*/ 36 w 41"/>
                <a:gd name="T4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130">
                  <a:moveTo>
                    <a:pt x="36" y="0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1" y="22"/>
                    <a:pt x="31" y="22"/>
                  </a:cubicBezTo>
                  <a:cubicBezTo>
                    <a:pt x="28" y="22"/>
                    <a:pt x="25" y="22"/>
                    <a:pt x="21" y="22"/>
                  </a:cubicBezTo>
                  <a:cubicBezTo>
                    <a:pt x="11" y="22"/>
                    <a:pt x="3" y="23"/>
                    <a:pt x="3" y="23"/>
                  </a:cubicBezTo>
                  <a:cubicBezTo>
                    <a:pt x="3" y="23"/>
                    <a:pt x="4" y="26"/>
                    <a:pt x="5" y="29"/>
                  </a:cubicBezTo>
                  <a:cubicBezTo>
                    <a:pt x="6" y="32"/>
                    <a:pt x="7" y="38"/>
                    <a:pt x="8" y="42"/>
                  </a:cubicBezTo>
                  <a:cubicBezTo>
                    <a:pt x="9" y="47"/>
                    <a:pt x="8" y="54"/>
                    <a:pt x="6" y="60"/>
                  </a:cubicBezTo>
                  <a:cubicBezTo>
                    <a:pt x="5" y="65"/>
                    <a:pt x="2" y="75"/>
                    <a:pt x="1" y="81"/>
                  </a:cubicBezTo>
                  <a:cubicBezTo>
                    <a:pt x="0" y="88"/>
                    <a:pt x="0" y="100"/>
                    <a:pt x="2" y="107"/>
                  </a:cubicBezTo>
                  <a:cubicBezTo>
                    <a:pt x="3" y="115"/>
                    <a:pt x="7" y="123"/>
                    <a:pt x="11" y="125"/>
                  </a:cubicBezTo>
                  <a:cubicBezTo>
                    <a:pt x="14" y="128"/>
                    <a:pt x="18" y="130"/>
                    <a:pt x="19" y="130"/>
                  </a:cubicBezTo>
                  <a:cubicBezTo>
                    <a:pt x="20" y="130"/>
                    <a:pt x="22" y="130"/>
                    <a:pt x="23" y="130"/>
                  </a:cubicBezTo>
                  <a:cubicBezTo>
                    <a:pt x="24" y="130"/>
                    <a:pt x="27" y="128"/>
                    <a:pt x="31" y="125"/>
                  </a:cubicBezTo>
                  <a:cubicBezTo>
                    <a:pt x="34" y="123"/>
                    <a:pt x="38" y="115"/>
                    <a:pt x="40" y="107"/>
                  </a:cubicBezTo>
                  <a:cubicBezTo>
                    <a:pt x="41" y="100"/>
                    <a:pt x="41" y="88"/>
                    <a:pt x="40" y="81"/>
                  </a:cubicBezTo>
                  <a:cubicBezTo>
                    <a:pt x="39" y="75"/>
                    <a:pt x="37" y="65"/>
                    <a:pt x="35" y="60"/>
                  </a:cubicBezTo>
                  <a:cubicBezTo>
                    <a:pt x="33" y="54"/>
                    <a:pt x="33" y="47"/>
                    <a:pt x="33" y="42"/>
                  </a:cubicBezTo>
                  <a:cubicBezTo>
                    <a:pt x="34" y="38"/>
                    <a:pt x="35" y="32"/>
                    <a:pt x="36" y="29"/>
                  </a:cubicBezTo>
                  <a:cubicBezTo>
                    <a:pt x="37" y="26"/>
                    <a:pt x="38" y="23"/>
                    <a:pt x="38" y="23"/>
                  </a:cubicBezTo>
                  <a:cubicBezTo>
                    <a:pt x="38" y="23"/>
                    <a:pt x="37" y="23"/>
                    <a:pt x="35" y="23"/>
                  </a:cubicBezTo>
                  <a:cubicBezTo>
                    <a:pt x="35" y="23"/>
                    <a:pt x="34" y="23"/>
                    <a:pt x="34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38"/>
            <p:cNvSpPr>
              <a:spLocks/>
            </p:cNvSpPr>
            <p:nvPr/>
          </p:nvSpPr>
          <p:spPr bwMode="auto">
            <a:xfrm>
              <a:off x="5071183" y="3116516"/>
              <a:ext cx="126481" cy="46129"/>
            </a:xfrm>
            <a:custGeom>
              <a:avLst/>
              <a:gdLst>
                <a:gd name="T0" fmla="*/ 1 w 53"/>
                <a:gd name="T1" fmla="*/ 9 h 19"/>
                <a:gd name="T2" fmla="*/ 1 w 53"/>
                <a:gd name="T3" fmla="*/ 9 h 19"/>
                <a:gd name="T4" fmla="*/ 1 w 53"/>
                <a:gd name="T5" fmla="*/ 9 h 19"/>
                <a:gd name="T6" fmla="*/ 3 w 53"/>
                <a:gd name="T7" fmla="*/ 9 h 19"/>
                <a:gd name="T8" fmla="*/ 4 w 53"/>
                <a:gd name="T9" fmla="*/ 9 h 19"/>
                <a:gd name="T10" fmla="*/ 8 w 53"/>
                <a:gd name="T11" fmla="*/ 11 h 19"/>
                <a:gd name="T12" fmla="*/ 10 w 53"/>
                <a:gd name="T13" fmla="*/ 12 h 19"/>
                <a:gd name="T14" fmla="*/ 9 w 53"/>
                <a:gd name="T15" fmla="*/ 12 h 19"/>
                <a:gd name="T16" fmla="*/ 9 w 53"/>
                <a:gd name="T17" fmla="*/ 13 h 19"/>
                <a:gd name="T18" fmla="*/ 9 w 53"/>
                <a:gd name="T19" fmla="*/ 13 h 19"/>
                <a:gd name="T20" fmla="*/ 10 w 53"/>
                <a:gd name="T21" fmla="*/ 13 h 19"/>
                <a:gd name="T22" fmla="*/ 10 w 53"/>
                <a:gd name="T23" fmla="*/ 13 h 19"/>
                <a:gd name="T24" fmla="*/ 12 w 53"/>
                <a:gd name="T25" fmla="*/ 12 h 19"/>
                <a:gd name="T26" fmla="*/ 13 w 53"/>
                <a:gd name="T27" fmla="*/ 12 h 19"/>
                <a:gd name="T28" fmla="*/ 16 w 53"/>
                <a:gd name="T29" fmla="*/ 13 h 19"/>
                <a:gd name="T30" fmla="*/ 18 w 53"/>
                <a:gd name="T31" fmla="*/ 13 h 19"/>
                <a:gd name="T32" fmla="*/ 20 w 53"/>
                <a:gd name="T33" fmla="*/ 14 h 19"/>
                <a:gd name="T34" fmla="*/ 21 w 53"/>
                <a:gd name="T35" fmla="*/ 15 h 19"/>
                <a:gd name="T36" fmla="*/ 21 w 53"/>
                <a:gd name="T37" fmla="*/ 16 h 19"/>
                <a:gd name="T38" fmla="*/ 21 w 53"/>
                <a:gd name="T39" fmla="*/ 16 h 19"/>
                <a:gd name="T40" fmla="*/ 21 w 53"/>
                <a:gd name="T41" fmla="*/ 16 h 19"/>
                <a:gd name="T42" fmla="*/ 22 w 53"/>
                <a:gd name="T43" fmla="*/ 15 h 19"/>
                <a:gd name="T44" fmla="*/ 23 w 53"/>
                <a:gd name="T45" fmla="*/ 15 h 19"/>
                <a:gd name="T46" fmla="*/ 24 w 53"/>
                <a:gd name="T47" fmla="*/ 15 h 19"/>
                <a:gd name="T48" fmla="*/ 25 w 53"/>
                <a:gd name="T49" fmla="*/ 15 h 19"/>
                <a:gd name="T50" fmla="*/ 27 w 53"/>
                <a:gd name="T51" fmla="*/ 15 h 19"/>
                <a:gd name="T52" fmla="*/ 29 w 53"/>
                <a:gd name="T53" fmla="*/ 15 h 19"/>
                <a:gd name="T54" fmla="*/ 30 w 53"/>
                <a:gd name="T55" fmla="*/ 16 h 19"/>
                <a:gd name="T56" fmla="*/ 31 w 53"/>
                <a:gd name="T57" fmla="*/ 17 h 19"/>
                <a:gd name="T58" fmla="*/ 31 w 53"/>
                <a:gd name="T59" fmla="*/ 18 h 19"/>
                <a:gd name="T60" fmla="*/ 31 w 53"/>
                <a:gd name="T61" fmla="*/ 18 h 19"/>
                <a:gd name="T62" fmla="*/ 31 w 53"/>
                <a:gd name="T63" fmla="*/ 18 h 19"/>
                <a:gd name="T64" fmla="*/ 32 w 53"/>
                <a:gd name="T65" fmla="*/ 17 h 19"/>
                <a:gd name="T66" fmla="*/ 33 w 53"/>
                <a:gd name="T67" fmla="*/ 16 h 19"/>
                <a:gd name="T68" fmla="*/ 34 w 53"/>
                <a:gd name="T69" fmla="*/ 16 h 19"/>
                <a:gd name="T70" fmla="*/ 37 w 53"/>
                <a:gd name="T71" fmla="*/ 16 h 19"/>
                <a:gd name="T72" fmla="*/ 39 w 53"/>
                <a:gd name="T73" fmla="*/ 16 h 19"/>
                <a:gd name="T74" fmla="*/ 40 w 53"/>
                <a:gd name="T75" fmla="*/ 17 h 19"/>
                <a:gd name="T76" fmla="*/ 41 w 53"/>
                <a:gd name="T77" fmla="*/ 17 h 19"/>
                <a:gd name="T78" fmla="*/ 43 w 53"/>
                <a:gd name="T79" fmla="*/ 19 h 19"/>
                <a:gd name="T80" fmla="*/ 43 w 53"/>
                <a:gd name="T81" fmla="*/ 19 h 19"/>
                <a:gd name="T82" fmla="*/ 43 w 53"/>
                <a:gd name="T83" fmla="*/ 19 h 19"/>
                <a:gd name="T84" fmla="*/ 43 w 53"/>
                <a:gd name="T85" fmla="*/ 19 h 19"/>
                <a:gd name="T86" fmla="*/ 43 w 53"/>
                <a:gd name="T87" fmla="*/ 18 h 19"/>
                <a:gd name="T88" fmla="*/ 43 w 53"/>
                <a:gd name="T89" fmla="*/ 17 h 19"/>
                <a:gd name="T90" fmla="*/ 45 w 53"/>
                <a:gd name="T91" fmla="*/ 17 h 19"/>
                <a:gd name="T92" fmla="*/ 48 w 53"/>
                <a:gd name="T93" fmla="*/ 17 h 19"/>
                <a:gd name="T94" fmla="*/ 50 w 53"/>
                <a:gd name="T95" fmla="*/ 17 h 19"/>
                <a:gd name="T96" fmla="*/ 52 w 53"/>
                <a:gd name="T97" fmla="*/ 18 h 19"/>
                <a:gd name="T98" fmla="*/ 52 w 53"/>
                <a:gd name="T99" fmla="*/ 18 h 19"/>
                <a:gd name="T100" fmla="*/ 53 w 53"/>
                <a:gd name="T101" fmla="*/ 18 h 19"/>
                <a:gd name="T102" fmla="*/ 53 w 53"/>
                <a:gd name="T103" fmla="*/ 18 h 19"/>
                <a:gd name="T104" fmla="*/ 41 w 53"/>
                <a:gd name="T105" fmla="*/ 9 h 19"/>
                <a:gd name="T106" fmla="*/ 29 w 53"/>
                <a:gd name="T107" fmla="*/ 0 h 19"/>
                <a:gd name="T108" fmla="*/ 29 w 53"/>
                <a:gd name="T109" fmla="*/ 0 h 19"/>
                <a:gd name="T110" fmla="*/ 29 w 53"/>
                <a:gd name="T111" fmla="*/ 0 h 19"/>
                <a:gd name="T112" fmla="*/ 29 w 53"/>
                <a:gd name="T113" fmla="*/ 0 h 19"/>
                <a:gd name="T114" fmla="*/ 29 w 53"/>
                <a:gd name="T115" fmla="*/ 0 h 19"/>
                <a:gd name="T116" fmla="*/ 29 w 53"/>
                <a:gd name="T117" fmla="*/ 0 h 19"/>
                <a:gd name="T118" fmla="*/ 29 w 53"/>
                <a:gd name="T119" fmla="*/ 0 h 19"/>
                <a:gd name="T120" fmla="*/ 29 w 53"/>
                <a:gd name="T121" fmla="*/ 0 h 19"/>
                <a:gd name="T122" fmla="*/ 0 w 53"/>
                <a:gd name="T12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" h="19"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9"/>
                    <a:pt x="4" y="9"/>
                    <a:pt x="5" y="9"/>
                  </a:cubicBezTo>
                  <a:cubicBezTo>
                    <a:pt x="6" y="9"/>
                    <a:pt x="7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2"/>
                    <a:pt x="15" y="12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7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19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4" y="15"/>
                    <a:pt x="24" y="15"/>
                  </a:cubicBezTo>
                  <a:cubicBezTo>
                    <a:pt x="24" y="15"/>
                    <a:pt x="24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7" y="15"/>
                    <a:pt x="27" y="15"/>
                  </a:cubicBezTo>
                  <a:cubicBezTo>
                    <a:pt x="27" y="15"/>
                    <a:pt x="27" y="15"/>
                    <a:pt x="28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5"/>
                    <a:pt x="29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1" y="16"/>
                    <a:pt x="31" y="16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33" y="16"/>
                    <a:pt x="33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6"/>
                    <a:pt x="36" y="16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6"/>
                    <a:pt x="38" y="16"/>
                    <a:pt x="38" y="16"/>
                  </a:cubicBezTo>
                  <a:cubicBezTo>
                    <a:pt x="38" y="16"/>
                    <a:pt x="38" y="16"/>
                    <a:pt x="39" y="16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4" y="17"/>
                    <a:pt x="45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6" y="17"/>
                    <a:pt x="46" y="17"/>
                    <a:pt x="47" y="17"/>
                  </a:cubicBezTo>
                  <a:cubicBezTo>
                    <a:pt x="47" y="17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9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39"/>
            <p:cNvSpPr>
              <a:spLocks noEditPoints="1"/>
            </p:cNvSpPr>
            <p:nvPr/>
          </p:nvSpPr>
          <p:spPr bwMode="auto">
            <a:xfrm>
              <a:off x="5028030" y="2534702"/>
              <a:ext cx="133921" cy="351172"/>
            </a:xfrm>
            <a:custGeom>
              <a:avLst/>
              <a:gdLst>
                <a:gd name="T0" fmla="*/ 14 w 56"/>
                <a:gd name="T1" fmla="*/ 0 h 147"/>
                <a:gd name="T2" fmla="*/ 0 w 56"/>
                <a:gd name="T3" fmla="*/ 1 h 147"/>
                <a:gd name="T4" fmla="*/ 3 w 56"/>
                <a:gd name="T5" fmla="*/ 7 h 147"/>
                <a:gd name="T6" fmla="*/ 7 w 56"/>
                <a:gd name="T7" fmla="*/ 19 h 147"/>
                <a:gd name="T8" fmla="*/ 7 w 56"/>
                <a:gd name="T9" fmla="*/ 53 h 147"/>
                <a:gd name="T10" fmla="*/ 7 w 56"/>
                <a:gd name="T11" fmla="*/ 86 h 147"/>
                <a:gd name="T12" fmla="*/ 15 w 56"/>
                <a:gd name="T13" fmla="*/ 96 h 147"/>
                <a:gd name="T14" fmla="*/ 20 w 56"/>
                <a:gd name="T15" fmla="*/ 112 h 147"/>
                <a:gd name="T16" fmla="*/ 18 w 56"/>
                <a:gd name="T17" fmla="*/ 130 h 147"/>
                <a:gd name="T18" fmla="*/ 7 w 56"/>
                <a:gd name="T19" fmla="*/ 139 h 147"/>
                <a:gd name="T20" fmla="*/ 0 w 56"/>
                <a:gd name="T21" fmla="*/ 145 h 147"/>
                <a:gd name="T22" fmla="*/ 14 w 56"/>
                <a:gd name="T23" fmla="*/ 147 h 147"/>
                <a:gd name="T24" fmla="*/ 42 w 56"/>
                <a:gd name="T25" fmla="*/ 147 h 147"/>
                <a:gd name="T26" fmla="*/ 56 w 56"/>
                <a:gd name="T27" fmla="*/ 145 h 147"/>
                <a:gd name="T28" fmla="*/ 48 w 56"/>
                <a:gd name="T29" fmla="*/ 139 h 147"/>
                <a:gd name="T30" fmla="*/ 37 w 56"/>
                <a:gd name="T31" fmla="*/ 130 h 147"/>
                <a:gd name="T32" fmla="*/ 35 w 56"/>
                <a:gd name="T33" fmla="*/ 112 h 147"/>
                <a:gd name="T34" fmla="*/ 40 w 56"/>
                <a:gd name="T35" fmla="*/ 96 h 147"/>
                <a:gd name="T36" fmla="*/ 48 w 56"/>
                <a:gd name="T37" fmla="*/ 86 h 147"/>
                <a:gd name="T38" fmla="*/ 48 w 56"/>
                <a:gd name="T39" fmla="*/ 53 h 147"/>
                <a:gd name="T40" fmla="*/ 48 w 56"/>
                <a:gd name="T41" fmla="*/ 19 h 147"/>
                <a:gd name="T42" fmla="*/ 53 w 56"/>
                <a:gd name="T43" fmla="*/ 7 h 147"/>
                <a:gd name="T44" fmla="*/ 55 w 56"/>
                <a:gd name="T45" fmla="*/ 1 h 147"/>
                <a:gd name="T46" fmla="*/ 42 w 56"/>
                <a:gd name="T47" fmla="*/ 0 h 147"/>
                <a:gd name="T48" fmla="*/ 14 w 56"/>
                <a:gd name="T49" fmla="*/ 0 h 147"/>
                <a:gd name="T50" fmla="*/ 51 w 56"/>
                <a:gd name="T51" fmla="*/ 6 h 147"/>
                <a:gd name="T52" fmla="*/ 48 w 56"/>
                <a:gd name="T53" fmla="*/ 11 h 147"/>
                <a:gd name="T54" fmla="*/ 44 w 56"/>
                <a:gd name="T55" fmla="*/ 20 h 147"/>
                <a:gd name="T56" fmla="*/ 45 w 56"/>
                <a:gd name="T57" fmla="*/ 52 h 147"/>
                <a:gd name="T58" fmla="*/ 45 w 56"/>
                <a:gd name="T59" fmla="*/ 85 h 147"/>
                <a:gd name="T60" fmla="*/ 39 w 56"/>
                <a:gd name="T61" fmla="*/ 94 h 147"/>
                <a:gd name="T62" fmla="*/ 31 w 56"/>
                <a:gd name="T63" fmla="*/ 96 h 147"/>
                <a:gd name="T64" fmla="*/ 24 w 56"/>
                <a:gd name="T65" fmla="*/ 96 h 147"/>
                <a:gd name="T66" fmla="*/ 17 w 56"/>
                <a:gd name="T67" fmla="*/ 94 h 147"/>
                <a:gd name="T68" fmla="*/ 10 w 56"/>
                <a:gd name="T69" fmla="*/ 85 h 147"/>
                <a:gd name="T70" fmla="*/ 10 w 56"/>
                <a:gd name="T71" fmla="*/ 52 h 147"/>
                <a:gd name="T72" fmla="*/ 11 w 56"/>
                <a:gd name="T73" fmla="*/ 20 h 147"/>
                <a:gd name="T74" fmla="*/ 7 w 56"/>
                <a:gd name="T75" fmla="*/ 11 h 147"/>
                <a:gd name="T76" fmla="*/ 5 w 56"/>
                <a:gd name="T77" fmla="*/ 6 h 147"/>
                <a:gd name="T78" fmla="*/ 16 w 56"/>
                <a:gd name="T79" fmla="*/ 5 h 147"/>
                <a:gd name="T80" fmla="*/ 39 w 56"/>
                <a:gd name="T81" fmla="*/ 5 h 147"/>
                <a:gd name="T82" fmla="*/ 51 w 56"/>
                <a:gd name="T83" fmla="*/ 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6" h="147">
                  <a:moveTo>
                    <a:pt x="14" y="0"/>
                  </a:moveTo>
                  <a:cubicBezTo>
                    <a:pt x="6" y="0"/>
                    <a:pt x="0" y="1"/>
                    <a:pt x="0" y="1"/>
                  </a:cubicBezTo>
                  <a:cubicBezTo>
                    <a:pt x="1" y="2"/>
                    <a:pt x="2" y="5"/>
                    <a:pt x="3" y="7"/>
                  </a:cubicBezTo>
                  <a:cubicBezTo>
                    <a:pt x="3" y="10"/>
                    <a:pt x="6" y="15"/>
                    <a:pt x="7" y="19"/>
                  </a:cubicBezTo>
                  <a:cubicBezTo>
                    <a:pt x="9" y="22"/>
                    <a:pt x="9" y="38"/>
                    <a:pt x="7" y="53"/>
                  </a:cubicBezTo>
                  <a:cubicBezTo>
                    <a:pt x="5" y="68"/>
                    <a:pt x="5" y="83"/>
                    <a:pt x="7" y="86"/>
                  </a:cubicBezTo>
                  <a:cubicBezTo>
                    <a:pt x="9" y="90"/>
                    <a:pt x="13" y="94"/>
                    <a:pt x="15" y="96"/>
                  </a:cubicBezTo>
                  <a:cubicBezTo>
                    <a:pt x="17" y="98"/>
                    <a:pt x="20" y="105"/>
                    <a:pt x="20" y="112"/>
                  </a:cubicBezTo>
                  <a:cubicBezTo>
                    <a:pt x="21" y="119"/>
                    <a:pt x="20" y="127"/>
                    <a:pt x="18" y="130"/>
                  </a:cubicBezTo>
                  <a:cubicBezTo>
                    <a:pt x="17" y="132"/>
                    <a:pt x="12" y="136"/>
                    <a:pt x="7" y="139"/>
                  </a:cubicBezTo>
                  <a:cubicBezTo>
                    <a:pt x="3" y="141"/>
                    <a:pt x="0" y="144"/>
                    <a:pt x="0" y="145"/>
                  </a:cubicBezTo>
                  <a:cubicBezTo>
                    <a:pt x="0" y="146"/>
                    <a:pt x="6" y="147"/>
                    <a:pt x="14" y="147"/>
                  </a:cubicBezTo>
                  <a:cubicBezTo>
                    <a:pt x="21" y="147"/>
                    <a:pt x="34" y="147"/>
                    <a:pt x="42" y="147"/>
                  </a:cubicBezTo>
                  <a:cubicBezTo>
                    <a:pt x="49" y="147"/>
                    <a:pt x="56" y="146"/>
                    <a:pt x="56" y="145"/>
                  </a:cubicBezTo>
                  <a:cubicBezTo>
                    <a:pt x="56" y="144"/>
                    <a:pt x="52" y="141"/>
                    <a:pt x="48" y="139"/>
                  </a:cubicBezTo>
                  <a:cubicBezTo>
                    <a:pt x="44" y="136"/>
                    <a:pt x="39" y="132"/>
                    <a:pt x="37" y="130"/>
                  </a:cubicBezTo>
                  <a:cubicBezTo>
                    <a:pt x="35" y="127"/>
                    <a:pt x="35" y="119"/>
                    <a:pt x="35" y="112"/>
                  </a:cubicBezTo>
                  <a:cubicBezTo>
                    <a:pt x="36" y="105"/>
                    <a:pt x="38" y="98"/>
                    <a:pt x="40" y="96"/>
                  </a:cubicBezTo>
                  <a:cubicBezTo>
                    <a:pt x="42" y="94"/>
                    <a:pt x="46" y="90"/>
                    <a:pt x="48" y="86"/>
                  </a:cubicBezTo>
                  <a:cubicBezTo>
                    <a:pt x="50" y="83"/>
                    <a:pt x="50" y="68"/>
                    <a:pt x="48" y="53"/>
                  </a:cubicBezTo>
                  <a:cubicBezTo>
                    <a:pt x="46" y="38"/>
                    <a:pt x="46" y="22"/>
                    <a:pt x="48" y="19"/>
                  </a:cubicBezTo>
                  <a:cubicBezTo>
                    <a:pt x="50" y="15"/>
                    <a:pt x="52" y="10"/>
                    <a:pt x="53" y="7"/>
                  </a:cubicBezTo>
                  <a:cubicBezTo>
                    <a:pt x="54" y="5"/>
                    <a:pt x="55" y="2"/>
                    <a:pt x="55" y="1"/>
                  </a:cubicBezTo>
                  <a:cubicBezTo>
                    <a:pt x="55" y="1"/>
                    <a:pt x="49" y="0"/>
                    <a:pt x="42" y="0"/>
                  </a:cubicBezTo>
                  <a:cubicBezTo>
                    <a:pt x="34" y="0"/>
                    <a:pt x="21" y="0"/>
                    <a:pt x="14" y="0"/>
                  </a:cubicBezTo>
                  <a:close/>
                  <a:moveTo>
                    <a:pt x="51" y="6"/>
                  </a:moveTo>
                  <a:cubicBezTo>
                    <a:pt x="50" y="7"/>
                    <a:pt x="49" y="9"/>
                    <a:pt x="48" y="11"/>
                  </a:cubicBezTo>
                  <a:cubicBezTo>
                    <a:pt x="47" y="12"/>
                    <a:pt x="45" y="16"/>
                    <a:pt x="44" y="20"/>
                  </a:cubicBezTo>
                  <a:cubicBezTo>
                    <a:pt x="43" y="23"/>
                    <a:pt x="44" y="38"/>
                    <a:pt x="45" y="52"/>
                  </a:cubicBezTo>
                  <a:cubicBezTo>
                    <a:pt x="47" y="66"/>
                    <a:pt x="47" y="81"/>
                    <a:pt x="45" y="85"/>
                  </a:cubicBezTo>
                  <a:cubicBezTo>
                    <a:pt x="44" y="88"/>
                    <a:pt x="41" y="92"/>
                    <a:pt x="39" y="94"/>
                  </a:cubicBezTo>
                  <a:cubicBezTo>
                    <a:pt x="36" y="95"/>
                    <a:pt x="33" y="96"/>
                    <a:pt x="31" y="96"/>
                  </a:cubicBezTo>
                  <a:cubicBezTo>
                    <a:pt x="29" y="96"/>
                    <a:pt x="26" y="96"/>
                    <a:pt x="24" y="96"/>
                  </a:cubicBezTo>
                  <a:cubicBezTo>
                    <a:pt x="22" y="96"/>
                    <a:pt x="19" y="95"/>
                    <a:pt x="17" y="94"/>
                  </a:cubicBezTo>
                  <a:cubicBezTo>
                    <a:pt x="15" y="92"/>
                    <a:pt x="12" y="88"/>
                    <a:pt x="10" y="85"/>
                  </a:cubicBezTo>
                  <a:cubicBezTo>
                    <a:pt x="9" y="81"/>
                    <a:pt x="9" y="66"/>
                    <a:pt x="10" y="52"/>
                  </a:cubicBezTo>
                  <a:cubicBezTo>
                    <a:pt x="12" y="38"/>
                    <a:pt x="12" y="23"/>
                    <a:pt x="11" y="20"/>
                  </a:cubicBezTo>
                  <a:cubicBezTo>
                    <a:pt x="10" y="16"/>
                    <a:pt x="8" y="12"/>
                    <a:pt x="7" y="11"/>
                  </a:cubicBezTo>
                  <a:cubicBezTo>
                    <a:pt x="6" y="9"/>
                    <a:pt x="5" y="7"/>
                    <a:pt x="5" y="6"/>
                  </a:cubicBezTo>
                  <a:cubicBezTo>
                    <a:pt x="5" y="5"/>
                    <a:pt x="10" y="5"/>
                    <a:pt x="16" y="5"/>
                  </a:cubicBezTo>
                  <a:cubicBezTo>
                    <a:pt x="22" y="5"/>
                    <a:pt x="33" y="5"/>
                    <a:pt x="39" y="5"/>
                  </a:cubicBezTo>
                  <a:cubicBezTo>
                    <a:pt x="46" y="5"/>
                    <a:pt x="51" y="5"/>
                    <a:pt x="51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40"/>
            <p:cNvSpPr>
              <a:spLocks/>
            </p:cNvSpPr>
            <p:nvPr/>
          </p:nvSpPr>
          <p:spPr bwMode="auto">
            <a:xfrm>
              <a:off x="5059279" y="2574878"/>
              <a:ext cx="71425" cy="50593"/>
            </a:xfrm>
            <a:custGeom>
              <a:avLst/>
              <a:gdLst>
                <a:gd name="T0" fmla="*/ 29 w 30"/>
                <a:gd name="T1" fmla="*/ 0 h 21"/>
                <a:gd name="T2" fmla="*/ 15 w 30"/>
                <a:gd name="T3" fmla="*/ 0 h 21"/>
                <a:gd name="T4" fmla="*/ 0 w 30"/>
                <a:gd name="T5" fmla="*/ 0 h 21"/>
                <a:gd name="T6" fmla="*/ 1 w 30"/>
                <a:gd name="T7" fmla="*/ 6 h 21"/>
                <a:gd name="T8" fmla="*/ 0 w 30"/>
                <a:gd name="T9" fmla="*/ 21 h 21"/>
                <a:gd name="T10" fmla="*/ 29 w 30"/>
                <a:gd name="T11" fmla="*/ 21 h 21"/>
                <a:gd name="T12" fmla="*/ 29 w 30"/>
                <a:gd name="T13" fmla="*/ 6 h 21"/>
                <a:gd name="T14" fmla="*/ 29 w 30"/>
                <a:gd name="T1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1">
                  <a:moveTo>
                    <a:pt x="29" y="0"/>
                  </a:moveTo>
                  <a:cubicBezTo>
                    <a:pt x="30" y="0"/>
                    <a:pt x="23" y="0"/>
                    <a:pt x="15" y="0"/>
                  </a:cubicBezTo>
                  <a:cubicBezTo>
                    <a:pt x="6" y="0"/>
                    <a:pt x="0" y="0"/>
                    <a:pt x="0" y="0"/>
                  </a:cubicBezTo>
                  <a:cubicBezTo>
                    <a:pt x="0" y="0"/>
                    <a:pt x="0" y="3"/>
                    <a:pt x="1" y="6"/>
                  </a:cubicBezTo>
                  <a:cubicBezTo>
                    <a:pt x="1" y="8"/>
                    <a:pt x="1" y="14"/>
                    <a:pt x="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14"/>
                    <a:pt x="28" y="8"/>
                    <a:pt x="29" y="6"/>
                  </a:cubicBezTo>
                  <a:cubicBezTo>
                    <a:pt x="29" y="3"/>
                    <a:pt x="29" y="0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41"/>
            <p:cNvSpPr>
              <a:spLocks/>
            </p:cNvSpPr>
            <p:nvPr/>
          </p:nvSpPr>
          <p:spPr bwMode="auto">
            <a:xfrm>
              <a:off x="5053327" y="2686479"/>
              <a:ext cx="81840" cy="71425"/>
            </a:xfrm>
            <a:custGeom>
              <a:avLst/>
              <a:gdLst>
                <a:gd name="T0" fmla="*/ 1 w 34"/>
                <a:gd name="T1" fmla="*/ 19 h 30"/>
                <a:gd name="T2" fmla="*/ 7 w 34"/>
                <a:gd name="T3" fmla="*/ 27 h 30"/>
                <a:gd name="T4" fmla="*/ 14 w 34"/>
                <a:gd name="T5" fmla="*/ 30 h 30"/>
                <a:gd name="T6" fmla="*/ 20 w 34"/>
                <a:gd name="T7" fmla="*/ 30 h 30"/>
                <a:gd name="T8" fmla="*/ 26 w 34"/>
                <a:gd name="T9" fmla="*/ 27 h 30"/>
                <a:gd name="T10" fmla="*/ 32 w 34"/>
                <a:gd name="T11" fmla="*/ 19 h 30"/>
                <a:gd name="T12" fmla="*/ 33 w 34"/>
                <a:gd name="T13" fmla="*/ 0 h 30"/>
                <a:gd name="T14" fmla="*/ 0 w 34"/>
                <a:gd name="T15" fmla="*/ 0 h 30"/>
                <a:gd name="T16" fmla="*/ 1 w 34"/>
                <a:gd name="T17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0">
                  <a:moveTo>
                    <a:pt x="1" y="19"/>
                  </a:moveTo>
                  <a:cubicBezTo>
                    <a:pt x="2" y="22"/>
                    <a:pt x="5" y="26"/>
                    <a:pt x="7" y="27"/>
                  </a:cubicBezTo>
                  <a:cubicBezTo>
                    <a:pt x="9" y="29"/>
                    <a:pt x="12" y="30"/>
                    <a:pt x="14" y="30"/>
                  </a:cubicBezTo>
                  <a:cubicBezTo>
                    <a:pt x="15" y="30"/>
                    <a:pt x="18" y="30"/>
                    <a:pt x="20" y="30"/>
                  </a:cubicBezTo>
                  <a:cubicBezTo>
                    <a:pt x="22" y="30"/>
                    <a:pt x="25" y="29"/>
                    <a:pt x="26" y="27"/>
                  </a:cubicBezTo>
                  <a:cubicBezTo>
                    <a:pt x="28" y="26"/>
                    <a:pt x="31" y="22"/>
                    <a:pt x="32" y="19"/>
                  </a:cubicBezTo>
                  <a:cubicBezTo>
                    <a:pt x="33" y="17"/>
                    <a:pt x="34" y="9"/>
                    <a:pt x="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17"/>
                    <a:pt x="1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42"/>
            <p:cNvSpPr>
              <a:spLocks noEditPoints="1"/>
            </p:cNvSpPr>
            <p:nvPr/>
          </p:nvSpPr>
          <p:spPr bwMode="auto">
            <a:xfrm>
              <a:off x="4348007" y="2615055"/>
              <a:ext cx="159217" cy="165170"/>
            </a:xfrm>
            <a:custGeom>
              <a:avLst/>
              <a:gdLst>
                <a:gd name="T0" fmla="*/ 26 w 67"/>
                <a:gd name="T1" fmla="*/ 67 h 69"/>
                <a:gd name="T2" fmla="*/ 36 w 67"/>
                <a:gd name="T3" fmla="*/ 46 h 69"/>
                <a:gd name="T4" fmla="*/ 37 w 67"/>
                <a:gd name="T5" fmla="*/ 35 h 69"/>
                <a:gd name="T6" fmla="*/ 38 w 67"/>
                <a:gd name="T7" fmla="*/ 33 h 69"/>
                <a:gd name="T8" fmla="*/ 57 w 67"/>
                <a:gd name="T9" fmla="*/ 32 h 69"/>
                <a:gd name="T10" fmla="*/ 65 w 67"/>
                <a:gd name="T11" fmla="*/ 19 h 69"/>
                <a:gd name="T12" fmla="*/ 48 w 67"/>
                <a:gd name="T13" fmla="*/ 17 h 69"/>
                <a:gd name="T14" fmla="*/ 30 w 67"/>
                <a:gd name="T15" fmla="*/ 2 h 69"/>
                <a:gd name="T16" fmla="*/ 23 w 67"/>
                <a:gd name="T17" fmla="*/ 19 h 69"/>
                <a:gd name="T18" fmla="*/ 3 w 67"/>
                <a:gd name="T19" fmla="*/ 31 h 69"/>
                <a:gd name="T20" fmla="*/ 16 w 67"/>
                <a:gd name="T21" fmla="*/ 43 h 69"/>
                <a:gd name="T22" fmla="*/ 22 w 67"/>
                <a:gd name="T23" fmla="*/ 66 h 69"/>
                <a:gd name="T24" fmla="*/ 42 w 67"/>
                <a:gd name="T25" fmla="*/ 28 h 69"/>
                <a:gd name="T26" fmla="*/ 56 w 67"/>
                <a:gd name="T27" fmla="*/ 21 h 69"/>
                <a:gd name="T28" fmla="*/ 56 w 67"/>
                <a:gd name="T29" fmla="*/ 22 h 69"/>
                <a:gd name="T30" fmla="*/ 43 w 67"/>
                <a:gd name="T31" fmla="*/ 30 h 69"/>
                <a:gd name="T32" fmla="*/ 37 w 67"/>
                <a:gd name="T33" fmla="*/ 30 h 69"/>
                <a:gd name="T34" fmla="*/ 32 w 67"/>
                <a:gd name="T35" fmla="*/ 48 h 69"/>
                <a:gd name="T36" fmla="*/ 28 w 67"/>
                <a:gd name="T37" fmla="*/ 56 h 69"/>
                <a:gd name="T38" fmla="*/ 29 w 67"/>
                <a:gd name="T39" fmla="*/ 47 h 69"/>
                <a:gd name="T40" fmla="*/ 34 w 67"/>
                <a:gd name="T41" fmla="*/ 34 h 69"/>
                <a:gd name="T42" fmla="*/ 34 w 67"/>
                <a:gd name="T43" fmla="*/ 40 h 69"/>
                <a:gd name="T44" fmla="*/ 30 w 67"/>
                <a:gd name="T45" fmla="*/ 10 h 69"/>
                <a:gd name="T46" fmla="*/ 34 w 67"/>
                <a:gd name="T47" fmla="*/ 24 h 69"/>
                <a:gd name="T48" fmla="*/ 34 w 67"/>
                <a:gd name="T49" fmla="*/ 30 h 69"/>
                <a:gd name="T50" fmla="*/ 30 w 67"/>
                <a:gd name="T51" fmla="*/ 16 h 69"/>
                <a:gd name="T52" fmla="*/ 29 w 67"/>
                <a:gd name="T53" fmla="*/ 7 h 69"/>
                <a:gd name="T54" fmla="*/ 10 w 67"/>
                <a:gd name="T55" fmla="*/ 34 h 69"/>
                <a:gd name="T56" fmla="*/ 19 w 67"/>
                <a:gd name="T57" fmla="*/ 32 h 69"/>
                <a:gd name="T58" fmla="*/ 33 w 67"/>
                <a:gd name="T59" fmla="*/ 31 h 69"/>
                <a:gd name="T60" fmla="*/ 28 w 67"/>
                <a:gd name="T61" fmla="*/ 34 h 69"/>
                <a:gd name="T62" fmla="*/ 12 w 67"/>
                <a:gd name="T63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" h="69">
                  <a:moveTo>
                    <a:pt x="22" y="66"/>
                  </a:moveTo>
                  <a:cubicBezTo>
                    <a:pt x="23" y="68"/>
                    <a:pt x="24" y="69"/>
                    <a:pt x="26" y="6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3"/>
                    <a:pt x="36" y="49"/>
                    <a:pt x="36" y="4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6"/>
                    <a:pt x="36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4"/>
                    <a:pt x="37" y="33"/>
                    <a:pt x="38" y="33"/>
                  </a:cubicBezTo>
                  <a:cubicBezTo>
                    <a:pt x="38" y="33"/>
                    <a:pt x="38" y="34"/>
                    <a:pt x="39" y="34"/>
                  </a:cubicBezTo>
                  <a:cubicBezTo>
                    <a:pt x="41" y="33"/>
                    <a:pt x="46" y="33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7" y="16"/>
                    <a:pt x="66" y="15"/>
                    <a:pt x="63" y="15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5" y="17"/>
                    <a:pt x="42" y="16"/>
                    <a:pt x="40" y="14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8" y="0"/>
                    <a:pt x="26" y="1"/>
                    <a:pt x="26" y="3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21"/>
                    <a:pt x="20" y="24"/>
                    <a:pt x="17" y="25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1" y="32"/>
                    <a:pt x="0" y="34"/>
                    <a:pt x="3" y="36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9" y="44"/>
                    <a:pt x="21" y="48"/>
                    <a:pt x="21" y="50"/>
                  </a:cubicBezTo>
                  <a:lnTo>
                    <a:pt x="22" y="66"/>
                  </a:lnTo>
                  <a:close/>
                  <a:moveTo>
                    <a:pt x="37" y="30"/>
                  </a:moveTo>
                  <a:cubicBezTo>
                    <a:pt x="38" y="30"/>
                    <a:pt x="40" y="29"/>
                    <a:pt x="42" y="28"/>
                  </a:cubicBezTo>
                  <a:cubicBezTo>
                    <a:pt x="44" y="27"/>
                    <a:pt x="47" y="24"/>
                    <a:pt x="50" y="23"/>
                  </a:cubicBezTo>
                  <a:cubicBezTo>
                    <a:pt x="52" y="22"/>
                    <a:pt x="55" y="21"/>
                    <a:pt x="56" y="21"/>
                  </a:cubicBezTo>
                  <a:cubicBezTo>
                    <a:pt x="57" y="21"/>
                    <a:pt x="58" y="20"/>
                    <a:pt x="58" y="21"/>
                  </a:cubicBezTo>
                  <a:cubicBezTo>
                    <a:pt x="58" y="21"/>
                    <a:pt x="57" y="22"/>
                    <a:pt x="56" y="22"/>
                  </a:cubicBezTo>
                  <a:cubicBezTo>
                    <a:pt x="55" y="23"/>
                    <a:pt x="53" y="25"/>
                    <a:pt x="51" y="26"/>
                  </a:cubicBezTo>
                  <a:cubicBezTo>
                    <a:pt x="48" y="27"/>
                    <a:pt x="45" y="29"/>
                    <a:pt x="43" y="30"/>
                  </a:cubicBezTo>
                  <a:cubicBezTo>
                    <a:pt x="41" y="30"/>
                    <a:pt x="39" y="32"/>
                    <a:pt x="38" y="32"/>
                  </a:cubicBezTo>
                  <a:cubicBezTo>
                    <a:pt x="38" y="32"/>
                    <a:pt x="37" y="31"/>
                    <a:pt x="37" y="30"/>
                  </a:cubicBezTo>
                  <a:close/>
                  <a:moveTo>
                    <a:pt x="34" y="40"/>
                  </a:moveTo>
                  <a:cubicBezTo>
                    <a:pt x="34" y="42"/>
                    <a:pt x="33" y="46"/>
                    <a:pt x="32" y="48"/>
                  </a:cubicBezTo>
                  <a:cubicBezTo>
                    <a:pt x="31" y="51"/>
                    <a:pt x="30" y="54"/>
                    <a:pt x="29" y="55"/>
                  </a:cubicBezTo>
                  <a:cubicBezTo>
                    <a:pt x="29" y="56"/>
                    <a:pt x="28" y="57"/>
                    <a:pt x="28" y="56"/>
                  </a:cubicBezTo>
                  <a:cubicBezTo>
                    <a:pt x="28" y="56"/>
                    <a:pt x="28" y="55"/>
                    <a:pt x="28" y="54"/>
                  </a:cubicBezTo>
                  <a:cubicBezTo>
                    <a:pt x="28" y="53"/>
                    <a:pt x="28" y="50"/>
                    <a:pt x="29" y="47"/>
                  </a:cubicBezTo>
                  <a:cubicBezTo>
                    <a:pt x="30" y="45"/>
                    <a:pt x="32" y="41"/>
                    <a:pt x="32" y="39"/>
                  </a:cubicBezTo>
                  <a:cubicBezTo>
                    <a:pt x="33" y="37"/>
                    <a:pt x="33" y="35"/>
                    <a:pt x="34" y="34"/>
                  </a:cubicBezTo>
                  <a:cubicBezTo>
                    <a:pt x="34" y="34"/>
                    <a:pt x="35" y="34"/>
                    <a:pt x="35" y="35"/>
                  </a:cubicBezTo>
                  <a:cubicBezTo>
                    <a:pt x="35" y="35"/>
                    <a:pt x="35" y="37"/>
                    <a:pt x="34" y="40"/>
                  </a:cubicBezTo>
                  <a:close/>
                  <a:moveTo>
                    <a:pt x="29" y="7"/>
                  </a:moveTo>
                  <a:cubicBezTo>
                    <a:pt x="29" y="7"/>
                    <a:pt x="30" y="8"/>
                    <a:pt x="30" y="10"/>
                  </a:cubicBezTo>
                  <a:cubicBezTo>
                    <a:pt x="31" y="11"/>
                    <a:pt x="32" y="14"/>
                    <a:pt x="33" y="16"/>
                  </a:cubicBezTo>
                  <a:cubicBezTo>
                    <a:pt x="33" y="18"/>
                    <a:pt x="34" y="22"/>
                    <a:pt x="34" y="24"/>
                  </a:cubicBezTo>
                  <a:cubicBezTo>
                    <a:pt x="35" y="26"/>
                    <a:pt x="36" y="29"/>
                    <a:pt x="36" y="29"/>
                  </a:cubicBezTo>
                  <a:cubicBezTo>
                    <a:pt x="35" y="30"/>
                    <a:pt x="35" y="30"/>
                    <a:pt x="34" y="30"/>
                  </a:cubicBezTo>
                  <a:cubicBezTo>
                    <a:pt x="34" y="29"/>
                    <a:pt x="33" y="27"/>
                    <a:pt x="32" y="25"/>
                  </a:cubicBezTo>
                  <a:cubicBezTo>
                    <a:pt x="32" y="23"/>
                    <a:pt x="30" y="19"/>
                    <a:pt x="30" y="16"/>
                  </a:cubicBezTo>
                  <a:cubicBezTo>
                    <a:pt x="29" y="14"/>
                    <a:pt x="29" y="11"/>
                    <a:pt x="29" y="10"/>
                  </a:cubicBezTo>
                  <a:cubicBezTo>
                    <a:pt x="29" y="9"/>
                    <a:pt x="29" y="7"/>
                    <a:pt x="29" y="7"/>
                  </a:cubicBezTo>
                  <a:close/>
                  <a:moveTo>
                    <a:pt x="12" y="34"/>
                  </a:moveTo>
                  <a:cubicBezTo>
                    <a:pt x="11" y="34"/>
                    <a:pt x="10" y="34"/>
                    <a:pt x="10" y="34"/>
                  </a:cubicBezTo>
                  <a:cubicBezTo>
                    <a:pt x="10" y="33"/>
                    <a:pt x="11" y="33"/>
                    <a:pt x="12" y="33"/>
                  </a:cubicBezTo>
                  <a:cubicBezTo>
                    <a:pt x="13" y="33"/>
                    <a:pt x="16" y="32"/>
                    <a:pt x="19" y="32"/>
                  </a:cubicBezTo>
                  <a:cubicBezTo>
                    <a:pt x="22" y="32"/>
                    <a:pt x="25" y="32"/>
                    <a:pt x="28" y="32"/>
                  </a:cubicBezTo>
                  <a:cubicBezTo>
                    <a:pt x="30" y="32"/>
                    <a:pt x="32" y="31"/>
                    <a:pt x="33" y="31"/>
                  </a:cubicBezTo>
                  <a:cubicBezTo>
                    <a:pt x="33" y="32"/>
                    <a:pt x="33" y="33"/>
                    <a:pt x="33" y="33"/>
                  </a:cubicBezTo>
                  <a:cubicBezTo>
                    <a:pt x="32" y="33"/>
                    <a:pt x="30" y="33"/>
                    <a:pt x="28" y="34"/>
                  </a:cubicBezTo>
                  <a:cubicBezTo>
                    <a:pt x="25" y="34"/>
                    <a:pt x="21" y="35"/>
                    <a:pt x="19" y="35"/>
                  </a:cubicBezTo>
                  <a:cubicBezTo>
                    <a:pt x="16" y="35"/>
                    <a:pt x="13" y="34"/>
                    <a:pt x="12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43"/>
            <p:cNvSpPr>
              <a:spLocks noEditPoints="1"/>
            </p:cNvSpPr>
            <p:nvPr/>
          </p:nvSpPr>
          <p:spPr bwMode="auto">
            <a:xfrm>
              <a:off x="4438776" y="2698384"/>
              <a:ext cx="290163" cy="187490"/>
            </a:xfrm>
            <a:custGeom>
              <a:avLst/>
              <a:gdLst>
                <a:gd name="T0" fmla="*/ 121 w 122"/>
                <a:gd name="T1" fmla="*/ 21 h 78"/>
                <a:gd name="T2" fmla="*/ 116 w 122"/>
                <a:gd name="T3" fmla="*/ 10 h 78"/>
                <a:gd name="T4" fmla="*/ 108 w 122"/>
                <a:gd name="T5" fmla="*/ 8 h 78"/>
                <a:gd name="T6" fmla="*/ 107 w 122"/>
                <a:gd name="T7" fmla="*/ 8 h 78"/>
                <a:gd name="T8" fmla="*/ 107 w 122"/>
                <a:gd name="T9" fmla="*/ 8 h 78"/>
                <a:gd name="T10" fmla="*/ 103 w 122"/>
                <a:gd name="T11" fmla="*/ 6 h 78"/>
                <a:gd name="T12" fmla="*/ 103 w 122"/>
                <a:gd name="T13" fmla="*/ 2 h 78"/>
                <a:gd name="T14" fmla="*/ 78 w 122"/>
                <a:gd name="T15" fmla="*/ 0 h 78"/>
                <a:gd name="T16" fmla="*/ 26 w 122"/>
                <a:gd name="T17" fmla="*/ 0 h 78"/>
                <a:gd name="T18" fmla="*/ 0 w 122"/>
                <a:gd name="T19" fmla="*/ 2 h 78"/>
                <a:gd name="T20" fmla="*/ 0 w 122"/>
                <a:gd name="T21" fmla="*/ 11 h 78"/>
                <a:gd name="T22" fmla="*/ 3 w 122"/>
                <a:gd name="T23" fmla="*/ 30 h 78"/>
                <a:gd name="T24" fmla="*/ 11 w 122"/>
                <a:gd name="T25" fmla="*/ 54 h 78"/>
                <a:gd name="T26" fmla="*/ 22 w 122"/>
                <a:gd name="T27" fmla="*/ 72 h 78"/>
                <a:gd name="T28" fmla="*/ 29 w 122"/>
                <a:gd name="T29" fmla="*/ 78 h 78"/>
                <a:gd name="T30" fmla="*/ 42 w 122"/>
                <a:gd name="T31" fmla="*/ 78 h 78"/>
                <a:gd name="T32" fmla="*/ 62 w 122"/>
                <a:gd name="T33" fmla="*/ 78 h 78"/>
                <a:gd name="T34" fmla="*/ 74 w 122"/>
                <a:gd name="T35" fmla="*/ 78 h 78"/>
                <a:gd name="T36" fmla="*/ 82 w 122"/>
                <a:gd name="T37" fmla="*/ 72 h 78"/>
                <a:gd name="T38" fmla="*/ 88 w 122"/>
                <a:gd name="T39" fmla="*/ 65 h 78"/>
                <a:gd name="T40" fmla="*/ 96 w 122"/>
                <a:gd name="T41" fmla="*/ 60 h 78"/>
                <a:gd name="T42" fmla="*/ 110 w 122"/>
                <a:gd name="T43" fmla="*/ 49 h 78"/>
                <a:gd name="T44" fmla="*/ 120 w 122"/>
                <a:gd name="T45" fmla="*/ 36 h 78"/>
                <a:gd name="T46" fmla="*/ 121 w 122"/>
                <a:gd name="T47" fmla="*/ 21 h 78"/>
                <a:gd name="T48" fmla="*/ 79 w 122"/>
                <a:gd name="T49" fmla="*/ 68 h 78"/>
                <a:gd name="T50" fmla="*/ 73 w 122"/>
                <a:gd name="T51" fmla="*/ 73 h 78"/>
                <a:gd name="T52" fmla="*/ 61 w 122"/>
                <a:gd name="T53" fmla="*/ 73 h 78"/>
                <a:gd name="T54" fmla="*/ 42 w 122"/>
                <a:gd name="T55" fmla="*/ 73 h 78"/>
                <a:gd name="T56" fmla="*/ 31 w 122"/>
                <a:gd name="T57" fmla="*/ 73 h 78"/>
                <a:gd name="T58" fmla="*/ 24 w 122"/>
                <a:gd name="T59" fmla="*/ 68 h 78"/>
                <a:gd name="T60" fmla="*/ 14 w 122"/>
                <a:gd name="T61" fmla="*/ 53 h 78"/>
                <a:gd name="T62" fmla="*/ 6 w 122"/>
                <a:gd name="T63" fmla="*/ 32 h 78"/>
                <a:gd name="T64" fmla="*/ 4 w 122"/>
                <a:gd name="T65" fmla="*/ 16 h 78"/>
                <a:gd name="T66" fmla="*/ 4 w 122"/>
                <a:gd name="T67" fmla="*/ 8 h 78"/>
                <a:gd name="T68" fmla="*/ 28 w 122"/>
                <a:gd name="T69" fmla="*/ 6 h 78"/>
                <a:gd name="T70" fmla="*/ 76 w 122"/>
                <a:gd name="T71" fmla="*/ 6 h 78"/>
                <a:gd name="T72" fmla="*/ 99 w 122"/>
                <a:gd name="T73" fmla="*/ 8 h 78"/>
                <a:gd name="T74" fmla="*/ 99 w 122"/>
                <a:gd name="T75" fmla="*/ 16 h 78"/>
                <a:gd name="T76" fmla="*/ 97 w 122"/>
                <a:gd name="T77" fmla="*/ 32 h 78"/>
                <a:gd name="T78" fmla="*/ 90 w 122"/>
                <a:gd name="T79" fmla="*/ 53 h 78"/>
                <a:gd name="T80" fmla="*/ 79 w 122"/>
                <a:gd name="T81" fmla="*/ 68 h 78"/>
                <a:gd name="T82" fmla="*/ 113 w 122"/>
                <a:gd name="T83" fmla="*/ 33 h 78"/>
                <a:gd name="T84" fmla="*/ 105 w 122"/>
                <a:gd name="T85" fmla="*/ 45 h 78"/>
                <a:gd name="T86" fmla="*/ 96 w 122"/>
                <a:gd name="T87" fmla="*/ 53 h 78"/>
                <a:gd name="T88" fmla="*/ 95 w 122"/>
                <a:gd name="T89" fmla="*/ 53 h 78"/>
                <a:gd name="T90" fmla="*/ 96 w 122"/>
                <a:gd name="T91" fmla="*/ 48 h 78"/>
                <a:gd name="T92" fmla="*/ 101 w 122"/>
                <a:gd name="T93" fmla="*/ 30 h 78"/>
                <a:gd name="T94" fmla="*/ 103 w 122"/>
                <a:gd name="T95" fmla="*/ 17 h 78"/>
                <a:gd name="T96" fmla="*/ 105 w 122"/>
                <a:gd name="T97" fmla="*/ 15 h 78"/>
                <a:gd name="T98" fmla="*/ 106 w 122"/>
                <a:gd name="T99" fmla="*/ 14 h 78"/>
                <a:gd name="T100" fmla="*/ 110 w 122"/>
                <a:gd name="T101" fmla="*/ 15 h 78"/>
                <a:gd name="T102" fmla="*/ 115 w 122"/>
                <a:gd name="T103" fmla="*/ 21 h 78"/>
                <a:gd name="T104" fmla="*/ 113 w 122"/>
                <a:gd name="T105" fmla="*/ 3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2" h="78">
                  <a:moveTo>
                    <a:pt x="121" y="21"/>
                  </a:moveTo>
                  <a:cubicBezTo>
                    <a:pt x="121" y="17"/>
                    <a:pt x="118" y="12"/>
                    <a:pt x="116" y="10"/>
                  </a:cubicBezTo>
                  <a:cubicBezTo>
                    <a:pt x="113" y="9"/>
                    <a:pt x="110" y="8"/>
                    <a:pt x="108" y="8"/>
                  </a:cubicBezTo>
                  <a:cubicBezTo>
                    <a:pt x="108" y="8"/>
                    <a:pt x="107" y="8"/>
                    <a:pt x="107" y="8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5" y="8"/>
                    <a:pt x="103" y="7"/>
                    <a:pt x="103" y="6"/>
                  </a:cubicBezTo>
                  <a:cubicBezTo>
                    <a:pt x="103" y="5"/>
                    <a:pt x="103" y="3"/>
                    <a:pt x="103" y="2"/>
                  </a:cubicBezTo>
                  <a:cubicBezTo>
                    <a:pt x="103" y="1"/>
                    <a:pt x="92" y="0"/>
                    <a:pt x="78" y="0"/>
                  </a:cubicBezTo>
                  <a:cubicBezTo>
                    <a:pt x="63" y="0"/>
                    <a:pt x="40" y="0"/>
                    <a:pt x="26" y="0"/>
                  </a:cubicBezTo>
                  <a:cubicBezTo>
                    <a:pt x="12" y="0"/>
                    <a:pt x="0" y="1"/>
                    <a:pt x="0" y="2"/>
                  </a:cubicBezTo>
                  <a:cubicBezTo>
                    <a:pt x="0" y="3"/>
                    <a:pt x="0" y="7"/>
                    <a:pt x="0" y="11"/>
                  </a:cubicBezTo>
                  <a:cubicBezTo>
                    <a:pt x="0" y="15"/>
                    <a:pt x="1" y="24"/>
                    <a:pt x="3" y="30"/>
                  </a:cubicBezTo>
                  <a:cubicBezTo>
                    <a:pt x="4" y="36"/>
                    <a:pt x="7" y="47"/>
                    <a:pt x="11" y="54"/>
                  </a:cubicBezTo>
                  <a:cubicBezTo>
                    <a:pt x="14" y="61"/>
                    <a:pt x="19" y="70"/>
                    <a:pt x="22" y="72"/>
                  </a:cubicBezTo>
                  <a:cubicBezTo>
                    <a:pt x="25" y="75"/>
                    <a:pt x="28" y="78"/>
                    <a:pt x="29" y="78"/>
                  </a:cubicBezTo>
                  <a:cubicBezTo>
                    <a:pt x="30" y="78"/>
                    <a:pt x="36" y="78"/>
                    <a:pt x="42" y="78"/>
                  </a:cubicBezTo>
                  <a:cubicBezTo>
                    <a:pt x="47" y="78"/>
                    <a:pt x="57" y="78"/>
                    <a:pt x="62" y="78"/>
                  </a:cubicBezTo>
                  <a:cubicBezTo>
                    <a:pt x="68" y="78"/>
                    <a:pt x="73" y="78"/>
                    <a:pt x="74" y="78"/>
                  </a:cubicBezTo>
                  <a:cubicBezTo>
                    <a:pt x="75" y="78"/>
                    <a:pt x="79" y="75"/>
                    <a:pt x="82" y="72"/>
                  </a:cubicBezTo>
                  <a:cubicBezTo>
                    <a:pt x="85" y="70"/>
                    <a:pt x="88" y="66"/>
                    <a:pt x="88" y="65"/>
                  </a:cubicBezTo>
                  <a:cubicBezTo>
                    <a:pt x="89" y="64"/>
                    <a:pt x="92" y="62"/>
                    <a:pt x="96" y="60"/>
                  </a:cubicBezTo>
                  <a:cubicBezTo>
                    <a:pt x="100" y="58"/>
                    <a:pt x="107" y="53"/>
                    <a:pt x="110" y="49"/>
                  </a:cubicBezTo>
                  <a:cubicBezTo>
                    <a:pt x="114" y="45"/>
                    <a:pt x="119" y="39"/>
                    <a:pt x="120" y="36"/>
                  </a:cubicBezTo>
                  <a:cubicBezTo>
                    <a:pt x="121" y="32"/>
                    <a:pt x="122" y="25"/>
                    <a:pt x="121" y="21"/>
                  </a:cubicBezTo>
                  <a:close/>
                  <a:moveTo>
                    <a:pt x="79" y="68"/>
                  </a:moveTo>
                  <a:cubicBezTo>
                    <a:pt x="77" y="70"/>
                    <a:pt x="74" y="73"/>
                    <a:pt x="73" y="73"/>
                  </a:cubicBezTo>
                  <a:cubicBezTo>
                    <a:pt x="72" y="73"/>
                    <a:pt x="67" y="73"/>
                    <a:pt x="61" y="73"/>
                  </a:cubicBezTo>
                  <a:cubicBezTo>
                    <a:pt x="56" y="73"/>
                    <a:pt x="48" y="73"/>
                    <a:pt x="42" y="73"/>
                  </a:cubicBezTo>
                  <a:cubicBezTo>
                    <a:pt x="37" y="73"/>
                    <a:pt x="32" y="73"/>
                    <a:pt x="31" y="73"/>
                  </a:cubicBezTo>
                  <a:cubicBezTo>
                    <a:pt x="30" y="73"/>
                    <a:pt x="27" y="70"/>
                    <a:pt x="24" y="68"/>
                  </a:cubicBezTo>
                  <a:cubicBezTo>
                    <a:pt x="21" y="65"/>
                    <a:pt x="17" y="59"/>
                    <a:pt x="14" y="53"/>
                  </a:cubicBezTo>
                  <a:cubicBezTo>
                    <a:pt x="11" y="47"/>
                    <a:pt x="8" y="37"/>
                    <a:pt x="6" y="32"/>
                  </a:cubicBezTo>
                  <a:cubicBezTo>
                    <a:pt x="5" y="27"/>
                    <a:pt x="4" y="19"/>
                    <a:pt x="4" y="16"/>
                  </a:cubicBezTo>
                  <a:cubicBezTo>
                    <a:pt x="4" y="13"/>
                    <a:pt x="4" y="9"/>
                    <a:pt x="4" y="8"/>
                  </a:cubicBezTo>
                  <a:cubicBezTo>
                    <a:pt x="4" y="7"/>
                    <a:pt x="15" y="6"/>
                    <a:pt x="28" y="6"/>
                  </a:cubicBezTo>
                  <a:cubicBezTo>
                    <a:pt x="41" y="6"/>
                    <a:pt x="63" y="6"/>
                    <a:pt x="76" y="6"/>
                  </a:cubicBezTo>
                  <a:cubicBezTo>
                    <a:pt x="89" y="6"/>
                    <a:pt x="99" y="7"/>
                    <a:pt x="99" y="8"/>
                  </a:cubicBezTo>
                  <a:cubicBezTo>
                    <a:pt x="99" y="9"/>
                    <a:pt x="99" y="13"/>
                    <a:pt x="99" y="16"/>
                  </a:cubicBezTo>
                  <a:cubicBezTo>
                    <a:pt x="99" y="19"/>
                    <a:pt x="98" y="27"/>
                    <a:pt x="97" y="32"/>
                  </a:cubicBezTo>
                  <a:cubicBezTo>
                    <a:pt x="96" y="37"/>
                    <a:pt x="93" y="47"/>
                    <a:pt x="90" y="53"/>
                  </a:cubicBezTo>
                  <a:cubicBezTo>
                    <a:pt x="87" y="59"/>
                    <a:pt x="82" y="65"/>
                    <a:pt x="79" y="68"/>
                  </a:cubicBezTo>
                  <a:close/>
                  <a:moveTo>
                    <a:pt x="113" y="33"/>
                  </a:moveTo>
                  <a:cubicBezTo>
                    <a:pt x="112" y="36"/>
                    <a:pt x="109" y="41"/>
                    <a:pt x="105" y="45"/>
                  </a:cubicBezTo>
                  <a:cubicBezTo>
                    <a:pt x="102" y="48"/>
                    <a:pt x="98" y="52"/>
                    <a:pt x="96" y="53"/>
                  </a:cubicBezTo>
                  <a:cubicBezTo>
                    <a:pt x="96" y="53"/>
                    <a:pt x="95" y="53"/>
                    <a:pt x="95" y="53"/>
                  </a:cubicBezTo>
                  <a:cubicBezTo>
                    <a:pt x="94" y="53"/>
                    <a:pt x="95" y="51"/>
                    <a:pt x="96" y="48"/>
                  </a:cubicBezTo>
                  <a:cubicBezTo>
                    <a:pt x="98" y="45"/>
                    <a:pt x="100" y="36"/>
                    <a:pt x="101" y="30"/>
                  </a:cubicBezTo>
                  <a:cubicBezTo>
                    <a:pt x="102" y="24"/>
                    <a:pt x="103" y="18"/>
                    <a:pt x="103" y="17"/>
                  </a:cubicBezTo>
                  <a:cubicBezTo>
                    <a:pt x="103" y="16"/>
                    <a:pt x="104" y="15"/>
                    <a:pt x="105" y="15"/>
                  </a:cubicBezTo>
                  <a:cubicBezTo>
                    <a:pt x="105" y="14"/>
                    <a:pt x="105" y="14"/>
                    <a:pt x="106" y="14"/>
                  </a:cubicBezTo>
                  <a:cubicBezTo>
                    <a:pt x="107" y="14"/>
                    <a:pt x="108" y="14"/>
                    <a:pt x="110" y="15"/>
                  </a:cubicBezTo>
                  <a:cubicBezTo>
                    <a:pt x="112" y="15"/>
                    <a:pt x="114" y="18"/>
                    <a:pt x="115" y="21"/>
                  </a:cubicBezTo>
                  <a:cubicBezTo>
                    <a:pt x="115" y="24"/>
                    <a:pt x="115" y="29"/>
                    <a:pt x="113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44"/>
            <p:cNvSpPr>
              <a:spLocks/>
            </p:cNvSpPr>
            <p:nvPr/>
          </p:nvSpPr>
          <p:spPr bwMode="auto">
            <a:xfrm>
              <a:off x="4459608" y="2751952"/>
              <a:ext cx="205346" cy="111602"/>
            </a:xfrm>
            <a:custGeom>
              <a:avLst/>
              <a:gdLst>
                <a:gd name="T0" fmla="*/ 0 w 86"/>
                <a:gd name="T1" fmla="*/ 1 h 47"/>
                <a:gd name="T2" fmla="*/ 2 w 86"/>
                <a:gd name="T3" fmla="*/ 11 h 47"/>
                <a:gd name="T4" fmla="*/ 9 w 86"/>
                <a:gd name="T5" fmla="*/ 29 h 47"/>
                <a:gd name="T6" fmla="*/ 18 w 86"/>
                <a:gd name="T7" fmla="*/ 43 h 47"/>
                <a:gd name="T8" fmla="*/ 24 w 86"/>
                <a:gd name="T9" fmla="*/ 47 h 47"/>
                <a:gd name="T10" fmla="*/ 34 w 86"/>
                <a:gd name="T11" fmla="*/ 47 h 47"/>
                <a:gd name="T12" fmla="*/ 51 w 86"/>
                <a:gd name="T13" fmla="*/ 47 h 47"/>
                <a:gd name="T14" fmla="*/ 62 w 86"/>
                <a:gd name="T15" fmla="*/ 47 h 47"/>
                <a:gd name="T16" fmla="*/ 68 w 86"/>
                <a:gd name="T17" fmla="*/ 43 h 47"/>
                <a:gd name="T18" fmla="*/ 77 w 86"/>
                <a:gd name="T19" fmla="*/ 29 h 47"/>
                <a:gd name="T20" fmla="*/ 84 w 86"/>
                <a:gd name="T21" fmla="*/ 11 h 47"/>
                <a:gd name="T22" fmla="*/ 86 w 86"/>
                <a:gd name="T23" fmla="*/ 1 h 47"/>
                <a:gd name="T24" fmla="*/ 43 w 86"/>
                <a:gd name="T25" fmla="*/ 0 h 47"/>
                <a:gd name="T26" fmla="*/ 0 w 86"/>
                <a:gd name="T2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" h="47">
                  <a:moveTo>
                    <a:pt x="0" y="1"/>
                  </a:moveTo>
                  <a:cubicBezTo>
                    <a:pt x="0" y="2"/>
                    <a:pt x="1" y="6"/>
                    <a:pt x="2" y="11"/>
                  </a:cubicBezTo>
                  <a:cubicBezTo>
                    <a:pt x="3" y="16"/>
                    <a:pt x="6" y="24"/>
                    <a:pt x="9" y="29"/>
                  </a:cubicBezTo>
                  <a:cubicBezTo>
                    <a:pt x="11" y="35"/>
                    <a:pt x="16" y="41"/>
                    <a:pt x="18" y="43"/>
                  </a:cubicBezTo>
                  <a:cubicBezTo>
                    <a:pt x="21" y="45"/>
                    <a:pt x="23" y="47"/>
                    <a:pt x="24" y="47"/>
                  </a:cubicBezTo>
                  <a:cubicBezTo>
                    <a:pt x="25" y="47"/>
                    <a:pt x="30" y="47"/>
                    <a:pt x="34" y="47"/>
                  </a:cubicBezTo>
                  <a:cubicBezTo>
                    <a:pt x="39" y="47"/>
                    <a:pt x="47" y="47"/>
                    <a:pt x="51" y="47"/>
                  </a:cubicBezTo>
                  <a:cubicBezTo>
                    <a:pt x="56" y="47"/>
                    <a:pt x="61" y="47"/>
                    <a:pt x="62" y="47"/>
                  </a:cubicBezTo>
                  <a:cubicBezTo>
                    <a:pt x="62" y="47"/>
                    <a:pt x="65" y="45"/>
                    <a:pt x="68" y="43"/>
                  </a:cubicBezTo>
                  <a:cubicBezTo>
                    <a:pt x="70" y="41"/>
                    <a:pt x="74" y="35"/>
                    <a:pt x="77" y="29"/>
                  </a:cubicBezTo>
                  <a:cubicBezTo>
                    <a:pt x="80" y="24"/>
                    <a:pt x="83" y="16"/>
                    <a:pt x="84" y="11"/>
                  </a:cubicBezTo>
                  <a:cubicBezTo>
                    <a:pt x="85" y="6"/>
                    <a:pt x="86" y="2"/>
                    <a:pt x="86" y="1"/>
                  </a:cubicBezTo>
                  <a:cubicBezTo>
                    <a:pt x="86" y="1"/>
                    <a:pt x="66" y="0"/>
                    <a:pt x="43" y="0"/>
                  </a:cubicBezTo>
                  <a:cubicBezTo>
                    <a:pt x="19" y="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45"/>
            <p:cNvSpPr>
              <a:spLocks noEditPoints="1"/>
            </p:cNvSpPr>
            <p:nvPr/>
          </p:nvSpPr>
          <p:spPr bwMode="auto">
            <a:xfrm>
              <a:off x="3629295" y="2420124"/>
              <a:ext cx="200882" cy="343732"/>
            </a:xfrm>
            <a:custGeom>
              <a:avLst/>
              <a:gdLst>
                <a:gd name="T0" fmla="*/ 57 w 84"/>
                <a:gd name="T1" fmla="*/ 0 h 144"/>
                <a:gd name="T2" fmla="*/ 26 w 84"/>
                <a:gd name="T3" fmla="*/ 0 h 144"/>
                <a:gd name="T4" fmla="*/ 9 w 84"/>
                <a:gd name="T5" fmla="*/ 1 h 144"/>
                <a:gd name="T6" fmla="*/ 4 w 84"/>
                <a:gd name="T7" fmla="*/ 15 h 144"/>
                <a:gd name="T8" fmla="*/ 1 w 84"/>
                <a:gd name="T9" fmla="*/ 38 h 144"/>
                <a:gd name="T10" fmla="*/ 12 w 84"/>
                <a:gd name="T11" fmla="*/ 59 h 144"/>
                <a:gd name="T12" fmla="*/ 30 w 84"/>
                <a:gd name="T13" fmla="*/ 73 h 144"/>
                <a:gd name="T14" fmla="*/ 39 w 84"/>
                <a:gd name="T15" fmla="*/ 102 h 144"/>
                <a:gd name="T16" fmla="*/ 35 w 84"/>
                <a:gd name="T17" fmla="*/ 132 h 144"/>
                <a:gd name="T18" fmla="*/ 20 w 84"/>
                <a:gd name="T19" fmla="*/ 139 h 144"/>
                <a:gd name="T20" fmla="*/ 10 w 84"/>
                <a:gd name="T21" fmla="*/ 143 h 144"/>
                <a:gd name="T22" fmla="*/ 26 w 84"/>
                <a:gd name="T23" fmla="*/ 144 h 144"/>
                <a:gd name="T24" fmla="*/ 58 w 84"/>
                <a:gd name="T25" fmla="*/ 144 h 144"/>
                <a:gd name="T26" fmla="*/ 74 w 84"/>
                <a:gd name="T27" fmla="*/ 143 h 144"/>
                <a:gd name="T28" fmla="*/ 64 w 84"/>
                <a:gd name="T29" fmla="*/ 139 h 144"/>
                <a:gd name="T30" fmla="*/ 49 w 84"/>
                <a:gd name="T31" fmla="*/ 132 h 144"/>
                <a:gd name="T32" fmla="*/ 44 w 84"/>
                <a:gd name="T33" fmla="*/ 102 h 144"/>
                <a:gd name="T34" fmla="*/ 53 w 84"/>
                <a:gd name="T35" fmla="*/ 73 h 144"/>
                <a:gd name="T36" fmla="*/ 72 w 84"/>
                <a:gd name="T37" fmla="*/ 59 h 144"/>
                <a:gd name="T38" fmla="*/ 83 w 84"/>
                <a:gd name="T39" fmla="*/ 38 h 144"/>
                <a:gd name="T40" fmla="*/ 80 w 84"/>
                <a:gd name="T41" fmla="*/ 15 h 144"/>
                <a:gd name="T42" fmla="*/ 74 w 84"/>
                <a:gd name="T43" fmla="*/ 1 h 144"/>
                <a:gd name="T44" fmla="*/ 57 w 84"/>
                <a:gd name="T45" fmla="*/ 0 h 144"/>
                <a:gd name="T46" fmla="*/ 79 w 84"/>
                <a:gd name="T47" fmla="*/ 36 h 144"/>
                <a:gd name="T48" fmla="*/ 69 w 84"/>
                <a:gd name="T49" fmla="*/ 53 h 144"/>
                <a:gd name="T50" fmla="*/ 55 w 84"/>
                <a:gd name="T51" fmla="*/ 64 h 144"/>
                <a:gd name="T52" fmla="*/ 46 w 84"/>
                <a:gd name="T53" fmla="*/ 67 h 144"/>
                <a:gd name="T54" fmla="*/ 38 w 84"/>
                <a:gd name="T55" fmla="*/ 67 h 144"/>
                <a:gd name="T56" fmla="*/ 28 w 84"/>
                <a:gd name="T57" fmla="*/ 64 h 144"/>
                <a:gd name="T58" fmla="*/ 15 w 84"/>
                <a:gd name="T59" fmla="*/ 53 h 144"/>
                <a:gd name="T60" fmla="*/ 5 w 84"/>
                <a:gd name="T61" fmla="*/ 36 h 144"/>
                <a:gd name="T62" fmla="*/ 6 w 84"/>
                <a:gd name="T63" fmla="*/ 17 h 144"/>
                <a:gd name="T64" fmla="*/ 10 w 84"/>
                <a:gd name="T65" fmla="*/ 6 h 144"/>
                <a:gd name="T66" fmla="*/ 27 w 84"/>
                <a:gd name="T67" fmla="*/ 5 h 144"/>
                <a:gd name="T68" fmla="*/ 57 w 84"/>
                <a:gd name="T69" fmla="*/ 5 h 144"/>
                <a:gd name="T70" fmla="*/ 73 w 84"/>
                <a:gd name="T71" fmla="*/ 6 h 144"/>
                <a:gd name="T72" fmla="*/ 78 w 84"/>
                <a:gd name="T73" fmla="*/ 17 h 144"/>
                <a:gd name="T74" fmla="*/ 79 w 84"/>
                <a:gd name="T75" fmla="*/ 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144">
                  <a:moveTo>
                    <a:pt x="57" y="0"/>
                  </a:moveTo>
                  <a:cubicBezTo>
                    <a:pt x="49" y="0"/>
                    <a:pt x="35" y="0"/>
                    <a:pt x="26" y="0"/>
                  </a:cubicBezTo>
                  <a:cubicBezTo>
                    <a:pt x="18" y="0"/>
                    <a:pt x="10" y="0"/>
                    <a:pt x="9" y="1"/>
                  </a:cubicBezTo>
                  <a:cubicBezTo>
                    <a:pt x="9" y="1"/>
                    <a:pt x="6" y="8"/>
                    <a:pt x="4" y="15"/>
                  </a:cubicBezTo>
                  <a:cubicBezTo>
                    <a:pt x="1" y="22"/>
                    <a:pt x="0" y="32"/>
                    <a:pt x="1" y="38"/>
                  </a:cubicBezTo>
                  <a:cubicBezTo>
                    <a:pt x="2" y="44"/>
                    <a:pt x="7" y="53"/>
                    <a:pt x="12" y="59"/>
                  </a:cubicBezTo>
                  <a:cubicBezTo>
                    <a:pt x="17" y="64"/>
                    <a:pt x="26" y="70"/>
                    <a:pt x="30" y="73"/>
                  </a:cubicBezTo>
                  <a:cubicBezTo>
                    <a:pt x="35" y="75"/>
                    <a:pt x="39" y="88"/>
                    <a:pt x="39" y="102"/>
                  </a:cubicBezTo>
                  <a:cubicBezTo>
                    <a:pt x="39" y="116"/>
                    <a:pt x="37" y="130"/>
                    <a:pt x="35" y="132"/>
                  </a:cubicBezTo>
                  <a:cubicBezTo>
                    <a:pt x="32" y="135"/>
                    <a:pt x="26" y="138"/>
                    <a:pt x="20" y="139"/>
                  </a:cubicBezTo>
                  <a:cubicBezTo>
                    <a:pt x="14" y="140"/>
                    <a:pt x="10" y="142"/>
                    <a:pt x="10" y="143"/>
                  </a:cubicBezTo>
                  <a:cubicBezTo>
                    <a:pt x="10" y="143"/>
                    <a:pt x="17" y="144"/>
                    <a:pt x="26" y="144"/>
                  </a:cubicBezTo>
                  <a:cubicBezTo>
                    <a:pt x="35" y="144"/>
                    <a:pt x="49" y="144"/>
                    <a:pt x="58" y="144"/>
                  </a:cubicBezTo>
                  <a:cubicBezTo>
                    <a:pt x="67" y="144"/>
                    <a:pt x="74" y="143"/>
                    <a:pt x="74" y="143"/>
                  </a:cubicBezTo>
                  <a:cubicBezTo>
                    <a:pt x="74" y="142"/>
                    <a:pt x="69" y="140"/>
                    <a:pt x="64" y="139"/>
                  </a:cubicBezTo>
                  <a:cubicBezTo>
                    <a:pt x="58" y="138"/>
                    <a:pt x="52" y="135"/>
                    <a:pt x="49" y="132"/>
                  </a:cubicBezTo>
                  <a:cubicBezTo>
                    <a:pt x="46" y="130"/>
                    <a:pt x="44" y="116"/>
                    <a:pt x="44" y="102"/>
                  </a:cubicBezTo>
                  <a:cubicBezTo>
                    <a:pt x="45" y="88"/>
                    <a:pt x="49" y="75"/>
                    <a:pt x="53" y="73"/>
                  </a:cubicBezTo>
                  <a:cubicBezTo>
                    <a:pt x="58" y="70"/>
                    <a:pt x="66" y="64"/>
                    <a:pt x="72" y="59"/>
                  </a:cubicBezTo>
                  <a:cubicBezTo>
                    <a:pt x="77" y="53"/>
                    <a:pt x="82" y="44"/>
                    <a:pt x="83" y="38"/>
                  </a:cubicBezTo>
                  <a:cubicBezTo>
                    <a:pt x="84" y="32"/>
                    <a:pt x="83" y="22"/>
                    <a:pt x="80" y="15"/>
                  </a:cubicBezTo>
                  <a:cubicBezTo>
                    <a:pt x="78" y="8"/>
                    <a:pt x="75" y="1"/>
                    <a:pt x="74" y="1"/>
                  </a:cubicBezTo>
                  <a:cubicBezTo>
                    <a:pt x="74" y="0"/>
                    <a:pt x="66" y="0"/>
                    <a:pt x="57" y="0"/>
                  </a:cubicBezTo>
                  <a:close/>
                  <a:moveTo>
                    <a:pt x="79" y="36"/>
                  </a:moveTo>
                  <a:cubicBezTo>
                    <a:pt x="78" y="41"/>
                    <a:pt x="74" y="49"/>
                    <a:pt x="69" y="53"/>
                  </a:cubicBezTo>
                  <a:cubicBezTo>
                    <a:pt x="64" y="58"/>
                    <a:pt x="58" y="63"/>
                    <a:pt x="55" y="64"/>
                  </a:cubicBezTo>
                  <a:cubicBezTo>
                    <a:pt x="53" y="65"/>
                    <a:pt x="48" y="67"/>
                    <a:pt x="46" y="67"/>
                  </a:cubicBezTo>
                  <a:cubicBezTo>
                    <a:pt x="44" y="68"/>
                    <a:pt x="40" y="68"/>
                    <a:pt x="38" y="67"/>
                  </a:cubicBezTo>
                  <a:cubicBezTo>
                    <a:pt x="35" y="67"/>
                    <a:pt x="31" y="65"/>
                    <a:pt x="28" y="64"/>
                  </a:cubicBezTo>
                  <a:cubicBezTo>
                    <a:pt x="26" y="63"/>
                    <a:pt x="20" y="58"/>
                    <a:pt x="15" y="53"/>
                  </a:cubicBezTo>
                  <a:cubicBezTo>
                    <a:pt x="10" y="49"/>
                    <a:pt x="6" y="41"/>
                    <a:pt x="5" y="36"/>
                  </a:cubicBezTo>
                  <a:cubicBezTo>
                    <a:pt x="4" y="32"/>
                    <a:pt x="4" y="23"/>
                    <a:pt x="6" y="17"/>
                  </a:cubicBezTo>
                  <a:cubicBezTo>
                    <a:pt x="8" y="11"/>
                    <a:pt x="10" y="6"/>
                    <a:pt x="10" y="6"/>
                  </a:cubicBezTo>
                  <a:cubicBezTo>
                    <a:pt x="11" y="5"/>
                    <a:pt x="18" y="5"/>
                    <a:pt x="27" y="5"/>
                  </a:cubicBezTo>
                  <a:cubicBezTo>
                    <a:pt x="35" y="5"/>
                    <a:pt x="49" y="5"/>
                    <a:pt x="57" y="5"/>
                  </a:cubicBezTo>
                  <a:cubicBezTo>
                    <a:pt x="65" y="5"/>
                    <a:pt x="73" y="5"/>
                    <a:pt x="73" y="6"/>
                  </a:cubicBezTo>
                  <a:cubicBezTo>
                    <a:pt x="74" y="6"/>
                    <a:pt x="76" y="11"/>
                    <a:pt x="78" y="17"/>
                  </a:cubicBezTo>
                  <a:cubicBezTo>
                    <a:pt x="79" y="23"/>
                    <a:pt x="80" y="32"/>
                    <a:pt x="79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46"/>
            <p:cNvSpPr>
              <a:spLocks/>
            </p:cNvSpPr>
            <p:nvPr/>
          </p:nvSpPr>
          <p:spPr bwMode="auto">
            <a:xfrm>
              <a:off x="3645663" y="2479645"/>
              <a:ext cx="168145" cy="95233"/>
            </a:xfrm>
            <a:custGeom>
              <a:avLst/>
              <a:gdLst>
                <a:gd name="T0" fmla="*/ 0 w 70"/>
                <a:gd name="T1" fmla="*/ 2 h 40"/>
                <a:gd name="T2" fmla="*/ 1 w 70"/>
                <a:gd name="T3" fmla="*/ 11 h 40"/>
                <a:gd name="T4" fmla="*/ 11 w 70"/>
                <a:gd name="T5" fmla="*/ 27 h 40"/>
                <a:gd name="T6" fmla="*/ 23 w 70"/>
                <a:gd name="T7" fmla="*/ 36 h 40"/>
                <a:gd name="T8" fmla="*/ 31 w 70"/>
                <a:gd name="T9" fmla="*/ 39 h 40"/>
                <a:gd name="T10" fmla="*/ 39 w 70"/>
                <a:gd name="T11" fmla="*/ 39 h 40"/>
                <a:gd name="T12" fmla="*/ 47 w 70"/>
                <a:gd name="T13" fmla="*/ 36 h 40"/>
                <a:gd name="T14" fmla="*/ 59 w 70"/>
                <a:gd name="T15" fmla="*/ 27 h 40"/>
                <a:gd name="T16" fmla="*/ 68 w 70"/>
                <a:gd name="T17" fmla="*/ 11 h 40"/>
                <a:gd name="T18" fmla="*/ 69 w 70"/>
                <a:gd name="T19" fmla="*/ 2 h 40"/>
                <a:gd name="T20" fmla="*/ 35 w 70"/>
                <a:gd name="T21" fmla="*/ 0 h 40"/>
                <a:gd name="T22" fmla="*/ 0 w 70"/>
                <a:gd name="T2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40">
                  <a:moveTo>
                    <a:pt x="0" y="2"/>
                  </a:moveTo>
                  <a:cubicBezTo>
                    <a:pt x="0" y="3"/>
                    <a:pt x="1" y="7"/>
                    <a:pt x="1" y="11"/>
                  </a:cubicBezTo>
                  <a:cubicBezTo>
                    <a:pt x="2" y="16"/>
                    <a:pt x="6" y="23"/>
                    <a:pt x="11" y="27"/>
                  </a:cubicBezTo>
                  <a:cubicBezTo>
                    <a:pt x="15" y="31"/>
                    <a:pt x="20" y="35"/>
                    <a:pt x="23" y="36"/>
                  </a:cubicBezTo>
                  <a:cubicBezTo>
                    <a:pt x="25" y="37"/>
                    <a:pt x="29" y="39"/>
                    <a:pt x="31" y="39"/>
                  </a:cubicBezTo>
                  <a:cubicBezTo>
                    <a:pt x="33" y="40"/>
                    <a:pt x="37" y="40"/>
                    <a:pt x="39" y="39"/>
                  </a:cubicBezTo>
                  <a:cubicBezTo>
                    <a:pt x="41" y="39"/>
                    <a:pt x="45" y="37"/>
                    <a:pt x="47" y="36"/>
                  </a:cubicBezTo>
                  <a:cubicBezTo>
                    <a:pt x="49" y="35"/>
                    <a:pt x="55" y="31"/>
                    <a:pt x="59" y="27"/>
                  </a:cubicBezTo>
                  <a:cubicBezTo>
                    <a:pt x="63" y="23"/>
                    <a:pt x="68" y="16"/>
                    <a:pt x="68" y="11"/>
                  </a:cubicBezTo>
                  <a:cubicBezTo>
                    <a:pt x="69" y="7"/>
                    <a:pt x="70" y="3"/>
                    <a:pt x="69" y="2"/>
                  </a:cubicBezTo>
                  <a:cubicBezTo>
                    <a:pt x="69" y="1"/>
                    <a:pt x="54" y="0"/>
                    <a:pt x="35" y="0"/>
                  </a:cubicBezTo>
                  <a:cubicBezTo>
                    <a:pt x="16" y="0"/>
                    <a:pt x="1" y="1"/>
                    <a:pt x="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47"/>
            <p:cNvSpPr>
              <a:spLocks noEditPoints="1"/>
            </p:cNvSpPr>
            <p:nvPr/>
          </p:nvSpPr>
          <p:spPr bwMode="auto">
            <a:xfrm>
              <a:off x="2861478" y="2551069"/>
              <a:ext cx="209810" cy="334804"/>
            </a:xfrm>
            <a:custGeom>
              <a:avLst/>
              <a:gdLst>
                <a:gd name="T0" fmla="*/ 26 w 88"/>
                <a:gd name="T1" fmla="*/ 0 h 140"/>
                <a:gd name="T2" fmla="*/ 7 w 88"/>
                <a:gd name="T3" fmla="*/ 1 h 140"/>
                <a:gd name="T4" fmla="*/ 2 w 88"/>
                <a:gd name="T5" fmla="*/ 13 h 140"/>
                <a:gd name="T6" fmla="*/ 5 w 88"/>
                <a:gd name="T7" fmla="*/ 31 h 140"/>
                <a:gd name="T8" fmla="*/ 22 w 88"/>
                <a:gd name="T9" fmla="*/ 44 h 140"/>
                <a:gd name="T10" fmla="*/ 37 w 88"/>
                <a:gd name="T11" fmla="*/ 55 h 140"/>
                <a:gd name="T12" fmla="*/ 42 w 88"/>
                <a:gd name="T13" fmla="*/ 92 h 140"/>
                <a:gd name="T14" fmla="*/ 37 w 88"/>
                <a:gd name="T15" fmla="*/ 129 h 140"/>
                <a:gd name="T16" fmla="*/ 22 w 88"/>
                <a:gd name="T17" fmla="*/ 135 h 140"/>
                <a:gd name="T18" fmla="*/ 12 w 88"/>
                <a:gd name="T19" fmla="*/ 139 h 140"/>
                <a:gd name="T20" fmla="*/ 28 w 88"/>
                <a:gd name="T21" fmla="*/ 140 h 140"/>
                <a:gd name="T22" fmla="*/ 60 w 88"/>
                <a:gd name="T23" fmla="*/ 140 h 140"/>
                <a:gd name="T24" fmla="*/ 76 w 88"/>
                <a:gd name="T25" fmla="*/ 139 h 140"/>
                <a:gd name="T26" fmla="*/ 66 w 88"/>
                <a:gd name="T27" fmla="*/ 135 h 140"/>
                <a:gd name="T28" fmla="*/ 51 w 88"/>
                <a:gd name="T29" fmla="*/ 129 h 140"/>
                <a:gd name="T30" fmla="*/ 47 w 88"/>
                <a:gd name="T31" fmla="*/ 92 h 140"/>
                <a:gd name="T32" fmla="*/ 51 w 88"/>
                <a:gd name="T33" fmla="*/ 55 h 140"/>
                <a:gd name="T34" fmla="*/ 66 w 88"/>
                <a:gd name="T35" fmla="*/ 44 h 140"/>
                <a:gd name="T36" fmla="*/ 83 w 88"/>
                <a:gd name="T37" fmla="*/ 31 h 140"/>
                <a:gd name="T38" fmla="*/ 86 w 88"/>
                <a:gd name="T39" fmla="*/ 13 h 140"/>
                <a:gd name="T40" fmla="*/ 82 w 88"/>
                <a:gd name="T41" fmla="*/ 1 h 140"/>
                <a:gd name="T42" fmla="*/ 63 w 88"/>
                <a:gd name="T43" fmla="*/ 0 h 140"/>
                <a:gd name="T44" fmla="*/ 26 w 88"/>
                <a:gd name="T45" fmla="*/ 0 h 140"/>
                <a:gd name="T46" fmla="*/ 83 w 88"/>
                <a:gd name="T47" fmla="*/ 16 h 140"/>
                <a:gd name="T48" fmla="*/ 80 w 88"/>
                <a:gd name="T49" fmla="*/ 30 h 140"/>
                <a:gd name="T50" fmla="*/ 64 w 88"/>
                <a:gd name="T51" fmla="*/ 41 h 140"/>
                <a:gd name="T52" fmla="*/ 51 w 88"/>
                <a:gd name="T53" fmla="*/ 50 h 140"/>
                <a:gd name="T54" fmla="*/ 45 w 88"/>
                <a:gd name="T55" fmla="*/ 54 h 140"/>
                <a:gd name="T56" fmla="*/ 43 w 88"/>
                <a:gd name="T57" fmla="*/ 54 h 140"/>
                <a:gd name="T58" fmla="*/ 38 w 88"/>
                <a:gd name="T59" fmla="*/ 50 h 140"/>
                <a:gd name="T60" fmla="*/ 24 w 88"/>
                <a:gd name="T61" fmla="*/ 41 h 140"/>
                <a:gd name="T62" fmla="*/ 8 w 88"/>
                <a:gd name="T63" fmla="*/ 30 h 140"/>
                <a:gd name="T64" fmla="*/ 5 w 88"/>
                <a:gd name="T65" fmla="*/ 16 h 140"/>
                <a:gd name="T66" fmla="*/ 8 w 88"/>
                <a:gd name="T67" fmla="*/ 6 h 140"/>
                <a:gd name="T68" fmla="*/ 26 w 88"/>
                <a:gd name="T69" fmla="*/ 5 h 140"/>
                <a:gd name="T70" fmla="*/ 62 w 88"/>
                <a:gd name="T71" fmla="*/ 5 h 140"/>
                <a:gd name="T72" fmla="*/ 80 w 88"/>
                <a:gd name="T73" fmla="*/ 6 h 140"/>
                <a:gd name="T74" fmla="*/ 83 w 88"/>
                <a:gd name="T75" fmla="*/ 1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140">
                  <a:moveTo>
                    <a:pt x="26" y="0"/>
                  </a:moveTo>
                  <a:cubicBezTo>
                    <a:pt x="16" y="0"/>
                    <a:pt x="7" y="1"/>
                    <a:pt x="7" y="1"/>
                  </a:cubicBezTo>
                  <a:cubicBezTo>
                    <a:pt x="6" y="2"/>
                    <a:pt x="4" y="7"/>
                    <a:pt x="2" y="13"/>
                  </a:cubicBezTo>
                  <a:cubicBezTo>
                    <a:pt x="0" y="19"/>
                    <a:pt x="2" y="27"/>
                    <a:pt x="5" y="31"/>
                  </a:cubicBezTo>
                  <a:cubicBezTo>
                    <a:pt x="9" y="35"/>
                    <a:pt x="17" y="41"/>
                    <a:pt x="22" y="44"/>
                  </a:cubicBezTo>
                  <a:cubicBezTo>
                    <a:pt x="28" y="48"/>
                    <a:pt x="35" y="52"/>
                    <a:pt x="37" y="55"/>
                  </a:cubicBezTo>
                  <a:cubicBezTo>
                    <a:pt x="39" y="58"/>
                    <a:pt x="41" y="75"/>
                    <a:pt x="42" y="92"/>
                  </a:cubicBezTo>
                  <a:cubicBezTo>
                    <a:pt x="42" y="110"/>
                    <a:pt x="40" y="126"/>
                    <a:pt x="37" y="129"/>
                  </a:cubicBezTo>
                  <a:cubicBezTo>
                    <a:pt x="34" y="131"/>
                    <a:pt x="28" y="134"/>
                    <a:pt x="22" y="135"/>
                  </a:cubicBezTo>
                  <a:cubicBezTo>
                    <a:pt x="17" y="137"/>
                    <a:pt x="12" y="138"/>
                    <a:pt x="12" y="139"/>
                  </a:cubicBezTo>
                  <a:cubicBezTo>
                    <a:pt x="12" y="139"/>
                    <a:pt x="19" y="140"/>
                    <a:pt x="28" y="140"/>
                  </a:cubicBezTo>
                  <a:cubicBezTo>
                    <a:pt x="37" y="140"/>
                    <a:pt x="51" y="140"/>
                    <a:pt x="60" y="140"/>
                  </a:cubicBezTo>
                  <a:cubicBezTo>
                    <a:pt x="69" y="140"/>
                    <a:pt x="76" y="139"/>
                    <a:pt x="76" y="139"/>
                  </a:cubicBezTo>
                  <a:cubicBezTo>
                    <a:pt x="76" y="138"/>
                    <a:pt x="72" y="137"/>
                    <a:pt x="66" y="135"/>
                  </a:cubicBezTo>
                  <a:cubicBezTo>
                    <a:pt x="60" y="134"/>
                    <a:pt x="54" y="131"/>
                    <a:pt x="51" y="129"/>
                  </a:cubicBezTo>
                  <a:cubicBezTo>
                    <a:pt x="49" y="126"/>
                    <a:pt x="47" y="110"/>
                    <a:pt x="47" y="92"/>
                  </a:cubicBezTo>
                  <a:cubicBezTo>
                    <a:pt x="47" y="75"/>
                    <a:pt x="49" y="58"/>
                    <a:pt x="51" y="55"/>
                  </a:cubicBezTo>
                  <a:cubicBezTo>
                    <a:pt x="53" y="52"/>
                    <a:pt x="60" y="48"/>
                    <a:pt x="66" y="44"/>
                  </a:cubicBezTo>
                  <a:cubicBezTo>
                    <a:pt x="71" y="41"/>
                    <a:pt x="79" y="35"/>
                    <a:pt x="83" y="31"/>
                  </a:cubicBezTo>
                  <a:cubicBezTo>
                    <a:pt x="86" y="27"/>
                    <a:pt x="88" y="19"/>
                    <a:pt x="86" y="13"/>
                  </a:cubicBezTo>
                  <a:cubicBezTo>
                    <a:pt x="84" y="7"/>
                    <a:pt x="82" y="2"/>
                    <a:pt x="82" y="1"/>
                  </a:cubicBezTo>
                  <a:cubicBezTo>
                    <a:pt x="81" y="1"/>
                    <a:pt x="73" y="0"/>
                    <a:pt x="63" y="0"/>
                  </a:cubicBezTo>
                  <a:cubicBezTo>
                    <a:pt x="52" y="0"/>
                    <a:pt x="36" y="0"/>
                    <a:pt x="26" y="0"/>
                  </a:cubicBezTo>
                  <a:close/>
                  <a:moveTo>
                    <a:pt x="83" y="16"/>
                  </a:moveTo>
                  <a:cubicBezTo>
                    <a:pt x="85" y="20"/>
                    <a:pt x="83" y="27"/>
                    <a:pt x="80" y="30"/>
                  </a:cubicBezTo>
                  <a:cubicBezTo>
                    <a:pt x="77" y="33"/>
                    <a:pt x="69" y="38"/>
                    <a:pt x="64" y="41"/>
                  </a:cubicBezTo>
                  <a:cubicBezTo>
                    <a:pt x="59" y="44"/>
                    <a:pt x="53" y="48"/>
                    <a:pt x="51" y="50"/>
                  </a:cubicBezTo>
                  <a:cubicBezTo>
                    <a:pt x="48" y="52"/>
                    <a:pt x="46" y="54"/>
                    <a:pt x="45" y="54"/>
                  </a:cubicBezTo>
                  <a:cubicBezTo>
                    <a:pt x="45" y="55"/>
                    <a:pt x="44" y="55"/>
                    <a:pt x="43" y="54"/>
                  </a:cubicBezTo>
                  <a:cubicBezTo>
                    <a:pt x="42" y="54"/>
                    <a:pt x="40" y="52"/>
                    <a:pt x="38" y="50"/>
                  </a:cubicBezTo>
                  <a:cubicBezTo>
                    <a:pt x="35" y="48"/>
                    <a:pt x="29" y="44"/>
                    <a:pt x="24" y="41"/>
                  </a:cubicBezTo>
                  <a:cubicBezTo>
                    <a:pt x="19" y="38"/>
                    <a:pt x="12" y="33"/>
                    <a:pt x="8" y="30"/>
                  </a:cubicBezTo>
                  <a:cubicBezTo>
                    <a:pt x="5" y="27"/>
                    <a:pt x="3" y="20"/>
                    <a:pt x="5" y="16"/>
                  </a:cubicBezTo>
                  <a:cubicBezTo>
                    <a:pt x="6" y="11"/>
                    <a:pt x="8" y="7"/>
                    <a:pt x="8" y="6"/>
                  </a:cubicBezTo>
                  <a:cubicBezTo>
                    <a:pt x="8" y="6"/>
                    <a:pt x="16" y="5"/>
                    <a:pt x="26" y="5"/>
                  </a:cubicBezTo>
                  <a:cubicBezTo>
                    <a:pt x="36" y="5"/>
                    <a:pt x="52" y="5"/>
                    <a:pt x="62" y="5"/>
                  </a:cubicBezTo>
                  <a:cubicBezTo>
                    <a:pt x="72" y="5"/>
                    <a:pt x="80" y="6"/>
                    <a:pt x="80" y="6"/>
                  </a:cubicBezTo>
                  <a:cubicBezTo>
                    <a:pt x="81" y="7"/>
                    <a:pt x="82" y="11"/>
                    <a:pt x="83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48"/>
            <p:cNvSpPr>
              <a:spLocks/>
            </p:cNvSpPr>
            <p:nvPr/>
          </p:nvSpPr>
          <p:spPr bwMode="auto">
            <a:xfrm>
              <a:off x="2876358" y="2606126"/>
              <a:ext cx="180050" cy="68449"/>
            </a:xfrm>
            <a:custGeom>
              <a:avLst/>
              <a:gdLst>
                <a:gd name="T0" fmla="*/ 0 w 76"/>
                <a:gd name="T1" fmla="*/ 1 h 29"/>
                <a:gd name="T2" fmla="*/ 6 w 76"/>
                <a:gd name="T3" fmla="*/ 7 h 29"/>
                <a:gd name="T4" fmla="*/ 20 w 76"/>
                <a:gd name="T5" fmla="*/ 17 h 29"/>
                <a:gd name="T6" fmla="*/ 32 w 76"/>
                <a:gd name="T7" fmla="*/ 25 h 29"/>
                <a:gd name="T8" fmla="*/ 37 w 76"/>
                <a:gd name="T9" fmla="*/ 29 h 29"/>
                <a:gd name="T10" fmla="*/ 39 w 76"/>
                <a:gd name="T11" fmla="*/ 29 h 29"/>
                <a:gd name="T12" fmla="*/ 44 w 76"/>
                <a:gd name="T13" fmla="*/ 25 h 29"/>
                <a:gd name="T14" fmla="*/ 56 w 76"/>
                <a:gd name="T15" fmla="*/ 17 h 29"/>
                <a:gd name="T16" fmla="*/ 70 w 76"/>
                <a:gd name="T17" fmla="*/ 7 h 29"/>
                <a:gd name="T18" fmla="*/ 76 w 76"/>
                <a:gd name="T19" fmla="*/ 1 h 29"/>
                <a:gd name="T20" fmla="*/ 38 w 76"/>
                <a:gd name="T21" fmla="*/ 0 h 29"/>
                <a:gd name="T22" fmla="*/ 0 w 76"/>
                <a:gd name="T2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9">
                  <a:moveTo>
                    <a:pt x="0" y="1"/>
                  </a:moveTo>
                  <a:cubicBezTo>
                    <a:pt x="0" y="2"/>
                    <a:pt x="3" y="4"/>
                    <a:pt x="6" y="7"/>
                  </a:cubicBezTo>
                  <a:cubicBezTo>
                    <a:pt x="9" y="10"/>
                    <a:pt x="15" y="14"/>
                    <a:pt x="20" y="17"/>
                  </a:cubicBezTo>
                  <a:cubicBezTo>
                    <a:pt x="25" y="19"/>
                    <a:pt x="30" y="23"/>
                    <a:pt x="32" y="25"/>
                  </a:cubicBezTo>
                  <a:cubicBezTo>
                    <a:pt x="34" y="27"/>
                    <a:pt x="36" y="29"/>
                    <a:pt x="37" y="29"/>
                  </a:cubicBezTo>
                  <a:cubicBezTo>
                    <a:pt x="38" y="29"/>
                    <a:pt x="39" y="29"/>
                    <a:pt x="39" y="29"/>
                  </a:cubicBezTo>
                  <a:cubicBezTo>
                    <a:pt x="40" y="29"/>
                    <a:pt x="42" y="27"/>
                    <a:pt x="44" y="25"/>
                  </a:cubicBezTo>
                  <a:cubicBezTo>
                    <a:pt x="46" y="23"/>
                    <a:pt x="51" y="19"/>
                    <a:pt x="56" y="17"/>
                  </a:cubicBezTo>
                  <a:cubicBezTo>
                    <a:pt x="61" y="14"/>
                    <a:pt x="67" y="10"/>
                    <a:pt x="70" y="7"/>
                  </a:cubicBezTo>
                  <a:cubicBezTo>
                    <a:pt x="73" y="4"/>
                    <a:pt x="76" y="2"/>
                    <a:pt x="76" y="1"/>
                  </a:cubicBezTo>
                  <a:cubicBezTo>
                    <a:pt x="76" y="1"/>
                    <a:pt x="59" y="0"/>
                    <a:pt x="38" y="0"/>
                  </a:cubicBezTo>
                  <a:cubicBezTo>
                    <a:pt x="17" y="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49"/>
            <p:cNvSpPr>
              <a:spLocks noEditPoints="1"/>
            </p:cNvSpPr>
            <p:nvPr/>
          </p:nvSpPr>
          <p:spPr bwMode="auto">
            <a:xfrm>
              <a:off x="2458226" y="2626959"/>
              <a:ext cx="28272" cy="35712"/>
            </a:xfrm>
            <a:custGeom>
              <a:avLst/>
              <a:gdLst>
                <a:gd name="T0" fmla="*/ 12 w 12"/>
                <a:gd name="T1" fmla="*/ 3 h 15"/>
                <a:gd name="T2" fmla="*/ 9 w 12"/>
                <a:gd name="T3" fmla="*/ 2 h 15"/>
                <a:gd name="T4" fmla="*/ 9 w 12"/>
                <a:gd name="T5" fmla="*/ 1 h 15"/>
                <a:gd name="T6" fmla="*/ 8 w 12"/>
                <a:gd name="T7" fmla="*/ 0 h 15"/>
                <a:gd name="T8" fmla="*/ 7 w 12"/>
                <a:gd name="T9" fmla="*/ 2 h 15"/>
                <a:gd name="T10" fmla="*/ 7 w 12"/>
                <a:gd name="T11" fmla="*/ 2 h 15"/>
                <a:gd name="T12" fmla="*/ 4 w 12"/>
                <a:gd name="T13" fmla="*/ 2 h 15"/>
                <a:gd name="T14" fmla="*/ 1 w 12"/>
                <a:gd name="T15" fmla="*/ 10 h 15"/>
                <a:gd name="T16" fmla="*/ 7 w 12"/>
                <a:gd name="T17" fmla="*/ 14 h 15"/>
                <a:gd name="T18" fmla="*/ 12 w 12"/>
                <a:gd name="T19" fmla="*/ 3 h 15"/>
                <a:gd name="T20" fmla="*/ 12 w 12"/>
                <a:gd name="T21" fmla="*/ 3 h 15"/>
                <a:gd name="T22" fmla="*/ 4 w 12"/>
                <a:gd name="T23" fmla="*/ 4 h 15"/>
                <a:gd name="T24" fmla="*/ 3 w 12"/>
                <a:gd name="T25" fmla="*/ 6 h 15"/>
                <a:gd name="T26" fmla="*/ 3 w 12"/>
                <a:gd name="T27" fmla="*/ 9 h 15"/>
                <a:gd name="T28" fmla="*/ 2 w 12"/>
                <a:gd name="T29" fmla="*/ 10 h 15"/>
                <a:gd name="T30" fmla="*/ 2 w 12"/>
                <a:gd name="T31" fmla="*/ 9 h 15"/>
                <a:gd name="T32" fmla="*/ 2 w 12"/>
                <a:gd name="T33" fmla="*/ 6 h 15"/>
                <a:gd name="T34" fmla="*/ 4 w 12"/>
                <a:gd name="T35" fmla="*/ 3 h 15"/>
                <a:gd name="T36" fmla="*/ 5 w 12"/>
                <a:gd name="T37" fmla="*/ 3 h 15"/>
                <a:gd name="T38" fmla="*/ 4 w 12"/>
                <a:gd name="T3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15">
                  <a:moveTo>
                    <a:pt x="12" y="3"/>
                  </a:moveTo>
                  <a:cubicBezTo>
                    <a:pt x="11" y="2"/>
                    <a:pt x="10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1" y="3"/>
                    <a:pt x="0" y="6"/>
                    <a:pt x="1" y="10"/>
                  </a:cubicBezTo>
                  <a:cubicBezTo>
                    <a:pt x="2" y="13"/>
                    <a:pt x="5" y="15"/>
                    <a:pt x="7" y="14"/>
                  </a:cubicBezTo>
                  <a:cubicBezTo>
                    <a:pt x="9" y="10"/>
                    <a:pt x="11" y="5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  <a:moveTo>
                    <a:pt x="4" y="4"/>
                  </a:moveTo>
                  <a:cubicBezTo>
                    <a:pt x="4" y="4"/>
                    <a:pt x="3" y="5"/>
                    <a:pt x="3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2" y="10"/>
                    <a:pt x="2" y="9"/>
                    <a:pt x="2" y="9"/>
                  </a:cubicBezTo>
                  <a:cubicBezTo>
                    <a:pt x="1" y="8"/>
                    <a:pt x="2" y="7"/>
                    <a:pt x="2" y="6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50"/>
            <p:cNvSpPr>
              <a:spLocks noEditPoints="1"/>
            </p:cNvSpPr>
            <p:nvPr/>
          </p:nvSpPr>
          <p:spPr bwMode="auto">
            <a:xfrm>
              <a:off x="2485010" y="2577854"/>
              <a:ext cx="35712" cy="92257"/>
            </a:xfrm>
            <a:custGeom>
              <a:avLst/>
              <a:gdLst>
                <a:gd name="T0" fmla="*/ 11 w 15"/>
                <a:gd name="T1" fmla="*/ 7 h 39"/>
                <a:gd name="T2" fmla="*/ 12 w 15"/>
                <a:gd name="T3" fmla="*/ 10 h 39"/>
                <a:gd name="T4" fmla="*/ 10 w 15"/>
                <a:gd name="T5" fmla="*/ 13 h 39"/>
                <a:gd name="T6" fmla="*/ 8 w 15"/>
                <a:gd name="T7" fmla="*/ 14 h 39"/>
                <a:gd name="T8" fmla="*/ 7 w 15"/>
                <a:gd name="T9" fmla="*/ 16 h 39"/>
                <a:gd name="T10" fmla="*/ 10 w 15"/>
                <a:gd name="T11" fmla="*/ 14 h 39"/>
                <a:gd name="T12" fmla="*/ 10 w 15"/>
                <a:gd name="T13" fmla="*/ 15 h 39"/>
                <a:gd name="T14" fmla="*/ 10 w 15"/>
                <a:gd name="T15" fmla="*/ 20 h 39"/>
                <a:gd name="T16" fmla="*/ 10 w 15"/>
                <a:gd name="T17" fmla="*/ 21 h 39"/>
                <a:gd name="T18" fmla="*/ 8 w 15"/>
                <a:gd name="T19" fmla="*/ 26 h 39"/>
                <a:gd name="T20" fmla="*/ 7 w 15"/>
                <a:gd name="T21" fmla="*/ 26 h 39"/>
                <a:gd name="T22" fmla="*/ 5 w 15"/>
                <a:gd name="T23" fmla="*/ 25 h 39"/>
                <a:gd name="T24" fmla="*/ 4 w 15"/>
                <a:gd name="T25" fmla="*/ 38 h 39"/>
                <a:gd name="T26" fmla="*/ 5 w 15"/>
                <a:gd name="T27" fmla="*/ 38 h 39"/>
                <a:gd name="T28" fmla="*/ 6 w 15"/>
                <a:gd name="T29" fmla="*/ 38 h 39"/>
                <a:gd name="T30" fmla="*/ 8 w 15"/>
                <a:gd name="T31" fmla="*/ 39 h 39"/>
                <a:gd name="T32" fmla="*/ 13 w 15"/>
                <a:gd name="T33" fmla="*/ 28 h 39"/>
                <a:gd name="T34" fmla="*/ 10 w 15"/>
                <a:gd name="T35" fmla="*/ 27 h 39"/>
                <a:gd name="T36" fmla="*/ 9 w 15"/>
                <a:gd name="T37" fmla="*/ 26 h 39"/>
                <a:gd name="T38" fmla="*/ 11 w 15"/>
                <a:gd name="T39" fmla="*/ 21 h 39"/>
                <a:gd name="T40" fmla="*/ 10 w 15"/>
                <a:gd name="T41" fmla="*/ 17 h 39"/>
                <a:gd name="T42" fmla="*/ 11 w 15"/>
                <a:gd name="T43" fmla="*/ 14 h 39"/>
                <a:gd name="T44" fmla="*/ 11 w 15"/>
                <a:gd name="T45" fmla="*/ 13 h 39"/>
                <a:gd name="T46" fmla="*/ 14 w 15"/>
                <a:gd name="T47" fmla="*/ 11 h 39"/>
                <a:gd name="T48" fmla="*/ 13 w 15"/>
                <a:gd name="T49" fmla="*/ 11 h 39"/>
                <a:gd name="T50" fmla="*/ 12 w 15"/>
                <a:gd name="T51" fmla="*/ 5 h 39"/>
                <a:gd name="T52" fmla="*/ 13 w 15"/>
                <a:gd name="T53" fmla="*/ 4 h 39"/>
                <a:gd name="T54" fmla="*/ 5 w 15"/>
                <a:gd name="T55" fmla="*/ 27 h 39"/>
                <a:gd name="T56" fmla="*/ 2 w 15"/>
                <a:gd name="T57" fmla="*/ 31 h 39"/>
                <a:gd name="T58" fmla="*/ 2 w 15"/>
                <a:gd name="T59" fmla="*/ 33 h 39"/>
                <a:gd name="T60" fmla="*/ 2 w 15"/>
                <a:gd name="T61" fmla="*/ 28 h 39"/>
                <a:gd name="T62" fmla="*/ 6 w 15"/>
                <a:gd name="T63" fmla="*/ 26 h 39"/>
                <a:gd name="T64" fmla="*/ 5 w 15"/>
                <a:gd name="T65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39">
                  <a:moveTo>
                    <a:pt x="8" y="0"/>
                  </a:moveTo>
                  <a:cubicBezTo>
                    <a:pt x="10" y="2"/>
                    <a:pt x="9" y="4"/>
                    <a:pt x="11" y="7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9"/>
                    <a:pt x="12" y="9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1" y="11"/>
                    <a:pt x="11" y="12"/>
                    <a:pt x="10" y="13"/>
                  </a:cubicBezTo>
                  <a:cubicBezTo>
                    <a:pt x="10" y="13"/>
                    <a:pt x="9" y="13"/>
                    <a:pt x="9" y="13"/>
                  </a:cubicBezTo>
                  <a:cubicBezTo>
                    <a:pt x="9" y="13"/>
                    <a:pt x="8" y="14"/>
                    <a:pt x="8" y="14"/>
                  </a:cubicBezTo>
                  <a:cubicBezTo>
                    <a:pt x="7" y="14"/>
                    <a:pt x="6" y="15"/>
                    <a:pt x="6" y="15"/>
                  </a:cubicBezTo>
                  <a:cubicBezTo>
                    <a:pt x="6" y="15"/>
                    <a:pt x="6" y="15"/>
                    <a:pt x="7" y="16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9" y="15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5"/>
                    <a:pt x="10" y="15"/>
                  </a:cubicBezTo>
                  <a:cubicBezTo>
                    <a:pt x="10" y="15"/>
                    <a:pt x="9" y="16"/>
                    <a:pt x="10" y="16"/>
                  </a:cubicBezTo>
                  <a:cubicBezTo>
                    <a:pt x="10" y="17"/>
                    <a:pt x="10" y="19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9" y="24"/>
                    <a:pt x="9" y="25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7" y="26"/>
                    <a:pt x="7" y="26"/>
                  </a:cubicBezTo>
                  <a:cubicBezTo>
                    <a:pt x="6" y="26"/>
                    <a:pt x="6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2" y="26"/>
                    <a:pt x="0" y="28"/>
                    <a:pt x="0" y="32"/>
                  </a:cubicBezTo>
                  <a:cubicBezTo>
                    <a:pt x="1" y="35"/>
                    <a:pt x="2" y="37"/>
                    <a:pt x="4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9"/>
                    <a:pt x="7" y="39"/>
                  </a:cubicBezTo>
                  <a:cubicBezTo>
                    <a:pt x="7" y="39"/>
                    <a:pt x="7" y="39"/>
                    <a:pt x="8" y="39"/>
                  </a:cubicBezTo>
                  <a:cubicBezTo>
                    <a:pt x="10" y="39"/>
                    <a:pt x="12" y="38"/>
                    <a:pt x="13" y="36"/>
                  </a:cubicBezTo>
                  <a:cubicBezTo>
                    <a:pt x="15" y="33"/>
                    <a:pt x="15" y="29"/>
                    <a:pt x="13" y="28"/>
                  </a:cubicBezTo>
                  <a:cubicBezTo>
                    <a:pt x="12" y="27"/>
                    <a:pt x="12" y="27"/>
                    <a:pt x="11" y="27"/>
                  </a:cubicBezTo>
                  <a:cubicBezTo>
                    <a:pt x="11" y="27"/>
                    <a:pt x="10" y="27"/>
                    <a:pt x="10" y="27"/>
                  </a:cubicBezTo>
                  <a:cubicBezTo>
                    <a:pt x="10" y="27"/>
                    <a:pt x="9" y="27"/>
                    <a:pt x="9" y="27"/>
                  </a:cubicBezTo>
                  <a:cubicBezTo>
                    <a:pt x="9" y="27"/>
                    <a:pt x="9" y="27"/>
                    <a:pt x="9" y="26"/>
                  </a:cubicBezTo>
                  <a:cubicBezTo>
                    <a:pt x="9" y="26"/>
                    <a:pt x="10" y="26"/>
                    <a:pt x="10" y="26"/>
                  </a:cubicBezTo>
                  <a:cubicBezTo>
                    <a:pt x="10" y="24"/>
                    <a:pt x="11" y="22"/>
                    <a:pt x="11" y="21"/>
                  </a:cubicBezTo>
                  <a:cubicBezTo>
                    <a:pt x="11" y="21"/>
                    <a:pt x="11" y="20"/>
                    <a:pt x="11" y="19"/>
                  </a:cubicBezTo>
                  <a:cubicBezTo>
                    <a:pt x="11" y="18"/>
                    <a:pt x="11" y="17"/>
                    <a:pt x="10" y="17"/>
                  </a:cubicBezTo>
                  <a:cubicBezTo>
                    <a:pt x="10" y="16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3" y="12"/>
                    <a:pt x="15" y="12"/>
                  </a:cubicBezTo>
                  <a:cubicBezTo>
                    <a:pt x="15" y="12"/>
                    <a:pt x="15" y="11"/>
                    <a:pt x="14" y="11"/>
                  </a:cubicBezTo>
                  <a:cubicBezTo>
                    <a:pt x="14" y="11"/>
                    <a:pt x="14" y="10"/>
                    <a:pt x="13" y="10"/>
                  </a:cubicBezTo>
                  <a:cubicBezTo>
                    <a:pt x="13" y="10"/>
                    <a:pt x="13" y="10"/>
                    <a:pt x="13" y="11"/>
                  </a:cubicBezTo>
                  <a:cubicBezTo>
                    <a:pt x="13" y="9"/>
                    <a:pt x="13" y="5"/>
                    <a:pt x="11" y="2"/>
                  </a:cubicBezTo>
                  <a:cubicBezTo>
                    <a:pt x="11" y="3"/>
                    <a:pt x="12" y="4"/>
                    <a:pt x="12" y="5"/>
                  </a:cubicBezTo>
                  <a:cubicBezTo>
                    <a:pt x="13" y="6"/>
                    <a:pt x="13" y="7"/>
                    <a:pt x="13" y="8"/>
                  </a:cubicBezTo>
                  <a:cubicBezTo>
                    <a:pt x="14" y="7"/>
                    <a:pt x="14" y="5"/>
                    <a:pt x="13" y="4"/>
                  </a:cubicBezTo>
                  <a:cubicBezTo>
                    <a:pt x="13" y="3"/>
                    <a:pt x="11" y="1"/>
                    <a:pt x="8" y="0"/>
                  </a:cubicBezTo>
                  <a:close/>
                  <a:moveTo>
                    <a:pt x="5" y="27"/>
                  </a:moveTo>
                  <a:cubicBezTo>
                    <a:pt x="4" y="27"/>
                    <a:pt x="3" y="28"/>
                    <a:pt x="3" y="29"/>
                  </a:cubicBezTo>
                  <a:cubicBezTo>
                    <a:pt x="3" y="30"/>
                    <a:pt x="2" y="31"/>
                    <a:pt x="2" y="31"/>
                  </a:cubicBezTo>
                  <a:cubicBezTo>
                    <a:pt x="2" y="32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1" y="32"/>
                    <a:pt x="1" y="31"/>
                  </a:cubicBezTo>
                  <a:cubicBezTo>
                    <a:pt x="1" y="31"/>
                    <a:pt x="2" y="29"/>
                    <a:pt x="2" y="28"/>
                  </a:cubicBezTo>
                  <a:cubicBezTo>
                    <a:pt x="3" y="28"/>
                    <a:pt x="4" y="27"/>
                    <a:pt x="5" y="26"/>
                  </a:cubicBezTo>
                  <a:cubicBezTo>
                    <a:pt x="5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7"/>
                    <a:pt x="5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51"/>
            <p:cNvSpPr>
              <a:spLocks/>
            </p:cNvSpPr>
            <p:nvPr/>
          </p:nvSpPr>
          <p:spPr bwMode="auto">
            <a:xfrm>
              <a:off x="2406145" y="2613566"/>
              <a:ext cx="99697" cy="25297"/>
            </a:xfrm>
            <a:custGeom>
              <a:avLst/>
              <a:gdLst>
                <a:gd name="T0" fmla="*/ 38 w 42"/>
                <a:gd name="T1" fmla="*/ 9 h 11"/>
                <a:gd name="T2" fmla="*/ 38 w 42"/>
                <a:gd name="T3" fmla="*/ 9 h 11"/>
                <a:gd name="T4" fmla="*/ 38 w 42"/>
                <a:gd name="T5" fmla="*/ 9 h 11"/>
                <a:gd name="T6" fmla="*/ 41 w 42"/>
                <a:gd name="T7" fmla="*/ 3 h 11"/>
                <a:gd name="T8" fmla="*/ 28 w 42"/>
                <a:gd name="T9" fmla="*/ 0 h 11"/>
                <a:gd name="T10" fmla="*/ 0 w 42"/>
                <a:gd name="T11" fmla="*/ 0 h 11"/>
                <a:gd name="T12" fmla="*/ 1 w 42"/>
                <a:gd name="T13" fmla="*/ 5 h 11"/>
                <a:gd name="T14" fmla="*/ 25 w 42"/>
                <a:gd name="T15" fmla="*/ 5 h 11"/>
                <a:gd name="T16" fmla="*/ 36 w 42"/>
                <a:gd name="T17" fmla="*/ 8 h 11"/>
                <a:gd name="T18" fmla="*/ 34 w 42"/>
                <a:gd name="T19" fmla="*/ 11 h 11"/>
                <a:gd name="T20" fmla="*/ 38 w 42"/>
                <a:gd name="T2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1">
                  <a:moveTo>
                    <a:pt x="38" y="9"/>
                  </a:moveTo>
                  <a:cubicBezTo>
                    <a:pt x="38" y="9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6"/>
                    <a:pt x="40" y="4"/>
                    <a:pt x="41" y="3"/>
                  </a:cubicBezTo>
                  <a:cubicBezTo>
                    <a:pt x="42" y="2"/>
                    <a:pt x="36" y="0"/>
                    <a:pt x="28" y="0"/>
                  </a:cubicBezTo>
                  <a:cubicBezTo>
                    <a:pt x="20" y="0"/>
                    <a:pt x="8" y="0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8" y="5"/>
                    <a:pt x="18" y="5"/>
                    <a:pt x="25" y="5"/>
                  </a:cubicBezTo>
                  <a:cubicBezTo>
                    <a:pt x="32" y="5"/>
                    <a:pt x="36" y="6"/>
                    <a:pt x="36" y="8"/>
                  </a:cubicBezTo>
                  <a:cubicBezTo>
                    <a:pt x="36" y="8"/>
                    <a:pt x="35" y="9"/>
                    <a:pt x="34" y="11"/>
                  </a:cubicBezTo>
                  <a:cubicBezTo>
                    <a:pt x="35" y="10"/>
                    <a:pt x="37" y="9"/>
                    <a:pt x="38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52"/>
            <p:cNvSpPr>
              <a:spLocks/>
            </p:cNvSpPr>
            <p:nvPr/>
          </p:nvSpPr>
          <p:spPr bwMode="auto">
            <a:xfrm>
              <a:off x="2370432" y="2613566"/>
              <a:ext cx="127969" cy="272307"/>
            </a:xfrm>
            <a:custGeom>
              <a:avLst/>
              <a:gdLst>
                <a:gd name="T0" fmla="*/ 38 w 54"/>
                <a:gd name="T1" fmla="*/ 62 h 114"/>
                <a:gd name="T2" fmla="*/ 43 w 54"/>
                <a:gd name="T3" fmla="*/ 45 h 114"/>
                <a:gd name="T4" fmla="*/ 48 w 54"/>
                <a:gd name="T5" fmla="*/ 21 h 114"/>
                <a:gd name="T6" fmla="*/ 47 w 54"/>
                <a:gd name="T7" fmla="*/ 17 h 114"/>
                <a:gd name="T8" fmla="*/ 47 w 54"/>
                <a:gd name="T9" fmla="*/ 16 h 114"/>
                <a:gd name="T10" fmla="*/ 45 w 54"/>
                <a:gd name="T11" fmla="*/ 21 h 114"/>
                <a:gd name="T12" fmla="*/ 40 w 54"/>
                <a:gd name="T13" fmla="*/ 44 h 114"/>
                <a:gd name="T14" fmla="*/ 36 w 54"/>
                <a:gd name="T15" fmla="*/ 58 h 114"/>
                <a:gd name="T16" fmla="*/ 30 w 54"/>
                <a:gd name="T17" fmla="*/ 61 h 114"/>
                <a:gd name="T18" fmla="*/ 28 w 54"/>
                <a:gd name="T19" fmla="*/ 61 h 114"/>
                <a:gd name="T20" fmla="*/ 26 w 54"/>
                <a:gd name="T21" fmla="*/ 61 h 114"/>
                <a:gd name="T22" fmla="*/ 20 w 54"/>
                <a:gd name="T23" fmla="*/ 58 h 114"/>
                <a:gd name="T24" fmla="*/ 16 w 54"/>
                <a:gd name="T25" fmla="*/ 44 h 114"/>
                <a:gd name="T26" fmla="*/ 11 w 54"/>
                <a:gd name="T27" fmla="*/ 21 h 114"/>
                <a:gd name="T28" fmla="*/ 5 w 54"/>
                <a:gd name="T29" fmla="*/ 8 h 114"/>
                <a:gd name="T30" fmla="*/ 13 w 54"/>
                <a:gd name="T31" fmla="*/ 5 h 114"/>
                <a:gd name="T32" fmla="*/ 11 w 54"/>
                <a:gd name="T33" fmla="*/ 0 h 114"/>
                <a:gd name="T34" fmla="*/ 0 w 54"/>
                <a:gd name="T35" fmla="*/ 3 h 114"/>
                <a:gd name="T36" fmla="*/ 7 w 54"/>
                <a:gd name="T37" fmla="*/ 19 h 114"/>
                <a:gd name="T38" fmla="*/ 13 w 54"/>
                <a:gd name="T39" fmla="*/ 45 h 114"/>
                <a:gd name="T40" fmla="*/ 18 w 54"/>
                <a:gd name="T41" fmla="*/ 62 h 114"/>
                <a:gd name="T42" fmla="*/ 20 w 54"/>
                <a:gd name="T43" fmla="*/ 67 h 114"/>
                <a:gd name="T44" fmla="*/ 17 w 54"/>
                <a:gd name="T45" fmla="*/ 72 h 114"/>
                <a:gd name="T46" fmla="*/ 20 w 54"/>
                <a:gd name="T47" fmla="*/ 78 h 114"/>
                <a:gd name="T48" fmla="*/ 24 w 54"/>
                <a:gd name="T49" fmla="*/ 89 h 114"/>
                <a:gd name="T50" fmla="*/ 20 w 54"/>
                <a:gd name="T51" fmla="*/ 103 h 114"/>
                <a:gd name="T52" fmla="*/ 9 w 54"/>
                <a:gd name="T53" fmla="*/ 108 h 114"/>
                <a:gd name="T54" fmla="*/ 2 w 54"/>
                <a:gd name="T55" fmla="*/ 112 h 114"/>
                <a:gd name="T56" fmla="*/ 15 w 54"/>
                <a:gd name="T57" fmla="*/ 114 h 114"/>
                <a:gd name="T58" fmla="*/ 41 w 54"/>
                <a:gd name="T59" fmla="*/ 114 h 114"/>
                <a:gd name="T60" fmla="*/ 54 w 54"/>
                <a:gd name="T61" fmla="*/ 112 h 114"/>
                <a:gd name="T62" fmla="*/ 47 w 54"/>
                <a:gd name="T63" fmla="*/ 108 h 114"/>
                <a:gd name="T64" fmla="*/ 36 w 54"/>
                <a:gd name="T65" fmla="*/ 103 h 114"/>
                <a:gd name="T66" fmla="*/ 32 w 54"/>
                <a:gd name="T67" fmla="*/ 89 h 114"/>
                <a:gd name="T68" fmla="*/ 36 w 54"/>
                <a:gd name="T69" fmla="*/ 78 h 114"/>
                <a:gd name="T70" fmla="*/ 40 w 54"/>
                <a:gd name="T71" fmla="*/ 72 h 114"/>
                <a:gd name="T72" fmla="*/ 36 w 54"/>
                <a:gd name="T73" fmla="*/ 67 h 114"/>
                <a:gd name="T74" fmla="*/ 38 w 54"/>
                <a:gd name="T75" fmla="*/ 6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" h="114">
                  <a:moveTo>
                    <a:pt x="38" y="62"/>
                  </a:moveTo>
                  <a:cubicBezTo>
                    <a:pt x="40" y="60"/>
                    <a:pt x="43" y="53"/>
                    <a:pt x="43" y="45"/>
                  </a:cubicBezTo>
                  <a:cubicBezTo>
                    <a:pt x="43" y="39"/>
                    <a:pt x="45" y="28"/>
                    <a:pt x="48" y="21"/>
                  </a:cubicBezTo>
                  <a:cubicBezTo>
                    <a:pt x="48" y="20"/>
                    <a:pt x="47" y="18"/>
                    <a:pt x="47" y="17"/>
                  </a:cubicBezTo>
                  <a:cubicBezTo>
                    <a:pt x="47" y="17"/>
                    <a:pt x="47" y="16"/>
                    <a:pt x="47" y="16"/>
                  </a:cubicBezTo>
                  <a:cubicBezTo>
                    <a:pt x="47" y="18"/>
                    <a:pt x="46" y="20"/>
                    <a:pt x="45" y="21"/>
                  </a:cubicBezTo>
                  <a:cubicBezTo>
                    <a:pt x="43" y="27"/>
                    <a:pt x="40" y="38"/>
                    <a:pt x="40" y="44"/>
                  </a:cubicBezTo>
                  <a:cubicBezTo>
                    <a:pt x="40" y="50"/>
                    <a:pt x="38" y="57"/>
                    <a:pt x="36" y="58"/>
                  </a:cubicBezTo>
                  <a:cubicBezTo>
                    <a:pt x="34" y="60"/>
                    <a:pt x="31" y="61"/>
                    <a:pt x="30" y="61"/>
                  </a:cubicBezTo>
                  <a:cubicBezTo>
                    <a:pt x="29" y="61"/>
                    <a:pt x="29" y="61"/>
                    <a:pt x="28" y="61"/>
                  </a:cubicBezTo>
                  <a:cubicBezTo>
                    <a:pt x="27" y="61"/>
                    <a:pt x="27" y="61"/>
                    <a:pt x="26" y="61"/>
                  </a:cubicBezTo>
                  <a:cubicBezTo>
                    <a:pt x="25" y="61"/>
                    <a:pt x="22" y="60"/>
                    <a:pt x="20" y="58"/>
                  </a:cubicBezTo>
                  <a:cubicBezTo>
                    <a:pt x="18" y="57"/>
                    <a:pt x="16" y="50"/>
                    <a:pt x="16" y="44"/>
                  </a:cubicBezTo>
                  <a:cubicBezTo>
                    <a:pt x="16" y="38"/>
                    <a:pt x="14" y="27"/>
                    <a:pt x="11" y="21"/>
                  </a:cubicBezTo>
                  <a:cubicBezTo>
                    <a:pt x="9" y="15"/>
                    <a:pt x="6" y="9"/>
                    <a:pt x="5" y="8"/>
                  </a:cubicBezTo>
                  <a:cubicBezTo>
                    <a:pt x="5" y="6"/>
                    <a:pt x="8" y="5"/>
                    <a:pt x="13" y="5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4" y="1"/>
                    <a:pt x="0" y="2"/>
                    <a:pt x="0" y="3"/>
                  </a:cubicBezTo>
                  <a:cubicBezTo>
                    <a:pt x="1" y="5"/>
                    <a:pt x="4" y="12"/>
                    <a:pt x="7" y="19"/>
                  </a:cubicBezTo>
                  <a:cubicBezTo>
                    <a:pt x="10" y="26"/>
                    <a:pt x="13" y="38"/>
                    <a:pt x="13" y="45"/>
                  </a:cubicBezTo>
                  <a:cubicBezTo>
                    <a:pt x="13" y="53"/>
                    <a:pt x="16" y="60"/>
                    <a:pt x="18" y="62"/>
                  </a:cubicBezTo>
                  <a:cubicBezTo>
                    <a:pt x="21" y="64"/>
                    <a:pt x="22" y="66"/>
                    <a:pt x="20" y="67"/>
                  </a:cubicBezTo>
                  <a:cubicBezTo>
                    <a:pt x="18" y="68"/>
                    <a:pt x="17" y="70"/>
                    <a:pt x="17" y="72"/>
                  </a:cubicBezTo>
                  <a:cubicBezTo>
                    <a:pt x="17" y="74"/>
                    <a:pt x="18" y="76"/>
                    <a:pt x="20" y="78"/>
                  </a:cubicBezTo>
                  <a:cubicBezTo>
                    <a:pt x="22" y="79"/>
                    <a:pt x="24" y="84"/>
                    <a:pt x="24" y="89"/>
                  </a:cubicBezTo>
                  <a:cubicBezTo>
                    <a:pt x="24" y="95"/>
                    <a:pt x="22" y="101"/>
                    <a:pt x="20" y="103"/>
                  </a:cubicBezTo>
                  <a:cubicBezTo>
                    <a:pt x="18" y="104"/>
                    <a:pt x="13" y="107"/>
                    <a:pt x="9" y="108"/>
                  </a:cubicBezTo>
                  <a:cubicBezTo>
                    <a:pt x="5" y="110"/>
                    <a:pt x="2" y="112"/>
                    <a:pt x="2" y="112"/>
                  </a:cubicBezTo>
                  <a:cubicBezTo>
                    <a:pt x="2" y="113"/>
                    <a:pt x="8" y="114"/>
                    <a:pt x="15" y="114"/>
                  </a:cubicBezTo>
                  <a:cubicBezTo>
                    <a:pt x="22" y="114"/>
                    <a:pt x="34" y="114"/>
                    <a:pt x="41" y="114"/>
                  </a:cubicBezTo>
                  <a:cubicBezTo>
                    <a:pt x="48" y="114"/>
                    <a:pt x="54" y="113"/>
                    <a:pt x="54" y="112"/>
                  </a:cubicBezTo>
                  <a:cubicBezTo>
                    <a:pt x="54" y="112"/>
                    <a:pt x="51" y="110"/>
                    <a:pt x="47" y="108"/>
                  </a:cubicBezTo>
                  <a:cubicBezTo>
                    <a:pt x="43" y="107"/>
                    <a:pt x="38" y="104"/>
                    <a:pt x="36" y="103"/>
                  </a:cubicBezTo>
                  <a:cubicBezTo>
                    <a:pt x="34" y="101"/>
                    <a:pt x="32" y="95"/>
                    <a:pt x="32" y="89"/>
                  </a:cubicBezTo>
                  <a:cubicBezTo>
                    <a:pt x="32" y="84"/>
                    <a:pt x="34" y="79"/>
                    <a:pt x="36" y="78"/>
                  </a:cubicBezTo>
                  <a:cubicBezTo>
                    <a:pt x="38" y="76"/>
                    <a:pt x="40" y="74"/>
                    <a:pt x="40" y="72"/>
                  </a:cubicBezTo>
                  <a:cubicBezTo>
                    <a:pt x="40" y="70"/>
                    <a:pt x="38" y="68"/>
                    <a:pt x="36" y="67"/>
                  </a:cubicBezTo>
                  <a:cubicBezTo>
                    <a:pt x="34" y="66"/>
                    <a:pt x="35" y="64"/>
                    <a:pt x="38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53"/>
            <p:cNvSpPr>
              <a:spLocks/>
            </p:cNvSpPr>
            <p:nvPr/>
          </p:nvSpPr>
          <p:spPr bwMode="auto">
            <a:xfrm>
              <a:off x="2324304" y="2524285"/>
              <a:ext cx="66960" cy="46129"/>
            </a:xfrm>
            <a:custGeom>
              <a:avLst/>
              <a:gdLst>
                <a:gd name="T0" fmla="*/ 20 w 28"/>
                <a:gd name="T1" fmla="*/ 9 h 19"/>
                <a:gd name="T2" fmla="*/ 20 w 28"/>
                <a:gd name="T3" fmla="*/ 9 h 19"/>
                <a:gd name="T4" fmla="*/ 21 w 28"/>
                <a:gd name="T5" fmla="*/ 9 h 19"/>
                <a:gd name="T6" fmla="*/ 21 w 28"/>
                <a:gd name="T7" fmla="*/ 10 h 19"/>
                <a:gd name="T8" fmla="*/ 22 w 28"/>
                <a:gd name="T9" fmla="*/ 10 h 19"/>
                <a:gd name="T10" fmla="*/ 22 w 28"/>
                <a:gd name="T11" fmla="*/ 11 h 19"/>
                <a:gd name="T12" fmla="*/ 23 w 28"/>
                <a:gd name="T13" fmla="*/ 11 h 19"/>
                <a:gd name="T14" fmla="*/ 23 w 28"/>
                <a:gd name="T15" fmla="*/ 12 h 19"/>
                <a:gd name="T16" fmla="*/ 24 w 28"/>
                <a:gd name="T17" fmla="*/ 12 h 19"/>
                <a:gd name="T18" fmla="*/ 24 w 28"/>
                <a:gd name="T19" fmla="*/ 13 h 19"/>
                <a:gd name="T20" fmla="*/ 25 w 28"/>
                <a:gd name="T21" fmla="*/ 13 h 19"/>
                <a:gd name="T22" fmla="*/ 24 w 28"/>
                <a:gd name="T23" fmla="*/ 14 h 19"/>
                <a:gd name="T24" fmla="*/ 25 w 28"/>
                <a:gd name="T25" fmla="*/ 14 h 19"/>
                <a:gd name="T26" fmla="*/ 25 w 28"/>
                <a:gd name="T27" fmla="*/ 15 h 19"/>
                <a:gd name="T28" fmla="*/ 26 w 28"/>
                <a:gd name="T29" fmla="*/ 16 h 19"/>
                <a:gd name="T30" fmla="*/ 25 w 28"/>
                <a:gd name="T31" fmla="*/ 17 h 19"/>
                <a:gd name="T32" fmla="*/ 26 w 28"/>
                <a:gd name="T33" fmla="*/ 17 h 19"/>
                <a:gd name="T34" fmla="*/ 26 w 28"/>
                <a:gd name="T35" fmla="*/ 19 h 19"/>
                <a:gd name="T36" fmla="*/ 27 w 28"/>
                <a:gd name="T37" fmla="*/ 18 h 19"/>
                <a:gd name="T38" fmla="*/ 27 w 28"/>
                <a:gd name="T39" fmla="*/ 18 h 19"/>
                <a:gd name="T40" fmla="*/ 28 w 28"/>
                <a:gd name="T41" fmla="*/ 18 h 19"/>
                <a:gd name="T42" fmla="*/ 28 w 28"/>
                <a:gd name="T43" fmla="*/ 18 h 19"/>
                <a:gd name="T44" fmla="*/ 28 w 28"/>
                <a:gd name="T45" fmla="*/ 16 h 19"/>
                <a:gd name="T46" fmla="*/ 27 w 28"/>
                <a:gd name="T47" fmla="*/ 15 h 19"/>
                <a:gd name="T48" fmla="*/ 27 w 28"/>
                <a:gd name="T49" fmla="*/ 14 h 19"/>
                <a:gd name="T50" fmla="*/ 27 w 28"/>
                <a:gd name="T51" fmla="*/ 13 h 19"/>
                <a:gd name="T52" fmla="*/ 27 w 28"/>
                <a:gd name="T53" fmla="*/ 13 h 19"/>
                <a:gd name="T54" fmla="*/ 26 w 28"/>
                <a:gd name="T55" fmla="*/ 12 h 19"/>
                <a:gd name="T56" fmla="*/ 26 w 28"/>
                <a:gd name="T57" fmla="*/ 11 h 19"/>
                <a:gd name="T58" fmla="*/ 25 w 28"/>
                <a:gd name="T59" fmla="*/ 10 h 19"/>
                <a:gd name="T60" fmla="*/ 25 w 28"/>
                <a:gd name="T61" fmla="*/ 11 h 19"/>
                <a:gd name="T62" fmla="*/ 25 w 28"/>
                <a:gd name="T63" fmla="*/ 10 h 19"/>
                <a:gd name="T64" fmla="*/ 24 w 28"/>
                <a:gd name="T65" fmla="*/ 9 h 19"/>
                <a:gd name="T66" fmla="*/ 24 w 28"/>
                <a:gd name="T67" fmla="*/ 8 h 19"/>
                <a:gd name="T68" fmla="*/ 22 w 28"/>
                <a:gd name="T69" fmla="*/ 9 h 19"/>
                <a:gd name="T70" fmla="*/ 22 w 28"/>
                <a:gd name="T71" fmla="*/ 7 h 19"/>
                <a:gd name="T72" fmla="*/ 21 w 28"/>
                <a:gd name="T73" fmla="*/ 8 h 19"/>
                <a:gd name="T74" fmla="*/ 0 w 28"/>
                <a:gd name="T7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" h="19">
                  <a:moveTo>
                    <a:pt x="0" y="2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1"/>
                    <a:pt x="22" y="11"/>
                  </a:cubicBezTo>
                  <a:cubicBezTo>
                    <a:pt x="22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2"/>
                    <a:pt x="23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4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6" y="16"/>
                    <a:pt x="26" y="16"/>
                  </a:cubicBezTo>
                  <a:cubicBezTo>
                    <a:pt x="26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7"/>
                  </a:cubicBezTo>
                  <a:cubicBezTo>
                    <a:pt x="25" y="17"/>
                    <a:pt x="25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5"/>
                    <a:pt x="28" y="15"/>
                  </a:cubicBezTo>
                  <a:cubicBezTo>
                    <a:pt x="28" y="15"/>
                    <a:pt x="28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6" y="13"/>
                    <a:pt x="26" y="13"/>
                  </a:cubicBezTo>
                  <a:cubicBezTo>
                    <a:pt x="26" y="13"/>
                    <a:pt x="26" y="13"/>
                    <a:pt x="27" y="13"/>
                  </a:cubicBezTo>
                  <a:cubicBezTo>
                    <a:pt x="27" y="13"/>
                    <a:pt x="27" y="12"/>
                    <a:pt x="27" y="12"/>
                  </a:cubicBezTo>
                  <a:cubicBezTo>
                    <a:pt x="27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1"/>
                    <a:pt x="25" y="11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9"/>
                    <a:pt x="25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2" y="8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7"/>
                  </a:cubicBezTo>
                  <a:cubicBezTo>
                    <a:pt x="22" y="7"/>
                    <a:pt x="22" y="7"/>
                    <a:pt x="21" y="7"/>
                  </a:cubicBezTo>
                  <a:cubicBezTo>
                    <a:pt x="21" y="7"/>
                    <a:pt x="21" y="8"/>
                    <a:pt x="21" y="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54"/>
            <p:cNvSpPr>
              <a:spLocks/>
            </p:cNvSpPr>
            <p:nvPr/>
          </p:nvSpPr>
          <p:spPr bwMode="auto">
            <a:xfrm>
              <a:off x="2343648" y="2571902"/>
              <a:ext cx="107137" cy="41664"/>
            </a:xfrm>
            <a:custGeom>
              <a:avLst/>
              <a:gdLst>
                <a:gd name="T0" fmla="*/ 20 w 45"/>
                <a:gd name="T1" fmla="*/ 0 h 17"/>
                <a:gd name="T2" fmla="*/ 20 w 45"/>
                <a:gd name="T3" fmla="*/ 0 h 17"/>
                <a:gd name="T4" fmla="*/ 20 w 45"/>
                <a:gd name="T5" fmla="*/ 0 h 17"/>
                <a:gd name="T6" fmla="*/ 19 w 45"/>
                <a:gd name="T7" fmla="*/ 0 h 17"/>
                <a:gd name="T8" fmla="*/ 19 w 45"/>
                <a:gd name="T9" fmla="*/ 0 h 17"/>
                <a:gd name="T10" fmla="*/ 0 w 45"/>
                <a:gd name="T11" fmla="*/ 17 h 17"/>
                <a:gd name="T12" fmla="*/ 1 w 45"/>
                <a:gd name="T13" fmla="*/ 17 h 17"/>
                <a:gd name="T14" fmla="*/ 1 w 45"/>
                <a:gd name="T15" fmla="*/ 17 h 17"/>
                <a:gd name="T16" fmla="*/ 2 w 45"/>
                <a:gd name="T17" fmla="*/ 16 h 17"/>
                <a:gd name="T18" fmla="*/ 5 w 45"/>
                <a:gd name="T19" fmla="*/ 15 h 17"/>
                <a:gd name="T20" fmla="*/ 6 w 45"/>
                <a:gd name="T21" fmla="*/ 15 h 17"/>
                <a:gd name="T22" fmla="*/ 8 w 45"/>
                <a:gd name="T23" fmla="*/ 15 h 17"/>
                <a:gd name="T24" fmla="*/ 9 w 45"/>
                <a:gd name="T25" fmla="*/ 16 h 17"/>
                <a:gd name="T26" fmla="*/ 9 w 45"/>
                <a:gd name="T27" fmla="*/ 17 h 17"/>
                <a:gd name="T28" fmla="*/ 9 w 45"/>
                <a:gd name="T29" fmla="*/ 17 h 17"/>
                <a:gd name="T30" fmla="*/ 9 w 45"/>
                <a:gd name="T31" fmla="*/ 17 h 17"/>
                <a:gd name="T32" fmla="*/ 9 w 45"/>
                <a:gd name="T33" fmla="*/ 17 h 17"/>
                <a:gd name="T34" fmla="*/ 11 w 45"/>
                <a:gd name="T35" fmla="*/ 15 h 17"/>
                <a:gd name="T36" fmla="*/ 12 w 45"/>
                <a:gd name="T37" fmla="*/ 15 h 17"/>
                <a:gd name="T38" fmla="*/ 13 w 45"/>
                <a:gd name="T39" fmla="*/ 14 h 17"/>
                <a:gd name="T40" fmla="*/ 15 w 45"/>
                <a:gd name="T41" fmla="*/ 14 h 17"/>
                <a:gd name="T42" fmla="*/ 17 w 45"/>
                <a:gd name="T43" fmla="*/ 14 h 17"/>
                <a:gd name="T44" fmla="*/ 18 w 45"/>
                <a:gd name="T45" fmla="*/ 14 h 17"/>
                <a:gd name="T46" fmla="*/ 18 w 45"/>
                <a:gd name="T47" fmla="*/ 15 h 17"/>
                <a:gd name="T48" fmla="*/ 18 w 45"/>
                <a:gd name="T49" fmla="*/ 15 h 17"/>
                <a:gd name="T50" fmla="*/ 18 w 45"/>
                <a:gd name="T51" fmla="*/ 15 h 17"/>
                <a:gd name="T52" fmla="*/ 19 w 45"/>
                <a:gd name="T53" fmla="*/ 15 h 17"/>
                <a:gd name="T54" fmla="*/ 19 w 45"/>
                <a:gd name="T55" fmla="*/ 15 h 17"/>
                <a:gd name="T56" fmla="*/ 19 w 45"/>
                <a:gd name="T57" fmla="*/ 15 h 17"/>
                <a:gd name="T58" fmla="*/ 19 w 45"/>
                <a:gd name="T59" fmla="*/ 15 h 17"/>
                <a:gd name="T60" fmla="*/ 19 w 45"/>
                <a:gd name="T61" fmla="*/ 14 h 17"/>
                <a:gd name="T62" fmla="*/ 21 w 45"/>
                <a:gd name="T63" fmla="*/ 13 h 17"/>
                <a:gd name="T64" fmla="*/ 22 w 45"/>
                <a:gd name="T65" fmla="*/ 12 h 17"/>
                <a:gd name="T66" fmla="*/ 24 w 45"/>
                <a:gd name="T67" fmla="*/ 12 h 17"/>
                <a:gd name="T68" fmla="*/ 26 w 45"/>
                <a:gd name="T69" fmla="*/ 12 h 17"/>
                <a:gd name="T70" fmla="*/ 27 w 45"/>
                <a:gd name="T71" fmla="*/ 12 h 17"/>
                <a:gd name="T72" fmla="*/ 27 w 45"/>
                <a:gd name="T73" fmla="*/ 13 h 17"/>
                <a:gd name="T74" fmla="*/ 28 w 45"/>
                <a:gd name="T75" fmla="*/ 13 h 17"/>
                <a:gd name="T76" fmla="*/ 28 w 45"/>
                <a:gd name="T77" fmla="*/ 13 h 17"/>
                <a:gd name="T78" fmla="*/ 28 w 45"/>
                <a:gd name="T79" fmla="*/ 13 h 17"/>
                <a:gd name="T80" fmla="*/ 28 w 45"/>
                <a:gd name="T81" fmla="*/ 12 h 17"/>
                <a:gd name="T82" fmla="*/ 28 w 45"/>
                <a:gd name="T83" fmla="*/ 12 h 17"/>
                <a:gd name="T84" fmla="*/ 29 w 45"/>
                <a:gd name="T85" fmla="*/ 11 h 17"/>
                <a:gd name="T86" fmla="*/ 30 w 45"/>
                <a:gd name="T87" fmla="*/ 10 h 17"/>
                <a:gd name="T88" fmla="*/ 32 w 45"/>
                <a:gd name="T89" fmla="*/ 10 h 17"/>
                <a:gd name="T90" fmla="*/ 35 w 45"/>
                <a:gd name="T91" fmla="*/ 9 h 17"/>
                <a:gd name="T92" fmla="*/ 37 w 45"/>
                <a:gd name="T93" fmla="*/ 10 h 17"/>
                <a:gd name="T94" fmla="*/ 37 w 45"/>
                <a:gd name="T95" fmla="*/ 10 h 17"/>
                <a:gd name="T96" fmla="*/ 38 w 45"/>
                <a:gd name="T97" fmla="*/ 10 h 17"/>
                <a:gd name="T98" fmla="*/ 37 w 45"/>
                <a:gd name="T99" fmla="*/ 9 h 17"/>
                <a:gd name="T100" fmla="*/ 38 w 45"/>
                <a:gd name="T101" fmla="*/ 8 h 17"/>
                <a:gd name="T102" fmla="*/ 41 w 45"/>
                <a:gd name="T103" fmla="*/ 6 h 17"/>
                <a:gd name="T104" fmla="*/ 43 w 45"/>
                <a:gd name="T105" fmla="*/ 5 h 17"/>
                <a:gd name="T106" fmla="*/ 45 w 45"/>
                <a:gd name="T107" fmla="*/ 6 h 17"/>
                <a:gd name="T108" fmla="*/ 45 w 45"/>
                <a:gd name="T109" fmla="*/ 6 h 17"/>
                <a:gd name="T110" fmla="*/ 45 w 45"/>
                <a:gd name="T111" fmla="*/ 5 h 17"/>
                <a:gd name="T112" fmla="*/ 45 w 45"/>
                <a:gd name="T113" fmla="*/ 5 h 17"/>
                <a:gd name="T114" fmla="*/ 28 w 45"/>
                <a:gd name="T1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" h="17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4" y="15"/>
                    <a:pt x="4" y="15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5" y="15"/>
                    <a:pt x="5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8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6" y="14"/>
                    <a:pt x="16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20" y="14"/>
                    <a:pt x="20" y="14"/>
                  </a:cubicBezTo>
                  <a:cubicBezTo>
                    <a:pt x="20" y="13"/>
                    <a:pt x="20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3"/>
                    <a:pt x="22" y="13"/>
                    <a:pt x="22" y="12"/>
                  </a:cubicBezTo>
                  <a:cubicBezTo>
                    <a:pt x="22" y="12"/>
                    <a:pt x="23" y="12"/>
                    <a:pt x="23" y="12"/>
                  </a:cubicBezTo>
                  <a:cubicBezTo>
                    <a:pt x="23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5" y="12"/>
                    <a:pt x="25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30" y="11"/>
                    <a:pt x="30" y="10"/>
                  </a:cubicBezTo>
                  <a:cubicBezTo>
                    <a:pt x="30" y="10"/>
                    <a:pt x="31" y="10"/>
                    <a:pt x="31" y="10"/>
                  </a:cubicBezTo>
                  <a:cubicBezTo>
                    <a:pt x="31" y="10"/>
                    <a:pt x="32" y="10"/>
                    <a:pt x="32" y="10"/>
                  </a:cubicBezTo>
                  <a:cubicBezTo>
                    <a:pt x="32" y="10"/>
                    <a:pt x="33" y="10"/>
                    <a:pt x="33" y="10"/>
                  </a:cubicBezTo>
                  <a:cubicBezTo>
                    <a:pt x="34" y="9"/>
                    <a:pt x="34" y="9"/>
                    <a:pt x="35" y="9"/>
                  </a:cubicBezTo>
                  <a:cubicBezTo>
                    <a:pt x="35" y="9"/>
                    <a:pt x="36" y="9"/>
                    <a:pt x="36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10"/>
                    <a:pt x="38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8"/>
                    <a:pt x="39" y="7"/>
                  </a:cubicBezTo>
                  <a:cubicBezTo>
                    <a:pt x="39" y="7"/>
                    <a:pt x="40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6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0" y="0"/>
                    <a:pt x="20" y="0"/>
                    <a:pt x="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55"/>
            <p:cNvSpPr>
              <a:spLocks/>
            </p:cNvSpPr>
            <p:nvPr/>
          </p:nvSpPr>
          <p:spPr bwMode="auto">
            <a:xfrm>
              <a:off x="2395729" y="2603150"/>
              <a:ext cx="78864" cy="150290"/>
            </a:xfrm>
            <a:custGeom>
              <a:avLst/>
              <a:gdLst>
                <a:gd name="T0" fmla="*/ 2 w 33"/>
                <a:gd name="T1" fmla="*/ 26 h 63"/>
                <a:gd name="T2" fmla="*/ 1 w 33"/>
                <a:gd name="T3" fmla="*/ 26 h 63"/>
                <a:gd name="T4" fmla="*/ 3 w 33"/>
                <a:gd name="T5" fmla="*/ 28 h 63"/>
                <a:gd name="T6" fmla="*/ 4 w 33"/>
                <a:gd name="T7" fmla="*/ 32 h 63"/>
                <a:gd name="T8" fmla="*/ 6 w 33"/>
                <a:gd name="T9" fmla="*/ 46 h 63"/>
                <a:gd name="T10" fmla="*/ 6 w 33"/>
                <a:gd name="T11" fmla="*/ 47 h 63"/>
                <a:gd name="T12" fmla="*/ 6 w 33"/>
                <a:gd name="T13" fmla="*/ 50 h 63"/>
                <a:gd name="T14" fmla="*/ 10 w 33"/>
                <a:gd name="T15" fmla="*/ 60 h 63"/>
                <a:gd name="T16" fmla="*/ 15 w 33"/>
                <a:gd name="T17" fmla="*/ 63 h 63"/>
                <a:gd name="T18" fmla="*/ 19 w 33"/>
                <a:gd name="T19" fmla="*/ 63 h 63"/>
                <a:gd name="T20" fmla="*/ 24 w 33"/>
                <a:gd name="T21" fmla="*/ 60 h 63"/>
                <a:gd name="T22" fmla="*/ 28 w 33"/>
                <a:gd name="T23" fmla="*/ 50 h 63"/>
                <a:gd name="T24" fmla="*/ 28 w 33"/>
                <a:gd name="T25" fmla="*/ 47 h 63"/>
                <a:gd name="T26" fmla="*/ 28 w 33"/>
                <a:gd name="T27" fmla="*/ 46 h 63"/>
                <a:gd name="T28" fmla="*/ 30 w 33"/>
                <a:gd name="T29" fmla="*/ 32 h 63"/>
                <a:gd name="T30" fmla="*/ 32 w 33"/>
                <a:gd name="T31" fmla="*/ 28 h 63"/>
                <a:gd name="T32" fmla="*/ 33 w 33"/>
                <a:gd name="T33" fmla="*/ 26 h 63"/>
                <a:gd name="T34" fmla="*/ 33 w 33"/>
                <a:gd name="T35" fmla="*/ 26 h 63"/>
                <a:gd name="T36" fmla="*/ 17 w 33"/>
                <a:gd name="T37" fmla="*/ 25 h 63"/>
                <a:gd name="T38" fmla="*/ 9 w 33"/>
                <a:gd name="T39" fmla="*/ 25 h 63"/>
                <a:gd name="T40" fmla="*/ 9 w 33"/>
                <a:gd name="T41" fmla="*/ 25 h 63"/>
                <a:gd name="T42" fmla="*/ 2 w 33"/>
                <a:gd name="T43" fmla="*/ 0 h 63"/>
                <a:gd name="T44" fmla="*/ 0 w 33"/>
                <a:gd name="T45" fmla="*/ 1 h 63"/>
                <a:gd name="T46" fmla="*/ 7 w 33"/>
                <a:gd name="T47" fmla="*/ 25 h 63"/>
                <a:gd name="T48" fmla="*/ 6 w 33"/>
                <a:gd name="T49" fmla="*/ 25 h 63"/>
                <a:gd name="T50" fmla="*/ 2 w 33"/>
                <a:gd name="T51" fmla="*/ 2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" h="63">
                  <a:moveTo>
                    <a:pt x="2" y="26"/>
                  </a:moveTo>
                  <a:cubicBezTo>
                    <a:pt x="2" y="26"/>
                    <a:pt x="1" y="26"/>
                    <a:pt x="1" y="26"/>
                  </a:cubicBezTo>
                  <a:cubicBezTo>
                    <a:pt x="2" y="26"/>
                    <a:pt x="2" y="27"/>
                    <a:pt x="3" y="28"/>
                  </a:cubicBezTo>
                  <a:cubicBezTo>
                    <a:pt x="3" y="29"/>
                    <a:pt x="3" y="31"/>
                    <a:pt x="4" y="32"/>
                  </a:cubicBezTo>
                  <a:cubicBezTo>
                    <a:pt x="5" y="34"/>
                    <a:pt x="6" y="41"/>
                    <a:pt x="6" y="46"/>
                  </a:cubicBezTo>
                  <a:cubicBezTo>
                    <a:pt x="6" y="46"/>
                    <a:pt x="6" y="47"/>
                    <a:pt x="6" y="47"/>
                  </a:cubicBezTo>
                  <a:cubicBezTo>
                    <a:pt x="6" y="48"/>
                    <a:pt x="6" y="49"/>
                    <a:pt x="6" y="50"/>
                  </a:cubicBezTo>
                  <a:cubicBezTo>
                    <a:pt x="7" y="54"/>
                    <a:pt x="8" y="59"/>
                    <a:pt x="10" y="60"/>
                  </a:cubicBezTo>
                  <a:cubicBezTo>
                    <a:pt x="12" y="62"/>
                    <a:pt x="14" y="63"/>
                    <a:pt x="15" y="63"/>
                  </a:cubicBezTo>
                  <a:cubicBezTo>
                    <a:pt x="16" y="63"/>
                    <a:pt x="18" y="63"/>
                    <a:pt x="19" y="63"/>
                  </a:cubicBezTo>
                  <a:cubicBezTo>
                    <a:pt x="20" y="63"/>
                    <a:pt x="22" y="62"/>
                    <a:pt x="24" y="60"/>
                  </a:cubicBezTo>
                  <a:cubicBezTo>
                    <a:pt x="26" y="59"/>
                    <a:pt x="27" y="54"/>
                    <a:pt x="28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6"/>
                    <a:pt x="28" y="46"/>
                  </a:cubicBezTo>
                  <a:cubicBezTo>
                    <a:pt x="28" y="40"/>
                    <a:pt x="29" y="34"/>
                    <a:pt x="30" y="32"/>
                  </a:cubicBezTo>
                  <a:cubicBezTo>
                    <a:pt x="31" y="31"/>
                    <a:pt x="31" y="29"/>
                    <a:pt x="32" y="28"/>
                  </a:cubicBezTo>
                  <a:cubicBezTo>
                    <a:pt x="32" y="27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5"/>
                    <a:pt x="25" y="25"/>
                    <a:pt x="17" y="25"/>
                  </a:cubicBezTo>
                  <a:cubicBezTo>
                    <a:pt x="14" y="25"/>
                    <a:pt x="12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3" y="25"/>
                    <a:pt x="2" y="25"/>
                    <a:pt x="2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56"/>
            <p:cNvSpPr>
              <a:spLocks noEditPoints="1"/>
            </p:cNvSpPr>
            <p:nvPr/>
          </p:nvSpPr>
          <p:spPr bwMode="auto">
            <a:xfrm>
              <a:off x="2340672" y="1938007"/>
              <a:ext cx="168145" cy="386884"/>
            </a:xfrm>
            <a:custGeom>
              <a:avLst/>
              <a:gdLst>
                <a:gd name="T0" fmla="*/ 22 w 70"/>
                <a:gd name="T1" fmla="*/ 94 h 162"/>
                <a:gd name="T2" fmla="*/ 31 w 70"/>
                <a:gd name="T3" fmla="*/ 122 h 162"/>
                <a:gd name="T4" fmla="*/ 29 w 70"/>
                <a:gd name="T5" fmla="*/ 148 h 162"/>
                <a:gd name="T6" fmla="*/ 13 w 70"/>
                <a:gd name="T7" fmla="*/ 156 h 162"/>
                <a:gd name="T8" fmla="*/ 1 w 70"/>
                <a:gd name="T9" fmla="*/ 161 h 162"/>
                <a:gd name="T10" fmla="*/ 18 w 70"/>
                <a:gd name="T11" fmla="*/ 162 h 162"/>
                <a:gd name="T12" fmla="*/ 52 w 70"/>
                <a:gd name="T13" fmla="*/ 162 h 162"/>
                <a:gd name="T14" fmla="*/ 69 w 70"/>
                <a:gd name="T15" fmla="*/ 161 h 162"/>
                <a:gd name="T16" fmla="*/ 57 w 70"/>
                <a:gd name="T17" fmla="*/ 156 h 162"/>
                <a:gd name="T18" fmla="*/ 41 w 70"/>
                <a:gd name="T19" fmla="*/ 148 h 162"/>
                <a:gd name="T20" fmla="*/ 39 w 70"/>
                <a:gd name="T21" fmla="*/ 122 h 162"/>
                <a:gd name="T22" fmla="*/ 48 w 70"/>
                <a:gd name="T23" fmla="*/ 94 h 162"/>
                <a:gd name="T24" fmla="*/ 63 w 70"/>
                <a:gd name="T25" fmla="*/ 73 h 162"/>
                <a:gd name="T26" fmla="*/ 70 w 70"/>
                <a:gd name="T27" fmla="*/ 45 h 162"/>
                <a:gd name="T28" fmla="*/ 66 w 70"/>
                <a:gd name="T29" fmla="*/ 15 h 162"/>
                <a:gd name="T30" fmla="*/ 62 w 70"/>
                <a:gd name="T31" fmla="*/ 0 h 162"/>
                <a:gd name="T32" fmla="*/ 48 w 70"/>
                <a:gd name="T33" fmla="*/ 0 h 162"/>
                <a:gd name="T34" fmla="*/ 22 w 70"/>
                <a:gd name="T35" fmla="*/ 0 h 162"/>
                <a:gd name="T36" fmla="*/ 8 w 70"/>
                <a:gd name="T37" fmla="*/ 0 h 162"/>
                <a:gd name="T38" fmla="*/ 4 w 70"/>
                <a:gd name="T39" fmla="*/ 15 h 162"/>
                <a:gd name="T40" fmla="*/ 0 w 70"/>
                <a:gd name="T41" fmla="*/ 45 h 162"/>
                <a:gd name="T42" fmla="*/ 7 w 70"/>
                <a:gd name="T43" fmla="*/ 73 h 162"/>
                <a:gd name="T44" fmla="*/ 22 w 70"/>
                <a:gd name="T45" fmla="*/ 94 h 162"/>
                <a:gd name="T46" fmla="*/ 7 w 70"/>
                <a:gd name="T47" fmla="*/ 20 h 162"/>
                <a:gd name="T48" fmla="*/ 11 w 70"/>
                <a:gd name="T49" fmla="*/ 7 h 162"/>
                <a:gd name="T50" fmla="*/ 23 w 70"/>
                <a:gd name="T51" fmla="*/ 6 h 162"/>
                <a:gd name="T52" fmla="*/ 47 w 70"/>
                <a:gd name="T53" fmla="*/ 6 h 162"/>
                <a:gd name="T54" fmla="*/ 59 w 70"/>
                <a:gd name="T55" fmla="*/ 7 h 162"/>
                <a:gd name="T56" fmla="*/ 63 w 70"/>
                <a:gd name="T57" fmla="*/ 20 h 162"/>
                <a:gd name="T58" fmla="*/ 66 w 70"/>
                <a:gd name="T59" fmla="*/ 47 h 162"/>
                <a:gd name="T60" fmla="*/ 60 w 70"/>
                <a:gd name="T61" fmla="*/ 72 h 162"/>
                <a:gd name="T62" fmla="*/ 46 w 70"/>
                <a:gd name="T63" fmla="*/ 90 h 162"/>
                <a:gd name="T64" fmla="*/ 37 w 70"/>
                <a:gd name="T65" fmla="*/ 97 h 162"/>
                <a:gd name="T66" fmla="*/ 33 w 70"/>
                <a:gd name="T67" fmla="*/ 97 h 162"/>
                <a:gd name="T68" fmla="*/ 24 w 70"/>
                <a:gd name="T69" fmla="*/ 90 h 162"/>
                <a:gd name="T70" fmla="*/ 10 w 70"/>
                <a:gd name="T71" fmla="*/ 72 h 162"/>
                <a:gd name="T72" fmla="*/ 4 w 70"/>
                <a:gd name="T73" fmla="*/ 47 h 162"/>
                <a:gd name="T74" fmla="*/ 7 w 70"/>
                <a:gd name="T75" fmla="*/ 2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0" h="162">
                  <a:moveTo>
                    <a:pt x="22" y="94"/>
                  </a:moveTo>
                  <a:cubicBezTo>
                    <a:pt x="27" y="98"/>
                    <a:pt x="31" y="111"/>
                    <a:pt x="31" y="122"/>
                  </a:cubicBezTo>
                  <a:cubicBezTo>
                    <a:pt x="31" y="133"/>
                    <a:pt x="30" y="145"/>
                    <a:pt x="29" y="148"/>
                  </a:cubicBezTo>
                  <a:cubicBezTo>
                    <a:pt x="27" y="151"/>
                    <a:pt x="20" y="155"/>
                    <a:pt x="13" y="156"/>
                  </a:cubicBezTo>
                  <a:cubicBezTo>
                    <a:pt x="7" y="158"/>
                    <a:pt x="1" y="160"/>
                    <a:pt x="1" y="161"/>
                  </a:cubicBezTo>
                  <a:cubicBezTo>
                    <a:pt x="1" y="162"/>
                    <a:pt x="9" y="162"/>
                    <a:pt x="18" y="162"/>
                  </a:cubicBezTo>
                  <a:cubicBezTo>
                    <a:pt x="27" y="162"/>
                    <a:pt x="43" y="162"/>
                    <a:pt x="52" y="162"/>
                  </a:cubicBezTo>
                  <a:cubicBezTo>
                    <a:pt x="61" y="162"/>
                    <a:pt x="69" y="162"/>
                    <a:pt x="69" y="161"/>
                  </a:cubicBezTo>
                  <a:cubicBezTo>
                    <a:pt x="69" y="160"/>
                    <a:pt x="63" y="158"/>
                    <a:pt x="57" y="156"/>
                  </a:cubicBezTo>
                  <a:cubicBezTo>
                    <a:pt x="50" y="155"/>
                    <a:pt x="43" y="151"/>
                    <a:pt x="41" y="148"/>
                  </a:cubicBezTo>
                  <a:cubicBezTo>
                    <a:pt x="40" y="145"/>
                    <a:pt x="39" y="133"/>
                    <a:pt x="39" y="122"/>
                  </a:cubicBezTo>
                  <a:cubicBezTo>
                    <a:pt x="39" y="111"/>
                    <a:pt x="43" y="98"/>
                    <a:pt x="48" y="94"/>
                  </a:cubicBezTo>
                  <a:cubicBezTo>
                    <a:pt x="52" y="89"/>
                    <a:pt x="59" y="80"/>
                    <a:pt x="63" y="73"/>
                  </a:cubicBezTo>
                  <a:cubicBezTo>
                    <a:pt x="67" y="66"/>
                    <a:pt x="70" y="54"/>
                    <a:pt x="70" y="45"/>
                  </a:cubicBezTo>
                  <a:cubicBezTo>
                    <a:pt x="70" y="36"/>
                    <a:pt x="68" y="23"/>
                    <a:pt x="66" y="15"/>
                  </a:cubicBezTo>
                  <a:cubicBezTo>
                    <a:pt x="64" y="7"/>
                    <a:pt x="62" y="0"/>
                    <a:pt x="62" y="0"/>
                  </a:cubicBezTo>
                  <a:cubicBezTo>
                    <a:pt x="62" y="0"/>
                    <a:pt x="56" y="0"/>
                    <a:pt x="48" y="0"/>
                  </a:cubicBezTo>
                  <a:cubicBezTo>
                    <a:pt x="41" y="0"/>
                    <a:pt x="29" y="0"/>
                    <a:pt x="22" y="0"/>
                  </a:cubicBezTo>
                  <a:cubicBezTo>
                    <a:pt x="14" y="0"/>
                    <a:pt x="8" y="0"/>
                    <a:pt x="8" y="0"/>
                  </a:cubicBezTo>
                  <a:cubicBezTo>
                    <a:pt x="8" y="0"/>
                    <a:pt x="6" y="7"/>
                    <a:pt x="4" y="15"/>
                  </a:cubicBezTo>
                  <a:cubicBezTo>
                    <a:pt x="2" y="23"/>
                    <a:pt x="0" y="36"/>
                    <a:pt x="0" y="45"/>
                  </a:cubicBezTo>
                  <a:cubicBezTo>
                    <a:pt x="0" y="54"/>
                    <a:pt x="3" y="66"/>
                    <a:pt x="7" y="73"/>
                  </a:cubicBezTo>
                  <a:cubicBezTo>
                    <a:pt x="11" y="80"/>
                    <a:pt x="18" y="89"/>
                    <a:pt x="22" y="94"/>
                  </a:cubicBezTo>
                  <a:close/>
                  <a:moveTo>
                    <a:pt x="7" y="20"/>
                  </a:moveTo>
                  <a:cubicBezTo>
                    <a:pt x="9" y="13"/>
                    <a:pt x="11" y="7"/>
                    <a:pt x="11" y="7"/>
                  </a:cubicBezTo>
                  <a:cubicBezTo>
                    <a:pt x="11" y="7"/>
                    <a:pt x="16" y="6"/>
                    <a:pt x="23" y="6"/>
                  </a:cubicBezTo>
                  <a:cubicBezTo>
                    <a:pt x="30" y="6"/>
                    <a:pt x="40" y="6"/>
                    <a:pt x="47" y="6"/>
                  </a:cubicBezTo>
                  <a:cubicBezTo>
                    <a:pt x="54" y="6"/>
                    <a:pt x="59" y="7"/>
                    <a:pt x="59" y="7"/>
                  </a:cubicBezTo>
                  <a:cubicBezTo>
                    <a:pt x="59" y="7"/>
                    <a:pt x="61" y="13"/>
                    <a:pt x="63" y="20"/>
                  </a:cubicBezTo>
                  <a:cubicBezTo>
                    <a:pt x="65" y="27"/>
                    <a:pt x="66" y="39"/>
                    <a:pt x="66" y="47"/>
                  </a:cubicBezTo>
                  <a:cubicBezTo>
                    <a:pt x="66" y="54"/>
                    <a:pt x="63" y="66"/>
                    <a:pt x="60" y="72"/>
                  </a:cubicBezTo>
                  <a:cubicBezTo>
                    <a:pt x="57" y="78"/>
                    <a:pt x="51" y="86"/>
                    <a:pt x="46" y="90"/>
                  </a:cubicBezTo>
                  <a:cubicBezTo>
                    <a:pt x="42" y="94"/>
                    <a:pt x="38" y="97"/>
                    <a:pt x="37" y="97"/>
                  </a:cubicBezTo>
                  <a:cubicBezTo>
                    <a:pt x="36" y="97"/>
                    <a:pt x="34" y="97"/>
                    <a:pt x="33" y="97"/>
                  </a:cubicBezTo>
                  <a:cubicBezTo>
                    <a:pt x="32" y="97"/>
                    <a:pt x="28" y="94"/>
                    <a:pt x="24" y="90"/>
                  </a:cubicBezTo>
                  <a:cubicBezTo>
                    <a:pt x="19" y="86"/>
                    <a:pt x="13" y="78"/>
                    <a:pt x="10" y="72"/>
                  </a:cubicBezTo>
                  <a:cubicBezTo>
                    <a:pt x="7" y="66"/>
                    <a:pt x="4" y="54"/>
                    <a:pt x="4" y="47"/>
                  </a:cubicBezTo>
                  <a:cubicBezTo>
                    <a:pt x="4" y="39"/>
                    <a:pt x="5" y="27"/>
                    <a:pt x="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57"/>
            <p:cNvSpPr>
              <a:spLocks/>
            </p:cNvSpPr>
            <p:nvPr/>
          </p:nvSpPr>
          <p:spPr bwMode="auto">
            <a:xfrm>
              <a:off x="2358528" y="2016872"/>
              <a:ext cx="132433" cy="142850"/>
            </a:xfrm>
            <a:custGeom>
              <a:avLst/>
              <a:gdLst>
                <a:gd name="T0" fmla="*/ 18 w 56"/>
                <a:gd name="T1" fmla="*/ 53 h 60"/>
                <a:gd name="T2" fmla="*/ 26 w 56"/>
                <a:gd name="T3" fmla="*/ 60 h 60"/>
                <a:gd name="T4" fmla="*/ 30 w 56"/>
                <a:gd name="T5" fmla="*/ 60 h 60"/>
                <a:gd name="T6" fmla="*/ 38 w 56"/>
                <a:gd name="T7" fmla="*/ 53 h 60"/>
                <a:gd name="T8" fmla="*/ 51 w 56"/>
                <a:gd name="T9" fmla="*/ 37 h 60"/>
                <a:gd name="T10" fmla="*/ 56 w 56"/>
                <a:gd name="T11" fmla="*/ 14 h 60"/>
                <a:gd name="T12" fmla="*/ 56 w 56"/>
                <a:gd name="T13" fmla="*/ 1 h 60"/>
                <a:gd name="T14" fmla="*/ 28 w 56"/>
                <a:gd name="T15" fmla="*/ 0 h 60"/>
                <a:gd name="T16" fmla="*/ 0 w 56"/>
                <a:gd name="T17" fmla="*/ 1 h 60"/>
                <a:gd name="T18" fmla="*/ 0 w 56"/>
                <a:gd name="T19" fmla="*/ 14 h 60"/>
                <a:gd name="T20" fmla="*/ 5 w 56"/>
                <a:gd name="T21" fmla="*/ 37 h 60"/>
                <a:gd name="T22" fmla="*/ 18 w 56"/>
                <a:gd name="T23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60">
                  <a:moveTo>
                    <a:pt x="18" y="53"/>
                  </a:moveTo>
                  <a:cubicBezTo>
                    <a:pt x="22" y="57"/>
                    <a:pt x="26" y="60"/>
                    <a:pt x="26" y="60"/>
                  </a:cubicBezTo>
                  <a:cubicBezTo>
                    <a:pt x="27" y="60"/>
                    <a:pt x="29" y="60"/>
                    <a:pt x="30" y="60"/>
                  </a:cubicBezTo>
                  <a:cubicBezTo>
                    <a:pt x="30" y="60"/>
                    <a:pt x="34" y="57"/>
                    <a:pt x="38" y="53"/>
                  </a:cubicBezTo>
                  <a:cubicBezTo>
                    <a:pt x="42" y="50"/>
                    <a:pt x="48" y="42"/>
                    <a:pt x="51" y="37"/>
                  </a:cubicBezTo>
                  <a:cubicBezTo>
                    <a:pt x="54" y="31"/>
                    <a:pt x="56" y="21"/>
                    <a:pt x="56" y="14"/>
                  </a:cubicBezTo>
                  <a:cubicBezTo>
                    <a:pt x="56" y="7"/>
                    <a:pt x="56" y="1"/>
                    <a:pt x="56" y="1"/>
                  </a:cubicBezTo>
                  <a:cubicBezTo>
                    <a:pt x="56" y="0"/>
                    <a:pt x="43" y="0"/>
                    <a:pt x="28" y="0"/>
                  </a:cubicBezTo>
                  <a:cubicBezTo>
                    <a:pt x="13" y="0"/>
                    <a:pt x="0" y="0"/>
                    <a:pt x="0" y="1"/>
                  </a:cubicBezTo>
                  <a:cubicBezTo>
                    <a:pt x="0" y="1"/>
                    <a:pt x="0" y="7"/>
                    <a:pt x="0" y="14"/>
                  </a:cubicBezTo>
                  <a:cubicBezTo>
                    <a:pt x="0" y="21"/>
                    <a:pt x="2" y="31"/>
                    <a:pt x="5" y="37"/>
                  </a:cubicBezTo>
                  <a:cubicBezTo>
                    <a:pt x="8" y="42"/>
                    <a:pt x="14" y="50"/>
                    <a:pt x="18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58"/>
            <p:cNvSpPr>
              <a:spLocks noEditPoints="1"/>
            </p:cNvSpPr>
            <p:nvPr/>
          </p:nvSpPr>
          <p:spPr bwMode="auto">
            <a:xfrm>
              <a:off x="2916535" y="2064488"/>
              <a:ext cx="99697" cy="260403"/>
            </a:xfrm>
            <a:custGeom>
              <a:avLst/>
              <a:gdLst>
                <a:gd name="T0" fmla="*/ 13 w 42"/>
                <a:gd name="T1" fmla="*/ 53 h 109"/>
                <a:gd name="T2" fmla="*/ 19 w 42"/>
                <a:gd name="T3" fmla="*/ 80 h 109"/>
                <a:gd name="T4" fmla="*/ 17 w 42"/>
                <a:gd name="T5" fmla="*/ 101 h 109"/>
                <a:gd name="T6" fmla="*/ 8 w 42"/>
                <a:gd name="T7" fmla="*/ 106 h 109"/>
                <a:gd name="T8" fmla="*/ 0 w 42"/>
                <a:gd name="T9" fmla="*/ 109 h 109"/>
                <a:gd name="T10" fmla="*/ 11 w 42"/>
                <a:gd name="T11" fmla="*/ 109 h 109"/>
                <a:gd name="T12" fmla="*/ 31 w 42"/>
                <a:gd name="T13" fmla="*/ 109 h 109"/>
                <a:gd name="T14" fmla="*/ 42 w 42"/>
                <a:gd name="T15" fmla="*/ 109 h 109"/>
                <a:gd name="T16" fmla="*/ 34 w 42"/>
                <a:gd name="T17" fmla="*/ 106 h 109"/>
                <a:gd name="T18" fmla="*/ 25 w 42"/>
                <a:gd name="T19" fmla="*/ 101 h 109"/>
                <a:gd name="T20" fmla="*/ 23 w 42"/>
                <a:gd name="T21" fmla="*/ 80 h 109"/>
                <a:gd name="T22" fmla="*/ 29 w 42"/>
                <a:gd name="T23" fmla="*/ 53 h 109"/>
                <a:gd name="T24" fmla="*/ 38 w 42"/>
                <a:gd name="T25" fmla="*/ 36 h 109"/>
                <a:gd name="T26" fmla="*/ 42 w 42"/>
                <a:gd name="T27" fmla="*/ 21 h 109"/>
                <a:gd name="T28" fmla="*/ 40 w 42"/>
                <a:gd name="T29" fmla="*/ 7 h 109"/>
                <a:gd name="T30" fmla="*/ 38 w 42"/>
                <a:gd name="T31" fmla="*/ 0 h 109"/>
                <a:gd name="T32" fmla="*/ 29 w 42"/>
                <a:gd name="T33" fmla="*/ 0 h 109"/>
                <a:gd name="T34" fmla="*/ 13 w 42"/>
                <a:gd name="T35" fmla="*/ 0 h 109"/>
                <a:gd name="T36" fmla="*/ 4 w 42"/>
                <a:gd name="T37" fmla="*/ 0 h 109"/>
                <a:gd name="T38" fmla="*/ 2 w 42"/>
                <a:gd name="T39" fmla="*/ 7 h 109"/>
                <a:gd name="T40" fmla="*/ 0 w 42"/>
                <a:gd name="T41" fmla="*/ 21 h 109"/>
                <a:gd name="T42" fmla="*/ 4 w 42"/>
                <a:gd name="T43" fmla="*/ 36 h 109"/>
                <a:gd name="T44" fmla="*/ 13 w 42"/>
                <a:gd name="T45" fmla="*/ 53 h 109"/>
                <a:gd name="T46" fmla="*/ 3 w 42"/>
                <a:gd name="T47" fmla="*/ 9 h 109"/>
                <a:gd name="T48" fmla="*/ 6 w 42"/>
                <a:gd name="T49" fmla="*/ 3 h 109"/>
                <a:gd name="T50" fmla="*/ 13 w 42"/>
                <a:gd name="T51" fmla="*/ 3 h 109"/>
                <a:gd name="T52" fmla="*/ 29 w 42"/>
                <a:gd name="T53" fmla="*/ 3 h 109"/>
                <a:gd name="T54" fmla="*/ 37 w 42"/>
                <a:gd name="T55" fmla="*/ 3 h 109"/>
                <a:gd name="T56" fmla="*/ 39 w 42"/>
                <a:gd name="T57" fmla="*/ 9 h 109"/>
                <a:gd name="T58" fmla="*/ 41 w 42"/>
                <a:gd name="T59" fmla="*/ 21 h 109"/>
                <a:gd name="T60" fmla="*/ 37 w 42"/>
                <a:gd name="T61" fmla="*/ 34 h 109"/>
                <a:gd name="T62" fmla="*/ 29 w 42"/>
                <a:gd name="T63" fmla="*/ 48 h 109"/>
                <a:gd name="T64" fmla="*/ 23 w 42"/>
                <a:gd name="T65" fmla="*/ 57 h 109"/>
                <a:gd name="T66" fmla="*/ 19 w 42"/>
                <a:gd name="T67" fmla="*/ 57 h 109"/>
                <a:gd name="T68" fmla="*/ 13 w 42"/>
                <a:gd name="T69" fmla="*/ 48 h 109"/>
                <a:gd name="T70" fmla="*/ 5 w 42"/>
                <a:gd name="T71" fmla="*/ 34 h 109"/>
                <a:gd name="T72" fmla="*/ 1 w 42"/>
                <a:gd name="T73" fmla="*/ 21 h 109"/>
                <a:gd name="T74" fmla="*/ 3 w 42"/>
                <a:gd name="T75" fmla="*/ 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109">
                  <a:moveTo>
                    <a:pt x="13" y="53"/>
                  </a:moveTo>
                  <a:cubicBezTo>
                    <a:pt x="16" y="58"/>
                    <a:pt x="19" y="70"/>
                    <a:pt x="19" y="80"/>
                  </a:cubicBezTo>
                  <a:cubicBezTo>
                    <a:pt x="19" y="89"/>
                    <a:pt x="18" y="99"/>
                    <a:pt x="17" y="101"/>
                  </a:cubicBezTo>
                  <a:cubicBezTo>
                    <a:pt x="16" y="102"/>
                    <a:pt x="12" y="105"/>
                    <a:pt x="8" y="106"/>
                  </a:cubicBezTo>
                  <a:cubicBezTo>
                    <a:pt x="4" y="107"/>
                    <a:pt x="0" y="108"/>
                    <a:pt x="0" y="109"/>
                  </a:cubicBezTo>
                  <a:cubicBezTo>
                    <a:pt x="0" y="109"/>
                    <a:pt x="5" y="109"/>
                    <a:pt x="11" y="109"/>
                  </a:cubicBezTo>
                  <a:cubicBezTo>
                    <a:pt x="16" y="109"/>
                    <a:pt x="26" y="109"/>
                    <a:pt x="31" y="109"/>
                  </a:cubicBezTo>
                  <a:cubicBezTo>
                    <a:pt x="37" y="109"/>
                    <a:pt x="42" y="109"/>
                    <a:pt x="42" y="109"/>
                  </a:cubicBezTo>
                  <a:cubicBezTo>
                    <a:pt x="42" y="108"/>
                    <a:pt x="38" y="107"/>
                    <a:pt x="34" y="106"/>
                  </a:cubicBezTo>
                  <a:cubicBezTo>
                    <a:pt x="30" y="105"/>
                    <a:pt x="26" y="102"/>
                    <a:pt x="25" y="101"/>
                  </a:cubicBezTo>
                  <a:cubicBezTo>
                    <a:pt x="24" y="99"/>
                    <a:pt x="23" y="89"/>
                    <a:pt x="23" y="80"/>
                  </a:cubicBezTo>
                  <a:cubicBezTo>
                    <a:pt x="23" y="70"/>
                    <a:pt x="26" y="58"/>
                    <a:pt x="29" y="53"/>
                  </a:cubicBezTo>
                  <a:cubicBezTo>
                    <a:pt x="32" y="47"/>
                    <a:pt x="36" y="40"/>
                    <a:pt x="38" y="36"/>
                  </a:cubicBezTo>
                  <a:cubicBezTo>
                    <a:pt x="41" y="32"/>
                    <a:pt x="42" y="25"/>
                    <a:pt x="42" y="21"/>
                  </a:cubicBezTo>
                  <a:cubicBezTo>
                    <a:pt x="42" y="17"/>
                    <a:pt x="41" y="10"/>
                    <a:pt x="40" y="7"/>
                  </a:cubicBezTo>
                  <a:cubicBezTo>
                    <a:pt x="39" y="3"/>
                    <a:pt x="38" y="0"/>
                    <a:pt x="38" y="0"/>
                  </a:cubicBezTo>
                  <a:cubicBezTo>
                    <a:pt x="38" y="0"/>
                    <a:pt x="34" y="0"/>
                    <a:pt x="29" y="0"/>
                  </a:cubicBezTo>
                  <a:cubicBezTo>
                    <a:pt x="25" y="0"/>
                    <a:pt x="17" y="0"/>
                    <a:pt x="13" y="0"/>
                  </a:cubicBezTo>
                  <a:cubicBezTo>
                    <a:pt x="8" y="0"/>
                    <a:pt x="5" y="0"/>
                    <a:pt x="4" y="0"/>
                  </a:cubicBezTo>
                  <a:cubicBezTo>
                    <a:pt x="4" y="0"/>
                    <a:pt x="3" y="3"/>
                    <a:pt x="2" y="7"/>
                  </a:cubicBezTo>
                  <a:cubicBezTo>
                    <a:pt x="1" y="10"/>
                    <a:pt x="0" y="17"/>
                    <a:pt x="0" y="21"/>
                  </a:cubicBezTo>
                  <a:cubicBezTo>
                    <a:pt x="0" y="25"/>
                    <a:pt x="2" y="32"/>
                    <a:pt x="4" y="36"/>
                  </a:cubicBezTo>
                  <a:cubicBezTo>
                    <a:pt x="6" y="40"/>
                    <a:pt x="10" y="47"/>
                    <a:pt x="13" y="53"/>
                  </a:cubicBezTo>
                  <a:close/>
                  <a:moveTo>
                    <a:pt x="3" y="9"/>
                  </a:moveTo>
                  <a:cubicBezTo>
                    <a:pt x="5" y="6"/>
                    <a:pt x="6" y="4"/>
                    <a:pt x="6" y="3"/>
                  </a:cubicBezTo>
                  <a:cubicBezTo>
                    <a:pt x="6" y="3"/>
                    <a:pt x="9" y="3"/>
                    <a:pt x="13" y="3"/>
                  </a:cubicBezTo>
                  <a:cubicBezTo>
                    <a:pt x="18" y="3"/>
                    <a:pt x="25" y="3"/>
                    <a:pt x="29" y="3"/>
                  </a:cubicBezTo>
                  <a:cubicBezTo>
                    <a:pt x="33" y="3"/>
                    <a:pt x="36" y="3"/>
                    <a:pt x="37" y="3"/>
                  </a:cubicBezTo>
                  <a:cubicBezTo>
                    <a:pt x="37" y="4"/>
                    <a:pt x="38" y="6"/>
                    <a:pt x="39" y="9"/>
                  </a:cubicBezTo>
                  <a:cubicBezTo>
                    <a:pt x="40" y="12"/>
                    <a:pt x="41" y="18"/>
                    <a:pt x="41" y="21"/>
                  </a:cubicBezTo>
                  <a:cubicBezTo>
                    <a:pt x="41" y="25"/>
                    <a:pt x="39" y="30"/>
                    <a:pt x="37" y="34"/>
                  </a:cubicBezTo>
                  <a:cubicBezTo>
                    <a:pt x="35" y="37"/>
                    <a:pt x="31" y="44"/>
                    <a:pt x="29" y="48"/>
                  </a:cubicBezTo>
                  <a:cubicBezTo>
                    <a:pt x="27" y="53"/>
                    <a:pt x="24" y="57"/>
                    <a:pt x="23" y="57"/>
                  </a:cubicBezTo>
                  <a:cubicBezTo>
                    <a:pt x="22" y="58"/>
                    <a:pt x="20" y="58"/>
                    <a:pt x="19" y="57"/>
                  </a:cubicBezTo>
                  <a:cubicBezTo>
                    <a:pt x="18" y="57"/>
                    <a:pt x="15" y="53"/>
                    <a:pt x="13" y="48"/>
                  </a:cubicBezTo>
                  <a:cubicBezTo>
                    <a:pt x="11" y="44"/>
                    <a:pt x="7" y="37"/>
                    <a:pt x="5" y="34"/>
                  </a:cubicBezTo>
                  <a:cubicBezTo>
                    <a:pt x="3" y="30"/>
                    <a:pt x="1" y="25"/>
                    <a:pt x="1" y="21"/>
                  </a:cubicBezTo>
                  <a:cubicBezTo>
                    <a:pt x="2" y="18"/>
                    <a:pt x="2" y="12"/>
                    <a:pt x="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59"/>
            <p:cNvSpPr>
              <a:spLocks/>
            </p:cNvSpPr>
            <p:nvPr/>
          </p:nvSpPr>
          <p:spPr bwMode="auto">
            <a:xfrm>
              <a:off x="2923975" y="2100201"/>
              <a:ext cx="84816" cy="95233"/>
            </a:xfrm>
            <a:custGeom>
              <a:avLst/>
              <a:gdLst>
                <a:gd name="T0" fmla="*/ 11 w 36"/>
                <a:gd name="T1" fmla="*/ 32 h 40"/>
                <a:gd name="T2" fmla="*/ 16 w 36"/>
                <a:gd name="T3" fmla="*/ 40 h 40"/>
                <a:gd name="T4" fmla="*/ 20 w 36"/>
                <a:gd name="T5" fmla="*/ 40 h 40"/>
                <a:gd name="T6" fmla="*/ 25 w 36"/>
                <a:gd name="T7" fmla="*/ 32 h 40"/>
                <a:gd name="T8" fmla="*/ 32 w 36"/>
                <a:gd name="T9" fmla="*/ 18 h 40"/>
                <a:gd name="T10" fmla="*/ 36 w 36"/>
                <a:gd name="T11" fmla="*/ 7 h 40"/>
                <a:gd name="T12" fmla="*/ 35 w 36"/>
                <a:gd name="T13" fmla="*/ 1 h 40"/>
                <a:gd name="T14" fmla="*/ 18 w 36"/>
                <a:gd name="T15" fmla="*/ 0 h 40"/>
                <a:gd name="T16" fmla="*/ 1 w 36"/>
                <a:gd name="T17" fmla="*/ 1 h 40"/>
                <a:gd name="T18" fmla="*/ 0 w 36"/>
                <a:gd name="T19" fmla="*/ 7 h 40"/>
                <a:gd name="T20" fmla="*/ 4 w 36"/>
                <a:gd name="T21" fmla="*/ 18 h 40"/>
                <a:gd name="T22" fmla="*/ 11 w 36"/>
                <a:gd name="T23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0">
                  <a:moveTo>
                    <a:pt x="11" y="32"/>
                  </a:moveTo>
                  <a:cubicBezTo>
                    <a:pt x="13" y="36"/>
                    <a:pt x="15" y="39"/>
                    <a:pt x="16" y="40"/>
                  </a:cubicBezTo>
                  <a:cubicBezTo>
                    <a:pt x="17" y="40"/>
                    <a:pt x="19" y="40"/>
                    <a:pt x="20" y="40"/>
                  </a:cubicBezTo>
                  <a:cubicBezTo>
                    <a:pt x="21" y="39"/>
                    <a:pt x="23" y="36"/>
                    <a:pt x="25" y="32"/>
                  </a:cubicBezTo>
                  <a:cubicBezTo>
                    <a:pt x="27" y="28"/>
                    <a:pt x="31" y="22"/>
                    <a:pt x="32" y="18"/>
                  </a:cubicBezTo>
                  <a:cubicBezTo>
                    <a:pt x="34" y="15"/>
                    <a:pt x="36" y="10"/>
                    <a:pt x="36" y="7"/>
                  </a:cubicBezTo>
                  <a:cubicBezTo>
                    <a:pt x="36" y="4"/>
                    <a:pt x="36" y="1"/>
                    <a:pt x="35" y="1"/>
                  </a:cubicBezTo>
                  <a:cubicBezTo>
                    <a:pt x="35" y="0"/>
                    <a:pt x="27" y="0"/>
                    <a:pt x="18" y="0"/>
                  </a:cubicBezTo>
                  <a:cubicBezTo>
                    <a:pt x="9" y="0"/>
                    <a:pt x="1" y="0"/>
                    <a:pt x="1" y="1"/>
                  </a:cubicBezTo>
                  <a:cubicBezTo>
                    <a:pt x="1" y="1"/>
                    <a:pt x="0" y="4"/>
                    <a:pt x="0" y="7"/>
                  </a:cubicBezTo>
                  <a:cubicBezTo>
                    <a:pt x="0" y="10"/>
                    <a:pt x="2" y="15"/>
                    <a:pt x="4" y="18"/>
                  </a:cubicBezTo>
                  <a:cubicBezTo>
                    <a:pt x="6" y="22"/>
                    <a:pt x="9" y="28"/>
                    <a:pt x="11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60"/>
            <p:cNvSpPr>
              <a:spLocks noEditPoints="1"/>
            </p:cNvSpPr>
            <p:nvPr/>
          </p:nvSpPr>
          <p:spPr bwMode="auto">
            <a:xfrm>
              <a:off x="3627807" y="1975207"/>
              <a:ext cx="191954" cy="227667"/>
            </a:xfrm>
            <a:custGeom>
              <a:avLst/>
              <a:gdLst>
                <a:gd name="T0" fmla="*/ 10 w 81"/>
                <a:gd name="T1" fmla="*/ 83 h 95"/>
                <a:gd name="T2" fmla="*/ 17 w 81"/>
                <a:gd name="T3" fmla="*/ 95 h 95"/>
                <a:gd name="T4" fmla="*/ 29 w 81"/>
                <a:gd name="T5" fmla="*/ 95 h 95"/>
                <a:gd name="T6" fmla="*/ 52 w 81"/>
                <a:gd name="T7" fmla="*/ 95 h 95"/>
                <a:gd name="T8" fmla="*/ 64 w 81"/>
                <a:gd name="T9" fmla="*/ 95 h 95"/>
                <a:gd name="T10" fmla="*/ 71 w 81"/>
                <a:gd name="T11" fmla="*/ 83 h 95"/>
                <a:gd name="T12" fmla="*/ 80 w 81"/>
                <a:gd name="T13" fmla="*/ 53 h 95"/>
                <a:gd name="T14" fmla="*/ 79 w 81"/>
                <a:gd name="T15" fmla="*/ 18 h 95"/>
                <a:gd name="T16" fmla="*/ 76 w 81"/>
                <a:gd name="T17" fmla="*/ 0 h 95"/>
                <a:gd name="T18" fmla="*/ 58 w 81"/>
                <a:gd name="T19" fmla="*/ 0 h 95"/>
                <a:gd name="T20" fmla="*/ 23 w 81"/>
                <a:gd name="T21" fmla="*/ 0 h 95"/>
                <a:gd name="T22" fmla="*/ 5 w 81"/>
                <a:gd name="T23" fmla="*/ 0 h 95"/>
                <a:gd name="T24" fmla="*/ 2 w 81"/>
                <a:gd name="T25" fmla="*/ 18 h 95"/>
                <a:gd name="T26" fmla="*/ 1 w 81"/>
                <a:gd name="T27" fmla="*/ 53 h 95"/>
                <a:gd name="T28" fmla="*/ 10 w 81"/>
                <a:gd name="T29" fmla="*/ 83 h 95"/>
                <a:gd name="T30" fmla="*/ 4 w 81"/>
                <a:gd name="T31" fmla="*/ 22 h 95"/>
                <a:gd name="T32" fmla="*/ 7 w 81"/>
                <a:gd name="T33" fmla="*/ 7 h 95"/>
                <a:gd name="T34" fmla="*/ 24 w 81"/>
                <a:gd name="T35" fmla="*/ 6 h 95"/>
                <a:gd name="T36" fmla="*/ 57 w 81"/>
                <a:gd name="T37" fmla="*/ 6 h 95"/>
                <a:gd name="T38" fmla="*/ 74 w 81"/>
                <a:gd name="T39" fmla="*/ 7 h 95"/>
                <a:gd name="T40" fmla="*/ 77 w 81"/>
                <a:gd name="T41" fmla="*/ 22 h 95"/>
                <a:gd name="T42" fmla="*/ 78 w 81"/>
                <a:gd name="T43" fmla="*/ 51 h 95"/>
                <a:gd name="T44" fmla="*/ 70 w 81"/>
                <a:gd name="T45" fmla="*/ 76 h 95"/>
                <a:gd name="T46" fmla="*/ 63 w 81"/>
                <a:gd name="T47" fmla="*/ 86 h 95"/>
                <a:gd name="T48" fmla="*/ 52 w 81"/>
                <a:gd name="T49" fmla="*/ 86 h 95"/>
                <a:gd name="T50" fmla="*/ 30 w 81"/>
                <a:gd name="T51" fmla="*/ 86 h 95"/>
                <a:gd name="T52" fmla="*/ 18 w 81"/>
                <a:gd name="T53" fmla="*/ 86 h 95"/>
                <a:gd name="T54" fmla="*/ 11 w 81"/>
                <a:gd name="T55" fmla="*/ 76 h 95"/>
                <a:gd name="T56" fmla="*/ 3 w 81"/>
                <a:gd name="T57" fmla="*/ 51 h 95"/>
                <a:gd name="T58" fmla="*/ 4 w 81"/>
                <a:gd name="T59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95">
                  <a:moveTo>
                    <a:pt x="10" y="83"/>
                  </a:moveTo>
                  <a:cubicBezTo>
                    <a:pt x="13" y="90"/>
                    <a:pt x="16" y="95"/>
                    <a:pt x="17" y="95"/>
                  </a:cubicBezTo>
                  <a:cubicBezTo>
                    <a:pt x="17" y="95"/>
                    <a:pt x="23" y="95"/>
                    <a:pt x="29" y="95"/>
                  </a:cubicBezTo>
                  <a:cubicBezTo>
                    <a:pt x="35" y="95"/>
                    <a:pt x="46" y="95"/>
                    <a:pt x="52" y="95"/>
                  </a:cubicBezTo>
                  <a:cubicBezTo>
                    <a:pt x="58" y="95"/>
                    <a:pt x="64" y="95"/>
                    <a:pt x="64" y="95"/>
                  </a:cubicBezTo>
                  <a:cubicBezTo>
                    <a:pt x="65" y="95"/>
                    <a:pt x="68" y="90"/>
                    <a:pt x="71" y="83"/>
                  </a:cubicBezTo>
                  <a:cubicBezTo>
                    <a:pt x="75" y="77"/>
                    <a:pt x="78" y="63"/>
                    <a:pt x="80" y="53"/>
                  </a:cubicBezTo>
                  <a:cubicBezTo>
                    <a:pt x="81" y="43"/>
                    <a:pt x="80" y="27"/>
                    <a:pt x="79" y="18"/>
                  </a:cubicBezTo>
                  <a:cubicBezTo>
                    <a:pt x="77" y="9"/>
                    <a:pt x="76" y="1"/>
                    <a:pt x="76" y="0"/>
                  </a:cubicBezTo>
                  <a:cubicBezTo>
                    <a:pt x="76" y="0"/>
                    <a:pt x="68" y="0"/>
                    <a:pt x="58" y="0"/>
                  </a:cubicBezTo>
                  <a:cubicBezTo>
                    <a:pt x="49" y="0"/>
                    <a:pt x="33" y="0"/>
                    <a:pt x="23" y="0"/>
                  </a:cubicBezTo>
                  <a:cubicBezTo>
                    <a:pt x="13" y="0"/>
                    <a:pt x="5" y="0"/>
                    <a:pt x="5" y="0"/>
                  </a:cubicBezTo>
                  <a:cubicBezTo>
                    <a:pt x="5" y="1"/>
                    <a:pt x="4" y="9"/>
                    <a:pt x="2" y="18"/>
                  </a:cubicBezTo>
                  <a:cubicBezTo>
                    <a:pt x="1" y="27"/>
                    <a:pt x="0" y="43"/>
                    <a:pt x="1" y="53"/>
                  </a:cubicBezTo>
                  <a:cubicBezTo>
                    <a:pt x="3" y="63"/>
                    <a:pt x="6" y="77"/>
                    <a:pt x="10" y="83"/>
                  </a:cubicBezTo>
                  <a:close/>
                  <a:moveTo>
                    <a:pt x="4" y="22"/>
                  </a:moveTo>
                  <a:cubicBezTo>
                    <a:pt x="5" y="14"/>
                    <a:pt x="7" y="7"/>
                    <a:pt x="7" y="7"/>
                  </a:cubicBezTo>
                  <a:cubicBezTo>
                    <a:pt x="7" y="7"/>
                    <a:pt x="14" y="6"/>
                    <a:pt x="24" y="6"/>
                  </a:cubicBezTo>
                  <a:cubicBezTo>
                    <a:pt x="33" y="6"/>
                    <a:pt x="48" y="6"/>
                    <a:pt x="57" y="6"/>
                  </a:cubicBezTo>
                  <a:cubicBezTo>
                    <a:pt x="67" y="6"/>
                    <a:pt x="74" y="7"/>
                    <a:pt x="74" y="7"/>
                  </a:cubicBezTo>
                  <a:cubicBezTo>
                    <a:pt x="74" y="7"/>
                    <a:pt x="76" y="14"/>
                    <a:pt x="77" y="22"/>
                  </a:cubicBezTo>
                  <a:cubicBezTo>
                    <a:pt x="78" y="29"/>
                    <a:pt x="79" y="42"/>
                    <a:pt x="78" y="51"/>
                  </a:cubicBezTo>
                  <a:cubicBezTo>
                    <a:pt x="77" y="59"/>
                    <a:pt x="73" y="70"/>
                    <a:pt x="70" y="76"/>
                  </a:cubicBezTo>
                  <a:cubicBezTo>
                    <a:pt x="67" y="81"/>
                    <a:pt x="64" y="86"/>
                    <a:pt x="63" y="86"/>
                  </a:cubicBezTo>
                  <a:cubicBezTo>
                    <a:pt x="63" y="86"/>
                    <a:pt x="58" y="86"/>
                    <a:pt x="52" y="86"/>
                  </a:cubicBezTo>
                  <a:cubicBezTo>
                    <a:pt x="45" y="86"/>
                    <a:pt x="36" y="86"/>
                    <a:pt x="30" y="86"/>
                  </a:cubicBezTo>
                  <a:cubicBezTo>
                    <a:pt x="23" y="86"/>
                    <a:pt x="18" y="86"/>
                    <a:pt x="18" y="86"/>
                  </a:cubicBezTo>
                  <a:cubicBezTo>
                    <a:pt x="17" y="86"/>
                    <a:pt x="15" y="81"/>
                    <a:pt x="11" y="76"/>
                  </a:cubicBezTo>
                  <a:cubicBezTo>
                    <a:pt x="8" y="70"/>
                    <a:pt x="4" y="59"/>
                    <a:pt x="3" y="51"/>
                  </a:cubicBezTo>
                  <a:cubicBezTo>
                    <a:pt x="2" y="42"/>
                    <a:pt x="3" y="29"/>
                    <a:pt x="4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61"/>
            <p:cNvSpPr>
              <a:spLocks/>
            </p:cNvSpPr>
            <p:nvPr/>
          </p:nvSpPr>
          <p:spPr bwMode="auto">
            <a:xfrm>
              <a:off x="3641199" y="2057048"/>
              <a:ext cx="166658" cy="114578"/>
            </a:xfrm>
            <a:custGeom>
              <a:avLst/>
              <a:gdLst>
                <a:gd name="T0" fmla="*/ 8 w 70"/>
                <a:gd name="T1" fmla="*/ 39 h 48"/>
                <a:gd name="T2" fmla="*/ 14 w 70"/>
                <a:gd name="T3" fmla="*/ 48 h 48"/>
                <a:gd name="T4" fmla="*/ 25 w 70"/>
                <a:gd name="T5" fmla="*/ 48 h 48"/>
                <a:gd name="T6" fmla="*/ 44 w 70"/>
                <a:gd name="T7" fmla="*/ 48 h 48"/>
                <a:gd name="T8" fmla="*/ 55 w 70"/>
                <a:gd name="T9" fmla="*/ 48 h 48"/>
                <a:gd name="T10" fmla="*/ 61 w 70"/>
                <a:gd name="T11" fmla="*/ 39 h 48"/>
                <a:gd name="T12" fmla="*/ 68 w 70"/>
                <a:gd name="T13" fmla="*/ 16 h 48"/>
                <a:gd name="T14" fmla="*/ 69 w 70"/>
                <a:gd name="T15" fmla="*/ 1 h 48"/>
                <a:gd name="T16" fmla="*/ 35 w 70"/>
                <a:gd name="T17" fmla="*/ 0 h 48"/>
                <a:gd name="T18" fmla="*/ 0 w 70"/>
                <a:gd name="T19" fmla="*/ 1 h 48"/>
                <a:gd name="T20" fmla="*/ 1 w 70"/>
                <a:gd name="T21" fmla="*/ 16 h 48"/>
                <a:gd name="T22" fmla="*/ 8 w 70"/>
                <a:gd name="T23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48">
                  <a:moveTo>
                    <a:pt x="8" y="39"/>
                  </a:moveTo>
                  <a:cubicBezTo>
                    <a:pt x="11" y="44"/>
                    <a:pt x="14" y="48"/>
                    <a:pt x="14" y="48"/>
                  </a:cubicBezTo>
                  <a:cubicBezTo>
                    <a:pt x="14" y="48"/>
                    <a:pt x="19" y="48"/>
                    <a:pt x="25" y="48"/>
                  </a:cubicBezTo>
                  <a:cubicBezTo>
                    <a:pt x="30" y="48"/>
                    <a:pt x="39" y="48"/>
                    <a:pt x="44" y="48"/>
                  </a:cubicBezTo>
                  <a:cubicBezTo>
                    <a:pt x="50" y="48"/>
                    <a:pt x="55" y="48"/>
                    <a:pt x="55" y="48"/>
                  </a:cubicBezTo>
                  <a:cubicBezTo>
                    <a:pt x="55" y="48"/>
                    <a:pt x="58" y="44"/>
                    <a:pt x="61" y="39"/>
                  </a:cubicBezTo>
                  <a:cubicBezTo>
                    <a:pt x="64" y="34"/>
                    <a:pt x="67" y="24"/>
                    <a:pt x="68" y="16"/>
                  </a:cubicBezTo>
                  <a:cubicBezTo>
                    <a:pt x="69" y="9"/>
                    <a:pt x="70" y="2"/>
                    <a:pt x="69" y="1"/>
                  </a:cubicBezTo>
                  <a:cubicBezTo>
                    <a:pt x="69" y="0"/>
                    <a:pt x="54" y="0"/>
                    <a:pt x="35" y="0"/>
                  </a:cubicBezTo>
                  <a:cubicBezTo>
                    <a:pt x="16" y="0"/>
                    <a:pt x="0" y="0"/>
                    <a:pt x="0" y="1"/>
                  </a:cubicBezTo>
                  <a:cubicBezTo>
                    <a:pt x="0" y="2"/>
                    <a:pt x="0" y="9"/>
                    <a:pt x="1" y="16"/>
                  </a:cubicBezTo>
                  <a:cubicBezTo>
                    <a:pt x="2" y="24"/>
                    <a:pt x="5" y="34"/>
                    <a:pt x="8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62"/>
            <p:cNvSpPr>
              <a:spLocks/>
            </p:cNvSpPr>
            <p:nvPr/>
          </p:nvSpPr>
          <p:spPr bwMode="auto">
            <a:xfrm>
              <a:off x="4624778" y="1982647"/>
              <a:ext cx="8928" cy="35712"/>
            </a:xfrm>
            <a:custGeom>
              <a:avLst/>
              <a:gdLst>
                <a:gd name="T0" fmla="*/ 3 w 4"/>
                <a:gd name="T1" fmla="*/ 15 h 15"/>
                <a:gd name="T2" fmla="*/ 4 w 4"/>
                <a:gd name="T3" fmla="*/ 4 h 15"/>
                <a:gd name="T4" fmla="*/ 4 w 4"/>
                <a:gd name="T5" fmla="*/ 0 h 15"/>
                <a:gd name="T6" fmla="*/ 1 w 4"/>
                <a:gd name="T7" fmla="*/ 0 h 15"/>
                <a:gd name="T8" fmla="*/ 1 w 4"/>
                <a:gd name="T9" fmla="*/ 4 h 15"/>
                <a:gd name="T10" fmla="*/ 0 w 4"/>
                <a:gd name="T11" fmla="*/ 14 h 15"/>
                <a:gd name="T12" fmla="*/ 3 w 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3" y="15"/>
                  </a:moveTo>
                  <a:cubicBezTo>
                    <a:pt x="4" y="11"/>
                    <a:pt x="4" y="7"/>
                    <a:pt x="4" y="4"/>
                  </a:cubicBezTo>
                  <a:cubicBezTo>
                    <a:pt x="4" y="3"/>
                    <a:pt x="4" y="2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7"/>
                    <a:pt x="0" y="11"/>
                    <a:pt x="0" y="14"/>
                  </a:cubicBezTo>
                  <a:cubicBezTo>
                    <a:pt x="1" y="14"/>
                    <a:pt x="2" y="14"/>
                    <a:pt x="3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63"/>
            <p:cNvSpPr>
              <a:spLocks/>
            </p:cNvSpPr>
            <p:nvPr/>
          </p:nvSpPr>
          <p:spPr bwMode="auto">
            <a:xfrm>
              <a:off x="4478952" y="1982647"/>
              <a:ext cx="11904" cy="35712"/>
            </a:xfrm>
            <a:custGeom>
              <a:avLst/>
              <a:gdLst>
                <a:gd name="T0" fmla="*/ 4 w 5"/>
                <a:gd name="T1" fmla="*/ 14 h 15"/>
                <a:gd name="T2" fmla="*/ 4 w 5"/>
                <a:gd name="T3" fmla="*/ 4 h 15"/>
                <a:gd name="T4" fmla="*/ 5 w 5"/>
                <a:gd name="T5" fmla="*/ 0 h 15"/>
                <a:gd name="T6" fmla="*/ 2 w 5"/>
                <a:gd name="T7" fmla="*/ 0 h 15"/>
                <a:gd name="T8" fmla="*/ 1 w 5"/>
                <a:gd name="T9" fmla="*/ 3 h 15"/>
                <a:gd name="T10" fmla="*/ 1 w 5"/>
                <a:gd name="T11" fmla="*/ 15 h 15"/>
                <a:gd name="T12" fmla="*/ 4 w 5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5">
                  <a:moveTo>
                    <a:pt x="4" y="14"/>
                  </a:moveTo>
                  <a:cubicBezTo>
                    <a:pt x="3" y="11"/>
                    <a:pt x="3" y="7"/>
                    <a:pt x="4" y="4"/>
                  </a:cubicBezTo>
                  <a:cubicBezTo>
                    <a:pt x="5" y="3"/>
                    <a:pt x="5" y="2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6"/>
                    <a:pt x="0" y="11"/>
                    <a:pt x="1" y="15"/>
                  </a:cubicBezTo>
                  <a:cubicBezTo>
                    <a:pt x="1" y="15"/>
                    <a:pt x="2" y="14"/>
                    <a:pt x="4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64"/>
            <p:cNvSpPr>
              <a:spLocks/>
            </p:cNvSpPr>
            <p:nvPr/>
          </p:nvSpPr>
          <p:spPr bwMode="auto">
            <a:xfrm>
              <a:off x="4483416" y="1884438"/>
              <a:ext cx="138385" cy="66961"/>
            </a:xfrm>
            <a:custGeom>
              <a:avLst/>
              <a:gdLst>
                <a:gd name="T0" fmla="*/ 7 w 58"/>
                <a:gd name="T1" fmla="*/ 20 h 28"/>
                <a:gd name="T2" fmla="*/ 10 w 58"/>
                <a:gd name="T3" fmla="*/ 16 h 28"/>
                <a:gd name="T4" fmla="*/ 17 w 58"/>
                <a:gd name="T5" fmla="*/ 9 h 28"/>
                <a:gd name="T6" fmla="*/ 23 w 58"/>
                <a:gd name="T7" fmla="*/ 4 h 28"/>
                <a:gd name="T8" fmla="*/ 29 w 58"/>
                <a:gd name="T9" fmla="*/ 7 h 28"/>
                <a:gd name="T10" fmla="*/ 40 w 58"/>
                <a:gd name="T11" fmla="*/ 10 h 28"/>
                <a:gd name="T12" fmla="*/ 49 w 58"/>
                <a:gd name="T13" fmla="*/ 11 h 28"/>
                <a:gd name="T14" fmla="*/ 52 w 58"/>
                <a:gd name="T15" fmla="*/ 20 h 28"/>
                <a:gd name="T16" fmla="*/ 54 w 58"/>
                <a:gd name="T17" fmla="*/ 28 h 28"/>
                <a:gd name="T18" fmla="*/ 58 w 58"/>
                <a:gd name="T19" fmla="*/ 28 h 28"/>
                <a:gd name="T20" fmla="*/ 58 w 58"/>
                <a:gd name="T21" fmla="*/ 28 h 28"/>
                <a:gd name="T22" fmla="*/ 55 w 58"/>
                <a:gd name="T23" fmla="*/ 20 h 28"/>
                <a:gd name="T24" fmla="*/ 51 w 58"/>
                <a:gd name="T25" fmla="*/ 8 h 28"/>
                <a:gd name="T26" fmla="*/ 39 w 58"/>
                <a:gd name="T27" fmla="*/ 7 h 28"/>
                <a:gd name="T28" fmla="*/ 32 w 58"/>
                <a:gd name="T29" fmla="*/ 5 h 28"/>
                <a:gd name="T30" fmla="*/ 22 w 58"/>
                <a:gd name="T31" fmla="*/ 1 h 28"/>
                <a:gd name="T32" fmla="*/ 14 w 58"/>
                <a:gd name="T33" fmla="*/ 8 h 28"/>
                <a:gd name="T34" fmla="*/ 9 w 58"/>
                <a:gd name="T35" fmla="*/ 13 h 28"/>
                <a:gd name="T36" fmla="*/ 4 w 58"/>
                <a:gd name="T37" fmla="*/ 19 h 28"/>
                <a:gd name="T38" fmla="*/ 1 w 58"/>
                <a:gd name="T39" fmla="*/ 26 h 28"/>
                <a:gd name="T40" fmla="*/ 0 w 58"/>
                <a:gd name="T41" fmla="*/ 28 h 28"/>
                <a:gd name="T42" fmla="*/ 4 w 58"/>
                <a:gd name="T43" fmla="*/ 28 h 28"/>
                <a:gd name="T44" fmla="*/ 7 w 58"/>
                <a:gd name="T45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28">
                  <a:moveTo>
                    <a:pt x="7" y="20"/>
                  </a:moveTo>
                  <a:cubicBezTo>
                    <a:pt x="8" y="18"/>
                    <a:pt x="9" y="16"/>
                    <a:pt x="10" y="16"/>
                  </a:cubicBezTo>
                  <a:cubicBezTo>
                    <a:pt x="13" y="15"/>
                    <a:pt x="15" y="12"/>
                    <a:pt x="17" y="9"/>
                  </a:cubicBezTo>
                  <a:cubicBezTo>
                    <a:pt x="18" y="6"/>
                    <a:pt x="21" y="4"/>
                    <a:pt x="23" y="4"/>
                  </a:cubicBezTo>
                  <a:cubicBezTo>
                    <a:pt x="24" y="4"/>
                    <a:pt x="27" y="5"/>
                    <a:pt x="29" y="7"/>
                  </a:cubicBezTo>
                  <a:cubicBezTo>
                    <a:pt x="31" y="10"/>
                    <a:pt x="36" y="11"/>
                    <a:pt x="40" y="10"/>
                  </a:cubicBezTo>
                  <a:cubicBezTo>
                    <a:pt x="43" y="9"/>
                    <a:pt x="47" y="9"/>
                    <a:pt x="49" y="11"/>
                  </a:cubicBezTo>
                  <a:cubicBezTo>
                    <a:pt x="51" y="12"/>
                    <a:pt x="52" y="16"/>
                    <a:pt x="52" y="20"/>
                  </a:cubicBezTo>
                  <a:cubicBezTo>
                    <a:pt x="52" y="23"/>
                    <a:pt x="52" y="26"/>
                    <a:pt x="54" y="28"/>
                  </a:cubicBezTo>
                  <a:cubicBezTo>
                    <a:pt x="55" y="28"/>
                    <a:pt x="57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6" y="27"/>
                    <a:pt x="55" y="23"/>
                    <a:pt x="55" y="20"/>
                  </a:cubicBezTo>
                  <a:cubicBezTo>
                    <a:pt x="56" y="15"/>
                    <a:pt x="54" y="10"/>
                    <a:pt x="51" y="8"/>
                  </a:cubicBezTo>
                  <a:cubicBezTo>
                    <a:pt x="48" y="6"/>
                    <a:pt x="43" y="5"/>
                    <a:pt x="39" y="7"/>
                  </a:cubicBezTo>
                  <a:cubicBezTo>
                    <a:pt x="36" y="8"/>
                    <a:pt x="33" y="7"/>
                    <a:pt x="32" y="5"/>
                  </a:cubicBezTo>
                  <a:cubicBezTo>
                    <a:pt x="29" y="2"/>
                    <a:pt x="25" y="0"/>
                    <a:pt x="22" y="1"/>
                  </a:cubicBezTo>
                  <a:cubicBezTo>
                    <a:pt x="19" y="1"/>
                    <a:pt x="15" y="4"/>
                    <a:pt x="14" y="8"/>
                  </a:cubicBezTo>
                  <a:cubicBezTo>
                    <a:pt x="12" y="10"/>
                    <a:pt x="10" y="13"/>
                    <a:pt x="9" y="13"/>
                  </a:cubicBezTo>
                  <a:cubicBezTo>
                    <a:pt x="7" y="13"/>
                    <a:pt x="5" y="17"/>
                    <a:pt x="4" y="19"/>
                  </a:cubicBezTo>
                  <a:cubicBezTo>
                    <a:pt x="4" y="21"/>
                    <a:pt x="2" y="24"/>
                    <a:pt x="1" y="26"/>
                  </a:cubicBezTo>
                  <a:cubicBezTo>
                    <a:pt x="0" y="26"/>
                    <a:pt x="0" y="27"/>
                    <a:pt x="0" y="28"/>
                  </a:cubicBezTo>
                  <a:cubicBezTo>
                    <a:pt x="1" y="28"/>
                    <a:pt x="2" y="28"/>
                    <a:pt x="4" y="28"/>
                  </a:cubicBezTo>
                  <a:cubicBezTo>
                    <a:pt x="5" y="26"/>
                    <a:pt x="7" y="23"/>
                    <a:pt x="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65"/>
            <p:cNvSpPr>
              <a:spLocks noEditPoints="1"/>
            </p:cNvSpPr>
            <p:nvPr/>
          </p:nvSpPr>
          <p:spPr bwMode="auto">
            <a:xfrm>
              <a:off x="4455144" y="1958839"/>
              <a:ext cx="281235" cy="366052"/>
            </a:xfrm>
            <a:custGeom>
              <a:avLst/>
              <a:gdLst>
                <a:gd name="T0" fmla="*/ 8 w 118"/>
                <a:gd name="T1" fmla="*/ 60 h 153"/>
                <a:gd name="T2" fmla="*/ 13 w 118"/>
                <a:gd name="T3" fmla="*/ 100 h 153"/>
                <a:gd name="T4" fmla="*/ 32 w 118"/>
                <a:gd name="T5" fmla="*/ 109 h 153"/>
                <a:gd name="T6" fmla="*/ 25 w 118"/>
                <a:gd name="T7" fmla="*/ 119 h 153"/>
                <a:gd name="T8" fmla="*/ 32 w 118"/>
                <a:gd name="T9" fmla="*/ 131 h 153"/>
                <a:gd name="T10" fmla="*/ 16 w 118"/>
                <a:gd name="T11" fmla="*/ 147 h 153"/>
                <a:gd name="T12" fmla="*/ 25 w 118"/>
                <a:gd name="T13" fmla="*/ 153 h 153"/>
                <a:gd name="T14" fmla="*/ 78 w 118"/>
                <a:gd name="T15" fmla="*/ 152 h 153"/>
                <a:gd name="T16" fmla="*/ 57 w 118"/>
                <a:gd name="T17" fmla="*/ 140 h 153"/>
                <a:gd name="T18" fmla="*/ 57 w 118"/>
                <a:gd name="T19" fmla="*/ 124 h 153"/>
                <a:gd name="T20" fmla="*/ 57 w 118"/>
                <a:gd name="T21" fmla="*/ 114 h 153"/>
                <a:gd name="T22" fmla="*/ 60 w 118"/>
                <a:gd name="T23" fmla="*/ 105 h 153"/>
                <a:gd name="T24" fmla="*/ 77 w 118"/>
                <a:gd name="T25" fmla="*/ 94 h 153"/>
                <a:gd name="T26" fmla="*/ 83 w 118"/>
                <a:gd name="T27" fmla="*/ 91 h 153"/>
                <a:gd name="T28" fmla="*/ 97 w 118"/>
                <a:gd name="T29" fmla="*/ 90 h 153"/>
                <a:gd name="T30" fmla="*/ 118 w 118"/>
                <a:gd name="T31" fmla="*/ 63 h 153"/>
                <a:gd name="T32" fmla="*/ 109 w 118"/>
                <a:gd name="T33" fmla="*/ 35 h 153"/>
                <a:gd name="T34" fmla="*/ 87 w 118"/>
                <a:gd name="T35" fmla="*/ 29 h 153"/>
                <a:gd name="T36" fmla="*/ 81 w 118"/>
                <a:gd name="T37" fmla="*/ 21 h 153"/>
                <a:gd name="T38" fmla="*/ 85 w 118"/>
                <a:gd name="T39" fmla="*/ 1 h 153"/>
                <a:gd name="T40" fmla="*/ 21 w 118"/>
                <a:gd name="T41" fmla="*/ 0 h 153"/>
                <a:gd name="T42" fmla="*/ 2 w 118"/>
                <a:gd name="T43" fmla="*/ 10 h 153"/>
                <a:gd name="T44" fmla="*/ 84 w 118"/>
                <a:gd name="T45" fmla="*/ 39 h 153"/>
                <a:gd name="T46" fmla="*/ 93 w 118"/>
                <a:gd name="T47" fmla="*/ 39 h 153"/>
                <a:gd name="T48" fmla="*/ 105 w 118"/>
                <a:gd name="T49" fmla="*/ 50 h 153"/>
                <a:gd name="T50" fmla="*/ 101 w 118"/>
                <a:gd name="T51" fmla="*/ 72 h 153"/>
                <a:gd name="T52" fmla="*/ 83 w 118"/>
                <a:gd name="T53" fmla="*/ 80 h 153"/>
                <a:gd name="T54" fmla="*/ 78 w 118"/>
                <a:gd name="T55" fmla="*/ 77 h 153"/>
                <a:gd name="T56" fmla="*/ 76 w 118"/>
                <a:gd name="T57" fmla="*/ 43 h 153"/>
                <a:gd name="T58" fmla="*/ 84 w 118"/>
                <a:gd name="T59" fmla="*/ 39 h 153"/>
                <a:gd name="T60" fmla="*/ 62 w 118"/>
                <a:gd name="T61" fmla="*/ 7 h 153"/>
                <a:gd name="T62" fmla="*/ 80 w 118"/>
                <a:gd name="T63" fmla="*/ 16 h 153"/>
                <a:gd name="T64" fmla="*/ 74 w 118"/>
                <a:gd name="T65" fmla="*/ 59 h 153"/>
                <a:gd name="T66" fmla="*/ 70 w 118"/>
                <a:gd name="T67" fmla="*/ 95 h 153"/>
                <a:gd name="T68" fmla="*/ 48 w 118"/>
                <a:gd name="T69" fmla="*/ 100 h 153"/>
                <a:gd name="T70" fmla="*/ 42 w 118"/>
                <a:gd name="T71" fmla="*/ 100 h 153"/>
                <a:gd name="T72" fmla="*/ 37 w 118"/>
                <a:gd name="T73" fmla="*/ 100 h 153"/>
                <a:gd name="T74" fmla="*/ 15 w 118"/>
                <a:gd name="T75" fmla="*/ 95 h 153"/>
                <a:gd name="T76" fmla="*/ 11 w 118"/>
                <a:gd name="T77" fmla="*/ 59 h 153"/>
                <a:gd name="T78" fmla="*/ 5 w 118"/>
                <a:gd name="T79" fmla="*/ 16 h 153"/>
                <a:gd name="T80" fmla="*/ 23 w 118"/>
                <a:gd name="T81" fmla="*/ 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8" h="153">
                  <a:moveTo>
                    <a:pt x="6" y="31"/>
                  </a:moveTo>
                  <a:cubicBezTo>
                    <a:pt x="8" y="39"/>
                    <a:pt x="9" y="52"/>
                    <a:pt x="8" y="60"/>
                  </a:cubicBezTo>
                  <a:cubicBezTo>
                    <a:pt x="7" y="68"/>
                    <a:pt x="7" y="79"/>
                    <a:pt x="7" y="86"/>
                  </a:cubicBezTo>
                  <a:cubicBezTo>
                    <a:pt x="8" y="92"/>
                    <a:pt x="10" y="98"/>
                    <a:pt x="13" y="100"/>
                  </a:cubicBezTo>
                  <a:cubicBezTo>
                    <a:pt x="15" y="102"/>
                    <a:pt x="21" y="104"/>
                    <a:pt x="25" y="105"/>
                  </a:cubicBezTo>
                  <a:cubicBezTo>
                    <a:pt x="29" y="106"/>
                    <a:pt x="32" y="107"/>
                    <a:pt x="32" y="109"/>
                  </a:cubicBezTo>
                  <a:cubicBezTo>
                    <a:pt x="32" y="111"/>
                    <a:pt x="31" y="113"/>
                    <a:pt x="28" y="114"/>
                  </a:cubicBezTo>
                  <a:cubicBezTo>
                    <a:pt x="26" y="115"/>
                    <a:pt x="25" y="117"/>
                    <a:pt x="25" y="119"/>
                  </a:cubicBezTo>
                  <a:cubicBezTo>
                    <a:pt x="25" y="121"/>
                    <a:pt x="26" y="123"/>
                    <a:pt x="28" y="124"/>
                  </a:cubicBezTo>
                  <a:cubicBezTo>
                    <a:pt x="30" y="125"/>
                    <a:pt x="32" y="128"/>
                    <a:pt x="32" y="131"/>
                  </a:cubicBezTo>
                  <a:cubicBezTo>
                    <a:pt x="32" y="133"/>
                    <a:pt x="30" y="138"/>
                    <a:pt x="28" y="140"/>
                  </a:cubicBezTo>
                  <a:cubicBezTo>
                    <a:pt x="26" y="142"/>
                    <a:pt x="20" y="145"/>
                    <a:pt x="16" y="147"/>
                  </a:cubicBezTo>
                  <a:cubicBezTo>
                    <a:pt x="11" y="149"/>
                    <a:pt x="7" y="151"/>
                    <a:pt x="7" y="152"/>
                  </a:cubicBezTo>
                  <a:cubicBezTo>
                    <a:pt x="7" y="153"/>
                    <a:pt x="15" y="153"/>
                    <a:pt x="25" y="153"/>
                  </a:cubicBezTo>
                  <a:cubicBezTo>
                    <a:pt x="34" y="153"/>
                    <a:pt x="51" y="153"/>
                    <a:pt x="60" y="153"/>
                  </a:cubicBezTo>
                  <a:cubicBezTo>
                    <a:pt x="70" y="153"/>
                    <a:pt x="78" y="153"/>
                    <a:pt x="78" y="152"/>
                  </a:cubicBezTo>
                  <a:cubicBezTo>
                    <a:pt x="78" y="151"/>
                    <a:pt x="74" y="149"/>
                    <a:pt x="69" y="147"/>
                  </a:cubicBezTo>
                  <a:cubicBezTo>
                    <a:pt x="64" y="145"/>
                    <a:pt x="59" y="142"/>
                    <a:pt x="57" y="140"/>
                  </a:cubicBezTo>
                  <a:cubicBezTo>
                    <a:pt x="55" y="138"/>
                    <a:pt x="53" y="133"/>
                    <a:pt x="53" y="131"/>
                  </a:cubicBezTo>
                  <a:cubicBezTo>
                    <a:pt x="53" y="128"/>
                    <a:pt x="55" y="125"/>
                    <a:pt x="57" y="124"/>
                  </a:cubicBezTo>
                  <a:cubicBezTo>
                    <a:pt x="59" y="123"/>
                    <a:pt x="60" y="121"/>
                    <a:pt x="60" y="119"/>
                  </a:cubicBezTo>
                  <a:cubicBezTo>
                    <a:pt x="60" y="117"/>
                    <a:pt x="59" y="115"/>
                    <a:pt x="57" y="114"/>
                  </a:cubicBezTo>
                  <a:cubicBezTo>
                    <a:pt x="54" y="113"/>
                    <a:pt x="53" y="111"/>
                    <a:pt x="53" y="109"/>
                  </a:cubicBezTo>
                  <a:cubicBezTo>
                    <a:pt x="53" y="107"/>
                    <a:pt x="56" y="106"/>
                    <a:pt x="60" y="105"/>
                  </a:cubicBezTo>
                  <a:cubicBezTo>
                    <a:pt x="64" y="104"/>
                    <a:pt x="70" y="102"/>
                    <a:pt x="72" y="100"/>
                  </a:cubicBezTo>
                  <a:cubicBezTo>
                    <a:pt x="75" y="98"/>
                    <a:pt x="77" y="95"/>
                    <a:pt x="77" y="94"/>
                  </a:cubicBezTo>
                  <a:cubicBezTo>
                    <a:pt x="77" y="92"/>
                    <a:pt x="79" y="91"/>
                    <a:pt x="81" y="91"/>
                  </a:cubicBezTo>
                  <a:cubicBezTo>
                    <a:pt x="82" y="91"/>
                    <a:pt x="82" y="91"/>
                    <a:pt x="83" y="91"/>
                  </a:cubicBezTo>
                  <a:cubicBezTo>
                    <a:pt x="83" y="91"/>
                    <a:pt x="84" y="91"/>
                    <a:pt x="84" y="91"/>
                  </a:cubicBezTo>
                  <a:cubicBezTo>
                    <a:pt x="88" y="91"/>
                    <a:pt x="93" y="91"/>
                    <a:pt x="97" y="90"/>
                  </a:cubicBezTo>
                  <a:cubicBezTo>
                    <a:pt x="101" y="88"/>
                    <a:pt x="108" y="84"/>
                    <a:pt x="111" y="79"/>
                  </a:cubicBezTo>
                  <a:cubicBezTo>
                    <a:pt x="114" y="75"/>
                    <a:pt x="117" y="68"/>
                    <a:pt x="118" y="63"/>
                  </a:cubicBezTo>
                  <a:cubicBezTo>
                    <a:pt x="118" y="58"/>
                    <a:pt x="118" y="51"/>
                    <a:pt x="116" y="47"/>
                  </a:cubicBezTo>
                  <a:cubicBezTo>
                    <a:pt x="115" y="43"/>
                    <a:pt x="112" y="38"/>
                    <a:pt x="109" y="35"/>
                  </a:cubicBezTo>
                  <a:cubicBezTo>
                    <a:pt x="107" y="33"/>
                    <a:pt x="102" y="30"/>
                    <a:pt x="98" y="30"/>
                  </a:cubicBezTo>
                  <a:cubicBezTo>
                    <a:pt x="95" y="29"/>
                    <a:pt x="90" y="29"/>
                    <a:pt x="87" y="29"/>
                  </a:cubicBezTo>
                  <a:cubicBezTo>
                    <a:pt x="85" y="29"/>
                    <a:pt x="82" y="28"/>
                    <a:pt x="81" y="27"/>
                  </a:cubicBezTo>
                  <a:cubicBezTo>
                    <a:pt x="81" y="26"/>
                    <a:pt x="80" y="24"/>
                    <a:pt x="81" y="21"/>
                  </a:cubicBezTo>
                  <a:cubicBezTo>
                    <a:pt x="81" y="19"/>
                    <a:pt x="82" y="14"/>
                    <a:pt x="83" y="10"/>
                  </a:cubicBezTo>
                  <a:cubicBezTo>
                    <a:pt x="84" y="6"/>
                    <a:pt x="85" y="2"/>
                    <a:pt x="85" y="1"/>
                  </a:cubicBezTo>
                  <a:cubicBezTo>
                    <a:pt x="85" y="1"/>
                    <a:pt x="76" y="0"/>
                    <a:pt x="64" y="0"/>
                  </a:cubicBezTo>
                  <a:cubicBezTo>
                    <a:pt x="52" y="0"/>
                    <a:pt x="33" y="0"/>
                    <a:pt x="21" y="0"/>
                  </a:cubicBezTo>
                  <a:cubicBezTo>
                    <a:pt x="9" y="0"/>
                    <a:pt x="0" y="1"/>
                    <a:pt x="0" y="1"/>
                  </a:cubicBezTo>
                  <a:cubicBezTo>
                    <a:pt x="0" y="2"/>
                    <a:pt x="1" y="6"/>
                    <a:pt x="2" y="10"/>
                  </a:cubicBezTo>
                  <a:cubicBezTo>
                    <a:pt x="3" y="14"/>
                    <a:pt x="5" y="24"/>
                    <a:pt x="6" y="31"/>
                  </a:cubicBezTo>
                  <a:close/>
                  <a:moveTo>
                    <a:pt x="84" y="39"/>
                  </a:moveTo>
                  <a:cubicBezTo>
                    <a:pt x="85" y="39"/>
                    <a:pt x="85" y="39"/>
                    <a:pt x="86" y="39"/>
                  </a:cubicBezTo>
                  <a:cubicBezTo>
                    <a:pt x="88" y="39"/>
                    <a:pt x="91" y="39"/>
                    <a:pt x="93" y="39"/>
                  </a:cubicBezTo>
                  <a:cubicBezTo>
                    <a:pt x="95" y="40"/>
                    <a:pt x="98" y="41"/>
                    <a:pt x="100" y="43"/>
                  </a:cubicBezTo>
                  <a:cubicBezTo>
                    <a:pt x="102" y="45"/>
                    <a:pt x="104" y="48"/>
                    <a:pt x="105" y="50"/>
                  </a:cubicBezTo>
                  <a:cubicBezTo>
                    <a:pt x="105" y="53"/>
                    <a:pt x="106" y="58"/>
                    <a:pt x="105" y="61"/>
                  </a:cubicBezTo>
                  <a:cubicBezTo>
                    <a:pt x="105" y="64"/>
                    <a:pt x="103" y="69"/>
                    <a:pt x="101" y="72"/>
                  </a:cubicBezTo>
                  <a:cubicBezTo>
                    <a:pt x="99" y="75"/>
                    <a:pt x="95" y="78"/>
                    <a:pt x="92" y="78"/>
                  </a:cubicBezTo>
                  <a:cubicBezTo>
                    <a:pt x="89" y="79"/>
                    <a:pt x="86" y="80"/>
                    <a:pt x="83" y="80"/>
                  </a:cubicBezTo>
                  <a:cubicBezTo>
                    <a:pt x="83" y="80"/>
                    <a:pt x="82" y="80"/>
                    <a:pt x="82" y="80"/>
                  </a:cubicBezTo>
                  <a:cubicBezTo>
                    <a:pt x="80" y="79"/>
                    <a:pt x="78" y="78"/>
                    <a:pt x="78" y="77"/>
                  </a:cubicBezTo>
                  <a:cubicBezTo>
                    <a:pt x="78" y="75"/>
                    <a:pt x="78" y="68"/>
                    <a:pt x="77" y="60"/>
                  </a:cubicBezTo>
                  <a:cubicBezTo>
                    <a:pt x="76" y="52"/>
                    <a:pt x="76" y="44"/>
                    <a:pt x="76" y="43"/>
                  </a:cubicBezTo>
                  <a:cubicBezTo>
                    <a:pt x="76" y="42"/>
                    <a:pt x="77" y="41"/>
                    <a:pt x="78" y="40"/>
                  </a:cubicBezTo>
                  <a:cubicBezTo>
                    <a:pt x="79" y="39"/>
                    <a:pt x="82" y="39"/>
                    <a:pt x="84" y="39"/>
                  </a:cubicBezTo>
                  <a:close/>
                  <a:moveTo>
                    <a:pt x="23" y="7"/>
                  </a:moveTo>
                  <a:cubicBezTo>
                    <a:pt x="34" y="7"/>
                    <a:pt x="51" y="7"/>
                    <a:pt x="62" y="7"/>
                  </a:cubicBezTo>
                  <a:cubicBezTo>
                    <a:pt x="73" y="7"/>
                    <a:pt x="82" y="7"/>
                    <a:pt x="82" y="8"/>
                  </a:cubicBezTo>
                  <a:cubicBezTo>
                    <a:pt x="81" y="9"/>
                    <a:pt x="81" y="12"/>
                    <a:pt x="80" y="16"/>
                  </a:cubicBezTo>
                  <a:cubicBezTo>
                    <a:pt x="79" y="19"/>
                    <a:pt x="77" y="28"/>
                    <a:pt x="76" y="34"/>
                  </a:cubicBezTo>
                  <a:cubicBezTo>
                    <a:pt x="74" y="41"/>
                    <a:pt x="74" y="52"/>
                    <a:pt x="74" y="59"/>
                  </a:cubicBezTo>
                  <a:cubicBezTo>
                    <a:pt x="75" y="66"/>
                    <a:pt x="75" y="76"/>
                    <a:pt x="75" y="82"/>
                  </a:cubicBezTo>
                  <a:cubicBezTo>
                    <a:pt x="74" y="87"/>
                    <a:pt x="72" y="93"/>
                    <a:pt x="70" y="95"/>
                  </a:cubicBezTo>
                  <a:cubicBezTo>
                    <a:pt x="67" y="96"/>
                    <a:pt x="62" y="98"/>
                    <a:pt x="59" y="99"/>
                  </a:cubicBezTo>
                  <a:cubicBezTo>
                    <a:pt x="55" y="99"/>
                    <a:pt x="51" y="100"/>
                    <a:pt x="48" y="100"/>
                  </a:cubicBezTo>
                  <a:cubicBezTo>
                    <a:pt x="48" y="100"/>
                    <a:pt x="47" y="100"/>
                    <a:pt x="47" y="100"/>
                  </a:cubicBezTo>
                  <a:cubicBezTo>
                    <a:pt x="46" y="100"/>
                    <a:pt x="44" y="100"/>
                    <a:pt x="42" y="100"/>
                  </a:cubicBezTo>
                  <a:cubicBezTo>
                    <a:pt x="41" y="100"/>
                    <a:pt x="39" y="100"/>
                    <a:pt x="38" y="100"/>
                  </a:cubicBezTo>
                  <a:cubicBezTo>
                    <a:pt x="38" y="100"/>
                    <a:pt x="37" y="100"/>
                    <a:pt x="37" y="100"/>
                  </a:cubicBezTo>
                  <a:cubicBezTo>
                    <a:pt x="34" y="100"/>
                    <a:pt x="30" y="99"/>
                    <a:pt x="26" y="99"/>
                  </a:cubicBezTo>
                  <a:cubicBezTo>
                    <a:pt x="23" y="98"/>
                    <a:pt x="18" y="96"/>
                    <a:pt x="15" y="95"/>
                  </a:cubicBezTo>
                  <a:cubicBezTo>
                    <a:pt x="13" y="93"/>
                    <a:pt x="11" y="87"/>
                    <a:pt x="10" y="82"/>
                  </a:cubicBezTo>
                  <a:cubicBezTo>
                    <a:pt x="10" y="76"/>
                    <a:pt x="10" y="66"/>
                    <a:pt x="11" y="59"/>
                  </a:cubicBezTo>
                  <a:cubicBezTo>
                    <a:pt x="11" y="52"/>
                    <a:pt x="11" y="41"/>
                    <a:pt x="9" y="34"/>
                  </a:cubicBezTo>
                  <a:cubicBezTo>
                    <a:pt x="8" y="28"/>
                    <a:pt x="6" y="19"/>
                    <a:pt x="5" y="16"/>
                  </a:cubicBezTo>
                  <a:cubicBezTo>
                    <a:pt x="4" y="12"/>
                    <a:pt x="4" y="9"/>
                    <a:pt x="3" y="8"/>
                  </a:cubicBezTo>
                  <a:cubicBezTo>
                    <a:pt x="3" y="7"/>
                    <a:pt x="12" y="7"/>
                    <a:pt x="23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66"/>
            <p:cNvSpPr>
              <a:spLocks/>
            </p:cNvSpPr>
            <p:nvPr/>
          </p:nvSpPr>
          <p:spPr bwMode="auto">
            <a:xfrm>
              <a:off x="4478952" y="2021336"/>
              <a:ext cx="153265" cy="165170"/>
            </a:xfrm>
            <a:custGeom>
              <a:avLst/>
              <a:gdLst>
                <a:gd name="T0" fmla="*/ 3 w 64"/>
                <a:gd name="T1" fmla="*/ 12 h 69"/>
                <a:gd name="T2" fmla="*/ 4 w 64"/>
                <a:gd name="T3" fmla="*/ 33 h 69"/>
                <a:gd name="T4" fmla="*/ 3 w 64"/>
                <a:gd name="T5" fmla="*/ 53 h 69"/>
                <a:gd name="T6" fmla="*/ 8 w 64"/>
                <a:gd name="T7" fmla="*/ 64 h 69"/>
                <a:gd name="T8" fmla="*/ 18 w 64"/>
                <a:gd name="T9" fmla="*/ 68 h 69"/>
                <a:gd name="T10" fmla="*/ 28 w 64"/>
                <a:gd name="T11" fmla="*/ 69 h 69"/>
                <a:gd name="T12" fmla="*/ 28 w 64"/>
                <a:gd name="T13" fmla="*/ 69 h 69"/>
                <a:gd name="T14" fmla="*/ 32 w 64"/>
                <a:gd name="T15" fmla="*/ 69 h 69"/>
                <a:gd name="T16" fmla="*/ 37 w 64"/>
                <a:gd name="T17" fmla="*/ 69 h 69"/>
                <a:gd name="T18" fmla="*/ 37 w 64"/>
                <a:gd name="T19" fmla="*/ 69 h 69"/>
                <a:gd name="T20" fmla="*/ 47 w 64"/>
                <a:gd name="T21" fmla="*/ 68 h 69"/>
                <a:gd name="T22" fmla="*/ 57 w 64"/>
                <a:gd name="T23" fmla="*/ 64 h 69"/>
                <a:gd name="T24" fmla="*/ 62 w 64"/>
                <a:gd name="T25" fmla="*/ 53 h 69"/>
                <a:gd name="T26" fmla="*/ 61 w 64"/>
                <a:gd name="T27" fmla="*/ 33 h 69"/>
                <a:gd name="T28" fmla="*/ 62 w 64"/>
                <a:gd name="T29" fmla="*/ 11 h 69"/>
                <a:gd name="T30" fmla="*/ 64 w 64"/>
                <a:gd name="T31" fmla="*/ 1 h 69"/>
                <a:gd name="T32" fmla="*/ 32 w 64"/>
                <a:gd name="T33" fmla="*/ 0 h 69"/>
                <a:gd name="T34" fmla="*/ 1 w 64"/>
                <a:gd name="T35" fmla="*/ 1 h 69"/>
                <a:gd name="T36" fmla="*/ 3 w 64"/>
                <a:gd name="T37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69">
                  <a:moveTo>
                    <a:pt x="3" y="12"/>
                  </a:moveTo>
                  <a:cubicBezTo>
                    <a:pt x="4" y="17"/>
                    <a:pt x="4" y="26"/>
                    <a:pt x="4" y="33"/>
                  </a:cubicBezTo>
                  <a:cubicBezTo>
                    <a:pt x="3" y="39"/>
                    <a:pt x="3" y="48"/>
                    <a:pt x="3" y="53"/>
                  </a:cubicBezTo>
                  <a:cubicBezTo>
                    <a:pt x="4" y="58"/>
                    <a:pt x="6" y="63"/>
                    <a:pt x="8" y="64"/>
                  </a:cubicBezTo>
                  <a:cubicBezTo>
                    <a:pt x="10" y="66"/>
                    <a:pt x="15" y="68"/>
                    <a:pt x="18" y="68"/>
                  </a:cubicBezTo>
                  <a:cubicBezTo>
                    <a:pt x="21" y="69"/>
                    <a:pt x="25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9" y="69"/>
                    <a:pt x="31" y="69"/>
                    <a:pt x="32" y="69"/>
                  </a:cubicBezTo>
                  <a:cubicBezTo>
                    <a:pt x="34" y="69"/>
                    <a:pt x="36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40" y="69"/>
                    <a:pt x="44" y="69"/>
                    <a:pt x="47" y="68"/>
                  </a:cubicBezTo>
                  <a:cubicBezTo>
                    <a:pt x="50" y="68"/>
                    <a:pt x="55" y="66"/>
                    <a:pt x="57" y="64"/>
                  </a:cubicBezTo>
                  <a:cubicBezTo>
                    <a:pt x="59" y="63"/>
                    <a:pt x="61" y="58"/>
                    <a:pt x="62" y="53"/>
                  </a:cubicBezTo>
                  <a:cubicBezTo>
                    <a:pt x="62" y="48"/>
                    <a:pt x="62" y="39"/>
                    <a:pt x="61" y="33"/>
                  </a:cubicBezTo>
                  <a:cubicBezTo>
                    <a:pt x="61" y="26"/>
                    <a:pt x="61" y="17"/>
                    <a:pt x="62" y="11"/>
                  </a:cubicBezTo>
                  <a:cubicBezTo>
                    <a:pt x="63" y="6"/>
                    <a:pt x="64" y="2"/>
                    <a:pt x="64" y="1"/>
                  </a:cubicBezTo>
                  <a:cubicBezTo>
                    <a:pt x="64" y="0"/>
                    <a:pt x="50" y="0"/>
                    <a:pt x="32" y="0"/>
                  </a:cubicBezTo>
                  <a:cubicBezTo>
                    <a:pt x="15" y="0"/>
                    <a:pt x="0" y="0"/>
                    <a:pt x="1" y="1"/>
                  </a:cubicBezTo>
                  <a:cubicBezTo>
                    <a:pt x="1" y="2"/>
                    <a:pt x="2" y="7"/>
                    <a:pt x="3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67"/>
            <p:cNvSpPr>
              <a:spLocks/>
            </p:cNvSpPr>
            <p:nvPr/>
          </p:nvSpPr>
          <p:spPr bwMode="auto">
            <a:xfrm>
              <a:off x="4498296" y="3140324"/>
              <a:ext cx="59521" cy="71425"/>
            </a:xfrm>
            <a:custGeom>
              <a:avLst/>
              <a:gdLst>
                <a:gd name="T0" fmla="*/ 23 w 25"/>
                <a:gd name="T1" fmla="*/ 15 h 30"/>
                <a:gd name="T2" fmla="*/ 0 w 25"/>
                <a:gd name="T3" fmla="*/ 1 h 30"/>
                <a:gd name="T4" fmla="*/ 1 w 25"/>
                <a:gd name="T5" fmla="*/ 3 h 30"/>
                <a:gd name="T6" fmla="*/ 22 w 25"/>
                <a:gd name="T7" fmla="*/ 16 h 30"/>
                <a:gd name="T8" fmla="*/ 21 w 25"/>
                <a:gd name="T9" fmla="*/ 30 h 30"/>
                <a:gd name="T10" fmla="*/ 23 w 25"/>
                <a:gd name="T11" fmla="*/ 30 h 30"/>
                <a:gd name="T12" fmla="*/ 23 w 25"/>
                <a:gd name="T13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0">
                  <a:moveTo>
                    <a:pt x="23" y="15"/>
                  </a:moveTo>
                  <a:cubicBezTo>
                    <a:pt x="20" y="5"/>
                    <a:pt x="10" y="0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0" y="1"/>
                    <a:pt x="19" y="7"/>
                    <a:pt x="22" y="16"/>
                  </a:cubicBezTo>
                  <a:cubicBezTo>
                    <a:pt x="24" y="21"/>
                    <a:pt x="23" y="26"/>
                    <a:pt x="21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5" y="26"/>
                    <a:pt x="25" y="20"/>
                    <a:pt x="23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68"/>
            <p:cNvSpPr>
              <a:spLocks/>
            </p:cNvSpPr>
            <p:nvPr/>
          </p:nvSpPr>
          <p:spPr bwMode="auto">
            <a:xfrm>
              <a:off x="4458120" y="3144788"/>
              <a:ext cx="29760" cy="34225"/>
            </a:xfrm>
            <a:custGeom>
              <a:avLst/>
              <a:gdLst>
                <a:gd name="T0" fmla="*/ 2 w 13"/>
                <a:gd name="T1" fmla="*/ 14 h 14"/>
                <a:gd name="T2" fmla="*/ 13 w 13"/>
                <a:gd name="T3" fmla="*/ 2 h 14"/>
                <a:gd name="T4" fmla="*/ 13 w 13"/>
                <a:gd name="T5" fmla="*/ 0 h 14"/>
                <a:gd name="T6" fmla="*/ 0 w 13"/>
                <a:gd name="T7" fmla="*/ 14 h 14"/>
                <a:gd name="T8" fmla="*/ 1 w 13"/>
                <a:gd name="T9" fmla="*/ 14 h 14"/>
                <a:gd name="T10" fmla="*/ 2 w 13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2" y="14"/>
                  </a:moveTo>
                  <a:cubicBezTo>
                    <a:pt x="4" y="9"/>
                    <a:pt x="8" y="4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7" y="3"/>
                    <a:pt x="2" y="8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69"/>
            <p:cNvSpPr>
              <a:spLocks/>
            </p:cNvSpPr>
            <p:nvPr/>
          </p:nvSpPr>
          <p:spPr bwMode="auto">
            <a:xfrm>
              <a:off x="4464072" y="3176036"/>
              <a:ext cx="34224" cy="22321"/>
            </a:xfrm>
            <a:custGeom>
              <a:avLst/>
              <a:gdLst>
                <a:gd name="T0" fmla="*/ 8 w 14"/>
                <a:gd name="T1" fmla="*/ 9 h 9"/>
                <a:gd name="T2" fmla="*/ 14 w 14"/>
                <a:gd name="T3" fmla="*/ 7 h 9"/>
                <a:gd name="T4" fmla="*/ 13 w 14"/>
                <a:gd name="T5" fmla="*/ 6 h 9"/>
                <a:gd name="T6" fmla="*/ 1 w 14"/>
                <a:gd name="T7" fmla="*/ 0 h 9"/>
                <a:gd name="T8" fmla="*/ 0 w 14"/>
                <a:gd name="T9" fmla="*/ 2 h 9"/>
                <a:gd name="T10" fmla="*/ 8 w 14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9">
                  <a:moveTo>
                    <a:pt x="8" y="9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4" y="2"/>
                    <a:pt x="7" y="5"/>
                    <a:pt x="8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70"/>
            <p:cNvSpPr>
              <a:spLocks/>
            </p:cNvSpPr>
            <p:nvPr/>
          </p:nvSpPr>
          <p:spPr bwMode="auto">
            <a:xfrm>
              <a:off x="4470024" y="3152228"/>
              <a:ext cx="25296" cy="34225"/>
            </a:xfrm>
            <a:custGeom>
              <a:avLst/>
              <a:gdLst>
                <a:gd name="T0" fmla="*/ 0 w 11"/>
                <a:gd name="T1" fmla="*/ 8 h 14"/>
                <a:gd name="T2" fmla="*/ 11 w 11"/>
                <a:gd name="T3" fmla="*/ 14 h 14"/>
                <a:gd name="T4" fmla="*/ 8 w 11"/>
                <a:gd name="T5" fmla="*/ 0 h 14"/>
                <a:gd name="T6" fmla="*/ 0 w 11"/>
                <a:gd name="T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0" y="8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2"/>
                    <a:pt x="2" y="5"/>
                    <a:pt x="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71"/>
            <p:cNvSpPr>
              <a:spLocks/>
            </p:cNvSpPr>
            <p:nvPr/>
          </p:nvSpPr>
          <p:spPr bwMode="auto">
            <a:xfrm>
              <a:off x="4499785" y="3150741"/>
              <a:ext cx="23808" cy="35712"/>
            </a:xfrm>
            <a:custGeom>
              <a:avLst/>
              <a:gdLst>
                <a:gd name="T0" fmla="*/ 0 w 10"/>
                <a:gd name="T1" fmla="*/ 0 h 15"/>
                <a:gd name="T2" fmla="*/ 3 w 10"/>
                <a:gd name="T3" fmla="*/ 15 h 15"/>
                <a:gd name="T4" fmla="*/ 10 w 10"/>
                <a:gd name="T5" fmla="*/ 1 h 15"/>
                <a:gd name="T6" fmla="*/ 0 w 10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5">
                  <a:moveTo>
                    <a:pt x="0" y="0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0"/>
                    <a:pt x="3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72"/>
            <p:cNvSpPr>
              <a:spLocks/>
            </p:cNvSpPr>
            <p:nvPr/>
          </p:nvSpPr>
          <p:spPr bwMode="auto">
            <a:xfrm>
              <a:off x="4486392" y="3198357"/>
              <a:ext cx="11904" cy="13393"/>
            </a:xfrm>
            <a:custGeom>
              <a:avLst/>
              <a:gdLst>
                <a:gd name="T0" fmla="*/ 1 w 5"/>
                <a:gd name="T1" fmla="*/ 4 h 6"/>
                <a:gd name="T2" fmla="*/ 1 w 5"/>
                <a:gd name="T3" fmla="*/ 6 h 6"/>
                <a:gd name="T4" fmla="*/ 3 w 5"/>
                <a:gd name="T5" fmla="*/ 6 h 6"/>
                <a:gd name="T6" fmla="*/ 5 w 5"/>
                <a:gd name="T7" fmla="*/ 2 h 6"/>
                <a:gd name="T8" fmla="*/ 5 w 5"/>
                <a:gd name="T9" fmla="*/ 0 h 6"/>
                <a:gd name="T10" fmla="*/ 0 w 5"/>
                <a:gd name="T11" fmla="*/ 2 h 6"/>
                <a:gd name="T12" fmla="*/ 1 w 5"/>
                <a:gd name="T1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4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73"/>
            <p:cNvSpPr>
              <a:spLocks/>
            </p:cNvSpPr>
            <p:nvPr/>
          </p:nvSpPr>
          <p:spPr bwMode="auto">
            <a:xfrm>
              <a:off x="4510200" y="3155204"/>
              <a:ext cx="35712" cy="32736"/>
            </a:xfrm>
            <a:custGeom>
              <a:avLst/>
              <a:gdLst>
                <a:gd name="T0" fmla="*/ 7 w 15"/>
                <a:gd name="T1" fmla="*/ 0 h 14"/>
                <a:gd name="T2" fmla="*/ 0 w 15"/>
                <a:gd name="T3" fmla="*/ 14 h 14"/>
                <a:gd name="T4" fmla="*/ 15 w 15"/>
                <a:gd name="T5" fmla="*/ 9 h 14"/>
                <a:gd name="T6" fmla="*/ 7 w 15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5"/>
                    <a:pt x="11" y="2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74"/>
            <p:cNvSpPr>
              <a:spLocks/>
            </p:cNvSpPr>
            <p:nvPr/>
          </p:nvSpPr>
          <p:spPr bwMode="auto">
            <a:xfrm>
              <a:off x="4511689" y="3180501"/>
              <a:ext cx="38688" cy="29760"/>
            </a:xfrm>
            <a:custGeom>
              <a:avLst/>
              <a:gdLst>
                <a:gd name="T0" fmla="*/ 15 w 16"/>
                <a:gd name="T1" fmla="*/ 0 h 12"/>
                <a:gd name="T2" fmla="*/ 0 w 16"/>
                <a:gd name="T3" fmla="*/ 5 h 12"/>
                <a:gd name="T4" fmla="*/ 14 w 16"/>
                <a:gd name="T5" fmla="*/ 12 h 12"/>
                <a:gd name="T6" fmla="*/ 15 w 1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">
                  <a:moveTo>
                    <a:pt x="15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8"/>
                    <a:pt x="16" y="4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75"/>
            <p:cNvSpPr>
              <a:spLocks/>
            </p:cNvSpPr>
            <p:nvPr/>
          </p:nvSpPr>
          <p:spPr bwMode="auto">
            <a:xfrm>
              <a:off x="4498296" y="3210261"/>
              <a:ext cx="1488" cy="1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76"/>
            <p:cNvSpPr>
              <a:spLocks/>
            </p:cNvSpPr>
            <p:nvPr/>
          </p:nvSpPr>
          <p:spPr bwMode="auto">
            <a:xfrm>
              <a:off x="4510200" y="3198357"/>
              <a:ext cx="32736" cy="13393"/>
            </a:xfrm>
            <a:custGeom>
              <a:avLst/>
              <a:gdLst>
                <a:gd name="T0" fmla="*/ 22 w 22"/>
                <a:gd name="T1" fmla="*/ 9 h 9"/>
                <a:gd name="T2" fmla="*/ 0 w 22"/>
                <a:gd name="T3" fmla="*/ 0 h 9"/>
                <a:gd name="T4" fmla="*/ 3 w 22"/>
                <a:gd name="T5" fmla="*/ 9 h 9"/>
                <a:gd name="T6" fmla="*/ 22 w 2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9">
                  <a:moveTo>
                    <a:pt x="22" y="9"/>
                  </a:moveTo>
                  <a:lnTo>
                    <a:pt x="0" y="0"/>
                  </a:lnTo>
                  <a:lnTo>
                    <a:pt x="3" y="9"/>
                  </a:lnTo>
                  <a:lnTo>
                    <a:pt x="22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77"/>
            <p:cNvSpPr>
              <a:spLocks/>
            </p:cNvSpPr>
            <p:nvPr/>
          </p:nvSpPr>
          <p:spPr bwMode="auto">
            <a:xfrm>
              <a:off x="4471512" y="3030211"/>
              <a:ext cx="4464" cy="11904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1 h 5"/>
                <a:gd name="T4" fmla="*/ 0 w 2"/>
                <a:gd name="T5" fmla="*/ 5 h 5"/>
                <a:gd name="T6" fmla="*/ 0 w 2"/>
                <a:gd name="T7" fmla="*/ 5 h 5"/>
                <a:gd name="T8" fmla="*/ 1 w 2"/>
                <a:gd name="T9" fmla="*/ 5 h 5"/>
                <a:gd name="T10" fmla="*/ 1 w 2"/>
                <a:gd name="T11" fmla="*/ 5 h 5"/>
                <a:gd name="T12" fmla="*/ 2 w 2"/>
                <a:gd name="T13" fmla="*/ 5 h 5"/>
                <a:gd name="T14" fmla="*/ 2 w 2"/>
                <a:gd name="T15" fmla="*/ 5 h 5"/>
                <a:gd name="T16" fmla="*/ 2 w 2"/>
                <a:gd name="T17" fmla="*/ 5 h 5"/>
                <a:gd name="T18" fmla="*/ 1 w 2"/>
                <a:gd name="T19" fmla="*/ 1 h 5"/>
                <a:gd name="T20" fmla="*/ 0 w 2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78"/>
            <p:cNvSpPr>
              <a:spLocks/>
            </p:cNvSpPr>
            <p:nvPr/>
          </p:nvSpPr>
          <p:spPr bwMode="auto">
            <a:xfrm>
              <a:off x="4481928" y="3088244"/>
              <a:ext cx="25296" cy="123506"/>
            </a:xfrm>
            <a:custGeom>
              <a:avLst/>
              <a:gdLst>
                <a:gd name="T0" fmla="*/ 11 w 11"/>
                <a:gd name="T1" fmla="*/ 52 h 52"/>
                <a:gd name="T2" fmla="*/ 2 w 11"/>
                <a:gd name="T3" fmla="*/ 0 h 52"/>
                <a:gd name="T4" fmla="*/ 0 w 11"/>
                <a:gd name="T5" fmla="*/ 0 h 52"/>
                <a:gd name="T6" fmla="*/ 9 w 11"/>
                <a:gd name="T7" fmla="*/ 52 h 52"/>
                <a:gd name="T8" fmla="*/ 11 w 11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2">
                  <a:moveTo>
                    <a:pt x="11" y="5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10" y="52"/>
                    <a:pt x="11" y="52"/>
                    <a:pt x="11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79"/>
            <p:cNvSpPr>
              <a:spLocks/>
            </p:cNvSpPr>
            <p:nvPr/>
          </p:nvSpPr>
          <p:spPr bwMode="auto">
            <a:xfrm>
              <a:off x="4414967" y="3045091"/>
              <a:ext cx="135409" cy="52081"/>
            </a:xfrm>
            <a:custGeom>
              <a:avLst/>
              <a:gdLst>
                <a:gd name="T0" fmla="*/ 10 w 57"/>
                <a:gd name="T1" fmla="*/ 22 h 22"/>
                <a:gd name="T2" fmla="*/ 10 w 57"/>
                <a:gd name="T3" fmla="*/ 22 h 22"/>
                <a:gd name="T4" fmla="*/ 11 w 57"/>
                <a:gd name="T5" fmla="*/ 22 h 22"/>
                <a:gd name="T6" fmla="*/ 12 w 57"/>
                <a:gd name="T7" fmla="*/ 20 h 22"/>
                <a:gd name="T8" fmla="*/ 14 w 57"/>
                <a:gd name="T9" fmla="*/ 19 h 22"/>
                <a:gd name="T10" fmla="*/ 16 w 57"/>
                <a:gd name="T11" fmla="*/ 19 h 22"/>
                <a:gd name="T12" fmla="*/ 18 w 57"/>
                <a:gd name="T13" fmla="*/ 18 h 22"/>
                <a:gd name="T14" fmla="*/ 19 w 57"/>
                <a:gd name="T15" fmla="*/ 18 h 22"/>
                <a:gd name="T16" fmla="*/ 21 w 57"/>
                <a:gd name="T17" fmla="*/ 18 h 22"/>
                <a:gd name="T18" fmla="*/ 22 w 57"/>
                <a:gd name="T19" fmla="*/ 19 h 22"/>
                <a:gd name="T20" fmla="*/ 22 w 57"/>
                <a:gd name="T21" fmla="*/ 19 h 22"/>
                <a:gd name="T22" fmla="*/ 23 w 57"/>
                <a:gd name="T23" fmla="*/ 20 h 22"/>
                <a:gd name="T24" fmla="*/ 23 w 57"/>
                <a:gd name="T25" fmla="*/ 20 h 22"/>
                <a:gd name="T26" fmla="*/ 24 w 57"/>
                <a:gd name="T27" fmla="*/ 20 h 22"/>
                <a:gd name="T28" fmla="*/ 24 w 57"/>
                <a:gd name="T29" fmla="*/ 18 h 22"/>
                <a:gd name="T30" fmla="*/ 25 w 57"/>
                <a:gd name="T31" fmla="*/ 18 h 22"/>
                <a:gd name="T32" fmla="*/ 29 w 57"/>
                <a:gd name="T33" fmla="*/ 17 h 22"/>
                <a:gd name="T34" fmla="*/ 31 w 57"/>
                <a:gd name="T35" fmla="*/ 16 h 22"/>
                <a:gd name="T36" fmla="*/ 33 w 57"/>
                <a:gd name="T37" fmla="*/ 17 h 22"/>
                <a:gd name="T38" fmla="*/ 34 w 57"/>
                <a:gd name="T39" fmla="*/ 18 h 22"/>
                <a:gd name="T40" fmla="*/ 35 w 57"/>
                <a:gd name="T41" fmla="*/ 18 h 22"/>
                <a:gd name="T42" fmla="*/ 35 w 57"/>
                <a:gd name="T43" fmla="*/ 18 h 22"/>
                <a:gd name="T44" fmla="*/ 35 w 57"/>
                <a:gd name="T45" fmla="*/ 18 h 22"/>
                <a:gd name="T46" fmla="*/ 35 w 57"/>
                <a:gd name="T47" fmla="*/ 16 h 22"/>
                <a:gd name="T48" fmla="*/ 37 w 57"/>
                <a:gd name="T49" fmla="*/ 15 h 22"/>
                <a:gd name="T50" fmla="*/ 39 w 57"/>
                <a:gd name="T51" fmla="*/ 14 h 22"/>
                <a:gd name="T52" fmla="*/ 41 w 57"/>
                <a:gd name="T53" fmla="*/ 14 h 22"/>
                <a:gd name="T54" fmla="*/ 43 w 57"/>
                <a:gd name="T55" fmla="*/ 14 h 22"/>
                <a:gd name="T56" fmla="*/ 44 w 57"/>
                <a:gd name="T57" fmla="*/ 14 h 22"/>
                <a:gd name="T58" fmla="*/ 47 w 57"/>
                <a:gd name="T59" fmla="*/ 15 h 22"/>
                <a:gd name="T60" fmla="*/ 47 w 57"/>
                <a:gd name="T61" fmla="*/ 15 h 22"/>
                <a:gd name="T62" fmla="*/ 47 w 57"/>
                <a:gd name="T63" fmla="*/ 15 h 22"/>
                <a:gd name="T64" fmla="*/ 46 w 57"/>
                <a:gd name="T65" fmla="*/ 13 h 22"/>
                <a:gd name="T66" fmla="*/ 49 w 57"/>
                <a:gd name="T67" fmla="*/ 11 h 22"/>
                <a:gd name="T68" fmla="*/ 54 w 57"/>
                <a:gd name="T69" fmla="*/ 10 h 22"/>
                <a:gd name="T70" fmla="*/ 56 w 57"/>
                <a:gd name="T71" fmla="*/ 10 h 22"/>
                <a:gd name="T72" fmla="*/ 57 w 57"/>
                <a:gd name="T73" fmla="*/ 10 h 22"/>
                <a:gd name="T74" fmla="*/ 57 w 57"/>
                <a:gd name="T75" fmla="*/ 10 h 22"/>
                <a:gd name="T76" fmla="*/ 57 w 57"/>
                <a:gd name="T77" fmla="*/ 10 h 22"/>
                <a:gd name="T78" fmla="*/ 57 w 57"/>
                <a:gd name="T79" fmla="*/ 9 h 22"/>
                <a:gd name="T80" fmla="*/ 26 w 57"/>
                <a:gd name="T81" fmla="*/ 0 h 22"/>
                <a:gd name="T82" fmla="*/ 26 w 57"/>
                <a:gd name="T83" fmla="*/ 0 h 22"/>
                <a:gd name="T84" fmla="*/ 26 w 57"/>
                <a:gd name="T85" fmla="*/ 0 h 22"/>
                <a:gd name="T86" fmla="*/ 26 w 57"/>
                <a:gd name="T87" fmla="*/ 0 h 22"/>
                <a:gd name="T88" fmla="*/ 25 w 57"/>
                <a:gd name="T89" fmla="*/ 0 h 22"/>
                <a:gd name="T90" fmla="*/ 25 w 57"/>
                <a:gd name="T91" fmla="*/ 0 h 22"/>
                <a:gd name="T92" fmla="*/ 25 w 57"/>
                <a:gd name="T93" fmla="*/ 1 h 22"/>
                <a:gd name="T94" fmla="*/ 25 w 57"/>
                <a:gd name="T95" fmla="*/ 1 h 22"/>
                <a:gd name="T96" fmla="*/ 0 w 57"/>
                <a:gd name="T97" fmla="*/ 19 h 22"/>
                <a:gd name="T98" fmla="*/ 0 w 57"/>
                <a:gd name="T99" fmla="*/ 20 h 22"/>
                <a:gd name="T100" fmla="*/ 2 w 57"/>
                <a:gd name="T101" fmla="*/ 19 h 22"/>
                <a:gd name="T102" fmla="*/ 3 w 57"/>
                <a:gd name="T103" fmla="*/ 19 h 22"/>
                <a:gd name="T104" fmla="*/ 5 w 57"/>
                <a:gd name="T105" fmla="*/ 19 h 22"/>
                <a:gd name="T106" fmla="*/ 6 w 57"/>
                <a:gd name="T107" fmla="*/ 19 h 22"/>
                <a:gd name="T108" fmla="*/ 8 w 57"/>
                <a:gd name="T109" fmla="*/ 19 h 22"/>
                <a:gd name="T110" fmla="*/ 10 w 57"/>
                <a:gd name="T111" fmla="*/ 20 h 22"/>
                <a:gd name="T112" fmla="*/ 10 w 57"/>
                <a:gd name="T1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" h="22">
                  <a:moveTo>
                    <a:pt x="10" y="21"/>
                  </a:moveTo>
                  <a:cubicBezTo>
                    <a:pt x="10" y="21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3" y="20"/>
                  </a:cubicBezTo>
                  <a:cubicBezTo>
                    <a:pt x="13" y="20"/>
                    <a:pt x="13" y="20"/>
                    <a:pt x="14" y="19"/>
                  </a:cubicBezTo>
                  <a:cubicBezTo>
                    <a:pt x="14" y="19"/>
                    <a:pt x="14" y="19"/>
                    <a:pt x="15" y="19"/>
                  </a:cubicBezTo>
                  <a:cubicBezTo>
                    <a:pt x="15" y="19"/>
                    <a:pt x="15" y="19"/>
                    <a:pt x="16" y="19"/>
                  </a:cubicBezTo>
                  <a:cubicBezTo>
                    <a:pt x="16" y="19"/>
                    <a:pt x="16" y="19"/>
                    <a:pt x="17" y="19"/>
                  </a:cubicBezTo>
                  <a:cubicBezTo>
                    <a:pt x="17" y="19"/>
                    <a:pt x="17" y="18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7"/>
                    <a:pt x="27" y="17"/>
                    <a:pt x="29" y="17"/>
                  </a:cubicBezTo>
                  <a:cubicBezTo>
                    <a:pt x="29" y="17"/>
                    <a:pt x="29" y="17"/>
                    <a:pt x="29" y="16"/>
                  </a:cubicBezTo>
                  <a:cubicBezTo>
                    <a:pt x="30" y="16"/>
                    <a:pt x="30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2" y="16"/>
                    <a:pt x="33" y="16"/>
                    <a:pt x="33" y="17"/>
                  </a:cubicBezTo>
                  <a:cubicBezTo>
                    <a:pt x="33" y="17"/>
                    <a:pt x="33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7"/>
                    <a:pt x="35" y="17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6" y="16"/>
                    <a:pt x="36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8" y="15"/>
                    <a:pt x="38" y="14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2" y="14"/>
                  </a:cubicBezTo>
                  <a:cubicBezTo>
                    <a:pt x="42" y="14"/>
                    <a:pt x="42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8" y="15"/>
                    <a:pt x="48" y="14"/>
                    <a:pt x="47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3"/>
                    <a:pt x="48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9"/>
                    <a:pt x="7" y="19"/>
                  </a:cubicBezTo>
                  <a:cubicBezTo>
                    <a:pt x="7" y="19"/>
                    <a:pt x="8" y="19"/>
                    <a:pt x="8" y="19"/>
                  </a:cubicBezTo>
                  <a:cubicBezTo>
                    <a:pt x="8" y="19"/>
                    <a:pt x="9" y="20"/>
                    <a:pt x="9" y="20"/>
                  </a:cubicBezTo>
                  <a:cubicBezTo>
                    <a:pt x="9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80"/>
            <p:cNvSpPr>
              <a:spLocks noEditPoints="1"/>
            </p:cNvSpPr>
            <p:nvPr/>
          </p:nvSpPr>
          <p:spPr bwMode="auto">
            <a:xfrm>
              <a:off x="4392647" y="3076340"/>
              <a:ext cx="90769" cy="169634"/>
            </a:xfrm>
            <a:custGeom>
              <a:avLst/>
              <a:gdLst>
                <a:gd name="T0" fmla="*/ 13 w 38"/>
                <a:gd name="T1" fmla="*/ 53 h 71"/>
                <a:gd name="T2" fmla="*/ 16 w 38"/>
                <a:gd name="T3" fmla="*/ 68 h 71"/>
                <a:gd name="T4" fmla="*/ 25 w 38"/>
                <a:gd name="T5" fmla="*/ 71 h 71"/>
                <a:gd name="T6" fmla="*/ 28 w 38"/>
                <a:gd name="T7" fmla="*/ 71 h 71"/>
                <a:gd name="T8" fmla="*/ 25 w 38"/>
                <a:gd name="T9" fmla="*/ 67 h 71"/>
                <a:gd name="T10" fmla="*/ 21 w 38"/>
                <a:gd name="T11" fmla="*/ 62 h 71"/>
                <a:gd name="T12" fmla="*/ 19 w 38"/>
                <a:gd name="T13" fmla="*/ 61 h 71"/>
                <a:gd name="T14" fmla="*/ 20 w 38"/>
                <a:gd name="T15" fmla="*/ 60 h 71"/>
                <a:gd name="T16" fmla="*/ 38 w 38"/>
                <a:gd name="T17" fmla="*/ 57 h 71"/>
                <a:gd name="T18" fmla="*/ 38 w 38"/>
                <a:gd name="T19" fmla="*/ 55 h 71"/>
                <a:gd name="T20" fmla="*/ 28 w 38"/>
                <a:gd name="T21" fmla="*/ 45 h 71"/>
                <a:gd name="T22" fmla="*/ 26 w 38"/>
                <a:gd name="T23" fmla="*/ 46 h 71"/>
                <a:gd name="T24" fmla="*/ 23 w 38"/>
                <a:gd name="T25" fmla="*/ 47 h 71"/>
                <a:gd name="T26" fmla="*/ 21 w 38"/>
                <a:gd name="T27" fmla="*/ 49 h 71"/>
                <a:gd name="T28" fmla="*/ 20 w 38"/>
                <a:gd name="T29" fmla="*/ 48 h 71"/>
                <a:gd name="T30" fmla="*/ 19 w 38"/>
                <a:gd name="T31" fmla="*/ 47 h 71"/>
                <a:gd name="T32" fmla="*/ 15 w 38"/>
                <a:gd name="T33" fmla="*/ 40 h 71"/>
                <a:gd name="T34" fmla="*/ 14 w 38"/>
                <a:gd name="T35" fmla="*/ 31 h 71"/>
                <a:gd name="T36" fmla="*/ 12 w 38"/>
                <a:gd name="T37" fmla="*/ 26 h 71"/>
                <a:gd name="T38" fmla="*/ 9 w 38"/>
                <a:gd name="T39" fmla="*/ 24 h 71"/>
                <a:gd name="T40" fmla="*/ 6 w 38"/>
                <a:gd name="T41" fmla="*/ 23 h 71"/>
                <a:gd name="T42" fmla="*/ 5 w 38"/>
                <a:gd name="T43" fmla="*/ 21 h 71"/>
                <a:gd name="T44" fmla="*/ 5 w 38"/>
                <a:gd name="T45" fmla="*/ 18 h 71"/>
                <a:gd name="T46" fmla="*/ 6 w 38"/>
                <a:gd name="T47" fmla="*/ 16 h 71"/>
                <a:gd name="T48" fmla="*/ 7 w 38"/>
                <a:gd name="T49" fmla="*/ 0 h 71"/>
                <a:gd name="T50" fmla="*/ 1 w 38"/>
                <a:gd name="T51" fmla="*/ 11 h 71"/>
                <a:gd name="T52" fmla="*/ 3 w 38"/>
                <a:gd name="T53" fmla="*/ 18 h 71"/>
                <a:gd name="T54" fmla="*/ 3 w 38"/>
                <a:gd name="T55" fmla="*/ 11 h 71"/>
                <a:gd name="T56" fmla="*/ 5 w 38"/>
                <a:gd name="T57" fmla="*/ 5 h 71"/>
                <a:gd name="T58" fmla="*/ 5 w 38"/>
                <a:gd name="T59" fmla="*/ 22 h 71"/>
                <a:gd name="T60" fmla="*/ 3 w 38"/>
                <a:gd name="T61" fmla="*/ 22 h 71"/>
                <a:gd name="T62" fmla="*/ 3 w 38"/>
                <a:gd name="T63" fmla="*/ 22 h 71"/>
                <a:gd name="T64" fmla="*/ 2 w 38"/>
                <a:gd name="T65" fmla="*/ 24 h 71"/>
                <a:gd name="T66" fmla="*/ 2 w 38"/>
                <a:gd name="T67" fmla="*/ 26 h 71"/>
                <a:gd name="T68" fmla="*/ 2 w 38"/>
                <a:gd name="T69" fmla="*/ 26 h 71"/>
                <a:gd name="T70" fmla="*/ 7 w 38"/>
                <a:gd name="T71" fmla="*/ 26 h 71"/>
                <a:gd name="T72" fmla="*/ 9 w 38"/>
                <a:gd name="T73" fmla="*/ 27 h 71"/>
                <a:gd name="T74" fmla="*/ 10 w 38"/>
                <a:gd name="T75" fmla="*/ 28 h 71"/>
                <a:gd name="T76" fmla="*/ 12 w 38"/>
                <a:gd name="T77" fmla="*/ 33 h 71"/>
                <a:gd name="T78" fmla="*/ 14 w 38"/>
                <a:gd name="T79" fmla="*/ 41 h 71"/>
                <a:gd name="T80" fmla="*/ 18 w 38"/>
                <a:gd name="T81" fmla="*/ 48 h 71"/>
                <a:gd name="T82" fmla="*/ 19 w 38"/>
                <a:gd name="T83" fmla="*/ 49 h 71"/>
                <a:gd name="T84" fmla="*/ 19 w 38"/>
                <a:gd name="T85" fmla="*/ 50 h 71"/>
                <a:gd name="T86" fmla="*/ 16 w 38"/>
                <a:gd name="T87" fmla="*/ 51 h 71"/>
                <a:gd name="T88" fmla="*/ 13 w 38"/>
                <a:gd name="T89" fmla="*/ 53 h 71"/>
                <a:gd name="T90" fmla="*/ 27 w 38"/>
                <a:gd name="T91" fmla="*/ 47 h 71"/>
                <a:gd name="T92" fmla="*/ 27 w 38"/>
                <a:gd name="T93" fmla="*/ 47 h 71"/>
                <a:gd name="T94" fmla="*/ 32 w 38"/>
                <a:gd name="T95" fmla="*/ 50 h 71"/>
                <a:gd name="T96" fmla="*/ 36 w 38"/>
                <a:gd name="T97" fmla="*/ 54 h 71"/>
                <a:gd name="T98" fmla="*/ 35 w 38"/>
                <a:gd name="T99" fmla="*/ 57 h 71"/>
                <a:gd name="T100" fmla="*/ 35 w 38"/>
                <a:gd name="T101" fmla="*/ 57 h 71"/>
                <a:gd name="T102" fmla="*/ 34 w 38"/>
                <a:gd name="T103" fmla="*/ 55 h 71"/>
                <a:gd name="T104" fmla="*/ 31 w 38"/>
                <a:gd name="T105" fmla="*/ 51 h 71"/>
                <a:gd name="T106" fmla="*/ 27 w 38"/>
                <a:gd name="T107" fmla="*/ 48 h 71"/>
                <a:gd name="T108" fmla="*/ 24 w 38"/>
                <a:gd name="T109" fmla="*/ 47 h 71"/>
                <a:gd name="T110" fmla="*/ 27 w 38"/>
                <a:gd name="T111" fmla="*/ 4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" h="71">
                  <a:moveTo>
                    <a:pt x="13" y="53"/>
                  </a:moveTo>
                  <a:cubicBezTo>
                    <a:pt x="10" y="57"/>
                    <a:pt x="11" y="64"/>
                    <a:pt x="16" y="68"/>
                  </a:cubicBezTo>
                  <a:cubicBezTo>
                    <a:pt x="19" y="70"/>
                    <a:pt x="22" y="71"/>
                    <a:pt x="25" y="71"/>
                  </a:cubicBezTo>
                  <a:cubicBezTo>
                    <a:pt x="26" y="71"/>
                    <a:pt x="27" y="71"/>
                    <a:pt x="28" y="71"/>
                  </a:cubicBezTo>
                  <a:cubicBezTo>
                    <a:pt x="27" y="69"/>
                    <a:pt x="26" y="68"/>
                    <a:pt x="25" y="67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1" y="59"/>
                    <a:pt x="21" y="58"/>
                    <a:pt x="38" y="57"/>
                  </a:cubicBezTo>
                  <a:cubicBezTo>
                    <a:pt x="38" y="57"/>
                    <a:pt x="38" y="56"/>
                    <a:pt x="38" y="55"/>
                  </a:cubicBezTo>
                  <a:cubicBezTo>
                    <a:pt x="36" y="49"/>
                    <a:pt x="32" y="45"/>
                    <a:pt x="28" y="45"/>
                  </a:cubicBezTo>
                  <a:cubicBezTo>
                    <a:pt x="27" y="45"/>
                    <a:pt x="27" y="45"/>
                    <a:pt x="26" y="46"/>
                  </a:cubicBezTo>
                  <a:cubicBezTo>
                    <a:pt x="25" y="46"/>
                    <a:pt x="24" y="46"/>
                    <a:pt x="23" y="47"/>
                  </a:cubicBezTo>
                  <a:cubicBezTo>
                    <a:pt x="22" y="47"/>
                    <a:pt x="21" y="48"/>
                    <a:pt x="21" y="49"/>
                  </a:cubicBezTo>
                  <a:cubicBezTo>
                    <a:pt x="21" y="49"/>
                    <a:pt x="20" y="48"/>
                    <a:pt x="20" y="48"/>
                  </a:cubicBezTo>
                  <a:cubicBezTo>
                    <a:pt x="20" y="48"/>
                    <a:pt x="20" y="48"/>
                    <a:pt x="19" y="47"/>
                  </a:cubicBezTo>
                  <a:cubicBezTo>
                    <a:pt x="18" y="45"/>
                    <a:pt x="16" y="42"/>
                    <a:pt x="15" y="40"/>
                  </a:cubicBezTo>
                  <a:cubicBezTo>
                    <a:pt x="15" y="38"/>
                    <a:pt x="14" y="34"/>
                    <a:pt x="14" y="31"/>
                  </a:cubicBezTo>
                  <a:cubicBezTo>
                    <a:pt x="13" y="30"/>
                    <a:pt x="12" y="27"/>
                    <a:pt x="12" y="26"/>
                  </a:cubicBezTo>
                  <a:cubicBezTo>
                    <a:pt x="11" y="25"/>
                    <a:pt x="10" y="24"/>
                    <a:pt x="9" y="24"/>
                  </a:cubicBezTo>
                  <a:cubicBezTo>
                    <a:pt x="8" y="23"/>
                    <a:pt x="7" y="23"/>
                    <a:pt x="6" y="23"/>
                  </a:cubicBezTo>
                  <a:cubicBezTo>
                    <a:pt x="6" y="22"/>
                    <a:pt x="5" y="22"/>
                    <a:pt x="5" y="21"/>
                  </a:cubicBezTo>
                  <a:cubicBezTo>
                    <a:pt x="5" y="19"/>
                    <a:pt x="5" y="18"/>
                    <a:pt x="5" y="18"/>
                  </a:cubicBezTo>
                  <a:cubicBezTo>
                    <a:pt x="5" y="17"/>
                    <a:pt x="6" y="16"/>
                    <a:pt x="6" y="16"/>
                  </a:cubicBezTo>
                  <a:cubicBezTo>
                    <a:pt x="9" y="9"/>
                    <a:pt x="5" y="6"/>
                    <a:pt x="7" y="0"/>
                  </a:cubicBezTo>
                  <a:cubicBezTo>
                    <a:pt x="2" y="3"/>
                    <a:pt x="1" y="9"/>
                    <a:pt x="1" y="11"/>
                  </a:cubicBezTo>
                  <a:cubicBezTo>
                    <a:pt x="0" y="13"/>
                    <a:pt x="1" y="17"/>
                    <a:pt x="3" y="18"/>
                  </a:cubicBezTo>
                  <a:cubicBezTo>
                    <a:pt x="3" y="16"/>
                    <a:pt x="2" y="14"/>
                    <a:pt x="3" y="11"/>
                  </a:cubicBezTo>
                  <a:cubicBezTo>
                    <a:pt x="3" y="9"/>
                    <a:pt x="4" y="7"/>
                    <a:pt x="5" y="5"/>
                  </a:cubicBezTo>
                  <a:cubicBezTo>
                    <a:pt x="2" y="12"/>
                    <a:pt x="4" y="19"/>
                    <a:pt x="5" y="22"/>
                  </a:cubicBezTo>
                  <a:cubicBezTo>
                    <a:pt x="4" y="22"/>
                    <a:pt x="4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3"/>
                    <a:pt x="2" y="24"/>
                  </a:cubicBezTo>
                  <a:cubicBezTo>
                    <a:pt x="2" y="25"/>
                    <a:pt x="1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" y="26"/>
                    <a:pt x="6" y="26"/>
                    <a:pt x="7" y="26"/>
                  </a:cubicBezTo>
                  <a:cubicBezTo>
                    <a:pt x="7" y="26"/>
                    <a:pt x="8" y="26"/>
                    <a:pt x="9" y="27"/>
                  </a:cubicBezTo>
                  <a:cubicBezTo>
                    <a:pt x="9" y="27"/>
                    <a:pt x="10" y="28"/>
                    <a:pt x="10" y="28"/>
                  </a:cubicBezTo>
                  <a:cubicBezTo>
                    <a:pt x="11" y="29"/>
                    <a:pt x="12" y="31"/>
                    <a:pt x="12" y="33"/>
                  </a:cubicBezTo>
                  <a:cubicBezTo>
                    <a:pt x="12" y="35"/>
                    <a:pt x="13" y="38"/>
                    <a:pt x="14" y="41"/>
                  </a:cubicBezTo>
                  <a:cubicBezTo>
                    <a:pt x="15" y="43"/>
                    <a:pt x="16" y="46"/>
                    <a:pt x="18" y="48"/>
                  </a:cubicBezTo>
                  <a:cubicBezTo>
                    <a:pt x="18" y="49"/>
                    <a:pt x="18" y="49"/>
                    <a:pt x="19" y="49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8" y="50"/>
                    <a:pt x="17" y="51"/>
                    <a:pt x="16" y="51"/>
                  </a:cubicBezTo>
                  <a:cubicBezTo>
                    <a:pt x="15" y="52"/>
                    <a:pt x="14" y="53"/>
                    <a:pt x="13" y="53"/>
                  </a:cubicBezTo>
                  <a:close/>
                  <a:moveTo>
                    <a:pt x="27" y="47"/>
                  </a:moveTo>
                  <a:cubicBezTo>
                    <a:pt x="27" y="47"/>
                    <a:pt x="27" y="47"/>
                    <a:pt x="27" y="47"/>
                  </a:cubicBezTo>
                  <a:cubicBezTo>
                    <a:pt x="29" y="47"/>
                    <a:pt x="31" y="48"/>
                    <a:pt x="32" y="50"/>
                  </a:cubicBezTo>
                  <a:cubicBezTo>
                    <a:pt x="34" y="51"/>
                    <a:pt x="35" y="53"/>
                    <a:pt x="36" y="54"/>
                  </a:cubicBezTo>
                  <a:cubicBezTo>
                    <a:pt x="36" y="56"/>
                    <a:pt x="36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4" y="56"/>
                    <a:pt x="34" y="55"/>
                  </a:cubicBezTo>
                  <a:cubicBezTo>
                    <a:pt x="33" y="54"/>
                    <a:pt x="32" y="52"/>
                    <a:pt x="31" y="51"/>
                  </a:cubicBezTo>
                  <a:cubicBezTo>
                    <a:pt x="30" y="49"/>
                    <a:pt x="28" y="48"/>
                    <a:pt x="27" y="48"/>
                  </a:cubicBezTo>
                  <a:cubicBezTo>
                    <a:pt x="25" y="48"/>
                    <a:pt x="24" y="48"/>
                    <a:pt x="24" y="47"/>
                  </a:cubicBezTo>
                  <a:cubicBezTo>
                    <a:pt x="25" y="47"/>
                    <a:pt x="26" y="47"/>
                    <a:pt x="27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81"/>
            <p:cNvSpPr>
              <a:spLocks/>
            </p:cNvSpPr>
            <p:nvPr/>
          </p:nvSpPr>
          <p:spPr bwMode="auto">
            <a:xfrm>
              <a:off x="4705131" y="3167108"/>
              <a:ext cx="55056" cy="130945"/>
            </a:xfrm>
            <a:custGeom>
              <a:avLst/>
              <a:gdLst>
                <a:gd name="T0" fmla="*/ 1 w 23"/>
                <a:gd name="T1" fmla="*/ 0 h 55"/>
                <a:gd name="T2" fmla="*/ 0 w 23"/>
                <a:gd name="T3" fmla="*/ 1 h 55"/>
                <a:gd name="T4" fmla="*/ 14 w 23"/>
                <a:gd name="T5" fmla="*/ 15 h 55"/>
                <a:gd name="T6" fmla="*/ 0 w 23"/>
                <a:gd name="T7" fmla="*/ 53 h 55"/>
                <a:gd name="T8" fmla="*/ 1 w 23"/>
                <a:gd name="T9" fmla="*/ 55 h 55"/>
                <a:gd name="T10" fmla="*/ 16 w 23"/>
                <a:gd name="T11" fmla="*/ 14 h 55"/>
                <a:gd name="T12" fmla="*/ 1 w 23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5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6" y="4"/>
                    <a:pt x="11" y="9"/>
                    <a:pt x="14" y="15"/>
                  </a:cubicBezTo>
                  <a:cubicBezTo>
                    <a:pt x="21" y="29"/>
                    <a:pt x="15" y="47"/>
                    <a:pt x="0" y="53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7" y="48"/>
                    <a:pt x="23" y="30"/>
                    <a:pt x="16" y="14"/>
                  </a:cubicBezTo>
                  <a:cubicBezTo>
                    <a:pt x="13" y="8"/>
                    <a:pt x="8" y="3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82"/>
            <p:cNvSpPr>
              <a:spLocks/>
            </p:cNvSpPr>
            <p:nvPr/>
          </p:nvSpPr>
          <p:spPr bwMode="auto">
            <a:xfrm>
              <a:off x="4645610" y="3156693"/>
              <a:ext cx="53569" cy="14880"/>
            </a:xfrm>
            <a:custGeom>
              <a:avLst/>
              <a:gdLst>
                <a:gd name="T0" fmla="*/ 22 w 22"/>
                <a:gd name="T1" fmla="*/ 2 h 6"/>
                <a:gd name="T2" fmla="*/ 0 w 22"/>
                <a:gd name="T3" fmla="*/ 4 h 6"/>
                <a:gd name="T4" fmla="*/ 1 w 22"/>
                <a:gd name="T5" fmla="*/ 6 h 6"/>
                <a:gd name="T6" fmla="*/ 20 w 22"/>
                <a:gd name="T7" fmla="*/ 4 h 6"/>
                <a:gd name="T8" fmla="*/ 22 w 22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22" y="2"/>
                  </a:moveTo>
                  <a:cubicBezTo>
                    <a:pt x="15" y="0"/>
                    <a:pt x="7" y="0"/>
                    <a:pt x="0" y="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7" y="3"/>
                    <a:pt x="14" y="2"/>
                    <a:pt x="20" y="4"/>
                  </a:cubicBezTo>
                  <a:lnTo>
                    <a:pt x="22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83"/>
            <p:cNvSpPr>
              <a:spLocks/>
            </p:cNvSpPr>
            <p:nvPr/>
          </p:nvSpPr>
          <p:spPr bwMode="auto">
            <a:xfrm>
              <a:off x="4653050" y="3168597"/>
              <a:ext cx="35712" cy="29760"/>
            </a:xfrm>
            <a:custGeom>
              <a:avLst/>
              <a:gdLst>
                <a:gd name="T0" fmla="*/ 5 w 15"/>
                <a:gd name="T1" fmla="*/ 12 h 12"/>
                <a:gd name="T2" fmla="*/ 15 w 15"/>
                <a:gd name="T3" fmla="*/ 1 h 12"/>
                <a:gd name="T4" fmla="*/ 0 w 15"/>
                <a:gd name="T5" fmla="*/ 2 h 12"/>
                <a:gd name="T6" fmla="*/ 5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5" y="12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0" y="0"/>
                    <a:pt x="5" y="0"/>
                    <a:pt x="0" y="2"/>
                  </a:cubicBezTo>
                  <a:lnTo>
                    <a:pt x="5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84"/>
            <p:cNvSpPr>
              <a:spLocks/>
            </p:cNvSpPr>
            <p:nvPr/>
          </p:nvSpPr>
          <p:spPr bwMode="auto">
            <a:xfrm>
              <a:off x="4669419" y="3187940"/>
              <a:ext cx="19344" cy="22321"/>
            </a:xfrm>
            <a:custGeom>
              <a:avLst/>
              <a:gdLst>
                <a:gd name="T0" fmla="*/ 0 w 8"/>
                <a:gd name="T1" fmla="*/ 9 h 9"/>
                <a:gd name="T2" fmla="*/ 3 w 8"/>
                <a:gd name="T3" fmla="*/ 8 h 9"/>
                <a:gd name="T4" fmla="*/ 5 w 8"/>
                <a:gd name="T5" fmla="*/ 8 h 9"/>
                <a:gd name="T6" fmla="*/ 8 w 8"/>
                <a:gd name="T7" fmla="*/ 0 h 9"/>
                <a:gd name="T8" fmla="*/ 0 w 8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1" y="8"/>
                    <a:pt x="2" y="8"/>
                    <a:pt x="3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85"/>
            <p:cNvSpPr>
              <a:spLocks/>
            </p:cNvSpPr>
            <p:nvPr/>
          </p:nvSpPr>
          <p:spPr bwMode="auto">
            <a:xfrm>
              <a:off x="4687275" y="3174549"/>
              <a:ext cx="44640" cy="41664"/>
            </a:xfrm>
            <a:custGeom>
              <a:avLst/>
              <a:gdLst>
                <a:gd name="T0" fmla="*/ 6 w 19"/>
                <a:gd name="T1" fmla="*/ 0 h 18"/>
                <a:gd name="T2" fmla="*/ 6 w 19"/>
                <a:gd name="T3" fmla="*/ 0 h 18"/>
                <a:gd name="T4" fmla="*/ 0 w 19"/>
                <a:gd name="T5" fmla="*/ 17 h 18"/>
                <a:gd name="T6" fmla="*/ 7 w 19"/>
                <a:gd name="T7" fmla="*/ 18 h 18"/>
                <a:gd name="T8" fmla="*/ 19 w 19"/>
                <a:gd name="T9" fmla="*/ 12 h 18"/>
                <a:gd name="T10" fmla="*/ 6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17"/>
                    <a:pt x="6" y="17"/>
                    <a:pt x="7" y="1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6" y="6"/>
                    <a:pt x="12" y="2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86"/>
            <p:cNvSpPr>
              <a:spLocks/>
            </p:cNvSpPr>
            <p:nvPr/>
          </p:nvSpPr>
          <p:spPr bwMode="auto">
            <a:xfrm>
              <a:off x="4696203" y="3207285"/>
              <a:ext cx="44640" cy="43153"/>
            </a:xfrm>
            <a:custGeom>
              <a:avLst/>
              <a:gdLst>
                <a:gd name="T0" fmla="*/ 17 w 19"/>
                <a:gd name="T1" fmla="*/ 0 h 18"/>
                <a:gd name="T2" fmla="*/ 5 w 19"/>
                <a:gd name="T3" fmla="*/ 6 h 18"/>
                <a:gd name="T4" fmla="*/ 5 w 19"/>
                <a:gd name="T5" fmla="*/ 6 h 18"/>
                <a:gd name="T6" fmla="*/ 4 w 19"/>
                <a:gd name="T7" fmla="*/ 7 h 18"/>
                <a:gd name="T8" fmla="*/ 0 w 19"/>
                <a:gd name="T9" fmla="*/ 12 h 18"/>
                <a:gd name="T10" fmla="*/ 18 w 19"/>
                <a:gd name="T11" fmla="*/ 18 h 18"/>
                <a:gd name="T12" fmla="*/ 17 w 19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8">
                  <a:moveTo>
                    <a:pt x="17" y="0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9" y="12"/>
                    <a:pt x="19" y="6"/>
                    <a:pt x="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87"/>
            <p:cNvSpPr>
              <a:spLocks/>
            </p:cNvSpPr>
            <p:nvPr/>
          </p:nvSpPr>
          <p:spPr bwMode="auto">
            <a:xfrm>
              <a:off x="4687275" y="3240022"/>
              <a:ext cx="49104" cy="49105"/>
            </a:xfrm>
            <a:custGeom>
              <a:avLst/>
              <a:gdLst>
                <a:gd name="T0" fmla="*/ 21 w 21"/>
                <a:gd name="T1" fmla="*/ 7 h 20"/>
                <a:gd name="T2" fmla="*/ 2 w 21"/>
                <a:gd name="T3" fmla="*/ 0 h 20"/>
                <a:gd name="T4" fmla="*/ 0 w 21"/>
                <a:gd name="T5" fmla="*/ 2 h 20"/>
                <a:gd name="T6" fmla="*/ 9 w 21"/>
                <a:gd name="T7" fmla="*/ 20 h 20"/>
                <a:gd name="T8" fmla="*/ 21 w 21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21" y="7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4" y="17"/>
                    <a:pt x="18" y="12"/>
                    <a:pt x="21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88"/>
            <p:cNvSpPr>
              <a:spLocks/>
            </p:cNvSpPr>
            <p:nvPr/>
          </p:nvSpPr>
          <p:spPr bwMode="auto">
            <a:xfrm>
              <a:off x="4684299" y="3219189"/>
              <a:ext cx="19344" cy="20832"/>
            </a:xfrm>
            <a:custGeom>
              <a:avLst/>
              <a:gdLst>
                <a:gd name="T0" fmla="*/ 0 w 8"/>
                <a:gd name="T1" fmla="*/ 9 h 9"/>
                <a:gd name="T2" fmla="*/ 3 w 8"/>
                <a:gd name="T3" fmla="*/ 6 h 9"/>
                <a:gd name="T4" fmla="*/ 8 w 8"/>
                <a:gd name="T5" fmla="*/ 1 h 9"/>
                <a:gd name="T6" fmla="*/ 1 w 8"/>
                <a:gd name="T7" fmla="*/ 0 h 9"/>
                <a:gd name="T8" fmla="*/ 2 w 8"/>
                <a:gd name="T9" fmla="*/ 3 h 9"/>
                <a:gd name="T10" fmla="*/ 3 w 8"/>
                <a:gd name="T11" fmla="*/ 3 h 9"/>
                <a:gd name="T12" fmla="*/ 1 w 8"/>
                <a:gd name="T13" fmla="*/ 4 h 9"/>
                <a:gd name="T14" fmla="*/ 0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1" y="8"/>
                    <a:pt x="2" y="7"/>
                    <a:pt x="3" y="6"/>
                  </a:cubicBezTo>
                  <a:cubicBezTo>
                    <a:pt x="5" y="4"/>
                    <a:pt x="7" y="2"/>
                    <a:pt x="8" y="1"/>
                  </a:cubicBezTo>
                  <a:cubicBezTo>
                    <a:pt x="8" y="1"/>
                    <a:pt x="6" y="0"/>
                    <a:pt x="1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6"/>
                    <a:pt x="0" y="8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89"/>
            <p:cNvSpPr>
              <a:spLocks/>
            </p:cNvSpPr>
            <p:nvPr/>
          </p:nvSpPr>
          <p:spPr bwMode="auto">
            <a:xfrm>
              <a:off x="4608409" y="3219189"/>
              <a:ext cx="37200" cy="4465"/>
            </a:xfrm>
            <a:custGeom>
              <a:avLst/>
              <a:gdLst>
                <a:gd name="T0" fmla="*/ 1 w 16"/>
                <a:gd name="T1" fmla="*/ 0 h 2"/>
                <a:gd name="T2" fmla="*/ 0 w 16"/>
                <a:gd name="T3" fmla="*/ 2 h 2"/>
                <a:gd name="T4" fmla="*/ 11 w 16"/>
                <a:gd name="T5" fmla="*/ 2 h 2"/>
                <a:gd name="T6" fmla="*/ 14 w 16"/>
                <a:gd name="T7" fmla="*/ 2 h 2"/>
                <a:gd name="T8" fmla="*/ 16 w 16"/>
                <a:gd name="T9" fmla="*/ 0 h 2"/>
                <a:gd name="T10" fmla="*/ 13 w 16"/>
                <a:gd name="T11" fmla="*/ 0 h 2"/>
                <a:gd name="T12" fmla="*/ 1 w 1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8" y="2"/>
                    <a:pt x="11" y="2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0" y="0"/>
                    <a:pt x="6" y="0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90"/>
            <p:cNvSpPr>
              <a:spLocks/>
            </p:cNvSpPr>
            <p:nvPr/>
          </p:nvSpPr>
          <p:spPr bwMode="auto">
            <a:xfrm>
              <a:off x="4446216" y="3219189"/>
              <a:ext cx="226179" cy="348196"/>
            </a:xfrm>
            <a:custGeom>
              <a:avLst/>
              <a:gdLst>
                <a:gd name="T0" fmla="*/ 27 w 95"/>
                <a:gd name="T1" fmla="*/ 2 h 146"/>
                <a:gd name="T2" fmla="*/ 29 w 95"/>
                <a:gd name="T3" fmla="*/ 2 h 146"/>
                <a:gd name="T4" fmla="*/ 64 w 95"/>
                <a:gd name="T5" fmla="*/ 2 h 146"/>
                <a:gd name="T6" fmla="*/ 64 w 95"/>
                <a:gd name="T7" fmla="*/ 0 h 146"/>
                <a:gd name="T8" fmla="*/ 27 w 95"/>
                <a:gd name="T9" fmla="*/ 0 h 146"/>
                <a:gd name="T10" fmla="*/ 0 w 95"/>
                <a:gd name="T11" fmla="*/ 1 h 146"/>
                <a:gd name="T12" fmla="*/ 5 w 95"/>
                <a:gd name="T13" fmla="*/ 6 h 146"/>
                <a:gd name="T14" fmla="*/ 20 w 95"/>
                <a:gd name="T15" fmla="*/ 21 h 146"/>
                <a:gd name="T16" fmla="*/ 40 w 95"/>
                <a:gd name="T17" fmla="*/ 42 h 146"/>
                <a:gd name="T18" fmla="*/ 50 w 95"/>
                <a:gd name="T19" fmla="*/ 87 h 146"/>
                <a:gd name="T20" fmla="*/ 49 w 95"/>
                <a:gd name="T21" fmla="*/ 127 h 146"/>
                <a:gd name="T22" fmla="*/ 42 w 95"/>
                <a:gd name="T23" fmla="*/ 136 h 146"/>
                <a:gd name="T24" fmla="*/ 28 w 95"/>
                <a:gd name="T25" fmla="*/ 142 h 146"/>
                <a:gd name="T26" fmla="*/ 20 w 95"/>
                <a:gd name="T27" fmla="*/ 145 h 146"/>
                <a:gd name="T28" fmla="*/ 37 w 95"/>
                <a:gd name="T29" fmla="*/ 146 h 146"/>
                <a:gd name="T30" fmla="*/ 71 w 95"/>
                <a:gd name="T31" fmla="*/ 146 h 146"/>
                <a:gd name="T32" fmla="*/ 88 w 95"/>
                <a:gd name="T33" fmla="*/ 145 h 146"/>
                <a:gd name="T34" fmla="*/ 80 w 95"/>
                <a:gd name="T35" fmla="*/ 142 h 146"/>
                <a:gd name="T36" fmla="*/ 66 w 95"/>
                <a:gd name="T37" fmla="*/ 136 h 146"/>
                <a:gd name="T38" fmla="*/ 59 w 95"/>
                <a:gd name="T39" fmla="*/ 127 h 146"/>
                <a:gd name="T40" fmla="*/ 58 w 95"/>
                <a:gd name="T41" fmla="*/ 87 h 146"/>
                <a:gd name="T42" fmla="*/ 68 w 95"/>
                <a:gd name="T43" fmla="*/ 42 h 146"/>
                <a:gd name="T44" fmla="*/ 88 w 95"/>
                <a:gd name="T45" fmla="*/ 21 h 146"/>
                <a:gd name="T46" fmla="*/ 91 w 95"/>
                <a:gd name="T47" fmla="*/ 18 h 146"/>
                <a:gd name="T48" fmla="*/ 91 w 95"/>
                <a:gd name="T49" fmla="*/ 17 h 146"/>
                <a:gd name="T50" fmla="*/ 95 w 95"/>
                <a:gd name="T51" fmla="*/ 10 h 146"/>
                <a:gd name="T52" fmla="*/ 83 w 95"/>
                <a:gd name="T53" fmla="*/ 21 h 146"/>
                <a:gd name="T54" fmla="*/ 67 w 95"/>
                <a:gd name="T55" fmla="*/ 34 h 146"/>
                <a:gd name="T56" fmla="*/ 57 w 95"/>
                <a:gd name="T57" fmla="*/ 39 h 146"/>
                <a:gd name="T58" fmla="*/ 54 w 95"/>
                <a:gd name="T59" fmla="*/ 39 h 146"/>
                <a:gd name="T60" fmla="*/ 50 w 95"/>
                <a:gd name="T61" fmla="*/ 39 h 146"/>
                <a:gd name="T62" fmla="*/ 41 w 95"/>
                <a:gd name="T63" fmla="*/ 34 h 146"/>
                <a:gd name="T64" fmla="*/ 25 w 95"/>
                <a:gd name="T65" fmla="*/ 21 h 146"/>
                <a:gd name="T66" fmla="*/ 10 w 95"/>
                <a:gd name="T67" fmla="*/ 8 h 146"/>
                <a:gd name="T68" fmla="*/ 5 w 95"/>
                <a:gd name="T69" fmla="*/ 3 h 146"/>
                <a:gd name="T70" fmla="*/ 27 w 95"/>
                <a:gd name="T71" fmla="*/ 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146">
                  <a:moveTo>
                    <a:pt x="27" y="2"/>
                  </a:moveTo>
                  <a:cubicBezTo>
                    <a:pt x="27" y="2"/>
                    <a:pt x="28" y="2"/>
                    <a:pt x="29" y="2"/>
                  </a:cubicBezTo>
                  <a:cubicBezTo>
                    <a:pt x="38" y="2"/>
                    <a:pt x="52" y="2"/>
                    <a:pt x="64" y="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1" y="0"/>
                    <a:pt x="37" y="0"/>
                    <a:pt x="27" y="0"/>
                  </a:cubicBezTo>
                  <a:cubicBezTo>
                    <a:pt x="11" y="0"/>
                    <a:pt x="0" y="0"/>
                    <a:pt x="0" y="1"/>
                  </a:cubicBezTo>
                  <a:cubicBezTo>
                    <a:pt x="1" y="2"/>
                    <a:pt x="3" y="4"/>
                    <a:pt x="5" y="6"/>
                  </a:cubicBezTo>
                  <a:cubicBezTo>
                    <a:pt x="7" y="8"/>
                    <a:pt x="14" y="15"/>
                    <a:pt x="20" y="21"/>
                  </a:cubicBezTo>
                  <a:cubicBezTo>
                    <a:pt x="26" y="27"/>
                    <a:pt x="35" y="37"/>
                    <a:pt x="40" y="42"/>
                  </a:cubicBezTo>
                  <a:cubicBezTo>
                    <a:pt x="45" y="48"/>
                    <a:pt x="49" y="68"/>
                    <a:pt x="50" y="87"/>
                  </a:cubicBezTo>
                  <a:cubicBezTo>
                    <a:pt x="50" y="106"/>
                    <a:pt x="50" y="124"/>
                    <a:pt x="49" y="127"/>
                  </a:cubicBezTo>
                  <a:cubicBezTo>
                    <a:pt x="48" y="130"/>
                    <a:pt x="45" y="134"/>
                    <a:pt x="42" y="136"/>
                  </a:cubicBezTo>
                  <a:cubicBezTo>
                    <a:pt x="39" y="139"/>
                    <a:pt x="33" y="141"/>
                    <a:pt x="28" y="142"/>
                  </a:cubicBezTo>
                  <a:cubicBezTo>
                    <a:pt x="23" y="143"/>
                    <a:pt x="20" y="144"/>
                    <a:pt x="20" y="145"/>
                  </a:cubicBezTo>
                  <a:cubicBezTo>
                    <a:pt x="20" y="146"/>
                    <a:pt x="27" y="146"/>
                    <a:pt x="37" y="146"/>
                  </a:cubicBezTo>
                  <a:cubicBezTo>
                    <a:pt x="46" y="146"/>
                    <a:pt x="62" y="146"/>
                    <a:pt x="71" y="146"/>
                  </a:cubicBezTo>
                  <a:cubicBezTo>
                    <a:pt x="81" y="146"/>
                    <a:pt x="88" y="146"/>
                    <a:pt x="88" y="145"/>
                  </a:cubicBezTo>
                  <a:cubicBezTo>
                    <a:pt x="88" y="144"/>
                    <a:pt x="84" y="143"/>
                    <a:pt x="80" y="142"/>
                  </a:cubicBezTo>
                  <a:cubicBezTo>
                    <a:pt x="75" y="141"/>
                    <a:pt x="69" y="139"/>
                    <a:pt x="66" y="136"/>
                  </a:cubicBezTo>
                  <a:cubicBezTo>
                    <a:pt x="63" y="134"/>
                    <a:pt x="60" y="130"/>
                    <a:pt x="59" y="127"/>
                  </a:cubicBezTo>
                  <a:cubicBezTo>
                    <a:pt x="58" y="124"/>
                    <a:pt x="58" y="106"/>
                    <a:pt x="58" y="87"/>
                  </a:cubicBezTo>
                  <a:cubicBezTo>
                    <a:pt x="59" y="68"/>
                    <a:pt x="63" y="48"/>
                    <a:pt x="68" y="42"/>
                  </a:cubicBezTo>
                  <a:cubicBezTo>
                    <a:pt x="73" y="37"/>
                    <a:pt x="82" y="27"/>
                    <a:pt x="88" y="21"/>
                  </a:cubicBezTo>
                  <a:cubicBezTo>
                    <a:pt x="89" y="20"/>
                    <a:pt x="90" y="19"/>
                    <a:pt x="91" y="18"/>
                  </a:cubicBezTo>
                  <a:cubicBezTo>
                    <a:pt x="91" y="18"/>
                    <a:pt x="91" y="18"/>
                    <a:pt x="91" y="17"/>
                  </a:cubicBezTo>
                  <a:cubicBezTo>
                    <a:pt x="93" y="15"/>
                    <a:pt x="94" y="13"/>
                    <a:pt x="95" y="10"/>
                  </a:cubicBezTo>
                  <a:cubicBezTo>
                    <a:pt x="92" y="13"/>
                    <a:pt x="88" y="17"/>
                    <a:pt x="83" y="21"/>
                  </a:cubicBezTo>
                  <a:cubicBezTo>
                    <a:pt x="78" y="26"/>
                    <a:pt x="70" y="32"/>
                    <a:pt x="67" y="34"/>
                  </a:cubicBezTo>
                  <a:cubicBezTo>
                    <a:pt x="63" y="36"/>
                    <a:pt x="59" y="38"/>
                    <a:pt x="57" y="39"/>
                  </a:cubicBezTo>
                  <a:cubicBezTo>
                    <a:pt x="56" y="39"/>
                    <a:pt x="55" y="39"/>
                    <a:pt x="54" y="39"/>
                  </a:cubicBezTo>
                  <a:cubicBezTo>
                    <a:pt x="53" y="39"/>
                    <a:pt x="51" y="39"/>
                    <a:pt x="50" y="39"/>
                  </a:cubicBezTo>
                  <a:cubicBezTo>
                    <a:pt x="49" y="38"/>
                    <a:pt x="44" y="36"/>
                    <a:pt x="41" y="34"/>
                  </a:cubicBezTo>
                  <a:cubicBezTo>
                    <a:pt x="37" y="32"/>
                    <a:pt x="30" y="26"/>
                    <a:pt x="25" y="21"/>
                  </a:cubicBezTo>
                  <a:cubicBezTo>
                    <a:pt x="19" y="16"/>
                    <a:pt x="13" y="10"/>
                    <a:pt x="10" y="8"/>
                  </a:cubicBezTo>
                  <a:cubicBezTo>
                    <a:pt x="8" y="6"/>
                    <a:pt x="5" y="3"/>
                    <a:pt x="5" y="3"/>
                  </a:cubicBezTo>
                  <a:cubicBezTo>
                    <a:pt x="4" y="2"/>
                    <a:pt x="14" y="2"/>
                    <a:pt x="27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91"/>
            <p:cNvSpPr>
              <a:spLocks/>
            </p:cNvSpPr>
            <p:nvPr/>
          </p:nvSpPr>
          <p:spPr bwMode="auto">
            <a:xfrm>
              <a:off x="4656026" y="3219189"/>
              <a:ext cx="20832" cy="4465"/>
            </a:xfrm>
            <a:custGeom>
              <a:avLst/>
              <a:gdLst>
                <a:gd name="T0" fmla="*/ 0 w 9"/>
                <a:gd name="T1" fmla="*/ 2 h 2"/>
                <a:gd name="T2" fmla="*/ 9 w 9"/>
                <a:gd name="T3" fmla="*/ 2 h 2"/>
                <a:gd name="T4" fmla="*/ 8 w 9"/>
                <a:gd name="T5" fmla="*/ 0 h 2"/>
                <a:gd name="T6" fmla="*/ 8 w 9"/>
                <a:gd name="T7" fmla="*/ 0 h 2"/>
                <a:gd name="T8" fmla="*/ 2 w 9"/>
                <a:gd name="T9" fmla="*/ 0 h 2"/>
                <a:gd name="T10" fmla="*/ 0 w 9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0" y="2"/>
                  </a:moveTo>
                  <a:cubicBezTo>
                    <a:pt x="4" y="2"/>
                    <a:pt x="7" y="2"/>
                    <a:pt x="9" y="2"/>
                  </a:cubicBezTo>
                  <a:cubicBezTo>
                    <a:pt x="9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0"/>
                    <a:pt x="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92"/>
            <p:cNvSpPr>
              <a:spLocks noEditPoints="1"/>
            </p:cNvSpPr>
            <p:nvPr/>
          </p:nvSpPr>
          <p:spPr bwMode="auto">
            <a:xfrm>
              <a:off x="4499785" y="3049555"/>
              <a:ext cx="337779" cy="255939"/>
            </a:xfrm>
            <a:custGeom>
              <a:avLst/>
              <a:gdLst>
                <a:gd name="T0" fmla="*/ 108 w 141"/>
                <a:gd name="T1" fmla="*/ 27 h 107"/>
                <a:gd name="T2" fmla="*/ 106 w 141"/>
                <a:gd name="T3" fmla="*/ 28 h 107"/>
                <a:gd name="T4" fmla="*/ 104 w 141"/>
                <a:gd name="T5" fmla="*/ 28 h 107"/>
                <a:gd name="T6" fmla="*/ 102 w 141"/>
                <a:gd name="T7" fmla="*/ 29 h 107"/>
                <a:gd name="T8" fmla="*/ 100 w 141"/>
                <a:gd name="T9" fmla="*/ 30 h 107"/>
                <a:gd name="T10" fmla="*/ 97 w 141"/>
                <a:gd name="T11" fmla="*/ 32 h 107"/>
                <a:gd name="T12" fmla="*/ 49 w 141"/>
                <a:gd name="T13" fmla="*/ 84 h 107"/>
                <a:gd name="T14" fmla="*/ 48 w 141"/>
                <a:gd name="T15" fmla="*/ 78 h 107"/>
                <a:gd name="T16" fmla="*/ 53 w 141"/>
                <a:gd name="T17" fmla="*/ 79 h 107"/>
                <a:gd name="T18" fmla="*/ 56 w 141"/>
                <a:gd name="T19" fmla="*/ 76 h 107"/>
                <a:gd name="T20" fmla="*/ 51 w 141"/>
                <a:gd name="T21" fmla="*/ 77 h 107"/>
                <a:gd name="T22" fmla="*/ 44 w 141"/>
                <a:gd name="T23" fmla="*/ 81 h 107"/>
                <a:gd name="T24" fmla="*/ 53 w 141"/>
                <a:gd name="T25" fmla="*/ 38 h 107"/>
                <a:gd name="T26" fmla="*/ 54 w 141"/>
                <a:gd name="T27" fmla="*/ 36 h 107"/>
                <a:gd name="T28" fmla="*/ 54 w 141"/>
                <a:gd name="T29" fmla="*/ 34 h 107"/>
                <a:gd name="T30" fmla="*/ 55 w 141"/>
                <a:gd name="T31" fmla="*/ 32 h 107"/>
                <a:gd name="T32" fmla="*/ 55 w 141"/>
                <a:gd name="T33" fmla="*/ 31 h 107"/>
                <a:gd name="T34" fmla="*/ 56 w 141"/>
                <a:gd name="T35" fmla="*/ 29 h 107"/>
                <a:gd name="T36" fmla="*/ 56 w 141"/>
                <a:gd name="T37" fmla="*/ 27 h 107"/>
                <a:gd name="T38" fmla="*/ 57 w 141"/>
                <a:gd name="T39" fmla="*/ 25 h 107"/>
                <a:gd name="T40" fmla="*/ 54 w 141"/>
                <a:gd name="T41" fmla="*/ 25 h 107"/>
                <a:gd name="T42" fmla="*/ 53 w 141"/>
                <a:gd name="T43" fmla="*/ 27 h 107"/>
                <a:gd name="T44" fmla="*/ 53 w 141"/>
                <a:gd name="T45" fmla="*/ 29 h 107"/>
                <a:gd name="T46" fmla="*/ 52 w 141"/>
                <a:gd name="T47" fmla="*/ 31 h 107"/>
                <a:gd name="T48" fmla="*/ 52 w 141"/>
                <a:gd name="T49" fmla="*/ 33 h 107"/>
                <a:gd name="T50" fmla="*/ 51 w 141"/>
                <a:gd name="T51" fmla="*/ 34 h 107"/>
                <a:gd name="T52" fmla="*/ 51 w 141"/>
                <a:gd name="T53" fmla="*/ 36 h 107"/>
                <a:gd name="T54" fmla="*/ 40 w 141"/>
                <a:gd name="T55" fmla="*/ 81 h 107"/>
                <a:gd name="T56" fmla="*/ 29 w 141"/>
                <a:gd name="T57" fmla="*/ 82 h 107"/>
                <a:gd name="T58" fmla="*/ 39 w 141"/>
                <a:gd name="T59" fmla="*/ 80 h 107"/>
                <a:gd name="T60" fmla="*/ 29 w 141"/>
                <a:gd name="T61" fmla="*/ 77 h 107"/>
                <a:gd name="T62" fmla="*/ 22 w 141"/>
                <a:gd name="T63" fmla="*/ 77 h 107"/>
                <a:gd name="T64" fmla="*/ 8 w 141"/>
                <a:gd name="T65" fmla="*/ 76 h 107"/>
                <a:gd name="T66" fmla="*/ 3 w 141"/>
                <a:gd name="T67" fmla="*/ 87 h 107"/>
                <a:gd name="T68" fmla="*/ 28 w 141"/>
                <a:gd name="T69" fmla="*/ 107 h 107"/>
                <a:gd name="T70" fmla="*/ 61 w 141"/>
                <a:gd name="T71" fmla="*/ 87 h 107"/>
                <a:gd name="T72" fmla="*/ 61 w 141"/>
                <a:gd name="T73" fmla="*/ 85 h 107"/>
                <a:gd name="T74" fmla="*/ 56 w 141"/>
                <a:gd name="T75" fmla="*/ 84 h 107"/>
                <a:gd name="T76" fmla="*/ 50 w 141"/>
                <a:gd name="T77" fmla="*/ 90 h 107"/>
                <a:gd name="T78" fmla="*/ 99 w 141"/>
                <a:gd name="T79" fmla="*/ 35 h 107"/>
                <a:gd name="T80" fmla="*/ 101 w 141"/>
                <a:gd name="T81" fmla="*/ 33 h 107"/>
                <a:gd name="T82" fmla="*/ 102 w 141"/>
                <a:gd name="T83" fmla="*/ 31 h 107"/>
                <a:gd name="T84" fmla="*/ 104 w 141"/>
                <a:gd name="T85" fmla="*/ 31 h 107"/>
                <a:gd name="T86" fmla="*/ 107 w 141"/>
                <a:gd name="T87" fmla="*/ 30 h 107"/>
                <a:gd name="T88" fmla="*/ 109 w 141"/>
                <a:gd name="T89" fmla="*/ 30 h 107"/>
                <a:gd name="T90" fmla="*/ 111 w 141"/>
                <a:gd name="T91" fmla="*/ 30 h 107"/>
                <a:gd name="T92" fmla="*/ 35 w 141"/>
                <a:gd name="T93" fmla="*/ 84 h 107"/>
                <a:gd name="T94" fmla="*/ 47 w 141"/>
                <a:gd name="T95" fmla="*/ 98 h 107"/>
                <a:gd name="T96" fmla="*/ 35 w 141"/>
                <a:gd name="T97" fmla="*/ 84 h 107"/>
                <a:gd name="T98" fmla="*/ 32 w 141"/>
                <a:gd name="T99" fmla="*/ 92 h 107"/>
                <a:gd name="T100" fmla="*/ 18 w 141"/>
                <a:gd name="T101" fmla="*/ 95 h 107"/>
                <a:gd name="T102" fmla="*/ 21 w 141"/>
                <a:gd name="T103" fmla="*/ 86 h 107"/>
                <a:gd name="T104" fmla="*/ 13 w 141"/>
                <a:gd name="T105" fmla="*/ 96 h 107"/>
                <a:gd name="T106" fmla="*/ 18 w 141"/>
                <a:gd name="T107" fmla="*/ 83 h 107"/>
                <a:gd name="T108" fmla="*/ 22 w 141"/>
                <a:gd name="T109" fmla="*/ 78 h 107"/>
                <a:gd name="T110" fmla="*/ 16 w 141"/>
                <a:gd name="T111" fmla="*/ 81 h 107"/>
                <a:gd name="T112" fmla="*/ 11 w 141"/>
                <a:gd name="T113" fmla="*/ 79 h 107"/>
                <a:gd name="T114" fmla="*/ 9 w 141"/>
                <a:gd name="T115" fmla="*/ 76 h 107"/>
                <a:gd name="T116" fmla="*/ 9 w 141"/>
                <a:gd name="T117" fmla="*/ 8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1" h="107">
                  <a:moveTo>
                    <a:pt x="139" y="31"/>
                  </a:moveTo>
                  <a:cubicBezTo>
                    <a:pt x="110" y="27"/>
                    <a:pt x="110" y="27"/>
                    <a:pt x="110" y="27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10" y="26"/>
                    <a:pt x="109" y="26"/>
                    <a:pt x="109" y="26"/>
                  </a:cubicBezTo>
                  <a:cubicBezTo>
                    <a:pt x="109" y="26"/>
                    <a:pt x="109" y="26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27"/>
                    <a:pt x="108" y="27"/>
                    <a:pt x="107" y="27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6" y="26"/>
                    <a:pt x="106" y="27"/>
                    <a:pt x="106" y="27"/>
                  </a:cubicBezTo>
                  <a:cubicBezTo>
                    <a:pt x="106" y="27"/>
                    <a:pt x="106" y="27"/>
                    <a:pt x="106" y="28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4" y="27"/>
                  </a:cubicBezTo>
                  <a:cubicBezTo>
                    <a:pt x="104" y="27"/>
                    <a:pt x="104" y="27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8"/>
                    <a:pt x="103" y="28"/>
                    <a:pt x="102" y="28"/>
                  </a:cubicBezTo>
                  <a:cubicBezTo>
                    <a:pt x="102" y="28"/>
                    <a:pt x="102" y="28"/>
                    <a:pt x="102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1" y="29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9" y="30"/>
                    <a:pt x="98" y="31"/>
                    <a:pt x="99" y="31"/>
                  </a:cubicBezTo>
                  <a:cubicBezTo>
                    <a:pt x="99" y="31"/>
                    <a:pt x="99" y="32"/>
                    <a:pt x="99" y="32"/>
                  </a:cubicBezTo>
                  <a:cubicBezTo>
                    <a:pt x="99" y="32"/>
                    <a:pt x="98" y="32"/>
                    <a:pt x="98" y="32"/>
                  </a:cubicBezTo>
                  <a:cubicBezTo>
                    <a:pt x="98" y="31"/>
                    <a:pt x="97" y="32"/>
                    <a:pt x="97" y="32"/>
                  </a:cubicBezTo>
                  <a:cubicBezTo>
                    <a:pt x="97" y="32"/>
                    <a:pt x="97" y="32"/>
                    <a:pt x="97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49" y="86"/>
                    <a:pt x="49" y="86"/>
                    <a:pt x="49" y="86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82"/>
                    <a:pt x="47" y="80"/>
                    <a:pt x="46" y="8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6" y="80"/>
                    <a:pt x="46" y="79"/>
                    <a:pt x="48" y="78"/>
                  </a:cubicBezTo>
                  <a:cubicBezTo>
                    <a:pt x="48" y="78"/>
                    <a:pt x="48" y="78"/>
                    <a:pt x="49" y="78"/>
                  </a:cubicBezTo>
                  <a:cubicBezTo>
                    <a:pt x="49" y="78"/>
                    <a:pt x="50" y="78"/>
                    <a:pt x="51" y="78"/>
                  </a:cubicBezTo>
                  <a:cubicBezTo>
                    <a:pt x="51" y="79"/>
                    <a:pt x="52" y="80"/>
                    <a:pt x="52" y="80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2" y="79"/>
                    <a:pt x="52" y="78"/>
                    <a:pt x="51" y="78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2" y="77"/>
                    <a:pt x="53" y="77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6" y="76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5" y="75"/>
                    <a:pt x="55" y="75"/>
                    <a:pt x="54" y="75"/>
                  </a:cubicBezTo>
                  <a:cubicBezTo>
                    <a:pt x="52" y="76"/>
                    <a:pt x="52" y="77"/>
                    <a:pt x="51" y="77"/>
                  </a:cubicBezTo>
                  <a:cubicBezTo>
                    <a:pt x="50" y="77"/>
                    <a:pt x="49" y="77"/>
                    <a:pt x="49" y="77"/>
                  </a:cubicBezTo>
                  <a:cubicBezTo>
                    <a:pt x="48" y="77"/>
                    <a:pt x="47" y="77"/>
                    <a:pt x="47" y="77"/>
                  </a:cubicBezTo>
                  <a:cubicBezTo>
                    <a:pt x="45" y="79"/>
                    <a:pt x="45" y="80"/>
                    <a:pt x="44" y="80"/>
                  </a:cubicBezTo>
                  <a:cubicBezTo>
                    <a:pt x="44" y="80"/>
                    <a:pt x="44" y="80"/>
                    <a:pt x="44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3" y="81"/>
                    <a:pt x="43" y="81"/>
                    <a:pt x="42" y="81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4" y="38"/>
                    <a:pt x="54" y="37"/>
                    <a:pt x="54" y="37"/>
                  </a:cubicBezTo>
                  <a:cubicBezTo>
                    <a:pt x="54" y="37"/>
                    <a:pt x="54" y="36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4" y="36"/>
                    <a:pt x="55" y="36"/>
                    <a:pt x="55" y="35"/>
                  </a:cubicBezTo>
                  <a:cubicBezTo>
                    <a:pt x="55" y="35"/>
                    <a:pt x="55" y="35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5" y="34"/>
                    <a:pt x="55" y="34"/>
                    <a:pt x="55" y="33"/>
                  </a:cubicBezTo>
                  <a:cubicBezTo>
                    <a:pt x="55" y="33"/>
                    <a:pt x="55" y="33"/>
                    <a:pt x="55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2"/>
                    <a:pt x="55" y="32"/>
                    <a:pt x="56" y="31"/>
                  </a:cubicBezTo>
                  <a:cubicBezTo>
                    <a:pt x="56" y="31"/>
                    <a:pt x="56" y="31"/>
                    <a:pt x="55" y="31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7" y="27"/>
                    <a:pt x="57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1"/>
                    <a:pt x="62" y="0"/>
                    <a:pt x="61" y="0"/>
                  </a:cubicBezTo>
                  <a:cubicBezTo>
                    <a:pt x="61" y="0"/>
                    <a:pt x="60" y="0"/>
                    <a:pt x="60" y="1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53" y="26"/>
                    <a:pt x="53" y="26"/>
                  </a:cubicBezTo>
                  <a:cubicBezTo>
                    <a:pt x="53" y="26"/>
                    <a:pt x="53" y="27"/>
                    <a:pt x="53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7"/>
                    <a:pt x="52" y="27"/>
                    <a:pt x="52" y="28"/>
                  </a:cubicBezTo>
                  <a:cubicBezTo>
                    <a:pt x="52" y="28"/>
                    <a:pt x="52" y="28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2" y="29"/>
                    <a:pt x="52" y="29"/>
                    <a:pt x="52" y="30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1" y="31"/>
                    <a:pt x="51" y="31"/>
                  </a:cubicBezTo>
                  <a:cubicBezTo>
                    <a:pt x="51" y="32"/>
                    <a:pt x="51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0" y="35"/>
                  </a:cubicBezTo>
                  <a:cubicBezTo>
                    <a:pt x="50" y="35"/>
                    <a:pt x="50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36"/>
                    <a:pt x="50" y="37"/>
                    <a:pt x="50" y="37"/>
                  </a:cubicBezTo>
                  <a:cubicBezTo>
                    <a:pt x="50" y="37"/>
                    <a:pt x="50" y="38"/>
                    <a:pt x="50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8" y="82"/>
                    <a:pt x="38" y="82"/>
                    <a:pt x="37" y="82"/>
                  </a:cubicBezTo>
                  <a:cubicBezTo>
                    <a:pt x="37" y="82"/>
                    <a:pt x="36" y="82"/>
                    <a:pt x="34" y="83"/>
                  </a:cubicBezTo>
                  <a:cubicBezTo>
                    <a:pt x="33" y="83"/>
                    <a:pt x="32" y="83"/>
                    <a:pt x="32" y="84"/>
                  </a:cubicBezTo>
                  <a:cubicBezTo>
                    <a:pt x="31" y="83"/>
                    <a:pt x="30" y="83"/>
                    <a:pt x="29" y="82"/>
                  </a:cubicBezTo>
                  <a:cubicBezTo>
                    <a:pt x="29" y="81"/>
                    <a:pt x="28" y="81"/>
                    <a:pt x="28" y="81"/>
                  </a:cubicBezTo>
                  <a:cubicBezTo>
                    <a:pt x="28" y="80"/>
                    <a:pt x="29" y="79"/>
                    <a:pt x="30" y="77"/>
                  </a:cubicBezTo>
                  <a:cubicBezTo>
                    <a:pt x="30" y="77"/>
                    <a:pt x="31" y="77"/>
                    <a:pt x="32" y="77"/>
                  </a:cubicBezTo>
                  <a:cubicBezTo>
                    <a:pt x="33" y="77"/>
                    <a:pt x="33" y="77"/>
                    <a:pt x="34" y="77"/>
                  </a:cubicBezTo>
                  <a:cubicBezTo>
                    <a:pt x="36" y="79"/>
                    <a:pt x="38" y="79"/>
                    <a:pt x="39" y="80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38" y="79"/>
                    <a:pt x="38" y="78"/>
                    <a:pt x="37" y="78"/>
                  </a:cubicBezTo>
                  <a:cubicBezTo>
                    <a:pt x="36" y="77"/>
                    <a:pt x="35" y="77"/>
                    <a:pt x="34" y="76"/>
                  </a:cubicBezTo>
                  <a:cubicBezTo>
                    <a:pt x="34" y="76"/>
                    <a:pt x="33" y="76"/>
                    <a:pt x="32" y="76"/>
                  </a:cubicBezTo>
                  <a:cubicBezTo>
                    <a:pt x="31" y="76"/>
                    <a:pt x="30" y="76"/>
                    <a:pt x="29" y="77"/>
                  </a:cubicBezTo>
                  <a:cubicBezTo>
                    <a:pt x="28" y="78"/>
                    <a:pt x="27" y="80"/>
                    <a:pt x="27" y="81"/>
                  </a:cubicBezTo>
                  <a:cubicBezTo>
                    <a:pt x="27" y="80"/>
                    <a:pt x="26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79"/>
                    <a:pt x="24" y="78"/>
                    <a:pt x="22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19" y="77"/>
                    <a:pt x="17" y="77"/>
                    <a:pt x="16" y="78"/>
                  </a:cubicBezTo>
                  <a:cubicBezTo>
                    <a:pt x="15" y="78"/>
                    <a:pt x="14" y="78"/>
                    <a:pt x="13" y="78"/>
                  </a:cubicBezTo>
                  <a:cubicBezTo>
                    <a:pt x="13" y="78"/>
                    <a:pt x="12" y="77"/>
                    <a:pt x="12" y="77"/>
                  </a:cubicBezTo>
                  <a:cubicBezTo>
                    <a:pt x="11" y="76"/>
                    <a:pt x="10" y="76"/>
                    <a:pt x="9" y="76"/>
                  </a:cubicBezTo>
                  <a:cubicBezTo>
                    <a:pt x="9" y="76"/>
                    <a:pt x="8" y="76"/>
                    <a:pt x="8" y="76"/>
                  </a:cubicBezTo>
                  <a:cubicBezTo>
                    <a:pt x="6" y="77"/>
                    <a:pt x="6" y="78"/>
                    <a:pt x="5" y="79"/>
                  </a:cubicBezTo>
                  <a:cubicBezTo>
                    <a:pt x="4" y="80"/>
                    <a:pt x="4" y="80"/>
                    <a:pt x="2" y="81"/>
                  </a:cubicBezTo>
                  <a:cubicBezTo>
                    <a:pt x="2" y="82"/>
                    <a:pt x="1" y="82"/>
                    <a:pt x="1" y="83"/>
                  </a:cubicBezTo>
                  <a:cubicBezTo>
                    <a:pt x="1" y="83"/>
                    <a:pt x="1" y="84"/>
                    <a:pt x="2" y="84"/>
                  </a:cubicBezTo>
                  <a:cubicBezTo>
                    <a:pt x="2" y="85"/>
                    <a:pt x="3" y="86"/>
                    <a:pt x="3" y="87"/>
                  </a:cubicBezTo>
                  <a:cubicBezTo>
                    <a:pt x="1" y="87"/>
                    <a:pt x="0" y="87"/>
                    <a:pt x="0" y="87"/>
                  </a:cubicBezTo>
                  <a:cubicBezTo>
                    <a:pt x="1" y="88"/>
                    <a:pt x="3" y="90"/>
                    <a:pt x="6" y="93"/>
                  </a:cubicBezTo>
                  <a:cubicBezTo>
                    <a:pt x="7" y="93"/>
                    <a:pt x="7" y="94"/>
                    <a:pt x="8" y="94"/>
                  </a:cubicBezTo>
                  <a:cubicBezTo>
                    <a:pt x="12" y="97"/>
                    <a:pt x="17" y="101"/>
                    <a:pt x="20" y="103"/>
                  </a:cubicBezTo>
                  <a:cubicBezTo>
                    <a:pt x="23" y="105"/>
                    <a:pt x="27" y="106"/>
                    <a:pt x="28" y="107"/>
                  </a:cubicBezTo>
                  <a:cubicBezTo>
                    <a:pt x="30" y="107"/>
                    <a:pt x="32" y="107"/>
                    <a:pt x="34" y="107"/>
                  </a:cubicBezTo>
                  <a:cubicBezTo>
                    <a:pt x="35" y="106"/>
                    <a:pt x="39" y="105"/>
                    <a:pt x="42" y="103"/>
                  </a:cubicBezTo>
                  <a:cubicBezTo>
                    <a:pt x="45" y="101"/>
                    <a:pt x="50" y="97"/>
                    <a:pt x="54" y="94"/>
                  </a:cubicBezTo>
                  <a:cubicBezTo>
                    <a:pt x="58" y="91"/>
                    <a:pt x="61" y="88"/>
                    <a:pt x="62" y="87"/>
                  </a:cubicBezTo>
                  <a:cubicBezTo>
                    <a:pt x="62" y="87"/>
                    <a:pt x="61" y="87"/>
                    <a:pt x="61" y="87"/>
                  </a:cubicBezTo>
                  <a:cubicBezTo>
                    <a:pt x="62" y="86"/>
                    <a:pt x="62" y="86"/>
                    <a:pt x="61" y="85"/>
                  </a:cubicBezTo>
                  <a:cubicBezTo>
                    <a:pt x="61" y="83"/>
                    <a:pt x="60" y="82"/>
                    <a:pt x="60" y="81"/>
                  </a:cubicBezTo>
                  <a:cubicBezTo>
                    <a:pt x="60" y="81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2"/>
                    <a:pt x="60" y="83"/>
                    <a:pt x="61" y="85"/>
                  </a:cubicBezTo>
                  <a:cubicBezTo>
                    <a:pt x="61" y="86"/>
                    <a:pt x="61" y="86"/>
                    <a:pt x="60" y="87"/>
                  </a:cubicBezTo>
                  <a:cubicBezTo>
                    <a:pt x="59" y="87"/>
                    <a:pt x="59" y="87"/>
                    <a:pt x="57" y="87"/>
                  </a:cubicBezTo>
                  <a:cubicBezTo>
                    <a:pt x="58" y="86"/>
                    <a:pt x="58" y="85"/>
                    <a:pt x="57" y="84"/>
                  </a:cubicBezTo>
                  <a:cubicBezTo>
                    <a:pt x="57" y="83"/>
                    <a:pt x="57" y="83"/>
                    <a:pt x="56" y="83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7" y="84"/>
                  </a:cubicBezTo>
                  <a:cubicBezTo>
                    <a:pt x="57" y="85"/>
                    <a:pt x="57" y="86"/>
                    <a:pt x="56" y="87"/>
                  </a:cubicBezTo>
                  <a:cubicBezTo>
                    <a:pt x="55" y="86"/>
                    <a:pt x="54" y="86"/>
                    <a:pt x="53" y="86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89"/>
                    <a:pt x="49" y="89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9" y="36"/>
                    <a:pt x="99" y="36"/>
                    <a:pt x="99" y="35"/>
                  </a:cubicBezTo>
                  <a:cubicBezTo>
                    <a:pt x="100" y="35"/>
                    <a:pt x="100" y="35"/>
                    <a:pt x="100" y="34"/>
                  </a:cubicBezTo>
                  <a:cubicBezTo>
                    <a:pt x="100" y="34"/>
                    <a:pt x="99" y="34"/>
                    <a:pt x="99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1" y="34"/>
                  </a:cubicBezTo>
                  <a:cubicBezTo>
                    <a:pt x="101" y="34"/>
                    <a:pt x="101" y="33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3"/>
                    <a:pt x="102" y="33"/>
                    <a:pt x="102" y="33"/>
                  </a:cubicBezTo>
                  <a:cubicBezTo>
                    <a:pt x="102" y="33"/>
                    <a:pt x="102" y="32"/>
                    <a:pt x="102" y="32"/>
                  </a:cubicBezTo>
                  <a:cubicBezTo>
                    <a:pt x="102" y="32"/>
                    <a:pt x="102" y="32"/>
                    <a:pt x="102" y="31"/>
                  </a:cubicBezTo>
                  <a:cubicBezTo>
                    <a:pt x="102" y="32"/>
                    <a:pt x="102" y="32"/>
                    <a:pt x="103" y="32"/>
                  </a:cubicBezTo>
                  <a:cubicBezTo>
                    <a:pt x="103" y="32"/>
                    <a:pt x="103" y="32"/>
                    <a:pt x="104" y="32"/>
                  </a:cubicBezTo>
                  <a:cubicBezTo>
                    <a:pt x="104" y="32"/>
                    <a:pt x="104" y="31"/>
                    <a:pt x="104" y="31"/>
                  </a:cubicBezTo>
                  <a:cubicBezTo>
                    <a:pt x="104" y="31"/>
                    <a:pt x="104" y="31"/>
                    <a:pt x="104" y="30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1"/>
                    <a:pt x="105" y="31"/>
                    <a:pt x="105" y="31"/>
                  </a:cubicBezTo>
                  <a:cubicBezTo>
                    <a:pt x="105" y="31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7" y="30"/>
                    <a:pt x="107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9"/>
                    <a:pt x="108" y="30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0" y="30"/>
                    <a:pt x="110" y="30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40" y="33"/>
                    <a:pt x="140" y="33"/>
                    <a:pt x="140" y="32"/>
                  </a:cubicBezTo>
                  <a:cubicBezTo>
                    <a:pt x="141" y="32"/>
                    <a:pt x="140" y="31"/>
                    <a:pt x="139" y="31"/>
                  </a:cubicBezTo>
                  <a:close/>
                  <a:moveTo>
                    <a:pt x="35" y="84"/>
                  </a:moveTo>
                  <a:cubicBezTo>
                    <a:pt x="40" y="82"/>
                    <a:pt x="40" y="82"/>
                    <a:pt x="45" y="81"/>
                  </a:cubicBezTo>
                  <a:cubicBezTo>
                    <a:pt x="45" y="81"/>
                    <a:pt x="46" y="81"/>
                    <a:pt x="46" y="81"/>
                  </a:cubicBezTo>
                  <a:cubicBezTo>
                    <a:pt x="47" y="81"/>
                    <a:pt x="48" y="83"/>
                    <a:pt x="48" y="85"/>
                  </a:cubicBezTo>
                  <a:cubicBezTo>
                    <a:pt x="49" y="90"/>
                    <a:pt x="49" y="90"/>
                    <a:pt x="49" y="95"/>
                  </a:cubicBezTo>
                  <a:cubicBezTo>
                    <a:pt x="49" y="97"/>
                    <a:pt x="49" y="97"/>
                    <a:pt x="47" y="98"/>
                  </a:cubicBezTo>
                  <a:cubicBezTo>
                    <a:pt x="42" y="98"/>
                    <a:pt x="42" y="98"/>
                    <a:pt x="36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5" y="99"/>
                    <a:pt x="34" y="98"/>
                    <a:pt x="34" y="97"/>
                  </a:cubicBezTo>
                  <a:cubicBezTo>
                    <a:pt x="34" y="92"/>
                    <a:pt x="32" y="92"/>
                    <a:pt x="32" y="86"/>
                  </a:cubicBezTo>
                  <a:cubicBezTo>
                    <a:pt x="32" y="85"/>
                    <a:pt x="33" y="84"/>
                    <a:pt x="35" y="84"/>
                  </a:cubicBezTo>
                  <a:close/>
                  <a:moveTo>
                    <a:pt x="25" y="81"/>
                  </a:moveTo>
                  <a:cubicBezTo>
                    <a:pt x="26" y="81"/>
                    <a:pt x="27" y="82"/>
                    <a:pt x="28" y="82"/>
                  </a:cubicBezTo>
                  <a:cubicBezTo>
                    <a:pt x="29" y="84"/>
                    <a:pt x="30" y="84"/>
                    <a:pt x="31" y="85"/>
                  </a:cubicBezTo>
                  <a:cubicBezTo>
                    <a:pt x="31" y="85"/>
                    <a:pt x="31" y="86"/>
                    <a:pt x="31" y="87"/>
                  </a:cubicBezTo>
                  <a:cubicBezTo>
                    <a:pt x="31" y="89"/>
                    <a:pt x="32" y="91"/>
                    <a:pt x="32" y="92"/>
                  </a:cubicBezTo>
                  <a:cubicBezTo>
                    <a:pt x="32" y="93"/>
                    <a:pt x="33" y="94"/>
                    <a:pt x="33" y="96"/>
                  </a:cubicBezTo>
                  <a:cubicBezTo>
                    <a:pt x="32" y="97"/>
                    <a:pt x="31" y="98"/>
                    <a:pt x="30" y="101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7" y="101"/>
                  </a:cubicBezTo>
                  <a:cubicBezTo>
                    <a:pt x="23" y="97"/>
                    <a:pt x="22" y="98"/>
                    <a:pt x="18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9" y="94"/>
                    <a:pt x="20" y="94"/>
                    <a:pt x="22" y="93"/>
                  </a:cubicBezTo>
                  <a:cubicBezTo>
                    <a:pt x="23" y="93"/>
                    <a:pt x="23" y="92"/>
                    <a:pt x="23" y="92"/>
                  </a:cubicBezTo>
                  <a:cubicBezTo>
                    <a:pt x="23" y="91"/>
                    <a:pt x="23" y="91"/>
                    <a:pt x="23" y="90"/>
                  </a:cubicBezTo>
                  <a:cubicBezTo>
                    <a:pt x="22" y="88"/>
                    <a:pt x="21" y="87"/>
                    <a:pt x="21" y="86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2" y="85"/>
                    <a:pt x="22" y="84"/>
                    <a:pt x="24" y="82"/>
                  </a:cubicBezTo>
                  <a:cubicBezTo>
                    <a:pt x="24" y="81"/>
                    <a:pt x="25" y="81"/>
                    <a:pt x="25" y="81"/>
                  </a:cubicBezTo>
                  <a:close/>
                  <a:moveTo>
                    <a:pt x="14" y="96"/>
                  </a:moveTo>
                  <a:cubicBezTo>
                    <a:pt x="13" y="96"/>
                    <a:pt x="13" y="96"/>
                    <a:pt x="13" y="96"/>
                  </a:cubicBezTo>
                  <a:cubicBezTo>
                    <a:pt x="11" y="92"/>
                    <a:pt x="10" y="93"/>
                    <a:pt x="8" y="89"/>
                  </a:cubicBezTo>
                  <a:cubicBezTo>
                    <a:pt x="8" y="88"/>
                    <a:pt x="8" y="87"/>
                    <a:pt x="9" y="86"/>
                  </a:cubicBezTo>
                  <a:cubicBezTo>
                    <a:pt x="12" y="84"/>
                    <a:pt x="12" y="84"/>
                    <a:pt x="16" y="82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7" y="82"/>
                    <a:pt x="18" y="83"/>
                    <a:pt x="18" y="83"/>
                  </a:cubicBezTo>
                  <a:cubicBezTo>
                    <a:pt x="20" y="87"/>
                    <a:pt x="20" y="87"/>
                    <a:pt x="22" y="90"/>
                  </a:cubicBezTo>
                  <a:cubicBezTo>
                    <a:pt x="23" y="91"/>
                    <a:pt x="22" y="92"/>
                    <a:pt x="22" y="92"/>
                  </a:cubicBezTo>
                  <a:cubicBezTo>
                    <a:pt x="18" y="94"/>
                    <a:pt x="18" y="94"/>
                    <a:pt x="15" y="96"/>
                  </a:cubicBezTo>
                  <a:cubicBezTo>
                    <a:pt x="14" y="96"/>
                    <a:pt x="14" y="96"/>
                    <a:pt x="14" y="96"/>
                  </a:cubicBezTo>
                  <a:close/>
                  <a:moveTo>
                    <a:pt x="22" y="78"/>
                  </a:moveTo>
                  <a:cubicBezTo>
                    <a:pt x="23" y="78"/>
                    <a:pt x="24" y="79"/>
                    <a:pt x="24" y="81"/>
                  </a:cubicBezTo>
                  <a:cubicBezTo>
                    <a:pt x="24" y="81"/>
                    <a:pt x="23" y="81"/>
                    <a:pt x="23" y="81"/>
                  </a:cubicBezTo>
                  <a:cubicBezTo>
                    <a:pt x="22" y="83"/>
                    <a:pt x="21" y="84"/>
                    <a:pt x="20" y="85"/>
                  </a:cubicBezTo>
                  <a:cubicBezTo>
                    <a:pt x="20" y="85"/>
                    <a:pt x="20" y="84"/>
                    <a:pt x="19" y="83"/>
                  </a:cubicBezTo>
                  <a:cubicBezTo>
                    <a:pt x="18" y="82"/>
                    <a:pt x="17" y="81"/>
                    <a:pt x="16" y="81"/>
                  </a:cubicBezTo>
                  <a:cubicBezTo>
                    <a:pt x="16" y="81"/>
                    <a:pt x="16" y="81"/>
                    <a:pt x="15" y="81"/>
                  </a:cubicBezTo>
                  <a:cubicBezTo>
                    <a:pt x="13" y="83"/>
                    <a:pt x="12" y="83"/>
                    <a:pt x="10" y="85"/>
                  </a:cubicBezTo>
                  <a:cubicBezTo>
                    <a:pt x="10" y="85"/>
                    <a:pt x="10" y="85"/>
                    <a:pt x="9" y="85"/>
                  </a:cubicBezTo>
                  <a:cubicBezTo>
                    <a:pt x="9" y="84"/>
                    <a:pt x="9" y="83"/>
                    <a:pt x="9" y="81"/>
                  </a:cubicBezTo>
                  <a:cubicBezTo>
                    <a:pt x="9" y="79"/>
                    <a:pt x="10" y="79"/>
                    <a:pt x="11" y="79"/>
                  </a:cubicBezTo>
                  <a:cubicBezTo>
                    <a:pt x="16" y="79"/>
                    <a:pt x="16" y="78"/>
                    <a:pt x="22" y="78"/>
                  </a:cubicBezTo>
                  <a:close/>
                  <a:moveTo>
                    <a:pt x="4" y="87"/>
                  </a:moveTo>
                  <a:cubicBezTo>
                    <a:pt x="4" y="86"/>
                    <a:pt x="3" y="85"/>
                    <a:pt x="2" y="84"/>
                  </a:cubicBezTo>
                  <a:cubicBezTo>
                    <a:pt x="2" y="83"/>
                    <a:pt x="2" y="83"/>
                    <a:pt x="2" y="82"/>
                  </a:cubicBezTo>
                  <a:cubicBezTo>
                    <a:pt x="6" y="80"/>
                    <a:pt x="5" y="79"/>
                    <a:pt x="9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10" y="76"/>
                    <a:pt x="11" y="77"/>
                    <a:pt x="11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1" y="78"/>
                  </a:cubicBezTo>
                  <a:cubicBezTo>
                    <a:pt x="9" y="78"/>
                    <a:pt x="9" y="79"/>
                    <a:pt x="9" y="81"/>
                  </a:cubicBezTo>
                  <a:cubicBezTo>
                    <a:pt x="9" y="83"/>
                    <a:pt x="9" y="85"/>
                    <a:pt x="8" y="86"/>
                  </a:cubicBezTo>
                  <a:cubicBezTo>
                    <a:pt x="8" y="86"/>
                    <a:pt x="8" y="86"/>
                    <a:pt x="8" y="87"/>
                  </a:cubicBezTo>
                  <a:cubicBezTo>
                    <a:pt x="6" y="87"/>
                    <a:pt x="5" y="87"/>
                    <a:pt x="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93"/>
            <p:cNvSpPr>
              <a:spLocks/>
            </p:cNvSpPr>
            <p:nvPr/>
          </p:nvSpPr>
          <p:spPr bwMode="auto">
            <a:xfrm>
              <a:off x="4656026" y="3420071"/>
              <a:ext cx="44640" cy="28273"/>
            </a:xfrm>
            <a:custGeom>
              <a:avLst/>
              <a:gdLst>
                <a:gd name="T0" fmla="*/ 19 w 19"/>
                <a:gd name="T1" fmla="*/ 9 h 12"/>
                <a:gd name="T2" fmla="*/ 14 w 19"/>
                <a:gd name="T3" fmla="*/ 10 h 12"/>
                <a:gd name="T4" fmla="*/ 9 w 19"/>
                <a:gd name="T5" fmla="*/ 9 h 12"/>
                <a:gd name="T6" fmla="*/ 6 w 19"/>
                <a:gd name="T7" fmla="*/ 0 h 12"/>
                <a:gd name="T8" fmla="*/ 4 w 19"/>
                <a:gd name="T9" fmla="*/ 1 h 12"/>
                <a:gd name="T10" fmla="*/ 7 w 19"/>
                <a:gd name="T11" fmla="*/ 11 h 12"/>
                <a:gd name="T12" fmla="*/ 12 w 19"/>
                <a:gd name="T13" fmla="*/ 12 h 12"/>
                <a:gd name="T14" fmla="*/ 19 w 19"/>
                <a:gd name="T1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2">
                  <a:moveTo>
                    <a:pt x="19" y="9"/>
                  </a:moveTo>
                  <a:cubicBezTo>
                    <a:pt x="18" y="10"/>
                    <a:pt x="16" y="10"/>
                    <a:pt x="14" y="10"/>
                  </a:cubicBezTo>
                  <a:cubicBezTo>
                    <a:pt x="12" y="10"/>
                    <a:pt x="10" y="10"/>
                    <a:pt x="9" y="9"/>
                  </a:cubicBezTo>
                  <a:cubicBezTo>
                    <a:pt x="6" y="7"/>
                    <a:pt x="3" y="3"/>
                    <a:pt x="6" y="0"/>
                  </a:cubicBezTo>
                  <a:cubicBezTo>
                    <a:pt x="5" y="0"/>
                    <a:pt x="5" y="1"/>
                    <a:pt x="4" y="1"/>
                  </a:cubicBezTo>
                  <a:cubicBezTo>
                    <a:pt x="0" y="4"/>
                    <a:pt x="4" y="9"/>
                    <a:pt x="7" y="11"/>
                  </a:cubicBezTo>
                  <a:cubicBezTo>
                    <a:pt x="8" y="12"/>
                    <a:pt x="10" y="12"/>
                    <a:pt x="12" y="12"/>
                  </a:cubicBezTo>
                  <a:cubicBezTo>
                    <a:pt x="15" y="12"/>
                    <a:pt x="17" y="11"/>
                    <a:pt x="19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94"/>
            <p:cNvSpPr>
              <a:spLocks/>
            </p:cNvSpPr>
            <p:nvPr/>
          </p:nvSpPr>
          <p:spPr bwMode="auto">
            <a:xfrm>
              <a:off x="4644122" y="3210261"/>
              <a:ext cx="52080" cy="206835"/>
            </a:xfrm>
            <a:custGeom>
              <a:avLst/>
              <a:gdLst>
                <a:gd name="T0" fmla="*/ 10 w 22"/>
                <a:gd name="T1" fmla="*/ 2 h 87"/>
                <a:gd name="T2" fmla="*/ 12 w 22"/>
                <a:gd name="T3" fmla="*/ 2 h 87"/>
                <a:gd name="T4" fmla="*/ 14 w 22"/>
                <a:gd name="T5" fmla="*/ 4 h 87"/>
                <a:gd name="T6" fmla="*/ 7 w 22"/>
                <a:gd name="T7" fmla="*/ 26 h 87"/>
                <a:gd name="T8" fmla="*/ 16 w 22"/>
                <a:gd name="T9" fmla="*/ 43 h 87"/>
                <a:gd name="T10" fmla="*/ 2 w 22"/>
                <a:gd name="T11" fmla="*/ 67 h 87"/>
                <a:gd name="T12" fmla="*/ 5 w 22"/>
                <a:gd name="T13" fmla="*/ 78 h 87"/>
                <a:gd name="T14" fmla="*/ 15 w 22"/>
                <a:gd name="T15" fmla="*/ 79 h 87"/>
                <a:gd name="T16" fmla="*/ 11 w 22"/>
                <a:gd name="T17" fmla="*/ 87 h 87"/>
                <a:gd name="T18" fmla="*/ 11 w 22"/>
                <a:gd name="T19" fmla="*/ 87 h 87"/>
                <a:gd name="T20" fmla="*/ 18 w 22"/>
                <a:gd name="T21" fmla="*/ 78 h 87"/>
                <a:gd name="T22" fmla="*/ 7 w 22"/>
                <a:gd name="T23" fmla="*/ 76 h 87"/>
                <a:gd name="T24" fmla="*/ 4 w 22"/>
                <a:gd name="T25" fmla="*/ 65 h 87"/>
                <a:gd name="T26" fmla="*/ 18 w 22"/>
                <a:gd name="T27" fmla="*/ 41 h 87"/>
                <a:gd name="T28" fmla="*/ 9 w 22"/>
                <a:gd name="T29" fmla="*/ 25 h 87"/>
                <a:gd name="T30" fmla="*/ 17 w 22"/>
                <a:gd name="T31" fmla="*/ 2 h 87"/>
                <a:gd name="T32" fmla="*/ 14 w 22"/>
                <a:gd name="T33" fmla="*/ 0 h 87"/>
                <a:gd name="T34" fmla="*/ 10 w 22"/>
                <a:gd name="T35" fmla="*/ 2 h 87"/>
                <a:gd name="T36" fmla="*/ 10 w 22"/>
                <a:gd name="T37" fmla="*/ 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87">
                  <a:moveTo>
                    <a:pt x="10" y="2"/>
                  </a:moveTo>
                  <a:cubicBezTo>
                    <a:pt x="11" y="2"/>
                    <a:pt x="11" y="2"/>
                    <a:pt x="12" y="2"/>
                  </a:cubicBezTo>
                  <a:cubicBezTo>
                    <a:pt x="13" y="2"/>
                    <a:pt x="14" y="2"/>
                    <a:pt x="14" y="4"/>
                  </a:cubicBezTo>
                  <a:cubicBezTo>
                    <a:pt x="18" y="11"/>
                    <a:pt x="9" y="22"/>
                    <a:pt x="7" y="26"/>
                  </a:cubicBezTo>
                  <a:cubicBezTo>
                    <a:pt x="2" y="37"/>
                    <a:pt x="13" y="37"/>
                    <a:pt x="16" y="43"/>
                  </a:cubicBezTo>
                  <a:cubicBezTo>
                    <a:pt x="20" y="50"/>
                    <a:pt x="4" y="62"/>
                    <a:pt x="2" y="67"/>
                  </a:cubicBezTo>
                  <a:cubicBezTo>
                    <a:pt x="0" y="72"/>
                    <a:pt x="2" y="75"/>
                    <a:pt x="5" y="78"/>
                  </a:cubicBezTo>
                  <a:cubicBezTo>
                    <a:pt x="8" y="80"/>
                    <a:pt x="12" y="79"/>
                    <a:pt x="15" y="79"/>
                  </a:cubicBezTo>
                  <a:cubicBezTo>
                    <a:pt x="18" y="80"/>
                    <a:pt x="15" y="84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5" y="85"/>
                    <a:pt x="21" y="78"/>
                    <a:pt x="18" y="78"/>
                  </a:cubicBezTo>
                  <a:cubicBezTo>
                    <a:pt x="14" y="77"/>
                    <a:pt x="11" y="78"/>
                    <a:pt x="7" y="76"/>
                  </a:cubicBezTo>
                  <a:cubicBezTo>
                    <a:pt x="4" y="74"/>
                    <a:pt x="2" y="70"/>
                    <a:pt x="4" y="65"/>
                  </a:cubicBezTo>
                  <a:cubicBezTo>
                    <a:pt x="6" y="60"/>
                    <a:pt x="22" y="48"/>
                    <a:pt x="18" y="41"/>
                  </a:cubicBezTo>
                  <a:cubicBezTo>
                    <a:pt x="15" y="35"/>
                    <a:pt x="5" y="35"/>
                    <a:pt x="9" y="25"/>
                  </a:cubicBezTo>
                  <a:cubicBezTo>
                    <a:pt x="11" y="20"/>
                    <a:pt x="20" y="9"/>
                    <a:pt x="17" y="2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3" y="0"/>
                    <a:pt x="12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95"/>
            <p:cNvSpPr>
              <a:spLocks/>
            </p:cNvSpPr>
            <p:nvPr/>
          </p:nvSpPr>
          <p:spPr bwMode="auto">
            <a:xfrm>
              <a:off x="3961123" y="3037651"/>
              <a:ext cx="55056" cy="110113"/>
            </a:xfrm>
            <a:custGeom>
              <a:avLst/>
              <a:gdLst>
                <a:gd name="T0" fmla="*/ 23 w 23"/>
                <a:gd name="T1" fmla="*/ 18 h 46"/>
                <a:gd name="T2" fmla="*/ 23 w 23"/>
                <a:gd name="T3" fmla="*/ 15 h 46"/>
                <a:gd name="T4" fmla="*/ 23 w 23"/>
                <a:gd name="T5" fmla="*/ 15 h 46"/>
                <a:gd name="T6" fmla="*/ 7 w 23"/>
                <a:gd name="T7" fmla="*/ 1 h 46"/>
                <a:gd name="T8" fmla="*/ 6 w 23"/>
                <a:gd name="T9" fmla="*/ 0 h 46"/>
                <a:gd name="T10" fmla="*/ 5 w 23"/>
                <a:gd name="T11" fmla="*/ 0 h 46"/>
                <a:gd name="T12" fmla="*/ 3 w 23"/>
                <a:gd name="T13" fmla="*/ 0 h 46"/>
                <a:gd name="T14" fmla="*/ 1 w 23"/>
                <a:gd name="T15" fmla="*/ 0 h 46"/>
                <a:gd name="T16" fmla="*/ 0 w 23"/>
                <a:gd name="T17" fmla="*/ 3 h 46"/>
                <a:gd name="T18" fmla="*/ 0 w 23"/>
                <a:gd name="T19" fmla="*/ 9 h 46"/>
                <a:gd name="T20" fmla="*/ 15 w 23"/>
                <a:gd name="T21" fmla="*/ 46 h 46"/>
                <a:gd name="T22" fmla="*/ 17 w 23"/>
                <a:gd name="T23" fmla="*/ 40 h 46"/>
                <a:gd name="T24" fmla="*/ 16 w 23"/>
                <a:gd name="T25" fmla="*/ 39 h 46"/>
                <a:gd name="T26" fmla="*/ 10 w 23"/>
                <a:gd name="T27" fmla="*/ 25 h 46"/>
                <a:gd name="T28" fmla="*/ 7 w 23"/>
                <a:gd name="T29" fmla="*/ 13 h 46"/>
                <a:gd name="T30" fmla="*/ 7 w 23"/>
                <a:gd name="T31" fmla="*/ 9 h 46"/>
                <a:gd name="T32" fmla="*/ 9 w 23"/>
                <a:gd name="T33" fmla="*/ 13 h 46"/>
                <a:gd name="T34" fmla="*/ 15 w 23"/>
                <a:gd name="T35" fmla="*/ 23 h 46"/>
                <a:gd name="T36" fmla="*/ 18 w 23"/>
                <a:gd name="T37" fmla="*/ 34 h 46"/>
                <a:gd name="T38" fmla="*/ 20 w 23"/>
                <a:gd name="T39" fmla="*/ 27 h 46"/>
                <a:gd name="T40" fmla="*/ 20 w 23"/>
                <a:gd name="T41" fmla="*/ 24 h 46"/>
                <a:gd name="T42" fmla="*/ 21 w 23"/>
                <a:gd name="T43" fmla="*/ 22 h 46"/>
                <a:gd name="T44" fmla="*/ 21 w 23"/>
                <a:gd name="T45" fmla="*/ 20 h 46"/>
                <a:gd name="T46" fmla="*/ 23 w 23"/>
                <a:gd name="T47" fmla="*/ 1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" h="46">
                  <a:moveTo>
                    <a:pt x="23" y="18"/>
                  </a:moveTo>
                  <a:cubicBezTo>
                    <a:pt x="22" y="17"/>
                    <a:pt x="23" y="16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39"/>
                    <a:pt x="16" y="39"/>
                    <a:pt x="16" y="39"/>
                  </a:cubicBezTo>
                  <a:cubicBezTo>
                    <a:pt x="15" y="35"/>
                    <a:pt x="11" y="29"/>
                    <a:pt x="10" y="25"/>
                  </a:cubicBezTo>
                  <a:cubicBezTo>
                    <a:pt x="8" y="20"/>
                    <a:pt x="8" y="15"/>
                    <a:pt x="7" y="13"/>
                  </a:cubicBezTo>
                  <a:cubicBezTo>
                    <a:pt x="7" y="11"/>
                    <a:pt x="6" y="10"/>
                    <a:pt x="7" y="9"/>
                  </a:cubicBezTo>
                  <a:cubicBezTo>
                    <a:pt x="7" y="9"/>
                    <a:pt x="8" y="11"/>
                    <a:pt x="9" y="13"/>
                  </a:cubicBezTo>
                  <a:cubicBezTo>
                    <a:pt x="11" y="15"/>
                    <a:pt x="13" y="19"/>
                    <a:pt x="15" y="23"/>
                  </a:cubicBezTo>
                  <a:cubicBezTo>
                    <a:pt x="16" y="26"/>
                    <a:pt x="17" y="31"/>
                    <a:pt x="18" y="34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19" y="25"/>
                    <a:pt x="20" y="24"/>
                  </a:cubicBezTo>
                  <a:cubicBezTo>
                    <a:pt x="20" y="23"/>
                    <a:pt x="20" y="22"/>
                    <a:pt x="21" y="22"/>
                  </a:cubicBezTo>
                  <a:cubicBezTo>
                    <a:pt x="21" y="21"/>
                    <a:pt x="21" y="20"/>
                    <a:pt x="21" y="20"/>
                  </a:cubicBezTo>
                  <a:cubicBezTo>
                    <a:pt x="22" y="19"/>
                    <a:pt x="22" y="18"/>
                    <a:pt x="23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96"/>
            <p:cNvSpPr>
              <a:spLocks noEditPoints="1"/>
            </p:cNvSpPr>
            <p:nvPr/>
          </p:nvSpPr>
          <p:spPr bwMode="auto">
            <a:xfrm>
              <a:off x="4013203" y="3073364"/>
              <a:ext cx="133921" cy="180050"/>
            </a:xfrm>
            <a:custGeom>
              <a:avLst/>
              <a:gdLst>
                <a:gd name="T0" fmla="*/ 5 w 56"/>
                <a:gd name="T1" fmla="*/ 37 h 75"/>
                <a:gd name="T2" fmla="*/ 8 w 56"/>
                <a:gd name="T3" fmla="*/ 39 h 75"/>
                <a:gd name="T4" fmla="*/ 11 w 56"/>
                <a:gd name="T5" fmla="*/ 39 h 75"/>
                <a:gd name="T6" fmla="*/ 12 w 56"/>
                <a:gd name="T7" fmla="*/ 39 h 75"/>
                <a:gd name="T8" fmla="*/ 12 w 56"/>
                <a:gd name="T9" fmla="*/ 39 h 75"/>
                <a:gd name="T10" fmla="*/ 36 w 56"/>
                <a:gd name="T11" fmla="*/ 60 h 75"/>
                <a:gd name="T12" fmla="*/ 47 w 56"/>
                <a:gd name="T13" fmla="*/ 74 h 75"/>
                <a:gd name="T14" fmla="*/ 50 w 56"/>
                <a:gd name="T15" fmla="*/ 74 h 75"/>
                <a:gd name="T16" fmla="*/ 54 w 56"/>
                <a:gd name="T17" fmla="*/ 68 h 75"/>
                <a:gd name="T18" fmla="*/ 40 w 56"/>
                <a:gd name="T19" fmla="*/ 45 h 75"/>
                <a:gd name="T20" fmla="*/ 39 w 56"/>
                <a:gd name="T21" fmla="*/ 31 h 75"/>
                <a:gd name="T22" fmla="*/ 50 w 56"/>
                <a:gd name="T23" fmla="*/ 6 h 75"/>
                <a:gd name="T24" fmla="*/ 45 w 56"/>
                <a:gd name="T25" fmla="*/ 1 h 75"/>
                <a:gd name="T26" fmla="*/ 19 w 56"/>
                <a:gd name="T27" fmla="*/ 7 h 75"/>
                <a:gd name="T28" fmla="*/ 11 w 56"/>
                <a:gd name="T29" fmla="*/ 7 h 75"/>
                <a:gd name="T30" fmla="*/ 11 w 56"/>
                <a:gd name="T31" fmla="*/ 8 h 75"/>
                <a:gd name="T32" fmla="*/ 10 w 56"/>
                <a:gd name="T33" fmla="*/ 9 h 75"/>
                <a:gd name="T34" fmla="*/ 10 w 56"/>
                <a:gd name="T35" fmla="*/ 11 h 75"/>
                <a:gd name="T36" fmla="*/ 9 w 56"/>
                <a:gd name="T37" fmla="*/ 12 h 75"/>
                <a:gd name="T38" fmla="*/ 9 w 56"/>
                <a:gd name="T39" fmla="*/ 14 h 75"/>
                <a:gd name="T40" fmla="*/ 6 w 56"/>
                <a:gd name="T41" fmla="*/ 17 h 75"/>
                <a:gd name="T42" fmla="*/ 0 w 56"/>
                <a:gd name="T43" fmla="*/ 39 h 75"/>
                <a:gd name="T44" fmla="*/ 1 w 56"/>
                <a:gd name="T45" fmla="*/ 40 h 75"/>
                <a:gd name="T46" fmla="*/ 1 w 56"/>
                <a:gd name="T47" fmla="*/ 42 h 75"/>
                <a:gd name="T48" fmla="*/ 4 w 56"/>
                <a:gd name="T49" fmla="*/ 40 h 75"/>
                <a:gd name="T50" fmla="*/ 4 w 56"/>
                <a:gd name="T51" fmla="*/ 39 h 75"/>
                <a:gd name="T52" fmla="*/ 5 w 56"/>
                <a:gd name="T53" fmla="*/ 37 h 75"/>
                <a:gd name="T54" fmla="*/ 4 w 56"/>
                <a:gd name="T55" fmla="*/ 32 h 75"/>
                <a:gd name="T56" fmla="*/ 11 w 56"/>
                <a:gd name="T57" fmla="*/ 27 h 75"/>
                <a:gd name="T58" fmla="*/ 23 w 56"/>
                <a:gd name="T59" fmla="*/ 17 h 75"/>
                <a:gd name="T60" fmla="*/ 34 w 56"/>
                <a:gd name="T61" fmla="*/ 13 h 75"/>
                <a:gd name="T62" fmla="*/ 38 w 56"/>
                <a:gd name="T63" fmla="*/ 11 h 75"/>
                <a:gd name="T64" fmla="*/ 35 w 56"/>
                <a:gd name="T65" fmla="*/ 15 h 75"/>
                <a:gd name="T66" fmla="*/ 26 w 56"/>
                <a:gd name="T67" fmla="*/ 22 h 75"/>
                <a:gd name="T68" fmla="*/ 13 w 56"/>
                <a:gd name="T69" fmla="*/ 30 h 75"/>
                <a:gd name="T70" fmla="*/ 5 w 56"/>
                <a:gd name="T71" fmla="*/ 34 h 75"/>
                <a:gd name="T72" fmla="*/ 4 w 56"/>
                <a:gd name="T73" fmla="*/ 3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6" h="75">
                  <a:moveTo>
                    <a:pt x="5" y="37"/>
                  </a:moveTo>
                  <a:cubicBezTo>
                    <a:pt x="5" y="37"/>
                    <a:pt x="7" y="38"/>
                    <a:pt x="8" y="39"/>
                  </a:cubicBezTo>
                  <a:cubicBezTo>
                    <a:pt x="10" y="39"/>
                    <a:pt x="11" y="3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6" y="39"/>
                    <a:pt x="24" y="46"/>
                    <a:pt x="36" y="60"/>
                  </a:cubicBezTo>
                  <a:cubicBezTo>
                    <a:pt x="40" y="64"/>
                    <a:pt x="44" y="69"/>
                    <a:pt x="47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4" y="75"/>
                    <a:pt x="56" y="72"/>
                    <a:pt x="54" y="68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37" y="41"/>
                    <a:pt x="37" y="35"/>
                    <a:pt x="39" y="3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1" y="2"/>
                    <a:pt x="49" y="0"/>
                    <a:pt x="45" y="1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7" y="8"/>
                    <a:pt x="14" y="8"/>
                    <a:pt x="11" y="7"/>
                  </a:cubicBezTo>
                  <a:cubicBezTo>
                    <a:pt x="11" y="7"/>
                    <a:pt x="11" y="8"/>
                    <a:pt x="11" y="8"/>
                  </a:cubicBezTo>
                  <a:cubicBezTo>
                    <a:pt x="11" y="8"/>
                    <a:pt x="10" y="9"/>
                    <a:pt x="10" y="9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9" y="15"/>
                    <a:pt x="7" y="16"/>
                    <a:pt x="6" y="1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1" y="40"/>
                    <a:pt x="1" y="40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2" y="41"/>
                    <a:pt x="3" y="41"/>
                    <a:pt x="4" y="40"/>
                  </a:cubicBezTo>
                  <a:cubicBezTo>
                    <a:pt x="4" y="40"/>
                    <a:pt x="4" y="40"/>
                    <a:pt x="4" y="39"/>
                  </a:cubicBezTo>
                  <a:cubicBezTo>
                    <a:pt x="3" y="38"/>
                    <a:pt x="4" y="37"/>
                    <a:pt x="5" y="37"/>
                  </a:cubicBezTo>
                  <a:close/>
                  <a:moveTo>
                    <a:pt x="4" y="32"/>
                  </a:moveTo>
                  <a:cubicBezTo>
                    <a:pt x="4" y="31"/>
                    <a:pt x="8" y="29"/>
                    <a:pt x="11" y="27"/>
                  </a:cubicBezTo>
                  <a:cubicBezTo>
                    <a:pt x="14" y="24"/>
                    <a:pt x="19" y="20"/>
                    <a:pt x="23" y="17"/>
                  </a:cubicBezTo>
                  <a:cubicBezTo>
                    <a:pt x="27" y="15"/>
                    <a:pt x="32" y="13"/>
                    <a:pt x="34" y="13"/>
                  </a:cubicBezTo>
                  <a:cubicBezTo>
                    <a:pt x="35" y="12"/>
                    <a:pt x="37" y="11"/>
                    <a:pt x="38" y="11"/>
                  </a:cubicBezTo>
                  <a:cubicBezTo>
                    <a:pt x="38" y="12"/>
                    <a:pt x="36" y="13"/>
                    <a:pt x="35" y="15"/>
                  </a:cubicBezTo>
                  <a:cubicBezTo>
                    <a:pt x="33" y="16"/>
                    <a:pt x="29" y="20"/>
                    <a:pt x="26" y="22"/>
                  </a:cubicBezTo>
                  <a:cubicBezTo>
                    <a:pt x="22" y="25"/>
                    <a:pt x="16" y="27"/>
                    <a:pt x="13" y="30"/>
                  </a:cubicBezTo>
                  <a:cubicBezTo>
                    <a:pt x="10" y="32"/>
                    <a:pt x="7" y="34"/>
                    <a:pt x="5" y="34"/>
                  </a:cubicBezTo>
                  <a:cubicBezTo>
                    <a:pt x="4" y="34"/>
                    <a:pt x="3" y="33"/>
                    <a:pt x="4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97"/>
            <p:cNvSpPr>
              <a:spLocks/>
            </p:cNvSpPr>
            <p:nvPr/>
          </p:nvSpPr>
          <p:spPr bwMode="auto">
            <a:xfrm>
              <a:off x="3873329" y="3113540"/>
              <a:ext cx="111601" cy="93746"/>
            </a:xfrm>
            <a:custGeom>
              <a:avLst/>
              <a:gdLst>
                <a:gd name="T0" fmla="*/ 5 w 47"/>
                <a:gd name="T1" fmla="*/ 31 h 39"/>
                <a:gd name="T2" fmla="*/ 25 w 47"/>
                <a:gd name="T3" fmla="*/ 39 h 39"/>
                <a:gd name="T4" fmla="*/ 37 w 47"/>
                <a:gd name="T5" fmla="*/ 34 h 39"/>
                <a:gd name="T6" fmla="*/ 47 w 47"/>
                <a:gd name="T7" fmla="*/ 30 h 39"/>
                <a:gd name="T8" fmla="*/ 44 w 47"/>
                <a:gd name="T9" fmla="*/ 23 h 39"/>
                <a:gd name="T10" fmla="*/ 32 w 47"/>
                <a:gd name="T11" fmla="*/ 26 h 39"/>
                <a:gd name="T12" fmla="*/ 20 w 47"/>
                <a:gd name="T13" fmla="*/ 27 h 39"/>
                <a:gd name="T14" fmla="*/ 16 w 47"/>
                <a:gd name="T15" fmla="*/ 26 h 39"/>
                <a:gd name="T16" fmla="*/ 20 w 47"/>
                <a:gd name="T17" fmla="*/ 24 h 39"/>
                <a:gd name="T18" fmla="*/ 32 w 47"/>
                <a:gd name="T19" fmla="*/ 21 h 39"/>
                <a:gd name="T20" fmla="*/ 43 w 47"/>
                <a:gd name="T21" fmla="*/ 20 h 39"/>
                <a:gd name="T22" fmla="*/ 35 w 47"/>
                <a:gd name="T23" fmla="*/ 0 h 39"/>
                <a:gd name="T24" fmla="*/ 27 w 47"/>
                <a:gd name="T25" fmla="*/ 10 h 39"/>
                <a:gd name="T26" fmla="*/ 4 w 47"/>
                <a:gd name="T27" fmla="*/ 24 h 39"/>
                <a:gd name="T28" fmla="*/ 5 w 47"/>
                <a:gd name="T29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39">
                  <a:moveTo>
                    <a:pt x="5" y="31"/>
                  </a:moveTo>
                  <a:cubicBezTo>
                    <a:pt x="25" y="39"/>
                    <a:pt x="25" y="39"/>
                    <a:pt x="25" y="39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9" y="33"/>
                    <a:pt x="43" y="32"/>
                    <a:pt x="47" y="30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0" y="24"/>
                    <a:pt x="36" y="26"/>
                    <a:pt x="32" y="26"/>
                  </a:cubicBezTo>
                  <a:cubicBezTo>
                    <a:pt x="27" y="27"/>
                    <a:pt x="22" y="27"/>
                    <a:pt x="20" y="27"/>
                  </a:cubicBezTo>
                  <a:cubicBezTo>
                    <a:pt x="19" y="27"/>
                    <a:pt x="17" y="27"/>
                    <a:pt x="16" y="26"/>
                  </a:cubicBezTo>
                  <a:cubicBezTo>
                    <a:pt x="16" y="26"/>
                    <a:pt x="18" y="25"/>
                    <a:pt x="20" y="24"/>
                  </a:cubicBezTo>
                  <a:cubicBezTo>
                    <a:pt x="22" y="24"/>
                    <a:pt x="27" y="22"/>
                    <a:pt x="32" y="21"/>
                  </a:cubicBezTo>
                  <a:cubicBezTo>
                    <a:pt x="35" y="21"/>
                    <a:pt x="39" y="20"/>
                    <a:pt x="43" y="2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4"/>
                    <a:pt x="31" y="8"/>
                    <a:pt x="27" y="10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0" y="26"/>
                    <a:pt x="0" y="29"/>
                    <a:pt x="5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98"/>
            <p:cNvSpPr>
              <a:spLocks/>
            </p:cNvSpPr>
            <p:nvPr/>
          </p:nvSpPr>
          <p:spPr bwMode="auto">
            <a:xfrm>
              <a:off x="3882257" y="2911169"/>
              <a:ext cx="19344" cy="28273"/>
            </a:xfrm>
            <a:custGeom>
              <a:avLst/>
              <a:gdLst>
                <a:gd name="T0" fmla="*/ 4 w 8"/>
                <a:gd name="T1" fmla="*/ 12 h 12"/>
                <a:gd name="T2" fmla="*/ 5 w 8"/>
                <a:gd name="T3" fmla="*/ 12 h 12"/>
                <a:gd name="T4" fmla="*/ 6 w 8"/>
                <a:gd name="T5" fmla="*/ 11 h 12"/>
                <a:gd name="T6" fmla="*/ 8 w 8"/>
                <a:gd name="T7" fmla="*/ 10 h 12"/>
                <a:gd name="T8" fmla="*/ 8 w 8"/>
                <a:gd name="T9" fmla="*/ 10 h 12"/>
                <a:gd name="T10" fmla="*/ 8 w 8"/>
                <a:gd name="T11" fmla="*/ 10 h 12"/>
                <a:gd name="T12" fmla="*/ 4 w 8"/>
                <a:gd name="T13" fmla="*/ 1 h 12"/>
                <a:gd name="T14" fmla="*/ 2 w 8"/>
                <a:gd name="T15" fmla="*/ 0 h 12"/>
                <a:gd name="T16" fmla="*/ 1 w 8"/>
                <a:gd name="T17" fmla="*/ 3 h 12"/>
                <a:gd name="T18" fmla="*/ 4 w 8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2">
                  <a:moveTo>
                    <a:pt x="4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lnTo>
                    <a:pt x="4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99"/>
            <p:cNvSpPr>
              <a:spLocks/>
            </p:cNvSpPr>
            <p:nvPr/>
          </p:nvSpPr>
          <p:spPr bwMode="auto">
            <a:xfrm>
              <a:off x="3934338" y="3036163"/>
              <a:ext cx="61008" cy="139874"/>
            </a:xfrm>
            <a:custGeom>
              <a:avLst/>
              <a:gdLst>
                <a:gd name="T0" fmla="*/ 0 w 25"/>
                <a:gd name="T1" fmla="*/ 2 h 59"/>
                <a:gd name="T2" fmla="*/ 23 w 25"/>
                <a:gd name="T3" fmla="*/ 59 h 59"/>
                <a:gd name="T4" fmla="*/ 25 w 25"/>
                <a:gd name="T5" fmla="*/ 53 h 59"/>
                <a:gd name="T6" fmla="*/ 3 w 25"/>
                <a:gd name="T7" fmla="*/ 0 h 59"/>
                <a:gd name="T8" fmla="*/ 0 w 25"/>
                <a:gd name="T9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9">
                  <a:moveTo>
                    <a:pt x="0" y="2"/>
                  </a:moveTo>
                  <a:cubicBezTo>
                    <a:pt x="23" y="59"/>
                    <a:pt x="23" y="59"/>
                    <a:pt x="23" y="59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400"/>
            <p:cNvSpPr>
              <a:spLocks/>
            </p:cNvSpPr>
            <p:nvPr/>
          </p:nvSpPr>
          <p:spPr bwMode="auto">
            <a:xfrm>
              <a:off x="3782561" y="2945394"/>
              <a:ext cx="297603" cy="138386"/>
            </a:xfrm>
            <a:custGeom>
              <a:avLst/>
              <a:gdLst>
                <a:gd name="T0" fmla="*/ 49 w 125"/>
                <a:gd name="T1" fmla="*/ 1 h 58"/>
                <a:gd name="T2" fmla="*/ 49 w 125"/>
                <a:gd name="T3" fmla="*/ 1 h 58"/>
                <a:gd name="T4" fmla="*/ 2 w 125"/>
                <a:gd name="T5" fmla="*/ 54 h 58"/>
                <a:gd name="T6" fmla="*/ 0 w 125"/>
                <a:gd name="T7" fmla="*/ 56 h 58"/>
                <a:gd name="T8" fmla="*/ 1 w 125"/>
                <a:gd name="T9" fmla="*/ 58 h 58"/>
                <a:gd name="T10" fmla="*/ 2 w 125"/>
                <a:gd name="T11" fmla="*/ 57 h 58"/>
                <a:gd name="T12" fmla="*/ 8 w 125"/>
                <a:gd name="T13" fmla="*/ 53 h 58"/>
                <a:gd name="T14" fmla="*/ 11 w 125"/>
                <a:gd name="T15" fmla="*/ 52 h 58"/>
                <a:gd name="T16" fmla="*/ 18 w 125"/>
                <a:gd name="T17" fmla="*/ 51 h 58"/>
                <a:gd name="T18" fmla="*/ 22 w 125"/>
                <a:gd name="T19" fmla="*/ 51 h 58"/>
                <a:gd name="T20" fmla="*/ 25 w 125"/>
                <a:gd name="T21" fmla="*/ 52 h 58"/>
                <a:gd name="T22" fmla="*/ 25 w 125"/>
                <a:gd name="T23" fmla="*/ 53 h 58"/>
                <a:gd name="T24" fmla="*/ 25 w 125"/>
                <a:gd name="T25" fmla="*/ 55 h 58"/>
                <a:gd name="T26" fmla="*/ 26 w 125"/>
                <a:gd name="T27" fmla="*/ 55 h 58"/>
                <a:gd name="T28" fmla="*/ 27 w 125"/>
                <a:gd name="T29" fmla="*/ 55 h 58"/>
                <a:gd name="T30" fmla="*/ 28 w 125"/>
                <a:gd name="T31" fmla="*/ 52 h 58"/>
                <a:gd name="T32" fmla="*/ 32 w 125"/>
                <a:gd name="T33" fmla="*/ 48 h 58"/>
                <a:gd name="T34" fmla="*/ 42 w 125"/>
                <a:gd name="T35" fmla="*/ 44 h 58"/>
                <a:gd name="T36" fmla="*/ 45 w 125"/>
                <a:gd name="T37" fmla="*/ 43 h 58"/>
                <a:gd name="T38" fmla="*/ 49 w 125"/>
                <a:gd name="T39" fmla="*/ 43 h 58"/>
                <a:gd name="T40" fmla="*/ 52 w 125"/>
                <a:gd name="T41" fmla="*/ 43 h 58"/>
                <a:gd name="T42" fmla="*/ 53 w 125"/>
                <a:gd name="T43" fmla="*/ 46 h 58"/>
                <a:gd name="T44" fmla="*/ 54 w 125"/>
                <a:gd name="T45" fmla="*/ 45 h 58"/>
                <a:gd name="T46" fmla="*/ 54 w 125"/>
                <a:gd name="T47" fmla="*/ 44 h 58"/>
                <a:gd name="T48" fmla="*/ 54 w 125"/>
                <a:gd name="T49" fmla="*/ 42 h 58"/>
                <a:gd name="T50" fmla="*/ 60 w 125"/>
                <a:gd name="T51" fmla="*/ 37 h 58"/>
                <a:gd name="T52" fmla="*/ 71 w 125"/>
                <a:gd name="T53" fmla="*/ 33 h 58"/>
                <a:gd name="T54" fmla="*/ 75 w 125"/>
                <a:gd name="T55" fmla="*/ 33 h 58"/>
                <a:gd name="T56" fmla="*/ 78 w 125"/>
                <a:gd name="T57" fmla="*/ 35 h 58"/>
                <a:gd name="T58" fmla="*/ 78 w 125"/>
                <a:gd name="T59" fmla="*/ 35 h 58"/>
                <a:gd name="T60" fmla="*/ 79 w 125"/>
                <a:gd name="T61" fmla="*/ 33 h 58"/>
                <a:gd name="T62" fmla="*/ 86 w 125"/>
                <a:gd name="T63" fmla="*/ 25 h 58"/>
                <a:gd name="T64" fmla="*/ 91 w 125"/>
                <a:gd name="T65" fmla="*/ 23 h 58"/>
                <a:gd name="T66" fmla="*/ 94 w 125"/>
                <a:gd name="T67" fmla="*/ 22 h 58"/>
                <a:gd name="T68" fmla="*/ 97 w 125"/>
                <a:gd name="T69" fmla="*/ 21 h 58"/>
                <a:gd name="T70" fmla="*/ 104 w 125"/>
                <a:gd name="T71" fmla="*/ 23 h 58"/>
                <a:gd name="T72" fmla="*/ 105 w 125"/>
                <a:gd name="T73" fmla="*/ 23 h 58"/>
                <a:gd name="T74" fmla="*/ 105 w 125"/>
                <a:gd name="T75" fmla="*/ 22 h 58"/>
                <a:gd name="T76" fmla="*/ 103 w 125"/>
                <a:gd name="T77" fmla="*/ 20 h 58"/>
                <a:gd name="T78" fmla="*/ 121 w 125"/>
                <a:gd name="T79" fmla="*/ 8 h 58"/>
                <a:gd name="T80" fmla="*/ 123 w 125"/>
                <a:gd name="T81" fmla="*/ 8 h 58"/>
                <a:gd name="T82" fmla="*/ 124 w 125"/>
                <a:gd name="T83" fmla="*/ 8 h 58"/>
                <a:gd name="T84" fmla="*/ 125 w 125"/>
                <a:gd name="T85" fmla="*/ 7 h 58"/>
                <a:gd name="T86" fmla="*/ 124 w 125"/>
                <a:gd name="T87" fmla="*/ 5 h 58"/>
                <a:gd name="T88" fmla="*/ 51 w 125"/>
                <a:gd name="T89" fmla="*/ 0 h 58"/>
                <a:gd name="T90" fmla="*/ 50 w 125"/>
                <a:gd name="T91" fmla="*/ 0 h 58"/>
                <a:gd name="T92" fmla="*/ 50 w 125"/>
                <a:gd name="T9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5" h="58">
                  <a:moveTo>
                    <a:pt x="50" y="0"/>
                  </a:moveTo>
                  <a:cubicBezTo>
                    <a:pt x="50" y="0"/>
                    <a:pt x="49" y="0"/>
                    <a:pt x="49" y="0"/>
                  </a:cubicBezTo>
                  <a:cubicBezTo>
                    <a:pt x="49" y="0"/>
                    <a:pt x="49" y="0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7"/>
                    <a:pt x="0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8"/>
                    <a:pt x="2" y="58"/>
                    <a:pt x="2" y="57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6" y="54"/>
                    <a:pt x="7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53"/>
                    <a:pt x="10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2" y="52"/>
                    <a:pt x="13" y="52"/>
                    <a:pt x="14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7" y="51"/>
                    <a:pt x="18" y="51"/>
                  </a:cubicBezTo>
                  <a:cubicBezTo>
                    <a:pt x="18" y="51"/>
                    <a:pt x="18" y="51"/>
                    <a:pt x="19" y="51"/>
                  </a:cubicBezTo>
                  <a:cubicBezTo>
                    <a:pt x="20" y="51"/>
                    <a:pt x="21" y="51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3" y="51"/>
                    <a:pt x="23" y="52"/>
                  </a:cubicBezTo>
                  <a:cubicBezTo>
                    <a:pt x="23" y="52"/>
                    <a:pt x="23" y="52"/>
                    <a:pt x="24" y="52"/>
                  </a:cubicBezTo>
                  <a:cubicBezTo>
                    <a:pt x="24" y="52"/>
                    <a:pt x="24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4" y="53"/>
                    <a:pt x="24" y="53"/>
                    <a:pt x="24" y="54"/>
                  </a:cubicBezTo>
                  <a:cubicBezTo>
                    <a:pt x="24" y="54"/>
                    <a:pt x="25" y="55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6" y="55"/>
                    <a:pt x="26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5"/>
                    <a:pt x="26" y="55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7" y="55"/>
                    <a:pt x="27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30" y="50"/>
                    <a:pt x="31" y="49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47"/>
                    <a:pt x="37" y="46"/>
                    <a:pt x="39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4"/>
                    <a:pt x="41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4"/>
                    <a:pt x="44" y="43"/>
                    <a:pt x="44" y="43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6" y="43"/>
                    <a:pt x="46" y="43"/>
                    <a:pt x="47" y="43"/>
                  </a:cubicBezTo>
                  <a:cubicBezTo>
                    <a:pt x="47" y="43"/>
                    <a:pt x="47" y="43"/>
                    <a:pt x="48" y="43"/>
                  </a:cubicBezTo>
                  <a:cubicBezTo>
                    <a:pt x="48" y="43"/>
                    <a:pt x="49" y="43"/>
                    <a:pt x="49" y="43"/>
                  </a:cubicBezTo>
                  <a:cubicBezTo>
                    <a:pt x="49" y="43"/>
                    <a:pt x="50" y="43"/>
                    <a:pt x="50" y="43"/>
                  </a:cubicBezTo>
                  <a:cubicBezTo>
                    <a:pt x="50" y="43"/>
                    <a:pt x="50" y="43"/>
                    <a:pt x="51" y="43"/>
                  </a:cubicBezTo>
                  <a:cubicBezTo>
                    <a:pt x="51" y="43"/>
                    <a:pt x="51" y="43"/>
                    <a:pt x="52" y="43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45"/>
                    <a:pt x="52" y="46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46"/>
                    <a:pt x="53" y="46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5"/>
                    <a:pt x="54" y="44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55" y="41"/>
                    <a:pt x="56" y="40"/>
                    <a:pt x="58" y="39"/>
                  </a:cubicBezTo>
                  <a:cubicBezTo>
                    <a:pt x="58" y="38"/>
                    <a:pt x="59" y="38"/>
                    <a:pt x="59" y="38"/>
                  </a:cubicBezTo>
                  <a:cubicBezTo>
                    <a:pt x="59" y="38"/>
                    <a:pt x="59" y="38"/>
                    <a:pt x="60" y="37"/>
                  </a:cubicBezTo>
                  <a:cubicBezTo>
                    <a:pt x="61" y="37"/>
                    <a:pt x="63" y="36"/>
                    <a:pt x="64" y="35"/>
                  </a:cubicBezTo>
                  <a:cubicBezTo>
                    <a:pt x="64" y="35"/>
                    <a:pt x="65" y="35"/>
                    <a:pt x="65" y="35"/>
                  </a:cubicBezTo>
                  <a:cubicBezTo>
                    <a:pt x="67" y="34"/>
                    <a:pt x="69" y="33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2" y="33"/>
                    <a:pt x="73" y="33"/>
                    <a:pt x="74" y="33"/>
                  </a:cubicBezTo>
                  <a:cubicBezTo>
                    <a:pt x="74" y="33"/>
                    <a:pt x="75" y="33"/>
                    <a:pt x="75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7" y="35"/>
                    <a:pt x="78" y="35"/>
                    <a:pt x="78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79" y="35"/>
                    <a:pt x="79" y="34"/>
                    <a:pt x="79" y="34"/>
                  </a:cubicBezTo>
                  <a:cubicBezTo>
                    <a:pt x="79" y="34"/>
                    <a:pt x="79" y="33"/>
                    <a:pt x="79" y="33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80" y="29"/>
                    <a:pt x="83" y="27"/>
                    <a:pt x="86" y="25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6" y="25"/>
                    <a:pt x="87" y="24"/>
                    <a:pt x="88" y="24"/>
                  </a:cubicBezTo>
                  <a:cubicBezTo>
                    <a:pt x="89" y="23"/>
                    <a:pt x="90" y="23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2" y="22"/>
                    <a:pt x="93" y="22"/>
                    <a:pt x="93" y="22"/>
                  </a:cubicBezTo>
                  <a:cubicBezTo>
                    <a:pt x="93" y="22"/>
                    <a:pt x="94" y="22"/>
                    <a:pt x="94" y="22"/>
                  </a:cubicBezTo>
                  <a:cubicBezTo>
                    <a:pt x="94" y="22"/>
                    <a:pt x="95" y="22"/>
                    <a:pt x="96" y="21"/>
                  </a:cubicBezTo>
                  <a:cubicBezTo>
                    <a:pt x="96" y="21"/>
                    <a:pt x="96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3"/>
                    <a:pt x="105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3"/>
                    <a:pt x="105" y="23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5" y="22"/>
                    <a:pt x="105" y="21"/>
                  </a:cubicBezTo>
                  <a:cubicBezTo>
                    <a:pt x="105" y="21"/>
                    <a:pt x="105" y="21"/>
                    <a:pt x="104" y="21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103" y="17"/>
                    <a:pt x="108" y="11"/>
                    <a:pt x="117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5" y="6"/>
                    <a:pt x="124" y="6"/>
                    <a:pt x="124" y="5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401"/>
            <p:cNvSpPr>
              <a:spLocks/>
            </p:cNvSpPr>
            <p:nvPr/>
          </p:nvSpPr>
          <p:spPr bwMode="auto">
            <a:xfrm>
              <a:off x="3483469" y="3159669"/>
              <a:ext cx="10416" cy="7441"/>
            </a:xfrm>
            <a:custGeom>
              <a:avLst/>
              <a:gdLst>
                <a:gd name="T0" fmla="*/ 0 w 4"/>
                <a:gd name="T1" fmla="*/ 0 h 3"/>
                <a:gd name="T2" fmla="*/ 2 w 4"/>
                <a:gd name="T3" fmla="*/ 1 h 3"/>
                <a:gd name="T4" fmla="*/ 2 w 4"/>
                <a:gd name="T5" fmla="*/ 3 h 3"/>
                <a:gd name="T6" fmla="*/ 4 w 4"/>
                <a:gd name="T7" fmla="*/ 3 h 3"/>
                <a:gd name="T8" fmla="*/ 3 w 4"/>
                <a:gd name="T9" fmla="*/ 2 h 3"/>
                <a:gd name="T10" fmla="*/ 3 w 4"/>
                <a:gd name="T11" fmla="*/ 0 h 3"/>
                <a:gd name="T12" fmla="*/ 0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1" y="0"/>
                    <a:pt x="1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402"/>
            <p:cNvSpPr>
              <a:spLocks/>
            </p:cNvSpPr>
            <p:nvPr/>
          </p:nvSpPr>
          <p:spPr bwMode="auto">
            <a:xfrm>
              <a:off x="3364428" y="3159669"/>
              <a:ext cx="93745" cy="147314"/>
            </a:xfrm>
            <a:custGeom>
              <a:avLst/>
              <a:gdLst>
                <a:gd name="T0" fmla="*/ 33 w 39"/>
                <a:gd name="T1" fmla="*/ 4 h 62"/>
                <a:gd name="T2" fmla="*/ 39 w 39"/>
                <a:gd name="T3" fmla="*/ 3 h 62"/>
                <a:gd name="T4" fmla="*/ 38 w 39"/>
                <a:gd name="T5" fmla="*/ 2 h 62"/>
                <a:gd name="T6" fmla="*/ 38 w 39"/>
                <a:gd name="T7" fmla="*/ 0 h 62"/>
                <a:gd name="T8" fmla="*/ 37 w 39"/>
                <a:gd name="T9" fmla="*/ 0 h 62"/>
                <a:gd name="T10" fmla="*/ 32 w 39"/>
                <a:gd name="T11" fmla="*/ 1 h 62"/>
                <a:gd name="T12" fmla="*/ 7 w 39"/>
                <a:gd name="T13" fmla="*/ 52 h 62"/>
                <a:gd name="T14" fmla="*/ 12 w 39"/>
                <a:gd name="T15" fmla="*/ 62 h 62"/>
                <a:gd name="T16" fmla="*/ 14 w 39"/>
                <a:gd name="T17" fmla="*/ 59 h 62"/>
                <a:gd name="T18" fmla="*/ 10 w 39"/>
                <a:gd name="T19" fmla="*/ 51 h 62"/>
                <a:gd name="T20" fmla="*/ 33 w 39"/>
                <a:gd name="T21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62">
                  <a:moveTo>
                    <a:pt x="33" y="4"/>
                  </a:moveTo>
                  <a:cubicBezTo>
                    <a:pt x="35" y="3"/>
                    <a:pt x="37" y="3"/>
                    <a:pt x="39" y="3"/>
                  </a:cubicBezTo>
                  <a:cubicBezTo>
                    <a:pt x="39" y="2"/>
                    <a:pt x="38" y="2"/>
                    <a:pt x="38" y="2"/>
                  </a:cubicBezTo>
                  <a:cubicBezTo>
                    <a:pt x="38" y="1"/>
                    <a:pt x="38" y="1"/>
                    <a:pt x="38" y="0"/>
                  </a:cubicBezTo>
                  <a:cubicBezTo>
                    <a:pt x="38" y="0"/>
                    <a:pt x="37" y="0"/>
                    <a:pt x="37" y="0"/>
                  </a:cubicBezTo>
                  <a:cubicBezTo>
                    <a:pt x="36" y="0"/>
                    <a:pt x="34" y="1"/>
                    <a:pt x="32" y="1"/>
                  </a:cubicBezTo>
                  <a:cubicBezTo>
                    <a:pt x="11" y="8"/>
                    <a:pt x="0" y="31"/>
                    <a:pt x="7" y="52"/>
                  </a:cubicBezTo>
                  <a:cubicBezTo>
                    <a:pt x="8" y="56"/>
                    <a:pt x="10" y="59"/>
                    <a:pt x="12" y="62"/>
                  </a:cubicBezTo>
                  <a:cubicBezTo>
                    <a:pt x="12" y="61"/>
                    <a:pt x="13" y="60"/>
                    <a:pt x="14" y="59"/>
                  </a:cubicBezTo>
                  <a:cubicBezTo>
                    <a:pt x="12" y="57"/>
                    <a:pt x="11" y="54"/>
                    <a:pt x="10" y="51"/>
                  </a:cubicBezTo>
                  <a:cubicBezTo>
                    <a:pt x="3" y="32"/>
                    <a:pt x="13" y="11"/>
                    <a:pt x="33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403"/>
            <p:cNvSpPr>
              <a:spLocks/>
            </p:cNvSpPr>
            <p:nvPr/>
          </p:nvSpPr>
          <p:spPr bwMode="auto">
            <a:xfrm>
              <a:off x="3517694" y="3171573"/>
              <a:ext cx="52080" cy="107137"/>
            </a:xfrm>
            <a:custGeom>
              <a:avLst/>
              <a:gdLst>
                <a:gd name="T0" fmla="*/ 16 w 22"/>
                <a:gd name="T1" fmla="*/ 22 h 45"/>
                <a:gd name="T2" fmla="*/ 17 w 22"/>
                <a:gd name="T3" fmla="*/ 44 h 45"/>
                <a:gd name="T4" fmla="*/ 20 w 22"/>
                <a:gd name="T5" fmla="*/ 45 h 45"/>
                <a:gd name="T6" fmla="*/ 19 w 22"/>
                <a:gd name="T7" fmla="*/ 21 h 45"/>
                <a:gd name="T8" fmla="*/ 1 w 22"/>
                <a:gd name="T9" fmla="*/ 0 h 45"/>
                <a:gd name="T10" fmla="*/ 0 w 22"/>
                <a:gd name="T11" fmla="*/ 0 h 45"/>
                <a:gd name="T12" fmla="*/ 0 w 22"/>
                <a:gd name="T13" fmla="*/ 3 h 45"/>
                <a:gd name="T14" fmla="*/ 16 w 22"/>
                <a:gd name="T15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45">
                  <a:moveTo>
                    <a:pt x="16" y="22"/>
                  </a:moveTo>
                  <a:cubicBezTo>
                    <a:pt x="19" y="29"/>
                    <a:pt x="19" y="37"/>
                    <a:pt x="17" y="44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2" y="37"/>
                    <a:pt x="22" y="29"/>
                    <a:pt x="19" y="21"/>
                  </a:cubicBezTo>
                  <a:cubicBezTo>
                    <a:pt x="16" y="12"/>
                    <a:pt x="9" y="4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7" y="7"/>
                    <a:pt x="13" y="14"/>
                    <a:pt x="16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404"/>
            <p:cNvSpPr>
              <a:spLocks/>
            </p:cNvSpPr>
            <p:nvPr/>
          </p:nvSpPr>
          <p:spPr bwMode="auto">
            <a:xfrm>
              <a:off x="3386748" y="3222165"/>
              <a:ext cx="63984" cy="55057"/>
            </a:xfrm>
            <a:custGeom>
              <a:avLst/>
              <a:gdLst>
                <a:gd name="T0" fmla="*/ 27 w 27"/>
                <a:gd name="T1" fmla="*/ 11 h 23"/>
                <a:gd name="T2" fmla="*/ 4 w 27"/>
                <a:gd name="T3" fmla="*/ 0 h 23"/>
                <a:gd name="T4" fmla="*/ 3 w 27"/>
                <a:gd name="T5" fmla="*/ 23 h 23"/>
                <a:gd name="T6" fmla="*/ 20 w 27"/>
                <a:gd name="T7" fmla="*/ 17 h 23"/>
                <a:gd name="T8" fmla="*/ 27 w 27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3">
                  <a:moveTo>
                    <a:pt x="27" y="1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7"/>
                    <a:pt x="0" y="15"/>
                    <a:pt x="3" y="2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14"/>
                    <a:pt x="25" y="12"/>
                    <a:pt x="27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405"/>
            <p:cNvSpPr>
              <a:spLocks/>
            </p:cNvSpPr>
            <p:nvPr/>
          </p:nvSpPr>
          <p:spPr bwMode="auto">
            <a:xfrm>
              <a:off x="3400140" y="3176036"/>
              <a:ext cx="62497" cy="66961"/>
            </a:xfrm>
            <a:custGeom>
              <a:avLst/>
              <a:gdLst>
                <a:gd name="T0" fmla="*/ 26 w 26"/>
                <a:gd name="T1" fmla="*/ 27 h 28"/>
                <a:gd name="T2" fmla="*/ 17 w 26"/>
                <a:gd name="T3" fmla="*/ 0 h 28"/>
                <a:gd name="T4" fmla="*/ 0 w 26"/>
                <a:gd name="T5" fmla="*/ 15 h 28"/>
                <a:gd name="T6" fmla="*/ 25 w 26"/>
                <a:gd name="T7" fmla="*/ 28 h 28"/>
                <a:gd name="T8" fmla="*/ 26 w 26"/>
                <a:gd name="T9" fmla="*/ 2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26" y="27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9" y="3"/>
                    <a:pt x="4" y="9"/>
                    <a:pt x="0" y="15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7"/>
                    <a:pt x="26" y="27"/>
                    <a:pt x="26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407"/>
            <p:cNvSpPr>
              <a:spLocks/>
            </p:cNvSpPr>
            <p:nvPr/>
          </p:nvSpPr>
          <p:spPr bwMode="auto">
            <a:xfrm>
              <a:off x="3489422" y="3174549"/>
              <a:ext cx="8928" cy="16369"/>
            </a:xfrm>
            <a:custGeom>
              <a:avLst/>
              <a:gdLst>
                <a:gd name="T0" fmla="*/ 4 w 4"/>
                <a:gd name="T1" fmla="*/ 7 h 7"/>
                <a:gd name="T2" fmla="*/ 3 w 4"/>
                <a:gd name="T3" fmla="*/ 2 h 7"/>
                <a:gd name="T4" fmla="*/ 2 w 4"/>
                <a:gd name="T5" fmla="*/ 0 h 7"/>
                <a:gd name="T6" fmla="*/ 0 w 4"/>
                <a:gd name="T7" fmla="*/ 0 h 7"/>
                <a:gd name="T8" fmla="*/ 3 w 4"/>
                <a:gd name="T9" fmla="*/ 7 h 7"/>
                <a:gd name="T10" fmla="*/ 4 w 4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3" y="7"/>
                    <a:pt x="3" y="7"/>
                    <a:pt x="3" y="7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408"/>
            <p:cNvSpPr>
              <a:spLocks/>
            </p:cNvSpPr>
            <p:nvPr/>
          </p:nvSpPr>
          <p:spPr bwMode="auto">
            <a:xfrm>
              <a:off x="3450733" y="3171573"/>
              <a:ext cx="32736" cy="68449"/>
            </a:xfrm>
            <a:custGeom>
              <a:avLst/>
              <a:gdLst>
                <a:gd name="T0" fmla="*/ 14 w 14"/>
                <a:gd name="T1" fmla="*/ 19 h 29"/>
                <a:gd name="T2" fmla="*/ 8 w 14"/>
                <a:gd name="T3" fmla="*/ 5 h 29"/>
                <a:gd name="T4" fmla="*/ 5 w 14"/>
                <a:gd name="T5" fmla="*/ 3 h 29"/>
                <a:gd name="T6" fmla="*/ 5 w 14"/>
                <a:gd name="T7" fmla="*/ 1 h 29"/>
                <a:gd name="T8" fmla="*/ 4 w 14"/>
                <a:gd name="T9" fmla="*/ 0 h 29"/>
                <a:gd name="T10" fmla="*/ 0 w 14"/>
                <a:gd name="T11" fmla="*/ 1 h 29"/>
                <a:gd name="T12" fmla="*/ 9 w 14"/>
                <a:gd name="T13" fmla="*/ 29 h 29"/>
                <a:gd name="T14" fmla="*/ 14 w 14"/>
                <a:gd name="T15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9">
                  <a:moveTo>
                    <a:pt x="14" y="19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6" y="4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9" y="29"/>
                    <a:pt x="9" y="29"/>
                    <a:pt x="9" y="29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409"/>
            <p:cNvSpPr>
              <a:spLocks/>
            </p:cNvSpPr>
            <p:nvPr/>
          </p:nvSpPr>
          <p:spPr bwMode="auto">
            <a:xfrm>
              <a:off x="3395676" y="3277222"/>
              <a:ext cx="23808" cy="17856"/>
            </a:xfrm>
            <a:custGeom>
              <a:avLst/>
              <a:gdLst>
                <a:gd name="T0" fmla="*/ 4 w 10"/>
                <a:gd name="T1" fmla="*/ 6 h 8"/>
                <a:gd name="T2" fmla="*/ 10 w 10"/>
                <a:gd name="T3" fmla="*/ 0 h 8"/>
                <a:gd name="T4" fmla="*/ 0 w 10"/>
                <a:gd name="T5" fmla="*/ 3 h 8"/>
                <a:gd name="T6" fmla="*/ 2 w 10"/>
                <a:gd name="T7" fmla="*/ 8 h 8"/>
                <a:gd name="T8" fmla="*/ 4 w 10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4" y="6"/>
                  </a:moveTo>
                  <a:cubicBezTo>
                    <a:pt x="6" y="4"/>
                    <a:pt x="8" y="2"/>
                    <a:pt x="1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1" y="7"/>
                    <a:pt x="2" y="8"/>
                  </a:cubicBezTo>
                  <a:cubicBezTo>
                    <a:pt x="3" y="8"/>
                    <a:pt x="3" y="7"/>
                    <a:pt x="4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410"/>
            <p:cNvSpPr>
              <a:spLocks/>
            </p:cNvSpPr>
            <p:nvPr/>
          </p:nvSpPr>
          <p:spPr bwMode="auto">
            <a:xfrm>
              <a:off x="3519182" y="3186453"/>
              <a:ext cx="29760" cy="44640"/>
            </a:xfrm>
            <a:custGeom>
              <a:avLst/>
              <a:gdLst>
                <a:gd name="T0" fmla="*/ 0 w 12"/>
                <a:gd name="T1" fmla="*/ 0 h 19"/>
                <a:gd name="T2" fmla="*/ 2 w 12"/>
                <a:gd name="T3" fmla="*/ 19 h 19"/>
                <a:gd name="T4" fmla="*/ 12 w 12"/>
                <a:gd name="T5" fmla="*/ 15 h 19"/>
                <a:gd name="T6" fmla="*/ 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0" y="0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9" y="9"/>
                    <a:pt x="5" y="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411"/>
            <p:cNvSpPr>
              <a:spLocks/>
            </p:cNvSpPr>
            <p:nvPr/>
          </p:nvSpPr>
          <p:spPr bwMode="auto">
            <a:xfrm>
              <a:off x="3481981" y="3228117"/>
              <a:ext cx="13392" cy="17856"/>
            </a:xfrm>
            <a:custGeom>
              <a:avLst/>
              <a:gdLst>
                <a:gd name="T0" fmla="*/ 6 w 6"/>
                <a:gd name="T1" fmla="*/ 5 h 7"/>
                <a:gd name="T2" fmla="*/ 3 w 6"/>
                <a:gd name="T3" fmla="*/ 0 h 7"/>
                <a:gd name="T4" fmla="*/ 0 w 6"/>
                <a:gd name="T5" fmla="*/ 7 h 7"/>
                <a:gd name="T6" fmla="*/ 0 w 6"/>
                <a:gd name="T7" fmla="*/ 7 h 7"/>
                <a:gd name="T8" fmla="*/ 6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6" y="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6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412"/>
            <p:cNvSpPr>
              <a:spLocks/>
            </p:cNvSpPr>
            <p:nvPr/>
          </p:nvSpPr>
          <p:spPr bwMode="auto">
            <a:xfrm>
              <a:off x="3525134" y="3231093"/>
              <a:ext cx="29760" cy="43153"/>
            </a:xfrm>
            <a:custGeom>
              <a:avLst/>
              <a:gdLst>
                <a:gd name="T0" fmla="*/ 1 w 13"/>
                <a:gd name="T1" fmla="*/ 13 h 18"/>
                <a:gd name="T2" fmla="*/ 8 w 13"/>
                <a:gd name="T3" fmla="*/ 16 h 18"/>
                <a:gd name="T4" fmla="*/ 11 w 13"/>
                <a:gd name="T5" fmla="*/ 18 h 18"/>
                <a:gd name="T6" fmla="*/ 11 w 13"/>
                <a:gd name="T7" fmla="*/ 0 h 18"/>
                <a:gd name="T8" fmla="*/ 0 w 13"/>
                <a:gd name="T9" fmla="*/ 4 h 18"/>
                <a:gd name="T10" fmla="*/ 1 w 13"/>
                <a:gd name="T11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8">
                  <a:moveTo>
                    <a:pt x="1" y="13"/>
                  </a:moveTo>
                  <a:cubicBezTo>
                    <a:pt x="4" y="15"/>
                    <a:pt x="7" y="16"/>
                    <a:pt x="8" y="16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2"/>
                    <a:pt x="13" y="6"/>
                    <a:pt x="1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13"/>
                    <a:pt x="1" y="13"/>
                    <a:pt x="1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413"/>
            <p:cNvSpPr>
              <a:spLocks/>
            </p:cNvSpPr>
            <p:nvPr/>
          </p:nvSpPr>
          <p:spPr bwMode="auto">
            <a:xfrm>
              <a:off x="3495374" y="3247462"/>
              <a:ext cx="2976" cy="297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414"/>
            <p:cNvSpPr>
              <a:spLocks/>
            </p:cNvSpPr>
            <p:nvPr/>
          </p:nvSpPr>
          <p:spPr bwMode="auto">
            <a:xfrm>
              <a:off x="3200747" y="3253414"/>
              <a:ext cx="424084" cy="724665"/>
            </a:xfrm>
            <a:custGeom>
              <a:avLst/>
              <a:gdLst>
                <a:gd name="T0" fmla="*/ 178 w 178"/>
                <a:gd name="T1" fmla="*/ 151 h 304"/>
                <a:gd name="T2" fmla="*/ 170 w 178"/>
                <a:gd name="T3" fmla="*/ 142 h 304"/>
                <a:gd name="T4" fmla="*/ 143 w 178"/>
                <a:gd name="T5" fmla="*/ 149 h 304"/>
                <a:gd name="T6" fmla="*/ 124 w 178"/>
                <a:gd name="T7" fmla="*/ 147 h 304"/>
                <a:gd name="T8" fmla="*/ 109 w 178"/>
                <a:gd name="T9" fmla="*/ 141 h 304"/>
                <a:gd name="T10" fmla="*/ 95 w 178"/>
                <a:gd name="T11" fmla="*/ 127 h 304"/>
                <a:gd name="T12" fmla="*/ 79 w 178"/>
                <a:gd name="T13" fmla="*/ 98 h 304"/>
                <a:gd name="T14" fmla="*/ 75 w 178"/>
                <a:gd name="T15" fmla="*/ 59 h 304"/>
                <a:gd name="T16" fmla="*/ 92 w 178"/>
                <a:gd name="T17" fmla="*/ 26 h 304"/>
                <a:gd name="T18" fmla="*/ 109 w 178"/>
                <a:gd name="T19" fmla="*/ 9 h 304"/>
                <a:gd name="T20" fmla="*/ 129 w 178"/>
                <a:gd name="T21" fmla="*/ 17 h 304"/>
                <a:gd name="T22" fmla="*/ 128 w 178"/>
                <a:gd name="T23" fmla="*/ 6 h 304"/>
                <a:gd name="T24" fmla="*/ 128 w 178"/>
                <a:gd name="T25" fmla="*/ 6 h 304"/>
                <a:gd name="T26" fmla="*/ 111 w 178"/>
                <a:gd name="T27" fmla="*/ 0 h 304"/>
                <a:gd name="T28" fmla="*/ 111 w 178"/>
                <a:gd name="T29" fmla="*/ 0 h 304"/>
                <a:gd name="T30" fmla="*/ 90 w 178"/>
                <a:gd name="T31" fmla="*/ 20 h 304"/>
                <a:gd name="T32" fmla="*/ 66 w 178"/>
                <a:gd name="T33" fmla="*/ 59 h 304"/>
                <a:gd name="T34" fmla="*/ 70 w 178"/>
                <a:gd name="T35" fmla="*/ 105 h 304"/>
                <a:gd name="T36" fmla="*/ 92 w 178"/>
                <a:gd name="T37" fmla="*/ 144 h 304"/>
                <a:gd name="T38" fmla="*/ 84 w 178"/>
                <a:gd name="T39" fmla="*/ 204 h 304"/>
                <a:gd name="T40" fmla="*/ 53 w 178"/>
                <a:gd name="T41" fmla="*/ 254 h 304"/>
                <a:gd name="T42" fmla="*/ 37 w 178"/>
                <a:gd name="T43" fmla="*/ 256 h 304"/>
                <a:gd name="T44" fmla="*/ 21 w 178"/>
                <a:gd name="T45" fmla="*/ 255 h 304"/>
                <a:gd name="T46" fmla="*/ 3 w 178"/>
                <a:gd name="T47" fmla="*/ 252 h 304"/>
                <a:gd name="T48" fmla="*/ 0 w 178"/>
                <a:gd name="T49" fmla="*/ 253 h 304"/>
                <a:gd name="T50" fmla="*/ 28 w 178"/>
                <a:gd name="T51" fmla="*/ 268 h 304"/>
                <a:gd name="T52" fmla="*/ 85 w 178"/>
                <a:gd name="T53" fmla="*/ 293 h 304"/>
                <a:gd name="T54" fmla="*/ 114 w 178"/>
                <a:gd name="T55" fmla="*/ 304 h 304"/>
                <a:gd name="T56" fmla="*/ 114 w 178"/>
                <a:gd name="T57" fmla="*/ 303 h 304"/>
                <a:gd name="T58" fmla="*/ 99 w 178"/>
                <a:gd name="T59" fmla="*/ 289 h 304"/>
                <a:gd name="T60" fmla="*/ 78 w 178"/>
                <a:gd name="T61" fmla="*/ 266 h 304"/>
                <a:gd name="T62" fmla="*/ 94 w 178"/>
                <a:gd name="T63" fmla="*/ 208 h 304"/>
                <a:gd name="T64" fmla="*/ 133 w 178"/>
                <a:gd name="T65" fmla="*/ 162 h 304"/>
                <a:gd name="T66" fmla="*/ 177 w 178"/>
                <a:gd name="T67" fmla="*/ 152 h 304"/>
                <a:gd name="T68" fmla="*/ 178 w 178"/>
                <a:gd name="T69" fmla="*/ 15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304">
                  <a:moveTo>
                    <a:pt x="178" y="151"/>
                  </a:moveTo>
                  <a:cubicBezTo>
                    <a:pt x="176" y="148"/>
                    <a:pt x="173" y="145"/>
                    <a:pt x="170" y="142"/>
                  </a:cubicBezTo>
                  <a:cubicBezTo>
                    <a:pt x="159" y="145"/>
                    <a:pt x="148" y="148"/>
                    <a:pt x="143" y="149"/>
                  </a:cubicBezTo>
                  <a:cubicBezTo>
                    <a:pt x="137" y="149"/>
                    <a:pt x="129" y="148"/>
                    <a:pt x="124" y="147"/>
                  </a:cubicBezTo>
                  <a:cubicBezTo>
                    <a:pt x="120" y="146"/>
                    <a:pt x="113" y="143"/>
                    <a:pt x="109" y="141"/>
                  </a:cubicBezTo>
                  <a:cubicBezTo>
                    <a:pt x="105" y="138"/>
                    <a:pt x="99" y="132"/>
                    <a:pt x="95" y="127"/>
                  </a:cubicBezTo>
                  <a:cubicBezTo>
                    <a:pt x="91" y="123"/>
                    <a:pt x="84" y="109"/>
                    <a:pt x="79" y="98"/>
                  </a:cubicBezTo>
                  <a:cubicBezTo>
                    <a:pt x="74" y="86"/>
                    <a:pt x="72" y="69"/>
                    <a:pt x="75" y="59"/>
                  </a:cubicBezTo>
                  <a:cubicBezTo>
                    <a:pt x="77" y="50"/>
                    <a:pt x="85" y="35"/>
                    <a:pt x="92" y="26"/>
                  </a:cubicBezTo>
                  <a:cubicBezTo>
                    <a:pt x="100" y="17"/>
                    <a:pt x="107" y="9"/>
                    <a:pt x="109" y="9"/>
                  </a:cubicBezTo>
                  <a:cubicBezTo>
                    <a:pt x="110" y="9"/>
                    <a:pt x="119" y="12"/>
                    <a:pt x="129" y="17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19" y="2"/>
                    <a:pt x="113" y="0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0" y="9"/>
                    <a:pt x="90" y="20"/>
                  </a:cubicBezTo>
                  <a:cubicBezTo>
                    <a:pt x="80" y="30"/>
                    <a:pt x="69" y="48"/>
                    <a:pt x="66" y="59"/>
                  </a:cubicBezTo>
                  <a:cubicBezTo>
                    <a:pt x="63" y="70"/>
                    <a:pt x="65" y="91"/>
                    <a:pt x="70" y="105"/>
                  </a:cubicBezTo>
                  <a:cubicBezTo>
                    <a:pt x="75" y="119"/>
                    <a:pt x="85" y="136"/>
                    <a:pt x="92" y="144"/>
                  </a:cubicBezTo>
                  <a:cubicBezTo>
                    <a:pt x="99" y="152"/>
                    <a:pt x="95" y="179"/>
                    <a:pt x="84" y="204"/>
                  </a:cubicBezTo>
                  <a:cubicBezTo>
                    <a:pt x="74" y="229"/>
                    <a:pt x="59" y="252"/>
                    <a:pt x="53" y="254"/>
                  </a:cubicBezTo>
                  <a:cubicBezTo>
                    <a:pt x="49" y="256"/>
                    <a:pt x="43" y="256"/>
                    <a:pt x="37" y="256"/>
                  </a:cubicBezTo>
                  <a:cubicBezTo>
                    <a:pt x="32" y="256"/>
                    <a:pt x="26" y="256"/>
                    <a:pt x="21" y="255"/>
                  </a:cubicBezTo>
                  <a:cubicBezTo>
                    <a:pt x="13" y="253"/>
                    <a:pt x="6" y="252"/>
                    <a:pt x="3" y="252"/>
                  </a:cubicBezTo>
                  <a:cubicBezTo>
                    <a:pt x="1" y="252"/>
                    <a:pt x="0" y="253"/>
                    <a:pt x="0" y="253"/>
                  </a:cubicBezTo>
                  <a:cubicBezTo>
                    <a:pt x="0" y="254"/>
                    <a:pt x="12" y="261"/>
                    <a:pt x="28" y="268"/>
                  </a:cubicBezTo>
                  <a:cubicBezTo>
                    <a:pt x="43" y="275"/>
                    <a:pt x="69" y="286"/>
                    <a:pt x="85" y="293"/>
                  </a:cubicBezTo>
                  <a:cubicBezTo>
                    <a:pt x="99" y="299"/>
                    <a:pt x="111" y="304"/>
                    <a:pt x="114" y="304"/>
                  </a:cubicBezTo>
                  <a:cubicBezTo>
                    <a:pt x="114" y="304"/>
                    <a:pt x="114" y="303"/>
                    <a:pt x="114" y="303"/>
                  </a:cubicBezTo>
                  <a:cubicBezTo>
                    <a:pt x="115" y="302"/>
                    <a:pt x="108" y="296"/>
                    <a:pt x="99" y="289"/>
                  </a:cubicBezTo>
                  <a:cubicBezTo>
                    <a:pt x="90" y="283"/>
                    <a:pt x="80" y="272"/>
                    <a:pt x="78" y="266"/>
                  </a:cubicBezTo>
                  <a:cubicBezTo>
                    <a:pt x="75" y="259"/>
                    <a:pt x="82" y="233"/>
                    <a:pt x="94" y="208"/>
                  </a:cubicBezTo>
                  <a:cubicBezTo>
                    <a:pt x="105" y="183"/>
                    <a:pt x="123" y="162"/>
                    <a:pt x="133" y="162"/>
                  </a:cubicBezTo>
                  <a:cubicBezTo>
                    <a:pt x="143" y="162"/>
                    <a:pt x="163" y="157"/>
                    <a:pt x="177" y="152"/>
                  </a:cubicBezTo>
                  <a:cubicBezTo>
                    <a:pt x="177" y="151"/>
                    <a:pt x="177" y="151"/>
                    <a:pt x="178" y="1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415"/>
            <p:cNvSpPr>
              <a:spLocks/>
            </p:cNvSpPr>
            <p:nvPr/>
          </p:nvSpPr>
          <p:spPr bwMode="auto">
            <a:xfrm>
              <a:off x="3580190" y="3301031"/>
              <a:ext cx="163682" cy="305044"/>
            </a:xfrm>
            <a:custGeom>
              <a:avLst/>
              <a:gdLst>
                <a:gd name="T0" fmla="*/ 25 w 69"/>
                <a:gd name="T1" fmla="*/ 128 h 128"/>
                <a:gd name="T2" fmla="*/ 54 w 69"/>
                <a:gd name="T3" fmla="*/ 104 h 128"/>
                <a:gd name="T4" fmla="*/ 67 w 69"/>
                <a:gd name="T5" fmla="*/ 60 h 128"/>
                <a:gd name="T6" fmla="*/ 68 w 69"/>
                <a:gd name="T7" fmla="*/ 31 h 128"/>
                <a:gd name="T8" fmla="*/ 38 w 69"/>
                <a:gd name="T9" fmla="*/ 16 h 128"/>
                <a:gd name="T10" fmla="*/ 2 w 69"/>
                <a:gd name="T11" fmla="*/ 0 h 128"/>
                <a:gd name="T12" fmla="*/ 1 w 69"/>
                <a:gd name="T13" fmla="*/ 10 h 128"/>
                <a:gd name="T14" fmla="*/ 33 w 69"/>
                <a:gd name="T15" fmla="*/ 25 h 128"/>
                <a:gd name="T16" fmla="*/ 62 w 69"/>
                <a:gd name="T17" fmla="*/ 39 h 128"/>
                <a:gd name="T18" fmla="*/ 61 w 69"/>
                <a:gd name="T19" fmla="*/ 63 h 128"/>
                <a:gd name="T20" fmla="*/ 48 w 69"/>
                <a:gd name="T21" fmla="*/ 98 h 128"/>
                <a:gd name="T22" fmla="*/ 17 w 69"/>
                <a:gd name="T23" fmla="*/ 120 h 128"/>
                <a:gd name="T24" fmla="*/ 18 w 69"/>
                <a:gd name="T25" fmla="*/ 121 h 128"/>
                <a:gd name="T26" fmla="*/ 25 w 69"/>
                <a:gd name="T2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28">
                  <a:moveTo>
                    <a:pt x="25" y="128"/>
                  </a:moveTo>
                  <a:cubicBezTo>
                    <a:pt x="37" y="122"/>
                    <a:pt x="49" y="112"/>
                    <a:pt x="54" y="104"/>
                  </a:cubicBezTo>
                  <a:cubicBezTo>
                    <a:pt x="60" y="94"/>
                    <a:pt x="66" y="75"/>
                    <a:pt x="67" y="60"/>
                  </a:cubicBezTo>
                  <a:cubicBezTo>
                    <a:pt x="69" y="46"/>
                    <a:pt x="69" y="33"/>
                    <a:pt x="68" y="31"/>
                  </a:cubicBezTo>
                  <a:cubicBezTo>
                    <a:pt x="67" y="30"/>
                    <a:pt x="53" y="23"/>
                    <a:pt x="38" y="16"/>
                  </a:cubicBezTo>
                  <a:cubicBezTo>
                    <a:pt x="28" y="12"/>
                    <a:pt x="15" y="6"/>
                    <a:pt x="2" y="0"/>
                  </a:cubicBezTo>
                  <a:cubicBezTo>
                    <a:pt x="1" y="3"/>
                    <a:pt x="0" y="7"/>
                    <a:pt x="1" y="10"/>
                  </a:cubicBezTo>
                  <a:cubicBezTo>
                    <a:pt x="12" y="15"/>
                    <a:pt x="25" y="21"/>
                    <a:pt x="33" y="25"/>
                  </a:cubicBezTo>
                  <a:cubicBezTo>
                    <a:pt x="48" y="31"/>
                    <a:pt x="61" y="38"/>
                    <a:pt x="62" y="39"/>
                  </a:cubicBezTo>
                  <a:cubicBezTo>
                    <a:pt x="63" y="40"/>
                    <a:pt x="63" y="51"/>
                    <a:pt x="61" y="63"/>
                  </a:cubicBezTo>
                  <a:cubicBezTo>
                    <a:pt x="59" y="74"/>
                    <a:pt x="53" y="90"/>
                    <a:pt x="48" y="98"/>
                  </a:cubicBezTo>
                  <a:cubicBezTo>
                    <a:pt x="43" y="106"/>
                    <a:pt x="29" y="115"/>
                    <a:pt x="17" y="120"/>
                  </a:cubicBezTo>
                  <a:cubicBezTo>
                    <a:pt x="18" y="120"/>
                    <a:pt x="18" y="120"/>
                    <a:pt x="18" y="121"/>
                  </a:cubicBezTo>
                  <a:cubicBezTo>
                    <a:pt x="21" y="123"/>
                    <a:pt x="23" y="126"/>
                    <a:pt x="25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416"/>
            <p:cNvSpPr>
              <a:spLocks/>
            </p:cNvSpPr>
            <p:nvPr/>
          </p:nvSpPr>
          <p:spPr bwMode="auto">
            <a:xfrm>
              <a:off x="3534062" y="3278710"/>
              <a:ext cx="26784" cy="35712"/>
            </a:xfrm>
            <a:custGeom>
              <a:avLst/>
              <a:gdLst>
                <a:gd name="T0" fmla="*/ 2 w 11"/>
                <a:gd name="T1" fmla="*/ 1 h 15"/>
                <a:gd name="T2" fmla="*/ 0 w 11"/>
                <a:gd name="T3" fmla="*/ 0 h 15"/>
                <a:gd name="T4" fmla="*/ 6 w 11"/>
                <a:gd name="T5" fmla="*/ 13 h 15"/>
                <a:gd name="T6" fmla="*/ 10 w 11"/>
                <a:gd name="T7" fmla="*/ 15 h 15"/>
                <a:gd name="T8" fmla="*/ 11 w 11"/>
                <a:gd name="T9" fmla="*/ 5 h 15"/>
                <a:gd name="T10" fmla="*/ 2 w 11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5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4"/>
                    <a:pt x="8" y="14"/>
                    <a:pt x="10" y="15"/>
                  </a:cubicBezTo>
                  <a:cubicBezTo>
                    <a:pt x="9" y="11"/>
                    <a:pt x="10" y="8"/>
                    <a:pt x="11" y="5"/>
                  </a:cubicBezTo>
                  <a:cubicBezTo>
                    <a:pt x="8" y="3"/>
                    <a:pt x="5" y="2"/>
                    <a:pt x="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417"/>
            <p:cNvSpPr>
              <a:spLocks/>
            </p:cNvSpPr>
            <p:nvPr/>
          </p:nvSpPr>
          <p:spPr bwMode="auto">
            <a:xfrm>
              <a:off x="3483470" y="2990035"/>
              <a:ext cx="35712" cy="255939"/>
            </a:xfrm>
            <a:custGeom>
              <a:avLst/>
              <a:gdLst>
                <a:gd name="T0" fmla="*/ 3 w 15"/>
                <a:gd name="T1" fmla="*/ 50 h 107"/>
                <a:gd name="T2" fmla="*/ 5 w 15"/>
                <a:gd name="T3" fmla="*/ 52 h 107"/>
                <a:gd name="T4" fmla="*/ 4 w 15"/>
                <a:gd name="T5" fmla="*/ 52 h 107"/>
                <a:gd name="T6" fmla="*/ 5 w 15"/>
                <a:gd name="T7" fmla="*/ 55 h 107"/>
                <a:gd name="T8" fmla="*/ 5 w 15"/>
                <a:gd name="T9" fmla="*/ 56 h 107"/>
                <a:gd name="T10" fmla="*/ 4 w 15"/>
                <a:gd name="T11" fmla="*/ 58 h 107"/>
                <a:gd name="T12" fmla="*/ 6 w 15"/>
                <a:gd name="T13" fmla="*/ 59 h 107"/>
                <a:gd name="T14" fmla="*/ 5 w 15"/>
                <a:gd name="T15" fmla="*/ 60 h 107"/>
                <a:gd name="T16" fmla="*/ 5 w 15"/>
                <a:gd name="T17" fmla="*/ 63 h 107"/>
                <a:gd name="T18" fmla="*/ 6 w 15"/>
                <a:gd name="T19" fmla="*/ 63 h 107"/>
                <a:gd name="T20" fmla="*/ 5 w 15"/>
                <a:gd name="T21" fmla="*/ 65 h 107"/>
                <a:gd name="T22" fmla="*/ 6 w 15"/>
                <a:gd name="T23" fmla="*/ 67 h 107"/>
                <a:gd name="T24" fmla="*/ 6 w 15"/>
                <a:gd name="T25" fmla="*/ 67 h 107"/>
                <a:gd name="T26" fmla="*/ 6 w 15"/>
                <a:gd name="T27" fmla="*/ 70 h 107"/>
                <a:gd name="T28" fmla="*/ 7 w 15"/>
                <a:gd name="T29" fmla="*/ 70 h 107"/>
                <a:gd name="T30" fmla="*/ 5 w 15"/>
                <a:gd name="T31" fmla="*/ 72 h 107"/>
                <a:gd name="T32" fmla="*/ 7 w 15"/>
                <a:gd name="T33" fmla="*/ 74 h 107"/>
                <a:gd name="T34" fmla="*/ 6 w 15"/>
                <a:gd name="T35" fmla="*/ 74 h 107"/>
                <a:gd name="T36" fmla="*/ 7 w 15"/>
                <a:gd name="T37" fmla="*/ 77 h 107"/>
                <a:gd name="T38" fmla="*/ 9 w 15"/>
                <a:gd name="T39" fmla="*/ 93 h 107"/>
                <a:gd name="T40" fmla="*/ 12 w 15"/>
                <a:gd name="T41" fmla="*/ 75 h 107"/>
                <a:gd name="T42" fmla="*/ 13 w 15"/>
                <a:gd name="T43" fmla="*/ 73 h 107"/>
                <a:gd name="T44" fmla="*/ 11 w 15"/>
                <a:gd name="T45" fmla="*/ 72 h 107"/>
                <a:gd name="T46" fmla="*/ 12 w 15"/>
                <a:gd name="T47" fmla="*/ 71 h 107"/>
                <a:gd name="T48" fmla="*/ 12 w 15"/>
                <a:gd name="T49" fmla="*/ 68 h 107"/>
                <a:gd name="T50" fmla="*/ 11 w 15"/>
                <a:gd name="T51" fmla="*/ 68 h 107"/>
                <a:gd name="T52" fmla="*/ 12 w 15"/>
                <a:gd name="T53" fmla="*/ 66 h 107"/>
                <a:gd name="T54" fmla="*/ 11 w 15"/>
                <a:gd name="T55" fmla="*/ 64 h 107"/>
                <a:gd name="T56" fmla="*/ 11 w 15"/>
                <a:gd name="T57" fmla="*/ 64 h 107"/>
                <a:gd name="T58" fmla="*/ 11 w 15"/>
                <a:gd name="T59" fmla="*/ 61 h 107"/>
                <a:gd name="T60" fmla="*/ 10 w 15"/>
                <a:gd name="T61" fmla="*/ 61 h 107"/>
                <a:gd name="T62" fmla="*/ 12 w 15"/>
                <a:gd name="T63" fmla="*/ 59 h 107"/>
                <a:gd name="T64" fmla="*/ 10 w 15"/>
                <a:gd name="T65" fmla="*/ 57 h 107"/>
                <a:gd name="T66" fmla="*/ 10 w 15"/>
                <a:gd name="T67" fmla="*/ 57 h 107"/>
                <a:gd name="T68" fmla="*/ 10 w 15"/>
                <a:gd name="T69" fmla="*/ 54 h 107"/>
                <a:gd name="T70" fmla="*/ 10 w 15"/>
                <a:gd name="T71" fmla="*/ 53 h 107"/>
                <a:gd name="T72" fmla="*/ 11 w 15"/>
                <a:gd name="T73" fmla="*/ 51 h 107"/>
                <a:gd name="T74" fmla="*/ 9 w 15"/>
                <a:gd name="T75" fmla="*/ 50 h 107"/>
                <a:gd name="T76" fmla="*/ 2 w 15"/>
                <a:gd name="T77" fmla="*/ 0 h 107"/>
                <a:gd name="T78" fmla="*/ 4 w 15"/>
                <a:gd name="T79" fmla="*/ 4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" h="107">
                  <a:moveTo>
                    <a:pt x="4" y="49"/>
                  </a:moveTo>
                  <a:cubicBezTo>
                    <a:pt x="3" y="49"/>
                    <a:pt x="3" y="50"/>
                    <a:pt x="3" y="50"/>
                  </a:cubicBezTo>
                  <a:cubicBezTo>
                    <a:pt x="3" y="51"/>
                    <a:pt x="4" y="52"/>
                    <a:pt x="4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3" y="53"/>
                    <a:pt x="3" y="54"/>
                  </a:cubicBezTo>
                  <a:cubicBezTo>
                    <a:pt x="3" y="55"/>
                    <a:pt x="4" y="55"/>
                    <a:pt x="5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4" y="56"/>
                    <a:pt x="4" y="57"/>
                    <a:pt x="4" y="58"/>
                  </a:cubicBezTo>
                  <a:cubicBezTo>
                    <a:pt x="4" y="58"/>
                    <a:pt x="4" y="59"/>
                    <a:pt x="5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0"/>
                    <a:pt x="4" y="61"/>
                    <a:pt x="4" y="61"/>
                  </a:cubicBezTo>
                  <a:cubicBezTo>
                    <a:pt x="4" y="62"/>
                    <a:pt x="5" y="63"/>
                    <a:pt x="5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4"/>
                    <a:pt x="4" y="64"/>
                    <a:pt x="5" y="65"/>
                  </a:cubicBezTo>
                  <a:cubicBezTo>
                    <a:pt x="5" y="66"/>
                    <a:pt x="5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5" y="67"/>
                    <a:pt x="5" y="68"/>
                    <a:pt x="5" y="69"/>
                  </a:cubicBezTo>
                  <a:cubicBezTo>
                    <a:pt x="5" y="69"/>
                    <a:pt x="5" y="70"/>
                    <a:pt x="6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6" y="71"/>
                    <a:pt x="5" y="72"/>
                    <a:pt x="5" y="72"/>
                  </a:cubicBezTo>
                  <a:cubicBezTo>
                    <a:pt x="5" y="73"/>
                    <a:pt x="6" y="74"/>
                    <a:pt x="6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5"/>
                    <a:pt x="6" y="75"/>
                    <a:pt x="6" y="76"/>
                  </a:cubicBezTo>
                  <a:cubicBezTo>
                    <a:pt x="6" y="77"/>
                    <a:pt x="6" y="77"/>
                    <a:pt x="7" y="77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3" y="75"/>
                    <a:pt x="13" y="74"/>
                    <a:pt x="13" y="73"/>
                  </a:cubicBezTo>
                  <a:cubicBezTo>
                    <a:pt x="13" y="73"/>
                    <a:pt x="13" y="72"/>
                    <a:pt x="12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3" y="71"/>
                    <a:pt x="13" y="70"/>
                    <a:pt x="13" y="70"/>
                  </a:cubicBezTo>
                  <a:cubicBezTo>
                    <a:pt x="13" y="69"/>
                    <a:pt x="12" y="68"/>
                    <a:pt x="12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7"/>
                    <a:pt x="13" y="67"/>
                    <a:pt x="12" y="66"/>
                  </a:cubicBezTo>
                  <a:cubicBezTo>
                    <a:pt x="12" y="65"/>
                    <a:pt x="12" y="65"/>
                    <a:pt x="11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4"/>
                    <a:pt x="12" y="63"/>
                    <a:pt x="12" y="62"/>
                  </a:cubicBezTo>
                  <a:cubicBezTo>
                    <a:pt x="12" y="62"/>
                    <a:pt x="12" y="61"/>
                    <a:pt x="11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0"/>
                    <a:pt x="12" y="59"/>
                    <a:pt x="12" y="59"/>
                  </a:cubicBezTo>
                  <a:cubicBezTo>
                    <a:pt x="12" y="58"/>
                    <a:pt x="11" y="58"/>
                    <a:pt x="11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1" y="56"/>
                    <a:pt x="11" y="56"/>
                    <a:pt x="11" y="55"/>
                  </a:cubicBezTo>
                  <a:cubicBezTo>
                    <a:pt x="11" y="54"/>
                    <a:pt x="11" y="54"/>
                    <a:pt x="10" y="54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3"/>
                    <a:pt x="11" y="52"/>
                    <a:pt x="11" y="51"/>
                  </a:cubicBezTo>
                  <a:cubicBezTo>
                    <a:pt x="11" y="51"/>
                    <a:pt x="10" y="50"/>
                    <a:pt x="10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4" y="48"/>
                    <a:pt x="4" y="48"/>
                    <a:pt x="4" y="48"/>
                  </a:cubicBezTo>
                  <a:lnTo>
                    <a:pt x="4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418"/>
            <p:cNvSpPr>
              <a:spLocks/>
            </p:cNvSpPr>
            <p:nvPr/>
          </p:nvSpPr>
          <p:spPr bwMode="auto">
            <a:xfrm>
              <a:off x="3295980" y="3097172"/>
              <a:ext cx="319923" cy="498486"/>
            </a:xfrm>
            <a:custGeom>
              <a:avLst/>
              <a:gdLst>
                <a:gd name="T0" fmla="*/ 55 w 134"/>
                <a:gd name="T1" fmla="*/ 15 h 209"/>
                <a:gd name="T2" fmla="*/ 57 w 134"/>
                <a:gd name="T3" fmla="*/ 16 h 209"/>
                <a:gd name="T4" fmla="*/ 58 w 134"/>
                <a:gd name="T5" fmla="*/ 16 h 209"/>
                <a:gd name="T6" fmla="*/ 59 w 134"/>
                <a:gd name="T7" fmla="*/ 18 h 209"/>
                <a:gd name="T8" fmla="*/ 62 w 134"/>
                <a:gd name="T9" fmla="*/ 17 h 209"/>
                <a:gd name="T10" fmla="*/ 62 w 134"/>
                <a:gd name="T11" fmla="*/ 19 h 209"/>
                <a:gd name="T12" fmla="*/ 65 w 134"/>
                <a:gd name="T13" fmla="*/ 19 h 209"/>
                <a:gd name="T14" fmla="*/ 65 w 134"/>
                <a:gd name="T15" fmla="*/ 21 h 209"/>
                <a:gd name="T16" fmla="*/ 67 w 134"/>
                <a:gd name="T17" fmla="*/ 21 h 209"/>
                <a:gd name="T18" fmla="*/ 67 w 134"/>
                <a:gd name="T19" fmla="*/ 24 h 209"/>
                <a:gd name="T20" fmla="*/ 70 w 134"/>
                <a:gd name="T21" fmla="*/ 24 h 209"/>
                <a:gd name="T22" fmla="*/ 69 w 134"/>
                <a:gd name="T23" fmla="*/ 27 h 209"/>
                <a:gd name="T24" fmla="*/ 72 w 134"/>
                <a:gd name="T25" fmla="*/ 27 h 209"/>
                <a:gd name="T26" fmla="*/ 71 w 134"/>
                <a:gd name="T27" fmla="*/ 30 h 209"/>
                <a:gd name="T28" fmla="*/ 73 w 134"/>
                <a:gd name="T29" fmla="*/ 31 h 209"/>
                <a:gd name="T30" fmla="*/ 72 w 134"/>
                <a:gd name="T31" fmla="*/ 33 h 209"/>
                <a:gd name="T32" fmla="*/ 74 w 134"/>
                <a:gd name="T33" fmla="*/ 34 h 209"/>
                <a:gd name="T34" fmla="*/ 112 w 134"/>
                <a:gd name="T35" fmla="*/ 121 h 209"/>
                <a:gd name="T36" fmla="*/ 103 w 134"/>
                <a:gd name="T37" fmla="*/ 121 h 209"/>
                <a:gd name="T38" fmla="*/ 100 w 134"/>
                <a:gd name="T39" fmla="*/ 121 h 209"/>
                <a:gd name="T40" fmla="*/ 91 w 134"/>
                <a:gd name="T41" fmla="*/ 78 h 209"/>
                <a:gd name="T42" fmla="*/ 93 w 134"/>
                <a:gd name="T43" fmla="*/ 121 h 209"/>
                <a:gd name="T44" fmla="*/ 39 w 134"/>
                <a:gd name="T45" fmla="*/ 134 h 209"/>
                <a:gd name="T46" fmla="*/ 59 w 134"/>
                <a:gd name="T47" fmla="*/ 189 h 209"/>
                <a:gd name="T48" fmla="*/ 86 w 134"/>
                <a:gd name="T49" fmla="*/ 207 h 209"/>
                <a:gd name="T50" fmla="*/ 126 w 134"/>
                <a:gd name="T51" fmla="*/ 203 h 209"/>
                <a:gd name="T52" fmla="*/ 119 w 134"/>
                <a:gd name="T53" fmla="*/ 153 h 209"/>
                <a:gd name="T54" fmla="*/ 123 w 134"/>
                <a:gd name="T55" fmla="*/ 121 h 209"/>
                <a:gd name="T56" fmla="*/ 117 w 134"/>
                <a:gd name="T57" fmla="*/ 121 h 209"/>
                <a:gd name="T58" fmla="*/ 78 w 134"/>
                <a:gd name="T59" fmla="*/ 30 h 209"/>
                <a:gd name="T60" fmla="*/ 77 w 134"/>
                <a:gd name="T61" fmla="*/ 27 h 209"/>
                <a:gd name="T62" fmla="*/ 76 w 134"/>
                <a:gd name="T63" fmla="*/ 27 h 209"/>
                <a:gd name="T64" fmla="*/ 77 w 134"/>
                <a:gd name="T65" fmla="*/ 24 h 209"/>
                <a:gd name="T66" fmla="*/ 74 w 134"/>
                <a:gd name="T67" fmla="*/ 24 h 209"/>
                <a:gd name="T68" fmla="*/ 74 w 134"/>
                <a:gd name="T69" fmla="*/ 21 h 209"/>
                <a:gd name="T70" fmla="*/ 72 w 134"/>
                <a:gd name="T71" fmla="*/ 20 h 209"/>
                <a:gd name="T72" fmla="*/ 72 w 134"/>
                <a:gd name="T73" fmla="*/ 17 h 209"/>
                <a:gd name="T74" fmla="*/ 70 w 134"/>
                <a:gd name="T75" fmla="*/ 17 h 209"/>
                <a:gd name="T76" fmla="*/ 69 w 134"/>
                <a:gd name="T77" fmla="*/ 16 h 209"/>
                <a:gd name="T78" fmla="*/ 67 w 134"/>
                <a:gd name="T79" fmla="*/ 14 h 209"/>
                <a:gd name="T80" fmla="*/ 66 w 134"/>
                <a:gd name="T81" fmla="*/ 14 h 209"/>
                <a:gd name="T82" fmla="*/ 63 w 134"/>
                <a:gd name="T83" fmla="*/ 12 h 209"/>
                <a:gd name="T84" fmla="*/ 62 w 134"/>
                <a:gd name="T85" fmla="*/ 12 h 209"/>
                <a:gd name="T86" fmla="*/ 59 w 134"/>
                <a:gd name="T87" fmla="*/ 10 h 209"/>
                <a:gd name="T88" fmla="*/ 3 w 134"/>
                <a:gd name="T89" fmla="*/ 0 h 209"/>
                <a:gd name="T90" fmla="*/ 2 w 134"/>
                <a:gd name="T91" fmla="*/ 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4" h="209">
                  <a:moveTo>
                    <a:pt x="2" y="4"/>
                  </a:moveTo>
                  <a:cubicBezTo>
                    <a:pt x="55" y="15"/>
                    <a:pt x="55" y="15"/>
                    <a:pt x="55" y="15"/>
                  </a:cubicBezTo>
                  <a:cubicBezTo>
                    <a:pt x="55" y="16"/>
                    <a:pt x="55" y="16"/>
                    <a:pt x="55" y="17"/>
                  </a:cubicBezTo>
                  <a:cubicBezTo>
                    <a:pt x="56" y="17"/>
                    <a:pt x="57" y="17"/>
                    <a:pt x="57" y="16"/>
                  </a:cubicBezTo>
                  <a:cubicBezTo>
                    <a:pt x="57" y="16"/>
                    <a:pt x="57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7"/>
                    <a:pt x="58" y="17"/>
                    <a:pt x="59" y="18"/>
                  </a:cubicBezTo>
                  <a:cubicBezTo>
                    <a:pt x="59" y="18"/>
                    <a:pt x="60" y="18"/>
                    <a:pt x="61" y="18"/>
                  </a:cubicBezTo>
                  <a:cubicBezTo>
                    <a:pt x="61" y="17"/>
                    <a:pt x="61" y="17"/>
                    <a:pt x="62" y="17"/>
                  </a:cubicBezTo>
                  <a:cubicBezTo>
                    <a:pt x="62" y="17"/>
                    <a:pt x="62" y="17"/>
                    <a:pt x="61" y="17"/>
                  </a:cubicBezTo>
                  <a:cubicBezTo>
                    <a:pt x="61" y="18"/>
                    <a:pt x="61" y="19"/>
                    <a:pt x="62" y="19"/>
                  </a:cubicBezTo>
                  <a:cubicBezTo>
                    <a:pt x="63" y="20"/>
                    <a:pt x="63" y="20"/>
                    <a:pt x="64" y="19"/>
                  </a:cubicBezTo>
                  <a:cubicBezTo>
                    <a:pt x="64" y="19"/>
                    <a:pt x="65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20"/>
                    <a:pt x="64" y="21"/>
                    <a:pt x="65" y="21"/>
                  </a:cubicBezTo>
                  <a:cubicBezTo>
                    <a:pt x="65" y="22"/>
                    <a:pt x="66" y="22"/>
                    <a:pt x="67" y="22"/>
                  </a:cubicBezTo>
                  <a:cubicBezTo>
                    <a:pt x="67" y="22"/>
                    <a:pt x="67" y="21"/>
                    <a:pt x="67" y="21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3"/>
                    <a:pt x="67" y="23"/>
                    <a:pt x="67" y="24"/>
                  </a:cubicBezTo>
                  <a:cubicBezTo>
                    <a:pt x="68" y="24"/>
                    <a:pt x="68" y="25"/>
                    <a:pt x="69" y="24"/>
                  </a:cubicBezTo>
                  <a:cubicBezTo>
                    <a:pt x="69" y="24"/>
                    <a:pt x="69" y="24"/>
                    <a:pt x="70" y="24"/>
                  </a:cubicBezTo>
                  <a:cubicBezTo>
                    <a:pt x="69" y="24"/>
                    <a:pt x="69" y="25"/>
                    <a:pt x="69" y="25"/>
                  </a:cubicBezTo>
                  <a:cubicBezTo>
                    <a:pt x="69" y="25"/>
                    <a:pt x="69" y="26"/>
                    <a:pt x="69" y="27"/>
                  </a:cubicBezTo>
                  <a:cubicBezTo>
                    <a:pt x="70" y="27"/>
                    <a:pt x="70" y="28"/>
                    <a:pt x="71" y="27"/>
                  </a:cubicBezTo>
                  <a:cubicBezTo>
                    <a:pt x="71" y="27"/>
                    <a:pt x="71" y="27"/>
                    <a:pt x="72" y="27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29"/>
                    <a:pt x="70" y="29"/>
                    <a:pt x="71" y="30"/>
                  </a:cubicBezTo>
                  <a:cubicBezTo>
                    <a:pt x="71" y="30"/>
                    <a:pt x="72" y="31"/>
                    <a:pt x="72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2" y="32"/>
                    <a:pt x="72" y="32"/>
                    <a:pt x="72" y="33"/>
                  </a:cubicBezTo>
                  <a:cubicBezTo>
                    <a:pt x="73" y="34"/>
                    <a:pt x="73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5" y="34"/>
                  </a:cubicBezTo>
                  <a:cubicBezTo>
                    <a:pt x="112" y="121"/>
                    <a:pt x="112" y="121"/>
                    <a:pt x="112" y="121"/>
                  </a:cubicBezTo>
                  <a:cubicBezTo>
                    <a:pt x="111" y="121"/>
                    <a:pt x="110" y="121"/>
                    <a:pt x="110" y="121"/>
                  </a:cubicBezTo>
                  <a:cubicBezTo>
                    <a:pt x="108" y="121"/>
                    <a:pt x="106" y="121"/>
                    <a:pt x="103" y="121"/>
                  </a:cubicBezTo>
                  <a:cubicBezTo>
                    <a:pt x="103" y="121"/>
                    <a:pt x="103" y="121"/>
                    <a:pt x="102" y="121"/>
                  </a:cubicBezTo>
                  <a:cubicBezTo>
                    <a:pt x="102" y="121"/>
                    <a:pt x="101" y="121"/>
                    <a:pt x="100" y="121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95" y="121"/>
                    <a:pt x="94" y="121"/>
                    <a:pt x="93" y="121"/>
                  </a:cubicBezTo>
                  <a:cubicBezTo>
                    <a:pt x="64" y="121"/>
                    <a:pt x="41" y="122"/>
                    <a:pt x="41" y="124"/>
                  </a:cubicBezTo>
                  <a:cubicBezTo>
                    <a:pt x="41" y="125"/>
                    <a:pt x="40" y="130"/>
                    <a:pt x="39" y="134"/>
                  </a:cubicBezTo>
                  <a:cubicBezTo>
                    <a:pt x="38" y="139"/>
                    <a:pt x="40" y="151"/>
                    <a:pt x="45" y="162"/>
                  </a:cubicBezTo>
                  <a:cubicBezTo>
                    <a:pt x="49" y="173"/>
                    <a:pt x="56" y="185"/>
                    <a:pt x="59" y="189"/>
                  </a:cubicBezTo>
                  <a:cubicBezTo>
                    <a:pt x="63" y="193"/>
                    <a:pt x="68" y="199"/>
                    <a:pt x="72" y="201"/>
                  </a:cubicBezTo>
                  <a:cubicBezTo>
                    <a:pt x="75" y="203"/>
                    <a:pt x="81" y="206"/>
                    <a:pt x="86" y="207"/>
                  </a:cubicBezTo>
                  <a:cubicBezTo>
                    <a:pt x="90" y="208"/>
                    <a:pt x="97" y="209"/>
                    <a:pt x="103" y="208"/>
                  </a:cubicBezTo>
                  <a:cubicBezTo>
                    <a:pt x="107" y="208"/>
                    <a:pt x="117" y="206"/>
                    <a:pt x="126" y="203"/>
                  </a:cubicBezTo>
                  <a:cubicBezTo>
                    <a:pt x="115" y="190"/>
                    <a:pt x="102" y="175"/>
                    <a:pt x="108" y="163"/>
                  </a:cubicBezTo>
                  <a:cubicBezTo>
                    <a:pt x="111" y="159"/>
                    <a:pt x="115" y="156"/>
                    <a:pt x="119" y="153"/>
                  </a:cubicBezTo>
                  <a:cubicBezTo>
                    <a:pt x="127" y="148"/>
                    <a:pt x="134" y="144"/>
                    <a:pt x="128" y="130"/>
                  </a:cubicBezTo>
                  <a:cubicBezTo>
                    <a:pt x="127" y="128"/>
                    <a:pt x="125" y="125"/>
                    <a:pt x="123" y="121"/>
                  </a:cubicBezTo>
                  <a:cubicBezTo>
                    <a:pt x="122" y="121"/>
                    <a:pt x="121" y="121"/>
                    <a:pt x="119" y="121"/>
                  </a:cubicBezTo>
                  <a:cubicBezTo>
                    <a:pt x="119" y="121"/>
                    <a:pt x="118" y="121"/>
                    <a:pt x="117" y="121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9" y="29"/>
                    <a:pt x="79" y="29"/>
                    <a:pt x="79" y="28"/>
                  </a:cubicBezTo>
                  <a:cubicBezTo>
                    <a:pt x="78" y="27"/>
                    <a:pt x="78" y="27"/>
                    <a:pt x="77" y="27"/>
                  </a:cubicBezTo>
                  <a:cubicBezTo>
                    <a:pt x="77" y="27"/>
                    <a:pt x="76" y="27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27"/>
                    <a:pt x="76" y="26"/>
                    <a:pt x="77" y="26"/>
                  </a:cubicBezTo>
                  <a:cubicBezTo>
                    <a:pt x="77" y="25"/>
                    <a:pt x="77" y="25"/>
                    <a:pt x="77" y="24"/>
                  </a:cubicBezTo>
                  <a:cubicBezTo>
                    <a:pt x="76" y="24"/>
                    <a:pt x="76" y="23"/>
                    <a:pt x="75" y="23"/>
                  </a:cubicBezTo>
                  <a:cubicBezTo>
                    <a:pt x="75" y="23"/>
                    <a:pt x="74" y="24"/>
                    <a:pt x="74" y="24"/>
                  </a:cubicBezTo>
                  <a:cubicBezTo>
                    <a:pt x="74" y="23"/>
                    <a:pt x="74" y="23"/>
                    <a:pt x="75" y="22"/>
                  </a:cubicBezTo>
                  <a:cubicBezTo>
                    <a:pt x="75" y="22"/>
                    <a:pt x="75" y="21"/>
                    <a:pt x="74" y="21"/>
                  </a:cubicBezTo>
                  <a:cubicBezTo>
                    <a:pt x="74" y="20"/>
                    <a:pt x="73" y="20"/>
                    <a:pt x="7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9"/>
                    <a:pt x="73" y="18"/>
                    <a:pt x="72" y="17"/>
                  </a:cubicBezTo>
                  <a:cubicBezTo>
                    <a:pt x="72" y="17"/>
                    <a:pt x="71" y="17"/>
                    <a:pt x="70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7"/>
                    <a:pt x="69" y="17"/>
                    <a:pt x="69" y="16"/>
                  </a:cubicBezTo>
                  <a:cubicBezTo>
                    <a:pt x="70" y="16"/>
                    <a:pt x="69" y="15"/>
                    <a:pt x="69" y="15"/>
                  </a:cubicBezTo>
                  <a:cubicBezTo>
                    <a:pt x="69" y="14"/>
                    <a:pt x="68" y="14"/>
                    <a:pt x="67" y="14"/>
                  </a:cubicBezTo>
                  <a:cubicBezTo>
                    <a:pt x="67" y="15"/>
                    <a:pt x="66" y="15"/>
                    <a:pt x="65" y="15"/>
                  </a:cubicBezTo>
                  <a:cubicBezTo>
                    <a:pt x="66" y="15"/>
                    <a:pt x="66" y="14"/>
                    <a:pt x="66" y="14"/>
                  </a:cubicBezTo>
                  <a:cubicBezTo>
                    <a:pt x="66" y="13"/>
                    <a:pt x="65" y="13"/>
                    <a:pt x="65" y="12"/>
                  </a:cubicBezTo>
                  <a:cubicBezTo>
                    <a:pt x="64" y="12"/>
                    <a:pt x="64" y="12"/>
                    <a:pt x="63" y="12"/>
                  </a:cubicBezTo>
                  <a:cubicBezTo>
                    <a:pt x="63" y="13"/>
                    <a:pt x="62" y="13"/>
                    <a:pt x="62" y="13"/>
                  </a:cubicBezTo>
                  <a:cubicBezTo>
                    <a:pt x="62" y="13"/>
                    <a:pt x="62" y="12"/>
                    <a:pt x="62" y="12"/>
                  </a:cubicBezTo>
                  <a:cubicBezTo>
                    <a:pt x="62" y="11"/>
                    <a:pt x="61" y="11"/>
                    <a:pt x="61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419"/>
            <p:cNvSpPr>
              <a:spLocks/>
            </p:cNvSpPr>
            <p:nvPr/>
          </p:nvSpPr>
          <p:spPr bwMode="auto">
            <a:xfrm>
              <a:off x="3565310" y="3385847"/>
              <a:ext cx="147313" cy="191955"/>
            </a:xfrm>
            <a:custGeom>
              <a:avLst/>
              <a:gdLst>
                <a:gd name="T0" fmla="*/ 60 w 62"/>
                <a:gd name="T1" fmla="*/ 27 h 80"/>
                <a:gd name="T2" fmla="*/ 61 w 62"/>
                <a:gd name="T3" fmla="*/ 6 h 80"/>
                <a:gd name="T4" fmla="*/ 56 w 62"/>
                <a:gd name="T5" fmla="*/ 2 h 80"/>
                <a:gd name="T6" fmla="*/ 18 w 62"/>
                <a:gd name="T7" fmla="*/ 0 h 80"/>
                <a:gd name="T8" fmla="*/ 19 w 62"/>
                <a:gd name="T9" fmla="*/ 1 h 80"/>
                <a:gd name="T10" fmla="*/ 24 w 62"/>
                <a:gd name="T11" fmla="*/ 11 h 80"/>
                <a:gd name="T12" fmla="*/ 14 w 62"/>
                <a:gd name="T13" fmla="*/ 41 h 80"/>
                <a:gd name="T14" fmla="*/ 5 w 62"/>
                <a:gd name="T15" fmla="*/ 49 h 80"/>
                <a:gd name="T16" fmla="*/ 19 w 62"/>
                <a:gd name="T17" fmla="*/ 80 h 80"/>
                <a:gd name="T18" fmla="*/ 20 w 62"/>
                <a:gd name="T19" fmla="*/ 80 h 80"/>
                <a:gd name="T20" fmla="*/ 48 w 62"/>
                <a:gd name="T21" fmla="*/ 59 h 80"/>
                <a:gd name="T22" fmla="*/ 60 w 62"/>
                <a:gd name="T23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80">
                  <a:moveTo>
                    <a:pt x="60" y="27"/>
                  </a:moveTo>
                  <a:cubicBezTo>
                    <a:pt x="61" y="16"/>
                    <a:pt x="62" y="7"/>
                    <a:pt x="61" y="6"/>
                  </a:cubicBezTo>
                  <a:cubicBezTo>
                    <a:pt x="60" y="4"/>
                    <a:pt x="58" y="3"/>
                    <a:pt x="56" y="2"/>
                  </a:cubicBezTo>
                  <a:cubicBezTo>
                    <a:pt x="54" y="1"/>
                    <a:pt x="39" y="1"/>
                    <a:pt x="18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1" y="5"/>
                    <a:pt x="23" y="8"/>
                    <a:pt x="24" y="11"/>
                  </a:cubicBezTo>
                  <a:cubicBezTo>
                    <a:pt x="32" y="29"/>
                    <a:pt x="22" y="35"/>
                    <a:pt x="14" y="41"/>
                  </a:cubicBezTo>
                  <a:cubicBezTo>
                    <a:pt x="10" y="43"/>
                    <a:pt x="7" y="46"/>
                    <a:pt x="5" y="49"/>
                  </a:cubicBezTo>
                  <a:cubicBezTo>
                    <a:pt x="0" y="57"/>
                    <a:pt x="10" y="69"/>
                    <a:pt x="19" y="80"/>
                  </a:cubicBezTo>
                  <a:cubicBezTo>
                    <a:pt x="19" y="80"/>
                    <a:pt x="20" y="80"/>
                    <a:pt x="20" y="80"/>
                  </a:cubicBezTo>
                  <a:cubicBezTo>
                    <a:pt x="31" y="76"/>
                    <a:pt x="44" y="67"/>
                    <a:pt x="48" y="59"/>
                  </a:cubicBezTo>
                  <a:cubicBezTo>
                    <a:pt x="53" y="52"/>
                    <a:pt x="58" y="38"/>
                    <a:pt x="6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420"/>
            <p:cNvSpPr>
              <a:spLocks/>
            </p:cNvSpPr>
            <p:nvPr/>
          </p:nvSpPr>
          <p:spPr bwMode="auto">
            <a:xfrm>
              <a:off x="3538526" y="3277222"/>
              <a:ext cx="117553" cy="455333"/>
            </a:xfrm>
            <a:custGeom>
              <a:avLst/>
              <a:gdLst>
                <a:gd name="T0" fmla="*/ 28 w 49"/>
                <a:gd name="T1" fmla="*/ 54 h 191"/>
                <a:gd name="T2" fmla="*/ 9 w 49"/>
                <a:gd name="T3" fmla="*/ 90 h 191"/>
                <a:gd name="T4" fmla="*/ 40 w 49"/>
                <a:gd name="T5" fmla="*/ 142 h 191"/>
                <a:gd name="T6" fmla="*/ 33 w 49"/>
                <a:gd name="T7" fmla="*/ 166 h 191"/>
                <a:gd name="T8" fmla="*/ 10 w 49"/>
                <a:gd name="T9" fmla="*/ 170 h 191"/>
                <a:gd name="T10" fmla="*/ 24 w 49"/>
                <a:gd name="T11" fmla="*/ 191 h 191"/>
                <a:gd name="T12" fmla="*/ 24 w 49"/>
                <a:gd name="T13" fmla="*/ 191 h 191"/>
                <a:gd name="T14" fmla="*/ 15 w 49"/>
                <a:gd name="T15" fmla="*/ 174 h 191"/>
                <a:gd name="T16" fmla="*/ 38 w 49"/>
                <a:gd name="T17" fmla="*/ 170 h 191"/>
                <a:gd name="T18" fmla="*/ 45 w 49"/>
                <a:gd name="T19" fmla="*/ 146 h 191"/>
                <a:gd name="T20" fmla="*/ 13 w 49"/>
                <a:gd name="T21" fmla="*/ 94 h 191"/>
                <a:gd name="T22" fmla="*/ 33 w 49"/>
                <a:gd name="T23" fmla="*/ 58 h 191"/>
                <a:gd name="T24" fmla="*/ 17 w 49"/>
                <a:gd name="T25" fmla="*/ 8 h 191"/>
                <a:gd name="T26" fmla="*/ 22 w 49"/>
                <a:gd name="T27" fmla="*/ 4 h 191"/>
                <a:gd name="T28" fmla="*/ 26 w 49"/>
                <a:gd name="T29" fmla="*/ 5 h 191"/>
                <a:gd name="T30" fmla="*/ 26 w 49"/>
                <a:gd name="T31" fmla="*/ 5 h 191"/>
                <a:gd name="T32" fmla="*/ 17 w 49"/>
                <a:gd name="T33" fmla="*/ 0 h 191"/>
                <a:gd name="T34" fmla="*/ 12 w 49"/>
                <a:gd name="T35" fmla="*/ 4 h 191"/>
                <a:gd name="T36" fmla="*/ 28 w 49"/>
                <a:gd name="T37" fmla="*/ 5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191">
                  <a:moveTo>
                    <a:pt x="28" y="54"/>
                  </a:moveTo>
                  <a:cubicBezTo>
                    <a:pt x="38" y="77"/>
                    <a:pt x="15" y="78"/>
                    <a:pt x="9" y="90"/>
                  </a:cubicBezTo>
                  <a:cubicBezTo>
                    <a:pt x="0" y="106"/>
                    <a:pt x="35" y="132"/>
                    <a:pt x="40" y="142"/>
                  </a:cubicBezTo>
                  <a:cubicBezTo>
                    <a:pt x="44" y="153"/>
                    <a:pt x="39" y="161"/>
                    <a:pt x="33" y="166"/>
                  </a:cubicBezTo>
                  <a:cubicBezTo>
                    <a:pt x="25" y="171"/>
                    <a:pt x="18" y="169"/>
                    <a:pt x="10" y="170"/>
                  </a:cubicBezTo>
                  <a:cubicBezTo>
                    <a:pt x="2" y="172"/>
                    <a:pt x="16" y="186"/>
                    <a:pt x="24" y="191"/>
                  </a:cubicBezTo>
                  <a:cubicBezTo>
                    <a:pt x="24" y="191"/>
                    <a:pt x="24" y="191"/>
                    <a:pt x="24" y="191"/>
                  </a:cubicBezTo>
                  <a:cubicBezTo>
                    <a:pt x="17" y="185"/>
                    <a:pt x="9" y="175"/>
                    <a:pt x="15" y="174"/>
                  </a:cubicBezTo>
                  <a:cubicBezTo>
                    <a:pt x="22" y="173"/>
                    <a:pt x="30" y="175"/>
                    <a:pt x="38" y="170"/>
                  </a:cubicBezTo>
                  <a:cubicBezTo>
                    <a:pt x="44" y="165"/>
                    <a:pt x="49" y="157"/>
                    <a:pt x="45" y="146"/>
                  </a:cubicBezTo>
                  <a:cubicBezTo>
                    <a:pt x="40" y="136"/>
                    <a:pt x="4" y="110"/>
                    <a:pt x="13" y="94"/>
                  </a:cubicBezTo>
                  <a:cubicBezTo>
                    <a:pt x="20" y="82"/>
                    <a:pt x="43" y="81"/>
                    <a:pt x="33" y="58"/>
                  </a:cubicBezTo>
                  <a:cubicBezTo>
                    <a:pt x="29" y="48"/>
                    <a:pt x="9" y="24"/>
                    <a:pt x="17" y="8"/>
                  </a:cubicBezTo>
                  <a:cubicBezTo>
                    <a:pt x="19" y="6"/>
                    <a:pt x="20" y="4"/>
                    <a:pt x="22" y="4"/>
                  </a:cubicBezTo>
                  <a:cubicBezTo>
                    <a:pt x="24" y="4"/>
                    <a:pt x="25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3" y="2"/>
                    <a:pt x="20" y="0"/>
                    <a:pt x="17" y="0"/>
                  </a:cubicBezTo>
                  <a:cubicBezTo>
                    <a:pt x="15" y="0"/>
                    <a:pt x="14" y="2"/>
                    <a:pt x="12" y="4"/>
                  </a:cubicBezTo>
                  <a:cubicBezTo>
                    <a:pt x="4" y="20"/>
                    <a:pt x="24" y="44"/>
                    <a:pt x="28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421"/>
            <p:cNvSpPr>
              <a:spLocks/>
            </p:cNvSpPr>
            <p:nvPr/>
          </p:nvSpPr>
          <p:spPr bwMode="auto">
            <a:xfrm>
              <a:off x="3529598" y="3735532"/>
              <a:ext cx="99697" cy="65473"/>
            </a:xfrm>
            <a:custGeom>
              <a:avLst/>
              <a:gdLst>
                <a:gd name="T0" fmla="*/ 33 w 42"/>
                <a:gd name="T1" fmla="*/ 3 h 28"/>
                <a:gd name="T2" fmla="*/ 29 w 42"/>
                <a:gd name="T3" fmla="*/ 0 h 28"/>
                <a:gd name="T4" fmla="*/ 22 w 42"/>
                <a:gd name="T5" fmla="*/ 20 h 28"/>
                <a:gd name="T6" fmla="*/ 10 w 42"/>
                <a:gd name="T7" fmla="*/ 24 h 28"/>
                <a:gd name="T8" fmla="*/ 0 w 42"/>
                <a:gd name="T9" fmla="*/ 21 h 28"/>
                <a:gd name="T10" fmla="*/ 15 w 42"/>
                <a:gd name="T11" fmla="*/ 28 h 28"/>
                <a:gd name="T12" fmla="*/ 27 w 42"/>
                <a:gd name="T13" fmla="*/ 24 h 28"/>
                <a:gd name="T14" fmla="*/ 33 w 42"/>
                <a:gd name="T15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28">
                  <a:moveTo>
                    <a:pt x="33" y="3"/>
                  </a:moveTo>
                  <a:cubicBezTo>
                    <a:pt x="32" y="2"/>
                    <a:pt x="30" y="1"/>
                    <a:pt x="29" y="0"/>
                  </a:cubicBezTo>
                  <a:cubicBezTo>
                    <a:pt x="36" y="7"/>
                    <a:pt x="28" y="16"/>
                    <a:pt x="22" y="20"/>
                  </a:cubicBezTo>
                  <a:cubicBezTo>
                    <a:pt x="19" y="22"/>
                    <a:pt x="14" y="24"/>
                    <a:pt x="10" y="24"/>
                  </a:cubicBezTo>
                  <a:cubicBezTo>
                    <a:pt x="7" y="24"/>
                    <a:pt x="3" y="23"/>
                    <a:pt x="0" y="21"/>
                  </a:cubicBezTo>
                  <a:cubicBezTo>
                    <a:pt x="4" y="26"/>
                    <a:pt x="10" y="28"/>
                    <a:pt x="15" y="28"/>
                  </a:cubicBezTo>
                  <a:cubicBezTo>
                    <a:pt x="19" y="28"/>
                    <a:pt x="24" y="26"/>
                    <a:pt x="27" y="24"/>
                  </a:cubicBezTo>
                  <a:cubicBezTo>
                    <a:pt x="34" y="20"/>
                    <a:pt x="42" y="10"/>
                    <a:pt x="33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422"/>
            <p:cNvSpPr>
              <a:spLocks/>
            </p:cNvSpPr>
            <p:nvPr/>
          </p:nvSpPr>
          <p:spPr bwMode="auto">
            <a:xfrm>
              <a:off x="3763217" y="3179013"/>
              <a:ext cx="544614" cy="723176"/>
            </a:xfrm>
            <a:custGeom>
              <a:avLst/>
              <a:gdLst>
                <a:gd name="T0" fmla="*/ 207 w 228"/>
                <a:gd name="T1" fmla="*/ 255 h 303"/>
                <a:gd name="T2" fmla="*/ 190 w 228"/>
                <a:gd name="T3" fmla="*/ 256 h 303"/>
                <a:gd name="T4" fmla="*/ 175 w 228"/>
                <a:gd name="T5" fmla="*/ 254 h 303"/>
                <a:gd name="T6" fmla="*/ 143 w 228"/>
                <a:gd name="T7" fmla="*/ 204 h 303"/>
                <a:gd name="T8" fmla="*/ 135 w 228"/>
                <a:gd name="T9" fmla="*/ 144 h 303"/>
                <a:gd name="T10" fmla="*/ 157 w 228"/>
                <a:gd name="T11" fmla="*/ 104 h 303"/>
                <a:gd name="T12" fmla="*/ 161 w 228"/>
                <a:gd name="T13" fmla="*/ 59 h 303"/>
                <a:gd name="T14" fmla="*/ 138 w 228"/>
                <a:gd name="T15" fmla="*/ 20 h 303"/>
                <a:gd name="T16" fmla="*/ 116 w 228"/>
                <a:gd name="T17" fmla="*/ 0 h 303"/>
                <a:gd name="T18" fmla="*/ 116 w 228"/>
                <a:gd name="T19" fmla="*/ 0 h 303"/>
                <a:gd name="T20" fmla="*/ 103 w 228"/>
                <a:gd name="T21" fmla="*/ 4 h 303"/>
                <a:gd name="T22" fmla="*/ 100 w 228"/>
                <a:gd name="T23" fmla="*/ 16 h 303"/>
                <a:gd name="T24" fmla="*/ 119 w 228"/>
                <a:gd name="T25" fmla="*/ 9 h 303"/>
                <a:gd name="T26" fmla="*/ 135 w 228"/>
                <a:gd name="T27" fmla="*/ 26 h 303"/>
                <a:gd name="T28" fmla="*/ 153 w 228"/>
                <a:gd name="T29" fmla="*/ 59 h 303"/>
                <a:gd name="T30" fmla="*/ 148 w 228"/>
                <a:gd name="T31" fmla="*/ 97 h 303"/>
                <a:gd name="T32" fmla="*/ 132 w 228"/>
                <a:gd name="T33" fmla="*/ 127 h 303"/>
                <a:gd name="T34" fmla="*/ 119 w 228"/>
                <a:gd name="T35" fmla="*/ 140 h 303"/>
                <a:gd name="T36" fmla="*/ 103 w 228"/>
                <a:gd name="T37" fmla="*/ 147 h 303"/>
                <a:gd name="T38" fmla="*/ 84 w 228"/>
                <a:gd name="T39" fmla="*/ 148 h 303"/>
                <a:gd name="T40" fmla="*/ 52 w 228"/>
                <a:gd name="T41" fmla="*/ 140 h 303"/>
                <a:gd name="T42" fmla="*/ 20 w 228"/>
                <a:gd name="T43" fmla="*/ 118 h 303"/>
                <a:gd name="T44" fmla="*/ 7 w 228"/>
                <a:gd name="T45" fmla="*/ 82 h 303"/>
                <a:gd name="T46" fmla="*/ 6 w 228"/>
                <a:gd name="T47" fmla="*/ 59 h 303"/>
                <a:gd name="T48" fmla="*/ 35 w 228"/>
                <a:gd name="T49" fmla="*/ 44 h 303"/>
                <a:gd name="T50" fmla="*/ 89 w 228"/>
                <a:gd name="T51" fmla="*/ 21 h 303"/>
                <a:gd name="T52" fmla="*/ 89 w 228"/>
                <a:gd name="T53" fmla="*/ 20 h 303"/>
                <a:gd name="T54" fmla="*/ 92 w 228"/>
                <a:gd name="T55" fmla="*/ 8 h 303"/>
                <a:gd name="T56" fmla="*/ 86 w 228"/>
                <a:gd name="T57" fmla="*/ 11 h 303"/>
                <a:gd name="T58" fmla="*/ 30 w 228"/>
                <a:gd name="T59" fmla="*/ 36 h 303"/>
                <a:gd name="T60" fmla="*/ 1 w 228"/>
                <a:gd name="T61" fmla="*/ 51 h 303"/>
                <a:gd name="T62" fmla="*/ 1 w 228"/>
                <a:gd name="T63" fmla="*/ 80 h 303"/>
                <a:gd name="T64" fmla="*/ 15 w 228"/>
                <a:gd name="T65" fmla="*/ 124 h 303"/>
                <a:gd name="T66" fmla="*/ 51 w 228"/>
                <a:gd name="T67" fmla="*/ 151 h 303"/>
                <a:gd name="T68" fmla="*/ 95 w 228"/>
                <a:gd name="T69" fmla="*/ 162 h 303"/>
                <a:gd name="T70" fmla="*/ 134 w 228"/>
                <a:gd name="T71" fmla="*/ 208 h 303"/>
                <a:gd name="T72" fmla="*/ 150 w 228"/>
                <a:gd name="T73" fmla="*/ 265 h 303"/>
                <a:gd name="T74" fmla="*/ 128 w 228"/>
                <a:gd name="T75" fmla="*/ 289 h 303"/>
                <a:gd name="T76" fmla="*/ 113 w 228"/>
                <a:gd name="T77" fmla="*/ 303 h 303"/>
                <a:gd name="T78" fmla="*/ 114 w 228"/>
                <a:gd name="T79" fmla="*/ 303 h 303"/>
                <a:gd name="T80" fmla="*/ 143 w 228"/>
                <a:gd name="T81" fmla="*/ 293 h 303"/>
                <a:gd name="T82" fmla="*/ 200 w 228"/>
                <a:gd name="T83" fmla="*/ 267 h 303"/>
                <a:gd name="T84" fmla="*/ 227 w 228"/>
                <a:gd name="T85" fmla="*/ 253 h 303"/>
                <a:gd name="T86" fmla="*/ 225 w 228"/>
                <a:gd name="T87" fmla="*/ 252 h 303"/>
                <a:gd name="T88" fmla="*/ 207 w 228"/>
                <a:gd name="T89" fmla="*/ 255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8" h="303">
                  <a:moveTo>
                    <a:pt x="207" y="255"/>
                  </a:moveTo>
                  <a:cubicBezTo>
                    <a:pt x="202" y="256"/>
                    <a:pt x="196" y="256"/>
                    <a:pt x="190" y="256"/>
                  </a:cubicBezTo>
                  <a:cubicBezTo>
                    <a:pt x="184" y="256"/>
                    <a:pt x="178" y="256"/>
                    <a:pt x="175" y="254"/>
                  </a:cubicBezTo>
                  <a:cubicBezTo>
                    <a:pt x="168" y="252"/>
                    <a:pt x="154" y="229"/>
                    <a:pt x="143" y="204"/>
                  </a:cubicBezTo>
                  <a:cubicBezTo>
                    <a:pt x="132" y="179"/>
                    <a:pt x="129" y="152"/>
                    <a:pt x="135" y="144"/>
                  </a:cubicBezTo>
                  <a:cubicBezTo>
                    <a:pt x="142" y="136"/>
                    <a:pt x="152" y="118"/>
                    <a:pt x="157" y="104"/>
                  </a:cubicBezTo>
                  <a:cubicBezTo>
                    <a:pt x="162" y="90"/>
                    <a:pt x="164" y="70"/>
                    <a:pt x="161" y="59"/>
                  </a:cubicBezTo>
                  <a:cubicBezTo>
                    <a:pt x="158" y="48"/>
                    <a:pt x="148" y="30"/>
                    <a:pt x="138" y="20"/>
                  </a:cubicBezTo>
                  <a:cubicBezTo>
                    <a:pt x="128" y="9"/>
                    <a:pt x="118" y="0"/>
                    <a:pt x="116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5" y="0"/>
                    <a:pt x="110" y="1"/>
                    <a:pt x="103" y="4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10" y="12"/>
                    <a:pt x="117" y="9"/>
                    <a:pt x="119" y="9"/>
                  </a:cubicBezTo>
                  <a:cubicBezTo>
                    <a:pt x="120" y="9"/>
                    <a:pt x="128" y="17"/>
                    <a:pt x="135" y="26"/>
                  </a:cubicBezTo>
                  <a:cubicBezTo>
                    <a:pt x="143" y="35"/>
                    <a:pt x="151" y="50"/>
                    <a:pt x="153" y="59"/>
                  </a:cubicBezTo>
                  <a:cubicBezTo>
                    <a:pt x="155" y="68"/>
                    <a:pt x="153" y="85"/>
                    <a:pt x="148" y="97"/>
                  </a:cubicBezTo>
                  <a:cubicBezTo>
                    <a:pt x="143" y="109"/>
                    <a:pt x="136" y="123"/>
                    <a:pt x="132" y="127"/>
                  </a:cubicBezTo>
                  <a:cubicBezTo>
                    <a:pt x="129" y="132"/>
                    <a:pt x="122" y="138"/>
                    <a:pt x="119" y="140"/>
                  </a:cubicBezTo>
                  <a:cubicBezTo>
                    <a:pt x="115" y="143"/>
                    <a:pt x="108" y="146"/>
                    <a:pt x="103" y="147"/>
                  </a:cubicBezTo>
                  <a:cubicBezTo>
                    <a:pt x="99" y="148"/>
                    <a:pt x="90" y="149"/>
                    <a:pt x="84" y="148"/>
                  </a:cubicBezTo>
                  <a:cubicBezTo>
                    <a:pt x="78" y="148"/>
                    <a:pt x="64" y="144"/>
                    <a:pt x="52" y="140"/>
                  </a:cubicBezTo>
                  <a:cubicBezTo>
                    <a:pt x="40" y="136"/>
                    <a:pt x="25" y="126"/>
                    <a:pt x="20" y="118"/>
                  </a:cubicBezTo>
                  <a:cubicBezTo>
                    <a:pt x="15" y="110"/>
                    <a:pt x="9" y="94"/>
                    <a:pt x="7" y="82"/>
                  </a:cubicBezTo>
                  <a:cubicBezTo>
                    <a:pt x="6" y="71"/>
                    <a:pt x="5" y="60"/>
                    <a:pt x="6" y="59"/>
                  </a:cubicBezTo>
                  <a:cubicBezTo>
                    <a:pt x="7" y="57"/>
                    <a:pt x="20" y="51"/>
                    <a:pt x="35" y="44"/>
                  </a:cubicBezTo>
                  <a:cubicBezTo>
                    <a:pt x="50" y="38"/>
                    <a:pt x="74" y="27"/>
                    <a:pt x="89" y="21"/>
                  </a:cubicBezTo>
                  <a:cubicBezTo>
                    <a:pt x="89" y="21"/>
                    <a:pt x="89" y="21"/>
                    <a:pt x="89" y="20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0" y="9"/>
                    <a:pt x="88" y="10"/>
                    <a:pt x="86" y="11"/>
                  </a:cubicBezTo>
                  <a:cubicBezTo>
                    <a:pt x="70" y="18"/>
                    <a:pt x="45" y="29"/>
                    <a:pt x="30" y="36"/>
                  </a:cubicBezTo>
                  <a:cubicBezTo>
                    <a:pt x="15" y="43"/>
                    <a:pt x="2" y="49"/>
                    <a:pt x="1" y="51"/>
                  </a:cubicBezTo>
                  <a:cubicBezTo>
                    <a:pt x="0" y="52"/>
                    <a:pt x="0" y="65"/>
                    <a:pt x="1" y="80"/>
                  </a:cubicBezTo>
                  <a:cubicBezTo>
                    <a:pt x="2" y="94"/>
                    <a:pt x="8" y="114"/>
                    <a:pt x="15" y="124"/>
                  </a:cubicBezTo>
                  <a:cubicBezTo>
                    <a:pt x="21" y="133"/>
                    <a:pt x="37" y="146"/>
                    <a:pt x="51" y="151"/>
                  </a:cubicBezTo>
                  <a:cubicBezTo>
                    <a:pt x="65" y="157"/>
                    <a:pt x="84" y="162"/>
                    <a:pt x="95" y="162"/>
                  </a:cubicBezTo>
                  <a:cubicBezTo>
                    <a:pt x="105" y="162"/>
                    <a:pt x="123" y="183"/>
                    <a:pt x="134" y="208"/>
                  </a:cubicBezTo>
                  <a:cubicBezTo>
                    <a:pt x="145" y="233"/>
                    <a:pt x="152" y="259"/>
                    <a:pt x="150" y="265"/>
                  </a:cubicBezTo>
                  <a:cubicBezTo>
                    <a:pt x="147" y="272"/>
                    <a:pt x="137" y="283"/>
                    <a:pt x="128" y="289"/>
                  </a:cubicBezTo>
                  <a:cubicBezTo>
                    <a:pt x="119" y="296"/>
                    <a:pt x="113" y="302"/>
                    <a:pt x="113" y="303"/>
                  </a:cubicBezTo>
                  <a:cubicBezTo>
                    <a:pt x="113" y="303"/>
                    <a:pt x="113" y="303"/>
                    <a:pt x="114" y="303"/>
                  </a:cubicBezTo>
                  <a:cubicBezTo>
                    <a:pt x="116" y="303"/>
                    <a:pt x="128" y="299"/>
                    <a:pt x="143" y="293"/>
                  </a:cubicBezTo>
                  <a:cubicBezTo>
                    <a:pt x="158" y="286"/>
                    <a:pt x="184" y="274"/>
                    <a:pt x="200" y="267"/>
                  </a:cubicBezTo>
                  <a:cubicBezTo>
                    <a:pt x="215" y="260"/>
                    <a:pt x="228" y="254"/>
                    <a:pt x="227" y="253"/>
                  </a:cubicBezTo>
                  <a:cubicBezTo>
                    <a:pt x="227" y="252"/>
                    <a:pt x="226" y="252"/>
                    <a:pt x="225" y="252"/>
                  </a:cubicBezTo>
                  <a:cubicBezTo>
                    <a:pt x="221" y="252"/>
                    <a:pt x="214" y="253"/>
                    <a:pt x="207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423"/>
            <p:cNvSpPr>
              <a:spLocks/>
            </p:cNvSpPr>
            <p:nvPr/>
          </p:nvSpPr>
          <p:spPr bwMode="auto">
            <a:xfrm>
              <a:off x="3791489" y="3004915"/>
              <a:ext cx="401764" cy="514854"/>
            </a:xfrm>
            <a:custGeom>
              <a:avLst/>
              <a:gdLst>
                <a:gd name="T0" fmla="*/ 108 w 168"/>
                <a:gd name="T1" fmla="*/ 18 h 216"/>
                <a:gd name="T2" fmla="*/ 108 w 168"/>
                <a:gd name="T3" fmla="*/ 21 h 216"/>
                <a:gd name="T4" fmla="*/ 104 w 168"/>
                <a:gd name="T5" fmla="*/ 21 h 216"/>
                <a:gd name="T6" fmla="*/ 104 w 168"/>
                <a:gd name="T7" fmla="*/ 24 h 216"/>
                <a:gd name="T8" fmla="*/ 100 w 168"/>
                <a:gd name="T9" fmla="*/ 24 h 216"/>
                <a:gd name="T10" fmla="*/ 101 w 168"/>
                <a:gd name="T11" fmla="*/ 27 h 216"/>
                <a:gd name="T12" fmla="*/ 99 w 168"/>
                <a:gd name="T13" fmla="*/ 26 h 216"/>
                <a:gd name="T14" fmla="*/ 98 w 168"/>
                <a:gd name="T15" fmla="*/ 29 h 216"/>
                <a:gd name="T16" fmla="*/ 98 w 168"/>
                <a:gd name="T17" fmla="*/ 30 h 216"/>
                <a:gd name="T18" fmla="*/ 96 w 168"/>
                <a:gd name="T19" fmla="*/ 31 h 216"/>
                <a:gd name="T20" fmla="*/ 97 w 168"/>
                <a:gd name="T21" fmla="*/ 33 h 216"/>
                <a:gd name="T22" fmla="*/ 94 w 168"/>
                <a:gd name="T23" fmla="*/ 34 h 216"/>
                <a:gd name="T24" fmla="*/ 95 w 168"/>
                <a:gd name="T25" fmla="*/ 37 h 216"/>
                <a:gd name="T26" fmla="*/ 94 w 168"/>
                <a:gd name="T27" fmla="*/ 37 h 216"/>
                <a:gd name="T28" fmla="*/ 93 w 168"/>
                <a:gd name="T29" fmla="*/ 40 h 216"/>
                <a:gd name="T30" fmla="*/ 70 w 168"/>
                <a:gd name="T31" fmla="*/ 129 h 216"/>
                <a:gd name="T32" fmla="*/ 7 w 168"/>
                <a:gd name="T33" fmla="*/ 131 h 216"/>
                <a:gd name="T34" fmla="*/ 2 w 168"/>
                <a:gd name="T35" fmla="*/ 156 h 216"/>
                <a:gd name="T36" fmla="*/ 43 w 168"/>
                <a:gd name="T37" fmla="*/ 208 h 216"/>
                <a:gd name="T38" fmla="*/ 90 w 168"/>
                <a:gd name="T39" fmla="*/ 215 h 216"/>
                <a:gd name="T40" fmla="*/ 116 w 168"/>
                <a:gd name="T41" fmla="*/ 197 h 216"/>
                <a:gd name="T42" fmla="*/ 137 w 168"/>
                <a:gd name="T43" fmla="*/ 142 h 216"/>
                <a:gd name="T44" fmla="*/ 77 w 168"/>
                <a:gd name="T45" fmla="*/ 129 h 216"/>
                <a:gd name="T46" fmla="*/ 97 w 168"/>
                <a:gd name="T47" fmla="*/ 44 h 216"/>
                <a:gd name="T48" fmla="*/ 100 w 168"/>
                <a:gd name="T49" fmla="*/ 43 h 216"/>
                <a:gd name="T50" fmla="*/ 99 w 168"/>
                <a:gd name="T51" fmla="*/ 40 h 216"/>
                <a:gd name="T52" fmla="*/ 101 w 168"/>
                <a:gd name="T53" fmla="*/ 39 h 216"/>
                <a:gd name="T54" fmla="*/ 100 w 168"/>
                <a:gd name="T55" fmla="*/ 37 h 216"/>
                <a:gd name="T56" fmla="*/ 102 w 168"/>
                <a:gd name="T57" fmla="*/ 36 h 216"/>
                <a:gd name="T58" fmla="*/ 101 w 168"/>
                <a:gd name="T59" fmla="*/ 33 h 216"/>
                <a:gd name="T60" fmla="*/ 104 w 168"/>
                <a:gd name="T61" fmla="*/ 33 h 216"/>
                <a:gd name="T62" fmla="*/ 103 w 168"/>
                <a:gd name="T63" fmla="*/ 30 h 216"/>
                <a:gd name="T64" fmla="*/ 106 w 168"/>
                <a:gd name="T65" fmla="*/ 30 h 216"/>
                <a:gd name="T66" fmla="*/ 105 w 168"/>
                <a:gd name="T67" fmla="*/ 28 h 216"/>
                <a:gd name="T68" fmla="*/ 108 w 168"/>
                <a:gd name="T69" fmla="*/ 27 h 216"/>
                <a:gd name="T70" fmla="*/ 108 w 168"/>
                <a:gd name="T71" fmla="*/ 25 h 216"/>
                <a:gd name="T72" fmla="*/ 111 w 168"/>
                <a:gd name="T73" fmla="*/ 26 h 216"/>
                <a:gd name="T74" fmla="*/ 112 w 168"/>
                <a:gd name="T75" fmla="*/ 24 h 216"/>
                <a:gd name="T76" fmla="*/ 112 w 168"/>
                <a:gd name="T77" fmla="*/ 24 h 216"/>
                <a:gd name="T78" fmla="*/ 115 w 168"/>
                <a:gd name="T79" fmla="*/ 22 h 216"/>
                <a:gd name="T80" fmla="*/ 167 w 168"/>
                <a:gd name="T81" fmla="*/ 1 h 216"/>
                <a:gd name="T82" fmla="*/ 111 w 168"/>
                <a:gd name="T83" fmla="*/ 1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8" h="216">
                  <a:moveTo>
                    <a:pt x="110" y="18"/>
                  </a:moveTo>
                  <a:cubicBezTo>
                    <a:pt x="109" y="18"/>
                    <a:pt x="109" y="18"/>
                    <a:pt x="108" y="18"/>
                  </a:cubicBezTo>
                  <a:cubicBezTo>
                    <a:pt x="108" y="19"/>
                    <a:pt x="107" y="19"/>
                    <a:pt x="107" y="20"/>
                  </a:cubicBezTo>
                  <a:cubicBezTo>
                    <a:pt x="108" y="20"/>
                    <a:pt x="108" y="21"/>
                    <a:pt x="108" y="21"/>
                  </a:cubicBezTo>
                  <a:cubicBezTo>
                    <a:pt x="107" y="21"/>
                    <a:pt x="107" y="21"/>
                    <a:pt x="106" y="21"/>
                  </a:cubicBezTo>
                  <a:cubicBezTo>
                    <a:pt x="105" y="20"/>
                    <a:pt x="105" y="21"/>
                    <a:pt x="104" y="21"/>
                  </a:cubicBezTo>
                  <a:cubicBezTo>
                    <a:pt x="104" y="21"/>
                    <a:pt x="103" y="22"/>
                    <a:pt x="104" y="23"/>
                  </a:cubicBezTo>
                  <a:cubicBezTo>
                    <a:pt x="104" y="23"/>
                    <a:pt x="104" y="23"/>
                    <a:pt x="104" y="24"/>
                  </a:cubicBezTo>
                  <a:cubicBezTo>
                    <a:pt x="103" y="24"/>
                    <a:pt x="103" y="24"/>
                    <a:pt x="102" y="23"/>
                  </a:cubicBezTo>
                  <a:cubicBezTo>
                    <a:pt x="102" y="23"/>
                    <a:pt x="101" y="23"/>
                    <a:pt x="100" y="24"/>
                  </a:cubicBezTo>
                  <a:cubicBezTo>
                    <a:pt x="100" y="24"/>
                    <a:pt x="100" y="25"/>
                    <a:pt x="100" y="26"/>
                  </a:cubicBezTo>
                  <a:cubicBezTo>
                    <a:pt x="100" y="26"/>
                    <a:pt x="101" y="26"/>
                    <a:pt x="101" y="27"/>
                  </a:cubicBezTo>
                  <a:cubicBezTo>
                    <a:pt x="101" y="27"/>
                    <a:pt x="101" y="27"/>
                    <a:pt x="100" y="26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9" y="26"/>
                    <a:pt x="98" y="27"/>
                    <a:pt x="98" y="27"/>
                  </a:cubicBezTo>
                  <a:cubicBezTo>
                    <a:pt x="97" y="28"/>
                    <a:pt x="97" y="28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30"/>
                    <a:pt x="98" y="30"/>
                  </a:cubicBezTo>
                  <a:cubicBezTo>
                    <a:pt x="98" y="30"/>
                    <a:pt x="98" y="30"/>
                    <a:pt x="98" y="30"/>
                  </a:cubicBezTo>
                  <a:cubicBezTo>
                    <a:pt x="97" y="30"/>
                    <a:pt x="96" y="30"/>
                    <a:pt x="96" y="31"/>
                  </a:cubicBezTo>
                  <a:cubicBezTo>
                    <a:pt x="96" y="31"/>
                    <a:pt x="96" y="32"/>
                    <a:pt x="96" y="32"/>
                  </a:cubicBezTo>
                  <a:cubicBezTo>
                    <a:pt x="96" y="33"/>
                    <a:pt x="97" y="33"/>
                    <a:pt x="97" y="33"/>
                  </a:cubicBezTo>
                  <a:cubicBezTo>
                    <a:pt x="97" y="33"/>
                    <a:pt x="96" y="33"/>
                    <a:pt x="96" y="33"/>
                  </a:cubicBezTo>
                  <a:cubicBezTo>
                    <a:pt x="95" y="33"/>
                    <a:pt x="95" y="34"/>
                    <a:pt x="94" y="34"/>
                  </a:cubicBezTo>
                  <a:cubicBezTo>
                    <a:pt x="94" y="35"/>
                    <a:pt x="94" y="36"/>
                    <a:pt x="95" y="36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4" y="37"/>
                  </a:cubicBezTo>
                  <a:cubicBezTo>
                    <a:pt x="94" y="37"/>
                    <a:pt x="93" y="38"/>
                    <a:pt x="93" y="38"/>
                  </a:cubicBezTo>
                  <a:cubicBezTo>
                    <a:pt x="93" y="39"/>
                    <a:pt x="93" y="40"/>
                    <a:pt x="93" y="40"/>
                  </a:cubicBezTo>
                  <a:cubicBezTo>
                    <a:pt x="93" y="40"/>
                    <a:pt x="94" y="40"/>
                    <a:pt x="94" y="40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69" y="129"/>
                    <a:pt x="68" y="129"/>
                    <a:pt x="67" y="129"/>
                  </a:cubicBezTo>
                  <a:cubicBezTo>
                    <a:pt x="35" y="129"/>
                    <a:pt x="9" y="130"/>
                    <a:pt x="7" y="131"/>
                  </a:cubicBezTo>
                  <a:cubicBezTo>
                    <a:pt x="5" y="131"/>
                    <a:pt x="2" y="133"/>
                    <a:pt x="1" y="134"/>
                  </a:cubicBezTo>
                  <a:cubicBezTo>
                    <a:pt x="0" y="136"/>
                    <a:pt x="1" y="145"/>
                    <a:pt x="2" y="156"/>
                  </a:cubicBezTo>
                  <a:cubicBezTo>
                    <a:pt x="4" y="166"/>
                    <a:pt x="9" y="181"/>
                    <a:pt x="14" y="188"/>
                  </a:cubicBezTo>
                  <a:cubicBezTo>
                    <a:pt x="19" y="195"/>
                    <a:pt x="32" y="204"/>
                    <a:pt x="43" y="208"/>
                  </a:cubicBezTo>
                  <a:cubicBezTo>
                    <a:pt x="54" y="212"/>
                    <a:pt x="67" y="216"/>
                    <a:pt x="73" y="216"/>
                  </a:cubicBezTo>
                  <a:cubicBezTo>
                    <a:pt x="78" y="216"/>
                    <a:pt x="86" y="216"/>
                    <a:pt x="90" y="215"/>
                  </a:cubicBezTo>
                  <a:cubicBezTo>
                    <a:pt x="94" y="214"/>
                    <a:pt x="100" y="211"/>
                    <a:pt x="104" y="209"/>
                  </a:cubicBezTo>
                  <a:cubicBezTo>
                    <a:pt x="107" y="206"/>
                    <a:pt x="113" y="201"/>
                    <a:pt x="116" y="197"/>
                  </a:cubicBezTo>
                  <a:cubicBezTo>
                    <a:pt x="120" y="193"/>
                    <a:pt x="126" y="180"/>
                    <a:pt x="131" y="170"/>
                  </a:cubicBezTo>
                  <a:cubicBezTo>
                    <a:pt x="135" y="159"/>
                    <a:pt x="138" y="146"/>
                    <a:pt x="137" y="142"/>
                  </a:cubicBezTo>
                  <a:cubicBezTo>
                    <a:pt x="136" y="137"/>
                    <a:pt x="134" y="133"/>
                    <a:pt x="134" y="131"/>
                  </a:cubicBezTo>
                  <a:cubicBezTo>
                    <a:pt x="134" y="130"/>
                    <a:pt x="108" y="129"/>
                    <a:pt x="77" y="129"/>
                  </a:cubicBezTo>
                  <a:cubicBezTo>
                    <a:pt x="76" y="129"/>
                    <a:pt x="75" y="129"/>
                    <a:pt x="74" y="129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8" y="44"/>
                    <a:pt x="98" y="44"/>
                    <a:pt x="98" y="44"/>
                  </a:cubicBezTo>
                  <a:cubicBezTo>
                    <a:pt x="99" y="44"/>
                    <a:pt x="100" y="43"/>
                    <a:pt x="100" y="43"/>
                  </a:cubicBezTo>
                  <a:cubicBezTo>
                    <a:pt x="100" y="42"/>
                    <a:pt x="100" y="41"/>
                    <a:pt x="99" y="41"/>
                  </a:cubicBezTo>
                  <a:cubicBezTo>
                    <a:pt x="99" y="41"/>
                    <a:pt x="99" y="40"/>
                    <a:pt x="99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100" y="40"/>
                    <a:pt x="101" y="40"/>
                    <a:pt x="101" y="39"/>
                  </a:cubicBezTo>
                  <a:cubicBezTo>
                    <a:pt x="101" y="39"/>
                    <a:pt x="101" y="38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1" y="37"/>
                    <a:pt x="102" y="37"/>
                    <a:pt x="102" y="36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2" y="34"/>
                    <a:pt x="101" y="34"/>
                    <a:pt x="101" y="33"/>
                  </a:cubicBezTo>
                  <a:cubicBezTo>
                    <a:pt x="101" y="33"/>
                    <a:pt x="102" y="34"/>
                    <a:pt x="102" y="34"/>
                  </a:cubicBezTo>
                  <a:cubicBezTo>
                    <a:pt x="103" y="34"/>
                    <a:pt x="103" y="33"/>
                    <a:pt x="104" y="33"/>
                  </a:cubicBezTo>
                  <a:cubicBezTo>
                    <a:pt x="104" y="32"/>
                    <a:pt x="104" y="31"/>
                    <a:pt x="103" y="31"/>
                  </a:cubicBezTo>
                  <a:cubicBezTo>
                    <a:pt x="103" y="31"/>
                    <a:pt x="103" y="31"/>
                    <a:pt x="103" y="30"/>
                  </a:cubicBezTo>
                  <a:cubicBezTo>
                    <a:pt x="103" y="30"/>
                    <a:pt x="103" y="30"/>
                    <a:pt x="104" y="30"/>
                  </a:cubicBezTo>
                  <a:cubicBezTo>
                    <a:pt x="104" y="31"/>
                    <a:pt x="105" y="30"/>
                    <a:pt x="106" y="30"/>
                  </a:cubicBezTo>
                  <a:cubicBezTo>
                    <a:pt x="106" y="29"/>
                    <a:pt x="106" y="29"/>
                    <a:pt x="106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7" y="28"/>
                    <a:pt x="108" y="28"/>
                    <a:pt x="108" y="27"/>
                  </a:cubicBezTo>
                  <a:cubicBezTo>
                    <a:pt x="108" y="27"/>
                    <a:pt x="109" y="26"/>
                    <a:pt x="108" y="26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9" y="26"/>
                    <a:pt x="109" y="26"/>
                  </a:cubicBezTo>
                  <a:cubicBezTo>
                    <a:pt x="110" y="26"/>
                    <a:pt x="110" y="26"/>
                    <a:pt x="111" y="26"/>
                  </a:cubicBezTo>
                  <a:cubicBezTo>
                    <a:pt x="112" y="25"/>
                    <a:pt x="112" y="25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3" y="24"/>
                    <a:pt x="114" y="24"/>
                    <a:pt x="114" y="24"/>
                  </a:cubicBezTo>
                  <a:cubicBezTo>
                    <a:pt x="115" y="24"/>
                    <a:pt x="115" y="23"/>
                    <a:pt x="115" y="22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7" y="4"/>
                    <a:pt x="168" y="3"/>
                    <a:pt x="167" y="1"/>
                  </a:cubicBezTo>
                  <a:cubicBezTo>
                    <a:pt x="167" y="0"/>
                    <a:pt x="165" y="0"/>
                    <a:pt x="164" y="0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19"/>
                    <a:pt x="110" y="19"/>
                    <a:pt x="110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424"/>
            <p:cNvSpPr>
              <a:spLocks noEditPoints="1"/>
            </p:cNvSpPr>
            <p:nvPr/>
          </p:nvSpPr>
          <p:spPr bwMode="auto">
            <a:xfrm>
              <a:off x="3739409" y="3195381"/>
              <a:ext cx="35712" cy="47617"/>
            </a:xfrm>
            <a:custGeom>
              <a:avLst/>
              <a:gdLst>
                <a:gd name="T0" fmla="*/ 9 w 15"/>
                <a:gd name="T1" fmla="*/ 2 h 20"/>
                <a:gd name="T2" fmla="*/ 2 w 15"/>
                <a:gd name="T3" fmla="*/ 2 h 20"/>
                <a:gd name="T4" fmla="*/ 2 w 15"/>
                <a:gd name="T5" fmla="*/ 9 h 20"/>
                <a:gd name="T6" fmla="*/ 13 w 15"/>
                <a:gd name="T7" fmla="*/ 18 h 20"/>
                <a:gd name="T8" fmla="*/ 9 w 15"/>
                <a:gd name="T9" fmla="*/ 2 h 20"/>
                <a:gd name="T10" fmla="*/ 11 w 15"/>
                <a:gd name="T11" fmla="*/ 13 h 20"/>
                <a:gd name="T12" fmla="*/ 8 w 15"/>
                <a:gd name="T13" fmla="*/ 6 h 20"/>
                <a:gd name="T14" fmla="*/ 4 w 15"/>
                <a:gd name="T15" fmla="*/ 3 h 20"/>
                <a:gd name="T16" fmla="*/ 8 w 15"/>
                <a:gd name="T17" fmla="*/ 3 h 20"/>
                <a:gd name="T18" fmla="*/ 11 w 15"/>
                <a:gd name="T19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20">
                  <a:moveTo>
                    <a:pt x="9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4" y="11"/>
                    <a:pt x="10" y="15"/>
                    <a:pt x="13" y="18"/>
                  </a:cubicBezTo>
                  <a:cubicBezTo>
                    <a:pt x="15" y="20"/>
                    <a:pt x="11" y="4"/>
                    <a:pt x="9" y="2"/>
                  </a:cubicBezTo>
                  <a:close/>
                  <a:moveTo>
                    <a:pt x="11" y="13"/>
                  </a:moveTo>
                  <a:cubicBezTo>
                    <a:pt x="11" y="13"/>
                    <a:pt x="10" y="8"/>
                    <a:pt x="8" y="6"/>
                  </a:cubicBezTo>
                  <a:cubicBezTo>
                    <a:pt x="6" y="5"/>
                    <a:pt x="3" y="5"/>
                    <a:pt x="4" y="3"/>
                  </a:cubicBezTo>
                  <a:cubicBezTo>
                    <a:pt x="5" y="2"/>
                    <a:pt x="7" y="2"/>
                    <a:pt x="8" y="3"/>
                  </a:cubicBezTo>
                  <a:cubicBezTo>
                    <a:pt x="11" y="6"/>
                    <a:pt x="12" y="12"/>
                    <a:pt x="11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425"/>
            <p:cNvSpPr>
              <a:spLocks noEditPoints="1"/>
            </p:cNvSpPr>
            <p:nvPr/>
          </p:nvSpPr>
          <p:spPr bwMode="auto">
            <a:xfrm>
              <a:off x="3684352" y="3211750"/>
              <a:ext cx="59521" cy="26784"/>
            </a:xfrm>
            <a:custGeom>
              <a:avLst/>
              <a:gdLst>
                <a:gd name="T0" fmla="*/ 7 w 25"/>
                <a:gd name="T1" fmla="*/ 0 h 11"/>
                <a:gd name="T2" fmla="*/ 1 w 25"/>
                <a:gd name="T3" fmla="*/ 5 h 11"/>
                <a:gd name="T4" fmla="*/ 6 w 25"/>
                <a:gd name="T5" fmla="*/ 11 h 11"/>
                <a:gd name="T6" fmla="*/ 22 w 25"/>
                <a:gd name="T7" fmla="*/ 9 h 11"/>
                <a:gd name="T8" fmla="*/ 7 w 25"/>
                <a:gd name="T9" fmla="*/ 0 h 11"/>
                <a:gd name="T10" fmla="*/ 9 w 25"/>
                <a:gd name="T11" fmla="*/ 4 h 11"/>
                <a:gd name="T12" fmla="*/ 4 w 25"/>
                <a:gd name="T13" fmla="*/ 4 h 11"/>
                <a:gd name="T14" fmla="*/ 7 w 25"/>
                <a:gd name="T15" fmla="*/ 1 h 11"/>
                <a:gd name="T16" fmla="*/ 16 w 25"/>
                <a:gd name="T17" fmla="*/ 6 h 11"/>
                <a:gd name="T18" fmla="*/ 9 w 25"/>
                <a:gd name="T1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11">
                  <a:moveTo>
                    <a:pt x="7" y="0"/>
                  </a:moveTo>
                  <a:cubicBezTo>
                    <a:pt x="3" y="0"/>
                    <a:pt x="1" y="2"/>
                    <a:pt x="1" y="5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9" y="11"/>
                    <a:pt x="18" y="9"/>
                    <a:pt x="22" y="9"/>
                  </a:cubicBezTo>
                  <a:cubicBezTo>
                    <a:pt x="25" y="10"/>
                    <a:pt x="10" y="0"/>
                    <a:pt x="7" y="0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4"/>
                  </a:cubicBezTo>
                  <a:cubicBezTo>
                    <a:pt x="4" y="3"/>
                    <a:pt x="5" y="1"/>
                    <a:pt x="7" y="1"/>
                  </a:cubicBezTo>
                  <a:cubicBezTo>
                    <a:pt x="11" y="1"/>
                    <a:pt x="17" y="5"/>
                    <a:pt x="16" y="6"/>
                  </a:cubicBezTo>
                  <a:cubicBezTo>
                    <a:pt x="16" y="7"/>
                    <a:pt x="12" y="4"/>
                    <a:pt x="9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426"/>
            <p:cNvSpPr>
              <a:spLocks noEditPoints="1"/>
            </p:cNvSpPr>
            <p:nvPr/>
          </p:nvSpPr>
          <p:spPr bwMode="auto">
            <a:xfrm>
              <a:off x="3693280" y="3253414"/>
              <a:ext cx="34224" cy="68449"/>
            </a:xfrm>
            <a:custGeom>
              <a:avLst/>
              <a:gdLst>
                <a:gd name="T0" fmla="*/ 1 w 14"/>
                <a:gd name="T1" fmla="*/ 6 h 29"/>
                <a:gd name="T2" fmla="*/ 7 w 14"/>
                <a:gd name="T3" fmla="*/ 25 h 29"/>
                <a:gd name="T4" fmla="*/ 14 w 14"/>
                <a:gd name="T5" fmla="*/ 7 h 29"/>
                <a:gd name="T6" fmla="*/ 9 w 14"/>
                <a:gd name="T7" fmla="*/ 0 h 29"/>
                <a:gd name="T8" fmla="*/ 1 w 14"/>
                <a:gd name="T9" fmla="*/ 6 h 29"/>
                <a:gd name="T10" fmla="*/ 4 w 14"/>
                <a:gd name="T11" fmla="*/ 10 h 29"/>
                <a:gd name="T12" fmla="*/ 6 w 14"/>
                <a:gd name="T13" fmla="*/ 18 h 29"/>
                <a:gd name="T14" fmla="*/ 2 w 14"/>
                <a:gd name="T15" fmla="*/ 7 h 29"/>
                <a:gd name="T16" fmla="*/ 7 w 14"/>
                <a:gd name="T17" fmla="*/ 3 h 29"/>
                <a:gd name="T18" fmla="*/ 4 w 14"/>
                <a:gd name="T19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29">
                  <a:moveTo>
                    <a:pt x="1" y="6"/>
                  </a:moveTo>
                  <a:cubicBezTo>
                    <a:pt x="0" y="10"/>
                    <a:pt x="7" y="29"/>
                    <a:pt x="7" y="25"/>
                  </a:cubicBezTo>
                  <a:cubicBezTo>
                    <a:pt x="8" y="20"/>
                    <a:pt x="13" y="11"/>
                    <a:pt x="14" y="7"/>
                  </a:cubicBezTo>
                  <a:cubicBezTo>
                    <a:pt x="14" y="4"/>
                    <a:pt x="12" y="0"/>
                    <a:pt x="9" y="0"/>
                  </a:cubicBezTo>
                  <a:cubicBezTo>
                    <a:pt x="5" y="0"/>
                    <a:pt x="2" y="2"/>
                    <a:pt x="1" y="6"/>
                  </a:cubicBezTo>
                  <a:close/>
                  <a:moveTo>
                    <a:pt x="4" y="10"/>
                  </a:moveTo>
                  <a:cubicBezTo>
                    <a:pt x="4" y="13"/>
                    <a:pt x="6" y="18"/>
                    <a:pt x="6" y="18"/>
                  </a:cubicBezTo>
                  <a:cubicBezTo>
                    <a:pt x="4" y="18"/>
                    <a:pt x="2" y="11"/>
                    <a:pt x="2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9" y="4"/>
                    <a:pt x="5" y="6"/>
                    <a:pt x="4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427"/>
            <p:cNvSpPr>
              <a:spLocks noEditPoints="1"/>
            </p:cNvSpPr>
            <p:nvPr/>
          </p:nvSpPr>
          <p:spPr bwMode="auto">
            <a:xfrm>
              <a:off x="3715600" y="3305494"/>
              <a:ext cx="40176" cy="44640"/>
            </a:xfrm>
            <a:custGeom>
              <a:avLst/>
              <a:gdLst>
                <a:gd name="T0" fmla="*/ 15 w 17"/>
                <a:gd name="T1" fmla="*/ 2 h 19"/>
                <a:gd name="T2" fmla="*/ 7 w 17"/>
                <a:gd name="T3" fmla="*/ 1 h 19"/>
                <a:gd name="T4" fmla="*/ 0 w 17"/>
                <a:gd name="T5" fmla="*/ 17 h 19"/>
                <a:gd name="T6" fmla="*/ 1 w 17"/>
                <a:gd name="T7" fmla="*/ 18 h 19"/>
                <a:gd name="T8" fmla="*/ 1 w 17"/>
                <a:gd name="T9" fmla="*/ 18 h 19"/>
                <a:gd name="T10" fmla="*/ 15 w 17"/>
                <a:gd name="T11" fmla="*/ 10 h 19"/>
                <a:gd name="T12" fmla="*/ 15 w 17"/>
                <a:gd name="T13" fmla="*/ 10 h 19"/>
                <a:gd name="T14" fmla="*/ 16 w 17"/>
                <a:gd name="T15" fmla="*/ 2 h 19"/>
                <a:gd name="T16" fmla="*/ 15 w 17"/>
                <a:gd name="T17" fmla="*/ 2 h 19"/>
                <a:gd name="T18" fmla="*/ 8 w 17"/>
                <a:gd name="T19" fmla="*/ 6 h 19"/>
                <a:gd name="T20" fmla="*/ 4 w 17"/>
                <a:gd name="T21" fmla="*/ 13 h 19"/>
                <a:gd name="T22" fmla="*/ 8 w 17"/>
                <a:gd name="T23" fmla="*/ 3 h 19"/>
                <a:gd name="T24" fmla="*/ 13 w 17"/>
                <a:gd name="T25" fmla="*/ 3 h 19"/>
                <a:gd name="T26" fmla="*/ 8 w 17"/>
                <a:gd name="T2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19">
                  <a:moveTo>
                    <a:pt x="15" y="2"/>
                  </a:moveTo>
                  <a:cubicBezTo>
                    <a:pt x="13" y="0"/>
                    <a:pt x="10" y="0"/>
                    <a:pt x="7" y="1"/>
                  </a:cubicBezTo>
                  <a:cubicBezTo>
                    <a:pt x="6" y="3"/>
                    <a:pt x="1" y="14"/>
                    <a:pt x="0" y="17"/>
                  </a:cubicBezTo>
                  <a:cubicBezTo>
                    <a:pt x="0" y="18"/>
                    <a:pt x="0" y="19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5" y="15"/>
                    <a:pt x="12" y="12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8"/>
                    <a:pt x="17" y="5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lose/>
                  <a:moveTo>
                    <a:pt x="8" y="6"/>
                  </a:moveTo>
                  <a:cubicBezTo>
                    <a:pt x="5" y="8"/>
                    <a:pt x="4" y="13"/>
                    <a:pt x="4" y="13"/>
                  </a:cubicBezTo>
                  <a:cubicBezTo>
                    <a:pt x="3" y="12"/>
                    <a:pt x="5" y="5"/>
                    <a:pt x="8" y="3"/>
                  </a:cubicBezTo>
                  <a:cubicBezTo>
                    <a:pt x="9" y="2"/>
                    <a:pt x="12" y="2"/>
                    <a:pt x="13" y="3"/>
                  </a:cubicBezTo>
                  <a:cubicBezTo>
                    <a:pt x="14" y="5"/>
                    <a:pt x="10" y="4"/>
                    <a:pt x="8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45"/>
            <p:cNvSpPr>
              <a:spLocks/>
            </p:cNvSpPr>
            <p:nvPr/>
          </p:nvSpPr>
          <p:spPr bwMode="auto">
            <a:xfrm>
              <a:off x="8140963" y="3125444"/>
              <a:ext cx="303555" cy="126482"/>
            </a:xfrm>
            <a:custGeom>
              <a:avLst/>
              <a:gdLst>
                <a:gd name="T0" fmla="*/ 116 w 127"/>
                <a:gd name="T1" fmla="*/ 53 h 53"/>
                <a:gd name="T2" fmla="*/ 127 w 127"/>
                <a:gd name="T3" fmla="*/ 53 h 53"/>
                <a:gd name="T4" fmla="*/ 0 w 127"/>
                <a:gd name="T5" fmla="*/ 16 h 53"/>
                <a:gd name="T6" fmla="*/ 3 w 127"/>
                <a:gd name="T7" fmla="*/ 24 h 53"/>
                <a:gd name="T8" fmla="*/ 116 w 127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53">
                  <a:moveTo>
                    <a:pt x="116" y="53"/>
                  </a:moveTo>
                  <a:cubicBezTo>
                    <a:pt x="127" y="53"/>
                    <a:pt x="127" y="53"/>
                    <a:pt x="127" y="53"/>
                  </a:cubicBezTo>
                  <a:cubicBezTo>
                    <a:pt x="98" y="17"/>
                    <a:pt x="48" y="0"/>
                    <a:pt x="0" y="16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5" y="10"/>
                    <a:pt x="89" y="23"/>
                    <a:pt x="116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46"/>
            <p:cNvSpPr>
              <a:spLocks/>
            </p:cNvSpPr>
            <p:nvPr/>
          </p:nvSpPr>
          <p:spPr bwMode="auto">
            <a:xfrm>
              <a:off x="8326965" y="3217701"/>
              <a:ext cx="63984" cy="34225"/>
            </a:xfrm>
            <a:custGeom>
              <a:avLst/>
              <a:gdLst>
                <a:gd name="T0" fmla="*/ 27 w 27"/>
                <a:gd name="T1" fmla="*/ 14 h 14"/>
                <a:gd name="T2" fmla="*/ 8 w 27"/>
                <a:gd name="T3" fmla="*/ 0 h 14"/>
                <a:gd name="T4" fmla="*/ 0 w 27"/>
                <a:gd name="T5" fmla="*/ 14 h 14"/>
                <a:gd name="T6" fmla="*/ 27 w 2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14">
                  <a:moveTo>
                    <a:pt x="27" y="14"/>
                  </a:moveTo>
                  <a:cubicBezTo>
                    <a:pt x="21" y="9"/>
                    <a:pt x="15" y="4"/>
                    <a:pt x="8" y="0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27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47"/>
            <p:cNvSpPr>
              <a:spLocks/>
            </p:cNvSpPr>
            <p:nvPr/>
          </p:nvSpPr>
          <p:spPr bwMode="auto">
            <a:xfrm>
              <a:off x="8255540" y="3315910"/>
              <a:ext cx="193442" cy="86305"/>
            </a:xfrm>
            <a:custGeom>
              <a:avLst/>
              <a:gdLst>
                <a:gd name="T0" fmla="*/ 77 w 81"/>
                <a:gd name="T1" fmla="*/ 0 h 36"/>
                <a:gd name="T2" fmla="*/ 18 w 81"/>
                <a:gd name="T3" fmla="*/ 0 h 36"/>
                <a:gd name="T4" fmla="*/ 17 w 81"/>
                <a:gd name="T5" fmla="*/ 0 h 36"/>
                <a:gd name="T6" fmla="*/ 0 w 81"/>
                <a:gd name="T7" fmla="*/ 36 h 36"/>
                <a:gd name="T8" fmla="*/ 81 w 81"/>
                <a:gd name="T9" fmla="*/ 8 h 36"/>
                <a:gd name="T10" fmla="*/ 77 w 81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36">
                  <a:moveTo>
                    <a:pt x="77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0" y="5"/>
                    <a:pt x="79" y="3"/>
                    <a:pt x="7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48"/>
            <p:cNvSpPr>
              <a:spLocks/>
            </p:cNvSpPr>
            <p:nvPr/>
          </p:nvSpPr>
          <p:spPr bwMode="auto">
            <a:xfrm>
              <a:off x="8167747" y="3181988"/>
              <a:ext cx="154754" cy="71425"/>
            </a:xfrm>
            <a:custGeom>
              <a:avLst/>
              <a:gdLst>
                <a:gd name="T0" fmla="*/ 8 w 65"/>
                <a:gd name="T1" fmla="*/ 30 h 30"/>
                <a:gd name="T2" fmla="*/ 50 w 65"/>
                <a:gd name="T3" fmla="*/ 29 h 30"/>
                <a:gd name="T4" fmla="*/ 56 w 65"/>
                <a:gd name="T5" fmla="*/ 29 h 30"/>
                <a:gd name="T6" fmla="*/ 65 w 65"/>
                <a:gd name="T7" fmla="*/ 10 h 30"/>
                <a:gd name="T8" fmla="*/ 0 w 65"/>
                <a:gd name="T9" fmla="*/ 6 h 30"/>
                <a:gd name="T10" fmla="*/ 8 w 65"/>
                <a:gd name="T1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30">
                  <a:moveTo>
                    <a:pt x="8" y="30"/>
                  </a:moveTo>
                  <a:cubicBezTo>
                    <a:pt x="25" y="30"/>
                    <a:pt x="47" y="29"/>
                    <a:pt x="50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45" y="2"/>
                    <a:pt x="22" y="0"/>
                    <a:pt x="0" y="6"/>
                  </a:cubicBezTo>
                  <a:lnTo>
                    <a:pt x="8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49"/>
            <p:cNvSpPr>
              <a:spLocks/>
            </p:cNvSpPr>
            <p:nvPr/>
          </p:nvSpPr>
          <p:spPr bwMode="auto">
            <a:xfrm>
              <a:off x="8207923" y="3315910"/>
              <a:ext cx="59521" cy="74401"/>
            </a:xfrm>
            <a:custGeom>
              <a:avLst/>
              <a:gdLst>
                <a:gd name="T0" fmla="*/ 11 w 25"/>
                <a:gd name="T1" fmla="*/ 31 h 31"/>
                <a:gd name="T2" fmla="*/ 25 w 25"/>
                <a:gd name="T3" fmla="*/ 0 h 31"/>
                <a:gd name="T4" fmla="*/ 0 w 25"/>
                <a:gd name="T5" fmla="*/ 1 h 31"/>
                <a:gd name="T6" fmla="*/ 11 w 25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31">
                  <a:moveTo>
                    <a:pt x="11" y="31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5" y="0"/>
                    <a:pt x="7" y="1"/>
                    <a:pt x="0" y="1"/>
                  </a:cubicBezTo>
                  <a:lnTo>
                    <a:pt x="11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50"/>
            <p:cNvSpPr>
              <a:spLocks/>
            </p:cNvSpPr>
            <p:nvPr/>
          </p:nvSpPr>
          <p:spPr bwMode="auto">
            <a:xfrm>
              <a:off x="8143939" y="3265317"/>
              <a:ext cx="538662" cy="620503"/>
            </a:xfrm>
            <a:custGeom>
              <a:avLst/>
              <a:gdLst>
                <a:gd name="T0" fmla="*/ 158 w 226"/>
                <a:gd name="T1" fmla="*/ 260 h 260"/>
                <a:gd name="T2" fmla="*/ 209 w 226"/>
                <a:gd name="T3" fmla="*/ 254 h 260"/>
                <a:gd name="T4" fmla="*/ 215 w 226"/>
                <a:gd name="T5" fmla="*/ 223 h 260"/>
                <a:gd name="T6" fmla="*/ 221 w 226"/>
                <a:gd name="T7" fmla="*/ 101 h 260"/>
                <a:gd name="T8" fmla="*/ 223 w 226"/>
                <a:gd name="T9" fmla="*/ 2 h 260"/>
                <a:gd name="T10" fmla="*/ 207 w 226"/>
                <a:gd name="T11" fmla="*/ 1 h 260"/>
                <a:gd name="T12" fmla="*/ 203 w 226"/>
                <a:gd name="T13" fmla="*/ 17 h 260"/>
                <a:gd name="T14" fmla="*/ 212 w 226"/>
                <a:gd name="T15" fmla="*/ 18 h 260"/>
                <a:gd name="T16" fmla="*/ 211 w 226"/>
                <a:gd name="T17" fmla="*/ 99 h 260"/>
                <a:gd name="T18" fmla="*/ 205 w 226"/>
                <a:gd name="T19" fmla="*/ 198 h 260"/>
                <a:gd name="T20" fmla="*/ 199 w 226"/>
                <a:gd name="T21" fmla="*/ 223 h 260"/>
                <a:gd name="T22" fmla="*/ 153 w 226"/>
                <a:gd name="T23" fmla="*/ 228 h 260"/>
                <a:gd name="T24" fmla="*/ 72 w 226"/>
                <a:gd name="T25" fmla="*/ 228 h 260"/>
                <a:gd name="T26" fmla="*/ 26 w 226"/>
                <a:gd name="T27" fmla="*/ 223 h 260"/>
                <a:gd name="T28" fmla="*/ 21 w 226"/>
                <a:gd name="T29" fmla="*/ 198 h 260"/>
                <a:gd name="T30" fmla="*/ 15 w 226"/>
                <a:gd name="T31" fmla="*/ 99 h 260"/>
                <a:gd name="T32" fmla="*/ 13 w 226"/>
                <a:gd name="T33" fmla="*/ 18 h 260"/>
                <a:gd name="T34" fmla="*/ 65 w 226"/>
                <a:gd name="T35" fmla="*/ 16 h 260"/>
                <a:gd name="T36" fmla="*/ 160 w 226"/>
                <a:gd name="T37" fmla="*/ 16 h 260"/>
                <a:gd name="T38" fmla="*/ 183 w 226"/>
                <a:gd name="T39" fmla="*/ 16 h 260"/>
                <a:gd name="T40" fmla="*/ 187 w 226"/>
                <a:gd name="T41" fmla="*/ 0 h 260"/>
                <a:gd name="T42" fmla="*/ 165 w 226"/>
                <a:gd name="T43" fmla="*/ 0 h 260"/>
                <a:gd name="T44" fmla="*/ 60 w 226"/>
                <a:gd name="T45" fmla="*/ 0 h 260"/>
                <a:gd name="T46" fmla="*/ 3 w 226"/>
                <a:gd name="T47" fmla="*/ 2 h 260"/>
                <a:gd name="T48" fmla="*/ 4 w 226"/>
                <a:gd name="T49" fmla="*/ 101 h 260"/>
                <a:gd name="T50" fmla="*/ 11 w 226"/>
                <a:gd name="T51" fmla="*/ 223 h 260"/>
                <a:gd name="T52" fmla="*/ 17 w 226"/>
                <a:gd name="T53" fmla="*/ 254 h 260"/>
                <a:gd name="T54" fmla="*/ 67 w 226"/>
                <a:gd name="T55" fmla="*/ 260 h 260"/>
                <a:gd name="T56" fmla="*/ 158 w 226"/>
                <a:gd name="T57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6" h="260">
                  <a:moveTo>
                    <a:pt x="158" y="260"/>
                  </a:moveTo>
                  <a:cubicBezTo>
                    <a:pt x="183" y="260"/>
                    <a:pt x="206" y="257"/>
                    <a:pt x="209" y="254"/>
                  </a:cubicBezTo>
                  <a:cubicBezTo>
                    <a:pt x="212" y="251"/>
                    <a:pt x="215" y="237"/>
                    <a:pt x="215" y="223"/>
                  </a:cubicBezTo>
                  <a:cubicBezTo>
                    <a:pt x="215" y="209"/>
                    <a:pt x="218" y="154"/>
                    <a:pt x="221" y="101"/>
                  </a:cubicBezTo>
                  <a:cubicBezTo>
                    <a:pt x="225" y="48"/>
                    <a:pt x="226" y="4"/>
                    <a:pt x="223" y="2"/>
                  </a:cubicBezTo>
                  <a:cubicBezTo>
                    <a:pt x="222" y="2"/>
                    <a:pt x="216" y="1"/>
                    <a:pt x="207" y="1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208" y="17"/>
                    <a:pt x="211" y="18"/>
                    <a:pt x="212" y="18"/>
                  </a:cubicBezTo>
                  <a:cubicBezTo>
                    <a:pt x="214" y="19"/>
                    <a:pt x="214" y="55"/>
                    <a:pt x="211" y="99"/>
                  </a:cubicBezTo>
                  <a:cubicBezTo>
                    <a:pt x="207" y="142"/>
                    <a:pt x="205" y="187"/>
                    <a:pt x="205" y="198"/>
                  </a:cubicBezTo>
                  <a:cubicBezTo>
                    <a:pt x="205" y="209"/>
                    <a:pt x="202" y="221"/>
                    <a:pt x="199" y="223"/>
                  </a:cubicBezTo>
                  <a:cubicBezTo>
                    <a:pt x="197" y="226"/>
                    <a:pt x="176" y="228"/>
                    <a:pt x="153" y="228"/>
                  </a:cubicBezTo>
                  <a:cubicBezTo>
                    <a:pt x="131" y="228"/>
                    <a:pt x="94" y="228"/>
                    <a:pt x="72" y="228"/>
                  </a:cubicBezTo>
                  <a:cubicBezTo>
                    <a:pt x="50" y="228"/>
                    <a:pt x="29" y="226"/>
                    <a:pt x="26" y="223"/>
                  </a:cubicBezTo>
                  <a:cubicBezTo>
                    <a:pt x="23" y="221"/>
                    <a:pt x="21" y="209"/>
                    <a:pt x="21" y="198"/>
                  </a:cubicBezTo>
                  <a:cubicBezTo>
                    <a:pt x="21" y="187"/>
                    <a:pt x="18" y="142"/>
                    <a:pt x="15" y="99"/>
                  </a:cubicBezTo>
                  <a:cubicBezTo>
                    <a:pt x="12" y="55"/>
                    <a:pt x="11" y="19"/>
                    <a:pt x="13" y="18"/>
                  </a:cubicBezTo>
                  <a:cubicBezTo>
                    <a:pt x="16" y="17"/>
                    <a:pt x="39" y="16"/>
                    <a:pt x="65" y="16"/>
                  </a:cubicBezTo>
                  <a:cubicBezTo>
                    <a:pt x="91" y="16"/>
                    <a:pt x="134" y="16"/>
                    <a:pt x="160" y="16"/>
                  </a:cubicBezTo>
                  <a:cubicBezTo>
                    <a:pt x="168" y="16"/>
                    <a:pt x="176" y="16"/>
                    <a:pt x="183" y="16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0" y="0"/>
                    <a:pt x="173" y="0"/>
                    <a:pt x="165" y="0"/>
                  </a:cubicBezTo>
                  <a:cubicBezTo>
                    <a:pt x="136" y="0"/>
                    <a:pt x="89" y="0"/>
                    <a:pt x="60" y="0"/>
                  </a:cubicBezTo>
                  <a:cubicBezTo>
                    <a:pt x="31" y="0"/>
                    <a:pt x="5" y="1"/>
                    <a:pt x="3" y="2"/>
                  </a:cubicBezTo>
                  <a:cubicBezTo>
                    <a:pt x="0" y="4"/>
                    <a:pt x="1" y="48"/>
                    <a:pt x="4" y="101"/>
                  </a:cubicBezTo>
                  <a:cubicBezTo>
                    <a:pt x="8" y="154"/>
                    <a:pt x="11" y="209"/>
                    <a:pt x="11" y="223"/>
                  </a:cubicBezTo>
                  <a:cubicBezTo>
                    <a:pt x="11" y="237"/>
                    <a:pt x="13" y="251"/>
                    <a:pt x="17" y="254"/>
                  </a:cubicBezTo>
                  <a:cubicBezTo>
                    <a:pt x="20" y="257"/>
                    <a:pt x="43" y="260"/>
                    <a:pt x="67" y="260"/>
                  </a:cubicBezTo>
                  <a:cubicBezTo>
                    <a:pt x="92" y="260"/>
                    <a:pt x="133" y="260"/>
                    <a:pt x="158" y="2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51"/>
            <p:cNvSpPr>
              <a:spLocks noEditPoints="1"/>
            </p:cNvSpPr>
            <p:nvPr/>
          </p:nvSpPr>
          <p:spPr bwMode="auto">
            <a:xfrm>
              <a:off x="8187091" y="2743024"/>
              <a:ext cx="565446" cy="1043100"/>
            </a:xfrm>
            <a:custGeom>
              <a:avLst/>
              <a:gdLst>
                <a:gd name="T0" fmla="*/ 200 w 237"/>
                <a:gd name="T1" fmla="*/ 107 h 437"/>
                <a:gd name="T2" fmla="*/ 200 w 237"/>
                <a:gd name="T3" fmla="*/ 115 h 437"/>
                <a:gd name="T4" fmla="*/ 198 w 237"/>
                <a:gd name="T5" fmla="*/ 123 h 437"/>
                <a:gd name="T6" fmla="*/ 195 w 237"/>
                <a:gd name="T7" fmla="*/ 130 h 437"/>
                <a:gd name="T8" fmla="*/ 191 w 237"/>
                <a:gd name="T9" fmla="*/ 134 h 437"/>
                <a:gd name="T10" fmla="*/ 192 w 237"/>
                <a:gd name="T11" fmla="*/ 139 h 437"/>
                <a:gd name="T12" fmla="*/ 192 w 237"/>
                <a:gd name="T13" fmla="*/ 146 h 437"/>
                <a:gd name="T14" fmla="*/ 190 w 237"/>
                <a:gd name="T15" fmla="*/ 154 h 437"/>
                <a:gd name="T16" fmla="*/ 187 w 237"/>
                <a:gd name="T17" fmla="*/ 161 h 437"/>
                <a:gd name="T18" fmla="*/ 144 w 237"/>
                <a:gd name="T19" fmla="*/ 314 h 437"/>
                <a:gd name="T20" fmla="*/ 115 w 237"/>
                <a:gd name="T21" fmla="*/ 240 h 437"/>
                <a:gd name="T22" fmla="*/ 115 w 237"/>
                <a:gd name="T23" fmla="*/ 322 h 437"/>
                <a:gd name="T24" fmla="*/ 33 w 237"/>
                <a:gd name="T25" fmla="*/ 286 h 437"/>
                <a:gd name="T26" fmla="*/ 28 w 237"/>
                <a:gd name="T27" fmla="*/ 295 h 437"/>
                <a:gd name="T28" fmla="*/ 12 w 237"/>
                <a:gd name="T29" fmla="*/ 313 h 437"/>
                <a:gd name="T30" fmla="*/ 3 w 237"/>
                <a:gd name="T31" fmla="*/ 344 h 437"/>
                <a:gd name="T32" fmla="*/ 14 w 237"/>
                <a:gd name="T33" fmla="*/ 314 h 437"/>
                <a:gd name="T34" fmla="*/ 33 w 237"/>
                <a:gd name="T35" fmla="*/ 315 h 437"/>
                <a:gd name="T36" fmla="*/ 14 w 237"/>
                <a:gd name="T37" fmla="*/ 343 h 437"/>
                <a:gd name="T38" fmla="*/ 17 w 237"/>
                <a:gd name="T39" fmla="*/ 432 h 437"/>
                <a:gd name="T40" fmla="*/ 177 w 237"/>
                <a:gd name="T41" fmla="*/ 409 h 437"/>
                <a:gd name="T42" fmla="*/ 185 w 237"/>
                <a:gd name="T43" fmla="*/ 341 h 437"/>
                <a:gd name="T44" fmla="*/ 188 w 237"/>
                <a:gd name="T45" fmla="*/ 326 h 437"/>
                <a:gd name="T46" fmla="*/ 167 w 237"/>
                <a:gd name="T47" fmla="*/ 308 h 437"/>
                <a:gd name="T48" fmla="*/ 198 w 237"/>
                <a:gd name="T49" fmla="*/ 168 h 437"/>
                <a:gd name="T50" fmla="*/ 199 w 237"/>
                <a:gd name="T51" fmla="*/ 160 h 437"/>
                <a:gd name="T52" fmla="*/ 201 w 237"/>
                <a:gd name="T53" fmla="*/ 153 h 437"/>
                <a:gd name="T54" fmla="*/ 204 w 237"/>
                <a:gd name="T55" fmla="*/ 146 h 437"/>
                <a:gd name="T56" fmla="*/ 207 w 237"/>
                <a:gd name="T57" fmla="*/ 142 h 437"/>
                <a:gd name="T58" fmla="*/ 206 w 237"/>
                <a:gd name="T59" fmla="*/ 137 h 437"/>
                <a:gd name="T60" fmla="*/ 207 w 237"/>
                <a:gd name="T61" fmla="*/ 129 h 437"/>
                <a:gd name="T62" fmla="*/ 208 w 237"/>
                <a:gd name="T63" fmla="*/ 121 h 437"/>
                <a:gd name="T64" fmla="*/ 212 w 237"/>
                <a:gd name="T65" fmla="*/ 114 h 437"/>
                <a:gd name="T66" fmla="*/ 215 w 237"/>
                <a:gd name="T67" fmla="*/ 110 h 437"/>
                <a:gd name="T68" fmla="*/ 233 w 237"/>
                <a:gd name="T69" fmla="*/ 1 h 437"/>
                <a:gd name="T70" fmla="*/ 144 w 237"/>
                <a:gd name="T71" fmla="*/ 325 h 437"/>
                <a:gd name="T72" fmla="*/ 137 w 237"/>
                <a:gd name="T73" fmla="*/ 332 h 437"/>
                <a:gd name="T74" fmla="*/ 139 w 237"/>
                <a:gd name="T75" fmla="*/ 336 h 437"/>
                <a:gd name="T76" fmla="*/ 121 w 237"/>
                <a:gd name="T77" fmla="*/ 325 h 437"/>
                <a:gd name="T78" fmla="*/ 119 w 237"/>
                <a:gd name="T79" fmla="*/ 328 h 437"/>
                <a:gd name="T80" fmla="*/ 106 w 237"/>
                <a:gd name="T81" fmla="*/ 389 h 437"/>
                <a:gd name="T82" fmla="*/ 106 w 237"/>
                <a:gd name="T83" fmla="*/ 329 h 437"/>
                <a:gd name="T84" fmla="*/ 100 w 237"/>
                <a:gd name="T85" fmla="*/ 314 h 437"/>
                <a:gd name="T86" fmla="*/ 94 w 237"/>
                <a:gd name="T87" fmla="*/ 333 h 437"/>
                <a:gd name="T88" fmla="*/ 88 w 237"/>
                <a:gd name="T89" fmla="*/ 313 h 437"/>
                <a:gd name="T90" fmla="*/ 45 w 237"/>
                <a:gd name="T91" fmla="*/ 315 h 437"/>
                <a:gd name="T92" fmla="*/ 43 w 237"/>
                <a:gd name="T93" fmla="*/ 364 h 437"/>
                <a:gd name="T94" fmla="*/ 68 w 237"/>
                <a:gd name="T95" fmla="*/ 336 h 437"/>
                <a:gd name="T96" fmla="*/ 91 w 237"/>
                <a:gd name="T97" fmla="*/ 336 h 437"/>
                <a:gd name="T98" fmla="*/ 67 w 237"/>
                <a:gd name="T99" fmla="*/ 341 h 437"/>
                <a:gd name="T100" fmla="*/ 187 w 237"/>
                <a:gd name="T101" fmla="*/ 328 h 437"/>
                <a:gd name="T102" fmla="*/ 167 w 237"/>
                <a:gd name="T103" fmla="*/ 357 h 437"/>
                <a:gd name="T104" fmla="*/ 165 w 237"/>
                <a:gd name="T105" fmla="*/ 31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7" h="437">
                  <a:moveTo>
                    <a:pt x="233" y="1"/>
                  </a:moveTo>
                  <a:cubicBezTo>
                    <a:pt x="230" y="0"/>
                    <a:pt x="228" y="2"/>
                    <a:pt x="227" y="5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0" y="107"/>
                    <a:pt x="200" y="107"/>
                    <a:pt x="200" y="107"/>
                  </a:cubicBezTo>
                  <a:cubicBezTo>
                    <a:pt x="199" y="108"/>
                    <a:pt x="198" y="109"/>
                    <a:pt x="197" y="110"/>
                  </a:cubicBezTo>
                  <a:cubicBezTo>
                    <a:pt x="197" y="112"/>
                    <a:pt x="197" y="113"/>
                    <a:pt x="199" y="114"/>
                  </a:cubicBezTo>
                  <a:cubicBezTo>
                    <a:pt x="200" y="115"/>
                    <a:pt x="200" y="115"/>
                    <a:pt x="200" y="115"/>
                  </a:cubicBezTo>
                  <a:cubicBezTo>
                    <a:pt x="200" y="115"/>
                    <a:pt x="200" y="115"/>
                    <a:pt x="200" y="115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7" y="115"/>
                    <a:pt x="196" y="117"/>
                    <a:pt x="195" y="118"/>
                  </a:cubicBezTo>
                  <a:cubicBezTo>
                    <a:pt x="195" y="119"/>
                    <a:pt x="195" y="121"/>
                    <a:pt x="197" y="122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6" y="123"/>
                    <a:pt x="196" y="123"/>
                    <a:pt x="196" y="123"/>
                  </a:cubicBezTo>
                  <a:cubicBezTo>
                    <a:pt x="195" y="123"/>
                    <a:pt x="194" y="124"/>
                    <a:pt x="193" y="126"/>
                  </a:cubicBezTo>
                  <a:cubicBezTo>
                    <a:pt x="193" y="127"/>
                    <a:pt x="194" y="129"/>
                    <a:pt x="195" y="130"/>
                  </a:cubicBezTo>
                  <a:cubicBezTo>
                    <a:pt x="196" y="130"/>
                    <a:pt x="196" y="130"/>
                    <a:pt x="196" y="130"/>
                  </a:cubicBezTo>
                  <a:cubicBezTo>
                    <a:pt x="196" y="131"/>
                    <a:pt x="196" y="131"/>
                    <a:pt x="196" y="131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3" y="131"/>
                    <a:pt x="192" y="132"/>
                    <a:pt x="191" y="134"/>
                  </a:cubicBezTo>
                  <a:cubicBezTo>
                    <a:pt x="191" y="135"/>
                    <a:pt x="192" y="137"/>
                    <a:pt x="193" y="137"/>
                  </a:cubicBezTo>
                  <a:cubicBezTo>
                    <a:pt x="194" y="138"/>
                    <a:pt x="194" y="138"/>
                    <a:pt x="194" y="138"/>
                  </a:cubicBezTo>
                  <a:cubicBezTo>
                    <a:pt x="194" y="139"/>
                    <a:pt x="194" y="139"/>
                    <a:pt x="194" y="139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1" y="139"/>
                    <a:pt x="190" y="140"/>
                    <a:pt x="189" y="141"/>
                  </a:cubicBezTo>
                  <a:cubicBezTo>
                    <a:pt x="189" y="143"/>
                    <a:pt x="190" y="144"/>
                    <a:pt x="191" y="145"/>
                  </a:cubicBezTo>
                  <a:cubicBezTo>
                    <a:pt x="192" y="146"/>
                    <a:pt x="192" y="146"/>
                    <a:pt x="192" y="146"/>
                  </a:cubicBezTo>
                  <a:cubicBezTo>
                    <a:pt x="192" y="146"/>
                    <a:pt x="192" y="146"/>
                    <a:pt x="192" y="146"/>
                  </a:cubicBezTo>
                  <a:cubicBezTo>
                    <a:pt x="190" y="147"/>
                    <a:pt x="190" y="147"/>
                    <a:pt x="190" y="147"/>
                  </a:cubicBezTo>
                  <a:cubicBezTo>
                    <a:pt x="189" y="147"/>
                    <a:pt x="188" y="148"/>
                    <a:pt x="187" y="149"/>
                  </a:cubicBezTo>
                  <a:cubicBezTo>
                    <a:pt x="187" y="151"/>
                    <a:pt x="188" y="152"/>
                    <a:pt x="189" y="153"/>
                  </a:cubicBezTo>
                  <a:cubicBezTo>
                    <a:pt x="190" y="154"/>
                    <a:pt x="190" y="154"/>
                    <a:pt x="190" y="154"/>
                  </a:cubicBezTo>
                  <a:cubicBezTo>
                    <a:pt x="190" y="154"/>
                    <a:pt x="190" y="154"/>
                    <a:pt x="190" y="154"/>
                  </a:cubicBezTo>
                  <a:cubicBezTo>
                    <a:pt x="189" y="154"/>
                    <a:pt x="189" y="154"/>
                    <a:pt x="189" y="154"/>
                  </a:cubicBezTo>
                  <a:cubicBezTo>
                    <a:pt x="187" y="155"/>
                    <a:pt x="186" y="156"/>
                    <a:pt x="186" y="157"/>
                  </a:cubicBezTo>
                  <a:cubicBezTo>
                    <a:pt x="185" y="159"/>
                    <a:pt x="186" y="160"/>
                    <a:pt x="187" y="161"/>
                  </a:cubicBezTo>
                  <a:cubicBezTo>
                    <a:pt x="188" y="162"/>
                    <a:pt x="188" y="162"/>
                    <a:pt x="188" y="162"/>
                  </a:cubicBezTo>
                  <a:cubicBezTo>
                    <a:pt x="150" y="315"/>
                    <a:pt x="150" y="315"/>
                    <a:pt x="150" y="315"/>
                  </a:cubicBezTo>
                  <a:cubicBezTo>
                    <a:pt x="148" y="315"/>
                    <a:pt x="147" y="315"/>
                    <a:pt x="145" y="314"/>
                  </a:cubicBezTo>
                  <a:cubicBezTo>
                    <a:pt x="145" y="314"/>
                    <a:pt x="144" y="314"/>
                    <a:pt x="144" y="314"/>
                  </a:cubicBezTo>
                  <a:cubicBezTo>
                    <a:pt x="140" y="313"/>
                    <a:pt x="136" y="312"/>
                    <a:pt x="130" y="312"/>
                  </a:cubicBezTo>
                  <a:cubicBezTo>
                    <a:pt x="135" y="291"/>
                    <a:pt x="134" y="269"/>
                    <a:pt x="127" y="248"/>
                  </a:cubicBezTo>
                  <a:cubicBezTo>
                    <a:pt x="126" y="245"/>
                    <a:pt x="125" y="243"/>
                    <a:pt x="124" y="240"/>
                  </a:cubicBezTo>
                  <a:cubicBezTo>
                    <a:pt x="115" y="240"/>
                    <a:pt x="115" y="240"/>
                    <a:pt x="115" y="240"/>
                  </a:cubicBezTo>
                  <a:cubicBezTo>
                    <a:pt x="117" y="244"/>
                    <a:pt x="118" y="247"/>
                    <a:pt x="119" y="250"/>
                  </a:cubicBezTo>
                  <a:cubicBezTo>
                    <a:pt x="127" y="272"/>
                    <a:pt x="127" y="294"/>
                    <a:pt x="121" y="314"/>
                  </a:cubicBezTo>
                  <a:cubicBezTo>
                    <a:pt x="118" y="316"/>
                    <a:pt x="117" y="320"/>
                    <a:pt x="116" y="323"/>
                  </a:cubicBezTo>
                  <a:cubicBezTo>
                    <a:pt x="116" y="323"/>
                    <a:pt x="115" y="322"/>
                    <a:pt x="115" y="322"/>
                  </a:cubicBezTo>
                  <a:cubicBezTo>
                    <a:pt x="113" y="322"/>
                    <a:pt x="111" y="323"/>
                    <a:pt x="110" y="323"/>
                  </a:cubicBezTo>
                  <a:cubicBezTo>
                    <a:pt x="110" y="323"/>
                    <a:pt x="110" y="323"/>
                    <a:pt x="109" y="323"/>
                  </a:cubicBezTo>
                  <a:cubicBezTo>
                    <a:pt x="118" y="303"/>
                    <a:pt x="120" y="280"/>
                    <a:pt x="113" y="258"/>
                  </a:cubicBezTo>
                  <a:cubicBezTo>
                    <a:pt x="33" y="286"/>
                    <a:pt x="33" y="286"/>
                    <a:pt x="33" y="286"/>
                  </a:cubicBezTo>
                  <a:cubicBezTo>
                    <a:pt x="85" y="311"/>
                    <a:pt x="85" y="311"/>
                    <a:pt x="85" y="311"/>
                  </a:cubicBezTo>
                  <a:cubicBezTo>
                    <a:pt x="83" y="313"/>
                    <a:pt x="81" y="314"/>
                    <a:pt x="79" y="315"/>
                  </a:cubicBezTo>
                  <a:cubicBezTo>
                    <a:pt x="77" y="316"/>
                    <a:pt x="75" y="317"/>
                    <a:pt x="74" y="318"/>
                  </a:cubicBezTo>
                  <a:cubicBezTo>
                    <a:pt x="28" y="295"/>
                    <a:pt x="28" y="295"/>
                    <a:pt x="28" y="295"/>
                  </a:cubicBezTo>
                  <a:cubicBezTo>
                    <a:pt x="34" y="312"/>
                    <a:pt x="34" y="312"/>
                    <a:pt x="34" y="312"/>
                  </a:cubicBezTo>
                  <a:cubicBezTo>
                    <a:pt x="31" y="311"/>
                    <a:pt x="28" y="309"/>
                    <a:pt x="23" y="307"/>
                  </a:cubicBezTo>
                  <a:cubicBezTo>
                    <a:pt x="22" y="306"/>
                    <a:pt x="21" y="306"/>
                    <a:pt x="21" y="306"/>
                  </a:cubicBezTo>
                  <a:cubicBezTo>
                    <a:pt x="17" y="306"/>
                    <a:pt x="13" y="310"/>
                    <a:pt x="12" y="313"/>
                  </a:cubicBezTo>
                  <a:cubicBezTo>
                    <a:pt x="9" y="319"/>
                    <a:pt x="8" y="322"/>
                    <a:pt x="7" y="325"/>
                  </a:cubicBezTo>
                  <a:cubicBezTo>
                    <a:pt x="6" y="327"/>
                    <a:pt x="5" y="329"/>
                    <a:pt x="3" y="332"/>
                  </a:cubicBezTo>
                  <a:cubicBezTo>
                    <a:pt x="3" y="334"/>
                    <a:pt x="2" y="335"/>
                    <a:pt x="1" y="337"/>
                  </a:cubicBezTo>
                  <a:cubicBezTo>
                    <a:pt x="0" y="340"/>
                    <a:pt x="1" y="342"/>
                    <a:pt x="3" y="344"/>
                  </a:cubicBezTo>
                  <a:cubicBezTo>
                    <a:pt x="3" y="342"/>
                    <a:pt x="3" y="342"/>
                    <a:pt x="3" y="342"/>
                  </a:cubicBezTo>
                  <a:cubicBezTo>
                    <a:pt x="3" y="341"/>
                    <a:pt x="3" y="341"/>
                    <a:pt x="3" y="341"/>
                  </a:cubicBezTo>
                  <a:cubicBezTo>
                    <a:pt x="3" y="340"/>
                    <a:pt x="3" y="339"/>
                    <a:pt x="3" y="338"/>
                  </a:cubicBezTo>
                  <a:cubicBezTo>
                    <a:pt x="9" y="326"/>
                    <a:pt x="9" y="326"/>
                    <a:pt x="14" y="314"/>
                  </a:cubicBezTo>
                  <a:cubicBezTo>
                    <a:pt x="15" y="312"/>
                    <a:pt x="18" y="308"/>
                    <a:pt x="21" y="308"/>
                  </a:cubicBezTo>
                  <a:cubicBezTo>
                    <a:pt x="21" y="308"/>
                    <a:pt x="22" y="309"/>
                    <a:pt x="22" y="309"/>
                  </a:cubicBezTo>
                  <a:cubicBezTo>
                    <a:pt x="28" y="311"/>
                    <a:pt x="31" y="313"/>
                    <a:pt x="34" y="314"/>
                  </a:cubicBezTo>
                  <a:cubicBezTo>
                    <a:pt x="33" y="315"/>
                    <a:pt x="33" y="315"/>
                    <a:pt x="33" y="315"/>
                  </a:cubicBezTo>
                  <a:cubicBezTo>
                    <a:pt x="31" y="317"/>
                    <a:pt x="29" y="318"/>
                    <a:pt x="28" y="319"/>
                  </a:cubicBezTo>
                  <a:cubicBezTo>
                    <a:pt x="23" y="324"/>
                    <a:pt x="21" y="326"/>
                    <a:pt x="14" y="334"/>
                  </a:cubicBezTo>
                  <a:cubicBezTo>
                    <a:pt x="13" y="335"/>
                    <a:pt x="13" y="336"/>
                    <a:pt x="13" y="338"/>
                  </a:cubicBezTo>
                  <a:cubicBezTo>
                    <a:pt x="13" y="339"/>
                    <a:pt x="13" y="341"/>
                    <a:pt x="14" y="343"/>
                  </a:cubicBezTo>
                  <a:cubicBezTo>
                    <a:pt x="10" y="343"/>
                    <a:pt x="8" y="344"/>
                    <a:pt x="9" y="344"/>
                  </a:cubicBezTo>
                  <a:cubicBezTo>
                    <a:pt x="9" y="345"/>
                    <a:pt x="9" y="357"/>
                    <a:pt x="10" y="369"/>
                  </a:cubicBezTo>
                  <a:cubicBezTo>
                    <a:pt x="11" y="381"/>
                    <a:pt x="12" y="399"/>
                    <a:pt x="12" y="409"/>
                  </a:cubicBezTo>
                  <a:cubicBezTo>
                    <a:pt x="12" y="419"/>
                    <a:pt x="14" y="430"/>
                    <a:pt x="17" y="432"/>
                  </a:cubicBezTo>
                  <a:cubicBezTo>
                    <a:pt x="19" y="435"/>
                    <a:pt x="38" y="437"/>
                    <a:pt x="58" y="437"/>
                  </a:cubicBezTo>
                  <a:cubicBezTo>
                    <a:pt x="78" y="437"/>
                    <a:pt x="111" y="437"/>
                    <a:pt x="131" y="437"/>
                  </a:cubicBezTo>
                  <a:cubicBezTo>
                    <a:pt x="152" y="437"/>
                    <a:pt x="170" y="435"/>
                    <a:pt x="173" y="432"/>
                  </a:cubicBezTo>
                  <a:cubicBezTo>
                    <a:pt x="175" y="430"/>
                    <a:pt x="177" y="419"/>
                    <a:pt x="177" y="409"/>
                  </a:cubicBezTo>
                  <a:cubicBezTo>
                    <a:pt x="177" y="399"/>
                    <a:pt x="178" y="381"/>
                    <a:pt x="179" y="369"/>
                  </a:cubicBezTo>
                  <a:cubicBezTo>
                    <a:pt x="180" y="361"/>
                    <a:pt x="180" y="353"/>
                    <a:pt x="181" y="348"/>
                  </a:cubicBezTo>
                  <a:cubicBezTo>
                    <a:pt x="181" y="347"/>
                    <a:pt x="182" y="346"/>
                    <a:pt x="182" y="345"/>
                  </a:cubicBezTo>
                  <a:cubicBezTo>
                    <a:pt x="183" y="344"/>
                    <a:pt x="184" y="343"/>
                    <a:pt x="185" y="341"/>
                  </a:cubicBezTo>
                  <a:cubicBezTo>
                    <a:pt x="185" y="341"/>
                    <a:pt x="185" y="341"/>
                    <a:pt x="185" y="341"/>
                  </a:cubicBezTo>
                  <a:cubicBezTo>
                    <a:pt x="187" y="339"/>
                    <a:pt x="188" y="337"/>
                    <a:pt x="190" y="335"/>
                  </a:cubicBezTo>
                  <a:cubicBezTo>
                    <a:pt x="191" y="333"/>
                    <a:pt x="192" y="332"/>
                    <a:pt x="191" y="330"/>
                  </a:cubicBezTo>
                  <a:cubicBezTo>
                    <a:pt x="191" y="328"/>
                    <a:pt x="190" y="327"/>
                    <a:pt x="188" y="326"/>
                  </a:cubicBezTo>
                  <a:cubicBezTo>
                    <a:pt x="188" y="326"/>
                    <a:pt x="187" y="325"/>
                    <a:pt x="187" y="325"/>
                  </a:cubicBezTo>
                  <a:cubicBezTo>
                    <a:pt x="183" y="322"/>
                    <a:pt x="181" y="320"/>
                    <a:pt x="179" y="318"/>
                  </a:cubicBezTo>
                  <a:cubicBezTo>
                    <a:pt x="177" y="315"/>
                    <a:pt x="175" y="313"/>
                    <a:pt x="169" y="309"/>
                  </a:cubicBezTo>
                  <a:cubicBezTo>
                    <a:pt x="168" y="308"/>
                    <a:pt x="168" y="308"/>
                    <a:pt x="167" y="308"/>
                  </a:cubicBezTo>
                  <a:cubicBezTo>
                    <a:pt x="166" y="308"/>
                    <a:pt x="166" y="308"/>
                    <a:pt x="165" y="308"/>
                  </a:cubicBezTo>
                  <a:cubicBezTo>
                    <a:pt x="164" y="308"/>
                    <a:pt x="163" y="308"/>
                    <a:pt x="162" y="308"/>
                  </a:cubicBezTo>
                  <a:cubicBezTo>
                    <a:pt x="197" y="168"/>
                    <a:pt x="197" y="168"/>
                    <a:pt x="197" y="168"/>
                  </a:cubicBezTo>
                  <a:cubicBezTo>
                    <a:pt x="198" y="168"/>
                    <a:pt x="198" y="168"/>
                    <a:pt x="198" y="168"/>
                  </a:cubicBezTo>
                  <a:cubicBezTo>
                    <a:pt x="200" y="168"/>
                    <a:pt x="201" y="167"/>
                    <a:pt x="201" y="165"/>
                  </a:cubicBezTo>
                  <a:cubicBezTo>
                    <a:pt x="202" y="164"/>
                    <a:pt x="201" y="162"/>
                    <a:pt x="200" y="161"/>
                  </a:cubicBezTo>
                  <a:cubicBezTo>
                    <a:pt x="199" y="161"/>
                    <a:pt x="199" y="161"/>
                    <a:pt x="199" y="161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200" y="160"/>
                    <a:pt x="200" y="160"/>
                    <a:pt x="200" y="160"/>
                  </a:cubicBezTo>
                  <a:cubicBezTo>
                    <a:pt x="202" y="160"/>
                    <a:pt x="203" y="159"/>
                    <a:pt x="203" y="157"/>
                  </a:cubicBezTo>
                  <a:cubicBezTo>
                    <a:pt x="204" y="156"/>
                    <a:pt x="203" y="154"/>
                    <a:pt x="202" y="154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204" y="152"/>
                    <a:pt x="205" y="151"/>
                    <a:pt x="205" y="150"/>
                  </a:cubicBezTo>
                  <a:cubicBezTo>
                    <a:pt x="206" y="148"/>
                    <a:pt x="205" y="147"/>
                    <a:pt x="204" y="146"/>
                  </a:cubicBezTo>
                  <a:cubicBezTo>
                    <a:pt x="203" y="145"/>
                    <a:pt x="203" y="145"/>
                    <a:pt x="203" y="145"/>
                  </a:cubicBezTo>
                  <a:cubicBezTo>
                    <a:pt x="203" y="145"/>
                    <a:pt x="203" y="145"/>
                    <a:pt x="203" y="145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6" y="144"/>
                    <a:pt x="207" y="143"/>
                    <a:pt x="207" y="142"/>
                  </a:cubicBezTo>
                  <a:cubicBezTo>
                    <a:pt x="208" y="140"/>
                    <a:pt x="207" y="139"/>
                    <a:pt x="206" y="138"/>
                  </a:cubicBezTo>
                  <a:cubicBezTo>
                    <a:pt x="205" y="137"/>
                    <a:pt x="205" y="137"/>
                    <a:pt x="205" y="137"/>
                  </a:cubicBezTo>
                  <a:cubicBezTo>
                    <a:pt x="205" y="137"/>
                    <a:pt x="205" y="137"/>
                    <a:pt x="205" y="137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8" y="136"/>
                    <a:pt x="209" y="135"/>
                    <a:pt x="209" y="134"/>
                  </a:cubicBezTo>
                  <a:cubicBezTo>
                    <a:pt x="209" y="132"/>
                    <a:pt x="209" y="131"/>
                    <a:pt x="208" y="130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7" y="129"/>
                    <a:pt x="207" y="129"/>
                    <a:pt x="207" y="129"/>
                  </a:cubicBezTo>
                  <a:cubicBezTo>
                    <a:pt x="208" y="129"/>
                    <a:pt x="208" y="129"/>
                    <a:pt x="208" y="129"/>
                  </a:cubicBezTo>
                  <a:cubicBezTo>
                    <a:pt x="210" y="129"/>
                    <a:pt x="211" y="127"/>
                    <a:pt x="211" y="126"/>
                  </a:cubicBezTo>
                  <a:cubicBezTo>
                    <a:pt x="211" y="125"/>
                    <a:pt x="211" y="123"/>
                    <a:pt x="210" y="122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08" y="121"/>
                    <a:pt x="208" y="121"/>
                    <a:pt x="208" y="121"/>
                  </a:cubicBezTo>
                  <a:cubicBezTo>
                    <a:pt x="210" y="121"/>
                    <a:pt x="210" y="121"/>
                    <a:pt x="210" y="121"/>
                  </a:cubicBezTo>
                  <a:cubicBezTo>
                    <a:pt x="211" y="121"/>
                    <a:pt x="213" y="120"/>
                    <a:pt x="213" y="118"/>
                  </a:cubicBezTo>
                  <a:cubicBezTo>
                    <a:pt x="213" y="117"/>
                    <a:pt x="213" y="115"/>
                    <a:pt x="212" y="114"/>
                  </a:cubicBezTo>
                  <a:cubicBezTo>
                    <a:pt x="210" y="113"/>
                    <a:pt x="210" y="113"/>
                    <a:pt x="210" y="113"/>
                  </a:cubicBezTo>
                  <a:cubicBezTo>
                    <a:pt x="210" y="113"/>
                    <a:pt x="210" y="113"/>
                    <a:pt x="210" y="113"/>
                  </a:cubicBezTo>
                  <a:cubicBezTo>
                    <a:pt x="212" y="113"/>
                    <a:pt x="212" y="113"/>
                    <a:pt x="212" y="113"/>
                  </a:cubicBezTo>
                  <a:cubicBezTo>
                    <a:pt x="213" y="113"/>
                    <a:pt x="215" y="112"/>
                    <a:pt x="215" y="110"/>
                  </a:cubicBezTo>
                  <a:cubicBezTo>
                    <a:pt x="215" y="109"/>
                    <a:pt x="215" y="107"/>
                    <a:pt x="214" y="107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7" y="5"/>
                    <a:pt x="236" y="2"/>
                    <a:pt x="233" y="1"/>
                  </a:cubicBezTo>
                  <a:close/>
                  <a:moveTo>
                    <a:pt x="127" y="315"/>
                  </a:moveTo>
                  <a:cubicBezTo>
                    <a:pt x="140" y="315"/>
                    <a:pt x="142" y="317"/>
                    <a:pt x="151" y="318"/>
                  </a:cubicBezTo>
                  <a:cubicBezTo>
                    <a:pt x="149" y="321"/>
                    <a:pt x="147" y="322"/>
                    <a:pt x="145" y="325"/>
                  </a:cubicBezTo>
                  <a:cubicBezTo>
                    <a:pt x="145" y="325"/>
                    <a:pt x="144" y="325"/>
                    <a:pt x="144" y="325"/>
                  </a:cubicBezTo>
                  <a:cubicBezTo>
                    <a:pt x="140" y="325"/>
                    <a:pt x="136" y="328"/>
                    <a:pt x="135" y="331"/>
                  </a:cubicBezTo>
                  <a:cubicBezTo>
                    <a:pt x="134" y="333"/>
                    <a:pt x="133" y="335"/>
                    <a:pt x="132" y="336"/>
                  </a:cubicBezTo>
                  <a:cubicBezTo>
                    <a:pt x="133" y="336"/>
                    <a:pt x="134" y="336"/>
                    <a:pt x="135" y="336"/>
                  </a:cubicBezTo>
                  <a:cubicBezTo>
                    <a:pt x="135" y="335"/>
                    <a:pt x="136" y="334"/>
                    <a:pt x="137" y="332"/>
                  </a:cubicBezTo>
                  <a:cubicBezTo>
                    <a:pt x="138" y="330"/>
                    <a:pt x="141" y="328"/>
                    <a:pt x="143" y="327"/>
                  </a:cubicBezTo>
                  <a:cubicBezTo>
                    <a:pt x="142" y="329"/>
                    <a:pt x="141" y="330"/>
                    <a:pt x="140" y="332"/>
                  </a:cubicBezTo>
                  <a:cubicBezTo>
                    <a:pt x="139" y="333"/>
                    <a:pt x="139" y="334"/>
                    <a:pt x="139" y="336"/>
                  </a:cubicBezTo>
                  <a:cubicBezTo>
                    <a:pt x="139" y="336"/>
                    <a:pt x="139" y="336"/>
                    <a:pt x="139" y="336"/>
                  </a:cubicBezTo>
                  <a:cubicBezTo>
                    <a:pt x="140" y="338"/>
                    <a:pt x="141" y="340"/>
                    <a:pt x="142" y="342"/>
                  </a:cubicBezTo>
                  <a:cubicBezTo>
                    <a:pt x="140" y="341"/>
                    <a:pt x="136" y="341"/>
                    <a:pt x="133" y="341"/>
                  </a:cubicBezTo>
                  <a:cubicBezTo>
                    <a:pt x="132" y="340"/>
                    <a:pt x="131" y="338"/>
                    <a:pt x="130" y="336"/>
                  </a:cubicBezTo>
                  <a:cubicBezTo>
                    <a:pt x="128" y="333"/>
                    <a:pt x="125" y="330"/>
                    <a:pt x="121" y="325"/>
                  </a:cubicBezTo>
                  <a:cubicBezTo>
                    <a:pt x="121" y="325"/>
                    <a:pt x="120" y="324"/>
                    <a:pt x="119" y="324"/>
                  </a:cubicBezTo>
                  <a:cubicBezTo>
                    <a:pt x="119" y="319"/>
                    <a:pt x="123" y="315"/>
                    <a:pt x="127" y="315"/>
                  </a:cubicBezTo>
                  <a:close/>
                  <a:moveTo>
                    <a:pt x="115" y="326"/>
                  </a:moveTo>
                  <a:cubicBezTo>
                    <a:pt x="116" y="326"/>
                    <a:pt x="118" y="326"/>
                    <a:pt x="119" y="328"/>
                  </a:cubicBezTo>
                  <a:cubicBezTo>
                    <a:pt x="130" y="341"/>
                    <a:pt x="129" y="341"/>
                    <a:pt x="138" y="356"/>
                  </a:cubicBezTo>
                  <a:cubicBezTo>
                    <a:pt x="141" y="359"/>
                    <a:pt x="142" y="366"/>
                    <a:pt x="138" y="369"/>
                  </a:cubicBezTo>
                  <a:cubicBezTo>
                    <a:pt x="125" y="380"/>
                    <a:pt x="123" y="376"/>
                    <a:pt x="110" y="387"/>
                  </a:cubicBezTo>
                  <a:cubicBezTo>
                    <a:pt x="108" y="389"/>
                    <a:pt x="107" y="389"/>
                    <a:pt x="106" y="389"/>
                  </a:cubicBezTo>
                  <a:cubicBezTo>
                    <a:pt x="104" y="389"/>
                    <a:pt x="103" y="388"/>
                    <a:pt x="102" y="386"/>
                  </a:cubicBezTo>
                  <a:cubicBezTo>
                    <a:pt x="91" y="373"/>
                    <a:pt x="90" y="373"/>
                    <a:pt x="79" y="360"/>
                  </a:cubicBezTo>
                  <a:cubicBezTo>
                    <a:pt x="77" y="357"/>
                    <a:pt x="76" y="354"/>
                    <a:pt x="79" y="351"/>
                  </a:cubicBezTo>
                  <a:cubicBezTo>
                    <a:pt x="93" y="340"/>
                    <a:pt x="93" y="340"/>
                    <a:pt x="106" y="329"/>
                  </a:cubicBezTo>
                  <a:cubicBezTo>
                    <a:pt x="108" y="327"/>
                    <a:pt x="112" y="326"/>
                    <a:pt x="115" y="326"/>
                  </a:cubicBezTo>
                  <a:close/>
                  <a:moveTo>
                    <a:pt x="88" y="313"/>
                  </a:moveTo>
                  <a:cubicBezTo>
                    <a:pt x="90" y="312"/>
                    <a:pt x="92" y="311"/>
                    <a:pt x="95" y="311"/>
                  </a:cubicBezTo>
                  <a:cubicBezTo>
                    <a:pt x="97" y="311"/>
                    <a:pt x="99" y="312"/>
                    <a:pt x="100" y="314"/>
                  </a:cubicBezTo>
                  <a:cubicBezTo>
                    <a:pt x="104" y="318"/>
                    <a:pt x="106" y="322"/>
                    <a:pt x="107" y="325"/>
                  </a:cubicBezTo>
                  <a:cubicBezTo>
                    <a:pt x="106" y="325"/>
                    <a:pt x="105" y="326"/>
                    <a:pt x="104" y="327"/>
                  </a:cubicBezTo>
                  <a:cubicBezTo>
                    <a:pt x="100" y="330"/>
                    <a:pt x="97" y="332"/>
                    <a:pt x="95" y="334"/>
                  </a:cubicBezTo>
                  <a:cubicBezTo>
                    <a:pt x="94" y="334"/>
                    <a:pt x="94" y="334"/>
                    <a:pt x="94" y="333"/>
                  </a:cubicBezTo>
                  <a:cubicBezTo>
                    <a:pt x="92" y="331"/>
                    <a:pt x="89" y="330"/>
                    <a:pt x="86" y="330"/>
                  </a:cubicBezTo>
                  <a:cubicBezTo>
                    <a:pt x="82" y="329"/>
                    <a:pt x="80" y="328"/>
                    <a:pt x="77" y="327"/>
                  </a:cubicBezTo>
                  <a:cubicBezTo>
                    <a:pt x="73" y="326"/>
                    <a:pt x="70" y="326"/>
                    <a:pt x="67" y="325"/>
                  </a:cubicBezTo>
                  <a:cubicBezTo>
                    <a:pt x="74" y="320"/>
                    <a:pt x="77" y="319"/>
                    <a:pt x="88" y="313"/>
                  </a:cubicBezTo>
                  <a:close/>
                  <a:moveTo>
                    <a:pt x="17" y="336"/>
                  </a:moveTo>
                  <a:cubicBezTo>
                    <a:pt x="25" y="326"/>
                    <a:pt x="26" y="326"/>
                    <a:pt x="35" y="317"/>
                  </a:cubicBezTo>
                  <a:cubicBezTo>
                    <a:pt x="37" y="315"/>
                    <a:pt x="39" y="314"/>
                    <a:pt x="42" y="314"/>
                  </a:cubicBezTo>
                  <a:cubicBezTo>
                    <a:pt x="43" y="314"/>
                    <a:pt x="44" y="314"/>
                    <a:pt x="45" y="315"/>
                  </a:cubicBezTo>
                  <a:cubicBezTo>
                    <a:pt x="55" y="324"/>
                    <a:pt x="53" y="326"/>
                    <a:pt x="63" y="334"/>
                  </a:cubicBezTo>
                  <a:cubicBezTo>
                    <a:pt x="66" y="337"/>
                    <a:pt x="66" y="338"/>
                    <a:pt x="64" y="341"/>
                  </a:cubicBezTo>
                  <a:cubicBezTo>
                    <a:pt x="55" y="351"/>
                    <a:pt x="55" y="351"/>
                    <a:pt x="47" y="361"/>
                  </a:cubicBezTo>
                  <a:cubicBezTo>
                    <a:pt x="45" y="363"/>
                    <a:pt x="44" y="364"/>
                    <a:pt x="43" y="364"/>
                  </a:cubicBezTo>
                  <a:cubicBezTo>
                    <a:pt x="42" y="364"/>
                    <a:pt x="41" y="363"/>
                    <a:pt x="40" y="362"/>
                  </a:cubicBezTo>
                  <a:cubicBezTo>
                    <a:pt x="30" y="354"/>
                    <a:pt x="30" y="354"/>
                    <a:pt x="20" y="345"/>
                  </a:cubicBezTo>
                  <a:cubicBezTo>
                    <a:pt x="17" y="343"/>
                    <a:pt x="14" y="338"/>
                    <a:pt x="17" y="336"/>
                  </a:cubicBezTo>
                  <a:close/>
                  <a:moveTo>
                    <a:pt x="68" y="336"/>
                  </a:moveTo>
                  <a:cubicBezTo>
                    <a:pt x="68" y="335"/>
                    <a:pt x="67" y="333"/>
                    <a:pt x="65" y="332"/>
                  </a:cubicBezTo>
                  <a:cubicBezTo>
                    <a:pt x="63" y="330"/>
                    <a:pt x="61" y="329"/>
                    <a:pt x="60" y="327"/>
                  </a:cubicBezTo>
                  <a:cubicBezTo>
                    <a:pt x="69" y="328"/>
                    <a:pt x="72" y="330"/>
                    <a:pt x="85" y="333"/>
                  </a:cubicBezTo>
                  <a:cubicBezTo>
                    <a:pt x="88" y="333"/>
                    <a:pt x="90" y="334"/>
                    <a:pt x="91" y="336"/>
                  </a:cubicBezTo>
                  <a:cubicBezTo>
                    <a:pt x="92" y="336"/>
                    <a:pt x="92" y="336"/>
                    <a:pt x="93" y="336"/>
                  </a:cubicBezTo>
                  <a:cubicBezTo>
                    <a:pt x="92" y="336"/>
                    <a:pt x="91" y="337"/>
                    <a:pt x="90" y="338"/>
                  </a:cubicBezTo>
                  <a:cubicBezTo>
                    <a:pt x="89" y="339"/>
                    <a:pt x="88" y="340"/>
                    <a:pt x="86" y="341"/>
                  </a:cubicBezTo>
                  <a:cubicBezTo>
                    <a:pt x="80" y="341"/>
                    <a:pt x="73" y="341"/>
                    <a:pt x="67" y="341"/>
                  </a:cubicBezTo>
                  <a:cubicBezTo>
                    <a:pt x="68" y="340"/>
                    <a:pt x="69" y="338"/>
                    <a:pt x="68" y="336"/>
                  </a:cubicBezTo>
                  <a:close/>
                  <a:moveTo>
                    <a:pt x="165" y="310"/>
                  </a:moveTo>
                  <a:cubicBezTo>
                    <a:pt x="166" y="310"/>
                    <a:pt x="167" y="310"/>
                    <a:pt x="168" y="310"/>
                  </a:cubicBezTo>
                  <a:cubicBezTo>
                    <a:pt x="178" y="318"/>
                    <a:pt x="177" y="320"/>
                    <a:pt x="187" y="328"/>
                  </a:cubicBezTo>
                  <a:cubicBezTo>
                    <a:pt x="190" y="330"/>
                    <a:pt x="190" y="331"/>
                    <a:pt x="188" y="334"/>
                  </a:cubicBezTo>
                  <a:cubicBezTo>
                    <a:pt x="181" y="344"/>
                    <a:pt x="181" y="344"/>
                    <a:pt x="173" y="355"/>
                  </a:cubicBezTo>
                  <a:cubicBezTo>
                    <a:pt x="172" y="357"/>
                    <a:pt x="171" y="358"/>
                    <a:pt x="169" y="358"/>
                  </a:cubicBezTo>
                  <a:cubicBezTo>
                    <a:pt x="169" y="358"/>
                    <a:pt x="168" y="357"/>
                    <a:pt x="167" y="357"/>
                  </a:cubicBezTo>
                  <a:cubicBezTo>
                    <a:pt x="156" y="349"/>
                    <a:pt x="156" y="349"/>
                    <a:pt x="146" y="342"/>
                  </a:cubicBezTo>
                  <a:cubicBezTo>
                    <a:pt x="143" y="340"/>
                    <a:pt x="140" y="336"/>
                    <a:pt x="142" y="333"/>
                  </a:cubicBezTo>
                  <a:cubicBezTo>
                    <a:pt x="149" y="322"/>
                    <a:pt x="150" y="323"/>
                    <a:pt x="159" y="313"/>
                  </a:cubicBezTo>
                  <a:cubicBezTo>
                    <a:pt x="160" y="311"/>
                    <a:pt x="163" y="310"/>
                    <a:pt x="165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552"/>
            <p:cNvSpPr>
              <a:spLocks/>
            </p:cNvSpPr>
            <p:nvPr/>
          </p:nvSpPr>
          <p:spPr bwMode="auto">
            <a:xfrm>
              <a:off x="7449035" y="3113540"/>
              <a:ext cx="34224" cy="13393"/>
            </a:xfrm>
            <a:custGeom>
              <a:avLst/>
              <a:gdLst>
                <a:gd name="T0" fmla="*/ 14 w 14"/>
                <a:gd name="T1" fmla="*/ 0 h 6"/>
                <a:gd name="T2" fmla="*/ 0 w 14"/>
                <a:gd name="T3" fmla="*/ 4 h 6"/>
                <a:gd name="T4" fmla="*/ 2 w 14"/>
                <a:gd name="T5" fmla="*/ 6 h 6"/>
                <a:gd name="T6" fmla="*/ 11 w 14"/>
                <a:gd name="T7" fmla="*/ 3 h 6"/>
                <a:gd name="T8" fmla="*/ 14 w 1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6">
                  <a:moveTo>
                    <a:pt x="14" y="0"/>
                  </a:moveTo>
                  <a:cubicBezTo>
                    <a:pt x="9" y="0"/>
                    <a:pt x="5" y="1"/>
                    <a:pt x="0" y="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8" y="4"/>
                    <a:pt x="11" y="3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53"/>
            <p:cNvSpPr>
              <a:spLocks/>
            </p:cNvSpPr>
            <p:nvPr/>
          </p:nvSpPr>
          <p:spPr bwMode="auto">
            <a:xfrm>
              <a:off x="7507068" y="3113540"/>
              <a:ext cx="99697" cy="187490"/>
            </a:xfrm>
            <a:custGeom>
              <a:avLst/>
              <a:gdLst>
                <a:gd name="T0" fmla="*/ 2 w 42"/>
                <a:gd name="T1" fmla="*/ 0 h 79"/>
                <a:gd name="T2" fmla="*/ 0 w 42"/>
                <a:gd name="T3" fmla="*/ 3 h 79"/>
                <a:gd name="T4" fmla="*/ 29 w 42"/>
                <a:gd name="T5" fmla="*/ 25 h 79"/>
                <a:gd name="T6" fmla="*/ 11 w 42"/>
                <a:gd name="T7" fmla="*/ 76 h 79"/>
                <a:gd name="T8" fmla="*/ 12 w 42"/>
                <a:gd name="T9" fmla="*/ 79 h 79"/>
                <a:gd name="T10" fmla="*/ 32 w 42"/>
                <a:gd name="T11" fmla="*/ 23 h 79"/>
                <a:gd name="T12" fmla="*/ 2 w 42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79">
                  <a:moveTo>
                    <a:pt x="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2" y="5"/>
                    <a:pt x="23" y="12"/>
                    <a:pt x="29" y="25"/>
                  </a:cubicBezTo>
                  <a:cubicBezTo>
                    <a:pt x="39" y="44"/>
                    <a:pt x="30" y="67"/>
                    <a:pt x="11" y="76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33" y="69"/>
                    <a:pt x="42" y="44"/>
                    <a:pt x="32" y="23"/>
                  </a:cubicBezTo>
                  <a:cubicBezTo>
                    <a:pt x="26" y="11"/>
                    <a:pt x="15" y="3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554"/>
            <p:cNvSpPr>
              <a:spLocks/>
            </p:cNvSpPr>
            <p:nvPr/>
          </p:nvSpPr>
          <p:spPr bwMode="auto">
            <a:xfrm>
              <a:off x="7460939" y="3129908"/>
              <a:ext cx="4464" cy="7441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1 h 3"/>
                <a:gd name="T4" fmla="*/ 0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555"/>
            <p:cNvSpPr>
              <a:spLocks/>
            </p:cNvSpPr>
            <p:nvPr/>
          </p:nvSpPr>
          <p:spPr bwMode="auto">
            <a:xfrm>
              <a:off x="7472843" y="3126932"/>
              <a:ext cx="43152" cy="50593"/>
            </a:xfrm>
            <a:custGeom>
              <a:avLst/>
              <a:gdLst>
                <a:gd name="T0" fmla="*/ 0 w 18"/>
                <a:gd name="T1" fmla="*/ 13 h 21"/>
                <a:gd name="T2" fmla="*/ 1 w 18"/>
                <a:gd name="T3" fmla="*/ 15 h 21"/>
                <a:gd name="T4" fmla="*/ 2 w 18"/>
                <a:gd name="T5" fmla="*/ 15 h 21"/>
                <a:gd name="T6" fmla="*/ 9 w 18"/>
                <a:gd name="T7" fmla="*/ 20 h 21"/>
                <a:gd name="T8" fmla="*/ 9 w 18"/>
                <a:gd name="T9" fmla="*/ 21 h 21"/>
                <a:gd name="T10" fmla="*/ 11 w 18"/>
                <a:gd name="T11" fmla="*/ 21 h 21"/>
                <a:gd name="T12" fmla="*/ 18 w 18"/>
                <a:gd name="T13" fmla="*/ 1 h 21"/>
                <a:gd name="T14" fmla="*/ 11 w 18"/>
                <a:gd name="T15" fmla="*/ 0 h 21"/>
                <a:gd name="T16" fmla="*/ 0 w 18"/>
                <a:gd name="T17" fmla="*/ 1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1">
                  <a:moveTo>
                    <a:pt x="0" y="13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2" y="15"/>
                    <a:pt x="2" y="15"/>
                  </a:cubicBezTo>
                  <a:cubicBezTo>
                    <a:pt x="4" y="15"/>
                    <a:pt x="7" y="16"/>
                    <a:pt x="9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0" y="21"/>
                    <a:pt x="11" y="21"/>
                    <a:pt x="11" y="2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6" y="0"/>
                    <a:pt x="14" y="0"/>
                    <a:pt x="11" y="0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556"/>
            <p:cNvSpPr>
              <a:spLocks/>
            </p:cNvSpPr>
            <p:nvPr/>
          </p:nvSpPr>
          <p:spPr bwMode="auto">
            <a:xfrm>
              <a:off x="7508555" y="3131396"/>
              <a:ext cx="59521" cy="53569"/>
            </a:xfrm>
            <a:custGeom>
              <a:avLst/>
              <a:gdLst>
                <a:gd name="T0" fmla="*/ 7 w 25"/>
                <a:gd name="T1" fmla="*/ 0 h 22"/>
                <a:gd name="T2" fmla="*/ 0 w 25"/>
                <a:gd name="T3" fmla="*/ 19 h 22"/>
                <a:gd name="T4" fmla="*/ 12 w 25"/>
                <a:gd name="T5" fmla="*/ 22 h 22"/>
                <a:gd name="T6" fmla="*/ 25 w 25"/>
                <a:gd name="T7" fmla="*/ 16 h 22"/>
                <a:gd name="T8" fmla="*/ 7 w 25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2">
                  <a:moveTo>
                    <a:pt x="7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8" y="20"/>
                    <a:pt x="11" y="21"/>
                    <a:pt x="12" y="22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1" y="9"/>
                    <a:pt x="14" y="3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57"/>
            <p:cNvSpPr>
              <a:spLocks/>
            </p:cNvSpPr>
            <p:nvPr/>
          </p:nvSpPr>
          <p:spPr bwMode="auto">
            <a:xfrm>
              <a:off x="7520460" y="3180501"/>
              <a:ext cx="59521" cy="53569"/>
            </a:xfrm>
            <a:custGeom>
              <a:avLst/>
              <a:gdLst>
                <a:gd name="T0" fmla="*/ 21 w 25"/>
                <a:gd name="T1" fmla="*/ 0 h 23"/>
                <a:gd name="T2" fmla="*/ 8 w 25"/>
                <a:gd name="T3" fmla="*/ 6 h 23"/>
                <a:gd name="T4" fmla="*/ 8 w 25"/>
                <a:gd name="T5" fmla="*/ 6 h 23"/>
                <a:gd name="T6" fmla="*/ 6 w 25"/>
                <a:gd name="T7" fmla="*/ 8 h 23"/>
                <a:gd name="T8" fmla="*/ 0 w 25"/>
                <a:gd name="T9" fmla="*/ 15 h 23"/>
                <a:gd name="T10" fmla="*/ 23 w 25"/>
                <a:gd name="T11" fmla="*/ 23 h 23"/>
                <a:gd name="T12" fmla="*/ 21 w 25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3">
                  <a:moveTo>
                    <a:pt x="21" y="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5" y="16"/>
                    <a:pt x="25" y="7"/>
                    <a:pt x="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558"/>
            <p:cNvSpPr>
              <a:spLocks/>
            </p:cNvSpPr>
            <p:nvPr/>
          </p:nvSpPr>
          <p:spPr bwMode="auto">
            <a:xfrm>
              <a:off x="7507068" y="3222165"/>
              <a:ext cx="65473" cy="65473"/>
            </a:xfrm>
            <a:custGeom>
              <a:avLst/>
              <a:gdLst>
                <a:gd name="T0" fmla="*/ 28 w 28"/>
                <a:gd name="T1" fmla="*/ 9 h 27"/>
                <a:gd name="T2" fmla="*/ 3 w 28"/>
                <a:gd name="T3" fmla="*/ 0 h 27"/>
                <a:gd name="T4" fmla="*/ 0 w 28"/>
                <a:gd name="T5" fmla="*/ 3 h 27"/>
                <a:gd name="T6" fmla="*/ 12 w 28"/>
                <a:gd name="T7" fmla="*/ 27 h 27"/>
                <a:gd name="T8" fmla="*/ 28 w 28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28" y="9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9" y="23"/>
                    <a:pt x="25" y="16"/>
                    <a:pt x="28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559"/>
            <p:cNvSpPr>
              <a:spLocks/>
            </p:cNvSpPr>
            <p:nvPr/>
          </p:nvSpPr>
          <p:spPr bwMode="auto">
            <a:xfrm>
              <a:off x="7038342" y="3036163"/>
              <a:ext cx="78864" cy="71425"/>
            </a:xfrm>
            <a:custGeom>
              <a:avLst/>
              <a:gdLst>
                <a:gd name="T0" fmla="*/ 27 w 33"/>
                <a:gd name="T1" fmla="*/ 2 h 30"/>
                <a:gd name="T2" fmla="*/ 0 w 33"/>
                <a:gd name="T3" fmla="*/ 30 h 30"/>
                <a:gd name="T4" fmla="*/ 1 w 33"/>
                <a:gd name="T5" fmla="*/ 30 h 30"/>
                <a:gd name="T6" fmla="*/ 3 w 33"/>
                <a:gd name="T7" fmla="*/ 30 h 30"/>
                <a:gd name="T8" fmla="*/ 28 w 33"/>
                <a:gd name="T9" fmla="*/ 4 h 30"/>
                <a:gd name="T10" fmla="*/ 33 w 33"/>
                <a:gd name="T11" fmla="*/ 3 h 30"/>
                <a:gd name="T12" fmla="*/ 32 w 33"/>
                <a:gd name="T13" fmla="*/ 0 h 30"/>
                <a:gd name="T14" fmla="*/ 27 w 33"/>
                <a:gd name="T15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0">
                  <a:moveTo>
                    <a:pt x="27" y="2"/>
                  </a:moveTo>
                  <a:cubicBezTo>
                    <a:pt x="14" y="6"/>
                    <a:pt x="4" y="17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0"/>
                    <a:pt x="3" y="30"/>
                    <a:pt x="3" y="30"/>
                  </a:cubicBezTo>
                  <a:cubicBezTo>
                    <a:pt x="7" y="18"/>
                    <a:pt x="16" y="9"/>
                    <a:pt x="28" y="4"/>
                  </a:cubicBezTo>
                  <a:cubicBezTo>
                    <a:pt x="30" y="4"/>
                    <a:pt x="32" y="3"/>
                    <a:pt x="33" y="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1"/>
                    <a:pt x="29" y="1"/>
                    <a:pt x="27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560"/>
            <p:cNvSpPr>
              <a:spLocks/>
            </p:cNvSpPr>
            <p:nvPr/>
          </p:nvSpPr>
          <p:spPr bwMode="auto">
            <a:xfrm>
              <a:off x="7136551" y="3034675"/>
              <a:ext cx="102673" cy="139874"/>
            </a:xfrm>
            <a:custGeom>
              <a:avLst/>
              <a:gdLst>
                <a:gd name="T0" fmla="*/ 36 w 43"/>
                <a:gd name="T1" fmla="*/ 30 h 59"/>
                <a:gd name="T2" fmla="*/ 34 w 43"/>
                <a:gd name="T3" fmla="*/ 59 h 59"/>
                <a:gd name="T4" fmla="*/ 38 w 43"/>
                <a:gd name="T5" fmla="*/ 59 h 59"/>
                <a:gd name="T6" fmla="*/ 39 w 43"/>
                <a:gd name="T7" fmla="*/ 29 h 59"/>
                <a:gd name="T8" fmla="*/ 0 w 43"/>
                <a:gd name="T9" fmla="*/ 0 h 59"/>
                <a:gd name="T10" fmla="*/ 1 w 43"/>
                <a:gd name="T11" fmla="*/ 3 h 59"/>
                <a:gd name="T12" fmla="*/ 36 w 43"/>
                <a:gd name="T13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9">
                  <a:moveTo>
                    <a:pt x="36" y="30"/>
                  </a:moveTo>
                  <a:cubicBezTo>
                    <a:pt x="40" y="40"/>
                    <a:pt x="39" y="50"/>
                    <a:pt x="34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42" y="50"/>
                    <a:pt x="43" y="39"/>
                    <a:pt x="39" y="29"/>
                  </a:cubicBezTo>
                  <a:cubicBezTo>
                    <a:pt x="33" y="11"/>
                    <a:pt x="17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6" y="4"/>
                    <a:pt x="31" y="14"/>
                    <a:pt x="36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561"/>
            <p:cNvSpPr>
              <a:spLocks/>
            </p:cNvSpPr>
            <p:nvPr/>
          </p:nvSpPr>
          <p:spPr bwMode="auto">
            <a:xfrm>
              <a:off x="7053222" y="3101635"/>
              <a:ext cx="68449" cy="41664"/>
            </a:xfrm>
            <a:custGeom>
              <a:avLst/>
              <a:gdLst>
                <a:gd name="T0" fmla="*/ 0 w 29"/>
                <a:gd name="T1" fmla="*/ 3 h 18"/>
                <a:gd name="T2" fmla="*/ 16 w 29"/>
                <a:gd name="T3" fmla="*/ 18 h 18"/>
                <a:gd name="T4" fmla="*/ 29 w 29"/>
                <a:gd name="T5" fmla="*/ 14 h 18"/>
                <a:gd name="T6" fmla="*/ 1 w 29"/>
                <a:gd name="T7" fmla="*/ 0 h 18"/>
                <a:gd name="T8" fmla="*/ 0 w 29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0" y="3"/>
                  </a:moveTo>
                  <a:cubicBezTo>
                    <a:pt x="7" y="5"/>
                    <a:pt x="13" y="11"/>
                    <a:pt x="16" y="18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562"/>
            <p:cNvSpPr>
              <a:spLocks/>
            </p:cNvSpPr>
            <p:nvPr/>
          </p:nvSpPr>
          <p:spPr bwMode="auto">
            <a:xfrm>
              <a:off x="7060663" y="3055507"/>
              <a:ext cx="66960" cy="69937"/>
            </a:xfrm>
            <a:custGeom>
              <a:avLst/>
              <a:gdLst>
                <a:gd name="T0" fmla="*/ 18 w 28"/>
                <a:gd name="T1" fmla="*/ 0 h 29"/>
                <a:gd name="T2" fmla="*/ 0 w 28"/>
                <a:gd name="T3" fmla="*/ 16 h 29"/>
                <a:gd name="T4" fmla="*/ 28 w 28"/>
                <a:gd name="T5" fmla="*/ 29 h 29"/>
                <a:gd name="T6" fmla="*/ 18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18" y="0"/>
                  </a:moveTo>
                  <a:cubicBezTo>
                    <a:pt x="10" y="3"/>
                    <a:pt x="4" y="9"/>
                    <a:pt x="0" y="16"/>
                  </a:cubicBezTo>
                  <a:cubicBezTo>
                    <a:pt x="28" y="29"/>
                    <a:pt x="28" y="29"/>
                    <a:pt x="28" y="29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563"/>
            <p:cNvSpPr>
              <a:spLocks/>
            </p:cNvSpPr>
            <p:nvPr/>
          </p:nvSpPr>
          <p:spPr bwMode="auto">
            <a:xfrm>
              <a:off x="7139527" y="3048067"/>
              <a:ext cx="29760" cy="41664"/>
            </a:xfrm>
            <a:custGeom>
              <a:avLst/>
              <a:gdLst>
                <a:gd name="T0" fmla="*/ 13 w 13"/>
                <a:gd name="T1" fmla="*/ 3 h 17"/>
                <a:gd name="T2" fmla="*/ 0 w 13"/>
                <a:gd name="T3" fmla="*/ 0 h 17"/>
                <a:gd name="T4" fmla="*/ 6 w 13"/>
                <a:gd name="T5" fmla="*/ 17 h 17"/>
                <a:gd name="T6" fmla="*/ 13 w 13"/>
                <a:gd name="T7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13" y="3"/>
                  </a:moveTo>
                  <a:cubicBezTo>
                    <a:pt x="9" y="2"/>
                    <a:pt x="5" y="1"/>
                    <a:pt x="0" y="0"/>
                  </a:cubicBezTo>
                  <a:cubicBezTo>
                    <a:pt x="6" y="17"/>
                    <a:pt x="6" y="17"/>
                    <a:pt x="6" y="17"/>
                  </a:cubicBezTo>
                  <a:lnTo>
                    <a:pt x="13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564"/>
            <p:cNvSpPr>
              <a:spLocks/>
            </p:cNvSpPr>
            <p:nvPr/>
          </p:nvSpPr>
          <p:spPr bwMode="auto">
            <a:xfrm>
              <a:off x="7112743" y="3051043"/>
              <a:ext cx="28272" cy="71425"/>
            </a:xfrm>
            <a:custGeom>
              <a:avLst/>
              <a:gdLst>
                <a:gd name="T0" fmla="*/ 0 w 12"/>
                <a:gd name="T1" fmla="*/ 1 h 30"/>
                <a:gd name="T2" fmla="*/ 10 w 12"/>
                <a:gd name="T3" fmla="*/ 30 h 30"/>
                <a:gd name="T4" fmla="*/ 12 w 12"/>
                <a:gd name="T5" fmla="*/ 26 h 30"/>
                <a:gd name="T6" fmla="*/ 3 w 12"/>
                <a:gd name="T7" fmla="*/ 0 h 30"/>
                <a:gd name="T8" fmla="*/ 0 w 12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0">
                  <a:moveTo>
                    <a:pt x="0" y="1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565"/>
            <p:cNvSpPr>
              <a:spLocks/>
            </p:cNvSpPr>
            <p:nvPr/>
          </p:nvSpPr>
          <p:spPr bwMode="auto">
            <a:xfrm>
              <a:off x="7096375" y="3143300"/>
              <a:ext cx="31248" cy="31249"/>
            </a:xfrm>
            <a:custGeom>
              <a:avLst/>
              <a:gdLst>
                <a:gd name="T0" fmla="*/ 2 w 13"/>
                <a:gd name="T1" fmla="*/ 13 h 13"/>
                <a:gd name="T2" fmla="*/ 6 w 13"/>
                <a:gd name="T3" fmla="*/ 13 h 13"/>
                <a:gd name="T4" fmla="*/ 13 w 13"/>
                <a:gd name="T5" fmla="*/ 0 h 13"/>
                <a:gd name="T6" fmla="*/ 0 w 13"/>
                <a:gd name="T7" fmla="*/ 4 h 13"/>
                <a:gd name="T8" fmla="*/ 1 w 13"/>
                <a:gd name="T9" fmla="*/ 8 h 13"/>
                <a:gd name="T10" fmla="*/ 2 w 13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3">
                  <a:moveTo>
                    <a:pt x="2" y="13"/>
                  </a:moveTo>
                  <a:cubicBezTo>
                    <a:pt x="3" y="13"/>
                    <a:pt x="5" y="13"/>
                    <a:pt x="6" y="1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2" y="10"/>
                    <a:pt x="2" y="11"/>
                    <a:pt x="2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Rectangle 566"/>
            <p:cNvSpPr>
              <a:spLocks noChangeArrowheads="1"/>
            </p:cNvSpPr>
            <p:nvPr/>
          </p:nvSpPr>
          <p:spPr bwMode="auto">
            <a:xfrm>
              <a:off x="7143992" y="3126932"/>
              <a:ext cx="1488" cy="1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567"/>
            <p:cNvSpPr>
              <a:spLocks/>
            </p:cNvSpPr>
            <p:nvPr/>
          </p:nvSpPr>
          <p:spPr bwMode="auto">
            <a:xfrm>
              <a:off x="7155896" y="3059971"/>
              <a:ext cx="59521" cy="59521"/>
            </a:xfrm>
            <a:custGeom>
              <a:avLst/>
              <a:gdLst>
                <a:gd name="T0" fmla="*/ 25 w 25"/>
                <a:gd name="T1" fmla="*/ 18 h 25"/>
                <a:gd name="T2" fmla="*/ 9 w 25"/>
                <a:gd name="T3" fmla="*/ 0 h 25"/>
                <a:gd name="T4" fmla="*/ 0 w 25"/>
                <a:gd name="T5" fmla="*/ 17 h 25"/>
                <a:gd name="T6" fmla="*/ 3 w 25"/>
                <a:gd name="T7" fmla="*/ 25 h 25"/>
                <a:gd name="T8" fmla="*/ 25 w 25"/>
                <a:gd name="T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5" y="18"/>
                  </a:moveTo>
                  <a:cubicBezTo>
                    <a:pt x="22" y="10"/>
                    <a:pt x="16" y="4"/>
                    <a:pt x="9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25" y="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568"/>
            <p:cNvSpPr>
              <a:spLocks/>
            </p:cNvSpPr>
            <p:nvPr/>
          </p:nvSpPr>
          <p:spPr bwMode="auto">
            <a:xfrm>
              <a:off x="7164824" y="3110563"/>
              <a:ext cx="58032" cy="56545"/>
            </a:xfrm>
            <a:custGeom>
              <a:avLst/>
              <a:gdLst>
                <a:gd name="T0" fmla="*/ 20 w 24"/>
                <a:gd name="T1" fmla="*/ 24 h 24"/>
                <a:gd name="T2" fmla="*/ 22 w 24"/>
                <a:gd name="T3" fmla="*/ 0 h 24"/>
                <a:gd name="T4" fmla="*/ 0 w 24"/>
                <a:gd name="T5" fmla="*/ 8 h 24"/>
                <a:gd name="T6" fmla="*/ 2 w 24"/>
                <a:gd name="T7" fmla="*/ 15 h 24"/>
                <a:gd name="T8" fmla="*/ 20 w 2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0" y="24"/>
                  </a:moveTo>
                  <a:cubicBezTo>
                    <a:pt x="24" y="17"/>
                    <a:pt x="24" y="9"/>
                    <a:pt x="2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5"/>
                    <a:pt x="2" y="15"/>
                    <a:pt x="2" y="15"/>
                  </a:cubicBezTo>
                  <a:lnTo>
                    <a:pt x="20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569"/>
            <p:cNvSpPr>
              <a:spLocks/>
            </p:cNvSpPr>
            <p:nvPr/>
          </p:nvSpPr>
          <p:spPr bwMode="auto">
            <a:xfrm>
              <a:off x="7120184" y="3146276"/>
              <a:ext cx="23808" cy="28273"/>
            </a:xfrm>
            <a:custGeom>
              <a:avLst/>
              <a:gdLst>
                <a:gd name="T0" fmla="*/ 0 w 10"/>
                <a:gd name="T1" fmla="*/ 12 h 12"/>
                <a:gd name="T2" fmla="*/ 9 w 10"/>
                <a:gd name="T3" fmla="*/ 12 h 12"/>
                <a:gd name="T4" fmla="*/ 10 w 10"/>
                <a:gd name="T5" fmla="*/ 12 h 12"/>
                <a:gd name="T6" fmla="*/ 6 w 10"/>
                <a:gd name="T7" fmla="*/ 0 h 12"/>
                <a:gd name="T8" fmla="*/ 0 w 10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0" y="12"/>
                  </a:moveTo>
                  <a:cubicBezTo>
                    <a:pt x="3" y="12"/>
                    <a:pt x="6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570"/>
            <p:cNvSpPr>
              <a:spLocks/>
            </p:cNvSpPr>
            <p:nvPr/>
          </p:nvSpPr>
          <p:spPr bwMode="auto">
            <a:xfrm>
              <a:off x="7175240" y="3161156"/>
              <a:ext cx="32736" cy="13393"/>
            </a:xfrm>
            <a:custGeom>
              <a:avLst/>
              <a:gdLst>
                <a:gd name="T0" fmla="*/ 22 w 22"/>
                <a:gd name="T1" fmla="*/ 9 h 9"/>
                <a:gd name="T2" fmla="*/ 0 w 22"/>
                <a:gd name="T3" fmla="*/ 0 h 9"/>
                <a:gd name="T4" fmla="*/ 3 w 22"/>
                <a:gd name="T5" fmla="*/ 9 h 9"/>
                <a:gd name="T6" fmla="*/ 22 w 2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9">
                  <a:moveTo>
                    <a:pt x="22" y="9"/>
                  </a:moveTo>
                  <a:lnTo>
                    <a:pt x="0" y="0"/>
                  </a:lnTo>
                  <a:lnTo>
                    <a:pt x="3" y="9"/>
                  </a:lnTo>
                  <a:lnTo>
                    <a:pt x="22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571"/>
            <p:cNvSpPr>
              <a:spLocks/>
            </p:cNvSpPr>
            <p:nvPr/>
          </p:nvSpPr>
          <p:spPr bwMode="auto">
            <a:xfrm>
              <a:off x="7143992" y="3143300"/>
              <a:ext cx="16368" cy="31249"/>
            </a:xfrm>
            <a:custGeom>
              <a:avLst/>
              <a:gdLst>
                <a:gd name="T0" fmla="*/ 6 w 11"/>
                <a:gd name="T1" fmla="*/ 21 h 21"/>
                <a:gd name="T2" fmla="*/ 11 w 11"/>
                <a:gd name="T3" fmla="*/ 21 h 21"/>
                <a:gd name="T4" fmla="*/ 5 w 11"/>
                <a:gd name="T5" fmla="*/ 4 h 21"/>
                <a:gd name="T6" fmla="*/ 0 w 11"/>
                <a:gd name="T7" fmla="*/ 0 h 21"/>
                <a:gd name="T8" fmla="*/ 6 w 11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6" y="21"/>
                  </a:moveTo>
                  <a:lnTo>
                    <a:pt x="11" y="21"/>
                  </a:lnTo>
                  <a:lnTo>
                    <a:pt x="5" y="4"/>
                  </a:lnTo>
                  <a:lnTo>
                    <a:pt x="0" y="0"/>
                  </a:lnTo>
                  <a:lnTo>
                    <a:pt x="6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572"/>
            <p:cNvSpPr>
              <a:spLocks noEditPoints="1"/>
            </p:cNvSpPr>
            <p:nvPr/>
          </p:nvSpPr>
          <p:spPr bwMode="auto">
            <a:xfrm>
              <a:off x="6910373" y="2902241"/>
              <a:ext cx="178562" cy="339268"/>
            </a:xfrm>
            <a:custGeom>
              <a:avLst/>
              <a:gdLst>
                <a:gd name="T0" fmla="*/ 57 w 75"/>
                <a:gd name="T1" fmla="*/ 141 h 142"/>
                <a:gd name="T2" fmla="*/ 50 w 75"/>
                <a:gd name="T3" fmla="*/ 134 h 142"/>
                <a:gd name="T4" fmla="*/ 41 w 75"/>
                <a:gd name="T5" fmla="*/ 124 h 142"/>
                <a:gd name="T6" fmla="*/ 39 w 75"/>
                <a:gd name="T7" fmla="*/ 122 h 142"/>
                <a:gd name="T8" fmla="*/ 40 w 75"/>
                <a:gd name="T9" fmla="*/ 119 h 142"/>
                <a:gd name="T10" fmla="*/ 59 w 75"/>
                <a:gd name="T11" fmla="*/ 115 h 142"/>
                <a:gd name="T12" fmla="*/ 75 w 75"/>
                <a:gd name="T13" fmla="*/ 114 h 142"/>
                <a:gd name="T14" fmla="*/ 75 w 75"/>
                <a:gd name="T15" fmla="*/ 110 h 142"/>
                <a:gd name="T16" fmla="*/ 55 w 75"/>
                <a:gd name="T17" fmla="*/ 90 h 142"/>
                <a:gd name="T18" fmla="*/ 52 w 75"/>
                <a:gd name="T19" fmla="*/ 91 h 142"/>
                <a:gd name="T20" fmla="*/ 46 w 75"/>
                <a:gd name="T21" fmla="*/ 93 h 142"/>
                <a:gd name="T22" fmla="*/ 41 w 75"/>
                <a:gd name="T23" fmla="*/ 97 h 142"/>
                <a:gd name="T24" fmla="*/ 40 w 75"/>
                <a:gd name="T25" fmla="*/ 96 h 142"/>
                <a:gd name="T26" fmla="*/ 38 w 75"/>
                <a:gd name="T27" fmla="*/ 94 h 142"/>
                <a:gd name="T28" fmla="*/ 31 w 75"/>
                <a:gd name="T29" fmla="*/ 80 h 142"/>
                <a:gd name="T30" fmla="*/ 27 w 75"/>
                <a:gd name="T31" fmla="*/ 62 h 142"/>
                <a:gd name="T32" fmla="*/ 23 w 75"/>
                <a:gd name="T33" fmla="*/ 52 h 142"/>
                <a:gd name="T34" fmla="*/ 17 w 75"/>
                <a:gd name="T35" fmla="*/ 47 h 142"/>
                <a:gd name="T36" fmla="*/ 12 w 75"/>
                <a:gd name="T37" fmla="*/ 45 h 142"/>
                <a:gd name="T38" fmla="*/ 10 w 75"/>
                <a:gd name="T39" fmla="*/ 41 h 142"/>
                <a:gd name="T40" fmla="*/ 10 w 75"/>
                <a:gd name="T41" fmla="*/ 35 h 142"/>
                <a:gd name="T42" fmla="*/ 12 w 75"/>
                <a:gd name="T43" fmla="*/ 31 h 142"/>
                <a:gd name="T44" fmla="*/ 15 w 75"/>
                <a:gd name="T45" fmla="*/ 0 h 142"/>
                <a:gd name="T46" fmla="*/ 1 w 75"/>
                <a:gd name="T47" fmla="*/ 22 h 142"/>
                <a:gd name="T48" fmla="*/ 5 w 75"/>
                <a:gd name="T49" fmla="*/ 36 h 142"/>
                <a:gd name="T50" fmla="*/ 5 w 75"/>
                <a:gd name="T51" fmla="*/ 22 h 142"/>
                <a:gd name="T52" fmla="*/ 9 w 75"/>
                <a:gd name="T53" fmla="*/ 10 h 142"/>
                <a:gd name="T54" fmla="*/ 9 w 75"/>
                <a:gd name="T55" fmla="*/ 44 h 142"/>
                <a:gd name="T56" fmla="*/ 7 w 75"/>
                <a:gd name="T57" fmla="*/ 43 h 142"/>
                <a:gd name="T58" fmla="*/ 6 w 75"/>
                <a:gd name="T59" fmla="*/ 43 h 142"/>
                <a:gd name="T60" fmla="*/ 4 w 75"/>
                <a:gd name="T61" fmla="*/ 47 h 142"/>
                <a:gd name="T62" fmla="*/ 4 w 75"/>
                <a:gd name="T63" fmla="*/ 51 h 142"/>
                <a:gd name="T64" fmla="*/ 4 w 75"/>
                <a:gd name="T65" fmla="*/ 51 h 142"/>
                <a:gd name="T66" fmla="*/ 14 w 75"/>
                <a:gd name="T67" fmla="*/ 52 h 142"/>
                <a:gd name="T68" fmla="*/ 17 w 75"/>
                <a:gd name="T69" fmla="*/ 53 h 142"/>
                <a:gd name="T70" fmla="*/ 19 w 75"/>
                <a:gd name="T71" fmla="*/ 55 h 142"/>
                <a:gd name="T72" fmla="*/ 24 w 75"/>
                <a:gd name="T73" fmla="*/ 65 h 142"/>
                <a:gd name="T74" fmla="*/ 27 w 75"/>
                <a:gd name="T75" fmla="*/ 81 h 142"/>
                <a:gd name="T76" fmla="*/ 35 w 75"/>
                <a:gd name="T77" fmla="*/ 96 h 142"/>
                <a:gd name="T78" fmla="*/ 37 w 75"/>
                <a:gd name="T79" fmla="*/ 98 h 142"/>
                <a:gd name="T80" fmla="*/ 38 w 75"/>
                <a:gd name="T81" fmla="*/ 99 h 142"/>
                <a:gd name="T82" fmla="*/ 31 w 75"/>
                <a:gd name="T83" fmla="*/ 102 h 142"/>
                <a:gd name="T84" fmla="*/ 26 w 75"/>
                <a:gd name="T85" fmla="*/ 106 h 142"/>
                <a:gd name="T86" fmla="*/ 32 w 75"/>
                <a:gd name="T87" fmla="*/ 135 h 142"/>
                <a:gd name="T88" fmla="*/ 50 w 75"/>
                <a:gd name="T89" fmla="*/ 142 h 142"/>
                <a:gd name="T90" fmla="*/ 57 w 75"/>
                <a:gd name="T91" fmla="*/ 141 h 142"/>
                <a:gd name="T92" fmla="*/ 48 w 75"/>
                <a:gd name="T93" fmla="*/ 94 h 142"/>
                <a:gd name="T94" fmla="*/ 53 w 75"/>
                <a:gd name="T95" fmla="*/ 94 h 142"/>
                <a:gd name="T96" fmla="*/ 54 w 75"/>
                <a:gd name="T97" fmla="*/ 94 h 142"/>
                <a:gd name="T98" fmla="*/ 65 w 75"/>
                <a:gd name="T99" fmla="*/ 99 h 142"/>
                <a:gd name="T100" fmla="*/ 71 w 75"/>
                <a:gd name="T101" fmla="*/ 108 h 142"/>
                <a:gd name="T102" fmla="*/ 70 w 75"/>
                <a:gd name="T103" fmla="*/ 113 h 142"/>
                <a:gd name="T104" fmla="*/ 70 w 75"/>
                <a:gd name="T105" fmla="*/ 113 h 142"/>
                <a:gd name="T106" fmla="*/ 67 w 75"/>
                <a:gd name="T107" fmla="*/ 110 h 142"/>
                <a:gd name="T108" fmla="*/ 62 w 75"/>
                <a:gd name="T109" fmla="*/ 101 h 142"/>
                <a:gd name="T110" fmla="*/ 53 w 75"/>
                <a:gd name="T111" fmla="*/ 96 h 142"/>
                <a:gd name="T112" fmla="*/ 48 w 75"/>
                <a:gd name="T113" fmla="*/ 9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5" h="142">
                  <a:moveTo>
                    <a:pt x="57" y="141"/>
                  </a:moveTo>
                  <a:cubicBezTo>
                    <a:pt x="54" y="138"/>
                    <a:pt x="51" y="136"/>
                    <a:pt x="50" y="134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40" y="119"/>
                    <a:pt x="40" y="119"/>
                    <a:pt x="40" y="119"/>
                  </a:cubicBezTo>
                  <a:cubicBezTo>
                    <a:pt x="41" y="116"/>
                    <a:pt x="43" y="116"/>
                    <a:pt x="59" y="115"/>
                  </a:cubicBezTo>
                  <a:cubicBezTo>
                    <a:pt x="64" y="115"/>
                    <a:pt x="69" y="115"/>
                    <a:pt x="75" y="114"/>
                  </a:cubicBezTo>
                  <a:cubicBezTo>
                    <a:pt x="75" y="113"/>
                    <a:pt x="75" y="111"/>
                    <a:pt x="75" y="110"/>
                  </a:cubicBezTo>
                  <a:cubicBezTo>
                    <a:pt x="72" y="98"/>
                    <a:pt x="64" y="90"/>
                    <a:pt x="55" y="90"/>
                  </a:cubicBezTo>
                  <a:cubicBezTo>
                    <a:pt x="54" y="90"/>
                    <a:pt x="53" y="90"/>
                    <a:pt x="52" y="91"/>
                  </a:cubicBezTo>
                  <a:cubicBezTo>
                    <a:pt x="50" y="91"/>
                    <a:pt x="48" y="92"/>
                    <a:pt x="46" y="93"/>
                  </a:cubicBezTo>
                  <a:cubicBezTo>
                    <a:pt x="44" y="94"/>
                    <a:pt x="42" y="96"/>
                    <a:pt x="41" y="97"/>
                  </a:cubicBezTo>
                  <a:cubicBezTo>
                    <a:pt x="41" y="97"/>
                    <a:pt x="40" y="96"/>
                    <a:pt x="40" y="96"/>
                  </a:cubicBezTo>
                  <a:cubicBezTo>
                    <a:pt x="39" y="95"/>
                    <a:pt x="39" y="95"/>
                    <a:pt x="38" y="94"/>
                  </a:cubicBezTo>
                  <a:cubicBezTo>
                    <a:pt x="35" y="90"/>
                    <a:pt x="31" y="84"/>
                    <a:pt x="31" y="80"/>
                  </a:cubicBezTo>
                  <a:cubicBezTo>
                    <a:pt x="29" y="75"/>
                    <a:pt x="28" y="67"/>
                    <a:pt x="27" y="62"/>
                  </a:cubicBezTo>
                  <a:cubicBezTo>
                    <a:pt x="26" y="59"/>
                    <a:pt x="24" y="54"/>
                    <a:pt x="23" y="52"/>
                  </a:cubicBezTo>
                  <a:cubicBezTo>
                    <a:pt x="22" y="50"/>
                    <a:pt x="19" y="48"/>
                    <a:pt x="17" y="47"/>
                  </a:cubicBezTo>
                  <a:cubicBezTo>
                    <a:pt x="16" y="46"/>
                    <a:pt x="13" y="45"/>
                    <a:pt x="12" y="45"/>
                  </a:cubicBezTo>
                  <a:cubicBezTo>
                    <a:pt x="11" y="44"/>
                    <a:pt x="10" y="43"/>
                    <a:pt x="10" y="41"/>
                  </a:cubicBezTo>
                  <a:cubicBezTo>
                    <a:pt x="9" y="38"/>
                    <a:pt x="9" y="36"/>
                    <a:pt x="10" y="35"/>
                  </a:cubicBezTo>
                  <a:cubicBezTo>
                    <a:pt x="10" y="34"/>
                    <a:pt x="11" y="32"/>
                    <a:pt x="12" y="31"/>
                  </a:cubicBezTo>
                  <a:cubicBezTo>
                    <a:pt x="18" y="18"/>
                    <a:pt x="10" y="11"/>
                    <a:pt x="15" y="0"/>
                  </a:cubicBezTo>
                  <a:cubicBezTo>
                    <a:pt x="5" y="6"/>
                    <a:pt x="2" y="17"/>
                    <a:pt x="1" y="22"/>
                  </a:cubicBezTo>
                  <a:cubicBezTo>
                    <a:pt x="0" y="26"/>
                    <a:pt x="1" y="33"/>
                    <a:pt x="5" y="36"/>
                  </a:cubicBezTo>
                  <a:cubicBezTo>
                    <a:pt x="5" y="32"/>
                    <a:pt x="4" y="27"/>
                    <a:pt x="5" y="22"/>
                  </a:cubicBezTo>
                  <a:cubicBezTo>
                    <a:pt x="5" y="18"/>
                    <a:pt x="7" y="14"/>
                    <a:pt x="9" y="10"/>
                  </a:cubicBezTo>
                  <a:cubicBezTo>
                    <a:pt x="4" y="24"/>
                    <a:pt x="7" y="38"/>
                    <a:pt x="9" y="44"/>
                  </a:cubicBezTo>
                  <a:cubicBezTo>
                    <a:pt x="8" y="44"/>
                    <a:pt x="7" y="44"/>
                    <a:pt x="7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3"/>
                    <a:pt x="5" y="45"/>
                    <a:pt x="4" y="47"/>
                  </a:cubicBezTo>
                  <a:cubicBezTo>
                    <a:pt x="4" y="49"/>
                    <a:pt x="2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7" y="51"/>
                    <a:pt x="11" y="51"/>
                    <a:pt x="14" y="52"/>
                  </a:cubicBezTo>
                  <a:cubicBezTo>
                    <a:pt x="14" y="52"/>
                    <a:pt x="16" y="52"/>
                    <a:pt x="17" y="53"/>
                  </a:cubicBezTo>
                  <a:cubicBezTo>
                    <a:pt x="18" y="53"/>
                    <a:pt x="19" y="55"/>
                    <a:pt x="19" y="55"/>
                  </a:cubicBezTo>
                  <a:cubicBezTo>
                    <a:pt x="21" y="57"/>
                    <a:pt x="23" y="61"/>
                    <a:pt x="24" y="65"/>
                  </a:cubicBezTo>
                  <a:cubicBezTo>
                    <a:pt x="24" y="69"/>
                    <a:pt x="26" y="76"/>
                    <a:pt x="27" y="81"/>
                  </a:cubicBezTo>
                  <a:cubicBezTo>
                    <a:pt x="29" y="85"/>
                    <a:pt x="32" y="91"/>
                    <a:pt x="35" y="96"/>
                  </a:cubicBezTo>
                  <a:cubicBezTo>
                    <a:pt x="36" y="97"/>
                    <a:pt x="36" y="97"/>
                    <a:pt x="37" y="98"/>
                  </a:cubicBezTo>
                  <a:cubicBezTo>
                    <a:pt x="37" y="99"/>
                    <a:pt x="38" y="99"/>
                    <a:pt x="38" y="99"/>
                  </a:cubicBezTo>
                  <a:cubicBezTo>
                    <a:pt x="36" y="100"/>
                    <a:pt x="33" y="101"/>
                    <a:pt x="31" y="102"/>
                  </a:cubicBezTo>
                  <a:cubicBezTo>
                    <a:pt x="29" y="103"/>
                    <a:pt x="27" y="105"/>
                    <a:pt x="26" y="106"/>
                  </a:cubicBezTo>
                  <a:cubicBezTo>
                    <a:pt x="20" y="114"/>
                    <a:pt x="22" y="127"/>
                    <a:pt x="32" y="135"/>
                  </a:cubicBezTo>
                  <a:cubicBezTo>
                    <a:pt x="38" y="140"/>
                    <a:pt x="44" y="142"/>
                    <a:pt x="50" y="142"/>
                  </a:cubicBezTo>
                  <a:cubicBezTo>
                    <a:pt x="52" y="142"/>
                    <a:pt x="55" y="142"/>
                    <a:pt x="57" y="141"/>
                  </a:cubicBezTo>
                  <a:close/>
                  <a:moveTo>
                    <a:pt x="48" y="94"/>
                  </a:moveTo>
                  <a:cubicBezTo>
                    <a:pt x="49" y="94"/>
                    <a:pt x="51" y="94"/>
                    <a:pt x="53" y="94"/>
                  </a:cubicBezTo>
                  <a:cubicBezTo>
                    <a:pt x="53" y="94"/>
                    <a:pt x="54" y="94"/>
                    <a:pt x="54" y="94"/>
                  </a:cubicBezTo>
                  <a:cubicBezTo>
                    <a:pt x="57" y="94"/>
                    <a:pt x="62" y="96"/>
                    <a:pt x="65" y="99"/>
                  </a:cubicBezTo>
                  <a:cubicBezTo>
                    <a:pt x="67" y="101"/>
                    <a:pt x="70" y="105"/>
                    <a:pt x="71" y="108"/>
                  </a:cubicBezTo>
                  <a:cubicBezTo>
                    <a:pt x="71" y="111"/>
                    <a:pt x="71" y="113"/>
                    <a:pt x="70" y="113"/>
                  </a:cubicBezTo>
                  <a:cubicBezTo>
                    <a:pt x="70" y="113"/>
                    <a:pt x="70" y="113"/>
                    <a:pt x="70" y="113"/>
                  </a:cubicBezTo>
                  <a:cubicBezTo>
                    <a:pt x="69" y="113"/>
                    <a:pt x="68" y="112"/>
                    <a:pt x="67" y="110"/>
                  </a:cubicBezTo>
                  <a:cubicBezTo>
                    <a:pt x="66" y="107"/>
                    <a:pt x="64" y="103"/>
                    <a:pt x="62" y="101"/>
                  </a:cubicBezTo>
                  <a:cubicBezTo>
                    <a:pt x="60" y="98"/>
                    <a:pt x="56" y="96"/>
                    <a:pt x="53" y="96"/>
                  </a:cubicBezTo>
                  <a:cubicBezTo>
                    <a:pt x="50" y="96"/>
                    <a:pt x="48" y="95"/>
                    <a:pt x="48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573"/>
            <p:cNvSpPr>
              <a:spLocks/>
            </p:cNvSpPr>
            <p:nvPr/>
          </p:nvSpPr>
          <p:spPr bwMode="auto">
            <a:xfrm>
              <a:off x="7341898" y="3186453"/>
              <a:ext cx="74401" cy="11904"/>
            </a:xfrm>
            <a:custGeom>
              <a:avLst/>
              <a:gdLst>
                <a:gd name="T0" fmla="*/ 0 w 31"/>
                <a:gd name="T1" fmla="*/ 5 h 5"/>
                <a:gd name="T2" fmla="*/ 20 w 31"/>
                <a:gd name="T3" fmla="*/ 5 h 5"/>
                <a:gd name="T4" fmla="*/ 26 w 31"/>
                <a:gd name="T5" fmla="*/ 5 h 5"/>
                <a:gd name="T6" fmla="*/ 31 w 31"/>
                <a:gd name="T7" fmla="*/ 0 h 5"/>
                <a:gd name="T8" fmla="*/ 25 w 31"/>
                <a:gd name="T9" fmla="*/ 0 h 5"/>
                <a:gd name="T10" fmla="*/ 1 w 31"/>
                <a:gd name="T11" fmla="*/ 0 h 5"/>
                <a:gd name="T12" fmla="*/ 0 w 31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0" y="5"/>
                  </a:moveTo>
                  <a:cubicBezTo>
                    <a:pt x="7" y="5"/>
                    <a:pt x="14" y="5"/>
                    <a:pt x="20" y="5"/>
                  </a:cubicBezTo>
                  <a:cubicBezTo>
                    <a:pt x="22" y="5"/>
                    <a:pt x="24" y="5"/>
                    <a:pt x="26" y="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9" y="0"/>
                    <a:pt x="27" y="0"/>
                    <a:pt x="25" y="0"/>
                  </a:cubicBezTo>
                  <a:cubicBezTo>
                    <a:pt x="18" y="0"/>
                    <a:pt x="10" y="0"/>
                    <a:pt x="1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74"/>
            <p:cNvSpPr>
              <a:spLocks/>
            </p:cNvSpPr>
            <p:nvPr/>
          </p:nvSpPr>
          <p:spPr bwMode="auto">
            <a:xfrm>
              <a:off x="7013046" y="3186453"/>
              <a:ext cx="455333" cy="699368"/>
            </a:xfrm>
            <a:custGeom>
              <a:avLst/>
              <a:gdLst>
                <a:gd name="T0" fmla="*/ 160 w 191"/>
                <a:gd name="T1" fmla="*/ 284 h 293"/>
                <a:gd name="T2" fmla="*/ 132 w 191"/>
                <a:gd name="T3" fmla="*/ 273 h 293"/>
                <a:gd name="T4" fmla="*/ 118 w 191"/>
                <a:gd name="T5" fmla="*/ 255 h 293"/>
                <a:gd name="T6" fmla="*/ 117 w 191"/>
                <a:gd name="T7" fmla="*/ 175 h 293"/>
                <a:gd name="T8" fmla="*/ 136 w 191"/>
                <a:gd name="T9" fmla="*/ 85 h 293"/>
                <a:gd name="T10" fmla="*/ 177 w 191"/>
                <a:gd name="T11" fmla="*/ 42 h 293"/>
                <a:gd name="T12" fmla="*/ 183 w 191"/>
                <a:gd name="T13" fmla="*/ 36 h 293"/>
                <a:gd name="T14" fmla="*/ 183 w 191"/>
                <a:gd name="T15" fmla="*/ 35 h 293"/>
                <a:gd name="T16" fmla="*/ 191 w 191"/>
                <a:gd name="T17" fmla="*/ 20 h 293"/>
                <a:gd name="T18" fmla="*/ 167 w 191"/>
                <a:gd name="T19" fmla="*/ 42 h 293"/>
                <a:gd name="T20" fmla="*/ 134 w 191"/>
                <a:gd name="T21" fmla="*/ 68 h 293"/>
                <a:gd name="T22" fmla="*/ 115 w 191"/>
                <a:gd name="T23" fmla="*/ 78 h 293"/>
                <a:gd name="T24" fmla="*/ 108 w 191"/>
                <a:gd name="T25" fmla="*/ 79 h 293"/>
                <a:gd name="T26" fmla="*/ 102 w 191"/>
                <a:gd name="T27" fmla="*/ 78 h 293"/>
                <a:gd name="T28" fmla="*/ 82 w 191"/>
                <a:gd name="T29" fmla="*/ 68 h 293"/>
                <a:gd name="T30" fmla="*/ 50 w 191"/>
                <a:gd name="T31" fmla="*/ 42 h 293"/>
                <a:gd name="T32" fmla="*/ 21 w 191"/>
                <a:gd name="T33" fmla="*/ 16 h 293"/>
                <a:gd name="T34" fmla="*/ 10 w 191"/>
                <a:gd name="T35" fmla="*/ 6 h 293"/>
                <a:gd name="T36" fmla="*/ 54 w 191"/>
                <a:gd name="T37" fmla="*/ 4 h 293"/>
                <a:gd name="T38" fmla="*/ 58 w 191"/>
                <a:gd name="T39" fmla="*/ 4 h 293"/>
                <a:gd name="T40" fmla="*/ 65 w 191"/>
                <a:gd name="T41" fmla="*/ 4 h 293"/>
                <a:gd name="T42" fmla="*/ 63 w 191"/>
                <a:gd name="T43" fmla="*/ 0 h 293"/>
                <a:gd name="T44" fmla="*/ 54 w 191"/>
                <a:gd name="T45" fmla="*/ 0 h 293"/>
                <a:gd name="T46" fmla="*/ 1 w 191"/>
                <a:gd name="T47" fmla="*/ 2 h 293"/>
                <a:gd name="T48" fmla="*/ 10 w 191"/>
                <a:gd name="T49" fmla="*/ 12 h 293"/>
                <a:gd name="T50" fmla="*/ 40 w 191"/>
                <a:gd name="T51" fmla="*/ 42 h 293"/>
                <a:gd name="T52" fmla="*/ 81 w 191"/>
                <a:gd name="T53" fmla="*/ 85 h 293"/>
                <a:gd name="T54" fmla="*/ 100 w 191"/>
                <a:gd name="T55" fmla="*/ 175 h 293"/>
                <a:gd name="T56" fmla="*/ 99 w 191"/>
                <a:gd name="T57" fmla="*/ 255 h 293"/>
                <a:gd name="T58" fmla="*/ 85 w 191"/>
                <a:gd name="T59" fmla="*/ 273 h 293"/>
                <a:gd name="T60" fmla="*/ 57 w 191"/>
                <a:gd name="T61" fmla="*/ 284 h 293"/>
                <a:gd name="T62" fmla="*/ 40 w 191"/>
                <a:gd name="T63" fmla="*/ 290 h 293"/>
                <a:gd name="T64" fmla="*/ 74 w 191"/>
                <a:gd name="T65" fmla="*/ 293 h 293"/>
                <a:gd name="T66" fmla="*/ 143 w 191"/>
                <a:gd name="T67" fmla="*/ 293 h 293"/>
                <a:gd name="T68" fmla="*/ 177 w 191"/>
                <a:gd name="T69" fmla="*/ 290 h 293"/>
                <a:gd name="T70" fmla="*/ 160 w 191"/>
                <a:gd name="T71" fmla="*/ 28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1" h="293">
                  <a:moveTo>
                    <a:pt x="160" y="284"/>
                  </a:moveTo>
                  <a:cubicBezTo>
                    <a:pt x="151" y="283"/>
                    <a:pt x="138" y="278"/>
                    <a:pt x="132" y="273"/>
                  </a:cubicBezTo>
                  <a:cubicBezTo>
                    <a:pt x="126" y="269"/>
                    <a:pt x="120" y="260"/>
                    <a:pt x="118" y="255"/>
                  </a:cubicBezTo>
                  <a:cubicBezTo>
                    <a:pt x="117" y="249"/>
                    <a:pt x="116" y="213"/>
                    <a:pt x="117" y="175"/>
                  </a:cubicBezTo>
                  <a:cubicBezTo>
                    <a:pt x="118" y="137"/>
                    <a:pt x="126" y="97"/>
                    <a:pt x="136" y="85"/>
                  </a:cubicBezTo>
                  <a:cubicBezTo>
                    <a:pt x="146" y="74"/>
                    <a:pt x="164" y="55"/>
                    <a:pt x="177" y="42"/>
                  </a:cubicBezTo>
                  <a:cubicBezTo>
                    <a:pt x="179" y="40"/>
                    <a:pt x="181" y="38"/>
                    <a:pt x="183" y="36"/>
                  </a:cubicBezTo>
                  <a:cubicBezTo>
                    <a:pt x="183" y="36"/>
                    <a:pt x="183" y="35"/>
                    <a:pt x="183" y="35"/>
                  </a:cubicBezTo>
                  <a:cubicBezTo>
                    <a:pt x="186" y="31"/>
                    <a:pt x="189" y="26"/>
                    <a:pt x="191" y="20"/>
                  </a:cubicBezTo>
                  <a:cubicBezTo>
                    <a:pt x="185" y="26"/>
                    <a:pt x="176" y="35"/>
                    <a:pt x="167" y="42"/>
                  </a:cubicBezTo>
                  <a:cubicBezTo>
                    <a:pt x="156" y="52"/>
                    <a:pt x="142" y="64"/>
                    <a:pt x="134" y="68"/>
                  </a:cubicBezTo>
                  <a:cubicBezTo>
                    <a:pt x="127" y="73"/>
                    <a:pt x="118" y="77"/>
                    <a:pt x="115" y="78"/>
                  </a:cubicBezTo>
                  <a:cubicBezTo>
                    <a:pt x="113" y="79"/>
                    <a:pt x="111" y="79"/>
                    <a:pt x="108" y="79"/>
                  </a:cubicBezTo>
                  <a:cubicBezTo>
                    <a:pt x="106" y="79"/>
                    <a:pt x="103" y="79"/>
                    <a:pt x="102" y="78"/>
                  </a:cubicBezTo>
                  <a:cubicBezTo>
                    <a:pt x="98" y="77"/>
                    <a:pt x="89" y="73"/>
                    <a:pt x="82" y="68"/>
                  </a:cubicBezTo>
                  <a:cubicBezTo>
                    <a:pt x="75" y="64"/>
                    <a:pt x="61" y="52"/>
                    <a:pt x="50" y="42"/>
                  </a:cubicBezTo>
                  <a:cubicBezTo>
                    <a:pt x="39" y="33"/>
                    <a:pt x="26" y="21"/>
                    <a:pt x="21" y="16"/>
                  </a:cubicBezTo>
                  <a:cubicBezTo>
                    <a:pt x="16" y="12"/>
                    <a:pt x="11" y="7"/>
                    <a:pt x="10" y="6"/>
                  </a:cubicBezTo>
                  <a:cubicBezTo>
                    <a:pt x="9" y="5"/>
                    <a:pt x="29" y="4"/>
                    <a:pt x="54" y="4"/>
                  </a:cubicBezTo>
                  <a:cubicBezTo>
                    <a:pt x="56" y="4"/>
                    <a:pt x="57" y="4"/>
                    <a:pt x="58" y="4"/>
                  </a:cubicBezTo>
                  <a:cubicBezTo>
                    <a:pt x="60" y="4"/>
                    <a:pt x="62" y="4"/>
                    <a:pt x="65" y="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7" y="0"/>
                    <a:pt x="54" y="0"/>
                  </a:cubicBezTo>
                  <a:cubicBezTo>
                    <a:pt x="23" y="0"/>
                    <a:pt x="0" y="1"/>
                    <a:pt x="1" y="2"/>
                  </a:cubicBezTo>
                  <a:cubicBezTo>
                    <a:pt x="2" y="4"/>
                    <a:pt x="6" y="8"/>
                    <a:pt x="10" y="12"/>
                  </a:cubicBezTo>
                  <a:cubicBezTo>
                    <a:pt x="14" y="16"/>
                    <a:pt x="28" y="30"/>
                    <a:pt x="40" y="42"/>
                  </a:cubicBezTo>
                  <a:cubicBezTo>
                    <a:pt x="53" y="55"/>
                    <a:pt x="71" y="74"/>
                    <a:pt x="81" y="85"/>
                  </a:cubicBezTo>
                  <a:cubicBezTo>
                    <a:pt x="91" y="97"/>
                    <a:pt x="99" y="137"/>
                    <a:pt x="100" y="175"/>
                  </a:cubicBezTo>
                  <a:cubicBezTo>
                    <a:pt x="101" y="213"/>
                    <a:pt x="100" y="249"/>
                    <a:pt x="99" y="255"/>
                  </a:cubicBezTo>
                  <a:cubicBezTo>
                    <a:pt x="97" y="260"/>
                    <a:pt x="91" y="269"/>
                    <a:pt x="85" y="273"/>
                  </a:cubicBezTo>
                  <a:cubicBezTo>
                    <a:pt x="79" y="278"/>
                    <a:pt x="66" y="283"/>
                    <a:pt x="57" y="284"/>
                  </a:cubicBezTo>
                  <a:cubicBezTo>
                    <a:pt x="48" y="286"/>
                    <a:pt x="40" y="289"/>
                    <a:pt x="40" y="290"/>
                  </a:cubicBezTo>
                  <a:cubicBezTo>
                    <a:pt x="40" y="292"/>
                    <a:pt x="55" y="293"/>
                    <a:pt x="74" y="293"/>
                  </a:cubicBezTo>
                  <a:cubicBezTo>
                    <a:pt x="93" y="293"/>
                    <a:pt x="124" y="293"/>
                    <a:pt x="143" y="293"/>
                  </a:cubicBezTo>
                  <a:cubicBezTo>
                    <a:pt x="162" y="293"/>
                    <a:pt x="177" y="292"/>
                    <a:pt x="177" y="290"/>
                  </a:cubicBezTo>
                  <a:cubicBezTo>
                    <a:pt x="177" y="289"/>
                    <a:pt x="169" y="286"/>
                    <a:pt x="160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75"/>
            <p:cNvSpPr>
              <a:spLocks/>
            </p:cNvSpPr>
            <p:nvPr/>
          </p:nvSpPr>
          <p:spPr bwMode="auto">
            <a:xfrm>
              <a:off x="7489212" y="3189429"/>
              <a:ext cx="41664" cy="43153"/>
            </a:xfrm>
            <a:custGeom>
              <a:avLst/>
              <a:gdLst>
                <a:gd name="T0" fmla="*/ 0 w 17"/>
                <a:gd name="T1" fmla="*/ 18 h 18"/>
                <a:gd name="T2" fmla="*/ 7 w 17"/>
                <a:gd name="T3" fmla="*/ 11 h 18"/>
                <a:gd name="T4" fmla="*/ 16 w 17"/>
                <a:gd name="T5" fmla="*/ 1 h 18"/>
                <a:gd name="T6" fmla="*/ 4 w 17"/>
                <a:gd name="T7" fmla="*/ 0 h 18"/>
                <a:gd name="T8" fmla="*/ 4 w 17"/>
                <a:gd name="T9" fmla="*/ 5 h 18"/>
                <a:gd name="T10" fmla="*/ 6 w 17"/>
                <a:gd name="T11" fmla="*/ 6 h 18"/>
                <a:gd name="T12" fmla="*/ 3 w 17"/>
                <a:gd name="T13" fmla="*/ 8 h 18"/>
                <a:gd name="T14" fmla="*/ 0 w 17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8">
                  <a:moveTo>
                    <a:pt x="0" y="18"/>
                  </a:moveTo>
                  <a:cubicBezTo>
                    <a:pt x="3" y="15"/>
                    <a:pt x="5" y="13"/>
                    <a:pt x="7" y="11"/>
                  </a:cubicBezTo>
                  <a:cubicBezTo>
                    <a:pt x="11" y="7"/>
                    <a:pt x="15" y="3"/>
                    <a:pt x="16" y="1"/>
                  </a:cubicBezTo>
                  <a:cubicBezTo>
                    <a:pt x="17" y="1"/>
                    <a:pt x="12" y="0"/>
                    <a:pt x="4" y="0"/>
                  </a:cubicBezTo>
                  <a:cubicBezTo>
                    <a:pt x="4" y="1"/>
                    <a:pt x="4" y="3"/>
                    <a:pt x="4" y="5"/>
                  </a:cubicBezTo>
                  <a:cubicBezTo>
                    <a:pt x="5" y="5"/>
                    <a:pt x="6" y="5"/>
                    <a:pt x="6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3" y="11"/>
                    <a:pt x="1" y="15"/>
                    <a:pt x="0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76"/>
            <p:cNvSpPr>
              <a:spLocks/>
            </p:cNvSpPr>
            <p:nvPr/>
          </p:nvSpPr>
          <p:spPr bwMode="auto">
            <a:xfrm>
              <a:off x="7184168" y="3186453"/>
              <a:ext cx="135409" cy="10417"/>
            </a:xfrm>
            <a:custGeom>
              <a:avLst/>
              <a:gdLst>
                <a:gd name="T0" fmla="*/ 56 w 57"/>
                <a:gd name="T1" fmla="*/ 4 h 4"/>
                <a:gd name="T2" fmla="*/ 57 w 57"/>
                <a:gd name="T3" fmla="*/ 0 h 4"/>
                <a:gd name="T4" fmla="*/ 0 w 57"/>
                <a:gd name="T5" fmla="*/ 0 h 4"/>
                <a:gd name="T6" fmla="*/ 1 w 57"/>
                <a:gd name="T7" fmla="*/ 4 h 4"/>
                <a:gd name="T8" fmla="*/ 56 w 5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">
                  <a:moveTo>
                    <a:pt x="56" y="4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38" y="0"/>
                    <a:pt x="17" y="0"/>
                    <a:pt x="0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8" y="4"/>
                    <a:pt x="38" y="4"/>
                    <a:pt x="56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577"/>
            <p:cNvSpPr>
              <a:spLocks/>
            </p:cNvSpPr>
            <p:nvPr/>
          </p:nvSpPr>
          <p:spPr bwMode="auto">
            <a:xfrm>
              <a:off x="7434155" y="3186453"/>
              <a:ext cx="43152" cy="11904"/>
            </a:xfrm>
            <a:custGeom>
              <a:avLst/>
              <a:gdLst>
                <a:gd name="T0" fmla="*/ 0 w 18"/>
                <a:gd name="T1" fmla="*/ 5 h 5"/>
                <a:gd name="T2" fmla="*/ 18 w 18"/>
                <a:gd name="T3" fmla="*/ 5 h 5"/>
                <a:gd name="T4" fmla="*/ 16 w 18"/>
                <a:gd name="T5" fmla="*/ 1 h 5"/>
                <a:gd name="T6" fmla="*/ 16 w 18"/>
                <a:gd name="T7" fmla="*/ 0 h 5"/>
                <a:gd name="T8" fmla="*/ 4 w 18"/>
                <a:gd name="T9" fmla="*/ 0 h 5"/>
                <a:gd name="T10" fmla="*/ 0 w 18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7" y="5"/>
                    <a:pt x="13" y="5"/>
                    <a:pt x="18" y="5"/>
                  </a:cubicBezTo>
                  <a:cubicBezTo>
                    <a:pt x="17" y="4"/>
                    <a:pt x="17" y="2"/>
                    <a:pt x="16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578"/>
            <p:cNvSpPr>
              <a:spLocks/>
            </p:cNvSpPr>
            <p:nvPr/>
          </p:nvSpPr>
          <p:spPr bwMode="auto">
            <a:xfrm>
              <a:off x="7100839" y="2848673"/>
              <a:ext cx="694903" cy="428549"/>
            </a:xfrm>
            <a:custGeom>
              <a:avLst/>
              <a:gdLst>
                <a:gd name="T0" fmla="*/ 229 w 291"/>
                <a:gd name="T1" fmla="*/ 53 h 180"/>
                <a:gd name="T2" fmla="*/ 226 w 291"/>
                <a:gd name="T3" fmla="*/ 55 h 180"/>
                <a:gd name="T4" fmla="*/ 222 w 291"/>
                <a:gd name="T5" fmla="*/ 55 h 180"/>
                <a:gd name="T6" fmla="*/ 218 w 291"/>
                <a:gd name="T7" fmla="*/ 54 h 180"/>
                <a:gd name="T8" fmla="*/ 217 w 291"/>
                <a:gd name="T9" fmla="*/ 57 h 180"/>
                <a:gd name="T10" fmla="*/ 213 w 291"/>
                <a:gd name="T11" fmla="*/ 58 h 180"/>
                <a:gd name="T12" fmla="*/ 212 w 291"/>
                <a:gd name="T13" fmla="*/ 58 h 180"/>
                <a:gd name="T14" fmla="*/ 210 w 291"/>
                <a:gd name="T15" fmla="*/ 61 h 180"/>
                <a:gd name="T16" fmla="*/ 207 w 291"/>
                <a:gd name="T17" fmla="*/ 63 h 180"/>
                <a:gd name="T18" fmla="*/ 206 w 291"/>
                <a:gd name="T19" fmla="*/ 64 h 180"/>
                <a:gd name="T20" fmla="*/ 204 w 291"/>
                <a:gd name="T21" fmla="*/ 66 h 180"/>
                <a:gd name="T22" fmla="*/ 96 w 291"/>
                <a:gd name="T23" fmla="*/ 166 h 180"/>
                <a:gd name="T24" fmla="*/ 116 w 291"/>
                <a:gd name="T25" fmla="*/ 80 h 180"/>
                <a:gd name="T26" fmla="*/ 116 w 291"/>
                <a:gd name="T27" fmla="*/ 76 h 180"/>
                <a:gd name="T28" fmla="*/ 118 w 291"/>
                <a:gd name="T29" fmla="*/ 75 h 180"/>
                <a:gd name="T30" fmla="*/ 117 w 291"/>
                <a:gd name="T31" fmla="*/ 72 h 180"/>
                <a:gd name="T32" fmla="*/ 118 w 291"/>
                <a:gd name="T33" fmla="*/ 69 h 180"/>
                <a:gd name="T34" fmla="*/ 118 w 291"/>
                <a:gd name="T35" fmla="*/ 68 h 180"/>
                <a:gd name="T36" fmla="*/ 118 w 291"/>
                <a:gd name="T37" fmla="*/ 65 h 180"/>
                <a:gd name="T38" fmla="*/ 121 w 291"/>
                <a:gd name="T39" fmla="*/ 63 h 180"/>
                <a:gd name="T40" fmla="*/ 119 w 291"/>
                <a:gd name="T41" fmla="*/ 61 h 180"/>
                <a:gd name="T42" fmla="*/ 121 w 291"/>
                <a:gd name="T43" fmla="*/ 58 h 180"/>
                <a:gd name="T44" fmla="*/ 121 w 291"/>
                <a:gd name="T45" fmla="*/ 57 h 180"/>
                <a:gd name="T46" fmla="*/ 121 w 291"/>
                <a:gd name="T47" fmla="*/ 54 h 180"/>
                <a:gd name="T48" fmla="*/ 123 w 291"/>
                <a:gd name="T49" fmla="*/ 52 h 180"/>
                <a:gd name="T50" fmla="*/ 134 w 291"/>
                <a:gd name="T51" fmla="*/ 4 h 180"/>
                <a:gd name="T52" fmla="*/ 117 w 291"/>
                <a:gd name="T53" fmla="*/ 51 h 180"/>
                <a:gd name="T54" fmla="*/ 116 w 291"/>
                <a:gd name="T55" fmla="*/ 54 h 180"/>
                <a:gd name="T56" fmla="*/ 115 w 291"/>
                <a:gd name="T57" fmla="*/ 55 h 180"/>
                <a:gd name="T58" fmla="*/ 115 w 291"/>
                <a:gd name="T59" fmla="*/ 58 h 180"/>
                <a:gd name="T60" fmla="*/ 113 w 291"/>
                <a:gd name="T61" fmla="*/ 60 h 180"/>
                <a:gd name="T62" fmla="*/ 114 w 291"/>
                <a:gd name="T63" fmla="*/ 62 h 180"/>
                <a:gd name="T64" fmla="*/ 113 w 291"/>
                <a:gd name="T65" fmla="*/ 65 h 180"/>
                <a:gd name="T66" fmla="*/ 113 w 291"/>
                <a:gd name="T67" fmla="*/ 66 h 180"/>
                <a:gd name="T68" fmla="*/ 112 w 291"/>
                <a:gd name="T69" fmla="*/ 69 h 180"/>
                <a:gd name="T70" fmla="*/ 110 w 291"/>
                <a:gd name="T71" fmla="*/ 71 h 180"/>
                <a:gd name="T72" fmla="*/ 111 w 291"/>
                <a:gd name="T73" fmla="*/ 73 h 180"/>
                <a:gd name="T74" fmla="*/ 110 w 291"/>
                <a:gd name="T75" fmla="*/ 76 h 180"/>
                <a:gd name="T76" fmla="*/ 86 w 291"/>
                <a:gd name="T77" fmla="*/ 166 h 180"/>
                <a:gd name="T78" fmla="*/ 40 w 291"/>
                <a:gd name="T79" fmla="*/ 166 h 180"/>
                <a:gd name="T80" fmla="*/ 36 w 291"/>
                <a:gd name="T81" fmla="*/ 166 h 180"/>
                <a:gd name="T82" fmla="*/ 0 w 291"/>
                <a:gd name="T83" fmla="*/ 168 h 180"/>
                <a:gd name="T84" fmla="*/ 142 w 291"/>
                <a:gd name="T85" fmla="*/ 168 h 180"/>
                <a:gd name="T86" fmla="*/ 119 w 291"/>
                <a:gd name="T87" fmla="*/ 166 h 180"/>
                <a:gd name="T88" fmla="*/ 207 w 291"/>
                <a:gd name="T89" fmla="*/ 72 h 180"/>
                <a:gd name="T90" fmla="*/ 208 w 291"/>
                <a:gd name="T91" fmla="*/ 68 h 180"/>
                <a:gd name="T92" fmla="*/ 211 w 291"/>
                <a:gd name="T93" fmla="*/ 67 h 180"/>
                <a:gd name="T94" fmla="*/ 214 w 291"/>
                <a:gd name="T95" fmla="*/ 66 h 180"/>
                <a:gd name="T96" fmla="*/ 215 w 291"/>
                <a:gd name="T97" fmla="*/ 64 h 180"/>
                <a:gd name="T98" fmla="*/ 217 w 291"/>
                <a:gd name="T99" fmla="*/ 61 h 180"/>
                <a:gd name="T100" fmla="*/ 221 w 291"/>
                <a:gd name="T101" fmla="*/ 60 h 180"/>
                <a:gd name="T102" fmla="*/ 223 w 291"/>
                <a:gd name="T103" fmla="*/ 61 h 180"/>
                <a:gd name="T104" fmla="*/ 225 w 291"/>
                <a:gd name="T105" fmla="*/ 60 h 180"/>
                <a:gd name="T106" fmla="*/ 228 w 291"/>
                <a:gd name="T107" fmla="*/ 59 h 180"/>
                <a:gd name="T108" fmla="*/ 231 w 291"/>
                <a:gd name="T109" fmla="*/ 61 h 180"/>
                <a:gd name="T110" fmla="*/ 288 w 291"/>
                <a:gd name="T111" fmla="*/ 6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1" h="180">
                  <a:moveTo>
                    <a:pt x="288" y="63"/>
                  </a:moveTo>
                  <a:cubicBezTo>
                    <a:pt x="230" y="55"/>
                    <a:pt x="230" y="55"/>
                    <a:pt x="230" y="55"/>
                  </a:cubicBezTo>
                  <a:cubicBezTo>
                    <a:pt x="230" y="54"/>
                    <a:pt x="230" y="54"/>
                    <a:pt x="229" y="53"/>
                  </a:cubicBezTo>
                  <a:cubicBezTo>
                    <a:pt x="229" y="53"/>
                    <a:pt x="228" y="53"/>
                    <a:pt x="228" y="53"/>
                  </a:cubicBezTo>
                  <a:cubicBezTo>
                    <a:pt x="227" y="53"/>
                    <a:pt x="227" y="53"/>
                    <a:pt x="226" y="54"/>
                  </a:cubicBezTo>
                  <a:cubicBezTo>
                    <a:pt x="226" y="54"/>
                    <a:pt x="226" y="55"/>
                    <a:pt x="226" y="55"/>
                  </a:cubicBezTo>
                  <a:cubicBezTo>
                    <a:pt x="225" y="55"/>
                    <a:pt x="225" y="54"/>
                    <a:pt x="224" y="54"/>
                  </a:cubicBezTo>
                  <a:cubicBezTo>
                    <a:pt x="224" y="53"/>
                    <a:pt x="223" y="53"/>
                    <a:pt x="223" y="53"/>
                  </a:cubicBezTo>
                  <a:cubicBezTo>
                    <a:pt x="222" y="53"/>
                    <a:pt x="222" y="54"/>
                    <a:pt x="222" y="55"/>
                  </a:cubicBezTo>
                  <a:cubicBezTo>
                    <a:pt x="221" y="55"/>
                    <a:pt x="221" y="55"/>
                    <a:pt x="221" y="56"/>
                  </a:cubicBezTo>
                  <a:cubicBezTo>
                    <a:pt x="221" y="55"/>
                    <a:pt x="220" y="55"/>
                    <a:pt x="220" y="54"/>
                  </a:cubicBezTo>
                  <a:cubicBezTo>
                    <a:pt x="219" y="54"/>
                    <a:pt x="219" y="54"/>
                    <a:pt x="218" y="54"/>
                  </a:cubicBezTo>
                  <a:cubicBezTo>
                    <a:pt x="217" y="55"/>
                    <a:pt x="217" y="55"/>
                    <a:pt x="217" y="56"/>
                  </a:cubicBezTo>
                  <a:cubicBezTo>
                    <a:pt x="217" y="56"/>
                    <a:pt x="217" y="56"/>
                    <a:pt x="217" y="57"/>
                  </a:cubicBezTo>
                  <a:cubicBezTo>
                    <a:pt x="217" y="57"/>
                    <a:pt x="217" y="57"/>
                    <a:pt x="217" y="57"/>
                  </a:cubicBezTo>
                  <a:cubicBezTo>
                    <a:pt x="216" y="56"/>
                    <a:pt x="216" y="56"/>
                    <a:pt x="216" y="56"/>
                  </a:cubicBezTo>
                  <a:cubicBezTo>
                    <a:pt x="215" y="56"/>
                    <a:pt x="215" y="56"/>
                    <a:pt x="214" y="56"/>
                  </a:cubicBezTo>
                  <a:cubicBezTo>
                    <a:pt x="213" y="56"/>
                    <a:pt x="213" y="57"/>
                    <a:pt x="213" y="58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3" y="58"/>
                    <a:pt x="213" y="58"/>
                    <a:pt x="213" y="59"/>
                  </a:cubicBezTo>
                  <a:cubicBezTo>
                    <a:pt x="213" y="59"/>
                    <a:pt x="213" y="58"/>
                    <a:pt x="212" y="58"/>
                  </a:cubicBezTo>
                  <a:cubicBezTo>
                    <a:pt x="212" y="58"/>
                    <a:pt x="211" y="58"/>
                    <a:pt x="211" y="58"/>
                  </a:cubicBezTo>
                  <a:cubicBezTo>
                    <a:pt x="210" y="59"/>
                    <a:pt x="210" y="59"/>
                    <a:pt x="210" y="60"/>
                  </a:cubicBezTo>
                  <a:cubicBezTo>
                    <a:pt x="210" y="60"/>
                    <a:pt x="210" y="61"/>
                    <a:pt x="210" y="61"/>
                  </a:cubicBezTo>
                  <a:cubicBezTo>
                    <a:pt x="210" y="61"/>
                    <a:pt x="209" y="61"/>
                    <a:pt x="209" y="61"/>
                  </a:cubicBezTo>
                  <a:cubicBezTo>
                    <a:pt x="208" y="60"/>
                    <a:pt x="208" y="61"/>
                    <a:pt x="207" y="61"/>
                  </a:cubicBezTo>
                  <a:cubicBezTo>
                    <a:pt x="207" y="61"/>
                    <a:pt x="206" y="62"/>
                    <a:pt x="207" y="63"/>
                  </a:cubicBezTo>
                  <a:cubicBezTo>
                    <a:pt x="207" y="63"/>
                    <a:pt x="207" y="64"/>
                    <a:pt x="207" y="64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7" y="64"/>
                    <a:pt x="206" y="64"/>
                    <a:pt x="206" y="64"/>
                  </a:cubicBezTo>
                  <a:cubicBezTo>
                    <a:pt x="205" y="63"/>
                    <a:pt x="204" y="64"/>
                    <a:pt x="204" y="64"/>
                  </a:cubicBezTo>
                  <a:cubicBezTo>
                    <a:pt x="204" y="65"/>
                    <a:pt x="203" y="65"/>
                    <a:pt x="204" y="66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113" y="166"/>
                    <a:pt x="113" y="166"/>
                    <a:pt x="113" y="166"/>
                  </a:cubicBezTo>
                  <a:cubicBezTo>
                    <a:pt x="112" y="166"/>
                    <a:pt x="111" y="166"/>
                    <a:pt x="110" y="166"/>
                  </a:cubicBezTo>
                  <a:cubicBezTo>
                    <a:pt x="105" y="166"/>
                    <a:pt x="101" y="166"/>
                    <a:pt x="96" y="166"/>
                  </a:cubicBezTo>
                  <a:cubicBezTo>
                    <a:pt x="95" y="166"/>
                    <a:pt x="94" y="166"/>
                    <a:pt x="93" y="166"/>
                  </a:cubicBezTo>
                  <a:cubicBezTo>
                    <a:pt x="115" y="80"/>
                    <a:pt x="115" y="80"/>
                    <a:pt x="115" y="80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16" y="79"/>
                    <a:pt x="117" y="79"/>
                    <a:pt x="117" y="78"/>
                  </a:cubicBezTo>
                  <a:cubicBezTo>
                    <a:pt x="117" y="78"/>
                    <a:pt x="117" y="77"/>
                    <a:pt x="116" y="76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17" y="76"/>
                    <a:pt x="118" y="75"/>
                    <a:pt x="118" y="75"/>
                  </a:cubicBezTo>
                  <a:cubicBezTo>
                    <a:pt x="118" y="74"/>
                    <a:pt x="118" y="73"/>
                    <a:pt x="117" y="73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8" y="72"/>
                    <a:pt x="119" y="72"/>
                    <a:pt x="119" y="71"/>
                  </a:cubicBezTo>
                  <a:cubicBezTo>
                    <a:pt x="119" y="70"/>
                    <a:pt x="119" y="69"/>
                    <a:pt x="118" y="69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19" y="68"/>
                    <a:pt x="120" y="68"/>
                    <a:pt x="120" y="67"/>
                  </a:cubicBezTo>
                  <a:cubicBezTo>
                    <a:pt x="120" y="66"/>
                    <a:pt x="120" y="66"/>
                    <a:pt x="119" y="65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120" y="65"/>
                    <a:pt x="120" y="64"/>
                    <a:pt x="121" y="63"/>
                  </a:cubicBezTo>
                  <a:cubicBezTo>
                    <a:pt x="121" y="63"/>
                    <a:pt x="121" y="62"/>
                    <a:pt x="120" y="62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20" y="61"/>
                    <a:pt x="120" y="61"/>
                    <a:pt x="120" y="61"/>
                  </a:cubicBezTo>
                  <a:cubicBezTo>
                    <a:pt x="121" y="61"/>
                    <a:pt x="121" y="60"/>
                    <a:pt x="122" y="60"/>
                  </a:cubicBezTo>
                  <a:cubicBezTo>
                    <a:pt x="122" y="59"/>
                    <a:pt x="121" y="58"/>
                    <a:pt x="121" y="58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20" y="57"/>
                    <a:pt x="120" y="57"/>
                    <a:pt x="120" y="57"/>
                  </a:cubicBezTo>
                  <a:cubicBezTo>
                    <a:pt x="121" y="57"/>
                    <a:pt x="121" y="57"/>
                    <a:pt x="121" y="57"/>
                  </a:cubicBezTo>
                  <a:cubicBezTo>
                    <a:pt x="122" y="57"/>
                    <a:pt x="122" y="57"/>
                    <a:pt x="122" y="56"/>
                  </a:cubicBezTo>
                  <a:cubicBezTo>
                    <a:pt x="123" y="55"/>
                    <a:pt x="122" y="55"/>
                    <a:pt x="122" y="54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2" y="54"/>
                    <a:pt x="122" y="54"/>
                    <a:pt x="122" y="54"/>
                  </a:cubicBezTo>
                  <a:cubicBezTo>
                    <a:pt x="123" y="54"/>
                    <a:pt x="123" y="53"/>
                    <a:pt x="123" y="52"/>
                  </a:cubicBezTo>
                  <a:cubicBezTo>
                    <a:pt x="124" y="52"/>
                    <a:pt x="123" y="51"/>
                    <a:pt x="123" y="51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4" y="2"/>
                    <a:pt x="133" y="1"/>
                    <a:pt x="132" y="1"/>
                  </a:cubicBezTo>
                  <a:cubicBezTo>
                    <a:pt x="131" y="0"/>
                    <a:pt x="129" y="1"/>
                    <a:pt x="129" y="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1"/>
                    <a:pt x="115" y="52"/>
                    <a:pt x="115" y="52"/>
                  </a:cubicBezTo>
                  <a:cubicBezTo>
                    <a:pt x="115" y="53"/>
                    <a:pt x="115" y="54"/>
                    <a:pt x="116" y="54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16" y="55"/>
                    <a:pt x="116" y="55"/>
                    <a:pt x="116" y="55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55"/>
                    <a:pt x="114" y="55"/>
                    <a:pt x="114" y="56"/>
                  </a:cubicBezTo>
                  <a:cubicBezTo>
                    <a:pt x="114" y="57"/>
                    <a:pt x="114" y="57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5" y="58"/>
                    <a:pt x="115" y="58"/>
                    <a:pt x="115" y="58"/>
                  </a:cubicBezTo>
                  <a:cubicBezTo>
                    <a:pt x="114" y="58"/>
                    <a:pt x="113" y="59"/>
                    <a:pt x="113" y="60"/>
                  </a:cubicBezTo>
                  <a:cubicBezTo>
                    <a:pt x="113" y="60"/>
                    <a:pt x="113" y="61"/>
                    <a:pt x="114" y="61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3" y="62"/>
                    <a:pt x="112" y="63"/>
                    <a:pt x="112" y="63"/>
                  </a:cubicBezTo>
                  <a:cubicBezTo>
                    <a:pt x="112" y="64"/>
                    <a:pt x="112" y="65"/>
                    <a:pt x="113" y="65"/>
                  </a:cubicBezTo>
                  <a:cubicBezTo>
                    <a:pt x="113" y="66"/>
                    <a:pt x="113" y="66"/>
                    <a:pt x="113" y="66"/>
                  </a:cubicBezTo>
                  <a:cubicBezTo>
                    <a:pt x="113" y="66"/>
                    <a:pt x="113" y="66"/>
                    <a:pt x="113" y="66"/>
                  </a:cubicBezTo>
                  <a:cubicBezTo>
                    <a:pt x="113" y="66"/>
                    <a:pt x="113" y="66"/>
                    <a:pt x="113" y="66"/>
                  </a:cubicBezTo>
                  <a:cubicBezTo>
                    <a:pt x="112" y="66"/>
                    <a:pt x="111" y="66"/>
                    <a:pt x="111" y="67"/>
                  </a:cubicBezTo>
                  <a:cubicBezTo>
                    <a:pt x="111" y="68"/>
                    <a:pt x="111" y="68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1" y="70"/>
                    <a:pt x="111" y="70"/>
                    <a:pt x="110" y="71"/>
                  </a:cubicBezTo>
                  <a:cubicBezTo>
                    <a:pt x="110" y="71"/>
                    <a:pt x="110" y="72"/>
                    <a:pt x="111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0" y="73"/>
                    <a:pt x="110" y="74"/>
                    <a:pt x="109" y="74"/>
                  </a:cubicBezTo>
                  <a:cubicBezTo>
                    <a:pt x="109" y="75"/>
                    <a:pt x="110" y="76"/>
                    <a:pt x="110" y="76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88" y="166"/>
                    <a:pt x="88" y="166"/>
                    <a:pt x="88" y="166"/>
                  </a:cubicBezTo>
                  <a:cubicBezTo>
                    <a:pt x="88" y="166"/>
                    <a:pt x="87" y="166"/>
                    <a:pt x="86" y="166"/>
                  </a:cubicBezTo>
                  <a:cubicBezTo>
                    <a:pt x="81" y="166"/>
                    <a:pt x="76" y="166"/>
                    <a:pt x="71" y="166"/>
                  </a:cubicBezTo>
                  <a:cubicBezTo>
                    <a:pt x="61" y="166"/>
                    <a:pt x="51" y="166"/>
                    <a:pt x="42" y="166"/>
                  </a:cubicBezTo>
                  <a:cubicBezTo>
                    <a:pt x="41" y="166"/>
                    <a:pt x="40" y="166"/>
                    <a:pt x="40" y="166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7" y="65"/>
                    <a:pt x="6" y="66"/>
                    <a:pt x="5" y="66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6"/>
                    <a:pt x="35" y="166"/>
                    <a:pt x="34" y="166"/>
                  </a:cubicBezTo>
                  <a:cubicBezTo>
                    <a:pt x="16" y="167"/>
                    <a:pt x="4" y="167"/>
                    <a:pt x="1" y="168"/>
                  </a:cubicBezTo>
                  <a:cubicBezTo>
                    <a:pt x="1" y="168"/>
                    <a:pt x="0" y="168"/>
                    <a:pt x="0" y="168"/>
                  </a:cubicBezTo>
                  <a:cubicBezTo>
                    <a:pt x="1" y="169"/>
                    <a:pt x="7" y="174"/>
                    <a:pt x="14" y="18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136" y="174"/>
                    <a:pt x="141" y="169"/>
                    <a:pt x="142" y="168"/>
                  </a:cubicBezTo>
                  <a:cubicBezTo>
                    <a:pt x="142" y="168"/>
                    <a:pt x="142" y="168"/>
                    <a:pt x="142" y="168"/>
                  </a:cubicBezTo>
                  <a:cubicBezTo>
                    <a:pt x="140" y="167"/>
                    <a:pt x="133" y="167"/>
                    <a:pt x="122" y="167"/>
                  </a:cubicBezTo>
                  <a:cubicBezTo>
                    <a:pt x="121" y="167"/>
                    <a:pt x="120" y="166"/>
                    <a:pt x="119" y="166"/>
                  </a:cubicBezTo>
                  <a:cubicBezTo>
                    <a:pt x="206" y="71"/>
                    <a:pt x="206" y="71"/>
                    <a:pt x="206" y="71"/>
                  </a:cubicBezTo>
                  <a:cubicBezTo>
                    <a:pt x="206" y="71"/>
                    <a:pt x="206" y="71"/>
                    <a:pt x="207" y="72"/>
                  </a:cubicBezTo>
                  <a:cubicBezTo>
                    <a:pt x="207" y="72"/>
                    <a:pt x="207" y="72"/>
                    <a:pt x="207" y="72"/>
                  </a:cubicBezTo>
                  <a:cubicBezTo>
                    <a:pt x="208" y="72"/>
                    <a:pt x="208" y="72"/>
                    <a:pt x="208" y="71"/>
                  </a:cubicBezTo>
                  <a:cubicBezTo>
                    <a:pt x="209" y="71"/>
                    <a:pt x="209" y="70"/>
                    <a:pt x="209" y="69"/>
                  </a:cubicBezTo>
                  <a:cubicBezTo>
                    <a:pt x="209" y="69"/>
                    <a:pt x="208" y="69"/>
                    <a:pt x="208" y="68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0" y="69"/>
                    <a:pt x="210" y="69"/>
                    <a:pt x="211" y="69"/>
                  </a:cubicBezTo>
                  <a:cubicBezTo>
                    <a:pt x="212" y="68"/>
                    <a:pt x="212" y="67"/>
                    <a:pt x="211" y="67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211" y="66"/>
                    <a:pt x="212" y="66"/>
                    <a:pt x="212" y="66"/>
                  </a:cubicBezTo>
                  <a:cubicBezTo>
                    <a:pt x="212" y="67"/>
                    <a:pt x="213" y="67"/>
                    <a:pt x="214" y="66"/>
                  </a:cubicBezTo>
                  <a:cubicBezTo>
                    <a:pt x="214" y="66"/>
                    <a:pt x="215" y="65"/>
                    <a:pt x="214" y="64"/>
                  </a:cubicBezTo>
                  <a:cubicBezTo>
                    <a:pt x="214" y="64"/>
                    <a:pt x="214" y="64"/>
                    <a:pt x="214" y="63"/>
                  </a:cubicBezTo>
                  <a:cubicBezTo>
                    <a:pt x="214" y="64"/>
                    <a:pt x="214" y="64"/>
                    <a:pt x="215" y="64"/>
                  </a:cubicBezTo>
                  <a:cubicBezTo>
                    <a:pt x="215" y="64"/>
                    <a:pt x="216" y="64"/>
                    <a:pt x="217" y="64"/>
                  </a:cubicBezTo>
                  <a:cubicBezTo>
                    <a:pt x="217" y="64"/>
                    <a:pt x="217" y="63"/>
                    <a:pt x="217" y="62"/>
                  </a:cubicBezTo>
                  <a:cubicBezTo>
                    <a:pt x="217" y="62"/>
                    <a:pt x="217" y="62"/>
                    <a:pt x="217" y="61"/>
                  </a:cubicBezTo>
                  <a:cubicBezTo>
                    <a:pt x="217" y="62"/>
                    <a:pt x="218" y="62"/>
                    <a:pt x="218" y="62"/>
                  </a:cubicBezTo>
                  <a:cubicBezTo>
                    <a:pt x="218" y="62"/>
                    <a:pt x="219" y="62"/>
                    <a:pt x="220" y="62"/>
                  </a:cubicBezTo>
                  <a:cubicBezTo>
                    <a:pt x="220" y="62"/>
                    <a:pt x="221" y="61"/>
                    <a:pt x="221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1" y="60"/>
                    <a:pt x="221" y="60"/>
                    <a:pt x="221" y="61"/>
                  </a:cubicBezTo>
                  <a:cubicBezTo>
                    <a:pt x="222" y="61"/>
                    <a:pt x="223" y="61"/>
                    <a:pt x="223" y="61"/>
                  </a:cubicBezTo>
                  <a:cubicBezTo>
                    <a:pt x="224" y="61"/>
                    <a:pt x="224" y="60"/>
                    <a:pt x="224" y="60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5" y="59"/>
                    <a:pt x="225" y="60"/>
                    <a:pt x="225" y="60"/>
                  </a:cubicBezTo>
                  <a:cubicBezTo>
                    <a:pt x="226" y="61"/>
                    <a:pt x="226" y="61"/>
                    <a:pt x="227" y="61"/>
                  </a:cubicBezTo>
                  <a:cubicBezTo>
                    <a:pt x="228" y="61"/>
                    <a:pt x="228" y="60"/>
                    <a:pt x="228" y="59"/>
                  </a:cubicBezTo>
                  <a:cubicBezTo>
                    <a:pt x="228" y="59"/>
                    <a:pt x="228" y="59"/>
                    <a:pt x="228" y="59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29" y="59"/>
                    <a:pt x="229" y="60"/>
                    <a:pt x="229" y="60"/>
                  </a:cubicBezTo>
                  <a:cubicBezTo>
                    <a:pt x="229" y="60"/>
                    <a:pt x="230" y="61"/>
                    <a:pt x="231" y="61"/>
                  </a:cubicBezTo>
                  <a:cubicBezTo>
                    <a:pt x="231" y="61"/>
                    <a:pt x="232" y="60"/>
                    <a:pt x="232" y="60"/>
                  </a:cubicBezTo>
                  <a:cubicBezTo>
                    <a:pt x="288" y="67"/>
                    <a:pt x="288" y="67"/>
                    <a:pt x="288" y="67"/>
                  </a:cubicBezTo>
                  <a:cubicBezTo>
                    <a:pt x="288" y="67"/>
                    <a:pt x="288" y="67"/>
                    <a:pt x="288" y="67"/>
                  </a:cubicBezTo>
                  <a:cubicBezTo>
                    <a:pt x="289" y="67"/>
                    <a:pt x="290" y="66"/>
                    <a:pt x="290" y="65"/>
                  </a:cubicBezTo>
                  <a:cubicBezTo>
                    <a:pt x="291" y="64"/>
                    <a:pt x="290" y="63"/>
                    <a:pt x="288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579"/>
            <p:cNvSpPr>
              <a:spLocks/>
            </p:cNvSpPr>
            <p:nvPr/>
          </p:nvSpPr>
          <p:spPr bwMode="auto">
            <a:xfrm>
              <a:off x="7432667" y="3588217"/>
              <a:ext cx="90769" cy="59521"/>
            </a:xfrm>
            <a:custGeom>
              <a:avLst/>
              <a:gdLst>
                <a:gd name="T0" fmla="*/ 18 w 38"/>
                <a:gd name="T1" fmla="*/ 18 h 25"/>
                <a:gd name="T2" fmla="*/ 12 w 38"/>
                <a:gd name="T3" fmla="*/ 0 h 25"/>
                <a:gd name="T4" fmla="*/ 9 w 38"/>
                <a:gd name="T5" fmla="*/ 2 h 25"/>
                <a:gd name="T6" fmla="*/ 14 w 38"/>
                <a:gd name="T7" fmla="*/ 22 h 25"/>
                <a:gd name="T8" fmla="*/ 25 w 38"/>
                <a:gd name="T9" fmla="*/ 25 h 25"/>
                <a:gd name="T10" fmla="*/ 38 w 38"/>
                <a:gd name="T11" fmla="*/ 19 h 25"/>
                <a:gd name="T12" fmla="*/ 29 w 38"/>
                <a:gd name="T13" fmla="*/ 21 h 25"/>
                <a:gd name="T14" fmla="*/ 18 w 38"/>
                <a:gd name="T15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25">
                  <a:moveTo>
                    <a:pt x="18" y="18"/>
                  </a:moveTo>
                  <a:cubicBezTo>
                    <a:pt x="13" y="15"/>
                    <a:pt x="6" y="6"/>
                    <a:pt x="12" y="0"/>
                  </a:cubicBezTo>
                  <a:cubicBezTo>
                    <a:pt x="11" y="1"/>
                    <a:pt x="10" y="2"/>
                    <a:pt x="9" y="2"/>
                  </a:cubicBezTo>
                  <a:cubicBezTo>
                    <a:pt x="0" y="9"/>
                    <a:pt x="8" y="18"/>
                    <a:pt x="14" y="22"/>
                  </a:cubicBezTo>
                  <a:cubicBezTo>
                    <a:pt x="17" y="24"/>
                    <a:pt x="21" y="25"/>
                    <a:pt x="25" y="25"/>
                  </a:cubicBezTo>
                  <a:cubicBezTo>
                    <a:pt x="30" y="25"/>
                    <a:pt x="35" y="23"/>
                    <a:pt x="38" y="19"/>
                  </a:cubicBezTo>
                  <a:cubicBezTo>
                    <a:pt x="36" y="21"/>
                    <a:pt x="32" y="21"/>
                    <a:pt x="29" y="21"/>
                  </a:cubicBezTo>
                  <a:cubicBezTo>
                    <a:pt x="25" y="21"/>
                    <a:pt x="21" y="20"/>
                    <a:pt x="18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580"/>
            <p:cNvSpPr>
              <a:spLocks/>
            </p:cNvSpPr>
            <p:nvPr/>
          </p:nvSpPr>
          <p:spPr bwMode="auto">
            <a:xfrm>
              <a:off x="7408859" y="3167108"/>
              <a:ext cx="107137" cy="418133"/>
            </a:xfrm>
            <a:custGeom>
              <a:avLst/>
              <a:gdLst>
                <a:gd name="T0" fmla="*/ 21 w 45"/>
                <a:gd name="T1" fmla="*/ 5 h 175"/>
                <a:gd name="T2" fmla="*/ 24 w 45"/>
                <a:gd name="T3" fmla="*/ 4 h 175"/>
                <a:gd name="T4" fmla="*/ 29 w 45"/>
                <a:gd name="T5" fmla="*/ 8 h 175"/>
                <a:gd name="T6" fmla="*/ 15 w 45"/>
                <a:gd name="T7" fmla="*/ 53 h 175"/>
                <a:gd name="T8" fmla="*/ 33 w 45"/>
                <a:gd name="T9" fmla="*/ 86 h 175"/>
                <a:gd name="T10" fmla="*/ 4 w 45"/>
                <a:gd name="T11" fmla="*/ 134 h 175"/>
                <a:gd name="T12" fmla="*/ 10 w 45"/>
                <a:gd name="T13" fmla="*/ 156 h 175"/>
                <a:gd name="T14" fmla="*/ 31 w 45"/>
                <a:gd name="T15" fmla="*/ 159 h 175"/>
                <a:gd name="T16" fmla="*/ 23 w 45"/>
                <a:gd name="T17" fmla="*/ 175 h 175"/>
                <a:gd name="T18" fmla="*/ 23 w 45"/>
                <a:gd name="T19" fmla="*/ 175 h 175"/>
                <a:gd name="T20" fmla="*/ 36 w 45"/>
                <a:gd name="T21" fmla="*/ 156 h 175"/>
                <a:gd name="T22" fmla="*/ 15 w 45"/>
                <a:gd name="T23" fmla="*/ 152 h 175"/>
                <a:gd name="T24" fmla="*/ 9 w 45"/>
                <a:gd name="T25" fmla="*/ 130 h 175"/>
                <a:gd name="T26" fmla="*/ 37 w 45"/>
                <a:gd name="T27" fmla="*/ 82 h 175"/>
                <a:gd name="T28" fmla="*/ 19 w 45"/>
                <a:gd name="T29" fmla="*/ 49 h 175"/>
                <a:gd name="T30" fmla="*/ 34 w 45"/>
                <a:gd name="T31" fmla="*/ 4 h 175"/>
                <a:gd name="T32" fmla="*/ 29 w 45"/>
                <a:gd name="T33" fmla="*/ 0 h 175"/>
                <a:gd name="T34" fmla="*/ 21 w 45"/>
                <a:gd name="T35" fmla="*/ 5 h 175"/>
                <a:gd name="T36" fmla="*/ 21 w 45"/>
                <a:gd name="T37" fmla="*/ 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175">
                  <a:moveTo>
                    <a:pt x="21" y="5"/>
                  </a:moveTo>
                  <a:cubicBezTo>
                    <a:pt x="22" y="4"/>
                    <a:pt x="23" y="4"/>
                    <a:pt x="24" y="4"/>
                  </a:cubicBezTo>
                  <a:cubicBezTo>
                    <a:pt x="26" y="4"/>
                    <a:pt x="28" y="5"/>
                    <a:pt x="29" y="8"/>
                  </a:cubicBezTo>
                  <a:cubicBezTo>
                    <a:pt x="37" y="22"/>
                    <a:pt x="19" y="44"/>
                    <a:pt x="15" y="53"/>
                  </a:cubicBezTo>
                  <a:cubicBezTo>
                    <a:pt x="5" y="75"/>
                    <a:pt x="26" y="75"/>
                    <a:pt x="33" y="86"/>
                  </a:cubicBezTo>
                  <a:cubicBezTo>
                    <a:pt x="41" y="101"/>
                    <a:pt x="8" y="124"/>
                    <a:pt x="4" y="134"/>
                  </a:cubicBezTo>
                  <a:cubicBezTo>
                    <a:pt x="0" y="144"/>
                    <a:pt x="5" y="151"/>
                    <a:pt x="10" y="156"/>
                  </a:cubicBezTo>
                  <a:cubicBezTo>
                    <a:pt x="17" y="161"/>
                    <a:pt x="24" y="158"/>
                    <a:pt x="31" y="159"/>
                  </a:cubicBezTo>
                  <a:cubicBezTo>
                    <a:pt x="37" y="161"/>
                    <a:pt x="30" y="169"/>
                    <a:pt x="23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30" y="170"/>
                    <a:pt x="43" y="157"/>
                    <a:pt x="36" y="156"/>
                  </a:cubicBezTo>
                  <a:cubicBezTo>
                    <a:pt x="29" y="154"/>
                    <a:pt x="22" y="157"/>
                    <a:pt x="15" y="152"/>
                  </a:cubicBezTo>
                  <a:cubicBezTo>
                    <a:pt x="9" y="148"/>
                    <a:pt x="4" y="140"/>
                    <a:pt x="9" y="130"/>
                  </a:cubicBezTo>
                  <a:cubicBezTo>
                    <a:pt x="13" y="121"/>
                    <a:pt x="45" y="97"/>
                    <a:pt x="37" y="82"/>
                  </a:cubicBezTo>
                  <a:cubicBezTo>
                    <a:pt x="31" y="71"/>
                    <a:pt x="10" y="71"/>
                    <a:pt x="19" y="49"/>
                  </a:cubicBezTo>
                  <a:cubicBezTo>
                    <a:pt x="23" y="40"/>
                    <a:pt x="41" y="18"/>
                    <a:pt x="34" y="4"/>
                  </a:cubicBezTo>
                  <a:cubicBezTo>
                    <a:pt x="32" y="1"/>
                    <a:pt x="31" y="0"/>
                    <a:pt x="29" y="0"/>
                  </a:cubicBezTo>
                  <a:cubicBezTo>
                    <a:pt x="26" y="0"/>
                    <a:pt x="24" y="2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581"/>
            <p:cNvSpPr>
              <a:spLocks/>
            </p:cNvSpPr>
            <p:nvPr/>
          </p:nvSpPr>
          <p:spPr bwMode="auto">
            <a:xfrm>
              <a:off x="7085959" y="2914145"/>
              <a:ext cx="10416" cy="19345"/>
            </a:xfrm>
            <a:custGeom>
              <a:avLst/>
              <a:gdLst>
                <a:gd name="T0" fmla="*/ 2 w 4"/>
                <a:gd name="T1" fmla="*/ 8 h 8"/>
                <a:gd name="T2" fmla="*/ 3 w 4"/>
                <a:gd name="T3" fmla="*/ 8 h 8"/>
                <a:gd name="T4" fmla="*/ 4 w 4"/>
                <a:gd name="T5" fmla="*/ 7 h 8"/>
                <a:gd name="T6" fmla="*/ 4 w 4"/>
                <a:gd name="T7" fmla="*/ 7 h 8"/>
                <a:gd name="T8" fmla="*/ 4 w 4"/>
                <a:gd name="T9" fmla="*/ 7 h 8"/>
                <a:gd name="T10" fmla="*/ 4 w 4"/>
                <a:gd name="T11" fmla="*/ 7 h 8"/>
                <a:gd name="T12" fmla="*/ 4 w 4"/>
                <a:gd name="T13" fmla="*/ 7 h 8"/>
                <a:gd name="T14" fmla="*/ 3 w 4"/>
                <a:gd name="T15" fmla="*/ 2 h 8"/>
                <a:gd name="T16" fmla="*/ 1 w 4"/>
                <a:gd name="T17" fmla="*/ 1 h 8"/>
                <a:gd name="T18" fmla="*/ 0 w 4"/>
                <a:gd name="T19" fmla="*/ 2 h 8"/>
                <a:gd name="T20" fmla="*/ 2 w 4"/>
                <a:gd name="T21" fmla="*/ 8 h 8"/>
                <a:gd name="T22" fmla="*/ 2 w 4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2" y="8"/>
                    <a:pt x="2" y="8"/>
                    <a:pt x="3" y="8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582"/>
            <p:cNvSpPr>
              <a:spLocks/>
            </p:cNvSpPr>
            <p:nvPr/>
          </p:nvSpPr>
          <p:spPr bwMode="auto">
            <a:xfrm>
              <a:off x="6977334" y="2939442"/>
              <a:ext cx="269331" cy="96722"/>
            </a:xfrm>
            <a:custGeom>
              <a:avLst/>
              <a:gdLst>
                <a:gd name="T0" fmla="*/ 64 w 113"/>
                <a:gd name="T1" fmla="*/ 23 h 41"/>
                <a:gd name="T2" fmla="*/ 67 w 113"/>
                <a:gd name="T3" fmla="*/ 23 h 41"/>
                <a:gd name="T4" fmla="*/ 69 w 113"/>
                <a:gd name="T5" fmla="*/ 25 h 41"/>
                <a:gd name="T6" fmla="*/ 70 w 113"/>
                <a:gd name="T7" fmla="*/ 25 h 41"/>
                <a:gd name="T8" fmla="*/ 70 w 113"/>
                <a:gd name="T9" fmla="*/ 25 h 41"/>
                <a:gd name="T10" fmla="*/ 70 w 113"/>
                <a:gd name="T11" fmla="*/ 22 h 41"/>
                <a:gd name="T12" fmla="*/ 82 w 113"/>
                <a:gd name="T13" fmla="*/ 16 h 41"/>
                <a:gd name="T14" fmla="*/ 84 w 113"/>
                <a:gd name="T15" fmla="*/ 16 h 41"/>
                <a:gd name="T16" fmla="*/ 86 w 113"/>
                <a:gd name="T17" fmla="*/ 15 h 41"/>
                <a:gd name="T18" fmla="*/ 88 w 113"/>
                <a:gd name="T19" fmla="*/ 15 h 41"/>
                <a:gd name="T20" fmla="*/ 93 w 113"/>
                <a:gd name="T21" fmla="*/ 17 h 41"/>
                <a:gd name="T22" fmla="*/ 94 w 113"/>
                <a:gd name="T23" fmla="*/ 16 h 41"/>
                <a:gd name="T24" fmla="*/ 94 w 113"/>
                <a:gd name="T25" fmla="*/ 15 h 41"/>
                <a:gd name="T26" fmla="*/ 94 w 113"/>
                <a:gd name="T27" fmla="*/ 15 h 41"/>
                <a:gd name="T28" fmla="*/ 92 w 113"/>
                <a:gd name="T29" fmla="*/ 14 h 41"/>
                <a:gd name="T30" fmla="*/ 93 w 113"/>
                <a:gd name="T31" fmla="*/ 13 h 41"/>
                <a:gd name="T32" fmla="*/ 94 w 113"/>
                <a:gd name="T33" fmla="*/ 12 h 41"/>
                <a:gd name="T34" fmla="*/ 97 w 113"/>
                <a:gd name="T35" fmla="*/ 10 h 41"/>
                <a:gd name="T36" fmla="*/ 112 w 113"/>
                <a:gd name="T37" fmla="*/ 6 h 41"/>
                <a:gd name="T38" fmla="*/ 113 w 113"/>
                <a:gd name="T39" fmla="*/ 6 h 41"/>
                <a:gd name="T40" fmla="*/ 112 w 113"/>
                <a:gd name="T41" fmla="*/ 4 h 41"/>
                <a:gd name="T42" fmla="*/ 51 w 113"/>
                <a:gd name="T43" fmla="*/ 0 h 41"/>
                <a:gd name="T44" fmla="*/ 50 w 113"/>
                <a:gd name="T45" fmla="*/ 0 h 41"/>
                <a:gd name="T46" fmla="*/ 49 w 113"/>
                <a:gd name="T47" fmla="*/ 1 h 41"/>
                <a:gd name="T48" fmla="*/ 49 w 113"/>
                <a:gd name="T49" fmla="*/ 1 h 41"/>
                <a:gd name="T50" fmla="*/ 1 w 113"/>
                <a:gd name="T51" fmla="*/ 39 h 41"/>
                <a:gd name="T52" fmla="*/ 1 w 113"/>
                <a:gd name="T53" fmla="*/ 40 h 41"/>
                <a:gd name="T54" fmla="*/ 2 w 113"/>
                <a:gd name="T55" fmla="*/ 40 h 41"/>
                <a:gd name="T56" fmla="*/ 8 w 113"/>
                <a:gd name="T57" fmla="*/ 37 h 41"/>
                <a:gd name="T58" fmla="*/ 10 w 113"/>
                <a:gd name="T59" fmla="*/ 36 h 41"/>
                <a:gd name="T60" fmla="*/ 14 w 113"/>
                <a:gd name="T61" fmla="*/ 36 h 41"/>
                <a:gd name="T62" fmla="*/ 17 w 113"/>
                <a:gd name="T63" fmla="*/ 36 h 41"/>
                <a:gd name="T64" fmla="*/ 20 w 113"/>
                <a:gd name="T65" fmla="*/ 36 h 41"/>
                <a:gd name="T66" fmla="*/ 22 w 113"/>
                <a:gd name="T67" fmla="*/ 37 h 41"/>
                <a:gd name="T68" fmla="*/ 22 w 113"/>
                <a:gd name="T69" fmla="*/ 37 h 41"/>
                <a:gd name="T70" fmla="*/ 22 w 113"/>
                <a:gd name="T71" fmla="*/ 39 h 41"/>
                <a:gd name="T72" fmla="*/ 23 w 113"/>
                <a:gd name="T73" fmla="*/ 39 h 41"/>
                <a:gd name="T74" fmla="*/ 26 w 113"/>
                <a:gd name="T75" fmla="*/ 35 h 41"/>
                <a:gd name="T76" fmla="*/ 29 w 113"/>
                <a:gd name="T77" fmla="*/ 34 h 41"/>
                <a:gd name="T78" fmla="*/ 35 w 113"/>
                <a:gd name="T79" fmla="*/ 32 h 41"/>
                <a:gd name="T80" fmla="*/ 40 w 113"/>
                <a:gd name="T81" fmla="*/ 30 h 41"/>
                <a:gd name="T82" fmla="*/ 43 w 113"/>
                <a:gd name="T83" fmla="*/ 30 h 41"/>
                <a:gd name="T84" fmla="*/ 45 w 113"/>
                <a:gd name="T85" fmla="*/ 30 h 41"/>
                <a:gd name="T86" fmla="*/ 46 w 113"/>
                <a:gd name="T87" fmla="*/ 30 h 41"/>
                <a:gd name="T88" fmla="*/ 46 w 113"/>
                <a:gd name="T89" fmla="*/ 30 h 41"/>
                <a:gd name="T90" fmla="*/ 47 w 113"/>
                <a:gd name="T91" fmla="*/ 32 h 41"/>
                <a:gd name="T92" fmla="*/ 47 w 113"/>
                <a:gd name="T93" fmla="*/ 32 h 41"/>
                <a:gd name="T94" fmla="*/ 48 w 113"/>
                <a:gd name="T95" fmla="*/ 31 h 41"/>
                <a:gd name="T96" fmla="*/ 49 w 113"/>
                <a:gd name="T97" fmla="*/ 29 h 41"/>
                <a:gd name="T98" fmla="*/ 50 w 113"/>
                <a:gd name="T99" fmla="*/ 28 h 41"/>
                <a:gd name="T100" fmla="*/ 53 w 113"/>
                <a:gd name="T101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3" h="41">
                  <a:moveTo>
                    <a:pt x="58" y="25"/>
                  </a:moveTo>
                  <a:cubicBezTo>
                    <a:pt x="60" y="24"/>
                    <a:pt x="62" y="24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6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70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1" y="24"/>
                    <a:pt x="71" y="24"/>
                    <a:pt x="71" y="23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4" y="19"/>
                    <a:pt x="78" y="17"/>
                    <a:pt x="82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3" y="16"/>
                    <a:pt x="84" y="16"/>
                    <a:pt x="84" y="16"/>
                  </a:cubicBezTo>
                  <a:cubicBezTo>
                    <a:pt x="84" y="16"/>
                    <a:pt x="85" y="16"/>
                    <a:pt x="85" y="16"/>
                  </a:cubicBezTo>
                  <a:cubicBezTo>
                    <a:pt x="85" y="15"/>
                    <a:pt x="86" y="15"/>
                    <a:pt x="86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7" y="15"/>
                    <a:pt x="88" y="15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7"/>
                    <a:pt x="94" y="16"/>
                    <a:pt x="94" y="16"/>
                  </a:cubicBezTo>
                  <a:cubicBezTo>
                    <a:pt x="94" y="16"/>
                    <a:pt x="94" y="16"/>
                    <a:pt x="94" y="16"/>
                  </a:cubicBezTo>
                  <a:cubicBezTo>
                    <a:pt x="95" y="15"/>
                    <a:pt x="95" y="15"/>
                    <a:pt x="94" y="15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2"/>
                    <a:pt x="94" y="12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5" y="11"/>
                    <a:pt x="96" y="11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9" y="8"/>
                    <a:pt x="102" y="7"/>
                    <a:pt x="106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6"/>
                    <a:pt x="112" y="6"/>
                    <a:pt x="113" y="6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40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1"/>
                    <a:pt x="1" y="41"/>
                    <a:pt x="2" y="41"/>
                  </a:cubicBezTo>
                  <a:cubicBezTo>
                    <a:pt x="2" y="41"/>
                    <a:pt x="2" y="41"/>
                    <a:pt x="2" y="40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7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1" y="36"/>
                    <a:pt x="13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6" y="36"/>
                    <a:pt x="17" y="36"/>
                  </a:cubicBezTo>
                  <a:cubicBezTo>
                    <a:pt x="17" y="36"/>
                    <a:pt x="18" y="36"/>
                    <a:pt x="18" y="36"/>
                  </a:cubicBezTo>
                  <a:cubicBezTo>
                    <a:pt x="19" y="36"/>
                    <a:pt x="19" y="36"/>
                    <a:pt x="20" y="36"/>
                  </a:cubicBezTo>
                  <a:cubicBezTo>
                    <a:pt x="20" y="36"/>
                    <a:pt x="21" y="36"/>
                    <a:pt x="21" y="36"/>
                  </a:cubicBezTo>
                  <a:cubicBezTo>
                    <a:pt x="21" y="36"/>
                    <a:pt x="22" y="36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8"/>
                    <a:pt x="22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4" y="38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5"/>
                    <a:pt x="28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1" y="33"/>
                    <a:pt x="33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7" y="31"/>
                    <a:pt x="39" y="31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30"/>
                    <a:pt x="42" y="30"/>
                    <a:pt x="42" y="30"/>
                  </a:cubicBezTo>
                  <a:cubicBezTo>
                    <a:pt x="42" y="30"/>
                    <a:pt x="42" y="30"/>
                    <a:pt x="43" y="30"/>
                  </a:cubicBezTo>
                  <a:cubicBezTo>
                    <a:pt x="43" y="30"/>
                    <a:pt x="44" y="30"/>
                    <a:pt x="44" y="30"/>
                  </a:cubicBezTo>
                  <a:cubicBezTo>
                    <a:pt x="44" y="30"/>
                    <a:pt x="44" y="30"/>
                    <a:pt x="45" y="30"/>
                  </a:cubicBezTo>
                  <a:cubicBezTo>
                    <a:pt x="45" y="30"/>
                    <a:pt x="45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2"/>
                    <a:pt x="46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2"/>
                    <a:pt x="48" y="32"/>
                    <a:pt x="48" y="32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29"/>
                    <a:pt x="49" y="29"/>
                    <a:pt x="50" y="29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1" y="28"/>
                    <a:pt x="52" y="27"/>
                    <a:pt x="53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5" y="26"/>
                    <a:pt x="56" y="25"/>
                    <a:pt x="58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583"/>
            <p:cNvSpPr>
              <a:spLocks/>
            </p:cNvSpPr>
            <p:nvPr/>
          </p:nvSpPr>
          <p:spPr bwMode="auto">
            <a:xfrm>
              <a:off x="7184168" y="3320374"/>
              <a:ext cx="172610" cy="47617"/>
            </a:xfrm>
            <a:custGeom>
              <a:avLst/>
              <a:gdLst>
                <a:gd name="T0" fmla="*/ 30 w 72"/>
                <a:gd name="T1" fmla="*/ 19 h 20"/>
                <a:gd name="T2" fmla="*/ 42 w 72"/>
                <a:gd name="T3" fmla="*/ 19 h 20"/>
                <a:gd name="T4" fmla="*/ 59 w 72"/>
                <a:gd name="T5" fmla="*/ 10 h 20"/>
                <a:gd name="T6" fmla="*/ 72 w 72"/>
                <a:gd name="T7" fmla="*/ 0 h 20"/>
                <a:gd name="T8" fmla="*/ 0 w 72"/>
                <a:gd name="T9" fmla="*/ 0 h 20"/>
                <a:gd name="T10" fmla="*/ 13 w 72"/>
                <a:gd name="T11" fmla="*/ 10 h 20"/>
                <a:gd name="T12" fmla="*/ 30 w 72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0">
                  <a:moveTo>
                    <a:pt x="30" y="19"/>
                  </a:moveTo>
                  <a:cubicBezTo>
                    <a:pt x="34" y="20"/>
                    <a:pt x="39" y="20"/>
                    <a:pt x="42" y="19"/>
                  </a:cubicBezTo>
                  <a:cubicBezTo>
                    <a:pt x="45" y="18"/>
                    <a:pt x="53" y="14"/>
                    <a:pt x="59" y="10"/>
                  </a:cubicBezTo>
                  <a:cubicBezTo>
                    <a:pt x="62" y="8"/>
                    <a:pt x="67" y="4"/>
                    <a:pt x="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4"/>
                    <a:pt x="10" y="8"/>
                    <a:pt x="13" y="10"/>
                  </a:cubicBezTo>
                  <a:cubicBezTo>
                    <a:pt x="19" y="14"/>
                    <a:pt x="27" y="18"/>
                    <a:pt x="30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584"/>
            <p:cNvSpPr>
              <a:spLocks/>
            </p:cNvSpPr>
            <p:nvPr/>
          </p:nvSpPr>
          <p:spPr bwMode="auto">
            <a:xfrm>
              <a:off x="6392543" y="3094196"/>
              <a:ext cx="47617" cy="92257"/>
            </a:xfrm>
            <a:custGeom>
              <a:avLst/>
              <a:gdLst>
                <a:gd name="T0" fmla="*/ 19 w 20"/>
                <a:gd name="T1" fmla="*/ 15 h 39"/>
                <a:gd name="T2" fmla="*/ 20 w 20"/>
                <a:gd name="T3" fmla="*/ 13 h 39"/>
                <a:gd name="T4" fmla="*/ 20 w 20"/>
                <a:gd name="T5" fmla="*/ 13 h 39"/>
                <a:gd name="T6" fmla="*/ 6 w 20"/>
                <a:gd name="T7" fmla="*/ 0 h 39"/>
                <a:gd name="T8" fmla="*/ 5 w 20"/>
                <a:gd name="T9" fmla="*/ 0 h 39"/>
                <a:gd name="T10" fmla="*/ 5 w 20"/>
                <a:gd name="T11" fmla="*/ 0 h 39"/>
                <a:gd name="T12" fmla="*/ 3 w 20"/>
                <a:gd name="T13" fmla="*/ 0 h 39"/>
                <a:gd name="T14" fmla="*/ 1 w 20"/>
                <a:gd name="T15" fmla="*/ 0 h 39"/>
                <a:gd name="T16" fmla="*/ 1 w 20"/>
                <a:gd name="T17" fmla="*/ 3 h 39"/>
                <a:gd name="T18" fmla="*/ 0 w 20"/>
                <a:gd name="T19" fmla="*/ 8 h 39"/>
                <a:gd name="T20" fmla="*/ 13 w 20"/>
                <a:gd name="T21" fmla="*/ 39 h 39"/>
                <a:gd name="T22" fmla="*/ 15 w 20"/>
                <a:gd name="T23" fmla="*/ 33 h 39"/>
                <a:gd name="T24" fmla="*/ 14 w 20"/>
                <a:gd name="T25" fmla="*/ 32 h 39"/>
                <a:gd name="T26" fmla="*/ 9 w 20"/>
                <a:gd name="T27" fmla="*/ 21 h 39"/>
                <a:gd name="T28" fmla="*/ 6 w 20"/>
                <a:gd name="T29" fmla="*/ 11 h 39"/>
                <a:gd name="T30" fmla="*/ 6 w 20"/>
                <a:gd name="T31" fmla="*/ 8 h 39"/>
                <a:gd name="T32" fmla="*/ 8 w 20"/>
                <a:gd name="T33" fmla="*/ 11 h 39"/>
                <a:gd name="T34" fmla="*/ 13 w 20"/>
                <a:gd name="T35" fmla="*/ 20 h 39"/>
                <a:gd name="T36" fmla="*/ 16 w 20"/>
                <a:gd name="T37" fmla="*/ 29 h 39"/>
                <a:gd name="T38" fmla="*/ 17 w 20"/>
                <a:gd name="T39" fmla="*/ 23 h 39"/>
                <a:gd name="T40" fmla="*/ 17 w 20"/>
                <a:gd name="T41" fmla="*/ 20 h 39"/>
                <a:gd name="T42" fmla="*/ 18 w 20"/>
                <a:gd name="T43" fmla="*/ 18 h 39"/>
                <a:gd name="T44" fmla="*/ 18 w 20"/>
                <a:gd name="T45" fmla="*/ 16 h 39"/>
                <a:gd name="T46" fmla="*/ 19 w 20"/>
                <a:gd name="T47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" h="39">
                  <a:moveTo>
                    <a:pt x="19" y="15"/>
                  </a:moveTo>
                  <a:cubicBezTo>
                    <a:pt x="19" y="14"/>
                    <a:pt x="19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4" y="33"/>
                    <a:pt x="14" y="33"/>
                    <a:pt x="14" y="32"/>
                  </a:cubicBezTo>
                  <a:cubicBezTo>
                    <a:pt x="13" y="29"/>
                    <a:pt x="10" y="24"/>
                    <a:pt x="9" y="21"/>
                  </a:cubicBezTo>
                  <a:cubicBezTo>
                    <a:pt x="7" y="17"/>
                    <a:pt x="7" y="13"/>
                    <a:pt x="6" y="11"/>
                  </a:cubicBezTo>
                  <a:cubicBezTo>
                    <a:pt x="6" y="10"/>
                    <a:pt x="6" y="8"/>
                    <a:pt x="6" y="8"/>
                  </a:cubicBezTo>
                  <a:cubicBezTo>
                    <a:pt x="7" y="8"/>
                    <a:pt x="8" y="9"/>
                    <a:pt x="8" y="11"/>
                  </a:cubicBezTo>
                  <a:cubicBezTo>
                    <a:pt x="9" y="12"/>
                    <a:pt x="12" y="16"/>
                    <a:pt x="13" y="20"/>
                  </a:cubicBezTo>
                  <a:cubicBezTo>
                    <a:pt x="14" y="22"/>
                    <a:pt x="15" y="26"/>
                    <a:pt x="16" y="2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1"/>
                    <a:pt x="17" y="20"/>
                  </a:cubicBezTo>
                  <a:cubicBezTo>
                    <a:pt x="17" y="19"/>
                    <a:pt x="18" y="19"/>
                    <a:pt x="18" y="18"/>
                  </a:cubicBezTo>
                  <a:cubicBezTo>
                    <a:pt x="18" y="18"/>
                    <a:pt x="18" y="17"/>
                    <a:pt x="18" y="16"/>
                  </a:cubicBezTo>
                  <a:cubicBezTo>
                    <a:pt x="19" y="16"/>
                    <a:pt x="19" y="15"/>
                    <a:pt x="19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585"/>
            <p:cNvSpPr>
              <a:spLocks noEditPoints="1"/>
            </p:cNvSpPr>
            <p:nvPr/>
          </p:nvSpPr>
          <p:spPr bwMode="auto">
            <a:xfrm>
              <a:off x="6437184" y="3122468"/>
              <a:ext cx="113089" cy="150290"/>
            </a:xfrm>
            <a:custGeom>
              <a:avLst/>
              <a:gdLst>
                <a:gd name="T0" fmla="*/ 4 w 47"/>
                <a:gd name="T1" fmla="*/ 32 h 63"/>
                <a:gd name="T2" fmla="*/ 7 w 47"/>
                <a:gd name="T3" fmla="*/ 33 h 63"/>
                <a:gd name="T4" fmla="*/ 9 w 47"/>
                <a:gd name="T5" fmla="*/ 33 h 63"/>
                <a:gd name="T6" fmla="*/ 10 w 47"/>
                <a:gd name="T7" fmla="*/ 33 h 63"/>
                <a:gd name="T8" fmla="*/ 10 w 47"/>
                <a:gd name="T9" fmla="*/ 33 h 63"/>
                <a:gd name="T10" fmla="*/ 30 w 47"/>
                <a:gd name="T11" fmla="*/ 51 h 63"/>
                <a:gd name="T12" fmla="*/ 39 w 47"/>
                <a:gd name="T13" fmla="*/ 63 h 63"/>
                <a:gd name="T14" fmla="*/ 42 w 47"/>
                <a:gd name="T15" fmla="*/ 63 h 63"/>
                <a:gd name="T16" fmla="*/ 45 w 47"/>
                <a:gd name="T17" fmla="*/ 58 h 63"/>
                <a:gd name="T18" fmla="*/ 33 w 47"/>
                <a:gd name="T19" fmla="*/ 39 h 63"/>
                <a:gd name="T20" fmla="*/ 32 w 47"/>
                <a:gd name="T21" fmla="*/ 26 h 63"/>
                <a:gd name="T22" fmla="*/ 42 w 47"/>
                <a:gd name="T23" fmla="*/ 6 h 63"/>
                <a:gd name="T24" fmla="*/ 38 w 47"/>
                <a:gd name="T25" fmla="*/ 1 h 63"/>
                <a:gd name="T26" fmla="*/ 16 w 47"/>
                <a:gd name="T27" fmla="*/ 7 h 63"/>
                <a:gd name="T28" fmla="*/ 9 w 47"/>
                <a:gd name="T29" fmla="*/ 6 h 63"/>
                <a:gd name="T30" fmla="*/ 9 w 47"/>
                <a:gd name="T31" fmla="*/ 7 h 63"/>
                <a:gd name="T32" fmla="*/ 8 w 47"/>
                <a:gd name="T33" fmla="*/ 8 h 63"/>
                <a:gd name="T34" fmla="*/ 8 w 47"/>
                <a:gd name="T35" fmla="*/ 10 h 63"/>
                <a:gd name="T36" fmla="*/ 7 w 47"/>
                <a:gd name="T37" fmla="*/ 11 h 63"/>
                <a:gd name="T38" fmla="*/ 7 w 47"/>
                <a:gd name="T39" fmla="*/ 12 h 63"/>
                <a:gd name="T40" fmla="*/ 5 w 47"/>
                <a:gd name="T41" fmla="*/ 15 h 63"/>
                <a:gd name="T42" fmla="*/ 0 w 47"/>
                <a:gd name="T43" fmla="*/ 34 h 63"/>
                <a:gd name="T44" fmla="*/ 1 w 47"/>
                <a:gd name="T45" fmla="*/ 34 h 63"/>
                <a:gd name="T46" fmla="*/ 1 w 47"/>
                <a:gd name="T47" fmla="*/ 35 h 63"/>
                <a:gd name="T48" fmla="*/ 4 w 47"/>
                <a:gd name="T49" fmla="*/ 34 h 63"/>
                <a:gd name="T50" fmla="*/ 3 w 47"/>
                <a:gd name="T51" fmla="*/ 34 h 63"/>
                <a:gd name="T52" fmla="*/ 4 w 47"/>
                <a:gd name="T53" fmla="*/ 32 h 63"/>
                <a:gd name="T54" fmla="*/ 3 w 47"/>
                <a:gd name="T55" fmla="*/ 28 h 63"/>
                <a:gd name="T56" fmla="*/ 9 w 47"/>
                <a:gd name="T57" fmla="*/ 23 h 63"/>
                <a:gd name="T58" fmla="*/ 19 w 47"/>
                <a:gd name="T59" fmla="*/ 15 h 63"/>
                <a:gd name="T60" fmla="*/ 28 w 47"/>
                <a:gd name="T61" fmla="*/ 11 h 63"/>
                <a:gd name="T62" fmla="*/ 31 w 47"/>
                <a:gd name="T63" fmla="*/ 10 h 63"/>
                <a:gd name="T64" fmla="*/ 29 w 47"/>
                <a:gd name="T65" fmla="*/ 13 h 63"/>
                <a:gd name="T66" fmla="*/ 21 w 47"/>
                <a:gd name="T67" fmla="*/ 19 h 63"/>
                <a:gd name="T68" fmla="*/ 11 w 47"/>
                <a:gd name="T69" fmla="*/ 25 h 63"/>
                <a:gd name="T70" fmla="*/ 4 w 47"/>
                <a:gd name="T71" fmla="*/ 29 h 63"/>
                <a:gd name="T72" fmla="*/ 3 w 47"/>
                <a:gd name="T73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7" h="63">
                  <a:moveTo>
                    <a:pt x="4" y="32"/>
                  </a:moveTo>
                  <a:cubicBezTo>
                    <a:pt x="4" y="32"/>
                    <a:pt x="5" y="33"/>
                    <a:pt x="7" y="33"/>
                  </a:cubicBezTo>
                  <a:cubicBezTo>
                    <a:pt x="8" y="33"/>
                    <a:pt x="9" y="33"/>
                    <a:pt x="9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3" y="33"/>
                    <a:pt x="20" y="39"/>
                    <a:pt x="30" y="51"/>
                  </a:cubicBezTo>
                  <a:cubicBezTo>
                    <a:pt x="34" y="54"/>
                    <a:pt x="37" y="58"/>
                    <a:pt x="39" y="63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6" y="63"/>
                    <a:pt x="47" y="61"/>
                    <a:pt x="45" y="58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1" y="35"/>
                    <a:pt x="31" y="30"/>
                    <a:pt x="32" y="2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2"/>
                    <a:pt x="41" y="0"/>
                    <a:pt x="38" y="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4" y="7"/>
                    <a:pt x="12" y="7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10"/>
                    <a:pt x="8" y="11"/>
                    <a:pt x="7" y="11"/>
                  </a:cubicBezTo>
                  <a:cubicBezTo>
                    <a:pt x="8" y="11"/>
                    <a:pt x="8" y="12"/>
                    <a:pt x="7" y="12"/>
                  </a:cubicBezTo>
                  <a:cubicBezTo>
                    <a:pt x="7" y="14"/>
                    <a:pt x="6" y="14"/>
                    <a:pt x="5" y="1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1" y="34"/>
                    <a:pt x="1" y="34"/>
                  </a:cubicBezTo>
                  <a:cubicBezTo>
                    <a:pt x="1" y="34"/>
                    <a:pt x="1" y="35"/>
                    <a:pt x="1" y="35"/>
                  </a:cubicBezTo>
                  <a:cubicBezTo>
                    <a:pt x="2" y="35"/>
                    <a:pt x="3" y="35"/>
                    <a:pt x="4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2"/>
                    <a:pt x="4" y="32"/>
                  </a:cubicBezTo>
                  <a:close/>
                  <a:moveTo>
                    <a:pt x="3" y="28"/>
                  </a:moveTo>
                  <a:cubicBezTo>
                    <a:pt x="3" y="27"/>
                    <a:pt x="6" y="25"/>
                    <a:pt x="9" y="23"/>
                  </a:cubicBezTo>
                  <a:cubicBezTo>
                    <a:pt x="12" y="21"/>
                    <a:pt x="16" y="17"/>
                    <a:pt x="19" y="15"/>
                  </a:cubicBezTo>
                  <a:cubicBezTo>
                    <a:pt x="23" y="13"/>
                    <a:pt x="27" y="12"/>
                    <a:pt x="28" y="11"/>
                  </a:cubicBezTo>
                  <a:cubicBezTo>
                    <a:pt x="30" y="10"/>
                    <a:pt x="31" y="10"/>
                    <a:pt x="31" y="10"/>
                  </a:cubicBezTo>
                  <a:cubicBezTo>
                    <a:pt x="32" y="10"/>
                    <a:pt x="30" y="12"/>
                    <a:pt x="29" y="13"/>
                  </a:cubicBezTo>
                  <a:cubicBezTo>
                    <a:pt x="28" y="14"/>
                    <a:pt x="24" y="17"/>
                    <a:pt x="21" y="19"/>
                  </a:cubicBezTo>
                  <a:cubicBezTo>
                    <a:pt x="18" y="21"/>
                    <a:pt x="13" y="24"/>
                    <a:pt x="11" y="25"/>
                  </a:cubicBezTo>
                  <a:cubicBezTo>
                    <a:pt x="8" y="27"/>
                    <a:pt x="5" y="29"/>
                    <a:pt x="4" y="29"/>
                  </a:cubicBezTo>
                  <a:cubicBezTo>
                    <a:pt x="4" y="29"/>
                    <a:pt x="3" y="28"/>
                    <a:pt x="3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586"/>
            <p:cNvSpPr>
              <a:spLocks/>
            </p:cNvSpPr>
            <p:nvPr/>
          </p:nvSpPr>
          <p:spPr bwMode="auto">
            <a:xfrm>
              <a:off x="6321118" y="3158180"/>
              <a:ext cx="92257" cy="78865"/>
            </a:xfrm>
            <a:custGeom>
              <a:avLst/>
              <a:gdLst>
                <a:gd name="T0" fmla="*/ 3 w 39"/>
                <a:gd name="T1" fmla="*/ 26 h 33"/>
                <a:gd name="T2" fmla="*/ 21 w 39"/>
                <a:gd name="T3" fmla="*/ 33 h 33"/>
                <a:gd name="T4" fmla="*/ 31 w 39"/>
                <a:gd name="T5" fmla="*/ 28 h 33"/>
                <a:gd name="T6" fmla="*/ 39 w 39"/>
                <a:gd name="T7" fmla="*/ 25 h 33"/>
                <a:gd name="T8" fmla="*/ 37 w 39"/>
                <a:gd name="T9" fmla="*/ 19 h 33"/>
                <a:gd name="T10" fmla="*/ 26 w 39"/>
                <a:gd name="T11" fmla="*/ 22 h 33"/>
                <a:gd name="T12" fmla="*/ 16 w 39"/>
                <a:gd name="T13" fmla="*/ 22 h 33"/>
                <a:gd name="T14" fmla="*/ 13 w 39"/>
                <a:gd name="T15" fmla="*/ 22 h 33"/>
                <a:gd name="T16" fmla="*/ 16 w 39"/>
                <a:gd name="T17" fmla="*/ 20 h 33"/>
                <a:gd name="T18" fmla="*/ 26 w 39"/>
                <a:gd name="T19" fmla="*/ 17 h 33"/>
                <a:gd name="T20" fmla="*/ 35 w 39"/>
                <a:gd name="T21" fmla="*/ 16 h 33"/>
                <a:gd name="T22" fmla="*/ 29 w 39"/>
                <a:gd name="T23" fmla="*/ 0 h 33"/>
                <a:gd name="T24" fmla="*/ 22 w 39"/>
                <a:gd name="T25" fmla="*/ 8 h 33"/>
                <a:gd name="T26" fmla="*/ 3 w 39"/>
                <a:gd name="T27" fmla="*/ 20 h 33"/>
                <a:gd name="T28" fmla="*/ 3 w 39"/>
                <a:gd name="T29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33">
                  <a:moveTo>
                    <a:pt x="3" y="26"/>
                  </a:moveTo>
                  <a:cubicBezTo>
                    <a:pt x="21" y="33"/>
                    <a:pt x="21" y="33"/>
                    <a:pt x="21" y="33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8"/>
                    <a:pt x="35" y="26"/>
                    <a:pt x="39" y="25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3" y="20"/>
                    <a:pt x="29" y="21"/>
                    <a:pt x="26" y="22"/>
                  </a:cubicBezTo>
                  <a:cubicBezTo>
                    <a:pt x="22" y="22"/>
                    <a:pt x="18" y="22"/>
                    <a:pt x="16" y="22"/>
                  </a:cubicBezTo>
                  <a:cubicBezTo>
                    <a:pt x="15" y="22"/>
                    <a:pt x="13" y="22"/>
                    <a:pt x="13" y="22"/>
                  </a:cubicBezTo>
                  <a:cubicBezTo>
                    <a:pt x="13" y="22"/>
                    <a:pt x="15" y="21"/>
                    <a:pt x="16" y="20"/>
                  </a:cubicBezTo>
                  <a:cubicBezTo>
                    <a:pt x="18" y="20"/>
                    <a:pt x="22" y="18"/>
                    <a:pt x="26" y="17"/>
                  </a:cubicBezTo>
                  <a:cubicBezTo>
                    <a:pt x="29" y="17"/>
                    <a:pt x="32" y="17"/>
                    <a:pt x="35" y="16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3"/>
                    <a:pt x="25" y="7"/>
                    <a:pt x="22" y="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2"/>
                    <a:pt x="0" y="24"/>
                    <a:pt x="3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587"/>
            <p:cNvSpPr>
              <a:spLocks/>
            </p:cNvSpPr>
            <p:nvPr/>
          </p:nvSpPr>
          <p:spPr bwMode="auto">
            <a:xfrm>
              <a:off x="6370223" y="3091220"/>
              <a:ext cx="50593" cy="119041"/>
            </a:xfrm>
            <a:custGeom>
              <a:avLst/>
              <a:gdLst>
                <a:gd name="T0" fmla="*/ 0 w 21"/>
                <a:gd name="T1" fmla="*/ 2 h 50"/>
                <a:gd name="T2" fmla="*/ 19 w 21"/>
                <a:gd name="T3" fmla="*/ 50 h 50"/>
                <a:gd name="T4" fmla="*/ 21 w 21"/>
                <a:gd name="T5" fmla="*/ 44 h 50"/>
                <a:gd name="T6" fmla="*/ 3 w 21"/>
                <a:gd name="T7" fmla="*/ 0 h 50"/>
                <a:gd name="T8" fmla="*/ 0 w 21"/>
                <a:gd name="T9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50">
                  <a:moveTo>
                    <a:pt x="0" y="2"/>
                  </a:moveTo>
                  <a:cubicBezTo>
                    <a:pt x="19" y="50"/>
                    <a:pt x="19" y="50"/>
                    <a:pt x="19" y="50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588"/>
            <p:cNvSpPr>
              <a:spLocks/>
            </p:cNvSpPr>
            <p:nvPr/>
          </p:nvSpPr>
          <p:spPr bwMode="auto">
            <a:xfrm>
              <a:off x="6327070" y="2987059"/>
              <a:ext cx="17856" cy="23808"/>
            </a:xfrm>
            <a:custGeom>
              <a:avLst/>
              <a:gdLst>
                <a:gd name="T0" fmla="*/ 4 w 7"/>
                <a:gd name="T1" fmla="*/ 10 h 10"/>
                <a:gd name="T2" fmla="*/ 5 w 7"/>
                <a:gd name="T3" fmla="*/ 9 h 10"/>
                <a:gd name="T4" fmla="*/ 6 w 7"/>
                <a:gd name="T5" fmla="*/ 9 h 10"/>
                <a:gd name="T6" fmla="*/ 6 w 7"/>
                <a:gd name="T7" fmla="*/ 9 h 10"/>
                <a:gd name="T8" fmla="*/ 7 w 7"/>
                <a:gd name="T9" fmla="*/ 9 h 10"/>
                <a:gd name="T10" fmla="*/ 3 w 7"/>
                <a:gd name="T11" fmla="*/ 2 h 10"/>
                <a:gd name="T12" fmla="*/ 1 w 7"/>
                <a:gd name="T13" fmla="*/ 1 h 10"/>
                <a:gd name="T14" fmla="*/ 0 w 7"/>
                <a:gd name="T15" fmla="*/ 3 h 10"/>
                <a:gd name="T16" fmla="*/ 3 w 7"/>
                <a:gd name="T17" fmla="*/ 10 h 10"/>
                <a:gd name="T18" fmla="*/ 4 w 7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cubicBezTo>
                    <a:pt x="4" y="10"/>
                    <a:pt x="4" y="10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589"/>
            <p:cNvSpPr>
              <a:spLocks/>
            </p:cNvSpPr>
            <p:nvPr/>
          </p:nvSpPr>
          <p:spPr bwMode="auto">
            <a:xfrm>
              <a:off x="6242254" y="3015330"/>
              <a:ext cx="249987" cy="116065"/>
            </a:xfrm>
            <a:custGeom>
              <a:avLst/>
              <a:gdLst>
                <a:gd name="T0" fmla="*/ 1 w 105"/>
                <a:gd name="T1" fmla="*/ 49 h 49"/>
                <a:gd name="T2" fmla="*/ 2 w 105"/>
                <a:gd name="T3" fmla="*/ 49 h 49"/>
                <a:gd name="T4" fmla="*/ 3 w 105"/>
                <a:gd name="T5" fmla="*/ 48 h 49"/>
                <a:gd name="T6" fmla="*/ 7 w 105"/>
                <a:gd name="T7" fmla="*/ 45 h 49"/>
                <a:gd name="T8" fmla="*/ 12 w 105"/>
                <a:gd name="T9" fmla="*/ 43 h 49"/>
                <a:gd name="T10" fmla="*/ 16 w 105"/>
                <a:gd name="T11" fmla="*/ 43 h 49"/>
                <a:gd name="T12" fmla="*/ 21 w 105"/>
                <a:gd name="T13" fmla="*/ 44 h 49"/>
                <a:gd name="T14" fmla="*/ 21 w 105"/>
                <a:gd name="T15" fmla="*/ 45 h 49"/>
                <a:gd name="T16" fmla="*/ 22 w 105"/>
                <a:gd name="T17" fmla="*/ 46 h 49"/>
                <a:gd name="T18" fmla="*/ 22 w 105"/>
                <a:gd name="T19" fmla="*/ 46 h 49"/>
                <a:gd name="T20" fmla="*/ 23 w 105"/>
                <a:gd name="T21" fmla="*/ 46 h 49"/>
                <a:gd name="T22" fmla="*/ 28 w 105"/>
                <a:gd name="T23" fmla="*/ 41 h 49"/>
                <a:gd name="T24" fmla="*/ 36 w 105"/>
                <a:gd name="T25" fmla="*/ 37 h 49"/>
                <a:gd name="T26" fmla="*/ 38 w 105"/>
                <a:gd name="T27" fmla="*/ 36 h 49"/>
                <a:gd name="T28" fmla="*/ 42 w 105"/>
                <a:gd name="T29" fmla="*/ 36 h 49"/>
                <a:gd name="T30" fmla="*/ 44 w 105"/>
                <a:gd name="T31" fmla="*/ 36 h 49"/>
                <a:gd name="T32" fmla="*/ 45 w 105"/>
                <a:gd name="T33" fmla="*/ 38 h 49"/>
                <a:gd name="T34" fmla="*/ 45 w 105"/>
                <a:gd name="T35" fmla="*/ 38 h 49"/>
                <a:gd name="T36" fmla="*/ 46 w 105"/>
                <a:gd name="T37" fmla="*/ 37 h 49"/>
                <a:gd name="T38" fmla="*/ 46 w 105"/>
                <a:gd name="T39" fmla="*/ 35 h 49"/>
                <a:gd name="T40" fmla="*/ 49 w 105"/>
                <a:gd name="T41" fmla="*/ 33 h 49"/>
                <a:gd name="T42" fmla="*/ 55 w 105"/>
                <a:gd name="T43" fmla="*/ 30 h 49"/>
                <a:gd name="T44" fmla="*/ 60 w 105"/>
                <a:gd name="T45" fmla="*/ 28 h 49"/>
                <a:gd name="T46" fmla="*/ 63 w 105"/>
                <a:gd name="T47" fmla="*/ 28 h 49"/>
                <a:gd name="T48" fmla="*/ 65 w 105"/>
                <a:gd name="T49" fmla="*/ 30 h 49"/>
                <a:gd name="T50" fmla="*/ 66 w 105"/>
                <a:gd name="T51" fmla="*/ 30 h 49"/>
                <a:gd name="T52" fmla="*/ 67 w 105"/>
                <a:gd name="T53" fmla="*/ 28 h 49"/>
                <a:gd name="T54" fmla="*/ 72 w 105"/>
                <a:gd name="T55" fmla="*/ 21 h 49"/>
                <a:gd name="T56" fmla="*/ 77 w 105"/>
                <a:gd name="T57" fmla="*/ 19 h 49"/>
                <a:gd name="T58" fmla="*/ 81 w 105"/>
                <a:gd name="T59" fmla="*/ 18 h 49"/>
                <a:gd name="T60" fmla="*/ 83 w 105"/>
                <a:gd name="T61" fmla="*/ 18 h 49"/>
                <a:gd name="T62" fmla="*/ 88 w 105"/>
                <a:gd name="T63" fmla="*/ 20 h 49"/>
                <a:gd name="T64" fmla="*/ 88 w 105"/>
                <a:gd name="T65" fmla="*/ 19 h 49"/>
                <a:gd name="T66" fmla="*/ 89 w 105"/>
                <a:gd name="T67" fmla="*/ 19 h 49"/>
                <a:gd name="T68" fmla="*/ 86 w 105"/>
                <a:gd name="T69" fmla="*/ 17 h 49"/>
                <a:gd name="T70" fmla="*/ 104 w 105"/>
                <a:gd name="T71" fmla="*/ 7 h 49"/>
                <a:gd name="T72" fmla="*/ 105 w 105"/>
                <a:gd name="T73" fmla="*/ 7 h 49"/>
                <a:gd name="T74" fmla="*/ 104 w 105"/>
                <a:gd name="T75" fmla="*/ 5 h 49"/>
                <a:gd name="T76" fmla="*/ 43 w 105"/>
                <a:gd name="T77" fmla="*/ 0 h 49"/>
                <a:gd name="T78" fmla="*/ 43 w 105"/>
                <a:gd name="T79" fmla="*/ 0 h 49"/>
                <a:gd name="T80" fmla="*/ 42 w 105"/>
                <a:gd name="T81" fmla="*/ 1 h 49"/>
                <a:gd name="T82" fmla="*/ 42 w 105"/>
                <a:gd name="T83" fmla="*/ 1 h 49"/>
                <a:gd name="T84" fmla="*/ 41 w 105"/>
                <a:gd name="T85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49">
                  <a:moveTo>
                    <a:pt x="1" y="47"/>
                  </a:moveTo>
                  <a:cubicBezTo>
                    <a:pt x="1" y="47"/>
                    <a:pt x="1" y="47"/>
                    <a:pt x="1" y="47"/>
                  </a:cubicBezTo>
                  <a:cubicBezTo>
                    <a:pt x="0" y="48"/>
                    <a:pt x="0" y="48"/>
                    <a:pt x="1" y="49"/>
                  </a:cubicBezTo>
                  <a:cubicBezTo>
                    <a:pt x="1" y="49"/>
                    <a:pt x="1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9"/>
                    <a:pt x="2" y="49"/>
                    <a:pt x="2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5"/>
                    <a:pt x="6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4"/>
                    <a:pt x="9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4"/>
                    <a:pt x="12" y="43"/>
                    <a:pt x="12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5" y="43"/>
                    <a:pt x="15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7" y="43"/>
                    <a:pt x="18" y="43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0" y="43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6"/>
                  </a:cubicBezTo>
                  <a:cubicBezTo>
                    <a:pt x="21" y="46"/>
                    <a:pt x="21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6" y="42"/>
                    <a:pt x="27" y="41"/>
                    <a:pt x="27" y="41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29" y="39"/>
                    <a:pt x="31" y="39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8"/>
                    <a:pt x="35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7" y="37"/>
                    <a:pt x="38" y="37"/>
                  </a:cubicBezTo>
                  <a:cubicBezTo>
                    <a:pt x="38" y="37"/>
                    <a:pt x="38" y="37"/>
                    <a:pt x="38" y="36"/>
                  </a:cubicBezTo>
                  <a:cubicBezTo>
                    <a:pt x="39" y="36"/>
                    <a:pt x="39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2" y="36"/>
                  </a:cubicBezTo>
                  <a:cubicBezTo>
                    <a:pt x="42" y="36"/>
                    <a:pt x="42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4" y="36"/>
                    <a:pt x="44" y="36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8"/>
                    <a:pt x="44" y="38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7" y="34"/>
                    <a:pt x="47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8" y="33"/>
                    <a:pt x="48" y="33"/>
                    <a:pt x="49" y="33"/>
                  </a:cubicBezTo>
                  <a:cubicBezTo>
                    <a:pt x="49" y="32"/>
                    <a:pt x="50" y="32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2" y="31"/>
                    <a:pt x="53" y="30"/>
                    <a:pt x="55" y="30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8" y="28"/>
                    <a:pt x="60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1" y="28"/>
                    <a:pt x="62" y="28"/>
                    <a:pt x="62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7" y="30"/>
                    <a:pt x="67" y="30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7" y="29"/>
                    <a:pt x="67" y="28"/>
                    <a:pt x="67" y="28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8" y="24"/>
                    <a:pt x="70" y="23"/>
                    <a:pt x="72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4" y="20"/>
                    <a:pt x="75" y="20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8" y="19"/>
                    <a:pt x="78" y="19"/>
                    <a:pt x="79" y="19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80" y="18"/>
                    <a:pt x="80" y="18"/>
                    <a:pt x="81" y="18"/>
                  </a:cubicBezTo>
                  <a:cubicBezTo>
                    <a:pt x="81" y="18"/>
                    <a:pt x="81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3" y="18"/>
                    <a:pt x="83" y="18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8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0"/>
                    <a:pt x="88" y="20"/>
                    <a:pt x="88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8"/>
                    <a:pt x="89" y="18"/>
                    <a:pt x="88" y="17"/>
                  </a:cubicBezTo>
                  <a:cubicBezTo>
                    <a:pt x="87" y="17"/>
                    <a:pt x="87" y="17"/>
                    <a:pt x="87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5"/>
                    <a:pt x="91" y="10"/>
                    <a:pt x="99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7"/>
                    <a:pt x="104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5" y="5"/>
                    <a:pt x="105" y="5"/>
                    <a:pt x="104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32" y="12"/>
                    <a:pt x="32" y="12"/>
                    <a:pt x="32" y="12"/>
                  </a:cubicBezTo>
                  <a:lnTo>
                    <a:pt x="1" y="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590"/>
            <p:cNvSpPr>
              <a:spLocks/>
            </p:cNvSpPr>
            <p:nvPr/>
          </p:nvSpPr>
          <p:spPr bwMode="auto">
            <a:xfrm>
              <a:off x="6020539" y="3205797"/>
              <a:ext cx="41664" cy="90769"/>
            </a:xfrm>
            <a:custGeom>
              <a:avLst/>
              <a:gdLst>
                <a:gd name="T0" fmla="*/ 1 w 18"/>
                <a:gd name="T1" fmla="*/ 0 h 38"/>
                <a:gd name="T2" fmla="*/ 0 w 18"/>
                <a:gd name="T3" fmla="*/ 0 h 38"/>
                <a:gd name="T4" fmla="*/ 1 w 18"/>
                <a:gd name="T5" fmla="*/ 2 h 38"/>
                <a:gd name="T6" fmla="*/ 14 w 18"/>
                <a:gd name="T7" fmla="*/ 19 h 38"/>
                <a:gd name="T8" fmla="*/ 14 w 18"/>
                <a:gd name="T9" fmla="*/ 37 h 38"/>
                <a:gd name="T10" fmla="*/ 17 w 18"/>
                <a:gd name="T11" fmla="*/ 38 h 38"/>
                <a:gd name="T12" fmla="*/ 16 w 18"/>
                <a:gd name="T13" fmla="*/ 18 h 38"/>
                <a:gd name="T14" fmla="*/ 1 w 18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38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7" y="6"/>
                    <a:pt x="11" y="12"/>
                    <a:pt x="14" y="19"/>
                  </a:cubicBezTo>
                  <a:cubicBezTo>
                    <a:pt x="16" y="25"/>
                    <a:pt x="16" y="31"/>
                    <a:pt x="14" y="37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8" y="31"/>
                    <a:pt x="18" y="25"/>
                    <a:pt x="16" y="18"/>
                  </a:cubicBezTo>
                  <a:cubicBezTo>
                    <a:pt x="13" y="10"/>
                    <a:pt x="8" y="4"/>
                    <a:pt x="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591"/>
            <p:cNvSpPr>
              <a:spLocks/>
            </p:cNvSpPr>
            <p:nvPr/>
          </p:nvSpPr>
          <p:spPr bwMode="auto">
            <a:xfrm>
              <a:off x="5993755" y="3193892"/>
              <a:ext cx="7440" cy="7441"/>
            </a:xfrm>
            <a:custGeom>
              <a:avLst/>
              <a:gdLst>
                <a:gd name="T0" fmla="*/ 0 w 3"/>
                <a:gd name="T1" fmla="*/ 0 h 3"/>
                <a:gd name="T2" fmla="*/ 1 w 3"/>
                <a:gd name="T3" fmla="*/ 2 h 3"/>
                <a:gd name="T4" fmla="*/ 1 w 3"/>
                <a:gd name="T5" fmla="*/ 3 h 3"/>
                <a:gd name="T6" fmla="*/ 3 w 3"/>
                <a:gd name="T7" fmla="*/ 3 h 3"/>
                <a:gd name="T8" fmla="*/ 2 w 3"/>
                <a:gd name="T9" fmla="*/ 2 h 3"/>
                <a:gd name="T10" fmla="*/ 2 w 3"/>
                <a:gd name="T11" fmla="*/ 1 h 3"/>
                <a:gd name="T12" fmla="*/ 0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592"/>
            <p:cNvSpPr>
              <a:spLocks/>
            </p:cNvSpPr>
            <p:nvPr/>
          </p:nvSpPr>
          <p:spPr bwMode="auto">
            <a:xfrm>
              <a:off x="5891082" y="3196868"/>
              <a:ext cx="78864" cy="123506"/>
            </a:xfrm>
            <a:custGeom>
              <a:avLst/>
              <a:gdLst>
                <a:gd name="T0" fmla="*/ 28 w 33"/>
                <a:gd name="T1" fmla="*/ 3 h 52"/>
                <a:gd name="T2" fmla="*/ 33 w 33"/>
                <a:gd name="T3" fmla="*/ 2 h 52"/>
                <a:gd name="T4" fmla="*/ 33 w 33"/>
                <a:gd name="T5" fmla="*/ 1 h 52"/>
                <a:gd name="T6" fmla="*/ 32 w 33"/>
                <a:gd name="T7" fmla="*/ 0 h 52"/>
                <a:gd name="T8" fmla="*/ 32 w 33"/>
                <a:gd name="T9" fmla="*/ 0 h 52"/>
                <a:gd name="T10" fmla="*/ 27 w 33"/>
                <a:gd name="T11" fmla="*/ 1 h 52"/>
                <a:gd name="T12" fmla="*/ 6 w 33"/>
                <a:gd name="T13" fmla="*/ 44 h 52"/>
                <a:gd name="T14" fmla="*/ 10 w 33"/>
                <a:gd name="T15" fmla="*/ 52 h 52"/>
                <a:gd name="T16" fmla="*/ 12 w 33"/>
                <a:gd name="T17" fmla="*/ 50 h 52"/>
                <a:gd name="T18" fmla="*/ 9 w 33"/>
                <a:gd name="T19" fmla="*/ 43 h 52"/>
                <a:gd name="T20" fmla="*/ 28 w 33"/>
                <a:gd name="T21" fmla="*/ 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52">
                  <a:moveTo>
                    <a:pt x="28" y="3"/>
                  </a:moveTo>
                  <a:cubicBezTo>
                    <a:pt x="30" y="3"/>
                    <a:pt x="32" y="2"/>
                    <a:pt x="33" y="2"/>
                  </a:cubicBezTo>
                  <a:cubicBezTo>
                    <a:pt x="33" y="2"/>
                    <a:pt x="33" y="2"/>
                    <a:pt x="33" y="1"/>
                  </a:cubicBezTo>
                  <a:cubicBezTo>
                    <a:pt x="32" y="1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29" y="0"/>
                    <a:pt x="27" y="1"/>
                  </a:cubicBezTo>
                  <a:cubicBezTo>
                    <a:pt x="10" y="7"/>
                    <a:pt x="0" y="26"/>
                    <a:pt x="6" y="44"/>
                  </a:cubicBezTo>
                  <a:cubicBezTo>
                    <a:pt x="7" y="47"/>
                    <a:pt x="9" y="49"/>
                    <a:pt x="10" y="52"/>
                  </a:cubicBezTo>
                  <a:cubicBezTo>
                    <a:pt x="11" y="51"/>
                    <a:pt x="11" y="50"/>
                    <a:pt x="12" y="50"/>
                  </a:cubicBezTo>
                  <a:cubicBezTo>
                    <a:pt x="11" y="48"/>
                    <a:pt x="9" y="45"/>
                    <a:pt x="9" y="43"/>
                  </a:cubicBezTo>
                  <a:cubicBezTo>
                    <a:pt x="3" y="26"/>
                    <a:pt x="12" y="9"/>
                    <a:pt x="28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593"/>
            <p:cNvSpPr>
              <a:spLocks/>
            </p:cNvSpPr>
            <p:nvPr/>
          </p:nvSpPr>
          <p:spPr bwMode="auto">
            <a:xfrm>
              <a:off x="5911914" y="3245973"/>
              <a:ext cx="53569" cy="47617"/>
            </a:xfrm>
            <a:custGeom>
              <a:avLst/>
              <a:gdLst>
                <a:gd name="T0" fmla="*/ 22 w 22"/>
                <a:gd name="T1" fmla="*/ 10 h 20"/>
                <a:gd name="T2" fmla="*/ 3 w 22"/>
                <a:gd name="T3" fmla="*/ 0 h 20"/>
                <a:gd name="T4" fmla="*/ 1 w 22"/>
                <a:gd name="T5" fmla="*/ 20 h 20"/>
                <a:gd name="T6" fmla="*/ 16 w 22"/>
                <a:gd name="T7" fmla="*/ 14 h 20"/>
                <a:gd name="T8" fmla="*/ 22 w 2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22" y="1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6"/>
                    <a:pt x="0" y="13"/>
                    <a:pt x="1" y="20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8" y="13"/>
                    <a:pt x="20" y="11"/>
                    <a:pt x="22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594"/>
            <p:cNvSpPr>
              <a:spLocks/>
            </p:cNvSpPr>
            <p:nvPr/>
          </p:nvSpPr>
          <p:spPr bwMode="auto">
            <a:xfrm>
              <a:off x="5922330" y="3210261"/>
              <a:ext cx="52080" cy="55057"/>
            </a:xfrm>
            <a:custGeom>
              <a:avLst/>
              <a:gdLst>
                <a:gd name="T0" fmla="*/ 22 w 22"/>
                <a:gd name="T1" fmla="*/ 22 h 23"/>
                <a:gd name="T2" fmla="*/ 14 w 22"/>
                <a:gd name="T3" fmla="*/ 0 h 23"/>
                <a:gd name="T4" fmla="*/ 0 w 22"/>
                <a:gd name="T5" fmla="*/ 13 h 23"/>
                <a:gd name="T6" fmla="*/ 21 w 22"/>
                <a:gd name="T7" fmla="*/ 23 h 23"/>
                <a:gd name="T8" fmla="*/ 22 w 22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3">
                  <a:moveTo>
                    <a:pt x="22" y="22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8" y="2"/>
                    <a:pt x="3" y="7"/>
                    <a:pt x="0" y="1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2" y="22"/>
                    <a:pt x="22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595"/>
            <p:cNvSpPr>
              <a:spLocks/>
            </p:cNvSpPr>
            <p:nvPr/>
          </p:nvSpPr>
          <p:spPr bwMode="auto">
            <a:xfrm>
              <a:off x="5962507" y="3205797"/>
              <a:ext cx="31248" cy="59521"/>
            </a:xfrm>
            <a:custGeom>
              <a:avLst/>
              <a:gdLst>
                <a:gd name="T0" fmla="*/ 13 w 13"/>
                <a:gd name="T1" fmla="*/ 16 h 25"/>
                <a:gd name="T2" fmla="*/ 8 w 13"/>
                <a:gd name="T3" fmla="*/ 4 h 25"/>
                <a:gd name="T4" fmla="*/ 5 w 13"/>
                <a:gd name="T5" fmla="*/ 2 h 25"/>
                <a:gd name="T6" fmla="*/ 5 w 13"/>
                <a:gd name="T7" fmla="*/ 1 h 25"/>
                <a:gd name="T8" fmla="*/ 4 w 13"/>
                <a:gd name="T9" fmla="*/ 0 h 25"/>
                <a:gd name="T10" fmla="*/ 0 w 13"/>
                <a:gd name="T11" fmla="*/ 1 h 25"/>
                <a:gd name="T12" fmla="*/ 8 w 13"/>
                <a:gd name="T13" fmla="*/ 25 h 25"/>
                <a:gd name="T14" fmla="*/ 13 w 13"/>
                <a:gd name="T15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25">
                  <a:moveTo>
                    <a:pt x="13" y="16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6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0"/>
                    <a:pt x="2" y="1"/>
                    <a:pt x="0" y="1"/>
                  </a:cubicBezTo>
                  <a:cubicBezTo>
                    <a:pt x="8" y="25"/>
                    <a:pt x="8" y="25"/>
                    <a:pt x="8" y="25"/>
                  </a:cubicBezTo>
                  <a:lnTo>
                    <a:pt x="13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596"/>
            <p:cNvSpPr>
              <a:spLocks/>
            </p:cNvSpPr>
            <p:nvPr/>
          </p:nvSpPr>
          <p:spPr bwMode="auto">
            <a:xfrm>
              <a:off x="5996731" y="3205797"/>
              <a:ext cx="5952" cy="16369"/>
            </a:xfrm>
            <a:custGeom>
              <a:avLst/>
              <a:gdLst>
                <a:gd name="T0" fmla="*/ 3 w 3"/>
                <a:gd name="T1" fmla="*/ 6 h 7"/>
                <a:gd name="T2" fmla="*/ 3 w 3"/>
                <a:gd name="T3" fmla="*/ 3 h 7"/>
                <a:gd name="T4" fmla="*/ 2 w 3"/>
                <a:gd name="T5" fmla="*/ 1 h 7"/>
                <a:gd name="T6" fmla="*/ 0 w 3"/>
                <a:gd name="T7" fmla="*/ 0 h 7"/>
                <a:gd name="T8" fmla="*/ 3 w 3"/>
                <a:gd name="T9" fmla="*/ 7 h 7"/>
                <a:gd name="T10" fmla="*/ 3 w 3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7">
                  <a:moveTo>
                    <a:pt x="3" y="6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3" y="7"/>
                    <a:pt x="3" y="7"/>
                    <a:pt x="3" y="7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597"/>
            <p:cNvSpPr>
              <a:spLocks/>
            </p:cNvSpPr>
            <p:nvPr/>
          </p:nvSpPr>
          <p:spPr bwMode="auto">
            <a:xfrm>
              <a:off x="5917866" y="3293590"/>
              <a:ext cx="20832" cy="17856"/>
            </a:xfrm>
            <a:custGeom>
              <a:avLst/>
              <a:gdLst>
                <a:gd name="T0" fmla="*/ 4 w 9"/>
                <a:gd name="T1" fmla="*/ 5 h 7"/>
                <a:gd name="T2" fmla="*/ 9 w 9"/>
                <a:gd name="T3" fmla="*/ 0 h 7"/>
                <a:gd name="T4" fmla="*/ 0 w 9"/>
                <a:gd name="T5" fmla="*/ 3 h 7"/>
                <a:gd name="T6" fmla="*/ 2 w 9"/>
                <a:gd name="T7" fmla="*/ 7 h 7"/>
                <a:gd name="T8" fmla="*/ 4 w 9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4" y="5"/>
                  </a:moveTo>
                  <a:cubicBezTo>
                    <a:pt x="6" y="3"/>
                    <a:pt x="8" y="1"/>
                    <a:pt x="9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2" y="5"/>
                    <a:pt x="2" y="7"/>
                  </a:cubicBezTo>
                  <a:cubicBezTo>
                    <a:pt x="3" y="6"/>
                    <a:pt x="3" y="6"/>
                    <a:pt x="4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598"/>
            <p:cNvSpPr>
              <a:spLocks/>
            </p:cNvSpPr>
            <p:nvPr/>
          </p:nvSpPr>
          <p:spPr bwMode="auto">
            <a:xfrm>
              <a:off x="5990779" y="3253413"/>
              <a:ext cx="10416" cy="14880"/>
            </a:xfrm>
            <a:custGeom>
              <a:avLst/>
              <a:gdLst>
                <a:gd name="T0" fmla="*/ 4 w 4"/>
                <a:gd name="T1" fmla="*/ 4 h 6"/>
                <a:gd name="T2" fmla="*/ 2 w 4"/>
                <a:gd name="T3" fmla="*/ 0 h 6"/>
                <a:gd name="T4" fmla="*/ 0 w 4"/>
                <a:gd name="T5" fmla="*/ 6 h 6"/>
                <a:gd name="T6" fmla="*/ 0 w 4"/>
                <a:gd name="T7" fmla="*/ 6 h 6"/>
                <a:gd name="T8" fmla="*/ 4 w 4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4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599"/>
            <p:cNvSpPr>
              <a:spLocks/>
            </p:cNvSpPr>
            <p:nvPr/>
          </p:nvSpPr>
          <p:spPr bwMode="auto">
            <a:xfrm>
              <a:off x="6022027" y="3217701"/>
              <a:ext cx="23808" cy="38688"/>
            </a:xfrm>
            <a:custGeom>
              <a:avLst/>
              <a:gdLst>
                <a:gd name="T0" fmla="*/ 0 w 10"/>
                <a:gd name="T1" fmla="*/ 0 h 16"/>
                <a:gd name="T2" fmla="*/ 2 w 10"/>
                <a:gd name="T3" fmla="*/ 16 h 16"/>
                <a:gd name="T4" fmla="*/ 10 w 10"/>
                <a:gd name="T5" fmla="*/ 13 h 16"/>
                <a:gd name="T6" fmla="*/ 0 w 1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0" y="0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8"/>
                    <a:pt x="4" y="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600"/>
            <p:cNvSpPr>
              <a:spLocks/>
            </p:cNvSpPr>
            <p:nvPr/>
          </p:nvSpPr>
          <p:spPr bwMode="auto">
            <a:xfrm>
              <a:off x="6002683" y="3269782"/>
              <a:ext cx="2976" cy="2976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601"/>
            <p:cNvSpPr>
              <a:spLocks/>
            </p:cNvSpPr>
            <p:nvPr/>
          </p:nvSpPr>
          <p:spPr bwMode="auto">
            <a:xfrm>
              <a:off x="6026491" y="3256389"/>
              <a:ext cx="23808" cy="35712"/>
            </a:xfrm>
            <a:custGeom>
              <a:avLst/>
              <a:gdLst>
                <a:gd name="T0" fmla="*/ 0 w 10"/>
                <a:gd name="T1" fmla="*/ 3 h 15"/>
                <a:gd name="T2" fmla="*/ 1 w 10"/>
                <a:gd name="T3" fmla="*/ 11 h 15"/>
                <a:gd name="T4" fmla="*/ 1 w 10"/>
                <a:gd name="T5" fmla="*/ 11 h 15"/>
                <a:gd name="T6" fmla="*/ 6 w 10"/>
                <a:gd name="T7" fmla="*/ 13 h 15"/>
                <a:gd name="T8" fmla="*/ 9 w 10"/>
                <a:gd name="T9" fmla="*/ 15 h 15"/>
                <a:gd name="T10" fmla="*/ 9 w 10"/>
                <a:gd name="T11" fmla="*/ 0 h 15"/>
                <a:gd name="T12" fmla="*/ 0 w 10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5">
                  <a:moveTo>
                    <a:pt x="0" y="3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3" y="12"/>
                    <a:pt x="5" y="13"/>
                    <a:pt x="6" y="13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0"/>
                    <a:pt x="10" y="5"/>
                    <a:pt x="9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602"/>
            <p:cNvSpPr>
              <a:spLocks/>
            </p:cNvSpPr>
            <p:nvPr/>
          </p:nvSpPr>
          <p:spPr bwMode="auto">
            <a:xfrm>
              <a:off x="6072620" y="3312934"/>
              <a:ext cx="138385" cy="258915"/>
            </a:xfrm>
            <a:custGeom>
              <a:avLst/>
              <a:gdLst>
                <a:gd name="T0" fmla="*/ 2 w 58"/>
                <a:gd name="T1" fmla="*/ 0 h 108"/>
                <a:gd name="T2" fmla="*/ 1 w 58"/>
                <a:gd name="T3" fmla="*/ 9 h 108"/>
                <a:gd name="T4" fmla="*/ 28 w 58"/>
                <a:gd name="T5" fmla="*/ 21 h 108"/>
                <a:gd name="T6" fmla="*/ 52 w 58"/>
                <a:gd name="T7" fmla="*/ 33 h 108"/>
                <a:gd name="T8" fmla="*/ 51 w 58"/>
                <a:gd name="T9" fmla="*/ 53 h 108"/>
                <a:gd name="T10" fmla="*/ 41 w 58"/>
                <a:gd name="T11" fmla="*/ 83 h 108"/>
                <a:gd name="T12" fmla="*/ 15 w 58"/>
                <a:gd name="T13" fmla="*/ 101 h 108"/>
                <a:gd name="T14" fmla="*/ 15 w 58"/>
                <a:gd name="T15" fmla="*/ 102 h 108"/>
                <a:gd name="T16" fmla="*/ 21 w 58"/>
                <a:gd name="T17" fmla="*/ 108 h 108"/>
                <a:gd name="T18" fmla="*/ 45 w 58"/>
                <a:gd name="T19" fmla="*/ 88 h 108"/>
                <a:gd name="T20" fmla="*/ 57 w 58"/>
                <a:gd name="T21" fmla="*/ 51 h 108"/>
                <a:gd name="T22" fmla="*/ 57 w 58"/>
                <a:gd name="T23" fmla="*/ 26 h 108"/>
                <a:gd name="T24" fmla="*/ 32 w 58"/>
                <a:gd name="T25" fmla="*/ 14 h 108"/>
                <a:gd name="T26" fmla="*/ 2 w 58"/>
                <a:gd name="T2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8" h="108">
                  <a:moveTo>
                    <a:pt x="2" y="0"/>
                  </a:moveTo>
                  <a:cubicBezTo>
                    <a:pt x="1" y="3"/>
                    <a:pt x="0" y="6"/>
                    <a:pt x="1" y="9"/>
                  </a:cubicBezTo>
                  <a:cubicBezTo>
                    <a:pt x="11" y="13"/>
                    <a:pt x="21" y="18"/>
                    <a:pt x="28" y="21"/>
                  </a:cubicBezTo>
                  <a:cubicBezTo>
                    <a:pt x="41" y="26"/>
                    <a:pt x="52" y="32"/>
                    <a:pt x="52" y="33"/>
                  </a:cubicBezTo>
                  <a:cubicBezTo>
                    <a:pt x="53" y="34"/>
                    <a:pt x="53" y="43"/>
                    <a:pt x="51" y="53"/>
                  </a:cubicBezTo>
                  <a:cubicBezTo>
                    <a:pt x="50" y="63"/>
                    <a:pt x="45" y="76"/>
                    <a:pt x="41" y="83"/>
                  </a:cubicBezTo>
                  <a:cubicBezTo>
                    <a:pt x="36" y="89"/>
                    <a:pt x="25" y="97"/>
                    <a:pt x="15" y="101"/>
                  </a:cubicBezTo>
                  <a:cubicBezTo>
                    <a:pt x="15" y="101"/>
                    <a:pt x="15" y="101"/>
                    <a:pt x="15" y="102"/>
                  </a:cubicBezTo>
                  <a:cubicBezTo>
                    <a:pt x="17" y="104"/>
                    <a:pt x="19" y="106"/>
                    <a:pt x="21" y="108"/>
                  </a:cubicBezTo>
                  <a:cubicBezTo>
                    <a:pt x="31" y="103"/>
                    <a:pt x="41" y="94"/>
                    <a:pt x="45" y="88"/>
                  </a:cubicBezTo>
                  <a:cubicBezTo>
                    <a:pt x="50" y="80"/>
                    <a:pt x="56" y="63"/>
                    <a:pt x="57" y="51"/>
                  </a:cubicBezTo>
                  <a:cubicBezTo>
                    <a:pt x="58" y="39"/>
                    <a:pt x="58" y="28"/>
                    <a:pt x="57" y="26"/>
                  </a:cubicBezTo>
                  <a:cubicBezTo>
                    <a:pt x="56" y="25"/>
                    <a:pt x="45" y="19"/>
                    <a:pt x="32" y="14"/>
                  </a:cubicBezTo>
                  <a:cubicBezTo>
                    <a:pt x="24" y="10"/>
                    <a:pt x="12" y="5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603"/>
            <p:cNvSpPr>
              <a:spLocks/>
            </p:cNvSpPr>
            <p:nvPr/>
          </p:nvSpPr>
          <p:spPr bwMode="auto">
            <a:xfrm>
              <a:off x="5752696" y="3272758"/>
              <a:ext cx="358612" cy="608599"/>
            </a:xfrm>
            <a:custGeom>
              <a:avLst/>
              <a:gdLst>
                <a:gd name="T0" fmla="*/ 112 w 150"/>
                <a:gd name="T1" fmla="*/ 137 h 255"/>
                <a:gd name="T2" fmla="*/ 149 w 150"/>
                <a:gd name="T3" fmla="*/ 128 h 255"/>
                <a:gd name="T4" fmla="*/ 150 w 150"/>
                <a:gd name="T5" fmla="*/ 127 h 255"/>
                <a:gd name="T6" fmla="*/ 144 w 150"/>
                <a:gd name="T7" fmla="*/ 120 h 255"/>
                <a:gd name="T8" fmla="*/ 121 w 150"/>
                <a:gd name="T9" fmla="*/ 125 h 255"/>
                <a:gd name="T10" fmla="*/ 105 w 150"/>
                <a:gd name="T11" fmla="*/ 124 h 255"/>
                <a:gd name="T12" fmla="*/ 92 w 150"/>
                <a:gd name="T13" fmla="*/ 119 h 255"/>
                <a:gd name="T14" fmla="*/ 81 w 150"/>
                <a:gd name="T15" fmla="*/ 107 h 255"/>
                <a:gd name="T16" fmla="*/ 67 w 150"/>
                <a:gd name="T17" fmla="*/ 82 h 255"/>
                <a:gd name="T18" fmla="*/ 63 w 150"/>
                <a:gd name="T19" fmla="*/ 50 h 255"/>
                <a:gd name="T20" fmla="*/ 78 w 150"/>
                <a:gd name="T21" fmla="*/ 22 h 255"/>
                <a:gd name="T22" fmla="*/ 92 w 150"/>
                <a:gd name="T23" fmla="*/ 8 h 255"/>
                <a:gd name="T24" fmla="*/ 109 w 150"/>
                <a:gd name="T25" fmla="*/ 15 h 255"/>
                <a:gd name="T26" fmla="*/ 108 w 150"/>
                <a:gd name="T27" fmla="*/ 6 h 255"/>
                <a:gd name="T28" fmla="*/ 108 w 150"/>
                <a:gd name="T29" fmla="*/ 5 h 255"/>
                <a:gd name="T30" fmla="*/ 94 w 150"/>
                <a:gd name="T31" fmla="*/ 0 h 255"/>
                <a:gd name="T32" fmla="*/ 94 w 150"/>
                <a:gd name="T33" fmla="*/ 0 h 255"/>
                <a:gd name="T34" fmla="*/ 76 w 150"/>
                <a:gd name="T35" fmla="*/ 17 h 255"/>
                <a:gd name="T36" fmla="*/ 56 w 150"/>
                <a:gd name="T37" fmla="*/ 50 h 255"/>
                <a:gd name="T38" fmla="*/ 60 w 150"/>
                <a:gd name="T39" fmla="*/ 88 h 255"/>
                <a:gd name="T40" fmla="*/ 78 w 150"/>
                <a:gd name="T41" fmla="*/ 122 h 255"/>
                <a:gd name="T42" fmla="*/ 72 w 150"/>
                <a:gd name="T43" fmla="*/ 172 h 255"/>
                <a:gd name="T44" fmla="*/ 45 w 150"/>
                <a:gd name="T45" fmla="*/ 214 h 255"/>
                <a:gd name="T46" fmla="*/ 32 w 150"/>
                <a:gd name="T47" fmla="*/ 216 h 255"/>
                <a:gd name="T48" fmla="*/ 18 w 150"/>
                <a:gd name="T49" fmla="*/ 214 h 255"/>
                <a:gd name="T50" fmla="*/ 3 w 150"/>
                <a:gd name="T51" fmla="*/ 212 h 255"/>
                <a:gd name="T52" fmla="*/ 1 w 150"/>
                <a:gd name="T53" fmla="*/ 213 h 255"/>
                <a:gd name="T54" fmla="*/ 24 w 150"/>
                <a:gd name="T55" fmla="*/ 225 h 255"/>
                <a:gd name="T56" fmla="*/ 72 w 150"/>
                <a:gd name="T57" fmla="*/ 246 h 255"/>
                <a:gd name="T58" fmla="*/ 96 w 150"/>
                <a:gd name="T59" fmla="*/ 255 h 255"/>
                <a:gd name="T60" fmla="*/ 97 w 150"/>
                <a:gd name="T61" fmla="*/ 255 h 255"/>
                <a:gd name="T62" fmla="*/ 84 w 150"/>
                <a:gd name="T63" fmla="*/ 243 h 255"/>
                <a:gd name="T64" fmla="*/ 66 w 150"/>
                <a:gd name="T65" fmla="*/ 223 h 255"/>
                <a:gd name="T66" fmla="*/ 79 w 150"/>
                <a:gd name="T67" fmla="*/ 175 h 255"/>
                <a:gd name="T68" fmla="*/ 112 w 150"/>
                <a:gd name="T69" fmla="*/ 13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0" h="255">
                  <a:moveTo>
                    <a:pt x="112" y="137"/>
                  </a:moveTo>
                  <a:cubicBezTo>
                    <a:pt x="121" y="137"/>
                    <a:pt x="137" y="133"/>
                    <a:pt x="149" y="128"/>
                  </a:cubicBezTo>
                  <a:cubicBezTo>
                    <a:pt x="149" y="128"/>
                    <a:pt x="150" y="127"/>
                    <a:pt x="150" y="127"/>
                  </a:cubicBezTo>
                  <a:cubicBezTo>
                    <a:pt x="149" y="125"/>
                    <a:pt x="146" y="123"/>
                    <a:pt x="144" y="120"/>
                  </a:cubicBezTo>
                  <a:cubicBezTo>
                    <a:pt x="135" y="123"/>
                    <a:pt x="125" y="125"/>
                    <a:pt x="121" y="125"/>
                  </a:cubicBezTo>
                  <a:cubicBezTo>
                    <a:pt x="116" y="125"/>
                    <a:pt x="109" y="125"/>
                    <a:pt x="105" y="124"/>
                  </a:cubicBezTo>
                  <a:cubicBezTo>
                    <a:pt x="101" y="123"/>
                    <a:pt x="95" y="121"/>
                    <a:pt x="92" y="119"/>
                  </a:cubicBezTo>
                  <a:cubicBezTo>
                    <a:pt x="89" y="116"/>
                    <a:pt x="84" y="111"/>
                    <a:pt x="81" y="107"/>
                  </a:cubicBezTo>
                  <a:cubicBezTo>
                    <a:pt x="77" y="104"/>
                    <a:pt x="71" y="92"/>
                    <a:pt x="67" y="82"/>
                  </a:cubicBezTo>
                  <a:cubicBezTo>
                    <a:pt x="63" y="72"/>
                    <a:pt x="61" y="58"/>
                    <a:pt x="63" y="50"/>
                  </a:cubicBezTo>
                  <a:cubicBezTo>
                    <a:pt x="65" y="43"/>
                    <a:pt x="72" y="30"/>
                    <a:pt x="78" y="22"/>
                  </a:cubicBezTo>
                  <a:cubicBezTo>
                    <a:pt x="84" y="15"/>
                    <a:pt x="91" y="8"/>
                    <a:pt x="92" y="8"/>
                  </a:cubicBezTo>
                  <a:cubicBezTo>
                    <a:pt x="93" y="8"/>
                    <a:pt x="100" y="11"/>
                    <a:pt x="109" y="1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1" y="2"/>
                    <a:pt x="95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2" y="1"/>
                    <a:pt x="84" y="8"/>
                    <a:pt x="76" y="17"/>
                  </a:cubicBezTo>
                  <a:cubicBezTo>
                    <a:pt x="68" y="26"/>
                    <a:pt x="59" y="41"/>
                    <a:pt x="56" y="50"/>
                  </a:cubicBezTo>
                  <a:cubicBezTo>
                    <a:pt x="54" y="60"/>
                    <a:pt x="55" y="77"/>
                    <a:pt x="60" y="88"/>
                  </a:cubicBezTo>
                  <a:cubicBezTo>
                    <a:pt x="64" y="100"/>
                    <a:pt x="72" y="115"/>
                    <a:pt x="78" y="122"/>
                  </a:cubicBezTo>
                  <a:cubicBezTo>
                    <a:pt x="83" y="128"/>
                    <a:pt x="81" y="151"/>
                    <a:pt x="72" y="172"/>
                  </a:cubicBezTo>
                  <a:cubicBezTo>
                    <a:pt x="62" y="193"/>
                    <a:pt x="50" y="212"/>
                    <a:pt x="45" y="214"/>
                  </a:cubicBezTo>
                  <a:cubicBezTo>
                    <a:pt x="42" y="215"/>
                    <a:pt x="37" y="216"/>
                    <a:pt x="32" y="216"/>
                  </a:cubicBezTo>
                  <a:cubicBezTo>
                    <a:pt x="27" y="216"/>
                    <a:pt x="22" y="215"/>
                    <a:pt x="18" y="214"/>
                  </a:cubicBezTo>
                  <a:cubicBezTo>
                    <a:pt x="12" y="213"/>
                    <a:pt x="6" y="212"/>
                    <a:pt x="3" y="212"/>
                  </a:cubicBezTo>
                  <a:cubicBezTo>
                    <a:pt x="2" y="212"/>
                    <a:pt x="1" y="212"/>
                    <a:pt x="1" y="213"/>
                  </a:cubicBezTo>
                  <a:cubicBezTo>
                    <a:pt x="0" y="214"/>
                    <a:pt x="11" y="219"/>
                    <a:pt x="24" y="225"/>
                  </a:cubicBezTo>
                  <a:cubicBezTo>
                    <a:pt x="37" y="231"/>
                    <a:pt x="59" y="241"/>
                    <a:pt x="72" y="246"/>
                  </a:cubicBezTo>
                  <a:cubicBezTo>
                    <a:pt x="84" y="252"/>
                    <a:pt x="94" y="255"/>
                    <a:pt x="96" y="255"/>
                  </a:cubicBezTo>
                  <a:cubicBezTo>
                    <a:pt x="96" y="255"/>
                    <a:pt x="97" y="255"/>
                    <a:pt x="97" y="255"/>
                  </a:cubicBezTo>
                  <a:cubicBezTo>
                    <a:pt x="97" y="254"/>
                    <a:pt x="91" y="249"/>
                    <a:pt x="84" y="243"/>
                  </a:cubicBezTo>
                  <a:cubicBezTo>
                    <a:pt x="76" y="238"/>
                    <a:pt x="68" y="229"/>
                    <a:pt x="66" y="223"/>
                  </a:cubicBezTo>
                  <a:cubicBezTo>
                    <a:pt x="64" y="218"/>
                    <a:pt x="70" y="196"/>
                    <a:pt x="79" y="175"/>
                  </a:cubicBezTo>
                  <a:cubicBezTo>
                    <a:pt x="89" y="154"/>
                    <a:pt x="104" y="137"/>
                    <a:pt x="112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604"/>
            <p:cNvSpPr>
              <a:spLocks/>
            </p:cNvSpPr>
            <p:nvPr/>
          </p:nvSpPr>
          <p:spPr bwMode="auto">
            <a:xfrm>
              <a:off x="6033932" y="3296566"/>
              <a:ext cx="22320" cy="28273"/>
            </a:xfrm>
            <a:custGeom>
              <a:avLst/>
              <a:gdLst>
                <a:gd name="T0" fmla="*/ 2 w 9"/>
                <a:gd name="T1" fmla="*/ 0 h 12"/>
                <a:gd name="T2" fmla="*/ 0 w 9"/>
                <a:gd name="T3" fmla="*/ 0 h 12"/>
                <a:gd name="T4" fmla="*/ 5 w 9"/>
                <a:gd name="T5" fmla="*/ 11 h 12"/>
                <a:gd name="T6" fmla="*/ 9 w 9"/>
                <a:gd name="T7" fmla="*/ 12 h 12"/>
                <a:gd name="T8" fmla="*/ 9 w 9"/>
                <a:gd name="T9" fmla="*/ 4 h 12"/>
                <a:gd name="T10" fmla="*/ 2 w 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7" y="12"/>
                    <a:pt x="9" y="12"/>
                  </a:cubicBezTo>
                  <a:cubicBezTo>
                    <a:pt x="8" y="9"/>
                    <a:pt x="8" y="6"/>
                    <a:pt x="9" y="4"/>
                  </a:cubicBezTo>
                  <a:cubicBezTo>
                    <a:pt x="7" y="2"/>
                    <a:pt x="4" y="1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605"/>
            <p:cNvSpPr>
              <a:spLocks/>
            </p:cNvSpPr>
            <p:nvPr/>
          </p:nvSpPr>
          <p:spPr bwMode="auto">
            <a:xfrm>
              <a:off x="5990779" y="3052531"/>
              <a:ext cx="31248" cy="215763"/>
            </a:xfrm>
            <a:custGeom>
              <a:avLst/>
              <a:gdLst>
                <a:gd name="T0" fmla="*/ 9 w 13"/>
                <a:gd name="T1" fmla="*/ 42 h 90"/>
                <a:gd name="T2" fmla="*/ 4 w 13"/>
                <a:gd name="T3" fmla="*/ 2 h 90"/>
                <a:gd name="T4" fmla="*/ 0 w 13"/>
                <a:gd name="T5" fmla="*/ 2 h 90"/>
                <a:gd name="T6" fmla="*/ 4 w 13"/>
                <a:gd name="T7" fmla="*/ 41 h 90"/>
                <a:gd name="T8" fmla="*/ 4 w 13"/>
                <a:gd name="T9" fmla="*/ 44 h 90"/>
                <a:gd name="T10" fmla="*/ 5 w 13"/>
                <a:gd name="T11" fmla="*/ 44 h 90"/>
                <a:gd name="T12" fmla="*/ 3 w 13"/>
                <a:gd name="T13" fmla="*/ 46 h 90"/>
                <a:gd name="T14" fmla="*/ 5 w 13"/>
                <a:gd name="T15" fmla="*/ 47 h 90"/>
                <a:gd name="T16" fmla="*/ 4 w 13"/>
                <a:gd name="T17" fmla="*/ 47 h 90"/>
                <a:gd name="T18" fmla="*/ 5 w 13"/>
                <a:gd name="T19" fmla="*/ 50 h 90"/>
                <a:gd name="T20" fmla="*/ 5 w 13"/>
                <a:gd name="T21" fmla="*/ 50 h 90"/>
                <a:gd name="T22" fmla="*/ 4 w 13"/>
                <a:gd name="T23" fmla="*/ 52 h 90"/>
                <a:gd name="T24" fmla="*/ 6 w 13"/>
                <a:gd name="T25" fmla="*/ 53 h 90"/>
                <a:gd name="T26" fmla="*/ 5 w 13"/>
                <a:gd name="T27" fmla="*/ 53 h 90"/>
                <a:gd name="T28" fmla="*/ 5 w 13"/>
                <a:gd name="T29" fmla="*/ 56 h 90"/>
                <a:gd name="T30" fmla="*/ 6 w 13"/>
                <a:gd name="T31" fmla="*/ 56 h 90"/>
                <a:gd name="T32" fmla="*/ 5 w 13"/>
                <a:gd name="T33" fmla="*/ 58 h 90"/>
                <a:gd name="T34" fmla="*/ 6 w 13"/>
                <a:gd name="T35" fmla="*/ 59 h 90"/>
                <a:gd name="T36" fmla="*/ 6 w 13"/>
                <a:gd name="T37" fmla="*/ 60 h 90"/>
                <a:gd name="T38" fmla="*/ 6 w 13"/>
                <a:gd name="T39" fmla="*/ 62 h 90"/>
                <a:gd name="T40" fmla="*/ 6 w 13"/>
                <a:gd name="T41" fmla="*/ 62 h 90"/>
                <a:gd name="T42" fmla="*/ 5 w 13"/>
                <a:gd name="T43" fmla="*/ 64 h 90"/>
                <a:gd name="T44" fmla="*/ 7 w 13"/>
                <a:gd name="T45" fmla="*/ 65 h 90"/>
                <a:gd name="T46" fmla="*/ 13 w 13"/>
                <a:gd name="T47" fmla="*/ 90 h 90"/>
                <a:gd name="T48" fmla="*/ 11 w 13"/>
                <a:gd name="T49" fmla="*/ 63 h 90"/>
                <a:gd name="T50" fmla="*/ 11 w 13"/>
                <a:gd name="T51" fmla="*/ 61 h 90"/>
                <a:gd name="T52" fmla="*/ 10 w 13"/>
                <a:gd name="T53" fmla="*/ 60 h 90"/>
                <a:gd name="T54" fmla="*/ 11 w 13"/>
                <a:gd name="T55" fmla="*/ 59 h 90"/>
                <a:gd name="T56" fmla="*/ 10 w 13"/>
                <a:gd name="T57" fmla="*/ 57 h 90"/>
                <a:gd name="T58" fmla="*/ 10 w 13"/>
                <a:gd name="T59" fmla="*/ 57 h 90"/>
                <a:gd name="T60" fmla="*/ 10 w 13"/>
                <a:gd name="T61" fmla="*/ 54 h 90"/>
                <a:gd name="T62" fmla="*/ 10 w 13"/>
                <a:gd name="T63" fmla="*/ 54 h 90"/>
                <a:gd name="T64" fmla="*/ 11 w 13"/>
                <a:gd name="T65" fmla="*/ 53 h 90"/>
                <a:gd name="T66" fmla="*/ 9 w 13"/>
                <a:gd name="T67" fmla="*/ 51 h 90"/>
                <a:gd name="T68" fmla="*/ 10 w 13"/>
                <a:gd name="T69" fmla="*/ 51 h 90"/>
                <a:gd name="T70" fmla="*/ 9 w 13"/>
                <a:gd name="T71" fmla="*/ 48 h 90"/>
                <a:gd name="T72" fmla="*/ 9 w 13"/>
                <a:gd name="T73" fmla="*/ 48 h 90"/>
                <a:gd name="T74" fmla="*/ 10 w 13"/>
                <a:gd name="T75" fmla="*/ 46 h 90"/>
                <a:gd name="T76" fmla="*/ 9 w 13"/>
                <a:gd name="T77" fmla="*/ 45 h 90"/>
                <a:gd name="T78" fmla="*/ 9 w 13"/>
                <a:gd name="T79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" h="90">
                  <a:moveTo>
                    <a:pt x="10" y="43"/>
                  </a:moveTo>
                  <a:cubicBezTo>
                    <a:pt x="10" y="43"/>
                    <a:pt x="9" y="42"/>
                    <a:pt x="9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3" y="41"/>
                    <a:pt x="3" y="42"/>
                    <a:pt x="3" y="42"/>
                  </a:cubicBezTo>
                  <a:cubicBezTo>
                    <a:pt x="3" y="43"/>
                    <a:pt x="3" y="44"/>
                    <a:pt x="4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3" y="45"/>
                    <a:pt x="3" y="46"/>
                  </a:cubicBezTo>
                  <a:cubicBezTo>
                    <a:pt x="3" y="46"/>
                    <a:pt x="4" y="47"/>
                    <a:pt x="4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8"/>
                    <a:pt x="4" y="48"/>
                    <a:pt x="4" y="49"/>
                  </a:cubicBezTo>
                  <a:cubicBezTo>
                    <a:pt x="4" y="49"/>
                    <a:pt x="4" y="50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4" y="51"/>
                    <a:pt x="4" y="51"/>
                    <a:pt x="4" y="52"/>
                  </a:cubicBezTo>
                  <a:cubicBezTo>
                    <a:pt x="4" y="52"/>
                    <a:pt x="4" y="53"/>
                    <a:pt x="5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4"/>
                    <a:pt x="4" y="54"/>
                    <a:pt x="4" y="55"/>
                  </a:cubicBezTo>
                  <a:cubicBezTo>
                    <a:pt x="4" y="55"/>
                    <a:pt x="5" y="56"/>
                    <a:pt x="5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7"/>
                    <a:pt x="5" y="58"/>
                  </a:cubicBezTo>
                  <a:cubicBezTo>
                    <a:pt x="5" y="58"/>
                    <a:pt x="5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60"/>
                    <a:pt x="5" y="60"/>
                    <a:pt x="5" y="61"/>
                  </a:cubicBezTo>
                  <a:cubicBezTo>
                    <a:pt x="5" y="61"/>
                    <a:pt x="5" y="62"/>
                    <a:pt x="6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6" y="63"/>
                    <a:pt x="5" y="63"/>
                    <a:pt x="5" y="64"/>
                  </a:cubicBezTo>
                  <a:cubicBezTo>
                    <a:pt x="5" y="64"/>
                    <a:pt x="6" y="65"/>
                    <a:pt x="6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3"/>
                    <a:pt x="12" y="62"/>
                    <a:pt x="12" y="62"/>
                  </a:cubicBezTo>
                  <a:cubicBezTo>
                    <a:pt x="12" y="61"/>
                    <a:pt x="11" y="61"/>
                    <a:pt x="11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0"/>
                    <a:pt x="11" y="59"/>
                    <a:pt x="11" y="59"/>
                  </a:cubicBezTo>
                  <a:cubicBezTo>
                    <a:pt x="11" y="58"/>
                    <a:pt x="11" y="58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1" y="57"/>
                    <a:pt x="11" y="56"/>
                    <a:pt x="11" y="56"/>
                  </a:cubicBezTo>
                  <a:cubicBezTo>
                    <a:pt x="11" y="55"/>
                    <a:pt x="11" y="55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1" y="53"/>
                    <a:pt x="11" y="53"/>
                  </a:cubicBezTo>
                  <a:cubicBezTo>
                    <a:pt x="11" y="52"/>
                    <a:pt x="10" y="52"/>
                    <a:pt x="10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0"/>
                    <a:pt x="10" y="49"/>
                  </a:cubicBezTo>
                  <a:cubicBezTo>
                    <a:pt x="10" y="49"/>
                    <a:pt x="10" y="48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0" y="48"/>
                    <a:pt x="10" y="47"/>
                    <a:pt x="10" y="46"/>
                  </a:cubicBezTo>
                  <a:cubicBezTo>
                    <a:pt x="10" y="46"/>
                    <a:pt x="10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0" y="44"/>
                    <a:pt x="10" y="44"/>
                    <a:pt x="10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606"/>
            <p:cNvSpPr>
              <a:spLocks/>
            </p:cNvSpPr>
            <p:nvPr/>
          </p:nvSpPr>
          <p:spPr bwMode="auto">
            <a:xfrm>
              <a:off x="5834537" y="3143300"/>
              <a:ext cx="266354" cy="418133"/>
            </a:xfrm>
            <a:custGeom>
              <a:avLst/>
              <a:gdLst>
                <a:gd name="T0" fmla="*/ 50 w 112"/>
                <a:gd name="T1" fmla="*/ 9 h 175"/>
                <a:gd name="T2" fmla="*/ 2 w 112"/>
                <a:gd name="T3" fmla="*/ 0 h 175"/>
                <a:gd name="T4" fmla="*/ 2 w 112"/>
                <a:gd name="T5" fmla="*/ 4 h 175"/>
                <a:gd name="T6" fmla="*/ 47 w 112"/>
                <a:gd name="T7" fmla="*/ 14 h 175"/>
                <a:gd name="T8" fmla="*/ 49 w 112"/>
                <a:gd name="T9" fmla="*/ 13 h 175"/>
                <a:gd name="T10" fmla="*/ 49 w 112"/>
                <a:gd name="T11" fmla="*/ 14 h 175"/>
                <a:gd name="T12" fmla="*/ 51 w 112"/>
                <a:gd name="T13" fmla="*/ 15 h 175"/>
                <a:gd name="T14" fmla="*/ 52 w 112"/>
                <a:gd name="T15" fmla="*/ 15 h 175"/>
                <a:gd name="T16" fmla="*/ 54 w 112"/>
                <a:gd name="T17" fmla="*/ 16 h 175"/>
                <a:gd name="T18" fmla="*/ 54 w 112"/>
                <a:gd name="T19" fmla="*/ 16 h 175"/>
                <a:gd name="T20" fmla="*/ 56 w 112"/>
                <a:gd name="T21" fmla="*/ 18 h 175"/>
                <a:gd name="T22" fmla="*/ 56 w 112"/>
                <a:gd name="T23" fmla="*/ 18 h 175"/>
                <a:gd name="T24" fmla="*/ 58 w 112"/>
                <a:gd name="T25" fmla="*/ 20 h 175"/>
                <a:gd name="T26" fmla="*/ 58 w 112"/>
                <a:gd name="T27" fmla="*/ 21 h 175"/>
                <a:gd name="T28" fmla="*/ 60 w 112"/>
                <a:gd name="T29" fmla="*/ 23 h 175"/>
                <a:gd name="T30" fmla="*/ 60 w 112"/>
                <a:gd name="T31" fmla="*/ 23 h 175"/>
                <a:gd name="T32" fmla="*/ 61 w 112"/>
                <a:gd name="T33" fmla="*/ 26 h 175"/>
                <a:gd name="T34" fmla="*/ 61 w 112"/>
                <a:gd name="T35" fmla="*/ 26 h 175"/>
                <a:gd name="T36" fmla="*/ 62 w 112"/>
                <a:gd name="T37" fmla="*/ 29 h 175"/>
                <a:gd name="T38" fmla="*/ 63 w 112"/>
                <a:gd name="T39" fmla="*/ 28 h 175"/>
                <a:gd name="T40" fmla="*/ 92 w 112"/>
                <a:gd name="T41" fmla="*/ 102 h 175"/>
                <a:gd name="T42" fmla="*/ 86 w 112"/>
                <a:gd name="T43" fmla="*/ 102 h 175"/>
                <a:gd name="T44" fmla="*/ 82 w 112"/>
                <a:gd name="T45" fmla="*/ 77 h 175"/>
                <a:gd name="T46" fmla="*/ 80 w 112"/>
                <a:gd name="T47" fmla="*/ 102 h 175"/>
                <a:gd name="T48" fmla="*/ 35 w 112"/>
                <a:gd name="T49" fmla="*/ 104 h 175"/>
                <a:gd name="T50" fmla="*/ 38 w 112"/>
                <a:gd name="T51" fmla="*/ 136 h 175"/>
                <a:gd name="T52" fmla="*/ 60 w 112"/>
                <a:gd name="T53" fmla="*/ 169 h 175"/>
                <a:gd name="T54" fmla="*/ 87 w 112"/>
                <a:gd name="T55" fmla="*/ 175 h 175"/>
                <a:gd name="T56" fmla="*/ 91 w 112"/>
                <a:gd name="T57" fmla="*/ 137 h 175"/>
                <a:gd name="T58" fmla="*/ 108 w 112"/>
                <a:gd name="T59" fmla="*/ 109 h 175"/>
                <a:gd name="T60" fmla="*/ 100 w 112"/>
                <a:gd name="T61" fmla="*/ 102 h 175"/>
                <a:gd name="T62" fmla="*/ 66 w 112"/>
                <a:gd name="T63" fmla="*/ 25 h 175"/>
                <a:gd name="T64" fmla="*/ 66 w 112"/>
                <a:gd name="T65" fmla="*/ 23 h 175"/>
                <a:gd name="T66" fmla="*/ 64 w 112"/>
                <a:gd name="T67" fmla="*/ 23 h 175"/>
                <a:gd name="T68" fmla="*/ 64 w 112"/>
                <a:gd name="T69" fmla="*/ 22 h 175"/>
                <a:gd name="T70" fmla="*/ 63 w 112"/>
                <a:gd name="T71" fmla="*/ 20 h 175"/>
                <a:gd name="T72" fmla="*/ 63 w 112"/>
                <a:gd name="T73" fmla="*/ 19 h 175"/>
                <a:gd name="T74" fmla="*/ 61 w 112"/>
                <a:gd name="T75" fmla="*/ 17 h 175"/>
                <a:gd name="T76" fmla="*/ 61 w 112"/>
                <a:gd name="T77" fmla="*/ 16 h 175"/>
                <a:gd name="T78" fmla="*/ 59 w 112"/>
                <a:gd name="T79" fmla="*/ 14 h 175"/>
                <a:gd name="T80" fmla="*/ 58 w 112"/>
                <a:gd name="T81" fmla="*/ 14 h 175"/>
                <a:gd name="T82" fmla="*/ 58 w 112"/>
                <a:gd name="T83" fmla="*/ 12 h 175"/>
                <a:gd name="T84" fmla="*/ 55 w 112"/>
                <a:gd name="T85" fmla="*/ 13 h 175"/>
                <a:gd name="T86" fmla="*/ 55 w 112"/>
                <a:gd name="T87" fmla="*/ 10 h 175"/>
                <a:gd name="T88" fmla="*/ 52 w 112"/>
                <a:gd name="T89" fmla="*/ 11 h 175"/>
                <a:gd name="T90" fmla="*/ 51 w 112"/>
                <a:gd name="T91" fmla="*/ 9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2" h="175">
                  <a:moveTo>
                    <a:pt x="51" y="9"/>
                  </a:moveTo>
                  <a:cubicBezTo>
                    <a:pt x="51" y="8"/>
                    <a:pt x="50" y="8"/>
                    <a:pt x="50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4"/>
                    <a:pt x="47" y="14"/>
                  </a:cubicBezTo>
                  <a:cubicBezTo>
                    <a:pt x="47" y="14"/>
                    <a:pt x="48" y="14"/>
                    <a:pt x="48" y="14"/>
                  </a:cubicBezTo>
                  <a:cubicBezTo>
                    <a:pt x="48" y="13"/>
                    <a:pt x="48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4"/>
                  </a:cubicBezTo>
                  <a:cubicBezTo>
                    <a:pt x="49" y="14"/>
                    <a:pt x="49" y="15"/>
                    <a:pt x="50" y="15"/>
                  </a:cubicBezTo>
                  <a:cubicBezTo>
                    <a:pt x="50" y="15"/>
                    <a:pt x="51" y="15"/>
                    <a:pt x="51" y="15"/>
                  </a:cubicBezTo>
                  <a:cubicBezTo>
                    <a:pt x="51" y="15"/>
                    <a:pt x="52" y="14"/>
                    <a:pt x="52" y="14"/>
                  </a:cubicBezTo>
                  <a:cubicBezTo>
                    <a:pt x="52" y="14"/>
                    <a:pt x="52" y="14"/>
                    <a:pt x="52" y="15"/>
                  </a:cubicBezTo>
                  <a:cubicBezTo>
                    <a:pt x="52" y="15"/>
                    <a:pt x="52" y="16"/>
                    <a:pt x="52" y="16"/>
                  </a:cubicBezTo>
                  <a:cubicBezTo>
                    <a:pt x="53" y="16"/>
                    <a:pt x="53" y="17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4" y="16"/>
                  </a:cubicBezTo>
                  <a:cubicBezTo>
                    <a:pt x="54" y="17"/>
                    <a:pt x="54" y="17"/>
                    <a:pt x="55" y="18"/>
                  </a:cubicBezTo>
                  <a:cubicBezTo>
                    <a:pt x="55" y="18"/>
                    <a:pt x="56" y="18"/>
                    <a:pt x="56" y="18"/>
                  </a:cubicBezTo>
                  <a:cubicBezTo>
                    <a:pt x="56" y="18"/>
                    <a:pt x="57" y="18"/>
                    <a:pt x="57" y="18"/>
                  </a:cubicBezTo>
                  <a:cubicBezTo>
                    <a:pt x="57" y="18"/>
                    <a:pt x="57" y="18"/>
                    <a:pt x="56" y="18"/>
                  </a:cubicBezTo>
                  <a:cubicBezTo>
                    <a:pt x="56" y="19"/>
                    <a:pt x="56" y="20"/>
                    <a:pt x="57" y="20"/>
                  </a:cubicBezTo>
                  <a:cubicBezTo>
                    <a:pt x="57" y="20"/>
                    <a:pt x="58" y="21"/>
                    <a:pt x="58" y="20"/>
                  </a:cubicBezTo>
                  <a:cubicBezTo>
                    <a:pt x="58" y="20"/>
                    <a:pt x="58" y="20"/>
                    <a:pt x="59" y="20"/>
                  </a:cubicBezTo>
                  <a:cubicBezTo>
                    <a:pt x="59" y="20"/>
                    <a:pt x="58" y="21"/>
                    <a:pt x="58" y="21"/>
                  </a:cubicBezTo>
                  <a:cubicBezTo>
                    <a:pt x="58" y="21"/>
                    <a:pt x="58" y="22"/>
                    <a:pt x="58" y="22"/>
                  </a:cubicBezTo>
                  <a:cubicBezTo>
                    <a:pt x="59" y="23"/>
                    <a:pt x="59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9" y="24"/>
                    <a:pt x="59" y="25"/>
                    <a:pt x="60" y="25"/>
                  </a:cubicBezTo>
                  <a:cubicBezTo>
                    <a:pt x="60" y="25"/>
                    <a:pt x="60" y="26"/>
                    <a:pt x="61" y="26"/>
                  </a:cubicBezTo>
                  <a:cubicBezTo>
                    <a:pt x="61" y="26"/>
                    <a:pt x="61" y="26"/>
                    <a:pt x="62" y="26"/>
                  </a:cubicBezTo>
                  <a:cubicBezTo>
                    <a:pt x="62" y="26"/>
                    <a:pt x="61" y="26"/>
                    <a:pt x="61" y="26"/>
                  </a:cubicBezTo>
                  <a:cubicBezTo>
                    <a:pt x="61" y="27"/>
                    <a:pt x="61" y="27"/>
                    <a:pt x="61" y="28"/>
                  </a:cubicBezTo>
                  <a:cubicBezTo>
                    <a:pt x="61" y="28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94" y="102"/>
                    <a:pt x="94" y="102"/>
                    <a:pt x="94" y="102"/>
                  </a:cubicBezTo>
                  <a:cubicBezTo>
                    <a:pt x="94" y="102"/>
                    <a:pt x="93" y="102"/>
                    <a:pt x="92" y="102"/>
                  </a:cubicBezTo>
                  <a:cubicBezTo>
                    <a:pt x="91" y="102"/>
                    <a:pt x="89" y="102"/>
                    <a:pt x="87" y="102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2"/>
                    <a:pt x="85" y="102"/>
                    <a:pt x="84" y="102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0" y="102"/>
                    <a:pt x="79" y="102"/>
                    <a:pt x="79" y="102"/>
                  </a:cubicBezTo>
                  <a:cubicBezTo>
                    <a:pt x="54" y="102"/>
                    <a:pt x="35" y="103"/>
                    <a:pt x="35" y="104"/>
                  </a:cubicBezTo>
                  <a:cubicBezTo>
                    <a:pt x="35" y="105"/>
                    <a:pt x="34" y="109"/>
                    <a:pt x="33" y="112"/>
                  </a:cubicBezTo>
                  <a:cubicBezTo>
                    <a:pt x="32" y="116"/>
                    <a:pt x="34" y="127"/>
                    <a:pt x="38" y="136"/>
                  </a:cubicBezTo>
                  <a:cubicBezTo>
                    <a:pt x="42" y="145"/>
                    <a:pt x="47" y="155"/>
                    <a:pt x="50" y="159"/>
                  </a:cubicBezTo>
                  <a:cubicBezTo>
                    <a:pt x="53" y="162"/>
                    <a:pt x="57" y="167"/>
                    <a:pt x="60" y="169"/>
                  </a:cubicBezTo>
                  <a:cubicBezTo>
                    <a:pt x="63" y="171"/>
                    <a:pt x="69" y="173"/>
                    <a:pt x="72" y="174"/>
                  </a:cubicBezTo>
                  <a:cubicBezTo>
                    <a:pt x="76" y="175"/>
                    <a:pt x="82" y="175"/>
                    <a:pt x="87" y="175"/>
                  </a:cubicBezTo>
                  <a:cubicBezTo>
                    <a:pt x="90" y="175"/>
                    <a:pt x="98" y="173"/>
                    <a:pt x="106" y="170"/>
                  </a:cubicBezTo>
                  <a:cubicBezTo>
                    <a:pt x="96" y="160"/>
                    <a:pt x="86" y="147"/>
                    <a:pt x="91" y="137"/>
                  </a:cubicBezTo>
                  <a:cubicBezTo>
                    <a:pt x="93" y="133"/>
                    <a:pt x="97" y="131"/>
                    <a:pt x="100" y="129"/>
                  </a:cubicBezTo>
                  <a:cubicBezTo>
                    <a:pt x="107" y="124"/>
                    <a:pt x="112" y="121"/>
                    <a:pt x="108" y="109"/>
                  </a:cubicBezTo>
                  <a:cubicBezTo>
                    <a:pt x="107" y="107"/>
                    <a:pt x="105" y="105"/>
                    <a:pt x="104" y="102"/>
                  </a:cubicBezTo>
                  <a:cubicBezTo>
                    <a:pt x="103" y="102"/>
                    <a:pt x="101" y="102"/>
                    <a:pt x="100" y="102"/>
                  </a:cubicBezTo>
                  <a:cubicBezTo>
                    <a:pt x="100" y="102"/>
                    <a:pt x="99" y="102"/>
                    <a:pt x="98" y="102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4"/>
                    <a:pt x="66" y="23"/>
                  </a:cubicBezTo>
                  <a:cubicBezTo>
                    <a:pt x="66" y="23"/>
                    <a:pt x="66" y="23"/>
                    <a:pt x="65" y="23"/>
                  </a:cubicBezTo>
                  <a:cubicBezTo>
                    <a:pt x="65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21"/>
                    <a:pt x="65" y="21"/>
                    <a:pt x="65" y="20"/>
                  </a:cubicBezTo>
                  <a:cubicBezTo>
                    <a:pt x="64" y="20"/>
                    <a:pt x="64" y="20"/>
                    <a:pt x="63" y="20"/>
                  </a:cubicBezTo>
                  <a:cubicBezTo>
                    <a:pt x="63" y="20"/>
                    <a:pt x="63" y="20"/>
                    <a:pt x="62" y="20"/>
                  </a:cubicBezTo>
                  <a:cubicBezTo>
                    <a:pt x="62" y="19"/>
                    <a:pt x="63" y="19"/>
                    <a:pt x="63" y="19"/>
                  </a:cubicBezTo>
                  <a:cubicBezTo>
                    <a:pt x="63" y="18"/>
                    <a:pt x="63" y="18"/>
                    <a:pt x="63" y="17"/>
                  </a:cubicBezTo>
                  <a:cubicBezTo>
                    <a:pt x="62" y="17"/>
                    <a:pt x="62" y="17"/>
                    <a:pt x="61" y="17"/>
                  </a:cubicBezTo>
                  <a:cubicBezTo>
                    <a:pt x="61" y="17"/>
                    <a:pt x="61" y="17"/>
                    <a:pt x="60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5"/>
                    <a:pt x="61" y="15"/>
                  </a:cubicBezTo>
                  <a:cubicBezTo>
                    <a:pt x="60" y="14"/>
                    <a:pt x="60" y="14"/>
                    <a:pt x="59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58" y="14"/>
                    <a:pt x="58" y="14"/>
                    <a:pt x="59" y="14"/>
                  </a:cubicBezTo>
                  <a:cubicBezTo>
                    <a:pt x="59" y="13"/>
                    <a:pt x="59" y="13"/>
                    <a:pt x="58" y="12"/>
                  </a:cubicBezTo>
                  <a:cubicBezTo>
                    <a:pt x="58" y="12"/>
                    <a:pt x="57" y="12"/>
                    <a:pt x="57" y="12"/>
                  </a:cubicBezTo>
                  <a:cubicBezTo>
                    <a:pt x="56" y="12"/>
                    <a:pt x="56" y="12"/>
                    <a:pt x="55" y="13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1"/>
                    <a:pt x="55" y="11"/>
                    <a:pt x="55" y="10"/>
                  </a:cubicBezTo>
                  <a:cubicBezTo>
                    <a:pt x="54" y="10"/>
                    <a:pt x="54" y="10"/>
                    <a:pt x="53" y="10"/>
                  </a:cubicBezTo>
                  <a:cubicBezTo>
                    <a:pt x="53" y="10"/>
                    <a:pt x="52" y="11"/>
                    <a:pt x="52" y="11"/>
                  </a:cubicBezTo>
                  <a:cubicBezTo>
                    <a:pt x="52" y="11"/>
                    <a:pt x="52" y="10"/>
                    <a:pt x="52" y="10"/>
                  </a:cubicBezTo>
                  <a:cubicBezTo>
                    <a:pt x="52" y="9"/>
                    <a:pt x="52" y="9"/>
                    <a:pt x="5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608"/>
            <p:cNvSpPr>
              <a:spLocks/>
            </p:cNvSpPr>
            <p:nvPr/>
          </p:nvSpPr>
          <p:spPr bwMode="auto">
            <a:xfrm>
              <a:off x="6060715" y="3387335"/>
              <a:ext cx="123505" cy="157730"/>
            </a:xfrm>
            <a:custGeom>
              <a:avLst/>
              <a:gdLst>
                <a:gd name="T0" fmla="*/ 50 w 52"/>
                <a:gd name="T1" fmla="*/ 22 h 66"/>
                <a:gd name="T2" fmla="*/ 51 w 52"/>
                <a:gd name="T3" fmla="*/ 4 h 66"/>
                <a:gd name="T4" fmla="*/ 47 w 52"/>
                <a:gd name="T5" fmla="*/ 1 h 66"/>
                <a:gd name="T6" fmla="*/ 16 w 52"/>
                <a:gd name="T7" fmla="*/ 0 h 66"/>
                <a:gd name="T8" fmla="*/ 16 w 52"/>
                <a:gd name="T9" fmla="*/ 1 h 66"/>
                <a:gd name="T10" fmla="*/ 21 w 52"/>
                <a:gd name="T11" fmla="*/ 9 h 66"/>
                <a:gd name="T12" fmla="*/ 12 w 52"/>
                <a:gd name="T13" fmla="*/ 34 h 66"/>
                <a:gd name="T14" fmla="*/ 4 w 52"/>
                <a:gd name="T15" fmla="*/ 41 h 66"/>
                <a:gd name="T16" fmla="*/ 16 w 52"/>
                <a:gd name="T17" fmla="*/ 66 h 66"/>
                <a:gd name="T18" fmla="*/ 17 w 52"/>
                <a:gd name="T19" fmla="*/ 66 h 66"/>
                <a:gd name="T20" fmla="*/ 41 w 52"/>
                <a:gd name="T21" fmla="*/ 49 h 66"/>
                <a:gd name="T22" fmla="*/ 50 w 52"/>
                <a:gd name="T23" fmla="*/ 2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66">
                  <a:moveTo>
                    <a:pt x="50" y="22"/>
                  </a:moveTo>
                  <a:cubicBezTo>
                    <a:pt x="52" y="13"/>
                    <a:pt x="52" y="5"/>
                    <a:pt x="51" y="4"/>
                  </a:cubicBezTo>
                  <a:cubicBezTo>
                    <a:pt x="51" y="3"/>
                    <a:pt x="49" y="2"/>
                    <a:pt x="47" y="1"/>
                  </a:cubicBezTo>
                  <a:cubicBezTo>
                    <a:pt x="46" y="1"/>
                    <a:pt x="33" y="0"/>
                    <a:pt x="16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18" y="4"/>
                    <a:pt x="20" y="7"/>
                    <a:pt x="21" y="9"/>
                  </a:cubicBezTo>
                  <a:cubicBezTo>
                    <a:pt x="27" y="24"/>
                    <a:pt x="19" y="29"/>
                    <a:pt x="12" y="34"/>
                  </a:cubicBezTo>
                  <a:cubicBezTo>
                    <a:pt x="9" y="36"/>
                    <a:pt x="6" y="38"/>
                    <a:pt x="4" y="41"/>
                  </a:cubicBezTo>
                  <a:cubicBezTo>
                    <a:pt x="0" y="47"/>
                    <a:pt x="8" y="58"/>
                    <a:pt x="16" y="66"/>
                  </a:cubicBezTo>
                  <a:cubicBezTo>
                    <a:pt x="16" y="66"/>
                    <a:pt x="16" y="66"/>
                    <a:pt x="17" y="66"/>
                  </a:cubicBezTo>
                  <a:cubicBezTo>
                    <a:pt x="26" y="63"/>
                    <a:pt x="37" y="55"/>
                    <a:pt x="41" y="49"/>
                  </a:cubicBezTo>
                  <a:cubicBezTo>
                    <a:pt x="45" y="43"/>
                    <a:pt x="49" y="31"/>
                    <a:pt x="50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609"/>
            <p:cNvSpPr>
              <a:spLocks/>
            </p:cNvSpPr>
            <p:nvPr/>
          </p:nvSpPr>
          <p:spPr bwMode="auto">
            <a:xfrm>
              <a:off x="6032443" y="3678986"/>
              <a:ext cx="83329" cy="55057"/>
            </a:xfrm>
            <a:custGeom>
              <a:avLst/>
              <a:gdLst>
                <a:gd name="T0" fmla="*/ 12 w 35"/>
                <a:gd name="T1" fmla="*/ 23 h 23"/>
                <a:gd name="T2" fmla="*/ 22 w 35"/>
                <a:gd name="T3" fmla="*/ 20 h 23"/>
                <a:gd name="T4" fmla="*/ 27 w 35"/>
                <a:gd name="T5" fmla="*/ 3 h 23"/>
                <a:gd name="T6" fmla="*/ 24 w 35"/>
                <a:gd name="T7" fmla="*/ 0 h 23"/>
                <a:gd name="T8" fmla="*/ 18 w 35"/>
                <a:gd name="T9" fmla="*/ 17 h 23"/>
                <a:gd name="T10" fmla="*/ 8 w 35"/>
                <a:gd name="T11" fmla="*/ 20 h 23"/>
                <a:gd name="T12" fmla="*/ 0 w 35"/>
                <a:gd name="T13" fmla="*/ 18 h 23"/>
                <a:gd name="T14" fmla="*/ 12 w 35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23">
                  <a:moveTo>
                    <a:pt x="12" y="23"/>
                  </a:moveTo>
                  <a:cubicBezTo>
                    <a:pt x="16" y="23"/>
                    <a:pt x="19" y="22"/>
                    <a:pt x="22" y="20"/>
                  </a:cubicBezTo>
                  <a:cubicBezTo>
                    <a:pt x="28" y="17"/>
                    <a:pt x="35" y="8"/>
                    <a:pt x="27" y="3"/>
                  </a:cubicBezTo>
                  <a:cubicBezTo>
                    <a:pt x="26" y="2"/>
                    <a:pt x="25" y="1"/>
                    <a:pt x="24" y="0"/>
                  </a:cubicBezTo>
                  <a:cubicBezTo>
                    <a:pt x="30" y="6"/>
                    <a:pt x="23" y="14"/>
                    <a:pt x="18" y="17"/>
                  </a:cubicBezTo>
                  <a:cubicBezTo>
                    <a:pt x="15" y="19"/>
                    <a:pt x="12" y="20"/>
                    <a:pt x="8" y="20"/>
                  </a:cubicBezTo>
                  <a:cubicBezTo>
                    <a:pt x="5" y="20"/>
                    <a:pt x="2" y="19"/>
                    <a:pt x="0" y="18"/>
                  </a:cubicBezTo>
                  <a:cubicBezTo>
                    <a:pt x="3" y="22"/>
                    <a:pt x="8" y="23"/>
                    <a:pt x="12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610"/>
            <p:cNvSpPr>
              <a:spLocks/>
            </p:cNvSpPr>
            <p:nvPr/>
          </p:nvSpPr>
          <p:spPr bwMode="auto">
            <a:xfrm>
              <a:off x="6036907" y="3293589"/>
              <a:ext cx="99697" cy="382421"/>
            </a:xfrm>
            <a:custGeom>
              <a:avLst/>
              <a:gdLst>
                <a:gd name="T0" fmla="*/ 11 w 42"/>
                <a:gd name="T1" fmla="*/ 4 h 160"/>
                <a:gd name="T2" fmla="*/ 24 w 42"/>
                <a:gd name="T3" fmla="*/ 45 h 160"/>
                <a:gd name="T4" fmla="*/ 8 w 42"/>
                <a:gd name="T5" fmla="*/ 75 h 160"/>
                <a:gd name="T6" fmla="*/ 34 w 42"/>
                <a:gd name="T7" fmla="*/ 119 h 160"/>
                <a:gd name="T8" fmla="*/ 28 w 42"/>
                <a:gd name="T9" fmla="*/ 139 h 160"/>
                <a:gd name="T10" fmla="*/ 9 w 42"/>
                <a:gd name="T11" fmla="*/ 143 h 160"/>
                <a:gd name="T12" fmla="*/ 21 w 42"/>
                <a:gd name="T13" fmla="*/ 160 h 160"/>
                <a:gd name="T14" fmla="*/ 21 w 42"/>
                <a:gd name="T15" fmla="*/ 160 h 160"/>
                <a:gd name="T16" fmla="*/ 13 w 42"/>
                <a:gd name="T17" fmla="*/ 146 h 160"/>
                <a:gd name="T18" fmla="*/ 32 w 42"/>
                <a:gd name="T19" fmla="*/ 143 h 160"/>
                <a:gd name="T20" fmla="*/ 38 w 42"/>
                <a:gd name="T21" fmla="*/ 123 h 160"/>
                <a:gd name="T22" fmla="*/ 12 w 42"/>
                <a:gd name="T23" fmla="*/ 79 h 160"/>
                <a:gd name="T24" fmla="*/ 29 w 42"/>
                <a:gd name="T25" fmla="*/ 49 h 160"/>
                <a:gd name="T26" fmla="*/ 15 w 42"/>
                <a:gd name="T27" fmla="*/ 7 h 160"/>
                <a:gd name="T28" fmla="*/ 20 w 42"/>
                <a:gd name="T29" fmla="*/ 4 h 160"/>
                <a:gd name="T30" fmla="*/ 23 w 42"/>
                <a:gd name="T31" fmla="*/ 4 h 160"/>
                <a:gd name="T32" fmla="*/ 23 w 42"/>
                <a:gd name="T33" fmla="*/ 4 h 160"/>
                <a:gd name="T34" fmla="*/ 15 w 42"/>
                <a:gd name="T35" fmla="*/ 0 h 160"/>
                <a:gd name="T36" fmla="*/ 11 w 42"/>
                <a:gd name="T37" fmla="*/ 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160">
                  <a:moveTo>
                    <a:pt x="11" y="4"/>
                  </a:moveTo>
                  <a:cubicBezTo>
                    <a:pt x="4" y="16"/>
                    <a:pt x="21" y="37"/>
                    <a:pt x="24" y="45"/>
                  </a:cubicBezTo>
                  <a:cubicBezTo>
                    <a:pt x="33" y="65"/>
                    <a:pt x="14" y="65"/>
                    <a:pt x="8" y="75"/>
                  </a:cubicBezTo>
                  <a:cubicBezTo>
                    <a:pt x="0" y="89"/>
                    <a:pt x="30" y="110"/>
                    <a:pt x="34" y="119"/>
                  </a:cubicBezTo>
                  <a:cubicBezTo>
                    <a:pt x="38" y="128"/>
                    <a:pt x="33" y="135"/>
                    <a:pt x="28" y="139"/>
                  </a:cubicBezTo>
                  <a:cubicBezTo>
                    <a:pt x="22" y="144"/>
                    <a:pt x="16" y="141"/>
                    <a:pt x="9" y="143"/>
                  </a:cubicBezTo>
                  <a:cubicBezTo>
                    <a:pt x="3" y="144"/>
                    <a:pt x="15" y="156"/>
                    <a:pt x="21" y="160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15" y="155"/>
                    <a:pt x="8" y="147"/>
                    <a:pt x="13" y="146"/>
                  </a:cubicBezTo>
                  <a:cubicBezTo>
                    <a:pt x="20" y="145"/>
                    <a:pt x="26" y="147"/>
                    <a:pt x="32" y="143"/>
                  </a:cubicBezTo>
                  <a:cubicBezTo>
                    <a:pt x="38" y="139"/>
                    <a:pt x="42" y="132"/>
                    <a:pt x="38" y="123"/>
                  </a:cubicBezTo>
                  <a:cubicBezTo>
                    <a:pt x="34" y="114"/>
                    <a:pt x="5" y="92"/>
                    <a:pt x="12" y="79"/>
                  </a:cubicBezTo>
                  <a:cubicBezTo>
                    <a:pt x="18" y="69"/>
                    <a:pt x="37" y="68"/>
                    <a:pt x="29" y="49"/>
                  </a:cubicBezTo>
                  <a:cubicBezTo>
                    <a:pt x="25" y="40"/>
                    <a:pt x="8" y="20"/>
                    <a:pt x="15" y="7"/>
                  </a:cubicBezTo>
                  <a:cubicBezTo>
                    <a:pt x="16" y="5"/>
                    <a:pt x="18" y="4"/>
                    <a:pt x="20" y="4"/>
                  </a:cubicBezTo>
                  <a:cubicBezTo>
                    <a:pt x="21" y="4"/>
                    <a:pt x="22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0" y="2"/>
                    <a:pt x="18" y="0"/>
                    <a:pt x="15" y="0"/>
                  </a:cubicBezTo>
                  <a:cubicBezTo>
                    <a:pt x="14" y="0"/>
                    <a:pt x="12" y="1"/>
                    <a:pt x="11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611"/>
            <p:cNvSpPr>
              <a:spLocks/>
            </p:cNvSpPr>
            <p:nvPr/>
          </p:nvSpPr>
          <p:spPr bwMode="auto">
            <a:xfrm>
              <a:off x="6225885" y="3210260"/>
              <a:ext cx="456821" cy="608599"/>
            </a:xfrm>
            <a:custGeom>
              <a:avLst/>
              <a:gdLst>
                <a:gd name="T0" fmla="*/ 174 w 192"/>
                <a:gd name="T1" fmla="*/ 214 h 255"/>
                <a:gd name="T2" fmla="*/ 161 w 192"/>
                <a:gd name="T3" fmla="*/ 216 h 255"/>
                <a:gd name="T4" fmla="*/ 148 w 192"/>
                <a:gd name="T5" fmla="*/ 214 h 255"/>
                <a:gd name="T6" fmla="*/ 121 w 192"/>
                <a:gd name="T7" fmla="*/ 172 h 255"/>
                <a:gd name="T8" fmla="*/ 114 w 192"/>
                <a:gd name="T9" fmla="*/ 121 h 255"/>
                <a:gd name="T10" fmla="*/ 133 w 192"/>
                <a:gd name="T11" fmla="*/ 88 h 255"/>
                <a:gd name="T12" fmla="*/ 136 w 192"/>
                <a:gd name="T13" fmla="*/ 50 h 255"/>
                <a:gd name="T14" fmla="*/ 116 w 192"/>
                <a:gd name="T15" fmla="*/ 17 h 255"/>
                <a:gd name="T16" fmla="*/ 99 w 192"/>
                <a:gd name="T17" fmla="*/ 0 h 255"/>
                <a:gd name="T18" fmla="*/ 98 w 192"/>
                <a:gd name="T19" fmla="*/ 0 h 255"/>
                <a:gd name="T20" fmla="*/ 87 w 192"/>
                <a:gd name="T21" fmla="*/ 4 h 255"/>
                <a:gd name="T22" fmla="*/ 84 w 192"/>
                <a:gd name="T23" fmla="*/ 14 h 255"/>
                <a:gd name="T24" fmla="*/ 100 w 192"/>
                <a:gd name="T25" fmla="*/ 8 h 255"/>
                <a:gd name="T26" fmla="*/ 114 w 192"/>
                <a:gd name="T27" fmla="*/ 22 h 255"/>
                <a:gd name="T28" fmla="*/ 129 w 192"/>
                <a:gd name="T29" fmla="*/ 50 h 255"/>
                <a:gd name="T30" fmla="*/ 125 w 192"/>
                <a:gd name="T31" fmla="*/ 82 h 255"/>
                <a:gd name="T32" fmla="*/ 112 w 192"/>
                <a:gd name="T33" fmla="*/ 107 h 255"/>
                <a:gd name="T34" fmla="*/ 100 w 192"/>
                <a:gd name="T35" fmla="*/ 118 h 255"/>
                <a:gd name="T36" fmla="*/ 87 w 192"/>
                <a:gd name="T37" fmla="*/ 124 h 255"/>
                <a:gd name="T38" fmla="*/ 72 w 192"/>
                <a:gd name="T39" fmla="*/ 125 h 255"/>
                <a:gd name="T40" fmla="*/ 44 w 192"/>
                <a:gd name="T41" fmla="*/ 118 h 255"/>
                <a:gd name="T42" fmla="*/ 18 w 192"/>
                <a:gd name="T43" fmla="*/ 99 h 255"/>
                <a:gd name="T44" fmla="*/ 7 w 192"/>
                <a:gd name="T45" fmla="*/ 70 h 255"/>
                <a:gd name="T46" fmla="*/ 6 w 192"/>
                <a:gd name="T47" fmla="*/ 50 h 255"/>
                <a:gd name="T48" fmla="*/ 30 w 192"/>
                <a:gd name="T49" fmla="*/ 38 h 255"/>
                <a:gd name="T50" fmla="*/ 75 w 192"/>
                <a:gd name="T51" fmla="*/ 18 h 255"/>
                <a:gd name="T52" fmla="*/ 75 w 192"/>
                <a:gd name="T53" fmla="*/ 18 h 255"/>
                <a:gd name="T54" fmla="*/ 78 w 192"/>
                <a:gd name="T55" fmla="*/ 8 h 255"/>
                <a:gd name="T56" fmla="*/ 73 w 192"/>
                <a:gd name="T57" fmla="*/ 10 h 255"/>
                <a:gd name="T58" fmla="*/ 26 w 192"/>
                <a:gd name="T59" fmla="*/ 31 h 255"/>
                <a:gd name="T60" fmla="*/ 1 w 192"/>
                <a:gd name="T61" fmla="*/ 43 h 255"/>
                <a:gd name="T62" fmla="*/ 2 w 192"/>
                <a:gd name="T63" fmla="*/ 68 h 255"/>
                <a:gd name="T64" fmla="*/ 13 w 192"/>
                <a:gd name="T65" fmla="*/ 104 h 255"/>
                <a:gd name="T66" fmla="*/ 43 w 192"/>
                <a:gd name="T67" fmla="*/ 128 h 255"/>
                <a:gd name="T68" fmla="*/ 80 w 192"/>
                <a:gd name="T69" fmla="*/ 136 h 255"/>
                <a:gd name="T70" fmla="*/ 113 w 192"/>
                <a:gd name="T71" fmla="*/ 175 h 255"/>
                <a:gd name="T72" fmla="*/ 126 w 192"/>
                <a:gd name="T73" fmla="*/ 223 h 255"/>
                <a:gd name="T74" fmla="*/ 109 w 192"/>
                <a:gd name="T75" fmla="*/ 243 h 255"/>
                <a:gd name="T76" fmla="*/ 96 w 192"/>
                <a:gd name="T77" fmla="*/ 255 h 255"/>
                <a:gd name="T78" fmla="*/ 96 w 192"/>
                <a:gd name="T79" fmla="*/ 255 h 255"/>
                <a:gd name="T80" fmla="*/ 120 w 192"/>
                <a:gd name="T81" fmla="*/ 246 h 255"/>
                <a:gd name="T82" fmla="*/ 168 w 192"/>
                <a:gd name="T83" fmla="*/ 225 h 255"/>
                <a:gd name="T84" fmla="*/ 192 w 192"/>
                <a:gd name="T85" fmla="*/ 213 h 255"/>
                <a:gd name="T86" fmla="*/ 189 w 192"/>
                <a:gd name="T87" fmla="*/ 212 h 255"/>
                <a:gd name="T88" fmla="*/ 174 w 192"/>
                <a:gd name="T89" fmla="*/ 21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2" h="255">
                  <a:moveTo>
                    <a:pt x="174" y="214"/>
                  </a:moveTo>
                  <a:cubicBezTo>
                    <a:pt x="170" y="215"/>
                    <a:pt x="165" y="216"/>
                    <a:pt x="161" y="216"/>
                  </a:cubicBezTo>
                  <a:cubicBezTo>
                    <a:pt x="155" y="216"/>
                    <a:pt x="151" y="215"/>
                    <a:pt x="148" y="214"/>
                  </a:cubicBezTo>
                  <a:cubicBezTo>
                    <a:pt x="142" y="212"/>
                    <a:pt x="130" y="193"/>
                    <a:pt x="121" y="172"/>
                  </a:cubicBezTo>
                  <a:cubicBezTo>
                    <a:pt x="112" y="150"/>
                    <a:pt x="109" y="128"/>
                    <a:pt x="114" y="121"/>
                  </a:cubicBezTo>
                  <a:cubicBezTo>
                    <a:pt x="120" y="115"/>
                    <a:pt x="128" y="100"/>
                    <a:pt x="133" y="88"/>
                  </a:cubicBezTo>
                  <a:cubicBezTo>
                    <a:pt x="137" y="76"/>
                    <a:pt x="138" y="59"/>
                    <a:pt x="136" y="50"/>
                  </a:cubicBezTo>
                  <a:cubicBezTo>
                    <a:pt x="133" y="41"/>
                    <a:pt x="125" y="26"/>
                    <a:pt x="116" y="17"/>
                  </a:cubicBezTo>
                  <a:cubicBezTo>
                    <a:pt x="108" y="8"/>
                    <a:pt x="100" y="0"/>
                    <a:pt x="99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7" y="0"/>
                    <a:pt x="93" y="2"/>
                    <a:pt x="87" y="4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93" y="10"/>
                    <a:pt x="99" y="8"/>
                    <a:pt x="100" y="8"/>
                  </a:cubicBezTo>
                  <a:cubicBezTo>
                    <a:pt x="102" y="8"/>
                    <a:pt x="108" y="15"/>
                    <a:pt x="114" y="22"/>
                  </a:cubicBezTo>
                  <a:cubicBezTo>
                    <a:pt x="121" y="30"/>
                    <a:pt x="127" y="42"/>
                    <a:pt x="129" y="50"/>
                  </a:cubicBezTo>
                  <a:cubicBezTo>
                    <a:pt x="131" y="58"/>
                    <a:pt x="129" y="72"/>
                    <a:pt x="125" y="82"/>
                  </a:cubicBezTo>
                  <a:cubicBezTo>
                    <a:pt x="121" y="92"/>
                    <a:pt x="115" y="103"/>
                    <a:pt x="112" y="107"/>
                  </a:cubicBezTo>
                  <a:cubicBezTo>
                    <a:pt x="109" y="111"/>
                    <a:pt x="103" y="116"/>
                    <a:pt x="100" y="118"/>
                  </a:cubicBezTo>
                  <a:cubicBezTo>
                    <a:pt x="97" y="121"/>
                    <a:pt x="91" y="123"/>
                    <a:pt x="87" y="124"/>
                  </a:cubicBezTo>
                  <a:cubicBezTo>
                    <a:pt x="84" y="125"/>
                    <a:pt x="76" y="125"/>
                    <a:pt x="72" y="125"/>
                  </a:cubicBezTo>
                  <a:cubicBezTo>
                    <a:pt x="67" y="125"/>
                    <a:pt x="54" y="122"/>
                    <a:pt x="44" y="118"/>
                  </a:cubicBezTo>
                  <a:cubicBezTo>
                    <a:pt x="34" y="114"/>
                    <a:pt x="22" y="106"/>
                    <a:pt x="18" y="99"/>
                  </a:cubicBezTo>
                  <a:cubicBezTo>
                    <a:pt x="13" y="93"/>
                    <a:pt x="8" y="79"/>
                    <a:pt x="7" y="70"/>
                  </a:cubicBezTo>
                  <a:cubicBezTo>
                    <a:pt x="6" y="60"/>
                    <a:pt x="5" y="51"/>
                    <a:pt x="6" y="50"/>
                  </a:cubicBezTo>
                  <a:cubicBezTo>
                    <a:pt x="7" y="49"/>
                    <a:pt x="18" y="43"/>
                    <a:pt x="30" y="38"/>
                  </a:cubicBezTo>
                  <a:cubicBezTo>
                    <a:pt x="42" y="32"/>
                    <a:pt x="63" y="23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6" y="8"/>
                    <a:pt x="74" y="9"/>
                    <a:pt x="73" y="10"/>
                  </a:cubicBezTo>
                  <a:cubicBezTo>
                    <a:pt x="60" y="16"/>
                    <a:pt x="39" y="25"/>
                    <a:pt x="26" y="31"/>
                  </a:cubicBezTo>
                  <a:cubicBezTo>
                    <a:pt x="13" y="36"/>
                    <a:pt x="2" y="42"/>
                    <a:pt x="1" y="43"/>
                  </a:cubicBezTo>
                  <a:cubicBezTo>
                    <a:pt x="0" y="44"/>
                    <a:pt x="1" y="55"/>
                    <a:pt x="2" y="68"/>
                  </a:cubicBezTo>
                  <a:cubicBezTo>
                    <a:pt x="3" y="80"/>
                    <a:pt x="8" y="96"/>
                    <a:pt x="13" y="104"/>
                  </a:cubicBezTo>
                  <a:cubicBezTo>
                    <a:pt x="18" y="112"/>
                    <a:pt x="32" y="123"/>
                    <a:pt x="43" y="128"/>
                  </a:cubicBezTo>
                  <a:cubicBezTo>
                    <a:pt x="55" y="132"/>
                    <a:pt x="71" y="136"/>
                    <a:pt x="80" y="136"/>
                  </a:cubicBezTo>
                  <a:cubicBezTo>
                    <a:pt x="89" y="137"/>
                    <a:pt x="104" y="154"/>
                    <a:pt x="113" y="175"/>
                  </a:cubicBezTo>
                  <a:cubicBezTo>
                    <a:pt x="123" y="196"/>
                    <a:pt x="128" y="218"/>
                    <a:pt x="126" y="223"/>
                  </a:cubicBezTo>
                  <a:cubicBezTo>
                    <a:pt x="124" y="229"/>
                    <a:pt x="116" y="238"/>
                    <a:pt x="109" y="243"/>
                  </a:cubicBezTo>
                  <a:cubicBezTo>
                    <a:pt x="101" y="249"/>
                    <a:pt x="95" y="254"/>
                    <a:pt x="96" y="255"/>
                  </a:cubicBezTo>
                  <a:cubicBezTo>
                    <a:pt x="96" y="255"/>
                    <a:pt x="96" y="255"/>
                    <a:pt x="96" y="255"/>
                  </a:cubicBezTo>
                  <a:cubicBezTo>
                    <a:pt x="98" y="255"/>
                    <a:pt x="109" y="251"/>
                    <a:pt x="120" y="246"/>
                  </a:cubicBezTo>
                  <a:cubicBezTo>
                    <a:pt x="134" y="240"/>
                    <a:pt x="155" y="231"/>
                    <a:pt x="168" y="225"/>
                  </a:cubicBezTo>
                  <a:cubicBezTo>
                    <a:pt x="182" y="219"/>
                    <a:pt x="192" y="214"/>
                    <a:pt x="192" y="213"/>
                  </a:cubicBezTo>
                  <a:cubicBezTo>
                    <a:pt x="191" y="212"/>
                    <a:pt x="191" y="212"/>
                    <a:pt x="189" y="212"/>
                  </a:cubicBezTo>
                  <a:cubicBezTo>
                    <a:pt x="186" y="212"/>
                    <a:pt x="181" y="213"/>
                    <a:pt x="174" y="2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612"/>
            <p:cNvSpPr>
              <a:spLocks/>
            </p:cNvSpPr>
            <p:nvPr/>
          </p:nvSpPr>
          <p:spPr bwMode="auto">
            <a:xfrm>
              <a:off x="6251181" y="3065923"/>
              <a:ext cx="336292" cy="433013"/>
            </a:xfrm>
            <a:custGeom>
              <a:avLst/>
              <a:gdLst>
                <a:gd name="T0" fmla="*/ 138 w 141"/>
                <a:gd name="T1" fmla="*/ 0 h 182"/>
                <a:gd name="T2" fmla="*/ 92 w 141"/>
                <a:gd name="T3" fmla="*/ 16 h 182"/>
                <a:gd name="T4" fmla="*/ 90 w 141"/>
                <a:gd name="T5" fmla="*/ 17 h 182"/>
                <a:gd name="T6" fmla="*/ 89 w 141"/>
                <a:gd name="T7" fmla="*/ 18 h 182"/>
                <a:gd name="T8" fmla="*/ 87 w 141"/>
                <a:gd name="T9" fmla="*/ 19 h 182"/>
                <a:gd name="T10" fmla="*/ 86 w 141"/>
                <a:gd name="T11" fmla="*/ 20 h 182"/>
                <a:gd name="T12" fmla="*/ 84 w 141"/>
                <a:gd name="T13" fmla="*/ 22 h 182"/>
                <a:gd name="T14" fmla="*/ 84 w 141"/>
                <a:gd name="T15" fmla="*/ 22 h 182"/>
                <a:gd name="T16" fmla="*/ 82 w 141"/>
                <a:gd name="T17" fmla="*/ 23 h 182"/>
                <a:gd name="T18" fmla="*/ 82 w 141"/>
                <a:gd name="T19" fmla="*/ 25 h 182"/>
                <a:gd name="T20" fmla="*/ 82 w 141"/>
                <a:gd name="T21" fmla="*/ 25 h 182"/>
                <a:gd name="T22" fmla="*/ 80 w 141"/>
                <a:gd name="T23" fmla="*/ 27 h 182"/>
                <a:gd name="T24" fmla="*/ 80 w 141"/>
                <a:gd name="T25" fmla="*/ 28 h 182"/>
                <a:gd name="T26" fmla="*/ 79 w 141"/>
                <a:gd name="T27" fmla="*/ 31 h 182"/>
                <a:gd name="T28" fmla="*/ 80 w 141"/>
                <a:gd name="T29" fmla="*/ 31 h 182"/>
                <a:gd name="T30" fmla="*/ 78 w 141"/>
                <a:gd name="T31" fmla="*/ 32 h 182"/>
                <a:gd name="T32" fmla="*/ 78 w 141"/>
                <a:gd name="T33" fmla="*/ 34 h 182"/>
                <a:gd name="T34" fmla="*/ 56 w 141"/>
                <a:gd name="T35" fmla="*/ 108 h 182"/>
                <a:gd name="T36" fmla="*/ 1 w 141"/>
                <a:gd name="T37" fmla="*/ 113 h 182"/>
                <a:gd name="T38" fmla="*/ 12 w 141"/>
                <a:gd name="T39" fmla="*/ 158 h 182"/>
                <a:gd name="T40" fmla="*/ 61 w 141"/>
                <a:gd name="T41" fmla="*/ 182 h 182"/>
                <a:gd name="T42" fmla="*/ 87 w 141"/>
                <a:gd name="T43" fmla="*/ 175 h 182"/>
                <a:gd name="T44" fmla="*/ 109 w 141"/>
                <a:gd name="T45" fmla="*/ 143 h 182"/>
                <a:gd name="T46" fmla="*/ 112 w 141"/>
                <a:gd name="T47" fmla="*/ 110 h 182"/>
                <a:gd name="T48" fmla="*/ 62 w 141"/>
                <a:gd name="T49" fmla="*/ 108 h 182"/>
                <a:gd name="T50" fmla="*/ 82 w 141"/>
                <a:gd name="T51" fmla="*/ 37 h 182"/>
                <a:gd name="T52" fmla="*/ 83 w 141"/>
                <a:gd name="T53" fmla="*/ 34 h 182"/>
                <a:gd name="T54" fmla="*/ 83 w 141"/>
                <a:gd name="T55" fmla="*/ 34 h 182"/>
                <a:gd name="T56" fmla="*/ 84 w 141"/>
                <a:gd name="T57" fmla="*/ 32 h 182"/>
                <a:gd name="T58" fmla="*/ 84 w 141"/>
                <a:gd name="T59" fmla="*/ 31 h 182"/>
                <a:gd name="T60" fmla="*/ 85 w 141"/>
                <a:gd name="T61" fmla="*/ 29 h 182"/>
                <a:gd name="T62" fmla="*/ 85 w 141"/>
                <a:gd name="T63" fmla="*/ 28 h 182"/>
                <a:gd name="T64" fmla="*/ 87 w 141"/>
                <a:gd name="T65" fmla="*/ 26 h 182"/>
                <a:gd name="T66" fmla="*/ 87 w 141"/>
                <a:gd name="T67" fmla="*/ 26 h 182"/>
                <a:gd name="T68" fmla="*/ 88 w 141"/>
                <a:gd name="T69" fmla="*/ 24 h 182"/>
                <a:gd name="T70" fmla="*/ 89 w 141"/>
                <a:gd name="T71" fmla="*/ 24 h 182"/>
                <a:gd name="T72" fmla="*/ 91 w 141"/>
                <a:gd name="T73" fmla="*/ 22 h 182"/>
                <a:gd name="T74" fmla="*/ 91 w 141"/>
                <a:gd name="T75" fmla="*/ 22 h 182"/>
                <a:gd name="T76" fmla="*/ 93 w 141"/>
                <a:gd name="T77" fmla="*/ 20 h 182"/>
                <a:gd name="T78" fmla="*/ 94 w 141"/>
                <a:gd name="T79" fmla="*/ 20 h 182"/>
                <a:gd name="T80" fmla="*/ 96 w 141"/>
                <a:gd name="T81" fmla="*/ 20 h 182"/>
                <a:gd name="T82" fmla="*/ 139 w 141"/>
                <a:gd name="T83" fmla="*/ 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1" h="182">
                  <a:moveTo>
                    <a:pt x="140" y="1"/>
                  </a:moveTo>
                  <a:cubicBezTo>
                    <a:pt x="140" y="0"/>
                    <a:pt x="139" y="0"/>
                    <a:pt x="138" y="0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2" y="16"/>
                    <a:pt x="92" y="16"/>
                  </a:cubicBezTo>
                  <a:cubicBezTo>
                    <a:pt x="92" y="15"/>
                    <a:pt x="91" y="15"/>
                    <a:pt x="91" y="16"/>
                  </a:cubicBezTo>
                  <a:cubicBezTo>
                    <a:pt x="90" y="16"/>
                    <a:pt x="90" y="16"/>
                    <a:pt x="90" y="17"/>
                  </a:cubicBezTo>
                  <a:cubicBezTo>
                    <a:pt x="90" y="17"/>
                    <a:pt x="90" y="18"/>
                    <a:pt x="90" y="18"/>
                  </a:cubicBezTo>
                  <a:cubicBezTo>
                    <a:pt x="90" y="18"/>
                    <a:pt x="89" y="18"/>
                    <a:pt x="89" y="18"/>
                  </a:cubicBezTo>
                  <a:cubicBezTo>
                    <a:pt x="88" y="17"/>
                    <a:pt x="88" y="17"/>
                    <a:pt x="87" y="18"/>
                  </a:cubicBezTo>
                  <a:cubicBezTo>
                    <a:pt x="87" y="18"/>
                    <a:pt x="87" y="19"/>
                    <a:pt x="87" y="19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6" y="20"/>
                    <a:pt x="86" y="20"/>
                  </a:cubicBezTo>
                  <a:cubicBezTo>
                    <a:pt x="85" y="20"/>
                    <a:pt x="85" y="20"/>
                    <a:pt x="84" y="20"/>
                  </a:cubicBezTo>
                  <a:cubicBezTo>
                    <a:pt x="84" y="21"/>
                    <a:pt x="84" y="21"/>
                    <a:pt x="84" y="22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2" y="22"/>
                    <a:pt x="82" y="23"/>
                  </a:cubicBezTo>
                  <a:cubicBezTo>
                    <a:pt x="82" y="23"/>
                    <a:pt x="82" y="24"/>
                    <a:pt x="82" y="24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2" y="25"/>
                    <a:pt x="83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1" y="25"/>
                    <a:pt x="81" y="25"/>
                    <a:pt x="80" y="26"/>
                  </a:cubicBezTo>
                  <a:cubicBezTo>
                    <a:pt x="80" y="26"/>
                    <a:pt x="80" y="27"/>
                    <a:pt x="80" y="27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28"/>
                    <a:pt x="81" y="28"/>
                    <a:pt x="80" y="28"/>
                  </a:cubicBezTo>
                  <a:cubicBezTo>
                    <a:pt x="80" y="28"/>
                    <a:pt x="79" y="29"/>
                    <a:pt x="79" y="29"/>
                  </a:cubicBezTo>
                  <a:cubicBezTo>
                    <a:pt x="79" y="30"/>
                    <a:pt x="79" y="30"/>
                    <a:pt x="79" y="31"/>
                  </a:cubicBezTo>
                  <a:cubicBezTo>
                    <a:pt x="79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79" y="31"/>
                    <a:pt x="79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8" y="33"/>
                    <a:pt x="78" y="34"/>
                    <a:pt x="78" y="34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8"/>
                    <a:pt x="57" y="108"/>
                    <a:pt x="56" y="108"/>
                  </a:cubicBezTo>
                  <a:cubicBezTo>
                    <a:pt x="30" y="109"/>
                    <a:pt x="7" y="109"/>
                    <a:pt x="5" y="110"/>
                  </a:cubicBezTo>
                  <a:cubicBezTo>
                    <a:pt x="4" y="111"/>
                    <a:pt x="2" y="112"/>
                    <a:pt x="1" y="113"/>
                  </a:cubicBezTo>
                  <a:cubicBezTo>
                    <a:pt x="0" y="114"/>
                    <a:pt x="1" y="122"/>
                    <a:pt x="2" y="131"/>
                  </a:cubicBezTo>
                  <a:cubicBezTo>
                    <a:pt x="3" y="140"/>
                    <a:pt x="8" y="152"/>
                    <a:pt x="12" y="158"/>
                  </a:cubicBezTo>
                  <a:cubicBezTo>
                    <a:pt x="16" y="164"/>
                    <a:pt x="27" y="172"/>
                    <a:pt x="36" y="175"/>
                  </a:cubicBezTo>
                  <a:cubicBezTo>
                    <a:pt x="45" y="178"/>
                    <a:pt x="56" y="181"/>
                    <a:pt x="61" y="182"/>
                  </a:cubicBezTo>
                  <a:cubicBezTo>
                    <a:pt x="65" y="182"/>
                    <a:pt x="72" y="181"/>
                    <a:pt x="75" y="181"/>
                  </a:cubicBezTo>
                  <a:cubicBezTo>
                    <a:pt x="79" y="180"/>
                    <a:pt x="84" y="178"/>
                    <a:pt x="87" y="175"/>
                  </a:cubicBezTo>
                  <a:cubicBezTo>
                    <a:pt x="90" y="173"/>
                    <a:pt x="95" y="169"/>
                    <a:pt x="97" y="165"/>
                  </a:cubicBezTo>
                  <a:cubicBezTo>
                    <a:pt x="100" y="162"/>
                    <a:pt x="106" y="152"/>
                    <a:pt x="109" y="143"/>
                  </a:cubicBezTo>
                  <a:cubicBezTo>
                    <a:pt x="113" y="133"/>
                    <a:pt x="116" y="123"/>
                    <a:pt x="115" y="119"/>
                  </a:cubicBezTo>
                  <a:cubicBezTo>
                    <a:pt x="114" y="115"/>
                    <a:pt x="113" y="111"/>
                    <a:pt x="112" y="110"/>
                  </a:cubicBezTo>
                  <a:cubicBezTo>
                    <a:pt x="112" y="109"/>
                    <a:pt x="91" y="109"/>
                    <a:pt x="64" y="108"/>
                  </a:cubicBezTo>
                  <a:cubicBezTo>
                    <a:pt x="64" y="108"/>
                    <a:pt x="63" y="108"/>
                    <a:pt x="62" y="108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3" y="37"/>
                    <a:pt x="83" y="36"/>
                    <a:pt x="84" y="36"/>
                  </a:cubicBezTo>
                  <a:cubicBezTo>
                    <a:pt x="84" y="35"/>
                    <a:pt x="84" y="35"/>
                    <a:pt x="83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4" y="34"/>
                    <a:pt x="84" y="34"/>
                    <a:pt x="84" y="33"/>
                  </a:cubicBezTo>
                  <a:cubicBezTo>
                    <a:pt x="85" y="33"/>
                    <a:pt x="85" y="32"/>
                    <a:pt x="84" y="32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5" y="31"/>
                    <a:pt x="85" y="31"/>
                    <a:pt x="86" y="30"/>
                  </a:cubicBezTo>
                  <a:cubicBezTo>
                    <a:pt x="86" y="30"/>
                    <a:pt x="86" y="29"/>
                    <a:pt x="85" y="29"/>
                  </a:cubicBezTo>
                  <a:cubicBezTo>
                    <a:pt x="85" y="29"/>
                    <a:pt x="85" y="28"/>
                    <a:pt x="85" y="2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6" y="28"/>
                    <a:pt x="86" y="28"/>
                    <a:pt x="87" y="28"/>
                  </a:cubicBezTo>
                  <a:cubicBezTo>
                    <a:pt x="87" y="27"/>
                    <a:pt x="87" y="27"/>
                    <a:pt x="87" y="26"/>
                  </a:cubicBez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ubicBezTo>
                    <a:pt x="87" y="26"/>
                    <a:pt x="88" y="26"/>
                    <a:pt x="88" y="25"/>
                  </a:cubicBezTo>
                  <a:cubicBezTo>
                    <a:pt x="89" y="25"/>
                    <a:pt x="89" y="24"/>
                    <a:pt x="88" y="24"/>
                  </a:cubicBezTo>
                  <a:cubicBezTo>
                    <a:pt x="88" y="24"/>
                    <a:pt x="88" y="23"/>
                    <a:pt x="88" y="23"/>
                  </a:cubicBezTo>
                  <a:cubicBezTo>
                    <a:pt x="88" y="23"/>
                    <a:pt x="89" y="24"/>
                    <a:pt x="89" y="24"/>
                  </a:cubicBezTo>
                  <a:cubicBezTo>
                    <a:pt x="90" y="24"/>
                    <a:pt x="90" y="24"/>
                    <a:pt x="91" y="23"/>
                  </a:cubicBezTo>
                  <a:cubicBezTo>
                    <a:pt x="91" y="23"/>
                    <a:pt x="91" y="22"/>
                    <a:pt x="91" y="22"/>
                  </a:cubicBezTo>
                  <a:cubicBezTo>
                    <a:pt x="91" y="22"/>
                    <a:pt x="91" y="21"/>
                    <a:pt x="91" y="21"/>
                  </a:cubicBezTo>
                  <a:cubicBezTo>
                    <a:pt x="91" y="21"/>
                    <a:pt x="91" y="22"/>
                    <a:pt x="91" y="22"/>
                  </a:cubicBezTo>
                  <a:cubicBezTo>
                    <a:pt x="92" y="22"/>
                    <a:pt x="93" y="22"/>
                    <a:pt x="93" y="22"/>
                  </a:cubicBezTo>
                  <a:cubicBezTo>
                    <a:pt x="93" y="21"/>
                    <a:pt x="94" y="21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95" y="21"/>
                    <a:pt x="95" y="21"/>
                    <a:pt x="96" y="20"/>
                  </a:cubicBezTo>
                  <a:cubicBezTo>
                    <a:pt x="96" y="20"/>
                    <a:pt x="96" y="20"/>
                    <a:pt x="96" y="19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40" y="4"/>
                    <a:pt x="141" y="2"/>
                    <a:pt x="14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613"/>
            <p:cNvSpPr>
              <a:spLocks noEditPoints="1"/>
            </p:cNvSpPr>
            <p:nvPr/>
          </p:nvSpPr>
          <p:spPr bwMode="auto">
            <a:xfrm>
              <a:off x="6206540" y="3228116"/>
              <a:ext cx="31248" cy="37201"/>
            </a:xfrm>
            <a:custGeom>
              <a:avLst/>
              <a:gdLst>
                <a:gd name="T0" fmla="*/ 11 w 13"/>
                <a:gd name="T1" fmla="*/ 14 h 16"/>
                <a:gd name="T2" fmla="*/ 8 w 13"/>
                <a:gd name="T3" fmla="*/ 1 h 16"/>
                <a:gd name="T4" fmla="*/ 2 w 13"/>
                <a:gd name="T5" fmla="*/ 1 h 16"/>
                <a:gd name="T6" fmla="*/ 2 w 13"/>
                <a:gd name="T7" fmla="*/ 7 h 16"/>
                <a:gd name="T8" fmla="*/ 11 w 13"/>
                <a:gd name="T9" fmla="*/ 14 h 16"/>
                <a:gd name="T10" fmla="*/ 4 w 13"/>
                <a:gd name="T11" fmla="*/ 2 h 16"/>
                <a:gd name="T12" fmla="*/ 7 w 13"/>
                <a:gd name="T13" fmla="*/ 2 h 16"/>
                <a:gd name="T14" fmla="*/ 10 w 13"/>
                <a:gd name="T15" fmla="*/ 10 h 16"/>
                <a:gd name="T16" fmla="*/ 7 w 13"/>
                <a:gd name="T17" fmla="*/ 5 h 16"/>
                <a:gd name="T18" fmla="*/ 4 w 13"/>
                <a:gd name="T1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6">
                  <a:moveTo>
                    <a:pt x="11" y="14"/>
                  </a:moveTo>
                  <a:cubicBezTo>
                    <a:pt x="13" y="16"/>
                    <a:pt x="9" y="3"/>
                    <a:pt x="8" y="1"/>
                  </a:cubicBezTo>
                  <a:cubicBezTo>
                    <a:pt x="6" y="0"/>
                    <a:pt x="3" y="0"/>
                    <a:pt x="2" y="1"/>
                  </a:cubicBezTo>
                  <a:cubicBezTo>
                    <a:pt x="0" y="3"/>
                    <a:pt x="0" y="6"/>
                    <a:pt x="2" y="7"/>
                  </a:cubicBezTo>
                  <a:cubicBezTo>
                    <a:pt x="3" y="9"/>
                    <a:pt x="9" y="12"/>
                    <a:pt x="11" y="14"/>
                  </a:cubicBezTo>
                  <a:close/>
                  <a:moveTo>
                    <a:pt x="4" y="2"/>
                  </a:moveTo>
                  <a:cubicBezTo>
                    <a:pt x="5" y="1"/>
                    <a:pt x="6" y="1"/>
                    <a:pt x="7" y="2"/>
                  </a:cubicBezTo>
                  <a:cubicBezTo>
                    <a:pt x="9" y="4"/>
                    <a:pt x="10" y="9"/>
                    <a:pt x="10" y="10"/>
                  </a:cubicBezTo>
                  <a:cubicBezTo>
                    <a:pt x="9" y="10"/>
                    <a:pt x="9" y="6"/>
                    <a:pt x="7" y="5"/>
                  </a:cubicBezTo>
                  <a:cubicBezTo>
                    <a:pt x="6" y="3"/>
                    <a:pt x="3" y="3"/>
                    <a:pt x="4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614"/>
            <p:cNvSpPr>
              <a:spLocks noEditPoints="1"/>
            </p:cNvSpPr>
            <p:nvPr/>
          </p:nvSpPr>
          <p:spPr bwMode="auto">
            <a:xfrm>
              <a:off x="6160412" y="3240020"/>
              <a:ext cx="50593" cy="23808"/>
            </a:xfrm>
            <a:custGeom>
              <a:avLst/>
              <a:gdLst>
                <a:gd name="T0" fmla="*/ 6 w 21"/>
                <a:gd name="T1" fmla="*/ 0 h 10"/>
                <a:gd name="T2" fmla="*/ 1 w 21"/>
                <a:gd name="T3" fmla="*/ 5 h 10"/>
                <a:gd name="T4" fmla="*/ 5 w 21"/>
                <a:gd name="T5" fmla="*/ 10 h 10"/>
                <a:gd name="T6" fmla="*/ 18 w 21"/>
                <a:gd name="T7" fmla="*/ 8 h 10"/>
                <a:gd name="T8" fmla="*/ 6 w 21"/>
                <a:gd name="T9" fmla="*/ 0 h 10"/>
                <a:gd name="T10" fmla="*/ 8 w 21"/>
                <a:gd name="T11" fmla="*/ 3 h 10"/>
                <a:gd name="T12" fmla="*/ 3 w 21"/>
                <a:gd name="T13" fmla="*/ 4 h 10"/>
                <a:gd name="T14" fmla="*/ 6 w 21"/>
                <a:gd name="T15" fmla="*/ 1 h 10"/>
                <a:gd name="T16" fmla="*/ 14 w 21"/>
                <a:gd name="T17" fmla="*/ 6 h 10"/>
                <a:gd name="T18" fmla="*/ 8 w 21"/>
                <a:gd name="T1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0">
                  <a:moveTo>
                    <a:pt x="6" y="0"/>
                  </a:moveTo>
                  <a:cubicBezTo>
                    <a:pt x="3" y="0"/>
                    <a:pt x="1" y="2"/>
                    <a:pt x="1" y="5"/>
                  </a:cubicBezTo>
                  <a:cubicBezTo>
                    <a:pt x="0" y="7"/>
                    <a:pt x="3" y="10"/>
                    <a:pt x="5" y="10"/>
                  </a:cubicBezTo>
                  <a:cubicBezTo>
                    <a:pt x="8" y="10"/>
                    <a:pt x="15" y="8"/>
                    <a:pt x="18" y="8"/>
                  </a:cubicBezTo>
                  <a:cubicBezTo>
                    <a:pt x="21" y="8"/>
                    <a:pt x="8" y="0"/>
                    <a:pt x="6" y="0"/>
                  </a:cubicBezTo>
                  <a:close/>
                  <a:moveTo>
                    <a:pt x="8" y="3"/>
                  </a:moveTo>
                  <a:cubicBezTo>
                    <a:pt x="5" y="3"/>
                    <a:pt x="3" y="6"/>
                    <a:pt x="3" y="4"/>
                  </a:cubicBezTo>
                  <a:cubicBezTo>
                    <a:pt x="3" y="2"/>
                    <a:pt x="4" y="1"/>
                    <a:pt x="6" y="1"/>
                  </a:cubicBezTo>
                  <a:cubicBezTo>
                    <a:pt x="9" y="1"/>
                    <a:pt x="14" y="5"/>
                    <a:pt x="14" y="6"/>
                  </a:cubicBezTo>
                  <a:cubicBezTo>
                    <a:pt x="14" y="6"/>
                    <a:pt x="10" y="3"/>
                    <a:pt x="8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615"/>
            <p:cNvSpPr>
              <a:spLocks noEditPoints="1"/>
            </p:cNvSpPr>
            <p:nvPr/>
          </p:nvSpPr>
          <p:spPr bwMode="auto">
            <a:xfrm>
              <a:off x="6170828" y="3272757"/>
              <a:ext cx="25296" cy="59521"/>
            </a:xfrm>
            <a:custGeom>
              <a:avLst/>
              <a:gdLst>
                <a:gd name="T0" fmla="*/ 7 w 11"/>
                <a:gd name="T1" fmla="*/ 1 h 25"/>
                <a:gd name="T2" fmla="*/ 0 w 11"/>
                <a:gd name="T3" fmla="*/ 6 h 25"/>
                <a:gd name="T4" fmla="*/ 6 w 11"/>
                <a:gd name="T5" fmla="*/ 21 h 25"/>
                <a:gd name="T6" fmla="*/ 11 w 11"/>
                <a:gd name="T7" fmla="*/ 7 h 25"/>
                <a:gd name="T8" fmla="*/ 7 w 11"/>
                <a:gd name="T9" fmla="*/ 1 h 25"/>
                <a:gd name="T10" fmla="*/ 3 w 11"/>
                <a:gd name="T11" fmla="*/ 9 h 25"/>
                <a:gd name="T12" fmla="*/ 4 w 11"/>
                <a:gd name="T13" fmla="*/ 16 h 25"/>
                <a:gd name="T14" fmla="*/ 1 w 11"/>
                <a:gd name="T15" fmla="*/ 6 h 25"/>
                <a:gd name="T16" fmla="*/ 5 w 11"/>
                <a:gd name="T17" fmla="*/ 3 h 25"/>
                <a:gd name="T18" fmla="*/ 3 w 11"/>
                <a:gd name="T1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25">
                  <a:moveTo>
                    <a:pt x="7" y="1"/>
                  </a:moveTo>
                  <a:cubicBezTo>
                    <a:pt x="4" y="0"/>
                    <a:pt x="1" y="3"/>
                    <a:pt x="0" y="6"/>
                  </a:cubicBezTo>
                  <a:cubicBezTo>
                    <a:pt x="0" y="9"/>
                    <a:pt x="5" y="25"/>
                    <a:pt x="6" y="21"/>
                  </a:cubicBezTo>
                  <a:cubicBezTo>
                    <a:pt x="6" y="17"/>
                    <a:pt x="10" y="10"/>
                    <a:pt x="11" y="7"/>
                  </a:cubicBezTo>
                  <a:cubicBezTo>
                    <a:pt x="11" y="4"/>
                    <a:pt x="10" y="1"/>
                    <a:pt x="7" y="1"/>
                  </a:cubicBezTo>
                  <a:close/>
                  <a:moveTo>
                    <a:pt x="3" y="9"/>
                  </a:moveTo>
                  <a:cubicBezTo>
                    <a:pt x="3" y="11"/>
                    <a:pt x="5" y="16"/>
                    <a:pt x="4" y="16"/>
                  </a:cubicBezTo>
                  <a:cubicBezTo>
                    <a:pt x="3" y="16"/>
                    <a:pt x="1" y="10"/>
                    <a:pt x="1" y="6"/>
                  </a:cubicBezTo>
                  <a:cubicBezTo>
                    <a:pt x="2" y="4"/>
                    <a:pt x="3" y="3"/>
                    <a:pt x="5" y="3"/>
                  </a:cubicBezTo>
                  <a:cubicBezTo>
                    <a:pt x="7" y="3"/>
                    <a:pt x="4" y="6"/>
                    <a:pt x="3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616"/>
            <p:cNvSpPr>
              <a:spLocks noEditPoints="1"/>
            </p:cNvSpPr>
            <p:nvPr/>
          </p:nvSpPr>
          <p:spPr bwMode="auto">
            <a:xfrm>
              <a:off x="6187197" y="3318886"/>
              <a:ext cx="35712" cy="37201"/>
            </a:xfrm>
            <a:custGeom>
              <a:avLst/>
              <a:gdLst>
                <a:gd name="T0" fmla="*/ 0 w 15"/>
                <a:gd name="T1" fmla="*/ 15 h 16"/>
                <a:gd name="T2" fmla="*/ 1 w 15"/>
                <a:gd name="T3" fmla="*/ 15 h 16"/>
                <a:gd name="T4" fmla="*/ 1 w 15"/>
                <a:gd name="T5" fmla="*/ 15 h 16"/>
                <a:gd name="T6" fmla="*/ 12 w 15"/>
                <a:gd name="T7" fmla="*/ 9 h 16"/>
                <a:gd name="T8" fmla="*/ 13 w 15"/>
                <a:gd name="T9" fmla="*/ 8 h 16"/>
                <a:gd name="T10" fmla="*/ 13 w 15"/>
                <a:gd name="T11" fmla="*/ 2 h 16"/>
                <a:gd name="T12" fmla="*/ 13 w 15"/>
                <a:gd name="T13" fmla="*/ 2 h 16"/>
                <a:gd name="T14" fmla="*/ 6 w 15"/>
                <a:gd name="T15" fmla="*/ 1 h 16"/>
                <a:gd name="T16" fmla="*/ 0 w 15"/>
                <a:gd name="T17" fmla="*/ 15 h 16"/>
                <a:gd name="T18" fmla="*/ 11 w 15"/>
                <a:gd name="T19" fmla="*/ 3 h 16"/>
                <a:gd name="T20" fmla="*/ 6 w 15"/>
                <a:gd name="T21" fmla="*/ 5 h 16"/>
                <a:gd name="T22" fmla="*/ 3 w 15"/>
                <a:gd name="T23" fmla="*/ 11 h 16"/>
                <a:gd name="T24" fmla="*/ 7 w 15"/>
                <a:gd name="T25" fmla="*/ 2 h 16"/>
                <a:gd name="T26" fmla="*/ 11 w 15"/>
                <a:gd name="T27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cubicBezTo>
                    <a:pt x="0" y="15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4" y="13"/>
                    <a:pt x="10" y="10"/>
                    <a:pt x="12" y="9"/>
                  </a:cubicBezTo>
                  <a:cubicBezTo>
                    <a:pt x="12" y="9"/>
                    <a:pt x="12" y="8"/>
                    <a:pt x="13" y="8"/>
                  </a:cubicBezTo>
                  <a:cubicBezTo>
                    <a:pt x="14" y="7"/>
                    <a:pt x="15" y="4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1"/>
                  </a:cubicBezTo>
                  <a:cubicBezTo>
                    <a:pt x="5" y="2"/>
                    <a:pt x="1" y="12"/>
                    <a:pt x="0" y="15"/>
                  </a:cubicBezTo>
                  <a:close/>
                  <a:moveTo>
                    <a:pt x="11" y="3"/>
                  </a:moveTo>
                  <a:cubicBezTo>
                    <a:pt x="12" y="4"/>
                    <a:pt x="8" y="4"/>
                    <a:pt x="6" y="5"/>
                  </a:cubicBezTo>
                  <a:cubicBezTo>
                    <a:pt x="4" y="7"/>
                    <a:pt x="3" y="11"/>
                    <a:pt x="3" y="11"/>
                  </a:cubicBezTo>
                  <a:cubicBezTo>
                    <a:pt x="2" y="10"/>
                    <a:pt x="4" y="5"/>
                    <a:pt x="7" y="2"/>
                  </a:cubicBezTo>
                  <a:cubicBezTo>
                    <a:pt x="8" y="1"/>
                    <a:pt x="10" y="2"/>
                    <a:pt x="1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617"/>
            <p:cNvSpPr>
              <a:spLocks/>
            </p:cNvSpPr>
            <p:nvPr/>
          </p:nvSpPr>
          <p:spPr bwMode="auto">
            <a:xfrm>
              <a:off x="7876095" y="2249001"/>
              <a:ext cx="111601" cy="138386"/>
            </a:xfrm>
            <a:custGeom>
              <a:avLst/>
              <a:gdLst>
                <a:gd name="T0" fmla="*/ 14 w 47"/>
                <a:gd name="T1" fmla="*/ 41 h 58"/>
                <a:gd name="T2" fmla="*/ 34 w 47"/>
                <a:gd name="T3" fmla="*/ 13 h 58"/>
                <a:gd name="T4" fmla="*/ 47 w 47"/>
                <a:gd name="T5" fmla="*/ 4 h 58"/>
                <a:gd name="T6" fmla="*/ 46 w 47"/>
                <a:gd name="T7" fmla="*/ 0 h 58"/>
                <a:gd name="T8" fmla="*/ 30 w 47"/>
                <a:gd name="T9" fmla="*/ 9 h 58"/>
                <a:gd name="T10" fmla="*/ 8 w 47"/>
                <a:gd name="T11" fmla="*/ 39 h 58"/>
                <a:gd name="T12" fmla="*/ 0 w 47"/>
                <a:gd name="T13" fmla="*/ 58 h 58"/>
                <a:gd name="T14" fmla="*/ 7 w 47"/>
                <a:gd name="T15" fmla="*/ 58 h 58"/>
                <a:gd name="T16" fmla="*/ 14 w 47"/>
                <a:gd name="T17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8">
                  <a:moveTo>
                    <a:pt x="14" y="41"/>
                  </a:moveTo>
                  <a:cubicBezTo>
                    <a:pt x="19" y="32"/>
                    <a:pt x="28" y="19"/>
                    <a:pt x="34" y="13"/>
                  </a:cubicBezTo>
                  <a:cubicBezTo>
                    <a:pt x="37" y="10"/>
                    <a:pt x="42" y="7"/>
                    <a:pt x="47" y="4"/>
                  </a:cubicBezTo>
                  <a:cubicBezTo>
                    <a:pt x="47" y="3"/>
                    <a:pt x="47" y="1"/>
                    <a:pt x="46" y="0"/>
                  </a:cubicBezTo>
                  <a:cubicBezTo>
                    <a:pt x="40" y="3"/>
                    <a:pt x="34" y="6"/>
                    <a:pt x="30" y="9"/>
                  </a:cubicBezTo>
                  <a:cubicBezTo>
                    <a:pt x="22" y="15"/>
                    <a:pt x="12" y="29"/>
                    <a:pt x="8" y="39"/>
                  </a:cubicBezTo>
                  <a:cubicBezTo>
                    <a:pt x="5" y="44"/>
                    <a:pt x="2" y="51"/>
                    <a:pt x="0" y="58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9" y="52"/>
                    <a:pt x="12" y="46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618"/>
            <p:cNvSpPr>
              <a:spLocks/>
            </p:cNvSpPr>
            <p:nvPr/>
          </p:nvSpPr>
          <p:spPr bwMode="auto">
            <a:xfrm>
              <a:off x="7807646" y="2420124"/>
              <a:ext cx="285699" cy="236595"/>
            </a:xfrm>
            <a:custGeom>
              <a:avLst/>
              <a:gdLst>
                <a:gd name="T0" fmla="*/ 118 w 120"/>
                <a:gd name="T1" fmla="*/ 60 h 99"/>
                <a:gd name="T2" fmla="*/ 118 w 120"/>
                <a:gd name="T3" fmla="*/ 36 h 99"/>
                <a:gd name="T4" fmla="*/ 113 w 120"/>
                <a:gd name="T5" fmla="*/ 22 h 99"/>
                <a:gd name="T6" fmla="*/ 104 w 120"/>
                <a:gd name="T7" fmla="*/ 19 h 99"/>
                <a:gd name="T8" fmla="*/ 91 w 120"/>
                <a:gd name="T9" fmla="*/ 26 h 99"/>
                <a:gd name="T10" fmla="*/ 75 w 120"/>
                <a:gd name="T11" fmla="*/ 28 h 99"/>
                <a:gd name="T12" fmla="*/ 57 w 120"/>
                <a:gd name="T13" fmla="*/ 27 h 99"/>
                <a:gd name="T14" fmla="*/ 42 w 120"/>
                <a:gd name="T15" fmla="*/ 36 h 99"/>
                <a:gd name="T16" fmla="*/ 33 w 120"/>
                <a:gd name="T17" fmla="*/ 42 h 99"/>
                <a:gd name="T18" fmla="*/ 29 w 120"/>
                <a:gd name="T19" fmla="*/ 31 h 99"/>
                <a:gd name="T20" fmla="*/ 31 w 120"/>
                <a:gd name="T21" fmla="*/ 3 h 99"/>
                <a:gd name="T22" fmla="*/ 32 w 120"/>
                <a:gd name="T23" fmla="*/ 0 h 99"/>
                <a:gd name="T24" fmla="*/ 25 w 120"/>
                <a:gd name="T25" fmla="*/ 1 h 99"/>
                <a:gd name="T26" fmla="*/ 24 w 120"/>
                <a:gd name="T27" fmla="*/ 3 h 99"/>
                <a:gd name="T28" fmla="*/ 20 w 120"/>
                <a:gd name="T29" fmla="*/ 26 h 99"/>
                <a:gd name="T30" fmla="*/ 19 w 120"/>
                <a:gd name="T31" fmla="*/ 37 h 99"/>
                <a:gd name="T32" fmla="*/ 15 w 120"/>
                <a:gd name="T33" fmla="*/ 40 h 99"/>
                <a:gd name="T34" fmla="*/ 10 w 120"/>
                <a:gd name="T35" fmla="*/ 33 h 99"/>
                <a:gd name="T36" fmla="*/ 12 w 120"/>
                <a:gd name="T37" fmla="*/ 24 h 99"/>
                <a:gd name="T38" fmla="*/ 10 w 120"/>
                <a:gd name="T39" fmla="*/ 24 h 99"/>
                <a:gd name="T40" fmla="*/ 2 w 120"/>
                <a:gd name="T41" fmla="*/ 39 h 99"/>
                <a:gd name="T42" fmla="*/ 2 w 120"/>
                <a:gd name="T43" fmla="*/ 62 h 99"/>
                <a:gd name="T44" fmla="*/ 12 w 120"/>
                <a:gd name="T45" fmla="*/ 82 h 99"/>
                <a:gd name="T46" fmla="*/ 34 w 120"/>
                <a:gd name="T47" fmla="*/ 94 h 99"/>
                <a:gd name="T48" fmla="*/ 54 w 120"/>
                <a:gd name="T49" fmla="*/ 99 h 99"/>
                <a:gd name="T50" fmla="*/ 65 w 120"/>
                <a:gd name="T51" fmla="*/ 99 h 99"/>
                <a:gd name="T52" fmla="*/ 85 w 120"/>
                <a:gd name="T53" fmla="*/ 94 h 99"/>
                <a:gd name="T54" fmla="*/ 107 w 120"/>
                <a:gd name="T55" fmla="*/ 82 h 99"/>
                <a:gd name="T56" fmla="*/ 118 w 120"/>
                <a:gd name="T57" fmla="*/ 6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0" h="99">
                  <a:moveTo>
                    <a:pt x="118" y="60"/>
                  </a:moveTo>
                  <a:cubicBezTo>
                    <a:pt x="120" y="52"/>
                    <a:pt x="120" y="41"/>
                    <a:pt x="118" y="36"/>
                  </a:cubicBezTo>
                  <a:cubicBezTo>
                    <a:pt x="116" y="30"/>
                    <a:pt x="114" y="24"/>
                    <a:pt x="113" y="22"/>
                  </a:cubicBezTo>
                  <a:cubicBezTo>
                    <a:pt x="111" y="21"/>
                    <a:pt x="107" y="19"/>
                    <a:pt x="104" y="19"/>
                  </a:cubicBezTo>
                  <a:cubicBezTo>
                    <a:pt x="100" y="19"/>
                    <a:pt x="94" y="22"/>
                    <a:pt x="91" y="26"/>
                  </a:cubicBezTo>
                  <a:cubicBezTo>
                    <a:pt x="88" y="30"/>
                    <a:pt x="81" y="31"/>
                    <a:pt x="75" y="28"/>
                  </a:cubicBezTo>
                  <a:cubicBezTo>
                    <a:pt x="70" y="26"/>
                    <a:pt x="61" y="26"/>
                    <a:pt x="57" y="27"/>
                  </a:cubicBezTo>
                  <a:cubicBezTo>
                    <a:pt x="52" y="29"/>
                    <a:pt x="46" y="33"/>
                    <a:pt x="42" y="36"/>
                  </a:cubicBezTo>
                  <a:cubicBezTo>
                    <a:pt x="39" y="39"/>
                    <a:pt x="35" y="42"/>
                    <a:pt x="33" y="42"/>
                  </a:cubicBezTo>
                  <a:cubicBezTo>
                    <a:pt x="32" y="42"/>
                    <a:pt x="30" y="37"/>
                    <a:pt x="29" y="31"/>
                  </a:cubicBezTo>
                  <a:cubicBezTo>
                    <a:pt x="28" y="25"/>
                    <a:pt x="29" y="12"/>
                    <a:pt x="31" y="3"/>
                  </a:cubicBezTo>
                  <a:cubicBezTo>
                    <a:pt x="31" y="3"/>
                    <a:pt x="32" y="1"/>
                    <a:pt x="32" y="0"/>
                  </a:cubicBezTo>
                  <a:cubicBezTo>
                    <a:pt x="29" y="1"/>
                    <a:pt x="27" y="1"/>
                    <a:pt x="25" y="1"/>
                  </a:cubicBezTo>
                  <a:cubicBezTo>
                    <a:pt x="25" y="2"/>
                    <a:pt x="24" y="2"/>
                    <a:pt x="24" y="3"/>
                  </a:cubicBezTo>
                  <a:cubicBezTo>
                    <a:pt x="22" y="12"/>
                    <a:pt x="20" y="23"/>
                    <a:pt x="20" y="26"/>
                  </a:cubicBezTo>
                  <a:cubicBezTo>
                    <a:pt x="19" y="30"/>
                    <a:pt x="19" y="34"/>
                    <a:pt x="19" y="37"/>
                  </a:cubicBezTo>
                  <a:cubicBezTo>
                    <a:pt x="19" y="40"/>
                    <a:pt x="17" y="41"/>
                    <a:pt x="15" y="40"/>
                  </a:cubicBezTo>
                  <a:cubicBezTo>
                    <a:pt x="13" y="39"/>
                    <a:pt x="10" y="36"/>
                    <a:pt x="10" y="33"/>
                  </a:cubicBezTo>
                  <a:cubicBezTo>
                    <a:pt x="9" y="31"/>
                    <a:pt x="10" y="26"/>
                    <a:pt x="12" y="24"/>
                  </a:cubicBezTo>
                  <a:cubicBezTo>
                    <a:pt x="14" y="21"/>
                    <a:pt x="13" y="21"/>
                    <a:pt x="10" y="24"/>
                  </a:cubicBezTo>
                  <a:cubicBezTo>
                    <a:pt x="7" y="26"/>
                    <a:pt x="3" y="33"/>
                    <a:pt x="2" y="39"/>
                  </a:cubicBezTo>
                  <a:cubicBezTo>
                    <a:pt x="0" y="45"/>
                    <a:pt x="0" y="55"/>
                    <a:pt x="2" y="62"/>
                  </a:cubicBezTo>
                  <a:cubicBezTo>
                    <a:pt x="3" y="69"/>
                    <a:pt x="8" y="78"/>
                    <a:pt x="12" y="82"/>
                  </a:cubicBezTo>
                  <a:cubicBezTo>
                    <a:pt x="16" y="86"/>
                    <a:pt x="26" y="91"/>
                    <a:pt x="34" y="94"/>
                  </a:cubicBezTo>
                  <a:cubicBezTo>
                    <a:pt x="42" y="97"/>
                    <a:pt x="51" y="99"/>
                    <a:pt x="54" y="99"/>
                  </a:cubicBezTo>
                  <a:cubicBezTo>
                    <a:pt x="57" y="99"/>
                    <a:pt x="62" y="99"/>
                    <a:pt x="65" y="99"/>
                  </a:cubicBezTo>
                  <a:cubicBezTo>
                    <a:pt x="68" y="99"/>
                    <a:pt x="77" y="97"/>
                    <a:pt x="85" y="94"/>
                  </a:cubicBezTo>
                  <a:cubicBezTo>
                    <a:pt x="94" y="91"/>
                    <a:pt x="103" y="86"/>
                    <a:pt x="107" y="82"/>
                  </a:cubicBezTo>
                  <a:cubicBezTo>
                    <a:pt x="111" y="78"/>
                    <a:pt x="116" y="68"/>
                    <a:pt x="118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619"/>
            <p:cNvSpPr>
              <a:spLocks noEditPoints="1"/>
            </p:cNvSpPr>
            <p:nvPr/>
          </p:nvSpPr>
          <p:spPr bwMode="auto">
            <a:xfrm>
              <a:off x="7837407" y="2494525"/>
              <a:ext cx="11904" cy="14880"/>
            </a:xfrm>
            <a:custGeom>
              <a:avLst/>
              <a:gdLst>
                <a:gd name="T0" fmla="*/ 4 w 5"/>
                <a:gd name="T1" fmla="*/ 5 h 6"/>
                <a:gd name="T2" fmla="*/ 3 w 5"/>
                <a:gd name="T3" fmla="*/ 1 h 6"/>
                <a:gd name="T4" fmla="*/ 1 w 5"/>
                <a:gd name="T5" fmla="*/ 0 h 6"/>
                <a:gd name="T6" fmla="*/ 1 w 5"/>
                <a:gd name="T7" fmla="*/ 3 h 6"/>
                <a:gd name="T8" fmla="*/ 4 w 5"/>
                <a:gd name="T9" fmla="*/ 5 h 6"/>
                <a:gd name="T10" fmla="*/ 2 w 5"/>
                <a:gd name="T11" fmla="*/ 1 h 6"/>
                <a:gd name="T12" fmla="*/ 3 w 5"/>
                <a:gd name="T13" fmla="*/ 1 h 6"/>
                <a:gd name="T14" fmla="*/ 4 w 5"/>
                <a:gd name="T15" fmla="*/ 4 h 6"/>
                <a:gd name="T16" fmla="*/ 3 w 5"/>
                <a:gd name="T17" fmla="*/ 2 h 6"/>
                <a:gd name="T18" fmla="*/ 2 w 5"/>
                <a:gd name="T1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4" y="5"/>
                  </a:moveTo>
                  <a:cubicBezTo>
                    <a:pt x="5" y="6"/>
                    <a:pt x="4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3" y="4"/>
                    <a:pt x="4" y="5"/>
                  </a:cubicBezTo>
                  <a:close/>
                  <a:moveTo>
                    <a:pt x="2" y="1"/>
                  </a:moveTo>
                  <a:cubicBezTo>
                    <a:pt x="2" y="1"/>
                    <a:pt x="3" y="1"/>
                    <a:pt x="3" y="1"/>
                  </a:cubicBezTo>
                  <a:cubicBezTo>
                    <a:pt x="4" y="2"/>
                    <a:pt x="4" y="4"/>
                    <a:pt x="4" y="4"/>
                  </a:cubicBezTo>
                  <a:cubicBezTo>
                    <a:pt x="3" y="4"/>
                    <a:pt x="3" y="2"/>
                    <a:pt x="3" y="2"/>
                  </a:cubicBezTo>
                  <a:cubicBezTo>
                    <a:pt x="2" y="1"/>
                    <a:pt x="1" y="1"/>
                    <a:pt x="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620"/>
            <p:cNvSpPr>
              <a:spLocks noEditPoints="1"/>
            </p:cNvSpPr>
            <p:nvPr/>
          </p:nvSpPr>
          <p:spPr bwMode="auto">
            <a:xfrm>
              <a:off x="7883536" y="2493036"/>
              <a:ext cx="8928" cy="23808"/>
            </a:xfrm>
            <a:custGeom>
              <a:avLst/>
              <a:gdLst>
                <a:gd name="T0" fmla="*/ 1 w 4"/>
                <a:gd name="T1" fmla="*/ 9 h 10"/>
                <a:gd name="T2" fmla="*/ 4 w 4"/>
                <a:gd name="T3" fmla="*/ 3 h 10"/>
                <a:gd name="T4" fmla="*/ 3 w 4"/>
                <a:gd name="T5" fmla="*/ 1 h 10"/>
                <a:gd name="T6" fmla="*/ 1 w 4"/>
                <a:gd name="T7" fmla="*/ 2 h 10"/>
                <a:gd name="T8" fmla="*/ 1 w 4"/>
                <a:gd name="T9" fmla="*/ 9 h 10"/>
                <a:gd name="T10" fmla="*/ 1 w 4"/>
                <a:gd name="T11" fmla="*/ 3 h 10"/>
                <a:gd name="T12" fmla="*/ 2 w 4"/>
                <a:gd name="T13" fmla="*/ 2 h 10"/>
                <a:gd name="T14" fmla="*/ 1 w 4"/>
                <a:gd name="T15" fmla="*/ 4 h 10"/>
                <a:gd name="T16" fmla="*/ 1 w 4"/>
                <a:gd name="T17" fmla="*/ 6 h 10"/>
                <a:gd name="T18" fmla="*/ 1 w 4"/>
                <a:gd name="T1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0">
                  <a:moveTo>
                    <a:pt x="1" y="9"/>
                  </a:moveTo>
                  <a:cubicBezTo>
                    <a:pt x="2" y="7"/>
                    <a:pt x="3" y="4"/>
                    <a:pt x="4" y="3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10"/>
                    <a:pt x="1" y="9"/>
                  </a:cubicBezTo>
                  <a:close/>
                  <a:moveTo>
                    <a:pt x="1" y="3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4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621"/>
            <p:cNvSpPr>
              <a:spLocks noEditPoints="1"/>
            </p:cNvSpPr>
            <p:nvPr/>
          </p:nvSpPr>
          <p:spPr bwMode="auto">
            <a:xfrm>
              <a:off x="7780862" y="2394827"/>
              <a:ext cx="339268" cy="404741"/>
            </a:xfrm>
            <a:custGeom>
              <a:avLst/>
              <a:gdLst>
                <a:gd name="T0" fmla="*/ 122 w 142"/>
                <a:gd name="T1" fmla="*/ 168 h 170"/>
                <a:gd name="T2" fmla="*/ 107 w 142"/>
                <a:gd name="T3" fmla="*/ 165 h 170"/>
                <a:gd name="T4" fmla="*/ 84 w 142"/>
                <a:gd name="T5" fmla="*/ 154 h 170"/>
                <a:gd name="T6" fmla="*/ 81 w 142"/>
                <a:gd name="T7" fmla="*/ 133 h 170"/>
                <a:gd name="T8" fmla="*/ 101 w 142"/>
                <a:gd name="T9" fmla="*/ 115 h 170"/>
                <a:gd name="T10" fmla="*/ 128 w 142"/>
                <a:gd name="T11" fmla="*/ 100 h 170"/>
                <a:gd name="T12" fmla="*/ 140 w 142"/>
                <a:gd name="T13" fmla="*/ 75 h 170"/>
                <a:gd name="T14" fmla="*/ 140 w 142"/>
                <a:gd name="T15" fmla="*/ 45 h 170"/>
                <a:gd name="T16" fmla="*/ 128 w 142"/>
                <a:gd name="T17" fmla="*/ 20 h 170"/>
                <a:gd name="T18" fmla="*/ 118 w 142"/>
                <a:gd name="T19" fmla="*/ 4 h 170"/>
                <a:gd name="T20" fmla="*/ 93 w 142"/>
                <a:gd name="T21" fmla="*/ 0 h 170"/>
                <a:gd name="T22" fmla="*/ 48 w 142"/>
                <a:gd name="T23" fmla="*/ 0 h 170"/>
                <a:gd name="T24" fmla="*/ 24 w 142"/>
                <a:gd name="T25" fmla="*/ 4 h 170"/>
                <a:gd name="T26" fmla="*/ 13 w 142"/>
                <a:gd name="T27" fmla="*/ 20 h 170"/>
                <a:gd name="T28" fmla="*/ 1 w 142"/>
                <a:gd name="T29" fmla="*/ 45 h 170"/>
                <a:gd name="T30" fmla="*/ 1 w 142"/>
                <a:gd name="T31" fmla="*/ 75 h 170"/>
                <a:gd name="T32" fmla="*/ 13 w 142"/>
                <a:gd name="T33" fmla="*/ 100 h 170"/>
                <a:gd name="T34" fmla="*/ 40 w 142"/>
                <a:gd name="T35" fmla="*/ 115 h 170"/>
                <a:gd name="T36" fmla="*/ 60 w 142"/>
                <a:gd name="T37" fmla="*/ 133 h 170"/>
                <a:gd name="T38" fmla="*/ 57 w 142"/>
                <a:gd name="T39" fmla="*/ 154 h 170"/>
                <a:gd name="T40" fmla="*/ 35 w 142"/>
                <a:gd name="T41" fmla="*/ 165 h 170"/>
                <a:gd name="T42" fmla="*/ 19 w 142"/>
                <a:gd name="T43" fmla="*/ 168 h 170"/>
                <a:gd name="T44" fmla="*/ 45 w 142"/>
                <a:gd name="T45" fmla="*/ 170 h 170"/>
                <a:gd name="T46" fmla="*/ 96 w 142"/>
                <a:gd name="T47" fmla="*/ 170 h 170"/>
                <a:gd name="T48" fmla="*/ 122 w 142"/>
                <a:gd name="T49" fmla="*/ 168 h 170"/>
                <a:gd name="T50" fmla="*/ 71 w 142"/>
                <a:gd name="T51" fmla="*/ 115 h 170"/>
                <a:gd name="T52" fmla="*/ 64 w 142"/>
                <a:gd name="T53" fmla="*/ 115 h 170"/>
                <a:gd name="T54" fmla="*/ 42 w 142"/>
                <a:gd name="T55" fmla="*/ 110 h 170"/>
                <a:gd name="T56" fmla="*/ 17 w 142"/>
                <a:gd name="T57" fmla="*/ 96 h 170"/>
                <a:gd name="T58" fmla="*/ 6 w 142"/>
                <a:gd name="T59" fmla="*/ 74 h 170"/>
                <a:gd name="T60" fmla="*/ 6 w 142"/>
                <a:gd name="T61" fmla="*/ 48 h 170"/>
                <a:gd name="T62" fmla="*/ 17 w 142"/>
                <a:gd name="T63" fmla="*/ 25 h 170"/>
                <a:gd name="T64" fmla="*/ 26 w 142"/>
                <a:gd name="T65" fmla="*/ 11 h 170"/>
                <a:gd name="T66" fmla="*/ 49 w 142"/>
                <a:gd name="T67" fmla="*/ 8 h 170"/>
                <a:gd name="T68" fmla="*/ 92 w 142"/>
                <a:gd name="T69" fmla="*/ 8 h 170"/>
                <a:gd name="T70" fmla="*/ 115 w 142"/>
                <a:gd name="T71" fmla="*/ 11 h 170"/>
                <a:gd name="T72" fmla="*/ 125 w 142"/>
                <a:gd name="T73" fmla="*/ 25 h 170"/>
                <a:gd name="T74" fmla="*/ 135 w 142"/>
                <a:gd name="T75" fmla="*/ 48 h 170"/>
                <a:gd name="T76" fmla="*/ 135 w 142"/>
                <a:gd name="T77" fmla="*/ 74 h 170"/>
                <a:gd name="T78" fmla="*/ 124 w 142"/>
                <a:gd name="T79" fmla="*/ 96 h 170"/>
                <a:gd name="T80" fmla="*/ 99 w 142"/>
                <a:gd name="T81" fmla="*/ 110 h 170"/>
                <a:gd name="T82" fmla="*/ 77 w 142"/>
                <a:gd name="T83" fmla="*/ 115 h 170"/>
                <a:gd name="T84" fmla="*/ 71 w 142"/>
                <a:gd name="T85" fmla="*/ 11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2" h="170">
                  <a:moveTo>
                    <a:pt x="122" y="168"/>
                  </a:moveTo>
                  <a:cubicBezTo>
                    <a:pt x="122" y="167"/>
                    <a:pt x="115" y="166"/>
                    <a:pt x="107" y="165"/>
                  </a:cubicBezTo>
                  <a:cubicBezTo>
                    <a:pt x="98" y="164"/>
                    <a:pt x="88" y="159"/>
                    <a:pt x="84" y="154"/>
                  </a:cubicBezTo>
                  <a:cubicBezTo>
                    <a:pt x="81" y="149"/>
                    <a:pt x="79" y="140"/>
                    <a:pt x="81" y="133"/>
                  </a:cubicBezTo>
                  <a:cubicBezTo>
                    <a:pt x="82" y="126"/>
                    <a:pt x="92" y="118"/>
                    <a:pt x="101" y="115"/>
                  </a:cubicBezTo>
                  <a:cubicBezTo>
                    <a:pt x="111" y="112"/>
                    <a:pt x="123" y="105"/>
                    <a:pt x="128" y="100"/>
                  </a:cubicBezTo>
                  <a:cubicBezTo>
                    <a:pt x="132" y="94"/>
                    <a:pt x="138" y="83"/>
                    <a:pt x="140" y="75"/>
                  </a:cubicBezTo>
                  <a:cubicBezTo>
                    <a:pt x="142" y="66"/>
                    <a:pt x="142" y="53"/>
                    <a:pt x="140" y="45"/>
                  </a:cubicBezTo>
                  <a:cubicBezTo>
                    <a:pt x="138" y="38"/>
                    <a:pt x="132" y="26"/>
                    <a:pt x="128" y="20"/>
                  </a:cubicBezTo>
                  <a:cubicBezTo>
                    <a:pt x="123" y="13"/>
                    <a:pt x="118" y="6"/>
                    <a:pt x="118" y="4"/>
                  </a:cubicBezTo>
                  <a:cubicBezTo>
                    <a:pt x="117" y="2"/>
                    <a:pt x="106" y="0"/>
                    <a:pt x="93" y="0"/>
                  </a:cubicBezTo>
                  <a:cubicBezTo>
                    <a:pt x="81" y="0"/>
                    <a:pt x="60" y="0"/>
                    <a:pt x="48" y="0"/>
                  </a:cubicBezTo>
                  <a:cubicBezTo>
                    <a:pt x="35" y="0"/>
                    <a:pt x="24" y="2"/>
                    <a:pt x="24" y="4"/>
                  </a:cubicBezTo>
                  <a:cubicBezTo>
                    <a:pt x="23" y="6"/>
                    <a:pt x="18" y="13"/>
                    <a:pt x="13" y="20"/>
                  </a:cubicBezTo>
                  <a:cubicBezTo>
                    <a:pt x="9" y="26"/>
                    <a:pt x="3" y="38"/>
                    <a:pt x="1" y="45"/>
                  </a:cubicBezTo>
                  <a:cubicBezTo>
                    <a:pt x="0" y="53"/>
                    <a:pt x="0" y="66"/>
                    <a:pt x="1" y="75"/>
                  </a:cubicBezTo>
                  <a:cubicBezTo>
                    <a:pt x="3" y="83"/>
                    <a:pt x="9" y="94"/>
                    <a:pt x="13" y="100"/>
                  </a:cubicBezTo>
                  <a:cubicBezTo>
                    <a:pt x="18" y="105"/>
                    <a:pt x="30" y="112"/>
                    <a:pt x="40" y="115"/>
                  </a:cubicBezTo>
                  <a:cubicBezTo>
                    <a:pt x="49" y="118"/>
                    <a:pt x="59" y="126"/>
                    <a:pt x="60" y="133"/>
                  </a:cubicBezTo>
                  <a:cubicBezTo>
                    <a:pt x="62" y="140"/>
                    <a:pt x="60" y="149"/>
                    <a:pt x="57" y="154"/>
                  </a:cubicBezTo>
                  <a:cubicBezTo>
                    <a:pt x="53" y="159"/>
                    <a:pt x="43" y="164"/>
                    <a:pt x="35" y="165"/>
                  </a:cubicBezTo>
                  <a:cubicBezTo>
                    <a:pt x="26" y="166"/>
                    <a:pt x="19" y="167"/>
                    <a:pt x="19" y="168"/>
                  </a:cubicBezTo>
                  <a:cubicBezTo>
                    <a:pt x="19" y="169"/>
                    <a:pt x="31" y="170"/>
                    <a:pt x="45" y="170"/>
                  </a:cubicBezTo>
                  <a:cubicBezTo>
                    <a:pt x="59" y="170"/>
                    <a:pt x="82" y="170"/>
                    <a:pt x="96" y="170"/>
                  </a:cubicBezTo>
                  <a:cubicBezTo>
                    <a:pt x="110" y="170"/>
                    <a:pt x="122" y="169"/>
                    <a:pt x="122" y="168"/>
                  </a:cubicBezTo>
                  <a:close/>
                  <a:moveTo>
                    <a:pt x="71" y="115"/>
                  </a:moveTo>
                  <a:cubicBezTo>
                    <a:pt x="68" y="115"/>
                    <a:pt x="66" y="115"/>
                    <a:pt x="64" y="115"/>
                  </a:cubicBezTo>
                  <a:cubicBezTo>
                    <a:pt x="61" y="115"/>
                    <a:pt x="51" y="113"/>
                    <a:pt x="42" y="110"/>
                  </a:cubicBezTo>
                  <a:cubicBezTo>
                    <a:pt x="33" y="107"/>
                    <a:pt x="22" y="101"/>
                    <a:pt x="17" y="96"/>
                  </a:cubicBezTo>
                  <a:cubicBezTo>
                    <a:pt x="13" y="92"/>
                    <a:pt x="8" y="82"/>
                    <a:pt x="6" y="74"/>
                  </a:cubicBezTo>
                  <a:cubicBezTo>
                    <a:pt x="5" y="67"/>
                    <a:pt x="5" y="55"/>
                    <a:pt x="6" y="48"/>
                  </a:cubicBezTo>
                  <a:cubicBezTo>
                    <a:pt x="8" y="42"/>
                    <a:pt x="13" y="31"/>
                    <a:pt x="17" y="25"/>
                  </a:cubicBezTo>
                  <a:cubicBezTo>
                    <a:pt x="20" y="19"/>
                    <a:pt x="25" y="13"/>
                    <a:pt x="26" y="11"/>
                  </a:cubicBezTo>
                  <a:cubicBezTo>
                    <a:pt x="27" y="9"/>
                    <a:pt x="38" y="8"/>
                    <a:pt x="49" y="8"/>
                  </a:cubicBezTo>
                  <a:cubicBezTo>
                    <a:pt x="61" y="8"/>
                    <a:pt x="80" y="8"/>
                    <a:pt x="92" y="8"/>
                  </a:cubicBezTo>
                  <a:cubicBezTo>
                    <a:pt x="103" y="8"/>
                    <a:pt x="114" y="9"/>
                    <a:pt x="115" y="11"/>
                  </a:cubicBezTo>
                  <a:cubicBezTo>
                    <a:pt x="117" y="13"/>
                    <a:pt x="121" y="19"/>
                    <a:pt x="125" y="25"/>
                  </a:cubicBezTo>
                  <a:cubicBezTo>
                    <a:pt x="128" y="31"/>
                    <a:pt x="133" y="42"/>
                    <a:pt x="135" y="48"/>
                  </a:cubicBezTo>
                  <a:cubicBezTo>
                    <a:pt x="137" y="55"/>
                    <a:pt x="137" y="67"/>
                    <a:pt x="135" y="74"/>
                  </a:cubicBezTo>
                  <a:cubicBezTo>
                    <a:pt x="133" y="82"/>
                    <a:pt x="128" y="92"/>
                    <a:pt x="124" y="96"/>
                  </a:cubicBezTo>
                  <a:cubicBezTo>
                    <a:pt x="119" y="101"/>
                    <a:pt x="108" y="107"/>
                    <a:pt x="99" y="110"/>
                  </a:cubicBezTo>
                  <a:cubicBezTo>
                    <a:pt x="90" y="113"/>
                    <a:pt x="80" y="115"/>
                    <a:pt x="77" y="115"/>
                  </a:cubicBezTo>
                  <a:cubicBezTo>
                    <a:pt x="75" y="115"/>
                    <a:pt x="73" y="115"/>
                    <a:pt x="71" y="1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622"/>
            <p:cNvSpPr>
              <a:spLocks noEditPoints="1"/>
            </p:cNvSpPr>
            <p:nvPr/>
          </p:nvSpPr>
          <p:spPr bwMode="auto">
            <a:xfrm>
              <a:off x="7981745" y="1890390"/>
              <a:ext cx="784184" cy="385397"/>
            </a:xfrm>
            <a:custGeom>
              <a:avLst/>
              <a:gdLst>
                <a:gd name="T0" fmla="*/ 5 w 329"/>
                <a:gd name="T1" fmla="*/ 149 h 161"/>
                <a:gd name="T2" fmla="*/ 9 w 329"/>
                <a:gd name="T3" fmla="*/ 159 h 161"/>
                <a:gd name="T4" fmla="*/ 12 w 329"/>
                <a:gd name="T5" fmla="*/ 160 h 161"/>
                <a:gd name="T6" fmla="*/ 15 w 329"/>
                <a:gd name="T7" fmla="*/ 160 h 161"/>
                <a:gd name="T8" fmla="*/ 17 w 329"/>
                <a:gd name="T9" fmla="*/ 160 h 161"/>
                <a:gd name="T10" fmla="*/ 20 w 329"/>
                <a:gd name="T11" fmla="*/ 161 h 161"/>
                <a:gd name="T12" fmla="*/ 27 w 329"/>
                <a:gd name="T13" fmla="*/ 159 h 161"/>
                <a:gd name="T14" fmla="*/ 29 w 329"/>
                <a:gd name="T15" fmla="*/ 156 h 161"/>
                <a:gd name="T16" fmla="*/ 33 w 329"/>
                <a:gd name="T17" fmla="*/ 154 h 161"/>
                <a:gd name="T18" fmla="*/ 35 w 329"/>
                <a:gd name="T19" fmla="*/ 155 h 161"/>
                <a:gd name="T20" fmla="*/ 36 w 329"/>
                <a:gd name="T21" fmla="*/ 152 h 161"/>
                <a:gd name="T22" fmla="*/ 68 w 329"/>
                <a:gd name="T23" fmla="*/ 149 h 161"/>
                <a:gd name="T24" fmla="*/ 119 w 329"/>
                <a:gd name="T25" fmla="*/ 141 h 161"/>
                <a:gd name="T26" fmla="*/ 144 w 329"/>
                <a:gd name="T27" fmla="*/ 151 h 161"/>
                <a:gd name="T28" fmla="*/ 171 w 329"/>
                <a:gd name="T29" fmla="*/ 158 h 161"/>
                <a:gd name="T30" fmla="*/ 321 w 329"/>
                <a:gd name="T31" fmla="*/ 123 h 161"/>
                <a:gd name="T32" fmla="*/ 319 w 329"/>
                <a:gd name="T33" fmla="*/ 80 h 161"/>
                <a:gd name="T34" fmla="*/ 300 w 329"/>
                <a:gd name="T35" fmla="*/ 8 h 161"/>
                <a:gd name="T36" fmla="*/ 288 w 329"/>
                <a:gd name="T37" fmla="*/ 0 h 161"/>
                <a:gd name="T38" fmla="*/ 140 w 329"/>
                <a:gd name="T39" fmla="*/ 45 h 161"/>
                <a:gd name="T40" fmla="*/ 109 w 329"/>
                <a:gd name="T41" fmla="*/ 81 h 161"/>
                <a:gd name="T42" fmla="*/ 56 w 329"/>
                <a:gd name="T43" fmla="*/ 104 h 161"/>
                <a:gd name="T44" fmla="*/ 28 w 329"/>
                <a:gd name="T45" fmla="*/ 117 h 161"/>
                <a:gd name="T46" fmla="*/ 25 w 329"/>
                <a:gd name="T47" fmla="*/ 116 h 161"/>
                <a:gd name="T48" fmla="*/ 24 w 329"/>
                <a:gd name="T49" fmla="*/ 116 h 161"/>
                <a:gd name="T50" fmla="*/ 21 w 329"/>
                <a:gd name="T51" fmla="*/ 117 h 161"/>
                <a:gd name="T52" fmla="*/ 17 w 329"/>
                <a:gd name="T53" fmla="*/ 116 h 161"/>
                <a:gd name="T54" fmla="*/ 15 w 329"/>
                <a:gd name="T55" fmla="*/ 115 h 161"/>
                <a:gd name="T56" fmla="*/ 8 w 329"/>
                <a:gd name="T57" fmla="*/ 118 h 161"/>
                <a:gd name="T58" fmla="*/ 5 w 329"/>
                <a:gd name="T59" fmla="*/ 121 h 161"/>
                <a:gd name="T60" fmla="*/ 2 w 329"/>
                <a:gd name="T61" fmla="*/ 122 h 161"/>
                <a:gd name="T62" fmla="*/ 0 w 329"/>
                <a:gd name="T63" fmla="*/ 127 h 161"/>
                <a:gd name="T64" fmla="*/ 189 w 329"/>
                <a:gd name="T65" fmla="*/ 52 h 161"/>
                <a:gd name="T66" fmla="*/ 247 w 329"/>
                <a:gd name="T67" fmla="*/ 35 h 161"/>
                <a:gd name="T68" fmla="*/ 263 w 329"/>
                <a:gd name="T69" fmla="*/ 115 h 161"/>
                <a:gd name="T70" fmla="*/ 204 w 329"/>
                <a:gd name="T71" fmla="*/ 127 h 161"/>
                <a:gd name="T72" fmla="*/ 189 w 329"/>
                <a:gd name="T73" fmla="*/ 5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9" h="161">
                  <a:moveTo>
                    <a:pt x="2" y="135"/>
                  </a:moveTo>
                  <a:cubicBezTo>
                    <a:pt x="3" y="139"/>
                    <a:pt x="4" y="145"/>
                    <a:pt x="5" y="149"/>
                  </a:cubicBezTo>
                  <a:cubicBezTo>
                    <a:pt x="6" y="152"/>
                    <a:pt x="7" y="156"/>
                    <a:pt x="8" y="157"/>
                  </a:cubicBezTo>
                  <a:cubicBezTo>
                    <a:pt x="8" y="158"/>
                    <a:pt x="9" y="159"/>
                    <a:pt x="9" y="159"/>
                  </a:cubicBezTo>
                  <a:cubicBezTo>
                    <a:pt x="10" y="160"/>
                    <a:pt x="11" y="160"/>
                    <a:pt x="12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3" y="160"/>
                    <a:pt x="14" y="160"/>
                    <a:pt x="14" y="160"/>
                  </a:cubicBezTo>
                  <a:cubicBezTo>
                    <a:pt x="14" y="160"/>
                    <a:pt x="15" y="160"/>
                    <a:pt x="15" y="160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16" y="160"/>
                    <a:pt x="17" y="160"/>
                    <a:pt x="17" y="160"/>
                  </a:cubicBezTo>
                  <a:cubicBezTo>
                    <a:pt x="18" y="160"/>
                    <a:pt x="19" y="161"/>
                    <a:pt x="19" y="161"/>
                  </a:cubicBezTo>
                  <a:cubicBezTo>
                    <a:pt x="19" y="161"/>
                    <a:pt x="20" y="161"/>
                    <a:pt x="20" y="161"/>
                  </a:cubicBezTo>
                  <a:cubicBezTo>
                    <a:pt x="20" y="161"/>
                    <a:pt x="22" y="160"/>
                    <a:pt x="23" y="160"/>
                  </a:cubicBezTo>
                  <a:cubicBezTo>
                    <a:pt x="24" y="160"/>
                    <a:pt x="26" y="160"/>
                    <a:pt x="27" y="159"/>
                  </a:cubicBezTo>
                  <a:cubicBezTo>
                    <a:pt x="27" y="159"/>
                    <a:pt x="28" y="158"/>
                    <a:pt x="29" y="158"/>
                  </a:cubicBezTo>
                  <a:cubicBezTo>
                    <a:pt x="29" y="157"/>
                    <a:pt x="29" y="157"/>
                    <a:pt x="29" y="156"/>
                  </a:cubicBezTo>
                  <a:cubicBezTo>
                    <a:pt x="29" y="156"/>
                    <a:pt x="30" y="155"/>
                    <a:pt x="31" y="155"/>
                  </a:cubicBezTo>
                  <a:cubicBezTo>
                    <a:pt x="32" y="154"/>
                    <a:pt x="32" y="154"/>
                    <a:pt x="33" y="154"/>
                  </a:cubicBezTo>
                  <a:cubicBezTo>
                    <a:pt x="33" y="154"/>
                    <a:pt x="34" y="154"/>
                    <a:pt x="34" y="154"/>
                  </a:cubicBezTo>
                  <a:cubicBezTo>
                    <a:pt x="34" y="155"/>
                    <a:pt x="34" y="155"/>
                    <a:pt x="35" y="155"/>
                  </a:cubicBezTo>
                  <a:cubicBezTo>
                    <a:pt x="35" y="155"/>
                    <a:pt x="35" y="154"/>
                    <a:pt x="36" y="154"/>
                  </a:cubicBezTo>
                  <a:cubicBezTo>
                    <a:pt x="36" y="153"/>
                    <a:pt x="36" y="152"/>
                    <a:pt x="36" y="152"/>
                  </a:cubicBezTo>
                  <a:cubicBezTo>
                    <a:pt x="37" y="151"/>
                    <a:pt x="40" y="150"/>
                    <a:pt x="44" y="150"/>
                  </a:cubicBezTo>
                  <a:cubicBezTo>
                    <a:pt x="48" y="150"/>
                    <a:pt x="59" y="149"/>
                    <a:pt x="68" y="149"/>
                  </a:cubicBezTo>
                  <a:cubicBezTo>
                    <a:pt x="78" y="149"/>
                    <a:pt x="93" y="146"/>
                    <a:pt x="101" y="144"/>
                  </a:cubicBezTo>
                  <a:cubicBezTo>
                    <a:pt x="107" y="142"/>
                    <a:pt x="114" y="141"/>
                    <a:pt x="119" y="141"/>
                  </a:cubicBezTo>
                  <a:cubicBezTo>
                    <a:pt x="121" y="141"/>
                    <a:pt x="124" y="141"/>
                    <a:pt x="125" y="142"/>
                  </a:cubicBezTo>
                  <a:cubicBezTo>
                    <a:pt x="129" y="143"/>
                    <a:pt x="138" y="148"/>
                    <a:pt x="144" y="151"/>
                  </a:cubicBezTo>
                  <a:cubicBezTo>
                    <a:pt x="150" y="155"/>
                    <a:pt x="162" y="158"/>
                    <a:pt x="170" y="158"/>
                  </a:cubicBezTo>
                  <a:cubicBezTo>
                    <a:pt x="170" y="158"/>
                    <a:pt x="171" y="158"/>
                    <a:pt x="171" y="158"/>
                  </a:cubicBezTo>
                  <a:cubicBezTo>
                    <a:pt x="180" y="158"/>
                    <a:pt x="215" y="151"/>
                    <a:pt x="249" y="142"/>
                  </a:cubicBezTo>
                  <a:cubicBezTo>
                    <a:pt x="284" y="133"/>
                    <a:pt x="316" y="125"/>
                    <a:pt x="321" y="123"/>
                  </a:cubicBezTo>
                  <a:cubicBezTo>
                    <a:pt x="326" y="121"/>
                    <a:pt x="329" y="115"/>
                    <a:pt x="327" y="110"/>
                  </a:cubicBezTo>
                  <a:cubicBezTo>
                    <a:pt x="326" y="105"/>
                    <a:pt x="322" y="91"/>
                    <a:pt x="319" y="80"/>
                  </a:cubicBezTo>
                  <a:cubicBezTo>
                    <a:pt x="316" y="68"/>
                    <a:pt x="311" y="49"/>
                    <a:pt x="308" y="38"/>
                  </a:cubicBezTo>
                  <a:cubicBezTo>
                    <a:pt x="305" y="26"/>
                    <a:pt x="301" y="13"/>
                    <a:pt x="300" y="8"/>
                  </a:cubicBezTo>
                  <a:cubicBezTo>
                    <a:pt x="299" y="3"/>
                    <a:pt x="294" y="0"/>
                    <a:pt x="290" y="0"/>
                  </a:cubicBezTo>
                  <a:cubicBezTo>
                    <a:pt x="289" y="0"/>
                    <a:pt x="289" y="0"/>
                    <a:pt x="288" y="0"/>
                  </a:cubicBezTo>
                  <a:cubicBezTo>
                    <a:pt x="283" y="1"/>
                    <a:pt x="250" y="9"/>
                    <a:pt x="216" y="19"/>
                  </a:cubicBezTo>
                  <a:cubicBezTo>
                    <a:pt x="182" y="29"/>
                    <a:pt x="147" y="40"/>
                    <a:pt x="140" y="45"/>
                  </a:cubicBezTo>
                  <a:cubicBezTo>
                    <a:pt x="133" y="49"/>
                    <a:pt x="124" y="58"/>
                    <a:pt x="121" y="64"/>
                  </a:cubicBezTo>
                  <a:cubicBezTo>
                    <a:pt x="117" y="70"/>
                    <a:pt x="112" y="78"/>
                    <a:pt x="109" y="81"/>
                  </a:cubicBezTo>
                  <a:cubicBezTo>
                    <a:pt x="106" y="85"/>
                    <a:pt x="96" y="89"/>
                    <a:pt x="87" y="92"/>
                  </a:cubicBezTo>
                  <a:cubicBezTo>
                    <a:pt x="79" y="94"/>
                    <a:pt x="65" y="99"/>
                    <a:pt x="56" y="104"/>
                  </a:cubicBezTo>
                  <a:cubicBezTo>
                    <a:pt x="48" y="108"/>
                    <a:pt x="38" y="113"/>
                    <a:pt x="34" y="115"/>
                  </a:cubicBezTo>
                  <a:cubicBezTo>
                    <a:pt x="31" y="116"/>
                    <a:pt x="29" y="117"/>
                    <a:pt x="28" y="117"/>
                  </a:cubicBezTo>
                  <a:cubicBezTo>
                    <a:pt x="27" y="117"/>
                    <a:pt x="27" y="117"/>
                    <a:pt x="27" y="117"/>
                  </a:cubicBezTo>
                  <a:cubicBezTo>
                    <a:pt x="27" y="117"/>
                    <a:pt x="26" y="116"/>
                    <a:pt x="25" y="116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4" y="115"/>
                    <a:pt x="24" y="116"/>
                    <a:pt x="24" y="116"/>
                  </a:cubicBezTo>
                  <a:cubicBezTo>
                    <a:pt x="23" y="117"/>
                    <a:pt x="22" y="117"/>
                    <a:pt x="21" y="117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0" y="117"/>
                    <a:pt x="19" y="117"/>
                    <a:pt x="19" y="117"/>
                  </a:cubicBezTo>
                  <a:cubicBezTo>
                    <a:pt x="18" y="116"/>
                    <a:pt x="18" y="116"/>
                    <a:pt x="17" y="116"/>
                  </a:cubicBezTo>
                  <a:cubicBezTo>
                    <a:pt x="17" y="115"/>
                    <a:pt x="17" y="115"/>
                    <a:pt x="16" y="115"/>
                  </a:cubicBezTo>
                  <a:cubicBezTo>
                    <a:pt x="16" y="115"/>
                    <a:pt x="15" y="115"/>
                    <a:pt x="15" y="115"/>
                  </a:cubicBezTo>
                  <a:cubicBezTo>
                    <a:pt x="14" y="116"/>
                    <a:pt x="12" y="116"/>
                    <a:pt x="11" y="117"/>
                  </a:cubicBezTo>
                  <a:cubicBezTo>
                    <a:pt x="10" y="117"/>
                    <a:pt x="9" y="118"/>
                    <a:pt x="8" y="118"/>
                  </a:cubicBezTo>
                  <a:cubicBezTo>
                    <a:pt x="7" y="118"/>
                    <a:pt x="7" y="119"/>
                    <a:pt x="6" y="120"/>
                  </a:cubicBezTo>
                  <a:cubicBezTo>
                    <a:pt x="6" y="120"/>
                    <a:pt x="5" y="121"/>
                    <a:pt x="5" y="121"/>
                  </a:cubicBezTo>
                  <a:cubicBezTo>
                    <a:pt x="5" y="121"/>
                    <a:pt x="4" y="121"/>
                    <a:pt x="4" y="121"/>
                  </a:cubicBezTo>
                  <a:cubicBezTo>
                    <a:pt x="3" y="121"/>
                    <a:pt x="2" y="122"/>
                    <a:pt x="2" y="122"/>
                  </a:cubicBezTo>
                  <a:cubicBezTo>
                    <a:pt x="1" y="123"/>
                    <a:pt x="0" y="124"/>
                    <a:pt x="0" y="124"/>
                  </a:cubicBezTo>
                  <a:cubicBezTo>
                    <a:pt x="0" y="125"/>
                    <a:pt x="0" y="126"/>
                    <a:pt x="0" y="127"/>
                  </a:cubicBezTo>
                  <a:cubicBezTo>
                    <a:pt x="0" y="128"/>
                    <a:pt x="1" y="132"/>
                    <a:pt x="2" y="135"/>
                  </a:cubicBezTo>
                  <a:close/>
                  <a:moveTo>
                    <a:pt x="189" y="52"/>
                  </a:moveTo>
                  <a:cubicBezTo>
                    <a:pt x="203" y="48"/>
                    <a:pt x="227" y="40"/>
                    <a:pt x="242" y="36"/>
                  </a:cubicBezTo>
                  <a:cubicBezTo>
                    <a:pt x="244" y="35"/>
                    <a:pt x="246" y="35"/>
                    <a:pt x="247" y="35"/>
                  </a:cubicBezTo>
                  <a:cubicBezTo>
                    <a:pt x="261" y="35"/>
                    <a:pt x="275" y="49"/>
                    <a:pt x="280" y="68"/>
                  </a:cubicBezTo>
                  <a:cubicBezTo>
                    <a:pt x="286" y="90"/>
                    <a:pt x="278" y="111"/>
                    <a:pt x="263" y="115"/>
                  </a:cubicBezTo>
                  <a:cubicBezTo>
                    <a:pt x="248" y="118"/>
                    <a:pt x="224" y="124"/>
                    <a:pt x="209" y="127"/>
                  </a:cubicBezTo>
                  <a:cubicBezTo>
                    <a:pt x="207" y="127"/>
                    <a:pt x="206" y="127"/>
                    <a:pt x="204" y="127"/>
                  </a:cubicBezTo>
                  <a:cubicBezTo>
                    <a:pt x="190" y="127"/>
                    <a:pt x="176" y="115"/>
                    <a:pt x="172" y="97"/>
                  </a:cubicBezTo>
                  <a:cubicBezTo>
                    <a:pt x="166" y="77"/>
                    <a:pt x="174" y="57"/>
                    <a:pt x="189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623"/>
            <p:cNvSpPr>
              <a:spLocks/>
            </p:cNvSpPr>
            <p:nvPr/>
          </p:nvSpPr>
          <p:spPr bwMode="auto">
            <a:xfrm>
              <a:off x="7895440" y="4312881"/>
              <a:ext cx="119041" cy="126482"/>
            </a:xfrm>
            <a:custGeom>
              <a:avLst/>
              <a:gdLst>
                <a:gd name="T0" fmla="*/ 35 w 50"/>
                <a:gd name="T1" fmla="*/ 48 h 53"/>
                <a:gd name="T2" fmla="*/ 35 w 50"/>
                <a:gd name="T3" fmla="*/ 47 h 53"/>
                <a:gd name="T4" fmla="*/ 34 w 50"/>
                <a:gd name="T5" fmla="*/ 47 h 53"/>
                <a:gd name="T6" fmla="*/ 6 w 50"/>
                <a:gd name="T7" fmla="*/ 34 h 53"/>
                <a:gd name="T8" fmla="*/ 19 w 50"/>
                <a:gd name="T9" fmla="*/ 6 h 53"/>
                <a:gd name="T10" fmla="*/ 47 w 50"/>
                <a:gd name="T11" fmla="*/ 19 h 53"/>
                <a:gd name="T12" fmla="*/ 48 w 50"/>
                <a:gd name="T13" fmla="*/ 23 h 53"/>
                <a:gd name="T14" fmla="*/ 50 w 50"/>
                <a:gd name="T15" fmla="*/ 23 h 53"/>
                <a:gd name="T16" fmla="*/ 49 w 50"/>
                <a:gd name="T17" fmla="*/ 19 h 53"/>
                <a:gd name="T18" fmla="*/ 19 w 50"/>
                <a:gd name="T19" fmla="*/ 4 h 53"/>
                <a:gd name="T20" fmla="*/ 4 w 50"/>
                <a:gd name="T21" fmla="*/ 34 h 53"/>
                <a:gd name="T22" fmla="*/ 34 w 50"/>
                <a:gd name="T23" fmla="*/ 49 h 53"/>
                <a:gd name="T24" fmla="*/ 35 w 50"/>
                <a:gd name="T25" fmla="*/ 4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3">
                  <a:moveTo>
                    <a:pt x="35" y="48"/>
                  </a:moveTo>
                  <a:cubicBezTo>
                    <a:pt x="35" y="48"/>
                    <a:pt x="35" y="47"/>
                    <a:pt x="35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22" y="51"/>
                    <a:pt x="10" y="45"/>
                    <a:pt x="6" y="34"/>
                  </a:cubicBezTo>
                  <a:cubicBezTo>
                    <a:pt x="2" y="22"/>
                    <a:pt x="8" y="10"/>
                    <a:pt x="19" y="6"/>
                  </a:cubicBezTo>
                  <a:cubicBezTo>
                    <a:pt x="31" y="2"/>
                    <a:pt x="43" y="8"/>
                    <a:pt x="47" y="19"/>
                  </a:cubicBezTo>
                  <a:cubicBezTo>
                    <a:pt x="48" y="21"/>
                    <a:pt x="48" y="22"/>
                    <a:pt x="48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2"/>
                    <a:pt x="49" y="20"/>
                    <a:pt x="49" y="19"/>
                  </a:cubicBezTo>
                  <a:cubicBezTo>
                    <a:pt x="45" y="6"/>
                    <a:pt x="31" y="0"/>
                    <a:pt x="19" y="4"/>
                  </a:cubicBezTo>
                  <a:cubicBezTo>
                    <a:pt x="6" y="8"/>
                    <a:pt x="0" y="22"/>
                    <a:pt x="4" y="34"/>
                  </a:cubicBezTo>
                  <a:cubicBezTo>
                    <a:pt x="8" y="47"/>
                    <a:pt x="22" y="53"/>
                    <a:pt x="34" y="49"/>
                  </a:cubicBezTo>
                  <a:cubicBezTo>
                    <a:pt x="35" y="49"/>
                    <a:pt x="35" y="49"/>
                    <a:pt x="3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624"/>
            <p:cNvSpPr>
              <a:spLocks/>
            </p:cNvSpPr>
            <p:nvPr/>
          </p:nvSpPr>
          <p:spPr bwMode="auto">
            <a:xfrm>
              <a:off x="7910320" y="4356033"/>
              <a:ext cx="41664" cy="34225"/>
            </a:xfrm>
            <a:custGeom>
              <a:avLst/>
              <a:gdLst>
                <a:gd name="T0" fmla="*/ 1 w 18"/>
                <a:gd name="T1" fmla="*/ 14 h 14"/>
                <a:gd name="T2" fmla="*/ 18 w 18"/>
                <a:gd name="T3" fmla="*/ 8 h 14"/>
                <a:gd name="T4" fmla="*/ 2 w 18"/>
                <a:gd name="T5" fmla="*/ 0 h 14"/>
                <a:gd name="T6" fmla="*/ 1 w 18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4">
                  <a:moveTo>
                    <a:pt x="1" y="14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5"/>
                    <a:pt x="0" y="9"/>
                    <a:pt x="1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625"/>
            <p:cNvSpPr>
              <a:spLocks/>
            </p:cNvSpPr>
            <p:nvPr/>
          </p:nvSpPr>
          <p:spPr bwMode="auto">
            <a:xfrm>
              <a:off x="7916272" y="4332225"/>
              <a:ext cx="38688" cy="38688"/>
            </a:xfrm>
            <a:custGeom>
              <a:avLst/>
              <a:gdLst>
                <a:gd name="T0" fmla="*/ 10 w 16"/>
                <a:gd name="T1" fmla="*/ 0 h 16"/>
                <a:gd name="T2" fmla="*/ 0 w 16"/>
                <a:gd name="T3" fmla="*/ 8 h 16"/>
                <a:gd name="T4" fmla="*/ 16 w 16"/>
                <a:gd name="T5" fmla="*/ 16 h 16"/>
                <a:gd name="T6" fmla="*/ 10 w 16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6">
                  <a:moveTo>
                    <a:pt x="10" y="0"/>
                  </a:moveTo>
                  <a:cubicBezTo>
                    <a:pt x="5" y="1"/>
                    <a:pt x="2" y="5"/>
                    <a:pt x="0" y="8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626"/>
            <p:cNvSpPr>
              <a:spLocks/>
            </p:cNvSpPr>
            <p:nvPr/>
          </p:nvSpPr>
          <p:spPr bwMode="auto">
            <a:xfrm>
              <a:off x="7946032" y="4327761"/>
              <a:ext cx="29760" cy="43153"/>
            </a:xfrm>
            <a:custGeom>
              <a:avLst/>
              <a:gdLst>
                <a:gd name="T0" fmla="*/ 0 w 13"/>
                <a:gd name="T1" fmla="*/ 1 h 18"/>
                <a:gd name="T2" fmla="*/ 6 w 13"/>
                <a:gd name="T3" fmla="*/ 18 h 18"/>
                <a:gd name="T4" fmla="*/ 13 w 13"/>
                <a:gd name="T5" fmla="*/ 2 h 18"/>
                <a:gd name="T6" fmla="*/ 0 w 13"/>
                <a:gd name="T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8">
                  <a:moveTo>
                    <a:pt x="0" y="1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9" y="0"/>
                    <a:pt x="5" y="0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627"/>
            <p:cNvSpPr>
              <a:spLocks/>
            </p:cNvSpPr>
            <p:nvPr/>
          </p:nvSpPr>
          <p:spPr bwMode="auto">
            <a:xfrm>
              <a:off x="7914784" y="4379841"/>
              <a:ext cx="37200" cy="38688"/>
            </a:xfrm>
            <a:custGeom>
              <a:avLst/>
              <a:gdLst>
                <a:gd name="T0" fmla="*/ 8 w 16"/>
                <a:gd name="T1" fmla="*/ 16 h 16"/>
                <a:gd name="T2" fmla="*/ 16 w 16"/>
                <a:gd name="T3" fmla="*/ 0 h 16"/>
                <a:gd name="T4" fmla="*/ 0 w 16"/>
                <a:gd name="T5" fmla="*/ 6 h 16"/>
                <a:gd name="T6" fmla="*/ 8 w 16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11"/>
                    <a:pt x="5" y="14"/>
                    <a:pt x="8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628"/>
            <p:cNvSpPr>
              <a:spLocks/>
            </p:cNvSpPr>
            <p:nvPr/>
          </p:nvSpPr>
          <p:spPr bwMode="auto">
            <a:xfrm>
              <a:off x="7963889" y="4335201"/>
              <a:ext cx="38688" cy="35712"/>
            </a:xfrm>
            <a:custGeom>
              <a:avLst/>
              <a:gdLst>
                <a:gd name="T0" fmla="*/ 16 w 16"/>
                <a:gd name="T1" fmla="*/ 10 h 15"/>
                <a:gd name="T2" fmla="*/ 7 w 16"/>
                <a:gd name="T3" fmla="*/ 0 h 15"/>
                <a:gd name="T4" fmla="*/ 0 w 16"/>
                <a:gd name="T5" fmla="*/ 15 h 15"/>
                <a:gd name="T6" fmla="*/ 3 w 16"/>
                <a:gd name="T7" fmla="*/ 14 h 15"/>
                <a:gd name="T8" fmla="*/ 16 w 16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16" y="10"/>
                  </a:moveTo>
                  <a:cubicBezTo>
                    <a:pt x="15" y="5"/>
                    <a:pt x="11" y="2"/>
                    <a:pt x="7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4"/>
                    <a:pt x="3" y="14"/>
                  </a:cubicBezTo>
                  <a:lnTo>
                    <a:pt x="16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629"/>
            <p:cNvSpPr>
              <a:spLocks/>
            </p:cNvSpPr>
            <p:nvPr/>
          </p:nvSpPr>
          <p:spPr bwMode="auto">
            <a:xfrm>
              <a:off x="7990673" y="4363473"/>
              <a:ext cx="14880" cy="4465"/>
            </a:xfrm>
            <a:custGeom>
              <a:avLst/>
              <a:gdLst>
                <a:gd name="T0" fmla="*/ 6 w 6"/>
                <a:gd name="T1" fmla="*/ 0 h 2"/>
                <a:gd name="T2" fmla="*/ 0 w 6"/>
                <a:gd name="T3" fmla="*/ 2 h 2"/>
                <a:gd name="T4" fmla="*/ 6 w 6"/>
                <a:gd name="T5" fmla="*/ 2 h 2"/>
                <a:gd name="T6" fmla="*/ 6 w 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4" y="2"/>
                    <a:pt x="6" y="2"/>
                  </a:cubicBezTo>
                  <a:cubicBezTo>
                    <a:pt x="6" y="1"/>
                    <a:pt x="6" y="1"/>
                    <a:pt x="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630"/>
            <p:cNvSpPr>
              <a:spLocks/>
            </p:cNvSpPr>
            <p:nvPr/>
          </p:nvSpPr>
          <p:spPr bwMode="auto">
            <a:xfrm>
              <a:off x="7938592" y="4385793"/>
              <a:ext cx="32736" cy="40177"/>
            </a:xfrm>
            <a:custGeom>
              <a:avLst/>
              <a:gdLst>
                <a:gd name="T0" fmla="*/ 14 w 14"/>
                <a:gd name="T1" fmla="*/ 16 h 17"/>
                <a:gd name="T2" fmla="*/ 9 w 14"/>
                <a:gd name="T3" fmla="*/ 3 h 17"/>
                <a:gd name="T4" fmla="*/ 8 w 14"/>
                <a:gd name="T5" fmla="*/ 0 h 17"/>
                <a:gd name="T6" fmla="*/ 0 w 14"/>
                <a:gd name="T7" fmla="*/ 15 h 17"/>
                <a:gd name="T8" fmla="*/ 14 w 14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4" y="16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7"/>
                    <a:pt x="9" y="17"/>
                    <a:pt x="14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631"/>
            <p:cNvSpPr>
              <a:spLocks/>
            </p:cNvSpPr>
            <p:nvPr/>
          </p:nvSpPr>
          <p:spPr bwMode="auto">
            <a:xfrm>
              <a:off x="7975793" y="442150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632"/>
            <p:cNvSpPr>
              <a:spLocks/>
            </p:cNvSpPr>
            <p:nvPr/>
          </p:nvSpPr>
          <p:spPr bwMode="auto">
            <a:xfrm>
              <a:off x="7959424" y="4375378"/>
              <a:ext cx="190466" cy="529734"/>
            </a:xfrm>
            <a:custGeom>
              <a:avLst/>
              <a:gdLst>
                <a:gd name="T0" fmla="*/ 61 w 80"/>
                <a:gd name="T1" fmla="*/ 9 h 222"/>
                <a:gd name="T2" fmla="*/ 69 w 80"/>
                <a:gd name="T3" fmla="*/ 11 h 222"/>
                <a:gd name="T4" fmla="*/ 66 w 80"/>
                <a:gd name="T5" fmla="*/ 17 h 222"/>
                <a:gd name="T6" fmla="*/ 60 w 80"/>
                <a:gd name="T7" fmla="*/ 36 h 222"/>
                <a:gd name="T8" fmla="*/ 61 w 80"/>
                <a:gd name="T9" fmla="*/ 63 h 222"/>
                <a:gd name="T10" fmla="*/ 69 w 80"/>
                <a:gd name="T11" fmla="*/ 95 h 222"/>
                <a:gd name="T12" fmla="*/ 68 w 80"/>
                <a:gd name="T13" fmla="*/ 133 h 222"/>
                <a:gd name="T14" fmla="*/ 55 w 80"/>
                <a:gd name="T15" fmla="*/ 160 h 222"/>
                <a:gd name="T16" fmla="*/ 43 w 80"/>
                <a:gd name="T17" fmla="*/ 166 h 222"/>
                <a:gd name="T18" fmla="*/ 37 w 80"/>
                <a:gd name="T19" fmla="*/ 166 h 222"/>
                <a:gd name="T20" fmla="*/ 25 w 80"/>
                <a:gd name="T21" fmla="*/ 160 h 222"/>
                <a:gd name="T22" fmla="*/ 11 w 80"/>
                <a:gd name="T23" fmla="*/ 133 h 222"/>
                <a:gd name="T24" fmla="*/ 11 w 80"/>
                <a:gd name="T25" fmla="*/ 95 h 222"/>
                <a:gd name="T26" fmla="*/ 18 w 80"/>
                <a:gd name="T27" fmla="*/ 63 h 222"/>
                <a:gd name="T28" fmla="*/ 19 w 80"/>
                <a:gd name="T29" fmla="*/ 36 h 222"/>
                <a:gd name="T30" fmla="*/ 14 w 80"/>
                <a:gd name="T31" fmla="*/ 17 h 222"/>
                <a:gd name="T32" fmla="*/ 10 w 80"/>
                <a:gd name="T33" fmla="*/ 11 h 222"/>
                <a:gd name="T34" fmla="*/ 25 w 80"/>
                <a:gd name="T35" fmla="*/ 9 h 222"/>
                <a:gd name="T36" fmla="*/ 55 w 80"/>
                <a:gd name="T37" fmla="*/ 9 h 222"/>
                <a:gd name="T38" fmla="*/ 55 w 80"/>
                <a:gd name="T39" fmla="*/ 9 h 222"/>
                <a:gd name="T40" fmla="*/ 57 w 80"/>
                <a:gd name="T41" fmla="*/ 0 h 222"/>
                <a:gd name="T42" fmla="*/ 20 w 80"/>
                <a:gd name="T43" fmla="*/ 0 h 222"/>
                <a:gd name="T44" fmla="*/ 1 w 80"/>
                <a:gd name="T45" fmla="*/ 2 h 222"/>
                <a:gd name="T46" fmla="*/ 6 w 80"/>
                <a:gd name="T47" fmla="*/ 9 h 222"/>
                <a:gd name="T48" fmla="*/ 14 w 80"/>
                <a:gd name="T49" fmla="*/ 29 h 222"/>
                <a:gd name="T50" fmla="*/ 13 w 80"/>
                <a:gd name="T51" fmla="*/ 59 h 222"/>
                <a:gd name="T52" fmla="*/ 4 w 80"/>
                <a:gd name="T53" fmla="*/ 95 h 222"/>
                <a:gd name="T54" fmla="*/ 5 w 80"/>
                <a:gd name="T55" fmla="*/ 136 h 222"/>
                <a:gd name="T56" fmla="*/ 21 w 80"/>
                <a:gd name="T57" fmla="*/ 166 h 222"/>
                <a:gd name="T58" fmla="*/ 32 w 80"/>
                <a:gd name="T59" fmla="*/ 175 h 222"/>
                <a:gd name="T60" fmla="*/ 28 w 80"/>
                <a:gd name="T61" fmla="*/ 180 h 222"/>
                <a:gd name="T62" fmla="*/ 23 w 80"/>
                <a:gd name="T63" fmla="*/ 188 h 222"/>
                <a:gd name="T64" fmla="*/ 28 w 80"/>
                <a:gd name="T65" fmla="*/ 195 h 222"/>
                <a:gd name="T66" fmla="*/ 33 w 80"/>
                <a:gd name="T67" fmla="*/ 200 h 222"/>
                <a:gd name="T68" fmla="*/ 27 w 80"/>
                <a:gd name="T69" fmla="*/ 208 h 222"/>
                <a:gd name="T70" fmla="*/ 11 w 80"/>
                <a:gd name="T71" fmla="*/ 215 h 222"/>
                <a:gd name="T72" fmla="*/ 2 w 80"/>
                <a:gd name="T73" fmla="*/ 220 h 222"/>
                <a:gd name="T74" fmla="*/ 21 w 80"/>
                <a:gd name="T75" fmla="*/ 222 h 222"/>
                <a:gd name="T76" fmla="*/ 59 w 80"/>
                <a:gd name="T77" fmla="*/ 222 h 222"/>
                <a:gd name="T78" fmla="*/ 78 w 80"/>
                <a:gd name="T79" fmla="*/ 220 h 222"/>
                <a:gd name="T80" fmla="*/ 68 w 80"/>
                <a:gd name="T81" fmla="*/ 215 h 222"/>
                <a:gd name="T82" fmla="*/ 53 w 80"/>
                <a:gd name="T83" fmla="*/ 208 h 222"/>
                <a:gd name="T84" fmla="*/ 47 w 80"/>
                <a:gd name="T85" fmla="*/ 200 h 222"/>
                <a:gd name="T86" fmla="*/ 52 w 80"/>
                <a:gd name="T87" fmla="*/ 195 h 222"/>
                <a:gd name="T88" fmla="*/ 57 w 80"/>
                <a:gd name="T89" fmla="*/ 188 h 222"/>
                <a:gd name="T90" fmla="*/ 52 w 80"/>
                <a:gd name="T91" fmla="*/ 180 h 222"/>
                <a:gd name="T92" fmla="*/ 47 w 80"/>
                <a:gd name="T93" fmla="*/ 175 h 222"/>
                <a:gd name="T94" fmla="*/ 58 w 80"/>
                <a:gd name="T95" fmla="*/ 166 h 222"/>
                <a:gd name="T96" fmla="*/ 75 w 80"/>
                <a:gd name="T97" fmla="*/ 136 h 222"/>
                <a:gd name="T98" fmla="*/ 76 w 80"/>
                <a:gd name="T99" fmla="*/ 95 h 222"/>
                <a:gd name="T100" fmla="*/ 67 w 80"/>
                <a:gd name="T101" fmla="*/ 59 h 222"/>
                <a:gd name="T102" fmla="*/ 66 w 80"/>
                <a:gd name="T103" fmla="*/ 29 h 222"/>
                <a:gd name="T104" fmla="*/ 74 w 80"/>
                <a:gd name="T105" fmla="*/ 9 h 222"/>
                <a:gd name="T106" fmla="*/ 79 w 80"/>
                <a:gd name="T107" fmla="*/ 2 h 222"/>
                <a:gd name="T108" fmla="*/ 62 w 80"/>
                <a:gd name="T109" fmla="*/ 0 h 222"/>
                <a:gd name="T110" fmla="*/ 61 w 80"/>
                <a:gd name="T111" fmla="*/ 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0" h="222">
                  <a:moveTo>
                    <a:pt x="61" y="9"/>
                  </a:moveTo>
                  <a:cubicBezTo>
                    <a:pt x="66" y="9"/>
                    <a:pt x="70" y="10"/>
                    <a:pt x="69" y="11"/>
                  </a:cubicBezTo>
                  <a:cubicBezTo>
                    <a:pt x="69" y="11"/>
                    <a:pt x="67" y="14"/>
                    <a:pt x="66" y="17"/>
                  </a:cubicBezTo>
                  <a:cubicBezTo>
                    <a:pt x="64" y="20"/>
                    <a:pt x="62" y="29"/>
                    <a:pt x="60" y="36"/>
                  </a:cubicBezTo>
                  <a:cubicBezTo>
                    <a:pt x="59" y="43"/>
                    <a:pt x="59" y="55"/>
                    <a:pt x="61" y="63"/>
                  </a:cubicBezTo>
                  <a:cubicBezTo>
                    <a:pt x="64" y="71"/>
                    <a:pt x="67" y="85"/>
                    <a:pt x="69" y="95"/>
                  </a:cubicBezTo>
                  <a:cubicBezTo>
                    <a:pt x="71" y="105"/>
                    <a:pt x="70" y="122"/>
                    <a:pt x="68" y="133"/>
                  </a:cubicBezTo>
                  <a:cubicBezTo>
                    <a:pt x="66" y="144"/>
                    <a:pt x="60" y="156"/>
                    <a:pt x="55" y="160"/>
                  </a:cubicBezTo>
                  <a:cubicBezTo>
                    <a:pt x="50" y="163"/>
                    <a:pt x="44" y="166"/>
                    <a:pt x="43" y="166"/>
                  </a:cubicBezTo>
                  <a:cubicBezTo>
                    <a:pt x="41" y="166"/>
                    <a:pt x="38" y="166"/>
                    <a:pt x="37" y="166"/>
                  </a:cubicBezTo>
                  <a:cubicBezTo>
                    <a:pt x="35" y="166"/>
                    <a:pt x="30" y="163"/>
                    <a:pt x="25" y="160"/>
                  </a:cubicBezTo>
                  <a:cubicBezTo>
                    <a:pt x="20" y="156"/>
                    <a:pt x="14" y="144"/>
                    <a:pt x="11" y="133"/>
                  </a:cubicBezTo>
                  <a:cubicBezTo>
                    <a:pt x="9" y="122"/>
                    <a:pt x="9" y="105"/>
                    <a:pt x="11" y="95"/>
                  </a:cubicBezTo>
                  <a:cubicBezTo>
                    <a:pt x="12" y="85"/>
                    <a:pt x="16" y="71"/>
                    <a:pt x="18" y="63"/>
                  </a:cubicBezTo>
                  <a:cubicBezTo>
                    <a:pt x="21" y="55"/>
                    <a:pt x="21" y="43"/>
                    <a:pt x="19" y="36"/>
                  </a:cubicBezTo>
                  <a:cubicBezTo>
                    <a:pt x="18" y="29"/>
                    <a:pt x="15" y="20"/>
                    <a:pt x="14" y="17"/>
                  </a:cubicBezTo>
                  <a:cubicBezTo>
                    <a:pt x="12" y="14"/>
                    <a:pt x="11" y="11"/>
                    <a:pt x="10" y="11"/>
                  </a:cubicBezTo>
                  <a:cubicBezTo>
                    <a:pt x="10" y="10"/>
                    <a:pt x="16" y="9"/>
                    <a:pt x="25" y="9"/>
                  </a:cubicBezTo>
                  <a:cubicBezTo>
                    <a:pt x="33" y="9"/>
                    <a:pt x="47" y="9"/>
                    <a:pt x="55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46" y="0"/>
                    <a:pt x="30" y="0"/>
                    <a:pt x="20" y="0"/>
                  </a:cubicBezTo>
                  <a:cubicBezTo>
                    <a:pt x="9" y="0"/>
                    <a:pt x="0" y="1"/>
                    <a:pt x="1" y="2"/>
                  </a:cubicBezTo>
                  <a:cubicBezTo>
                    <a:pt x="1" y="2"/>
                    <a:pt x="3" y="6"/>
                    <a:pt x="6" y="9"/>
                  </a:cubicBezTo>
                  <a:cubicBezTo>
                    <a:pt x="8" y="12"/>
                    <a:pt x="11" y="22"/>
                    <a:pt x="14" y="29"/>
                  </a:cubicBezTo>
                  <a:cubicBezTo>
                    <a:pt x="16" y="37"/>
                    <a:pt x="16" y="51"/>
                    <a:pt x="13" y="59"/>
                  </a:cubicBezTo>
                  <a:cubicBezTo>
                    <a:pt x="10" y="68"/>
                    <a:pt x="6" y="84"/>
                    <a:pt x="4" y="95"/>
                  </a:cubicBezTo>
                  <a:cubicBezTo>
                    <a:pt x="1" y="105"/>
                    <a:pt x="2" y="124"/>
                    <a:pt x="5" y="136"/>
                  </a:cubicBezTo>
                  <a:cubicBezTo>
                    <a:pt x="8" y="149"/>
                    <a:pt x="15" y="162"/>
                    <a:pt x="21" y="166"/>
                  </a:cubicBezTo>
                  <a:cubicBezTo>
                    <a:pt x="27" y="170"/>
                    <a:pt x="32" y="174"/>
                    <a:pt x="32" y="175"/>
                  </a:cubicBezTo>
                  <a:cubicBezTo>
                    <a:pt x="32" y="177"/>
                    <a:pt x="30" y="179"/>
                    <a:pt x="28" y="180"/>
                  </a:cubicBezTo>
                  <a:cubicBezTo>
                    <a:pt x="25" y="182"/>
                    <a:pt x="23" y="185"/>
                    <a:pt x="23" y="188"/>
                  </a:cubicBezTo>
                  <a:cubicBezTo>
                    <a:pt x="23" y="190"/>
                    <a:pt x="25" y="194"/>
                    <a:pt x="28" y="195"/>
                  </a:cubicBezTo>
                  <a:cubicBezTo>
                    <a:pt x="31" y="196"/>
                    <a:pt x="33" y="199"/>
                    <a:pt x="33" y="200"/>
                  </a:cubicBezTo>
                  <a:cubicBezTo>
                    <a:pt x="33" y="202"/>
                    <a:pt x="30" y="205"/>
                    <a:pt x="27" y="208"/>
                  </a:cubicBezTo>
                  <a:cubicBezTo>
                    <a:pt x="24" y="211"/>
                    <a:pt x="17" y="214"/>
                    <a:pt x="11" y="215"/>
                  </a:cubicBezTo>
                  <a:cubicBezTo>
                    <a:pt x="6" y="216"/>
                    <a:pt x="2" y="218"/>
                    <a:pt x="2" y="220"/>
                  </a:cubicBezTo>
                  <a:cubicBezTo>
                    <a:pt x="2" y="221"/>
                    <a:pt x="10" y="222"/>
                    <a:pt x="21" y="222"/>
                  </a:cubicBezTo>
                  <a:cubicBezTo>
                    <a:pt x="31" y="222"/>
                    <a:pt x="48" y="222"/>
                    <a:pt x="59" y="222"/>
                  </a:cubicBezTo>
                  <a:cubicBezTo>
                    <a:pt x="69" y="222"/>
                    <a:pt x="78" y="221"/>
                    <a:pt x="78" y="220"/>
                  </a:cubicBezTo>
                  <a:cubicBezTo>
                    <a:pt x="78" y="218"/>
                    <a:pt x="73" y="216"/>
                    <a:pt x="68" y="215"/>
                  </a:cubicBezTo>
                  <a:cubicBezTo>
                    <a:pt x="63" y="214"/>
                    <a:pt x="56" y="211"/>
                    <a:pt x="53" y="208"/>
                  </a:cubicBezTo>
                  <a:cubicBezTo>
                    <a:pt x="49" y="205"/>
                    <a:pt x="47" y="202"/>
                    <a:pt x="47" y="200"/>
                  </a:cubicBezTo>
                  <a:cubicBezTo>
                    <a:pt x="47" y="199"/>
                    <a:pt x="49" y="196"/>
                    <a:pt x="52" y="195"/>
                  </a:cubicBezTo>
                  <a:cubicBezTo>
                    <a:pt x="54" y="194"/>
                    <a:pt x="57" y="190"/>
                    <a:pt x="57" y="188"/>
                  </a:cubicBezTo>
                  <a:cubicBezTo>
                    <a:pt x="57" y="185"/>
                    <a:pt x="55" y="182"/>
                    <a:pt x="52" y="180"/>
                  </a:cubicBezTo>
                  <a:cubicBezTo>
                    <a:pt x="49" y="179"/>
                    <a:pt x="47" y="177"/>
                    <a:pt x="47" y="175"/>
                  </a:cubicBezTo>
                  <a:cubicBezTo>
                    <a:pt x="47" y="174"/>
                    <a:pt x="52" y="170"/>
                    <a:pt x="58" y="166"/>
                  </a:cubicBezTo>
                  <a:cubicBezTo>
                    <a:pt x="65" y="162"/>
                    <a:pt x="72" y="149"/>
                    <a:pt x="75" y="136"/>
                  </a:cubicBezTo>
                  <a:cubicBezTo>
                    <a:pt x="78" y="124"/>
                    <a:pt x="78" y="105"/>
                    <a:pt x="76" y="95"/>
                  </a:cubicBezTo>
                  <a:cubicBezTo>
                    <a:pt x="74" y="84"/>
                    <a:pt x="69" y="68"/>
                    <a:pt x="67" y="59"/>
                  </a:cubicBezTo>
                  <a:cubicBezTo>
                    <a:pt x="64" y="51"/>
                    <a:pt x="63" y="37"/>
                    <a:pt x="66" y="29"/>
                  </a:cubicBezTo>
                  <a:cubicBezTo>
                    <a:pt x="68" y="22"/>
                    <a:pt x="72" y="12"/>
                    <a:pt x="74" y="9"/>
                  </a:cubicBezTo>
                  <a:cubicBezTo>
                    <a:pt x="76" y="6"/>
                    <a:pt x="78" y="2"/>
                    <a:pt x="79" y="2"/>
                  </a:cubicBezTo>
                  <a:cubicBezTo>
                    <a:pt x="80" y="1"/>
                    <a:pt x="72" y="0"/>
                    <a:pt x="62" y="0"/>
                  </a:cubicBezTo>
                  <a:lnTo>
                    <a:pt x="6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633"/>
            <p:cNvSpPr>
              <a:spLocks/>
            </p:cNvSpPr>
            <p:nvPr/>
          </p:nvSpPr>
          <p:spPr bwMode="auto">
            <a:xfrm>
              <a:off x="7987697" y="4342641"/>
              <a:ext cx="133921" cy="416645"/>
            </a:xfrm>
            <a:custGeom>
              <a:avLst/>
              <a:gdLst>
                <a:gd name="T0" fmla="*/ 49 w 56"/>
                <a:gd name="T1" fmla="*/ 0 h 175"/>
                <a:gd name="T2" fmla="*/ 43 w 56"/>
                <a:gd name="T3" fmla="*/ 30 h 175"/>
                <a:gd name="T4" fmla="*/ 42 w 56"/>
                <a:gd name="T5" fmla="*/ 30 h 175"/>
                <a:gd name="T6" fmla="*/ 28 w 56"/>
                <a:gd name="T7" fmla="*/ 30 h 175"/>
                <a:gd name="T8" fmla="*/ 4 w 56"/>
                <a:gd name="T9" fmla="*/ 31 h 175"/>
                <a:gd name="T10" fmla="*/ 7 w 56"/>
                <a:gd name="T11" fmla="*/ 39 h 175"/>
                <a:gd name="T12" fmla="*/ 11 w 56"/>
                <a:gd name="T13" fmla="*/ 57 h 175"/>
                <a:gd name="T14" fmla="*/ 8 w 56"/>
                <a:gd name="T15" fmla="*/ 81 h 175"/>
                <a:gd name="T16" fmla="*/ 2 w 56"/>
                <a:gd name="T17" fmla="*/ 110 h 175"/>
                <a:gd name="T18" fmla="*/ 2 w 56"/>
                <a:gd name="T19" fmla="*/ 145 h 175"/>
                <a:gd name="T20" fmla="*/ 14 w 56"/>
                <a:gd name="T21" fmla="*/ 170 h 175"/>
                <a:gd name="T22" fmla="*/ 25 w 56"/>
                <a:gd name="T23" fmla="*/ 175 h 175"/>
                <a:gd name="T24" fmla="*/ 30 w 56"/>
                <a:gd name="T25" fmla="*/ 175 h 175"/>
                <a:gd name="T26" fmla="*/ 41 w 56"/>
                <a:gd name="T27" fmla="*/ 170 h 175"/>
                <a:gd name="T28" fmla="*/ 53 w 56"/>
                <a:gd name="T29" fmla="*/ 145 h 175"/>
                <a:gd name="T30" fmla="*/ 54 w 56"/>
                <a:gd name="T31" fmla="*/ 110 h 175"/>
                <a:gd name="T32" fmla="*/ 47 w 56"/>
                <a:gd name="T33" fmla="*/ 81 h 175"/>
                <a:gd name="T34" fmla="*/ 45 w 56"/>
                <a:gd name="T35" fmla="*/ 57 h 175"/>
                <a:gd name="T36" fmla="*/ 48 w 56"/>
                <a:gd name="T37" fmla="*/ 39 h 175"/>
                <a:gd name="T38" fmla="*/ 51 w 56"/>
                <a:gd name="T39" fmla="*/ 31 h 175"/>
                <a:gd name="T40" fmla="*/ 47 w 56"/>
                <a:gd name="T41" fmla="*/ 31 h 175"/>
                <a:gd name="T42" fmla="*/ 46 w 56"/>
                <a:gd name="T43" fmla="*/ 31 h 175"/>
                <a:gd name="T44" fmla="*/ 51 w 56"/>
                <a:gd name="T45" fmla="*/ 1 h 175"/>
                <a:gd name="T46" fmla="*/ 49 w 56"/>
                <a:gd name="T4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6" h="175">
                  <a:moveTo>
                    <a:pt x="49" y="0"/>
                  </a:move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2" y="30"/>
                    <a:pt x="42" y="30"/>
                  </a:cubicBezTo>
                  <a:cubicBezTo>
                    <a:pt x="38" y="30"/>
                    <a:pt x="33" y="30"/>
                    <a:pt x="28" y="30"/>
                  </a:cubicBezTo>
                  <a:cubicBezTo>
                    <a:pt x="15" y="30"/>
                    <a:pt x="4" y="31"/>
                    <a:pt x="4" y="31"/>
                  </a:cubicBezTo>
                  <a:cubicBezTo>
                    <a:pt x="4" y="32"/>
                    <a:pt x="5" y="35"/>
                    <a:pt x="7" y="39"/>
                  </a:cubicBezTo>
                  <a:cubicBezTo>
                    <a:pt x="8" y="43"/>
                    <a:pt x="10" y="51"/>
                    <a:pt x="11" y="57"/>
                  </a:cubicBezTo>
                  <a:cubicBezTo>
                    <a:pt x="11" y="63"/>
                    <a:pt x="10" y="74"/>
                    <a:pt x="8" y="81"/>
                  </a:cubicBezTo>
                  <a:cubicBezTo>
                    <a:pt x="6" y="88"/>
                    <a:pt x="3" y="101"/>
                    <a:pt x="2" y="110"/>
                  </a:cubicBezTo>
                  <a:cubicBezTo>
                    <a:pt x="0" y="119"/>
                    <a:pt x="0" y="135"/>
                    <a:pt x="2" y="145"/>
                  </a:cubicBezTo>
                  <a:cubicBezTo>
                    <a:pt x="4" y="155"/>
                    <a:pt x="10" y="166"/>
                    <a:pt x="14" y="170"/>
                  </a:cubicBezTo>
                  <a:cubicBezTo>
                    <a:pt x="19" y="173"/>
                    <a:pt x="24" y="175"/>
                    <a:pt x="25" y="175"/>
                  </a:cubicBezTo>
                  <a:cubicBezTo>
                    <a:pt x="27" y="175"/>
                    <a:pt x="29" y="175"/>
                    <a:pt x="30" y="175"/>
                  </a:cubicBezTo>
                  <a:cubicBezTo>
                    <a:pt x="32" y="175"/>
                    <a:pt x="37" y="173"/>
                    <a:pt x="41" y="170"/>
                  </a:cubicBezTo>
                  <a:cubicBezTo>
                    <a:pt x="46" y="166"/>
                    <a:pt x="51" y="155"/>
                    <a:pt x="53" y="145"/>
                  </a:cubicBezTo>
                  <a:cubicBezTo>
                    <a:pt x="55" y="135"/>
                    <a:pt x="56" y="119"/>
                    <a:pt x="54" y="110"/>
                  </a:cubicBezTo>
                  <a:cubicBezTo>
                    <a:pt x="52" y="101"/>
                    <a:pt x="49" y="88"/>
                    <a:pt x="47" y="81"/>
                  </a:cubicBezTo>
                  <a:cubicBezTo>
                    <a:pt x="45" y="74"/>
                    <a:pt x="44" y="63"/>
                    <a:pt x="45" y="57"/>
                  </a:cubicBezTo>
                  <a:cubicBezTo>
                    <a:pt x="45" y="51"/>
                    <a:pt x="47" y="43"/>
                    <a:pt x="48" y="39"/>
                  </a:cubicBezTo>
                  <a:cubicBezTo>
                    <a:pt x="50" y="35"/>
                    <a:pt x="51" y="32"/>
                    <a:pt x="51" y="31"/>
                  </a:cubicBezTo>
                  <a:cubicBezTo>
                    <a:pt x="51" y="31"/>
                    <a:pt x="50" y="31"/>
                    <a:pt x="47" y="31"/>
                  </a:cubicBezTo>
                  <a:cubicBezTo>
                    <a:pt x="47" y="31"/>
                    <a:pt x="46" y="31"/>
                    <a:pt x="46" y="3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0"/>
                    <a:pt x="50" y="0"/>
                    <a:pt x="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634"/>
            <p:cNvSpPr>
              <a:spLocks/>
            </p:cNvSpPr>
            <p:nvPr/>
          </p:nvSpPr>
          <p:spPr bwMode="auto">
            <a:xfrm>
              <a:off x="8114178" y="4210207"/>
              <a:ext cx="101185" cy="77377"/>
            </a:xfrm>
            <a:custGeom>
              <a:avLst/>
              <a:gdLst>
                <a:gd name="T0" fmla="*/ 12 w 42"/>
                <a:gd name="T1" fmla="*/ 17 h 32"/>
                <a:gd name="T2" fmla="*/ 41 w 42"/>
                <a:gd name="T3" fmla="*/ 3 h 32"/>
                <a:gd name="T4" fmla="*/ 40 w 42"/>
                <a:gd name="T5" fmla="*/ 0 h 32"/>
                <a:gd name="T6" fmla="*/ 9 w 42"/>
                <a:gd name="T7" fmla="*/ 14 h 32"/>
                <a:gd name="T8" fmla="*/ 8 w 42"/>
                <a:gd name="T9" fmla="*/ 15 h 32"/>
                <a:gd name="T10" fmla="*/ 7 w 42"/>
                <a:gd name="T11" fmla="*/ 15 h 32"/>
                <a:gd name="T12" fmla="*/ 6 w 42"/>
                <a:gd name="T13" fmla="*/ 16 h 32"/>
                <a:gd name="T14" fmla="*/ 5 w 42"/>
                <a:gd name="T15" fmla="*/ 17 h 32"/>
                <a:gd name="T16" fmla="*/ 4 w 42"/>
                <a:gd name="T17" fmla="*/ 18 h 32"/>
                <a:gd name="T18" fmla="*/ 4 w 42"/>
                <a:gd name="T19" fmla="*/ 19 h 32"/>
                <a:gd name="T20" fmla="*/ 3 w 42"/>
                <a:gd name="T21" fmla="*/ 19 h 32"/>
                <a:gd name="T22" fmla="*/ 3 w 42"/>
                <a:gd name="T23" fmla="*/ 21 h 32"/>
                <a:gd name="T24" fmla="*/ 2 w 42"/>
                <a:gd name="T25" fmla="*/ 21 h 32"/>
                <a:gd name="T26" fmla="*/ 2 w 42"/>
                <a:gd name="T27" fmla="*/ 23 h 32"/>
                <a:gd name="T28" fmla="*/ 1 w 42"/>
                <a:gd name="T29" fmla="*/ 24 h 32"/>
                <a:gd name="T30" fmla="*/ 2 w 42"/>
                <a:gd name="T31" fmla="*/ 25 h 32"/>
                <a:gd name="T32" fmla="*/ 1 w 42"/>
                <a:gd name="T33" fmla="*/ 25 h 32"/>
                <a:gd name="T34" fmla="*/ 1 w 42"/>
                <a:gd name="T35" fmla="*/ 27 h 32"/>
                <a:gd name="T36" fmla="*/ 0 w 42"/>
                <a:gd name="T37" fmla="*/ 31 h 32"/>
                <a:gd name="T38" fmla="*/ 1 w 42"/>
                <a:gd name="T39" fmla="*/ 31 h 32"/>
                <a:gd name="T40" fmla="*/ 1 w 42"/>
                <a:gd name="T41" fmla="*/ 31 h 32"/>
                <a:gd name="T42" fmla="*/ 2 w 42"/>
                <a:gd name="T43" fmla="*/ 32 h 32"/>
                <a:gd name="T44" fmla="*/ 3 w 42"/>
                <a:gd name="T45" fmla="*/ 29 h 32"/>
                <a:gd name="T46" fmla="*/ 5 w 42"/>
                <a:gd name="T47" fmla="*/ 28 h 32"/>
                <a:gd name="T48" fmla="*/ 4 w 42"/>
                <a:gd name="T49" fmla="*/ 27 h 32"/>
                <a:gd name="T50" fmla="*/ 5 w 42"/>
                <a:gd name="T51" fmla="*/ 26 h 32"/>
                <a:gd name="T52" fmla="*/ 4 w 42"/>
                <a:gd name="T53" fmla="*/ 25 h 32"/>
                <a:gd name="T54" fmla="*/ 5 w 42"/>
                <a:gd name="T55" fmla="*/ 23 h 32"/>
                <a:gd name="T56" fmla="*/ 5 w 42"/>
                <a:gd name="T57" fmla="*/ 23 h 32"/>
                <a:gd name="T58" fmla="*/ 6 w 42"/>
                <a:gd name="T59" fmla="*/ 21 h 32"/>
                <a:gd name="T60" fmla="*/ 6 w 42"/>
                <a:gd name="T61" fmla="*/ 21 h 32"/>
                <a:gd name="T62" fmla="*/ 7 w 42"/>
                <a:gd name="T63" fmla="*/ 19 h 32"/>
                <a:gd name="T64" fmla="*/ 8 w 42"/>
                <a:gd name="T65" fmla="*/ 19 h 32"/>
                <a:gd name="T66" fmla="*/ 9 w 42"/>
                <a:gd name="T67" fmla="*/ 18 h 32"/>
                <a:gd name="T68" fmla="*/ 9 w 42"/>
                <a:gd name="T69" fmla="*/ 18 h 32"/>
                <a:gd name="T70" fmla="*/ 11 w 42"/>
                <a:gd name="T71" fmla="*/ 17 h 32"/>
                <a:gd name="T72" fmla="*/ 11 w 42"/>
                <a:gd name="T7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" h="32">
                  <a:moveTo>
                    <a:pt x="11" y="17"/>
                  </a:moveTo>
                  <a:cubicBezTo>
                    <a:pt x="11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9" y="14"/>
                  </a:cubicBezTo>
                  <a:cubicBezTo>
                    <a:pt x="9" y="13"/>
                    <a:pt x="9" y="13"/>
                    <a:pt x="8" y="14"/>
                  </a:cubicBezTo>
                  <a:cubicBezTo>
                    <a:pt x="8" y="14"/>
                    <a:pt x="8" y="14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7" y="15"/>
                    <a:pt x="7" y="15"/>
                  </a:cubicBezTo>
                  <a:cubicBezTo>
                    <a:pt x="7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5" y="17"/>
                    <a:pt x="4" y="17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20"/>
                    <a:pt x="2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6"/>
                    <a:pt x="0" y="26"/>
                    <a:pt x="0" y="26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" y="31"/>
                    <a:pt x="2" y="32"/>
                    <a:pt x="2" y="32"/>
                  </a:cubicBezTo>
                  <a:cubicBezTo>
                    <a:pt x="2" y="32"/>
                    <a:pt x="3" y="32"/>
                    <a:pt x="3" y="32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5" y="28"/>
                  </a:cubicBezTo>
                  <a:cubicBezTo>
                    <a:pt x="5" y="28"/>
                    <a:pt x="4" y="28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7"/>
                    <a:pt x="5" y="27"/>
                    <a:pt x="5" y="26"/>
                  </a:cubicBezTo>
                  <a:cubicBezTo>
                    <a:pt x="5" y="26"/>
                    <a:pt x="5" y="25"/>
                    <a:pt x="5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6" y="24"/>
                  </a:cubicBezTo>
                  <a:cubicBezTo>
                    <a:pt x="6" y="24"/>
                    <a:pt x="6" y="24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3"/>
                    <a:pt x="6" y="23"/>
                    <a:pt x="6" y="22"/>
                  </a:cubicBezTo>
                  <a:cubicBezTo>
                    <a:pt x="6" y="22"/>
                    <a:pt x="6" y="22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0"/>
                    <a:pt x="7" y="20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8" y="19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9" y="19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635"/>
            <p:cNvSpPr>
              <a:spLocks/>
            </p:cNvSpPr>
            <p:nvPr/>
          </p:nvSpPr>
          <p:spPr bwMode="auto">
            <a:xfrm>
              <a:off x="8024897" y="4289073"/>
              <a:ext cx="171121" cy="65473"/>
            </a:xfrm>
            <a:custGeom>
              <a:avLst/>
              <a:gdLst>
                <a:gd name="T0" fmla="*/ 40 w 72"/>
                <a:gd name="T1" fmla="*/ 1 h 27"/>
                <a:gd name="T2" fmla="*/ 39 w 72"/>
                <a:gd name="T3" fmla="*/ 1 h 27"/>
                <a:gd name="T4" fmla="*/ 39 w 72"/>
                <a:gd name="T5" fmla="*/ 1 h 27"/>
                <a:gd name="T6" fmla="*/ 39 w 72"/>
                <a:gd name="T7" fmla="*/ 0 h 27"/>
                <a:gd name="T8" fmla="*/ 38 w 72"/>
                <a:gd name="T9" fmla="*/ 0 h 27"/>
                <a:gd name="T10" fmla="*/ 0 w 72"/>
                <a:gd name="T11" fmla="*/ 12 h 27"/>
                <a:gd name="T12" fmla="*/ 1 w 72"/>
                <a:gd name="T13" fmla="*/ 13 h 27"/>
                <a:gd name="T14" fmla="*/ 1 w 72"/>
                <a:gd name="T15" fmla="*/ 13 h 27"/>
                <a:gd name="T16" fmla="*/ 1 w 72"/>
                <a:gd name="T17" fmla="*/ 13 h 27"/>
                <a:gd name="T18" fmla="*/ 7 w 72"/>
                <a:gd name="T19" fmla="*/ 13 h 27"/>
                <a:gd name="T20" fmla="*/ 13 w 72"/>
                <a:gd name="T21" fmla="*/ 17 h 27"/>
                <a:gd name="T22" fmla="*/ 12 w 72"/>
                <a:gd name="T23" fmla="*/ 18 h 27"/>
                <a:gd name="T24" fmla="*/ 12 w 72"/>
                <a:gd name="T25" fmla="*/ 18 h 27"/>
                <a:gd name="T26" fmla="*/ 13 w 72"/>
                <a:gd name="T27" fmla="*/ 19 h 27"/>
                <a:gd name="T28" fmla="*/ 15 w 72"/>
                <a:gd name="T29" fmla="*/ 17 h 27"/>
                <a:gd name="T30" fmla="*/ 19 w 72"/>
                <a:gd name="T31" fmla="*/ 17 h 27"/>
                <a:gd name="T32" fmla="*/ 22 w 72"/>
                <a:gd name="T33" fmla="*/ 18 h 27"/>
                <a:gd name="T34" fmla="*/ 26 w 72"/>
                <a:gd name="T35" fmla="*/ 19 h 27"/>
                <a:gd name="T36" fmla="*/ 27 w 72"/>
                <a:gd name="T37" fmla="*/ 20 h 27"/>
                <a:gd name="T38" fmla="*/ 27 w 72"/>
                <a:gd name="T39" fmla="*/ 21 h 27"/>
                <a:gd name="T40" fmla="*/ 28 w 72"/>
                <a:gd name="T41" fmla="*/ 22 h 27"/>
                <a:gd name="T42" fmla="*/ 28 w 72"/>
                <a:gd name="T43" fmla="*/ 22 h 27"/>
                <a:gd name="T44" fmla="*/ 31 w 72"/>
                <a:gd name="T45" fmla="*/ 20 h 27"/>
                <a:gd name="T46" fmla="*/ 35 w 72"/>
                <a:gd name="T47" fmla="*/ 20 h 27"/>
                <a:gd name="T48" fmla="*/ 37 w 72"/>
                <a:gd name="T49" fmla="*/ 21 h 27"/>
                <a:gd name="T50" fmla="*/ 41 w 72"/>
                <a:gd name="T51" fmla="*/ 22 h 27"/>
                <a:gd name="T52" fmla="*/ 42 w 72"/>
                <a:gd name="T53" fmla="*/ 25 h 27"/>
                <a:gd name="T54" fmla="*/ 42 w 72"/>
                <a:gd name="T55" fmla="*/ 25 h 27"/>
                <a:gd name="T56" fmla="*/ 42 w 72"/>
                <a:gd name="T57" fmla="*/ 25 h 27"/>
                <a:gd name="T58" fmla="*/ 44 w 72"/>
                <a:gd name="T59" fmla="*/ 23 h 27"/>
                <a:gd name="T60" fmla="*/ 49 w 72"/>
                <a:gd name="T61" fmla="*/ 22 h 27"/>
                <a:gd name="T62" fmla="*/ 52 w 72"/>
                <a:gd name="T63" fmla="*/ 23 h 27"/>
                <a:gd name="T64" fmla="*/ 54 w 72"/>
                <a:gd name="T65" fmla="*/ 24 h 27"/>
                <a:gd name="T66" fmla="*/ 57 w 72"/>
                <a:gd name="T67" fmla="*/ 26 h 27"/>
                <a:gd name="T68" fmla="*/ 58 w 72"/>
                <a:gd name="T69" fmla="*/ 27 h 27"/>
                <a:gd name="T70" fmla="*/ 58 w 72"/>
                <a:gd name="T71" fmla="*/ 25 h 27"/>
                <a:gd name="T72" fmla="*/ 58 w 72"/>
                <a:gd name="T73" fmla="*/ 24 h 27"/>
                <a:gd name="T74" fmla="*/ 62 w 72"/>
                <a:gd name="T75" fmla="*/ 23 h 27"/>
                <a:gd name="T76" fmla="*/ 65 w 72"/>
                <a:gd name="T77" fmla="*/ 23 h 27"/>
                <a:gd name="T78" fmla="*/ 70 w 72"/>
                <a:gd name="T79" fmla="*/ 25 h 27"/>
                <a:gd name="T80" fmla="*/ 71 w 72"/>
                <a:gd name="T81" fmla="*/ 25 h 27"/>
                <a:gd name="T82" fmla="*/ 71 w 72"/>
                <a:gd name="T83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" h="27">
                  <a:moveTo>
                    <a:pt x="43" y="3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6" y="12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10" y="14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6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3" y="18"/>
                    <a:pt x="13" y="18"/>
                  </a:cubicBezTo>
                  <a:cubicBezTo>
                    <a:pt x="13" y="18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8"/>
                    <a:pt x="13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6" y="17"/>
                    <a:pt x="16" y="17"/>
                  </a:cubicBezTo>
                  <a:cubicBezTo>
                    <a:pt x="16" y="17"/>
                    <a:pt x="17" y="17"/>
                    <a:pt x="17" y="17"/>
                  </a:cubicBezTo>
                  <a:cubicBezTo>
                    <a:pt x="18" y="17"/>
                    <a:pt x="18" y="17"/>
                    <a:pt x="19" y="17"/>
                  </a:cubicBezTo>
                  <a:cubicBezTo>
                    <a:pt x="19" y="17"/>
                    <a:pt x="20" y="17"/>
                    <a:pt x="20" y="17"/>
                  </a:cubicBezTo>
                  <a:cubicBezTo>
                    <a:pt x="20" y="17"/>
                    <a:pt x="21" y="17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9"/>
                    <a:pt x="25" y="19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9" y="22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2" y="20"/>
                    <a:pt x="33" y="20"/>
                  </a:cubicBezTo>
                  <a:cubicBezTo>
                    <a:pt x="33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20"/>
                    <a:pt x="36" y="20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8" y="21"/>
                    <a:pt x="38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0" y="22"/>
                    <a:pt x="41" y="22"/>
                    <a:pt x="41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5"/>
                    <a:pt x="43" y="24"/>
                    <a:pt x="43" y="24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4" y="23"/>
                  </a:cubicBezTo>
                  <a:cubicBezTo>
                    <a:pt x="44" y="22"/>
                    <a:pt x="45" y="22"/>
                    <a:pt x="45" y="22"/>
                  </a:cubicBezTo>
                  <a:cubicBezTo>
                    <a:pt x="45" y="22"/>
                    <a:pt x="46" y="22"/>
                    <a:pt x="46" y="22"/>
                  </a:cubicBezTo>
                  <a:cubicBezTo>
                    <a:pt x="47" y="22"/>
                    <a:pt x="48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2"/>
                    <a:pt x="51" y="22"/>
                    <a:pt x="51" y="23"/>
                  </a:cubicBezTo>
                  <a:cubicBezTo>
                    <a:pt x="51" y="23"/>
                    <a:pt x="52" y="23"/>
                    <a:pt x="52" y="23"/>
                  </a:cubicBezTo>
                  <a:cubicBezTo>
                    <a:pt x="52" y="23"/>
                    <a:pt x="53" y="23"/>
                    <a:pt x="53" y="23"/>
                  </a:cubicBezTo>
                  <a:cubicBezTo>
                    <a:pt x="53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6"/>
                    <a:pt x="57" y="27"/>
                    <a:pt x="57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6"/>
                  </a:cubicBezTo>
                  <a:cubicBezTo>
                    <a:pt x="58" y="26"/>
                    <a:pt x="58" y="26"/>
                    <a:pt x="58" y="25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4"/>
                    <a:pt x="59" y="24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1" y="23"/>
                    <a:pt x="61" y="23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3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6" y="23"/>
                    <a:pt x="67" y="23"/>
                    <a:pt x="67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0" y="25"/>
                    <a:pt x="71" y="25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2" y="25"/>
                    <a:pt x="71" y="24"/>
                    <a:pt x="71" y="24"/>
                  </a:cubicBezTo>
                  <a:lnTo>
                    <a:pt x="43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636"/>
            <p:cNvSpPr>
              <a:spLocks noEditPoints="1"/>
            </p:cNvSpPr>
            <p:nvPr/>
          </p:nvSpPr>
          <p:spPr bwMode="auto">
            <a:xfrm>
              <a:off x="8191555" y="4030158"/>
              <a:ext cx="574374" cy="874954"/>
            </a:xfrm>
            <a:custGeom>
              <a:avLst/>
              <a:gdLst>
                <a:gd name="T0" fmla="*/ 239 w 241"/>
                <a:gd name="T1" fmla="*/ 225 h 367"/>
                <a:gd name="T2" fmla="*/ 218 w 241"/>
                <a:gd name="T3" fmla="*/ 170 h 367"/>
                <a:gd name="T4" fmla="*/ 179 w 241"/>
                <a:gd name="T5" fmla="*/ 133 h 367"/>
                <a:gd name="T6" fmla="*/ 155 w 241"/>
                <a:gd name="T7" fmla="*/ 113 h 367"/>
                <a:gd name="T8" fmla="*/ 152 w 241"/>
                <a:gd name="T9" fmla="*/ 107 h 367"/>
                <a:gd name="T10" fmla="*/ 147 w 241"/>
                <a:gd name="T11" fmla="*/ 102 h 367"/>
                <a:gd name="T12" fmla="*/ 147 w 241"/>
                <a:gd name="T13" fmla="*/ 77 h 367"/>
                <a:gd name="T14" fmla="*/ 147 w 241"/>
                <a:gd name="T15" fmla="*/ 52 h 367"/>
                <a:gd name="T16" fmla="*/ 152 w 241"/>
                <a:gd name="T17" fmla="*/ 47 h 367"/>
                <a:gd name="T18" fmla="*/ 157 w 241"/>
                <a:gd name="T19" fmla="*/ 35 h 367"/>
                <a:gd name="T20" fmla="*/ 162 w 241"/>
                <a:gd name="T21" fmla="*/ 16 h 367"/>
                <a:gd name="T22" fmla="*/ 162 w 241"/>
                <a:gd name="T23" fmla="*/ 5 h 367"/>
                <a:gd name="T24" fmla="*/ 139 w 241"/>
                <a:gd name="T25" fmla="*/ 0 h 367"/>
                <a:gd name="T26" fmla="*/ 102 w 241"/>
                <a:gd name="T27" fmla="*/ 0 h 367"/>
                <a:gd name="T28" fmla="*/ 79 w 241"/>
                <a:gd name="T29" fmla="*/ 5 h 367"/>
                <a:gd name="T30" fmla="*/ 79 w 241"/>
                <a:gd name="T31" fmla="*/ 16 h 367"/>
                <a:gd name="T32" fmla="*/ 84 w 241"/>
                <a:gd name="T33" fmla="*/ 35 h 367"/>
                <a:gd name="T34" fmla="*/ 89 w 241"/>
                <a:gd name="T35" fmla="*/ 47 h 367"/>
                <a:gd name="T36" fmla="*/ 94 w 241"/>
                <a:gd name="T37" fmla="*/ 52 h 367"/>
                <a:gd name="T38" fmla="*/ 94 w 241"/>
                <a:gd name="T39" fmla="*/ 77 h 367"/>
                <a:gd name="T40" fmla="*/ 94 w 241"/>
                <a:gd name="T41" fmla="*/ 102 h 367"/>
                <a:gd name="T42" fmla="*/ 90 w 241"/>
                <a:gd name="T43" fmla="*/ 107 h 367"/>
                <a:gd name="T44" fmla="*/ 86 w 241"/>
                <a:gd name="T45" fmla="*/ 113 h 367"/>
                <a:gd name="T46" fmla="*/ 63 w 241"/>
                <a:gd name="T47" fmla="*/ 133 h 367"/>
                <a:gd name="T48" fmla="*/ 24 w 241"/>
                <a:gd name="T49" fmla="*/ 170 h 367"/>
                <a:gd name="T50" fmla="*/ 3 w 241"/>
                <a:gd name="T51" fmla="*/ 225 h 367"/>
                <a:gd name="T52" fmla="*/ 7 w 241"/>
                <a:gd name="T53" fmla="*/ 288 h 367"/>
                <a:gd name="T54" fmla="*/ 37 w 241"/>
                <a:gd name="T55" fmla="*/ 343 h 367"/>
                <a:gd name="T56" fmla="*/ 90 w 241"/>
                <a:gd name="T57" fmla="*/ 367 h 367"/>
                <a:gd name="T58" fmla="*/ 152 w 241"/>
                <a:gd name="T59" fmla="*/ 367 h 367"/>
                <a:gd name="T60" fmla="*/ 204 w 241"/>
                <a:gd name="T61" fmla="*/ 343 h 367"/>
                <a:gd name="T62" fmla="*/ 234 w 241"/>
                <a:gd name="T63" fmla="*/ 288 h 367"/>
                <a:gd name="T64" fmla="*/ 239 w 241"/>
                <a:gd name="T65" fmla="*/ 225 h 367"/>
                <a:gd name="T66" fmla="*/ 216 w 241"/>
                <a:gd name="T67" fmla="*/ 279 h 367"/>
                <a:gd name="T68" fmla="*/ 203 w 241"/>
                <a:gd name="T69" fmla="*/ 313 h 367"/>
                <a:gd name="T70" fmla="*/ 121 w 241"/>
                <a:gd name="T71" fmla="*/ 325 h 367"/>
                <a:gd name="T72" fmla="*/ 38 w 241"/>
                <a:gd name="T73" fmla="*/ 313 h 367"/>
                <a:gd name="T74" fmla="*/ 25 w 241"/>
                <a:gd name="T75" fmla="*/ 279 h 367"/>
                <a:gd name="T76" fmla="*/ 26 w 241"/>
                <a:gd name="T77" fmla="*/ 234 h 367"/>
                <a:gd name="T78" fmla="*/ 42 w 241"/>
                <a:gd name="T79" fmla="*/ 194 h 367"/>
                <a:gd name="T80" fmla="*/ 121 w 241"/>
                <a:gd name="T81" fmla="*/ 177 h 367"/>
                <a:gd name="T82" fmla="*/ 199 w 241"/>
                <a:gd name="T83" fmla="*/ 194 h 367"/>
                <a:gd name="T84" fmla="*/ 215 w 241"/>
                <a:gd name="T85" fmla="*/ 234 h 367"/>
                <a:gd name="T86" fmla="*/ 216 w 241"/>
                <a:gd name="T87" fmla="*/ 27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1" h="367">
                  <a:moveTo>
                    <a:pt x="239" y="225"/>
                  </a:moveTo>
                  <a:cubicBezTo>
                    <a:pt x="236" y="208"/>
                    <a:pt x="226" y="183"/>
                    <a:pt x="218" y="170"/>
                  </a:cubicBezTo>
                  <a:cubicBezTo>
                    <a:pt x="209" y="158"/>
                    <a:pt x="191" y="141"/>
                    <a:pt x="179" y="133"/>
                  </a:cubicBezTo>
                  <a:cubicBezTo>
                    <a:pt x="166" y="125"/>
                    <a:pt x="155" y="116"/>
                    <a:pt x="155" y="113"/>
                  </a:cubicBezTo>
                  <a:cubicBezTo>
                    <a:pt x="156" y="110"/>
                    <a:pt x="154" y="107"/>
                    <a:pt x="152" y="107"/>
                  </a:cubicBezTo>
                  <a:cubicBezTo>
                    <a:pt x="149" y="107"/>
                    <a:pt x="147" y="105"/>
                    <a:pt x="147" y="102"/>
                  </a:cubicBezTo>
                  <a:cubicBezTo>
                    <a:pt x="147" y="99"/>
                    <a:pt x="147" y="88"/>
                    <a:pt x="147" y="77"/>
                  </a:cubicBezTo>
                  <a:cubicBezTo>
                    <a:pt x="147" y="66"/>
                    <a:pt x="147" y="55"/>
                    <a:pt x="147" y="52"/>
                  </a:cubicBezTo>
                  <a:cubicBezTo>
                    <a:pt x="147" y="49"/>
                    <a:pt x="150" y="47"/>
                    <a:pt x="152" y="47"/>
                  </a:cubicBezTo>
                  <a:cubicBezTo>
                    <a:pt x="155" y="47"/>
                    <a:pt x="157" y="41"/>
                    <a:pt x="157" y="35"/>
                  </a:cubicBezTo>
                  <a:cubicBezTo>
                    <a:pt x="157" y="28"/>
                    <a:pt x="159" y="20"/>
                    <a:pt x="162" y="16"/>
                  </a:cubicBezTo>
                  <a:cubicBezTo>
                    <a:pt x="165" y="13"/>
                    <a:pt x="165" y="7"/>
                    <a:pt x="162" y="5"/>
                  </a:cubicBezTo>
                  <a:cubicBezTo>
                    <a:pt x="159" y="2"/>
                    <a:pt x="149" y="0"/>
                    <a:pt x="139" y="0"/>
                  </a:cubicBezTo>
                  <a:cubicBezTo>
                    <a:pt x="129" y="0"/>
                    <a:pt x="112" y="0"/>
                    <a:pt x="102" y="0"/>
                  </a:cubicBezTo>
                  <a:cubicBezTo>
                    <a:pt x="93" y="0"/>
                    <a:pt x="82" y="2"/>
                    <a:pt x="79" y="5"/>
                  </a:cubicBezTo>
                  <a:cubicBezTo>
                    <a:pt x="76" y="7"/>
                    <a:pt x="76" y="13"/>
                    <a:pt x="79" y="16"/>
                  </a:cubicBezTo>
                  <a:cubicBezTo>
                    <a:pt x="82" y="20"/>
                    <a:pt x="84" y="28"/>
                    <a:pt x="84" y="35"/>
                  </a:cubicBezTo>
                  <a:cubicBezTo>
                    <a:pt x="84" y="41"/>
                    <a:pt x="86" y="47"/>
                    <a:pt x="89" y="47"/>
                  </a:cubicBezTo>
                  <a:cubicBezTo>
                    <a:pt x="92" y="47"/>
                    <a:pt x="94" y="49"/>
                    <a:pt x="94" y="52"/>
                  </a:cubicBezTo>
                  <a:cubicBezTo>
                    <a:pt x="94" y="55"/>
                    <a:pt x="94" y="66"/>
                    <a:pt x="94" y="77"/>
                  </a:cubicBezTo>
                  <a:cubicBezTo>
                    <a:pt x="94" y="88"/>
                    <a:pt x="94" y="99"/>
                    <a:pt x="94" y="102"/>
                  </a:cubicBezTo>
                  <a:cubicBezTo>
                    <a:pt x="94" y="105"/>
                    <a:pt x="92" y="107"/>
                    <a:pt x="90" y="107"/>
                  </a:cubicBezTo>
                  <a:cubicBezTo>
                    <a:pt x="87" y="107"/>
                    <a:pt x="86" y="110"/>
                    <a:pt x="86" y="113"/>
                  </a:cubicBezTo>
                  <a:cubicBezTo>
                    <a:pt x="86" y="116"/>
                    <a:pt x="75" y="125"/>
                    <a:pt x="63" y="133"/>
                  </a:cubicBezTo>
                  <a:cubicBezTo>
                    <a:pt x="50" y="141"/>
                    <a:pt x="32" y="158"/>
                    <a:pt x="24" y="170"/>
                  </a:cubicBezTo>
                  <a:cubicBezTo>
                    <a:pt x="15" y="183"/>
                    <a:pt x="6" y="208"/>
                    <a:pt x="3" y="225"/>
                  </a:cubicBezTo>
                  <a:cubicBezTo>
                    <a:pt x="0" y="243"/>
                    <a:pt x="2" y="271"/>
                    <a:pt x="7" y="288"/>
                  </a:cubicBezTo>
                  <a:cubicBezTo>
                    <a:pt x="12" y="304"/>
                    <a:pt x="26" y="329"/>
                    <a:pt x="37" y="343"/>
                  </a:cubicBezTo>
                  <a:cubicBezTo>
                    <a:pt x="49" y="356"/>
                    <a:pt x="73" y="367"/>
                    <a:pt x="90" y="367"/>
                  </a:cubicBezTo>
                  <a:cubicBezTo>
                    <a:pt x="107" y="367"/>
                    <a:pt x="135" y="367"/>
                    <a:pt x="152" y="367"/>
                  </a:cubicBezTo>
                  <a:cubicBezTo>
                    <a:pt x="169" y="367"/>
                    <a:pt x="192" y="356"/>
                    <a:pt x="204" y="343"/>
                  </a:cubicBezTo>
                  <a:cubicBezTo>
                    <a:pt x="216" y="329"/>
                    <a:pt x="230" y="304"/>
                    <a:pt x="234" y="288"/>
                  </a:cubicBezTo>
                  <a:cubicBezTo>
                    <a:pt x="239" y="271"/>
                    <a:pt x="241" y="243"/>
                    <a:pt x="239" y="225"/>
                  </a:cubicBezTo>
                  <a:close/>
                  <a:moveTo>
                    <a:pt x="216" y="279"/>
                  </a:moveTo>
                  <a:cubicBezTo>
                    <a:pt x="214" y="291"/>
                    <a:pt x="209" y="306"/>
                    <a:pt x="203" y="313"/>
                  </a:cubicBezTo>
                  <a:cubicBezTo>
                    <a:pt x="198" y="320"/>
                    <a:pt x="161" y="325"/>
                    <a:pt x="121" y="325"/>
                  </a:cubicBezTo>
                  <a:cubicBezTo>
                    <a:pt x="81" y="325"/>
                    <a:pt x="43" y="320"/>
                    <a:pt x="38" y="313"/>
                  </a:cubicBezTo>
                  <a:cubicBezTo>
                    <a:pt x="33" y="306"/>
                    <a:pt x="27" y="291"/>
                    <a:pt x="25" y="279"/>
                  </a:cubicBezTo>
                  <a:cubicBezTo>
                    <a:pt x="24" y="267"/>
                    <a:pt x="24" y="247"/>
                    <a:pt x="26" y="234"/>
                  </a:cubicBezTo>
                  <a:cubicBezTo>
                    <a:pt x="29" y="221"/>
                    <a:pt x="36" y="203"/>
                    <a:pt x="42" y="194"/>
                  </a:cubicBezTo>
                  <a:cubicBezTo>
                    <a:pt x="48" y="184"/>
                    <a:pt x="84" y="177"/>
                    <a:pt x="121" y="177"/>
                  </a:cubicBezTo>
                  <a:cubicBezTo>
                    <a:pt x="157" y="177"/>
                    <a:pt x="193" y="184"/>
                    <a:pt x="199" y="194"/>
                  </a:cubicBezTo>
                  <a:cubicBezTo>
                    <a:pt x="206" y="203"/>
                    <a:pt x="213" y="221"/>
                    <a:pt x="215" y="234"/>
                  </a:cubicBezTo>
                  <a:cubicBezTo>
                    <a:pt x="217" y="247"/>
                    <a:pt x="218" y="267"/>
                    <a:pt x="216" y="2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637"/>
            <p:cNvSpPr>
              <a:spLocks noEditPoints="1"/>
            </p:cNvSpPr>
            <p:nvPr/>
          </p:nvSpPr>
          <p:spPr bwMode="auto">
            <a:xfrm>
              <a:off x="5745255" y="4311392"/>
              <a:ext cx="496998" cy="593719"/>
            </a:xfrm>
            <a:custGeom>
              <a:avLst/>
              <a:gdLst>
                <a:gd name="T0" fmla="*/ 161 w 208"/>
                <a:gd name="T1" fmla="*/ 71 h 249"/>
                <a:gd name="T2" fmla="*/ 139 w 208"/>
                <a:gd name="T3" fmla="*/ 67 h 249"/>
                <a:gd name="T4" fmla="*/ 139 w 208"/>
                <a:gd name="T5" fmla="*/ 52 h 249"/>
                <a:gd name="T6" fmla="*/ 141 w 208"/>
                <a:gd name="T7" fmla="*/ 26 h 249"/>
                <a:gd name="T8" fmla="*/ 120 w 208"/>
                <a:gd name="T9" fmla="*/ 10 h 249"/>
                <a:gd name="T10" fmla="*/ 75 w 208"/>
                <a:gd name="T11" fmla="*/ 0 h 249"/>
                <a:gd name="T12" fmla="*/ 21 w 208"/>
                <a:gd name="T13" fmla="*/ 17 h 249"/>
                <a:gd name="T14" fmla="*/ 1 w 208"/>
                <a:gd name="T15" fmla="*/ 43 h 249"/>
                <a:gd name="T16" fmla="*/ 13 w 208"/>
                <a:gd name="T17" fmla="*/ 75 h 249"/>
                <a:gd name="T18" fmla="*/ 16 w 208"/>
                <a:gd name="T19" fmla="*/ 88 h 249"/>
                <a:gd name="T20" fmla="*/ 25 w 208"/>
                <a:gd name="T21" fmla="*/ 247 h 249"/>
                <a:gd name="T22" fmla="*/ 102 w 208"/>
                <a:gd name="T23" fmla="*/ 249 h 249"/>
                <a:gd name="T24" fmla="*/ 133 w 208"/>
                <a:gd name="T25" fmla="*/ 234 h 249"/>
                <a:gd name="T26" fmla="*/ 140 w 208"/>
                <a:gd name="T27" fmla="*/ 220 h 249"/>
                <a:gd name="T28" fmla="*/ 197 w 208"/>
                <a:gd name="T29" fmla="*/ 190 h 249"/>
                <a:gd name="T30" fmla="*/ 203 w 208"/>
                <a:gd name="T31" fmla="*/ 114 h 249"/>
                <a:gd name="T32" fmla="*/ 17 w 208"/>
                <a:gd name="T33" fmla="*/ 73 h 249"/>
                <a:gd name="T34" fmla="*/ 17 w 208"/>
                <a:gd name="T35" fmla="*/ 57 h 249"/>
                <a:gd name="T36" fmla="*/ 5 w 208"/>
                <a:gd name="T37" fmla="*/ 43 h 249"/>
                <a:gd name="T38" fmla="*/ 22 w 208"/>
                <a:gd name="T39" fmla="*/ 29 h 249"/>
                <a:gd name="T40" fmla="*/ 42 w 208"/>
                <a:gd name="T41" fmla="*/ 15 h 249"/>
                <a:gd name="T42" fmla="*/ 75 w 208"/>
                <a:gd name="T43" fmla="*/ 4 h 249"/>
                <a:gd name="T44" fmla="*/ 106 w 208"/>
                <a:gd name="T45" fmla="*/ 17 h 249"/>
                <a:gd name="T46" fmla="*/ 120 w 208"/>
                <a:gd name="T47" fmla="*/ 14 h 249"/>
                <a:gd name="T48" fmla="*/ 137 w 208"/>
                <a:gd name="T49" fmla="*/ 27 h 249"/>
                <a:gd name="T50" fmla="*/ 139 w 208"/>
                <a:gd name="T51" fmla="*/ 30 h 249"/>
                <a:gd name="T52" fmla="*/ 136 w 208"/>
                <a:gd name="T53" fmla="*/ 49 h 249"/>
                <a:gd name="T54" fmla="*/ 135 w 208"/>
                <a:gd name="T55" fmla="*/ 51 h 249"/>
                <a:gd name="T56" fmla="*/ 126 w 208"/>
                <a:gd name="T57" fmla="*/ 83 h 249"/>
                <a:gd name="T58" fmla="*/ 107 w 208"/>
                <a:gd name="T59" fmla="*/ 73 h 249"/>
                <a:gd name="T60" fmla="*/ 85 w 208"/>
                <a:gd name="T61" fmla="*/ 100 h 249"/>
                <a:gd name="T62" fmla="*/ 85 w 208"/>
                <a:gd name="T63" fmla="*/ 100 h 249"/>
                <a:gd name="T64" fmla="*/ 56 w 208"/>
                <a:gd name="T65" fmla="*/ 81 h 249"/>
                <a:gd name="T66" fmla="*/ 32 w 208"/>
                <a:gd name="T67" fmla="*/ 82 h 249"/>
                <a:gd name="T68" fmla="*/ 130 w 208"/>
                <a:gd name="T69" fmla="*/ 176 h 249"/>
                <a:gd name="T70" fmla="*/ 99 w 208"/>
                <a:gd name="T71" fmla="*/ 228 h 249"/>
                <a:gd name="T72" fmla="*/ 31 w 208"/>
                <a:gd name="T73" fmla="*/ 226 h 249"/>
                <a:gd name="T74" fmla="*/ 23 w 208"/>
                <a:gd name="T75" fmla="*/ 90 h 249"/>
                <a:gd name="T76" fmla="*/ 32 w 208"/>
                <a:gd name="T77" fmla="*/ 86 h 249"/>
                <a:gd name="T78" fmla="*/ 56 w 208"/>
                <a:gd name="T79" fmla="*/ 85 h 249"/>
                <a:gd name="T80" fmla="*/ 63 w 208"/>
                <a:gd name="T81" fmla="*/ 91 h 249"/>
                <a:gd name="T82" fmla="*/ 53 w 208"/>
                <a:gd name="T83" fmla="*/ 95 h 249"/>
                <a:gd name="T84" fmla="*/ 25 w 208"/>
                <a:gd name="T85" fmla="*/ 127 h 249"/>
                <a:gd name="T86" fmla="*/ 36 w 208"/>
                <a:gd name="T87" fmla="*/ 221 h 249"/>
                <a:gd name="T88" fmla="*/ 97 w 208"/>
                <a:gd name="T89" fmla="*/ 223 h 249"/>
                <a:gd name="T90" fmla="*/ 125 w 208"/>
                <a:gd name="T91" fmla="*/ 188 h 249"/>
                <a:gd name="T92" fmla="*/ 127 w 208"/>
                <a:gd name="T93" fmla="*/ 97 h 249"/>
                <a:gd name="T94" fmla="*/ 99 w 208"/>
                <a:gd name="T95" fmla="*/ 95 h 249"/>
                <a:gd name="T96" fmla="*/ 107 w 208"/>
                <a:gd name="T97" fmla="*/ 77 h 249"/>
                <a:gd name="T98" fmla="*/ 125 w 208"/>
                <a:gd name="T99" fmla="*/ 87 h 249"/>
                <a:gd name="T100" fmla="*/ 131 w 208"/>
                <a:gd name="T101" fmla="*/ 84 h 249"/>
                <a:gd name="T102" fmla="*/ 130 w 208"/>
                <a:gd name="T103" fmla="*/ 176 h 249"/>
                <a:gd name="T104" fmla="*/ 174 w 208"/>
                <a:gd name="T105" fmla="*/ 183 h 249"/>
                <a:gd name="T106" fmla="*/ 142 w 208"/>
                <a:gd name="T107" fmla="*/ 194 h 249"/>
                <a:gd name="T108" fmla="*/ 139 w 208"/>
                <a:gd name="T109" fmla="*/ 162 h 249"/>
                <a:gd name="T110" fmla="*/ 139 w 208"/>
                <a:gd name="T111" fmla="*/ 96 h 249"/>
                <a:gd name="T112" fmla="*/ 170 w 208"/>
                <a:gd name="T113" fmla="*/ 104 h 249"/>
                <a:gd name="T114" fmla="*/ 183 w 208"/>
                <a:gd name="T115" fmla="*/ 15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8" h="249">
                  <a:moveTo>
                    <a:pt x="185" y="83"/>
                  </a:moveTo>
                  <a:cubicBezTo>
                    <a:pt x="178" y="77"/>
                    <a:pt x="167" y="71"/>
                    <a:pt x="161" y="71"/>
                  </a:cubicBezTo>
                  <a:cubicBezTo>
                    <a:pt x="155" y="71"/>
                    <a:pt x="148" y="70"/>
                    <a:pt x="145" y="69"/>
                  </a:cubicBezTo>
                  <a:cubicBezTo>
                    <a:pt x="143" y="68"/>
                    <a:pt x="140" y="67"/>
                    <a:pt x="139" y="67"/>
                  </a:cubicBezTo>
                  <a:cubicBezTo>
                    <a:pt x="139" y="67"/>
                    <a:pt x="139" y="67"/>
                    <a:pt x="139" y="67"/>
                  </a:cubicBezTo>
                  <a:cubicBezTo>
                    <a:pt x="140" y="62"/>
                    <a:pt x="140" y="56"/>
                    <a:pt x="139" y="52"/>
                  </a:cubicBezTo>
                  <a:cubicBezTo>
                    <a:pt x="150" y="51"/>
                    <a:pt x="154" y="45"/>
                    <a:pt x="154" y="40"/>
                  </a:cubicBezTo>
                  <a:cubicBezTo>
                    <a:pt x="154" y="34"/>
                    <a:pt x="149" y="28"/>
                    <a:pt x="141" y="26"/>
                  </a:cubicBezTo>
                  <a:cubicBezTo>
                    <a:pt x="142" y="23"/>
                    <a:pt x="142" y="21"/>
                    <a:pt x="140" y="18"/>
                  </a:cubicBezTo>
                  <a:cubicBezTo>
                    <a:pt x="137" y="13"/>
                    <a:pt x="129" y="10"/>
                    <a:pt x="120" y="10"/>
                  </a:cubicBezTo>
                  <a:cubicBezTo>
                    <a:pt x="116" y="10"/>
                    <a:pt x="111" y="11"/>
                    <a:pt x="108" y="12"/>
                  </a:cubicBezTo>
                  <a:cubicBezTo>
                    <a:pt x="103" y="4"/>
                    <a:pt x="88" y="0"/>
                    <a:pt x="75" y="0"/>
                  </a:cubicBezTo>
                  <a:cubicBezTo>
                    <a:pt x="60" y="0"/>
                    <a:pt x="48" y="4"/>
                    <a:pt x="41" y="11"/>
                  </a:cubicBezTo>
                  <a:cubicBezTo>
                    <a:pt x="32" y="11"/>
                    <a:pt x="25" y="13"/>
                    <a:pt x="21" y="17"/>
                  </a:cubicBezTo>
                  <a:cubicBezTo>
                    <a:pt x="18" y="20"/>
                    <a:pt x="17" y="24"/>
                    <a:pt x="17" y="28"/>
                  </a:cubicBezTo>
                  <a:cubicBezTo>
                    <a:pt x="8" y="30"/>
                    <a:pt x="2" y="36"/>
                    <a:pt x="1" y="43"/>
                  </a:cubicBezTo>
                  <a:cubicBezTo>
                    <a:pt x="0" y="49"/>
                    <a:pt x="5" y="55"/>
                    <a:pt x="13" y="59"/>
                  </a:cubicBezTo>
                  <a:cubicBezTo>
                    <a:pt x="11" y="65"/>
                    <a:pt x="11" y="70"/>
                    <a:pt x="13" y="75"/>
                  </a:cubicBezTo>
                  <a:cubicBezTo>
                    <a:pt x="14" y="76"/>
                    <a:pt x="15" y="78"/>
                    <a:pt x="17" y="79"/>
                  </a:cubicBezTo>
                  <a:cubicBezTo>
                    <a:pt x="17" y="82"/>
                    <a:pt x="16" y="85"/>
                    <a:pt x="16" y="88"/>
                  </a:cubicBezTo>
                  <a:cubicBezTo>
                    <a:pt x="14" y="113"/>
                    <a:pt x="15" y="159"/>
                    <a:pt x="18" y="189"/>
                  </a:cubicBezTo>
                  <a:cubicBezTo>
                    <a:pt x="20" y="220"/>
                    <a:pt x="24" y="246"/>
                    <a:pt x="25" y="247"/>
                  </a:cubicBezTo>
                  <a:cubicBezTo>
                    <a:pt x="27" y="248"/>
                    <a:pt x="39" y="249"/>
                    <a:pt x="53" y="249"/>
                  </a:cubicBezTo>
                  <a:cubicBezTo>
                    <a:pt x="66" y="249"/>
                    <a:pt x="88" y="249"/>
                    <a:pt x="102" y="249"/>
                  </a:cubicBezTo>
                  <a:cubicBezTo>
                    <a:pt x="115" y="249"/>
                    <a:pt x="128" y="248"/>
                    <a:pt x="129" y="247"/>
                  </a:cubicBezTo>
                  <a:cubicBezTo>
                    <a:pt x="131" y="246"/>
                    <a:pt x="132" y="240"/>
                    <a:pt x="133" y="234"/>
                  </a:cubicBezTo>
                  <a:cubicBezTo>
                    <a:pt x="133" y="228"/>
                    <a:pt x="134" y="223"/>
                    <a:pt x="134" y="223"/>
                  </a:cubicBezTo>
                  <a:cubicBezTo>
                    <a:pt x="135" y="223"/>
                    <a:pt x="137" y="221"/>
                    <a:pt x="140" y="220"/>
                  </a:cubicBezTo>
                  <a:cubicBezTo>
                    <a:pt x="143" y="218"/>
                    <a:pt x="154" y="214"/>
                    <a:pt x="166" y="211"/>
                  </a:cubicBezTo>
                  <a:cubicBezTo>
                    <a:pt x="177" y="207"/>
                    <a:pt x="191" y="198"/>
                    <a:pt x="197" y="190"/>
                  </a:cubicBezTo>
                  <a:cubicBezTo>
                    <a:pt x="203" y="182"/>
                    <a:pt x="208" y="166"/>
                    <a:pt x="208" y="154"/>
                  </a:cubicBezTo>
                  <a:cubicBezTo>
                    <a:pt x="208" y="143"/>
                    <a:pt x="206" y="124"/>
                    <a:pt x="203" y="114"/>
                  </a:cubicBezTo>
                  <a:cubicBezTo>
                    <a:pt x="201" y="103"/>
                    <a:pt x="193" y="90"/>
                    <a:pt x="185" y="83"/>
                  </a:cubicBezTo>
                  <a:close/>
                  <a:moveTo>
                    <a:pt x="17" y="73"/>
                  </a:moveTo>
                  <a:cubicBezTo>
                    <a:pt x="15" y="69"/>
                    <a:pt x="15" y="64"/>
                    <a:pt x="17" y="58"/>
                  </a:cubicBezTo>
                  <a:cubicBezTo>
                    <a:pt x="17" y="58"/>
                    <a:pt x="17" y="57"/>
                    <a:pt x="17" y="57"/>
                  </a:cubicBezTo>
                  <a:cubicBezTo>
                    <a:pt x="17" y="56"/>
                    <a:pt x="16" y="56"/>
                    <a:pt x="16" y="56"/>
                  </a:cubicBezTo>
                  <a:cubicBezTo>
                    <a:pt x="9" y="53"/>
                    <a:pt x="4" y="48"/>
                    <a:pt x="5" y="43"/>
                  </a:cubicBezTo>
                  <a:cubicBezTo>
                    <a:pt x="5" y="37"/>
                    <a:pt x="11" y="33"/>
                    <a:pt x="20" y="31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1" y="25"/>
                    <a:pt x="22" y="22"/>
                    <a:pt x="24" y="20"/>
                  </a:cubicBezTo>
                  <a:cubicBezTo>
                    <a:pt x="27" y="16"/>
                    <a:pt x="33" y="14"/>
                    <a:pt x="42" y="15"/>
                  </a:cubicBezTo>
                  <a:cubicBezTo>
                    <a:pt x="43" y="15"/>
                    <a:pt x="44" y="14"/>
                    <a:pt x="44" y="14"/>
                  </a:cubicBezTo>
                  <a:cubicBezTo>
                    <a:pt x="49" y="8"/>
                    <a:pt x="61" y="4"/>
                    <a:pt x="75" y="4"/>
                  </a:cubicBezTo>
                  <a:cubicBezTo>
                    <a:pt x="90" y="4"/>
                    <a:pt x="103" y="9"/>
                    <a:pt x="105" y="16"/>
                  </a:cubicBezTo>
                  <a:cubicBezTo>
                    <a:pt x="105" y="17"/>
                    <a:pt x="106" y="17"/>
                    <a:pt x="106" y="17"/>
                  </a:cubicBezTo>
                  <a:cubicBezTo>
                    <a:pt x="107" y="18"/>
                    <a:pt x="108" y="17"/>
                    <a:pt x="108" y="17"/>
                  </a:cubicBezTo>
                  <a:cubicBezTo>
                    <a:pt x="111" y="15"/>
                    <a:pt x="115" y="14"/>
                    <a:pt x="120" y="14"/>
                  </a:cubicBezTo>
                  <a:cubicBezTo>
                    <a:pt x="127" y="14"/>
                    <a:pt x="134" y="16"/>
                    <a:pt x="137" y="20"/>
                  </a:cubicBezTo>
                  <a:cubicBezTo>
                    <a:pt x="138" y="22"/>
                    <a:pt x="138" y="25"/>
                    <a:pt x="137" y="27"/>
                  </a:cubicBezTo>
                  <a:cubicBezTo>
                    <a:pt x="137" y="28"/>
                    <a:pt x="137" y="29"/>
                    <a:pt x="137" y="29"/>
                  </a:cubicBezTo>
                  <a:cubicBezTo>
                    <a:pt x="137" y="30"/>
                    <a:pt x="138" y="30"/>
                    <a:pt x="139" y="30"/>
                  </a:cubicBezTo>
                  <a:cubicBezTo>
                    <a:pt x="146" y="31"/>
                    <a:pt x="150" y="35"/>
                    <a:pt x="150" y="40"/>
                  </a:cubicBezTo>
                  <a:cubicBezTo>
                    <a:pt x="150" y="44"/>
                    <a:pt x="145" y="48"/>
                    <a:pt x="136" y="49"/>
                  </a:cubicBezTo>
                  <a:cubicBezTo>
                    <a:pt x="136" y="49"/>
                    <a:pt x="135" y="49"/>
                    <a:pt x="135" y="50"/>
                  </a:cubicBezTo>
                  <a:cubicBezTo>
                    <a:pt x="134" y="50"/>
                    <a:pt x="134" y="51"/>
                    <a:pt x="135" y="51"/>
                  </a:cubicBezTo>
                  <a:cubicBezTo>
                    <a:pt x="136" y="57"/>
                    <a:pt x="135" y="71"/>
                    <a:pt x="131" y="78"/>
                  </a:cubicBezTo>
                  <a:cubicBezTo>
                    <a:pt x="130" y="80"/>
                    <a:pt x="128" y="82"/>
                    <a:pt x="126" y="83"/>
                  </a:cubicBezTo>
                  <a:cubicBezTo>
                    <a:pt x="122" y="84"/>
                    <a:pt x="120" y="81"/>
                    <a:pt x="116" y="78"/>
                  </a:cubicBezTo>
                  <a:cubicBezTo>
                    <a:pt x="114" y="75"/>
                    <a:pt x="111" y="73"/>
                    <a:pt x="107" y="73"/>
                  </a:cubicBezTo>
                  <a:cubicBezTo>
                    <a:pt x="102" y="74"/>
                    <a:pt x="100" y="79"/>
                    <a:pt x="98" y="85"/>
                  </a:cubicBezTo>
                  <a:cubicBezTo>
                    <a:pt x="95" y="94"/>
                    <a:pt x="93" y="100"/>
                    <a:pt x="85" y="100"/>
                  </a:cubicBezTo>
                  <a:cubicBezTo>
                    <a:pt x="85" y="102"/>
                    <a:pt x="85" y="102"/>
                    <a:pt x="85" y="102"/>
                  </a:cubicBezTo>
                  <a:cubicBezTo>
                    <a:pt x="85" y="100"/>
                    <a:pt x="85" y="100"/>
                    <a:pt x="85" y="100"/>
                  </a:cubicBezTo>
                  <a:cubicBezTo>
                    <a:pt x="75" y="100"/>
                    <a:pt x="71" y="94"/>
                    <a:pt x="67" y="89"/>
                  </a:cubicBezTo>
                  <a:cubicBezTo>
                    <a:pt x="64" y="85"/>
                    <a:pt x="61" y="81"/>
                    <a:pt x="56" y="81"/>
                  </a:cubicBezTo>
                  <a:cubicBezTo>
                    <a:pt x="52" y="81"/>
                    <a:pt x="49" y="81"/>
                    <a:pt x="47" y="82"/>
                  </a:cubicBezTo>
                  <a:cubicBezTo>
                    <a:pt x="42" y="82"/>
                    <a:pt x="37" y="83"/>
                    <a:pt x="32" y="82"/>
                  </a:cubicBezTo>
                  <a:cubicBezTo>
                    <a:pt x="24" y="80"/>
                    <a:pt x="19" y="77"/>
                    <a:pt x="17" y="73"/>
                  </a:cubicBezTo>
                  <a:close/>
                  <a:moveTo>
                    <a:pt x="130" y="176"/>
                  </a:moveTo>
                  <a:cubicBezTo>
                    <a:pt x="128" y="203"/>
                    <a:pt x="125" y="225"/>
                    <a:pt x="123" y="226"/>
                  </a:cubicBezTo>
                  <a:cubicBezTo>
                    <a:pt x="122" y="227"/>
                    <a:pt x="111" y="228"/>
                    <a:pt x="99" y="228"/>
                  </a:cubicBezTo>
                  <a:cubicBezTo>
                    <a:pt x="87" y="228"/>
                    <a:pt x="67" y="228"/>
                    <a:pt x="56" y="228"/>
                  </a:cubicBezTo>
                  <a:cubicBezTo>
                    <a:pt x="44" y="228"/>
                    <a:pt x="33" y="227"/>
                    <a:pt x="31" y="226"/>
                  </a:cubicBezTo>
                  <a:cubicBezTo>
                    <a:pt x="30" y="225"/>
                    <a:pt x="27" y="203"/>
                    <a:pt x="24" y="176"/>
                  </a:cubicBezTo>
                  <a:cubicBezTo>
                    <a:pt x="22" y="150"/>
                    <a:pt x="21" y="111"/>
                    <a:pt x="23" y="90"/>
                  </a:cubicBezTo>
                  <a:cubicBezTo>
                    <a:pt x="23" y="88"/>
                    <a:pt x="23" y="85"/>
                    <a:pt x="23" y="83"/>
                  </a:cubicBezTo>
                  <a:cubicBezTo>
                    <a:pt x="26" y="84"/>
                    <a:pt x="28" y="85"/>
                    <a:pt x="32" y="86"/>
                  </a:cubicBezTo>
                  <a:cubicBezTo>
                    <a:pt x="37" y="87"/>
                    <a:pt x="43" y="86"/>
                    <a:pt x="47" y="86"/>
                  </a:cubicBezTo>
                  <a:cubicBezTo>
                    <a:pt x="50" y="85"/>
                    <a:pt x="53" y="85"/>
                    <a:pt x="56" y="85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9" y="85"/>
                    <a:pt x="60" y="87"/>
                    <a:pt x="63" y="91"/>
                  </a:cubicBezTo>
                  <a:cubicBezTo>
                    <a:pt x="64" y="93"/>
                    <a:pt x="65" y="94"/>
                    <a:pt x="66" y="95"/>
                  </a:cubicBezTo>
                  <a:cubicBezTo>
                    <a:pt x="61" y="95"/>
                    <a:pt x="57" y="95"/>
                    <a:pt x="53" y="95"/>
                  </a:cubicBezTo>
                  <a:cubicBezTo>
                    <a:pt x="39" y="95"/>
                    <a:pt x="28" y="96"/>
                    <a:pt x="27" y="97"/>
                  </a:cubicBezTo>
                  <a:cubicBezTo>
                    <a:pt x="26" y="98"/>
                    <a:pt x="25" y="111"/>
                    <a:pt x="25" y="127"/>
                  </a:cubicBezTo>
                  <a:cubicBezTo>
                    <a:pt x="26" y="143"/>
                    <a:pt x="28" y="170"/>
                    <a:pt x="30" y="188"/>
                  </a:cubicBezTo>
                  <a:cubicBezTo>
                    <a:pt x="32" y="205"/>
                    <a:pt x="35" y="220"/>
                    <a:pt x="36" y="221"/>
                  </a:cubicBezTo>
                  <a:cubicBezTo>
                    <a:pt x="37" y="222"/>
                    <a:pt x="47" y="223"/>
                    <a:pt x="58" y="223"/>
                  </a:cubicBezTo>
                  <a:cubicBezTo>
                    <a:pt x="68" y="223"/>
                    <a:pt x="86" y="223"/>
                    <a:pt x="97" y="223"/>
                  </a:cubicBezTo>
                  <a:cubicBezTo>
                    <a:pt x="108" y="223"/>
                    <a:pt x="117" y="222"/>
                    <a:pt x="119" y="221"/>
                  </a:cubicBezTo>
                  <a:cubicBezTo>
                    <a:pt x="120" y="220"/>
                    <a:pt x="123" y="205"/>
                    <a:pt x="125" y="188"/>
                  </a:cubicBezTo>
                  <a:cubicBezTo>
                    <a:pt x="127" y="170"/>
                    <a:pt x="129" y="143"/>
                    <a:pt x="129" y="127"/>
                  </a:cubicBezTo>
                  <a:cubicBezTo>
                    <a:pt x="129" y="111"/>
                    <a:pt x="128" y="98"/>
                    <a:pt x="127" y="97"/>
                  </a:cubicBezTo>
                  <a:cubicBezTo>
                    <a:pt x="126" y="96"/>
                    <a:pt x="115" y="95"/>
                    <a:pt x="102" y="95"/>
                  </a:cubicBezTo>
                  <a:cubicBezTo>
                    <a:pt x="101" y="95"/>
                    <a:pt x="100" y="95"/>
                    <a:pt x="99" y="95"/>
                  </a:cubicBezTo>
                  <a:cubicBezTo>
                    <a:pt x="100" y="92"/>
                    <a:pt x="101" y="89"/>
                    <a:pt x="102" y="86"/>
                  </a:cubicBezTo>
                  <a:cubicBezTo>
                    <a:pt x="104" y="82"/>
                    <a:pt x="105" y="77"/>
                    <a:pt x="107" y="77"/>
                  </a:cubicBezTo>
                  <a:cubicBezTo>
                    <a:pt x="109" y="77"/>
                    <a:pt x="111" y="79"/>
                    <a:pt x="114" y="81"/>
                  </a:cubicBezTo>
                  <a:cubicBezTo>
                    <a:pt x="117" y="84"/>
                    <a:pt x="120" y="87"/>
                    <a:pt x="125" y="87"/>
                  </a:cubicBezTo>
                  <a:cubicBezTo>
                    <a:pt x="125" y="87"/>
                    <a:pt x="126" y="87"/>
                    <a:pt x="127" y="87"/>
                  </a:cubicBezTo>
                  <a:cubicBezTo>
                    <a:pt x="129" y="86"/>
                    <a:pt x="130" y="86"/>
                    <a:pt x="131" y="84"/>
                  </a:cubicBezTo>
                  <a:cubicBezTo>
                    <a:pt x="131" y="86"/>
                    <a:pt x="132" y="88"/>
                    <a:pt x="132" y="90"/>
                  </a:cubicBezTo>
                  <a:cubicBezTo>
                    <a:pt x="133" y="111"/>
                    <a:pt x="133" y="150"/>
                    <a:pt x="130" y="176"/>
                  </a:cubicBezTo>
                  <a:close/>
                  <a:moveTo>
                    <a:pt x="183" y="155"/>
                  </a:moveTo>
                  <a:cubicBezTo>
                    <a:pt x="182" y="165"/>
                    <a:pt x="178" y="178"/>
                    <a:pt x="174" y="183"/>
                  </a:cubicBezTo>
                  <a:cubicBezTo>
                    <a:pt x="171" y="188"/>
                    <a:pt x="162" y="193"/>
                    <a:pt x="156" y="194"/>
                  </a:cubicBezTo>
                  <a:cubicBezTo>
                    <a:pt x="150" y="195"/>
                    <a:pt x="144" y="195"/>
                    <a:pt x="142" y="194"/>
                  </a:cubicBezTo>
                  <a:cubicBezTo>
                    <a:pt x="140" y="193"/>
                    <a:pt x="138" y="192"/>
                    <a:pt x="137" y="191"/>
                  </a:cubicBezTo>
                  <a:cubicBezTo>
                    <a:pt x="137" y="191"/>
                    <a:pt x="138" y="178"/>
                    <a:pt x="139" y="162"/>
                  </a:cubicBezTo>
                  <a:cubicBezTo>
                    <a:pt x="141" y="147"/>
                    <a:pt x="141" y="125"/>
                    <a:pt x="140" y="115"/>
                  </a:cubicBezTo>
                  <a:cubicBezTo>
                    <a:pt x="140" y="105"/>
                    <a:pt x="139" y="97"/>
                    <a:pt x="139" y="96"/>
                  </a:cubicBezTo>
                  <a:cubicBezTo>
                    <a:pt x="140" y="96"/>
                    <a:pt x="145" y="96"/>
                    <a:pt x="151" y="96"/>
                  </a:cubicBezTo>
                  <a:cubicBezTo>
                    <a:pt x="157" y="96"/>
                    <a:pt x="165" y="99"/>
                    <a:pt x="170" y="104"/>
                  </a:cubicBezTo>
                  <a:cubicBezTo>
                    <a:pt x="175" y="108"/>
                    <a:pt x="180" y="116"/>
                    <a:pt x="182" y="123"/>
                  </a:cubicBezTo>
                  <a:cubicBezTo>
                    <a:pt x="183" y="130"/>
                    <a:pt x="184" y="144"/>
                    <a:pt x="183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638"/>
            <p:cNvSpPr>
              <a:spLocks noEditPoints="1"/>
            </p:cNvSpPr>
            <p:nvPr/>
          </p:nvSpPr>
          <p:spPr bwMode="auto">
            <a:xfrm>
              <a:off x="6254157" y="4030158"/>
              <a:ext cx="241059" cy="874954"/>
            </a:xfrm>
            <a:custGeom>
              <a:avLst/>
              <a:gdLst>
                <a:gd name="T0" fmla="*/ 98 w 101"/>
                <a:gd name="T1" fmla="*/ 334 h 367"/>
                <a:gd name="T2" fmla="*/ 98 w 101"/>
                <a:gd name="T3" fmla="*/ 242 h 367"/>
                <a:gd name="T4" fmla="*/ 98 w 101"/>
                <a:gd name="T5" fmla="*/ 143 h 367"/>
                <a:gd name="T6" fmla="*/ 85 w 101"/>
                <a:gd name="T7" fmla="*/ 118 h 367"/>
                <a:gd name="T8" fmla="*/ 71 w 101"/>
                <a:gd name="T9" fmla="*/ 92 h 367"/>
                <a:gd name="T10" fmla="*/ 70 w 101"/>
                <a:gd name="T11" fmla="*/ 51 h 367"/>
                <a:gd name="T12" fmla="*/ 70 w 101"/>
                <a:gd name="T13" fmla="*/ 25 h 367"/>
                <a:gd name="T14" fmla="*/ 71 w 101"/>
                <a:gd name="T15" fmla="*/ 23 h 367"/>
                <a:gd name="T16" fmla="*/ 72 w 101"/>
                <a:gd name="T17" fmla="*/ 22 h 367"/>
                <a:gd name="T18" fmla="*/ 73 w 101"/>
                <a:gd name="T19" fmla="*/ 19 h 367"/>
                <a:gd name="T20" fmla="*/ 73 w 101"/>
                <a:gd name="T21" fmla="*/ 15 h 367"/>
                <a:gd name="T22" fmla="*/ 72 w 101"/>
                <a:gd name="T23" fmla="*/ 11 h 367"/>
                <a:gd name="T24" fmla="*/ 71 w 101"/>
                <a:gd name="T25" fmla="*/ 9 h 367"/>
                <a:gd name="T26" fmla="*/ 70 w 101"/>
                <a:gd name="T27" fmla="*/ 7 h 367"/>
                <a:gd name="T28" fmla="*/ 70 w 101"/>
                <a:gd name="T29" fmla="*/ 6 h 367"/>
                <a:gd name="T30" fmla="*/ 70 w 101"/>
                <a:gd name="T31" fmla="*/ 3 h 367"/>
                <a:gd name="T32" fmla="*/ 68 w 101"/>
                <a:gd name="T33" fmla="*/ 1 h 367"/>
                <a:gd name="T34" fmla="*/ 66 w 101"/>
                <a:gd name="T35" fmla="*/ 0 h 367"/>
                <a:gd name="T36" fmla="*/ 57 w 101"/>
                <a:gd name="T37" fmla="*/ 0 h 367"/>
                <a:gd name="T38" fmla="*/ 44 w 101"/>
                <a:gd name="T39" fmla="*/ 0 h 367"/>
                <a:gd name="T40" fmla="*/ 36 w 101"/>
                <a:gd name="T41" fmla="*/ 0 h 367"/>
                <a:gd name="T42" fmla="*/ 33 w 101"/>
                <a:gd name="T43" fmla="*/ 1 h 367"/>
                <a:gd name="T44" fmla="*/ 32 w 101"/>
                <a:gd name="T45" fmla="*/ 3 h 367"/>
                <a:gd name="T46" fmla="*/ 31 w 101"/>
                <a:gd name="T47" fmla="*/ 6 h 367"/>
                <a:gd name="T48" fmla="*/ 31 w 101"/>
                <a:gd name="T49" fmla="*/ 7 h 367"/>
                <a:gd name="T50" fmla="*/ 30 w 101"/>
                <a:gd name="T51" fmla="*/ 9 h 367"/>
                <a:gd name="T52" fmla="*/ 29 w 101"/>
                <a:gd name="T53" fmla="*/ 11 h 367"/>
                <a:gd name="T54" fmla="*/ 29 w 101"/>
                <a:gd name="T55" fmla="*/ 15 h 367"/>
                <a:gd name="T56" fmla="*/ 29 w 101"/>
                <a:gd name="T57" fmla="*/ 19 h 367"/>
                <a:gd name="T58" fmla="*/ 29 w 101"/>
                <a:gd name="T59" fmla="*/ 22 h 367"/>
                <a:gd name="T60" fmla="*/ 31 w 101"/>
                <a:gd name="T61" fmla="*/ 23 h 367"/>
                <a:gd name="T62" fmla="*/ 31 w 101"/>
                <a:gd name="T63" fmla="*/ 25 h 367"/>
                <a:gd name="T64" fmla="*/ 31 w 101"/>
                <a:gd name="T65" fmla="*/ 51 h 367"/>
                <a:gd name="T66" fmla="*/ 30 w 101"/>
                <a:gd name="T67" fmla="*/ 92 h 367"/>
                <a:gd name="T68" fmla="*/ 16 w 101"/>
                <a:gd name="T69" fmla="*/ 118 h 367"/>
                <a:gd name="T70" fmla="*/ 3 w 101"/>
                <a:gd name="T71" fmla="*/ 143 h 367"/>
                <a:gd name="T72" fmla="*/ 3 w 101"/>
                <a:gd name="T73" fmla="*/ 242 h 367"/>
                <a:gd name="T74" fmla="*/ 3 w 101"/>
                <a:gd name="T75" fmla="*/ 334 h 367"/>
                <a:gd name="T76" fmla="*/ 2 w 101"/>
                <a:gd name="T77" fmla="*/ 348 h 367"/>
                <a:gd name="T78" fmla="*/ 0 w 101"/>
                <a:gd name="T79" fmla="*/ 361 h 367"/>
                <a:gd name="T80" fmla="*/ 5 w 101"/>
                <a:gd name="T81" fmla="*/ 367 h 367"/>
                <a:gd name="T82" fmla="*/ 30 w 101"/>
                <a:gd name="T83" fmla="*/ 367 h 367"/>
                <a:gd name="T84" fmla="*/ 72 w 101"/>
                <a:gd name="T85" fmla="*/ 367 h 367"/>
                <a:gd name="T86" fmla="*/ 97 w 101"/>
                <a:gd name="T87" fmla="*/ 367 h 367"/>
                <a:gd name="T88" fmla="*/ 101 w 101"/>
                <a:gd name="T89" fmla="*/ 361 h 367"/>
                <a:gd name="T90" fmla="*/ 100 w 101"/>
                <a:gd name="T91" fmla="*/ 348 h 367"/>
                <a:gd name="T92" fmla="*/ 98 w 101"/>
                <a:gd name="T93" fmla="*/ 334 h 367"/>
                <a:gd name="T94" fmla="*/ 81 w 101"/>
                <a:gd name="T95" fmla="*/ 244 h 367"/>
                <a:gd name="T96" fmla="*/ 81 w 101"/>
                <a:gd name="T97" fmla="*/ 298 h 367"/>
                <a:gd name="T98" fmla="*/ 51 w 101"/>
                <a:gd name="T99" fmla="*/ 303 h 367"/>
                <a:gd name="T100" fmla="*/ 20 w 101"/>
                <a:gd name="T101" fmla="*/ 298 h 367"/>
                <a:gd name="T102" fmla="*/ 20 w 101"/>
                <a:gd name="T103" fmla="*/ 244 h 367"/>
                <a:gd name="T104" fmla="*/ 20 w 101"/>
                <a:gd name="T105" fmla="*/ 189 h 367"/>
                <a:gd name="T106" fmla="*/ 51 w 101"/>
                <a:gd name="T107" fmla="*/ 183 h 367"/>
                <a:gd name="T108" fmla="*/ 81 w 101"/>
                <a:gd name="T109" fmla="*/ 189 h 367"/>
                <a:gd name="T110" fmla="*/ 81 w 101"/>
                <a:gd name="T111" fmla="*/ 24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" h="367">
                  <a:moveTo>
                    <a:pt x="98" y="334"/>
                  </a:moveTo>
                  <a:cubicBezTo>
                    <a:pt x="98" y="330"/>
                    <a:pt x="98" y="288"/>
                    <a:pt x="98" y="242"/>
                  </a:cubicBezTo>
                  <a:cubicBezTo>
                    <a:pt x="98" y="196"/>
                    <a:pt x="98" y="152"/>
                    <a:pt x="98" y="143"/>
                  </a:cubicBezTo>
                  <a:cubicBezTo>
                    <a:pt x="98" y="135"/>
                    <a:pt x="92" y="123"/>
                    <a:pt x="85" y="118"/>
                  </a:cubicBezTo>
                  <a:cubicBezTo>
                    <a:pt x="78" y="113"/>
                    <a:pt x="72" y="101"/>
                    <a:pt x="71" y="92"/>
                  </a:cubicBezTo>
                  <a:cubicBezTo>
                    <a:pt x="71" y="83"/>
                    <a:pt x="70" y="65"/>
                    <a:pt x="70" y="51"/>
                  </a:cubicBezTo>
                  <a:cubicBezTo>
                    <a:pt x="70" y="38"/>
                    <a:pt x="70" y="26"/>
                    <a:pt x="70" y="25"/>
                  </a:cubicBezTo>
                  <a:cubicBezTo>
                    <a:pt x="70" y="24"/>
                    <a:pt x="70" y="23"/>
                    <a:pt x="71" y="23"/>
                  </a:cubicBezTo>
                  <a:cubicBezTo>
                    <a:pt x="71" y="22"/>
                    <a:pt x="72" y="22"/>
                    <a:pt x="72" y="22"/>
                  </a:cubicBezTo>
                  <a:cubicBezTo>
                    <a:pt x="72" y="21"/>
                    <a:pt x="73" y="20"/>
                    <a:pt x="73" y="19"/>
                  </a:cubicBezTo>
                  <a:cubicBezTo>
                    <a:pt x="73" y="18"/>
                    <a:pt x="73" y="16"/>
                    <a:pt x="73" y="15"/>
                  </a:cubicBezTo>
                  <a:cubicBezTo>
                    <a:pt x="73" y="14"/>
                    <a:pt x="72" y="12"/>
                    <a:pt x="72" y="11"/>
                  </a:cubicBezTo>
                  <a:cubicBezTo>
                    <a:pt x="72" y="11"/>
                    <a:pt x="72" y="9"/>
                    <a:pt x="71" y="9"/>
                  </a:cubicBezTo>
                  <a:cubicBezTo>
                    <a:pt x="71" y="8"/>
                    <a:pt x="70" y="7"/>
                    <a:pt x="70" y="7"/>
                  </a:cubicBezTo>
                  <a:cubicBezTo>
                    <a:pt x="70" y="7"/>
                    <a:pt x="70" y="6"/>
                    <a:pt x="70" y="6"/>
                  </a:cubicBezTo>
                  <a:cubicBezTo>
                    <a:pt x="70" y="5"/>
                    <a:pt x="70" y="4"/>
                    <a:pt x="70" y="3"/>
                  </a:cubicBezTo>
                  <a:cubicBezTo>
                    <a:pt x="70" y="2"/>
                    <a:pt x="69" y="1"/>
                    <a:pt x="68" y="1"/>
                  </a:cubicBezTo>
                  <a:cubicBezTo>
                    <a:pt x="68" y="0"/>
                    <a:pt x="66" y="0"/>
                    <a:pt x="66" y="0"/>
                  </a:cubicBezTo>
                  <a:cubicBezTo>
                    <a:pt x="65" y="0"/>
                    <a:pt x="61" y="0"/>
                    <a:pt x="57" y="0"/>
                  </a:cubicBezTo>
                  <a:cubicBezTo>
                    <a:pt x="54" y="0"/>
                    <a:pt x="48" y="0"/>
                    <a:pt x="44" y="0"/>
                  </a:cubicBezTo>
                  <a:cubicBezTo>
                    <a:pt x="40" y="0"/>
                    <a:pt x="37" y="0"/>
                    <a:pt x="36" y="0"/>
                  </a:cubicBezTo>
                  <a:cubicBezTo>
                    <a:pt x="35" y="0"/>
                    <a:pt x="34" y="0"/>
                    <a:pt x="33" y="1"/>
                  </a:cubicBezTo>
                  <a:cubicBezTo>
                    <a:pt x="32" y="1"/>
                    <a:pt x="32" y="2"/>
                    <a:pt x="32" y="3"/>
                  </a:cubicBezTo>
                  <a:cubicBezTo>
                    <a:pt x="31" y="4"/>
                    <a:pt x="31" y="5"/>
                    <a:pt x="31" y="6"/>
                  </a:cubicBezTo>
                  <a:cubicBezTo>
                    <a:pt x="31" y="6"/>
                    <a:pt x="31" y="7"/>
                    <a:pt x="31" y="7"/>
                  </a:cubicBezTo>
                  <a:cubicBezTo>
                    <a:pt x="31" y="7"/>
                    <a:pt x="31" y="8"/>
                    <a:pt x="30" y="9"/>
                  </a:cubicBezTo>
                  <a:cubicBezTo>
                    <a:pt x="30" y="9"/>
                    <a:pt x="29" y="11"/>
                    <a:pt x="29" y="11"/>
                  </a:cubicBezTo>
                  <a:cubicBezTo>
                    <a:pt x="29" y="12"/>
                    <a:pt x="29" y="14"/>
                    <a:pt x="29" y="15"/>
                  </a:cubicBezTo>
                  <a:cubicBezTo>
                    <a:pt x="29" y="16"/>
                    <a:pt x="29" y="18"/>
                    <a:pt x="29" y="19"/>
                  </a:cubicBezTo>
                  <a:cubicBezTo>
                    <a:pt x="29" y="20"/>
                    <a:pt x="29" y="21"/>
                    <a:pt x="29" y="22"/>
                  </a:cubicBezTo>
                  <a:cubicBezTo>
                    <a:pt x="30" y="22"/>
                    <a:pt x="30" y="22"/>
                    <a:pt x="31" y="23"/>
                  </a:cubicBezTo>
                  <a:cubicBezTo>
                    <a:pt x="31" y="23"/>
                    <a:pt x="31" y="24"/>
                    <a:pt x="31" y="25"/>
                  </a:cubicBezTo>
                  <a:cubicBezTo>
                    <a:pt x="31" y="26"/>
                    <a:pt x="31" y="38"/>
                    <a:pt x="31" y="51"/>
                  </a:cubicBezTo>
                  <a:cubicBezTo>
                    <a:pt x="31" y="65"/>
                    <a:pt x="31" y="83"/>
                    <a:pt x="30" y="92"/>
                  </a:cubicBezTo>
                  <a:cubicBezTo>
                    <a:pt x="29" y="101"/>
                    <a:pt x="23" y="113"/>
                    <a:pt x="16" y="118"/>
                  </a:cubicBezTo>
                  <a:cubicBezTo>
                    <a:pt x="9" y="123"/>
                    <a:pt x="3" y="135"/>
                    <a:pt x="3" y="143"/>
                  </a:cubicBezTo>
                  <a:cubicBezTo>
                    <a:pt x="3" y="152"/>
                    <a:pt x="3" y="196"/>
                    <a:pt x="3" y="242"/>
                  </a:cubicBezTo>
                  <a:cubicBezTo>
                    <a:pt x="3" y="288"/>
                    <a:pt x="3" y="330"/>
                    <a:pt x="3" y="334"/>
                  </a:cubicBezTo>
                  <a:cubicBezTo>
                    <a:pt x="3" y="338"/>
                    <a:pt x="3" y="345"/>
                    <a:pt x="2" y="348"/>
                  </a:cubicBezTo>
                  <a:cubicBezTo>
                    <a:pt x="1" y="352"/>
                    <a:pt x="0" y="358"/>
                    <a:pt x="0" y="361"/>
                  </a:cubicBezTo>
                  <a:cubicBezTo>
                    <a:pt x="0" y="364"/>
                    <a:pt x="2" y="367"/>
                    <a:pt x="5" y="367"/>
                  </a:cubicBezTo>
                  <a:cubicBezTo>
                    <a:pt x="7" y="367"/>
                    <a:pt x="18" y="367"/>
                    <a:pt x="30" y="367"/>
                  </a:cubicBezTo>
                  <a:cubicBezTo>
                    <a:pt x="41" y="367"/>
                    <a:pt x="60" y="367"/>
                    <a:pt x="72" y="367"/>
                  </a:cubicBezTo>
                  <a:cubicBezTo>
                    <a:pt x="83" y="367"/>
                    <a:pt x="94" y="367"/>
                    <a:pt x="97" y="367"/>
                  </a:cubicBezTo>
                  <a:cubicBezTo>
                    <a:pt x="99" y="367"/>
                    <a:pt x="101" y="364"/>
                    <a:pt x="101" y="361"/>
                  </a:cubicBezTo>
                  <a:cubicBezTo>
                    <a:pt x="101" y="358"/>
                    <a:pt x="100" y="352"/>
                    <a:pt x="100" y="348"/>
                  </a:cubicBezTo>
                  <a:cubicBezTo>
                    <a:pt x="99" y="345"/>
                    <a:pt x="98" y="338"/>
                    <a:pt x="98" y="334"/>
                  </a:cubicBezTo>
                  <a:close/>
                  <a:moveTo>
                    <a:pt x="81" y="244"/>
                  </a:moveTo>
                  <a:cubicBezTo>
                    <a:pt x="81" y="271"/>
                    <a:pt x="81" y="295"/>
                    <a:pt x="81" y="298"/>
                  </a:cubicBezTo>
                  <a:cubicBezTo>
                    <a:pt x="81" y="301"/>
                    <a:pt x="67" y="303"/>
                    <a:pt x="51" y="303"/>
                  </a:cubicBezTo>
                  <a:cubicBezTo>
                    <a:pt x="34" y="303"/>
                    <a:pt x="20" y="301"/>
                    <a:pt x="20" y="298"/>
                  </a:cubicBezTo>
                  <a:cubicBezTo>
                    <a:pt x="20" y="295"/>
                    <a:pt x="20" y="271"/>
                    <a:pt x="20" y="244"/>
                  </a:cubicBezTo>
                  <a:cubicBezTo>
                    <a:pt x="20" y="217"/>
                    <a:pt x="20" y="192"/>
                    <a:pt x="20" y="189"/>
                  </a:cubicBezTo>
                  <a:cubicBezTo>
                    <a:pt x="20" y="186"/>
                    <a:pt x="34" y="183"/>
                    <a:pt x="51" y="183"/>
                  </a:cubicBezTo>
                  <a:cubicBezTo>
                    <a:pt x="67" y="183"/>
                    <a:pt x="81" y="186"/>
                    <a:pt x="81" y="189"/>
                  </a:cubicBezTo>
                  <a:cubicBezTo>
                    <a:pt x="81" y="192"/>
                    <a:pt x="81" y="217"/>
                    <a:pt x="81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639"/>
            <p:cNvSpPr>
              <a:spLocks noEditPoints="1"/>
            </p:cNvSpPr>
            <p:nvPr/>
          </p:nvSpPr>
          <p:spPr bwMode="auto">
            <a:xfrm>
              <a:off x="6990726" y="4549475"/>
              <a:ext cx="136898" cy="355636"/>
            </a:xfrm>
            <a:custGeom>
              <a:avLst/>
              <a:gdLst>
                <a:gd name="T0" fmla="*/ 39 w 57"/>
                <a:gd name="T1" fmla="*/ 72 h 149"/>
                <a:gd name="T2" fmla="*/ 52 w 57"/>
                <a:gd name="T3" fmla="*/ 49 h 149"/>
                <a:gd name="T4" fmla="*/ 57 w 57"/>
                <a:gd name="T5" fmla="*/ 29 h 149"/>
                <a:gd name="T6" fmla="*/ 54 w 57"/>
                <a:gd name="T7" fmla="*/ 10 h 149"/>
                <a:gd name="T8" fmla="*/ 51 w 57"/>
                <a:gd name="T9" fmla="*/ 1 h 149"/>
                <a:gd name="T10" fmla="*/ 40 w 57"/>
                <a:gd name="T11" fmla="*/ 0 h 149"/>
                <a:gd name="T12" fmla="*/ 17 w 57"/>
                <a:gd name="T13" fmla="*/ 0 h 149"/>
                <a:gd name="T14" fmla="*/ 6 w 57"/>
                <a:gd name="T15" fmla="*/ 1 h 149"/>
                <a:gd name="T16" fmla="*/ 3 w 57"/>
                <a:gd name="T17" fmla="*/ 10 h 149"/>
                <a:gd name="T18" fmla="*/ 0 w 57"/>
                <a:gd name="T19" fmla="*/ 29 h 149"/>
                <a:gd name="T20" fmla="*/ 5 w 57"/>
                <a:gd name="T21" fmla="*/ 49 h 149"/>
                <a:gd name="T22" fmla="*/ 18 w 57"/>
                <a:gd name="T23" fmla="*/ 72 h 149"/>
                <a:gd name="T24" fmla="*/ 25 w 57"/>
                <a:gd name="T25" fmla="*/ 109 h 149"/>
                <a:gd name="T26" fmla="*/ 23 w 57"/>
                <a:gd name="T27" fmla="*/ 137 h 149"/>
                <a:gd name="T28" fmla="*/ 11 w 57"/>
                <a:gd name="T29" fmla="*/ 144 h 149"/>
                <a:gd name="T30" fmla="*/ 1 w 57"/>
                <a:gd name="T31" fmla="*/ 148 h 149"/>
                <a:gd name="T32" fmla="*/ 15 w 57"/>
                <a:gd name="T33" fmla="*/ 149 h 149"/>
                <a:gd name="T34" fmla="*/ 43 w 57"/>
                <a:gd name="T35" fmla="*/ 149 h 149"/>
                <a:gd name="T36" fmla="*/ 56 w 57"/>
                <a:gd name="T37" fmla="*/ 148 h 149"/>
                <a:gd name="T38" fmla="*/ 46 w 57"/>
                <a:gd name="T39" fmla="*/ 144 h 149"/>
                <a:gd name="T40" fmla="*/ 34 w 57"/>
                <a:gd name="T41" fmla="*/ 137 h 149"/>
                <a:gd name="T42" fmla="*/ 32 w 57"/>
                <a:gd name="T43" fmla="*/ 109 h 149"/>
                <a:gd name="T44" fmla="*/ 39 w 57"/>
                <a:gd name="T45" fmla="*/ 72 h 149"/>
                <a:gd name="T46" fmla="*/ 31 w 57"/>
                <a:gd name="T47" fmla="*/ 79 h 149"/>
                <a:gd name="T48" fmla="*/ 26 w 57"/>
                <a:gd name="T49" fmla="*/ 79 h 149"/>
                <a:gd name="T50" fmla="*/ 18 w 57"/>
                <a:gd name="T51" fmla="*/ 66 h 149"/>
                <a:gd name="T52" fmla="*/ 7 w 57"/>
                <a:gd name="T53" fmla="*/ 47 h 149"/>
                <a:gd name="T54" fmla="*/ 2 w 57"/>
                <a:gd name="T55" fmla="*/ 30 h 149"/>
                <a:gd name="T56" fmla="*/ 5 w 57"/>
                <a:gd name="T57" fmla="*/ 14 h 149"/>
                <a:gd name="T58" fmla="*/ 8 w 57"/>
                <a:gd name="T59" fmla="*/ 6 h 149"/>
                <a:gd name="T60" fmla="*/ 18 w 57"/>
                <a:gd name="T61" fmla="*/ 5 h 149"/>
                <a:gd name="T62" fmla="*/ 39 w 57"/>
                <a:gd name="T63" fmla="*/ 5 h 149"/>
                <a:gd name="T64" fmla="*/ 49 w 57"/>
                <a:gd name="T65" fmla="*/ 6 h 149"/>
                <a:gd name="T66" fmla="*/ 52 w 57"/>
                <a:gd name="T67" fmla="*/ 14 h 149"/>
                <a:gd name="T68" fmla="*/ 55 w 57"/>
                <a:gd name="T69" fmla="*/ 30 h 149"/>
                <a:gd name="T70" fmla="*/ 50 w 57"/>
                <a:gd name="T71" fmla="*/ 47 h 149"/>
                <a:gd name="T72" fmla="*/ 39 w 57"/>
                <a:gd name="T73" fmla="*/ 66 h 149"/>
                <a:gd name="T74" fmla="*/ 31 w 57"/>
                <a:gd name="T75" fmla="*/ 7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" h="149">
                  <a:moveTo>
                    <a:pt x="39" y="72"/>
                  </a:moveTo>
                  <a:cubicBezTo>
                    <a:pt x="43" y="65"/>
                    <a:pt x="49" y="55"/>
                    <a:pt x="52" y="49"/>
                  </a:cubicBezTo>
                  <a:cubicBezTo>
                    <a:pt x="55" y="44"/>
                    <a:pt x="57" y="35"/>
                    <a:pt x="57" y="29"/>
                  </a:cubicBezTo>
                  <a:cubicBezTo>
                    <a:pt x="57" y="24"/>
                    <a:pt x="56" y="15"/>
                    <a:pt x="54" y="10"/>
                  </a:cubicBezTo>
                  <a:cubicBezTo>
                    <a:pt x="53" y="5"/>
                    <a:pt x="51" y="1"/>
                    <a:pt x="51" y="1"/>
                  </a:cubicBezTo>
                  <a:cubicBezTo>
                    <a:pt x="51" y="0"/>
                    <a:pt x="46" y="0"/>
                    <a:pt x="40" y="0"/>
                  </a:cubicBezTo>
                  <a:cubicBezTo>
                    <a:pt x="34" y="0"/>
                    <a:pt x="24" y="0"/>
                    <a:pt x="17" y="0"/>
                  </a:cubicBezTo>
                  <a:cubicBezTo>
                    <a:pt x="11" y="0"/>
                    <a:pt x="6" y="0"/>
                    <a:pt x="6" y="1"/>
                  </a:cubicBezTo>
                  <a:cubicBezTo>
                    <a:pt x="6" y="1"/>
                    <a:pt x="4" y="5"/>
                    <a:pt x="3" y="10"/>
                  </a:cubicBezTo>
                  <a:cubicBezTo>
                    <a:pt x="1" y="15"/>
                    <a:pt x="0" y="24"/>
                    <a:pt x="0" y="29"/>
                  </a:cubicBezTo>
                  <a:cubicBezTo>
                    <a:pt x="0" y="35"/>
                    <a:pt x="2" y="44"/>
                    <a:pt x="5" y="49"/>
                  </a:cubicBezTo>
                  <a:cubicBezTo>
                    <a:pt x="8" y="55"/>
                    <a:pt x="14" y="65"/>
                    <a:pt x="18" y="72"/>
                  </a:cubicBezTo>
                  <a:cubicBezTo>
                    <a:pt x="22" y="79"/>
                    <a:pt x="25" y="96"/>
                    <a:pt x="25" y="109"/>
                  </a:cubicBezTo>
                  <a:cubicBezTo>
                    <a:pt x="26" y="122"/>
                    <a:pt x="25" y="135"/>
                    <a:pt x="23" y="137"/>
                  </a:cubicBezTo>
                  <a:cubicBezTo>
                    <a:pt x="22" y="139"/>
                    <a:pt x="16" y="143"/>
                    <a:pt x="11" y="144"/>
                  </a:cubicBezTo>
                  <a:cubicBezTo>
                    <a:pt x="5" y="146"/>
                    <a:pt x="1" y="147"/>
                    <a:pt x="1" y="148"/>
                  </a:cubicBezTo>
                  <a:cubicBezTo>
                    <a:pt x="1" y="149"/>
                    <a:pt x="7" y="149"/>
                    <a:pt x="15" y="149"/>
                  </a:cubicBezTo>
                  <a:cubicBezTo>
                    <a:pt x="22" y="149"/>
                    <a:pt x="35" y="149"/>
                    <a:pt x="43" y="149"/>
                  </a:cubicBezTo>
                  <a:cubicBezTo>
                    <a:pt x="50" y="149"/>
                    <a:pt x="56" y="149"/>
                    <a:pt x="56" y="148"/>
                  </a:cubicBezTo>
                  <a:cubicBezTo>
                    <a:pt x="56" y="147"/>
                    <a:pt x="52" y="146"/>
                    <a:pt x="46" y="144"/>
                  </a:cubicBezTo>
                  <a:cubicBezTo>
                    <a:pt x="41" y="143"/>
                    <a:pt x="35" y="139"/>
                    <a:pt x="34" y="137"/>
                  </a:cubicBezTo>
                  <a:cubicBezTo>
                    <a:pt x="32" y="135"/>
                    <a:pt x="31" y="122"/>
                    <a:pt x="32" y="109"/>
                  </a:cubicBezTo>
                  <a:cubicBezTo>
                    <a:pt x="32" y="96"/>
                    <a:pt x="35" y="79"/>
                    <a:pt x="39" y="72"/>
                  </a:cubicBezTo>
                  <a:close/>
                  <a:moveTo>
                    <a:pt x="31" y="79"/>
                  </a:moveTo>
                  <a:cubicBezTo>
                    <a:pt x="30" y="79"/>
                    <a:pt x="27" y="79"/>
                    <a:pt x="26" y="79"/>
                  </a:cubicBezTo>
                  <a:cubicBezTo>
                    <a:pt x="25" y="78"/>
                    <a:pt x="21" y="72"/>
                    <a:pt x="18" y="66"/>
                  </a:cubicBezTo>
                  <a:cubicBezTo>
                    <a:pt x="15" y="60"/>
                    <a:pt x="10" y="51"/>
                    <a:pt x="7" y="47"/>
                  </a:cubicBezTo>
                  <a:cubicBezTo>
                    <a:pt x="4" y="42"/>
                    <a:pt x="2" y="34"/>
                    <a:pt x="2" y="30"/>
                  </a:cubicBezTo>
                  <a:cubicBezTo>
                    <a:pt x="2" y="25"/>
                    <a:pt x="3" y="18"/>
                    <a:pt x="5" y="14"/>
                  </a:cubicBezTo>
                  <a:cubicBezTo>
                    <a:pt x="6" y="9"/>
                    <a:pt x="7" y="6"/>
                    <a:pt x="8" y="6"/>
                  </a:cubicBezTo>
                  <a:cubicBezTo>
                    <a:pt x="8" y="5"/>
                    <a:pt x="12" y="5"/>
                    <a:pt x="18" y="5"/>
                  </a:cubicBezTo>
                  <a:cubicBezTo>
                    <a:pt x="24" y="5"/>
                    <a:pt x="33" y="5"/>
                    <a:pt x="39" y="5"/>
                  </a:cubicBezTo>
                  <a:cubicBezTo>
                    <a:pt x="45" y="5"/>
                    <a:pt x="49" y="5"/>
                    <a:pt x="49" y="6"/>
                  </a:cubicBezTo>
                  <a:cubicBezTo>
                    <a:pt x="50" y="6"/>
                    <a:pt x="51" y="9"/>
                    <a:pt x="52" y="14"/>
                  </a:cubicBezTo>
                  <a:cubicBezTo>
                    <a:pt x="54" y="18"/>
                    <a:pt x="55" y="25"/>
                    <a:pt x="55" y="30"/>
                  </a:cubicBezTo>
                  <a:cubicBezTo>
                    <a:pt x="55" y="34"/>
                    <a:pt x="53" y="42"/>
                    <a:pt x="50" y="47"/>
                  </a:cubicBezTo>
                  <a:cubicBezTo>
                    <a:pt x="47" y="51"/>
                    <a:pt x="42" y="60"/>
                    <a:pt x="39" y="66"/>
                  </a:cubicBezTo>
                  <a:cubicBezTo>
                    <a:pt x="36" y="72"/>
                    <a:pt x="33" y="78"/>
                    <a:pt x="31" y="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640"/>
            <p:cNvSpPr>
              <a:spLocks/>
            </p:cNvSpPr>
            <p:nvPr/>
          </p:nvSpPr>
          <p:spPr bwMode="auto">
            <a:xfrm>
              <a:off x="7001141" y="4600068"/>
              <a:ext cx="116065" cy="127969"/>
            </a:xfrm>
            <a:custGeom>
              <a:avLst/>
              <a:gdLst>
                <a:gd name="T0" fmla="*/ 44 w 49"/>
                <a:gd name="T1" fmla="*/ 25 h 54"/>
                <a:gd name="T2" fmla="*/ 48 w 49"/>
                <a:gd name="T3" fmla="*/ 10 h 54"/>
                <a:gd name="T4" fmla="*/ 48 w 49"/>
                <a:gd name="T5" fmla="*/ 1 h 54"/>
                <a:gd name="T6" fmla="*/ 25 w 49"/>
                <a:gd name="T7" fmla="*/ 0 h 54"/>
                <a:gd name="T8" fmla="*/ 1 w 49"/>
                <a:gd name="T9" fmla="*/ 1 h 54"/>
                <a:gd name="T10" fmla="*/ 1 w 49"/>
                <a:gd name="T11" fmla="*/ 10 h 54"/>
                <a:gd name="T12" fmla="*/ 5 w 49"/>
                <a:gd name="T13" fmla="*/ 25 h 54"/>
                <a:gd name="T14" fmla="*/ 15 w 49"/>
                <a:gd name="T15" fmla="*/ 43 h 54"/>
                <a:gd name="T16" fmla="*/ 22 w 49"/>
                <a:gd name="T17" fmla="*/ 54 h 54"/>
                <a:gd name="T18" fmla="*/ 27 w 49"/>
                <a:gd name="T19" fmla="*/ 54 h 54"/>
                <a:gd name="T20" fmla="*/ 34 w 49"/>
                <a:gd name="T21" fmla="*/ 43 h 54"/>
                <a:gd name="T22" fmla="*/ 44 w 49"/>
                <a:gd name="T23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54">
                  <a:moveTo>
                    <a:pt x="44" y="25"/>
                  </a:moveTo>
                  <a:cubicBezTo>
                    <a:pt x="47" y="21"/>
                    <a:pt x="49" y="14"/>
                    <a:pt x="48" y="10"/>
                  </a:cubicBezTo>
                  <a:cubicBezTo>
                    <a:pt x="48" y="6"/>
                    <a:pt x="48" y="2"/>
                    <a:pt x="48" y="1"/>
                  </a:cubicBezTo>
                  <a:cubicBezTo>
                    <a:pt x="48" y="0"/>
                    <a:pt x="37" y="0"/>
                    <a:pt x="25" y="0"/>
                  </a:cubicBezTo>
                  <a:cubicBezTo>
                    <a:pt x="12" y="0"/>
                    <a:pt x="1" y="0"/>
                    <a:pt x="1" y="1"/>
                  </a:cubicBezTo>
                  <a:cubicBezTo>
                    <a:pt x="1" y="2"/>
                    <a:pt x="1" y="6"/>
                    <a:pt x="1" y="10"/>
                  </a:cubicBezTo>
                  <a:cubicBezTo>
                    <a:pt x="0" y="14"/>
                    <a:pt x="2" y="21"/>
                    <a:pt x="5" y="25"/>
                  </a:cubicBezTo>
                  <a:cubicBezTo>
                    <a:pt x="8" y="29"/>
                    <a:pt x="12" y="37"/>
                    <a:pt x="15" y="43"/>
                  </a:cubicBezTo>
                  <a:cubicBezTo>
                    <a:pt x="18" y="48"/>
                    <a:pt x="21" y="53"/>
                    <a:pt x="22" y="54"/>
                  </a:cubicBezTo>
                  <a:cubicBezTo>
                    <a:pt x="23" y="54"/>
                    <a:pt x="26" y="54"/>
                    <a:pt x="27" y="54"/>
                  </a:cubicBezTo>
                  <a:cubicBezTo>
                    <a:pt x="28" y="53"/>
                    <a:pt x="31" y="48"/>
                    <a:pt x="34" y="43"/>
                  </a:cubicBezTo>
                  <a:cubicBezTo>
                    <a:pt x="37" y="37"/>
                    <a:pt x="41" y="29"/>
                    <a:pt x="44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641"/>
            <p:cNvSpPr>
              <a:spLocks noEditPoints="1"/>
            </p:cNvSpPr>
            <p:nvPr/>
          </p:nvSpPr>
          <p:spPr bwMode="auto">
            <a:xfrm>
              <a:off x="7191607" y="4030158"/>
              <a:ext cx="238083" cy="874954"/>
            </a:xfrm>
            <a:custGeom>
              <a:avLst/>
              <a:gdLst>
                <a:gd name="T0" fmla="*/ 97 w 100"/>
                <a:gd name="T1" fmla="*/ 334 h 367"/>
                <a:gd name="T2" fmla="*/ 97 w 100"/>
                <a:gd name="T3" fmla="*/ 242 h 367"/>
                <a:gd name="T4" fmla="*/ 97 w 100"/>
                <a:gd name="T5" fmla="*/ 143 h 367"/>
                <a:gd name="T6" fmla="*/ 85 w 100"/>
                <a:gd name="T7" fmla="*/ 118 h 367"/>
                <a:gd name="T8" fmla="*/ 71 w 100"/>
                <a:gd name="T9" fmla="*/ 92 h 367"/>
                <a:gd name="T10" fmla="*/ 69 w 100"/>
                <a:gd name="T11" fmla="*/ 51 h 367"/>
                <a:gd name="T12" fmla="*/ 69 w 100"/>
                <a:gd name="T13" fmla="*/ 25 h 367"/>
                <a:gd name="T14" fmla="*/ 70 w 100"/>
                <a:gd name="T15" fmla="*/ 23 h 367"/>
                <a:gd name="T16" fmla="*/ 71 w 100"/>
                <a:gd name="T17" fmla="*/ 22 h 367"/>
                <a:gd name="T18" fmla="*/ 72 w 100"/>
                <a:gd name="T19" fmla="*/ 19 h 367"/>
                <a:gd name="T20" fmla="*/ 72 w 100"/>
                <a:gd name="T21" fmla="*/ 15 h 367"/>
                <a:gd name="T22" fmla="*/ 71 w 100"/>
                <a:gd name="T23" fmla="*/ 11 h 367"/>
                <a:gd name="T24" fmla="*/ 70 w 100"/>
                <a:gd name="T25" fmla="*/ 9 h 367"/>
                <a:gd name="T26" fmla="*/ 69 w 100"/>
                <a:gd name="T27" fmla="*/ 7 h 367"/>
                <a:gd name="T28" fmla="*/ 69 w 100"/>
                <a:gd name="T29" fmla="*/ 6 h 367"/>
                <a:gd name="T30" fmla="*/ 69 w 100"/>
                <a:gd name="T31" fmla="*/ 3 h 367"/>
                <a:gd name="T32" fmla="*/ 68 w 100"/>
                <a:gd name="T33" fmla="*/ 1 h 367"/>
                <a:gd name="T34" fmla="*/ 65 w 100"/>
                <a:gd name="T35" fmla="*/ 0 h 367"/>
                <a:gd name="T36" fmla="*/ 57 w 100"/>
                <a:gd name="T37" fmla="*/ 0 h 367"/>
                <a:gd name="T38" fmla="*/ 43 w 100"/>
                <a:gd name="T39" fmla="*/ 0 h 367"/>
                <a:gd name="T40" fmla="*/ 35 w 100"/>
                <a:gd name="T41" fmla="*/ 0 h 367"/>
                <a:gd name="T42" fmla="*/ 32 w 100"/>
                <a:gd name="T43" fmla="*/ 1 h 367"/>
                <a:gd name="T44" fmla="*/ 31 w 100"/>
                <a:gd name="T45" fmla="*/ 3 h 367"/>
                <a:gd name="T46" fmla="*/ 30 w 100"/>
                <a:gd name="T47" fmla="*/ 6 h 367"/>
                <a:gd name="T48" fmla="*/ 30 w 100"/>
                <a:gd name="T49" fmla="*/ 7 h 367"/>
                <a:gd name="T50" fmla="*/ 29 w 100"/>
                <a:gd name="T51" fmla="*/ 9 h 367"/>
                <a:gd name="T52" fmla="*/ 28 w 100"/>
                <a:gd name="T53" fmla="*/ 11 h 367"/>
                <a:gd name="T54" fmla="*/ 28 w 100"/>
                <a:gd name="T55" fmla="*/ 15 h 367"/>
                <a:gd name="T56" fmla="*/ 28 w 100"/>
                <a:gd name="T57" fmla="*/ 19 h 367"/>
                <a:gd name="T58" fmla="*/ 29 w 100"/>
                <a:gd name="T59" fmla="*/ 22 h 367"/>
                <a:gd name="T60" fmla="*/ 30 w 100"/>
                <a:gd name="T61" fmla="*/ 23 h 367"/>
                <a:gd name="T62" fmla="*/ 31 w 100"/>
                <a:gd name="T63" fmla="*/ 25 h 367"/>
                <a:gd name="T64" fmla="*/ 31 w 100"/>
                <a:gd name="T65" fmla="*/ 51 h 367"/>
                <a:gd name="T66" fmla="*/ 29 w 100"/>
                <a:gd name="T67" fmla="*/ 92 h 367"/>
                <a:gd name="T68" fmla="*/ 15 w 100"/>
                <a:gd name="T69" fmla="*/ 118 h 367"/>
                <a:gd name="T70" fmla="*/ 3 w 100"/>
                <a:gd name="T71" fmla="*/ 143 h 367"/>
                <a:gd name="T72" fmla="*/ 3 w 100"/>
                <a:gd name="T73" fmla="*/ 242 h 367"/>
                <a:gd name="T74" fmla="*/ 3 w 100"/>
                <a:gd name="T75" fmla="*/ 334 h 367"/>
                <a:gd name="T76" fmla="*/ 1 w 100"/>
                <a:gd name="T77" fmla="*/ 348 h 367"/>
                <a:gd name="T78" fmla="*/ 0 w 100"/>
                <a:gd name="T79" fmla="*/ 361 h 367"/>
                <a:gd name="T80" fmla="*/ 4 w 100"/>
                <a:gd name="T81" fmla="*/ 367 h 367"/>
                <a:gd name="T82" fmla="*/ 29 w 100"/>
                <a:gd name="T83" fmla="*/ 367 h 367"/>
                <a:gd name="T84" fmla="*/ 71 w 100"/>
                <a:gd name="T85" fmla="*/ 367 h 367"/>
                <a:gd name="T86" fmla="*/ 96 w 100"/>
                <a:gd name="T87" fmla="*/ 367 h 367"/>
                <a:gd name="T88" fmla="*/ 100 w 100"/>
                <a:gd name="T89" fmla="*/ 361 h 367"/>
                <a:gd name="T90" fmla="*/ 99 w 100"/>
                <a:gd name="T91" fmla="*/ 348 h 367"/>
                <a:gd name="T92" fmla="*/ 97 w 100"/>
                <a:gd name="T93" fmla="*/ 334 h 367"/>
                <a:gd name="T94" fmla="*/ 80 w 100"/>
                <a:gd name="T95" fmla="*/ 244 h 367"/>
                <a:gd name="T96" fmla="*/ 80 w 100"/>
                <a:gd name="T97" fmla="*/ 298 h 367"/>
                <a:gd name="T98" fmla="*/ 50 w 100"/>
                <a:gd name="T99" fmla="*/ 303 h 367"/>
                <a:gd name="T100" fmla="*/ 20 w 100"/>
                <a:gd name="T101" fmla="*/ 298 h 367"/>
                <a:gd name="T102" fmla="*/ 20 w 100"/>
                <a:gd name="T103" fmla="*/ 244 h 367"/>
                <a:gd name="T104" fmla="*/ 20 w 100"/>
                <a:gd name="T105" fmla="*/ 189 h 367"/>
                <a:gd name="T106" fmla="*/ 50 w 100"/>
                <a:gd name="T107" fmla="*/ 183 h 367"/>
                <a:gd name="T108" fmla="*/ 80 w 100"/>
                <a:gd name="T109" fmla="*/ 189 h 367"/>
                <a:gd name="T110" fmla="*/ 80 w 100"/>
                <a:gd name="T111" fmla="*/ 244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0" h="367">
                  <a:moveTo>
                    <a:pt x="97" y="334"/>
                  </a:moveTo>
                  <a:cubicBezTo>
                    <a:pt x="97" y="330"/>
                    <a:pt x="97" y="288"/>
                    <a:pt x="97" y="242"/>
                  </a:cubicBezTo>
                  <a:cubicBezTo>
                    <a:pt x="97" y="196"/>
                    <a:pt x="97" y="152"/>
                    <a:pt x="97" y="143"/>
                  </a:cubicBezTo>
                  <a:cubicBezTo>
                    <a:pt x="97" y="135"/>
                    <a:pt x="91" y="123"/>
                    <a:pt x="85" y="118"/>
                  </a:cubicBezTo>
                  <a:cubicBezTo>
                    <a:pt x="78" y="113"/>
                    <a:pt x="71" y="101"/>
                    <a:pt x="71" y="92"/>
                  </a:cubicBezTo>
                  <a:cubicBezTo>
                    <a:pt x="70" y="83"/>
                    <a:pt x="69" y="65"/>
                    <a:pt x="69" y="51"/>
                  </a:cubicBezTo>
                  <a:cubicBezTo>
                    <a:pt x="69" y="38"/>
                    <a:pt x="69" y="26"/>
                    <a:pt x="69" y="25"/>
                  </a:cubicBezTo>
                  <a:cubicBezTo>
                    <a:pt x="69" y="24"/>
                    <a:pt x="70" y="23"/>
                    <a:pt x="70" y="23"/>
                  </a:cubicBezTo>
                  <a:cubicBezTo>
                    <a:pt x="70" y="22"/>
                    <a:pt x="71" y="22"/>
                    <a:pt x="71" y="22"/>
                  </a:cubicBezTo>
                  <a:cubicBezTo>
                    <a:pt x="72" y="21"/>
                    <a:pt x="72" y="20"/>
                    <a:pt x="72" y="19"/>
                  </a:cubicBezTo>
                  <a:cubicBezTo>
                    <a:pt x="72" y="18"/>
                    <a:pt x="72" y="16"/>
                    <a:pt x="72" y="15"/>
                  </a:cubicBezTo>
                  <a:cubicBezTo>
                    <a:pt x="72" y="14"/>
                    <a:pt x="72" y="12"/>
                    <a:pt x="71" y="11"/>
                  </a:cubicBezTo>
                  <a:cubicBezTo>
                    <a:pt x="71" y="11"/>
                    <a:pt x="71" y="9"/>
                    <a:pt x="70" y="9"/>
                  </a:cubicBezTo>
                  <a:cubicBezTo>
                    <a:pt x="70" y="8"/>
                    <a:pt x="69" y="7"/>
                    <a:pt x="69" y="7"/>
                  </a:cubicBezTo>
                  <a:cubicBezTo>
                    <a:pt x="69" y="7"/>
                    <a:pt x="69" y="6"/>
                    <a:pt x="69" y="6"/>
                  </a:cubicBezTo>
                  <a:cubicBezTo>
                    <a:pt x="69" y="5"/>
                    <a:pt x="69" y="4"/>
                    <a:pt x="69" y="3"/>
                  </a:cubicBezTo>
                  <a:cubicBezTo>
                    <a:pt x="69" y="2"/>
                    <a:pt x="68" y="1"/>
                    <a:pt x="68" y="1"/>
                  </a:cubicBezTo>
                  <a:cubicBezTo>
                    <a:pt x="67" y="0"/>
                    <a:pt x="66" y="0"/>
                    <a:pt x="65" y="0"/>
                  </a:cubicBezTo>
                  <a:cubicBezTo>
                    <a:pt x="64" y="0"/>
                    <a:pt x="60" y="0"/>
                    <a:pt x="57" y="0"/>
                  </a:cubicBezTo>
                  <a:cubicBezTo>
                    <a:pt x="53" y="0"/>
                    <a:pt x="47" y="0"/>
                    <a:pt x="43" y="0"/>
                  </a:cubicBezTo>
                  <a:cubicBezTo>
                    <a:pt x="40" y="0"/>
                    <a:pt x="36" y="0"/>
                    <a:pt x="35" y="0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32" y="1"/>
                    <a:pt x="31" y="2"/>
                    <a:pt x="31" y="3"/>
                  </a:cubicBezTo>
                  <a:cubicBezTo>
                    <a:pt x="31" y="4"/>
                    <a:pt x="30" y="5"/>
                    <a:pt x="30" y="6"/>
                  </a:cubicBezTo>
                  <a:cubicBezTo>
                    <a:pt x="30" y="6"/>
                    <a:pt x="30" y="7"/>
                    <a:pt x="30" y="7"/>
                  </a:cubicBezTo>
                  <a:cubicBezTo>
                    <a:pt x="30" y="7"/>
                    <a:pt x="30" y="8"/>
                    <a:pt x="29" y="9"/>
                  </a:cubicBezTo>
                  <a:cubicBezTo>
                    <a:pt x="29" y="9"/>
                    <a:pt x="28" y="11"/>
                    <a:pt x="28" y="11"/>
                  </a:cubicBezTo>
                  <a:cubicBezTo>
                    <a:pt x="28" y="12"/>
                    <a:pt x="28" y="14"/>
                    <a:pt x="28" y="15"/>
                  </a:cubicBezTo>
                  <a:cubicBezTo>
                    <a:pt x="28" y="16"/>
                    <a:pt x="28" y="18"/>
                    <a:pt x="28" y="19"/>
                  </a:cubicBezTo>
                  <a:cubicBezTo>
                    <a:pt x="28" y="20"/>
                    <a:pt x="28" y="21"/>
                    <a:pt x="29" y="22"/>
                  </a:cubicBezTo>
                  <a:cubicBezTo>
                    <a:pt x="29" y="22"/>
                    <a:pt x="30" y="22"/>
                    <a:pt x="30" y="23"/>
                  </a:cubicBezTo>
                  <a:cubicBezTo>
                    <a:pt x="30" y="23"/>
                    <a:pt x="31" y="24"/>
                    <a:pt x="31" y="25"/>
                  </a:cubicBezTo>
                  <a:cubicBezTo>
                    <a:pt x="31" y="26"/>
                    <a:pt x="31" y="38"/>
                    <a:pt x="31" y="51"/>
                  </a:cubicBezTo>
                  <a:cubicBezTo>
                    <a:pt x="31" y="65"/>
                    <a:pt x="30" y="83"/>
                    <a:pt x="29" y="92"/>
                  </a:cubicBezTo>
                  <a:cubicBezTo>
                    <a:pt x="28" y="101"/>
                    <a:pt x="22" y="113"/>
                    <a:pt x="15" y="118"/>
                  </a:cubicBezTo>
                  <a:cubicBezTo>
                    <a:pt x="8" y="123"/>
                    <a:pt x="3" y="135"/>
                    <a:pt x="3" y="143"/>
                  </a:cubicBezTo>
                  <a:cubicBezTo>
                    <a:pt x="3" y="152"/>
                    <a:pt x="3" y="196"/>
                    <a:pt x="3" y="242"/>
                  </a:cubicBezTo>
                  <a:cubicBezTo>
                    <a:pt x="3" y="288"/>
                    <a:pt x="3" y="330"/>
                    <a:pt x="3" y="334"/>
                  </a:cubicBezTo>
                  <a:cubicBezTo>
                    <a:pt x="3" y="338"/>
                    <a:pt x="2" y="345"/>
                    <a:pt x="1" y="348"/>
                  </a:cubicBezTo>
                  <a:cubicBezTo>
                    <a:pt x="0" y="352"/>
                    <a:pt x="0" y="358"/>
                    <a:pt x="0" y="361"/>
                  </a:cubicBezTo>
                  <a:cubicBezTo>
                    <a:pt x="0" y="364"/>
                    <a:pt x="1" y="367"/>
                    <a:pt x="4" y="367"/>
                  </a:cubicBezTo>
                  <a:cubicBezTo>
                    <a:pt x="6" y="367"/>
                    <a:pt x="17" y="367"/>
                    <a:pt x="29" y="367"/>
                  </a:cubicBezTo>
                  <a:cubicBezTo>
                    <a:pt x="40" y="367"/>
                    <a:pt x="59" y="367"/>
                    <a:pt x="71" y="367"/>
                  </a:cubicBezTo>
                  <a:cubicBezTo>
                    <a:pt x="82" y="367"/>
                    <a:pt x="94" y="367"/>
                    <a:pt x="96" y="367"/>
                  </a:cubicBezTo>
                  <a:cubicBezTo>
                    <a:pt x="98" y="367"/>
                    <a:pt x="100" y="364"/>
                    <a:pt x="100" y="361"/>
                  </a:cubicBezTo>
                  <a:cubicBezTo>
                    <a:pt x="100" y="358"/>
                    <a:pt x="100" y="352"/>
                    <a:pt x="99" y="348"/>
                  </a:cubicBezTo>
                  <a:cubicBezTo>
                    <a:pt x="98" y="345"/>
                    <a:pt x="97" y="338"/>
                    <a:pt x="97" y="334"/>
                  </a:cubicBezTo>
                  <a:close/>
                  <a:moveTo>
                    <a:pt x="80" y="244"/>
                  </a:moveTo>
                  <a:cubicBezTo>
                    <a:pt x="80" y="271"/>
                    <a:pt x="80" y="295"/>
                    <a:pt x="80" y="298"/>
                  </a:cubicBezTo>
                  <a:cubicBezTo>
                    <a:pt x="80" y="301"/>
                    <a:pt x="67" y="303"/>
                    <a:pt x="50" y="303"/>
                  </a:cubicBezTo>
                  <a:cubicBezTo>
                    <a:pt x="33" y="303"/>
                    <a:pt x="20" y="301"/>
                    <a:pt x="20" y="298"/>
                  </a:cubicBezTo>
                  <a:cubicBezTo>
                    <a:pt x="20" y="295"/>
                    <a:pt x="20" y="271"/>
                    <a:pt x="20" y="244"/>
                  </a:cubicBezTo>
                  <a:cubicBezTo>
                    <a:pt x="20" y="217"/>
                    <a:pt x="20" y="192"/>
                    <a:pt x="20" y="189"/>
                  </a:cubicBezTo>
                  <a:cubicBezTo>
                    <a:pt x="20" y="186"/>
                    <a:pt x="33" y="183"/>
                    <a:pt x="50" y="183"/>
                  </a:cubicBezTo>
                  <a:cubicBezTo>
                    <a:pt x="67" y="183"/>
                    <a:pt x="80" y="186"/>
                    <a:pt x="80" y="189"/>
                  </a:cubicBezTo>
                  <a:cubicBezTo>
                    <a:pt x="80" y="192"/>
                    <a:pt x="80" y="217"/>
                    <a:pt x="80" y="2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642"/>
            <p:cNvSpPr>
              <a:spLocks noEditPoints="1"/>
            </p:cNvSpPr>
            <p:nvPr/>
          </p:nvSpPr>
          <p:spPr bwMode="auto">
            <a:xfrm>
              <a:off x="5886617" y="2366555"/>
              <a:ext cx="20832" cy="17856"/>
            </a:xfrm>
            <a:custGeom>
              <a:avLst/>
              <a:gdLst>
                <a:gd name="T0" fmla="*/ 2 w 9"/>
                <a:gd name="T1" fmla="*/ 5 h 8"/>
                <a:gd name="T2" fmla="*/ 8 w 9"/>
                <a:gd name="T3" fmla="*/ 7 h 8"/>
                <a:gd name="T4" fmla="*/ 4 w 9"/>
                <a:gd name="T5" fmla="*/ 0 h 8"/>
                <a:gd name="T6" fmla="*/ 1 w 9"/>
                <a:gd name="T7" fmla="*/ 1 h 8"/>
                <a:gd name="T8" fmla="*/ 2 w 9"/>
                <a:gd name="T9" fmla="*/ 5 h 8"/>
                <a:gd name="T10" fmla="*/ 4 w 9"/>
                <a:gd name="T11" fmla="*/ 1 h 8"/>
                <a:gd name="T12" fmla="*/ 7 w 9"/>
                <a:gd name="T13" fmla="*/ 5 h 8"/>
                <a:gd name="T14" fmla="*/ 4 w 9"/>
                <a:gd name="T15" fmla="*/ 2 h 8"/>
                <a:gd name="T16" fmla="*/ 2 w 9"/>
                <a:gd name="T17" fmla="*/ 2 h 8"/>
                <a:gd name="T18" fmla="*/ 4 w 9"/>
                <a:gd name="T1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8">
                  <a:moveTo>
                    <a:pt x="2" y="5"/>
                  </a:moveTo>
                  <a:cubicBezTo>
                    <a:pt x="3" y="5"/>
                    <a:pt x="6" y="6"/>
                    <a:pt x="8" y="7"/>
                  </a:cubicBezTo>
                  <a:cubicBezTo>
                    <a:pt x="9" y="8"/>
                    <a:pt x="5" y="1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4"/>
                    <a:pt x="2" y="5"/>
                  </a:cubicBezTo>
                  <a:close/>
                  <a:moveTo>
                    <a:pt x="4" y="1"/>
                  </a:moveTo>
                  <a:cubicBezTo>
                    <a:pt x="6" y="2"/>
                    <a:pt x="7" y="4"/>
                    <a:pt x="7" y="5"/>
                  </a:cubicBezTo>
                  <a:cubicBezTo>
                    <a:pt x="6" y="5"/>
                    <a:pt x="6" y="3"/>
                    <a:pt x="4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643"/>
            <p:cNvSpPr>
              <a:spLocks noEditPoints="1"/>
            </p:cNvSpPr>
            <p:nvPr/>
          </p:nvSpPr>
          <p:spPr bwMode="auto">
            <a:xfrm>
              <a:off x="5894057" y="2411196"/>
              <a:ext cx="13392" cy="28273"/>
            </a:xfrm>
            <a:custGeom>
              <a:avLst/>
              <a:gdLst>
                <a:gd name="T0" fmla="*/ 6 w 6"/>
                <a:gd name="T1" fmla="*/ 9 h 12"/>
                <a:gd name="T2" fmla="*/ 4 w 6"/>
                <a:gd name="T3" fmla="*/ 2 h 12"/>
                <a:gd name="T4" fmla="*/ 0 w 6"/>
                <a:gd name="T5" fmla="*/ 9 h 12"/>
                <a:gd name="T6" fmla="*/ 3 w 6"/>
                <a:gd name="T7" fmla="*/ 12 h 12"/>
                <a:gd name="T8" fmla="*/ 6 w 6"/>
                <a:gd name="T9" fmla="*/ 9 h 12"/>
                <a:gd name="T10" fmla="*/ 3 w 6"/>
                <a:gd name="T11" fmla="*/ 10 h 12"/>
                <a:gd name="T12" fmla="*/ 1 w 6"/>
                <a:gd name="T13" fmla="*/ 9 h 12"/>
                <a:gd name="T14" fmla="*/ 3 w 6"/>
                <a:gd name="T15" fmla="*/ 4 h 12"/>
                <a:gd name="T16" fmla="*/ 2 w 6"/>
                <a:gd name="T17" fmla="*/ 8 h 12"/>
                <a:gd name="T18" fmla="*/ 3 w 6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2">
                  <a:moveTo>
                    <a:pt x="6" y="9"/>
                  </a:moveTo>
                  <a:cubicBezTo>
                    <a:pt x="6" y="7"/>
                    <a:pt x="4" y="4"/>
                    <a:pt x="4" y="2"/>
                  </a:cubicBezTo>
                  <a:cubicBezTo>
                    <a:pt x="4" y="0"/>
                    <a:pt x="0" y="8"/>
                    <a:pt x="0" y="9"/>
                  </a:cubicBezTo>
                  <a:cubicBezTo>
                    <a:pt x="0" y="10"/>
                    <a:pt x="2" y="12"/>
                    <a:pt x="3" y="12"/>
                  </a:cubicBezTo>
                  <a:cubicBezTo>
                    <a:pt x="5" y="12"/>
                    <a:pt x="6" y="10"/>
                    <a:pt x="6" y="9"/>
                  </a:cubicBezTo>
                  <a:close/>
                  <a:moveTo>
                    <a:pt x="3" y="10"/>
                  </a:moveTo>
                  <a:cubicBezTo>
                    <a:pt x="2" y="10"/>
                    <a:pt x="1" y="10"/>
                    <a:pt x="1" y="9"/>
                  </a:cubicBezTo>
                  <a:cubicBezTo>
                    <a:pt x="1" y="7"/>
                    <a:pt x="3" y="4"/>
                    <a:pt x="3" y="4"/>
                  </a:cubicBezTo>
                  <a:cubicBezTo>
                    <a:pt x="4" y="4"/>
                    <a:pt x="2" y="6"/>
                    <a:pt x="2" y="8"/>
                  </a:cubicBezTo>
                  <a:cubicBezTo>
                    <a:pt x="2" y="9"/>
                    <a:pt x="3" y="10"/>
                    <a:pt x="3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644"/>
            <p:cNvSpPr>
              <a:spLocks noEditPoints="1"/>
            </p:cNvSpPr>
            <p:nvPr/>
          </p:nvSpPr>
          <p:spPr bwMode="auto">
            <a:xfrm>
              <a:off x="5867273" y="2420124"/>
              <a:ext cx="8928" cy="14880"/>
            </a:xfrm>
            <a:custGeom>
              <a:avLst/>
              <a:gdLst>
                <a:gd name="T0" fmla="*/ 0 w 4"/>
                <a:gd name="T1" fmla="*/ 4 h 6"/>
                <a:gd name="T2" fmla="*/ 1 w 4"/>
                <a:gd name="T3" fmla="*/ 6 h 6"/>
                <a:gd name="T4" fmla="*/ 3 w 4"/>
                <a:gd name="T5" fmla="*/ 5 h 6"/>
                <a:gd name="T6" fmla="*/ 3 w 4"/>
                <a:gd name="T7" fmla="*/ 1 h 6"/>
                <a:gd name="T8" fmla="*/ 0 w 4"/>
                <a:gd name="T9" fmla="*/ 4 h 6"/>
                <a:gd name="T10" fmla="*/ 1 w 4"/>
                <a:gd name="T11" fmla="*/ 4 h 6"/>
                <a:gd name="T12" fmla="*/ 1 w 4"/>
                <a:gd name="T13" fmla="*/ 5 h 6"/>
                <a:gd name="T14" fmla="*/ 1 w 4"/>
                <a:gd name="T15" fmla="*/ 4 h 6"/>
                <a:gd name="T16" fmla="*/ 2 w 4"/>
                <a:gd name="T17" fmla="*/ 2 h 6"/>
                <a:gd name="T18" fmla="*/ 1 w 4"/>
                <a:gd name="T1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0" y="4"/>
                  </a:moveTo>
                  <a:cubicBezTo>
                    <a:pt x="0" y="5"/>
                    <a:pt x="1" y="6"/>
                    <a:pt x="1" y="6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3" y="4"/>
                    <a:pt x="3" y="2"/>
                    <a:pt x="3" y="1"/>
                  </a:cubicBezTo>
                  <a:cubicBezTo>
                    <a:pt x="4" y="0"/>
                    <a:pt x="0" y="3"/>
                    <a:pt x="0" y="4"/>
                  </a:cubicBezTo>
                  <a:close/>
                  <a:moveTo>
                    <a:pt x="1" y="4"/>
                  </a:moveTo>
                  <a:cubicBezTo>
                    <a:pt x="1" y="4"/>
                    <a:pt x="2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2"/>
                    <a:pt x="2" y="3"/>
                    <a:pt x="1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645"/>
            <p:cNvSpPr>
              <a:spLocks noEditPoints="1"/>
            </p:cNvSpPr>
            <p:nvPr/>
          </p:nvSpPr>
          <p:spPr bwMode="auto">
            <a:xfrm>
              <a:off x="5859833" y="2402268"/>
              <a:ext cx="14880" cy="17856"/>
            </a:xfrm>
            <a:custGeom>
              <a:avLst/>
              <a:gdLst>
                <a:gd name="T0" fmla="*/ 3 w 6"/>
                <a:gd name="T1" fmla="*/ 6 h 8"/>
                <a:gd name="T2" fmla="*/ 6 w 6"/>
                <a:gd name="T3" fmla="*/ 1 h 8"/>
                <a:gd name="T4" fmla="*/ 1 w 6"/>
                <a:gd name="T5" fmla="*/ 5 h 8"/>
                <a:gd name="T6" fmla="*/ 1 w 6"/>
                <a:gd name="T7" fmla="*/ 8 h 8"/>
                <a:gd name="T8" fmla="*/ 3 w 6"/>
                <a:gd name="T9" fmla="*/ 6 h 8"/>
                <a:gd name="T10" fmla="*/ 1 w 6"/>
                <a:gd name="T11" fmla="*/ 5 h 8"/>
                <a:gd name="T12" fmla="*/ 4 w 6"/>
                <a:gd name="T13" fmla="*/ 2 h 8"/>
                <a:gd name="T14" fmla="*/ 2 w 6"/>
                <a:gd name="T15" fmla="*/ 5 h 8"/>
                <a:gd name="T16" fmla="*/ 1 w 6"/>
                <a:gd name="T17" fmla="*/ 7 h 8"/>
                <a:gd name="T18" fmla="*/ 1 w 6"/>
                <a:gd name="T1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3" y="6"/>
                  </a:moveTo>
                  <a:cubicBezTo>
                    <a:pt x="4" y="5"/>
                    <a:pt x="5" y="2"/>
                    <a:pt x="6" y="1"/>
                  </a:cubicBezTo>
                  <a:cubicBezTo>
                    <a:pt x="6" y="0"/>
                    <a:pt x="1" y="4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7"/>
                    <a:pt x="3" y="6"/>
                  </a:cubicBezTo>
                  <a:close/>
                  <a:moveTo>
                    <a:pt x="1" y="5"/>
                  </a:moveTo>
                  <a:cubicBezTo>
                    <a:pt x="2" y="4"/>
                    <a:pt x="4" y="2"/>
                    <a:pt x="4" y="2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2" y="6"/>
                    <a:pt x="2" y="7"/>
                    <a:pt x="1" y="7"/>
                  </a:cubicBezTo>
                  <a:cubicBezTo>
                    <a:pt x="1" y="6"/>
                    <a:pt x="1" y="6"/>
                    <a:pt x="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646"/>
            <p:cNvSpPr>
              <a:spLocks/>
            </p:cNvSpPr>
            <p:nvPr/>
          </p:nvSpPr>
          <p:spPr bwMode="auto">
            <a:xfrm>
              <a:off x="5785432" y="2174601"/>
              <a:ext cx="133921" cy="153266"/>
            </a:xfrm>
            <a:custGeom>
              <a:avLst/>
              <a:gdLst>
                <a:gd name="T0" fmla="*/ 7 w 56"/>
                <a:gd name="T1" fmla="*/ 62 h 64"/>
                <a:gd name="T2" fmla="*/ 14 w 56"/>
                <a:gd name="T3" fmla="*/ 45 h 64"/>
                <a:gd name="T4" fmla="*/ 34 w 56"/>
                <a:gd name="T5" fmla="*/ 16 h 64"/>
                <a:gd name="T6" fmla="*/ 56 w 56"/>
                <a:gd name="T7" fmla="*/ 4 h 64"/>
                <a:gd name="T8" fmla="*/ 55 w 56"/>
                <a:gd name="T9" fmla="*/ 1 h 64"/>
                <a:gd name="T10" fmla="*/ 55 w 56"/>
                <a:gd name="T11" fmla="*/ 0 h 64"/>
                <a:gd name="T12" fmla="*/ 30 w 56"/>
                <a:gd name="T13" fmla="*/ 13 h 64"/>
                <a:gd name="T14" fmla="*/ 7 w 56"/>
                <a:gd name="T15" fmla="*/ 42 h 64"/>
                <a:gd name="T16" fmla="*/ 0 w 56"/>
                <a:gd name="T17" fmla="*/ 64 h 64"/>
                <a:gd name="T18" fmla="*/ 1 w 56"/>
                <a:gd name="T19" fmla="*/ 64 h 64"/>
                <a:gd name="T20" fmla="*/ 7 w 56"/>
                <a:gd name="T21" fmla="*/ 6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64">
                  <a:moveTo>
                    <a:pt x="7" y="62"/>
                  </a:moveTo>
                  <a:cubicBezTo>
                    <a:pt x="9" y="56"/>
                    <a:pt x="11" y="50"/>
                    <a:pt x="14" y="45"/>
                  </a:cubicBezTo>
                  <a:cubicBezTo>
                    <a:pt x="18" y="35"/>
                    <a:pt x="28" y="22"/>
                    <a:pt x="34" y="16"/>
                  </a:cubicBezTo>
                  <a:cubicBezTo>
                    <a:pt x="39" y="12"/>
                    <a:pt x="47" y="7"/>
                    <a:pt x="56" y="4"/>
                  </a:cubicBezTo>
                  <a:cubicBezTo>
                    <a:pt x="55" y="3"/>
                    <a:pt x="55" y="2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6" y="3"/>
                    <a:pt x="36" y="8"/>
                    <a:pt x="30" y="13"/>
                  </a:cubicBezTo>
                  <a:cubicBezTo>
                    <a:pt x="22" y="19"/>
                    <a:pt x="12" y="32"/>
                    <a:pt x="7" y="42"/>
                  </a:cubicBezTo>
                  <a:cubicBezTo>
                    <a:pt x="5" y="48"/>
                    <a:pt x="2" y="56"/>
                    <a:pt x="0" y="64"/>
                  </a:cubicBezTo>
                  <a:cubicBezTo>
                    <a:pt x="0" y="64"/>
                    <a:pt x="0" y="64"/>
                    <a:pt x="1" y="64"/>
                  </a:cubicBezTo>
                  <a:lnTo>
                    <a:pt x="7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647"/>
            <p:cNvSpPr>
              <a:spLocks noEditPoints="1"/>
            </p:cNvSpPr>
            <p:nvPr/>
          </p:nvSpPr>
          <p:spPr bwMode="auto">
            <a:xfrm>
              <a:off x="5773528" y="2360603"/>
              <a:ext cx="172610" cy="223202"/>
            </a:xfrm>
            <a:custGeom>
              <a:avLst/>
              <a:gdLst>
                <a:gd name="T0" fmla="*/ 0 w 72"/>
                <a:gd name="T1" fmla="*/ 29 h 93"/>
                <a:gd name="T2" fmla="*/ 1 w 72"/>
                <a:gd name="T3" fmla="*/ 37 h 93"/>
                <a:gd name="T4" fmla="*/ 4 w 72"/>
                <a:gd name="T5" fmla="*/ 49 h 93"/>
                <a:gd name="T6" fmla="*/ 18 w 72"/>
                <a:gd name="T7" fmla="*/ 73 h 93"/>
                <a:gd name="T8" fmla="*/ 37 w 72"/>
                <a:gd name="T9" fmla="*/ 88 h 93"/>
                <a:gd name="T10" fmla="*/ 49 w 72"/>
                <a:gd name="T11" fmla="*/ 93 h 93"/>
                <a:gd name="T12" fmla="*/ 53 w 72"/>
                <a:gd name="T13" fmla="*/ 92 h 93"/>
                <a:gd name="T14" fmla="*/ 61 w 72"/>
                <a:gd name="T15" fmla="*/ 82 h 93"/>
                <a:gd name="T16" fmla="*/ 70 w 72"/>
                <a:gd name="T17" fmla="*/ 59 h 93"/>
                <a:gd name="T18" fmla="*/ 69 w 72"/>
                <a:gd name="T19" fmla="*/ 31 h 93"/>
                <a:gd name="T20" fmla="*/ 66 w 72"/>
                <a:gd name="T21" fmla="*/ 20 h 93"/>
                <a:gd name="T22" fmla="*/ 64 w 72"/>
                <a:gd name="T23" fmla="*/ 14 h 93"/>
                <a:gd name="T24" fmla="*/ 63 w 72"/>
                <a:gd name="T25" fmla="*/ 13 h 93"/>
                <a:gd name="T26" fmla="*/ 57 w 72"/>
                <a:gd name="T27" fmla="*/ 10 h 93"/>
                <a:gd name="T28" fmla="*/ 51 w 72"/>
                <a:gd name="T29" fmla="*/ 10 h 93"/>
                <a:gd name="T30" fmla="*/ 48 w 72"/>
                <a:gd name="T31" fmla="*/ 12 h 93"/>
                <a:gd name="T32" fmla="*/ 44 w 72"/>
                <a:gd name="T33" fmla="*/ 10 h 93"/>
                <a:gd name="T34" fmla="*/ 43 w 72"/>
                <a:gd name="T35" fmla="*/ 12 h 93"/>
                <a:gd name="T36" fmla="*/ 44 w 72"/>
                <a:gd name="T37" fmla="*/ 13 h 93"/>
                <a:gd name="T38" fmla="*/ 48 w 72"/>
                <a:gd name="T39" fmla="*/ 12 h 93"/>
                <a:gd name="T40" fmla="*/ 45 w 72"/>
                <a:gd name="T41" fmla="*/ 14 h 93"/>
                <a:gd name="T42" fmla="*/ 44 w 72"/>
                <a:gd name="T43" fmla="*/ 18 h 93"/>
                <a:gd name="T44" fmla="*/ 45 w 72"/>
                <a:gd name="T45" fmla="*/ 20 h 93"/>
                <a:gd name="T46" fmla="*/ 46 w 72"/>
                <a:gd name="T47" fmla="*/ 21 h 93"/>
                <a:gd name="T48" fmla="*/ 48 w 72"/>
                <a:gd name="T49" fmla="*/ 21 h 93"/>
                <a:gd name="T50" fmla="*/ 48 w 72"/>
                <a:gd name="T51" fmla="*/ 23 h 93"/>
                <a:gd name="T52" fmla="*/ 50 w 72"/>
                <a:gd name="T53" fmla="*/ 24 h 93"/>
                <a:gd name="T54" fmla="*/ 52 w 72"/>
                <a:gd name="T55" fmla="*/ 21 h 93"/>
                <a:gd name="T56" fmla="*/ 53 w 72"/>
                <a:gd name="T57" fmla="*/ 19 h 93"/>
                <a:gd name="T58" fmla="*/ 56 w 72"/>
                <a:gd name="T59" fmla="*/ 20 h 93"/>
                <a:gd name="T60" fmla="*/ 59 w 72"/>
                <a:gd name="T61" fmla="*/ 24 h 93"/>
                <a:gd name="T62" fmla="*/ 62 w 72"/>
                <a:gd name="T63" fmla="*/ 32 h 93"/>
                <a:gd name="T64" fmla="*/ 65 w 72"/>
                <a:gd name="T65" fmla="*/ 44 h 93"/>
                <a:gd name="T66" fmla="*/ 63 w 72"/>
                <a:gd name="T67" fmla="*/ 58 h 93"/>
                <a:gd name="T68" fmla="*/ 53 w 72"/>
                <a:gd name="T69" fmla="*/ 69 h 93"/>
                <a:gd name="T70" fmla="*/ 41 w 72"/>
                <a:gd name="T71" fmla="*/ 72 h 93"/>
                <a:gd name="T72" fmla="*/ 28 w 72"/>
                <a:gd name="T73" fmla="*/ 65 h 93"/>
                <a:gd name="T74" fmla="*/ 17 w 72"/>
                <a:gd name="T75" fmla="*/ 51 h 93"/>
                <a:gd name="T76" fmla="*/ 10 w 72"/>
                <a:gd name="T77" fmla="*/ 29 h 93"/>
                <a:gd name="T78" fmla="*/ 9 w 72"/>
                <a:gd name="T79" fmla="*/ 0 h 93"/>
                <a:gd name="T80" fmla="*/ 9 w 72"/>
                <a:gd name="T81" fmla="*/ 0 h 93"/>
                <a:gd name="T82" fmla="*/ 2 w 72"/>
                <a:gd name="T83" fmla="*/ 2 h 93"/>
                <a:gd name="T84" fmla="*/ 0 w 72"/>
                <a:gd name="T85" fmla="*/ 24 h 93"/>
                <a:gd name="T86" fmla="*/ 0 w 72"/>
                <a:gd name="T87" fmla="*/ 29 h 93"/>
                <a:gd name="T88" fmla="*/ 45 w 72"/>
                <a:gd name="T89" fmla="*/ 11 h 93"/>
                <a:gd name="T90" fmla="*/ 43 w 72"/>
                <a:gd name="T91" fmla="*/ 12 h 93"/>
                <a:gd name="T92" fmla="*/ 44 w 72"/>
                <a:gd name="T93" fmla="*/ 11 h 93"/>
                <a:gd name="T94" fmla="*/ 47 w 72"/>
                <a:gd name="T95" fmla="*/ 12 h 93"/>
                <a:gd name="T96" fmla="*/ 45 w 72"/>
                <a:gd name="T97" fmla="*/ 1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2" h="93">
                  <a:moveTo>
                    <a:pt x="0" y="29"/>
                  </a:moveTo>
                  <a:cubicBezTo>
                    <a:pt x="1" y="32"/>
                    <a:pt x="1" y="35"/>
                    <a:pt x="1" y="37"/>
                  </a:cubicBezTo>
                  <a:cubicBezTo>
                    <a:pt x="2" y="40"/>
                    <a:pt x="3" y="44"/>
                    <a:pt x="4" y="49"/>
                  </a:cubicBezTo>
                  <a:cubicBezTo>
                    <a:pt x="7" y="56"/>
                    <a:pt x="12" y="67"/>
                    <a:pt x="18" y="73"/>
                  </a:cubicBezTo>
                  <a:cubicBezTo>
                    <a:pt x="23" y="78"/>
                    <a:pt x="32" y="85"/>
                    <a:pt x="37" y="88"/>
                  </a:cubicBezTo>
                  <a:cubicBezTo>
                    <a:pt x="43" y="91"/>
                    <a:pt x="48" y="93"/>
                    <a:pt x="49" y="93"/>
                  </a:cubicBezTo>
                  <a:cubicBezTo>
                    <a:pt x="50" y="93"/>
                    <a:pt x="52" y="92"/>
                    <a:pt x="53" y="92"/>
                  </a:cubicBezTo>
                  <a:cubicBezTo>
                    <a:pt x="54" y="92"/>
                    <a:pt x="57" y="87"/>
                    <a:pt x="61" y="82"/>
                  </a:cubicBezTo>
                  <a:cubicBezTo>
                    <a:pt x="64" y="76"/>
                    <a:pt x="68" y="66"/>
                    <a:pt x="70" y="59"/>
                  </a:cubicBezTo>
                  <a:cubicBezTo>
                    <a:pt x="72" y="52"/>
                    <a:pt x="71" y="39"/>
                    <a:pt x="69" y="31"/>
                  </a:cubicBezTo>
                  <a:cubicBezTo>
                    <a:pt x="68" y="27"/>
                    <a:pt x="67" y="23"/>
                    <a:pt x="66" y="20"/>
                  </a:cubicBezTo>
                  <a:cubicBezTo>
                    <a:pt x="65" y="18"/>
                    <a:pt x="65" y="16"/>
                    <a:pt x="64" y="14"/>
                  </a:cubicBezTo>
                  <a:cubicBezTo>
                    <a:pt x="64" y="14"/>
                    <a:pt x="63" y="13"/>
                    <a:pt x="63" y="13"/>
                  </a:cubicBezTo>
                  <a:cubicBezTo>
                    <a:pt x="62" y="12"/>
                    <a:pt x="60" y="11"/>
                    <a:pt x="57" y="10"/>
                  </a:cubicBezTo>
                  <a:cubicBezTo>
                    <a:pt x="55" y="10"/>
                    <a:pt x="52" y="10"/>
                    <a:pt x="51" y="10"/>
                  </a:cubicBezTo>
                  <a:cubicBezTo>
                    <a:pt x="50" y="11"/>
                    <a:pt x="49" y="11"/>
                    <a:pt x="48" y="12"/>
                  </a:cubicBezTo>
                  <a:cubicBezTo>
                    <a:pt x="48" y="11"/>
                    <a:pt x="45" y="10"/>
                    <a:pt x="44" y="10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3" y="13"/>
                    <a:pt x="44" y="14"/>
                    <a:pt x="44" y="13"/>
                  </a:cubicBezTo>
                  <a:cubicBezTo>
                    <a:pt x="45" y="13"/>
                    <a:pt x="47" y="12"/>
                    <a:pt x="48" y="12"/>
                  </a:cubicBezTo>
                  <a:cubicBezTo>
                    <a:pt x="47" y="13"/>
                    <a:pt x="46" y="14"/>
                    <a:pt x="45" y="14"/>
                  </a:cubicBezTo>
                  <a:cubicBezTo>
                    <a:pt x="44" y="16"/>
                    <a:pt x="43" y="17"/>
                    <a:pt x="44" y="18"/>
                  </a:cubicBezTo>
                  <a:cubicBezTo>
                    <a:pt x="44" y="18"/>
                    <a:pt x="45" y="19"/>
                    <a:pt x="45" y="20"/>
                  </a:cubicBezTo>
                  <a:cubicBezTo>
                    <a:pt x="45" y="20"/>
                    <a:pt x="46" y="21"/>
                    <a:pt x="46" y="21"/>
                  </a:cubicBezTo>
                  <a:cubicBezTo>
                    <a:pt x="46" y="22"/>
                    <a:pt x="47" y="22"/>
                    <a:pt x="48" y="21"/>
                  </a:cubicBezTo>
                  <a:cubicBezTo>
                    <a:pt x="49" y="21"/>
                    <a:pt x="49" y="22"/>
                    <a:pt x="48" y="23"/>
                  </a:cubicBezTo>
                  <a:cubicBezTo>
                    <a:pt x="48" y="24"/>
                    <a:pt x="48" y="25"/>
                    <a:pt x="50" y="24"/>
                  </a:cubicBezTo>
                  <a:cubicBezTo>
                    <a:pt x="51" y="23"/>
                    <a:pt x="52" y="21"/>
                    <a:pt x="52" y="21"/>
                  </a:cubicBezTo>
                  <a:cubicBezTo>
                    <a:pt x="52" y="20"/>
                    <a:pt x="52" y="19"/>
                    <a:pt x="53" y="19"/>
                  </a:cubicBezTo>
                  <a:cubicBezTo>
                    <a:pt x="54" y="18"/>
                    <a:pt x="55" y="19"/>
                    <a:pt x="56" y="20"/>
                  </a:cubicBezTo>
                  <a:cubicBezTo>
                    <a:pt x="57" y="21"/>
                    <a:pt x="59" y="22"/>
                    <a:pt x="59" y="24"/>
                  </a:cubicBezTo>
                  <a:cubicBezTo>
                    <a:pt x="60" y="26"/>
                    <a:pt x="61" y="29"/>
                    <a:pt x="62" y="32"/>
                  </a:cubicBezTo>
                  <a:cubicBezTo>
                    <a:pt x="63" y="35"/>
                    <a:pt x="64" y="40"/>
                    <a:pt x="65" y="44"/>
                  </a:cubicBezTo>
                  <a:cubicBezTo>
                    <a:pt x="65" y="48"/>
                    <a:pt x="64" y="54"/>
                    <a:pt x="63" y="58"/>
                  </a:cubicBezTo>
                  <a:cubicBezTo>
                    <a:pt x="61" y="62"/>
                    <a:pt x="57" y="67"/>
                    <a:pt x="53" y="69"/>
                  </a:cubicBezTo>
                  <a:cubicBezTo>
                    <a:pt x="50" y="71"/>
                    <a:pt x="44" y="72"/>
                    <a:pt x="41" y="72"/>
                  </a:cubicBezTo>
                  <a:cubicBezTo>
                    <a:pt x="37" y="71"/>
                    <a:pt x="31" y="68"/>
                    <a:pt x="28" y="65"/>
                  </a:cubicBezTo>
                  <a:cubicBezTo>
                    <a:pt x="24" y="62"/>
                    <a:pt x="19" y="55"/>
                    <a:pt x="17" y="51"/>
                  </a:cubicBezTo>
                  <a:cubicBezTo>
                    <a:pt x="14" y="46"/>
                    <a:pt x="11" y="36"/>
                    <a:pt x="10" y="29"/>
                  </a:cubicBezTo>
                  <a:cubicBezTo>
                    <a:pt x="8" y="22"/>
                    <a:pt x="8" y="9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1"/>
                    <a:pt x="3" y="1"/>
                    <a:pt x="2" y="2"/>
                  </a:cubicBezTo>
                  <a:cubicBezTo>
                    <a:pt x="1" y="11"/>
                    <a:pt x="0" y="20"/>
                    <a:pt x="0" y="24"/>
                  </a:cubicBezTo>
                  <a:cubicBezTo>
                    <a:pt x="0" y="26"/>
                    <a:pt x="0" y="28"/>
                    <a:pt x="0" y="29"/>
                  </a:cubicBezTo>
                  <a:close/>
                  <a:moveTo>
                    <a:pt x="45" y="11"/>
                  </a:moveTo>
                  <a:cubicBezTo>
                    <a:pt x="44" y="11"/>
                    <a:pt x="44" y="12"/>
                    <a:pt x="43" y="12"/>
                  </a:cubicBezTo>
                  <a:cubicBezTo>
                    <a:pt x="43" y="11"/>
                    <a:pt x="44" y="11"/>
                    <a:pt x="44" y="11"/>
                  </a:cubicBezTo>
                  <a:cubicBezTo>
                    <a:pt x="45" y="11"/>
                    <a:pt x="47" y="11"/>
                    <a:pt x="47" y="12"/>
                  </a:cubicBezTo>
                  <a:cubicBezTo>
                    <a:pt x="47" y="12"/>
                    <a:pt x="46" y="11"/>
                    <a:pt x="45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648"/>
            <p:cNvSpPr>
              <a:spLocks noEditPoints="1"/>
            </p:cNvSpPr>
            <p:nvPr/>
          </p:nvSpPr>
          <p:spPr bwMode="auto">
            <a:xfrm>
              <a:off x="5919354" y="1885925"/>
              <a:ext cx="775256" cy="305044"/>
            </a:xfrm>
            <a:custGeom>
              <a:avLst/>
              <a:gdLst>
                <a:gd name="T0" fmla="*/ 320 w 325"/>
                <a:gd name="T1" fmla="*/ 46 h 128"/>
                <a:gd name="T2" fmla="*/ 313 w 325"/>
                <a:gd name="T3" fmla="*/ 21 h 128"/>
                <a:gd name="T4" fmla="*/ 308 w 325"/>
                <a:gd name="T5" fmla="*/ 4 h 128"/>
                <a:gd name="T6" fmla="*/ 302 w 325"/>
                <a:gd name="T7" fmla="*/ 0 h 128"/>
                <a:gd name="T8" fmla="*/ 300 w 325"/>
                <a:gd name="T9" fmla="*/ 0 h 128"/>
                <a:gd name="T10" fmla="*/ 221 w 325"/>
                <a:gd name="T11" fmla="*/ 21 h 128"/>
                <a:gd name="T12" fmla="*/ 132 w 325"/>
                <a:gd name="T13" fmla="*/ 45 h 128"/>
                <a:gd name="T14" fmla="*/ 103 w 325"/>
                <a:gd name="T15" fmla="*/ 61 h 128"/>
                <a:gd name="T16" fmla="*/ 76 w 325"/>
                <a:gd name="T17" fmla="*/ 81 h 128"/>
                <a:gd name="T18" fmla="*/ 43 w 325"/>
                <a:gd name="T19" fmla="*/ 95 h 128"/>
                <a:gd name="T20" fmla="*/ 20 w 325"/>
                <a:gd name="T21" fmla="*/ 101 h 128"/>
                <a:gd name="T22" fmla="*/ 19 w 325"/>
                <a:gd name="T23" fmla="*/ 101 h 128"/>
                <a:gd name="T24" fmla="*/ 18 w 325"/>
                <a:gd name="T25" fmla="*/ 101 h 128"/>
                <a:gd name="T26" fmla="*/ 17 w 325"/>
                <a:gd name="T27" fmla="*/ 100 h 128"/>
                <a:gd name="T28" fmla="*/ 16 w 325"/>
                <a:gd name="T29" fmla="*/ 100 h 128"/>
                <a:gd name="T30" fmla="*/ 15 w 325"/>
                <a:gd name="T31" fmla="*/ 100 h 128"/>
                <a:gd name="T32" fmla="*/ 11 w 325"/>
                <a:gd name="T33" fmla="*/ 101 h 128"/>
                <a:gd name="T34" fmla="*/ 8 w 325"/>
                <a:gd name="T35" fmla="*/ 102 h 128"/>
                <a:gd name="T36" fmla="*/ 6 w 325"/>
                <a:gd name="T37" fmla="*/ 104 h 128"/>
                <a:gd name="T38" fmla="*/ 5 w 325"/>
                <a:gd name="T39" fmla="*/ 105 h 128"/>
                <a:gd name="T40" fmla="*/ 4 w 325"/>
                <a:gd name="T41" fmla="*/ 105 h 128"/>
                <a:gd name="T42" fmla="*/ 2 w 325"/>
                <a:gd name="T43" fmla="*/ 106 h 128"/>
                <a:gd name="T44" fmla="*/ 0 w 325"/>
                <a:gd name="T45" fmla="*/ 108 h 128"/>
                <a:gd name="T46" fmla="*/ 0 w 325"/>
                <a:gd name="T47" fmla="*/ 111 h 128"/>
                <a:gd name="T48" fmla="*/ 1 w 325"/>
                <a:gd name="T49" fmla="*/ 115 h 128"/>
                <a:gd name="T50" fmla="*/ 2 w 325"/>
                <a:gd name="T51" fmla="*/ 121 h 128"/>
                <a:gd name="T52" fmla="*/ 4 w 325"/>
                <a:gd name="T53" fmla="*/ 125 h 128"/>
                <a:gd name="T54" fmla="*/ 5 w 325"/>
                <a:gd name="T55" fmla="*/ 127 h 128"/>
                <a:gd name="T56" fmla="*/ 7 w 325"/>
                <a:gd name="T57" fmla="*/ 127 h 128"/>
                <a:gd name="T58" fmla="*/ 8 w 325"/>
                <a:gd name="T59" fmla="*/ 127 h 128"/>
                <a:gd name="T60" fmla="*/ 10 w 325"/>
                <a:gd name="T61" fmla="*/ 127 h 128"/>
                <a:gd name="T62" fmla="*/ 11 w 325"/>
                <a:gd name="T63" fmla="*/ 127 h 128"/>
                <a:gd name="T64" fmla="*/ 11 w 325"/>
                <a:gd name="T65" fmla="*/ 127 h 128"/>
                <a:gd name="T66" fmla="*/ 13 w 325"/>
                <a:gd name="T67" fmla="*/ 127 h 128"/>
                <a:gd name="T68" fmla="*/ 15 w 325"/>
                <a:gd name="T69" fmla="*/ 128 h 128"/>
                <a:gd name="T70" fmla="*/ 15 w 325"/>
                <a:gd name="T71" fmla="*/ 128 h 128"/>
                <a:gd name="T72" fmla="*/ 18 w 325"/>
                <a:gd name="T73" fmla="*/ 127 h 128"/>
                <a:gd name="T74" fmla="*/ 22 w 325"/>
                <a:gd name="T75" fmla="*/ 126 h 128"/>
                <a:gd name="T76" fmla="*/ 24 w 325"/>
                <a:gd name="T77" fmla="*/ 125 h 128"/>
                <a:gd name="T78" fmla="*/ 24 w 325"/>
                <a:gd name="T79" fmla="*/ 124 h 128"/>
                <a:gd name="T80" fmla="*/ 26 w 325"/>
                <a:gd name="T81" fmla="*/ 123 h 128"/>
                <a:gd name="T82" fmla="*/ 49 w 325"/>
                <a:gd name="T83" fmla="*/ 117 h 128"/>
                <a:gd name="T84" fmla="*/ 82 w 325"/>
                <a:gd name="T85" fmla="*/ 112 h 128"/>
                <a:gd name="T86" fmla="*/ 85 w 325"/>
                <a:gd name="T87" fmla="*/ 112 h 128"/>
                <a:gd name="T88" fmla="*/ 118 w 325"/>
                <a:gd name="T89" fmla="*/ 116 h 128"/>
                <a:gd name="T90" fmla="*/ 132 w 325"/>
                <a:gd name="T91" fmla="*/ 117 h 128"/>
                <a:gd name="T92" fmla="*/ 151 w 325"/>
                <a:gd name="T93" fmla="*/ 115 h 128"/>
                <a:gd name="T94" fmla="*/ 239 w 325"/>
                <a:gd name="T95" fmla="*/ 92 h 128"/>
                <a:gd name="T96" fmla="*/ 319 w 325"/>
                <a:gd name="T97" fmla="*/ 70 h 128"/>
                <a:gd name="T98" fmla="*/ 324 w 325"/>
                <a:gd name="T99" fmla="*/ 63 h 128"/>
                <a:gd name="T100" fmla="*/ 320 w 325"/>
                <a:gd name="T101" fmla="*/ 46 h 128"/>
                <a:gd name="T102" fmla="*/ 280 w 325"/>
                <a:gd name="T103" fmla="*/ 67 h 128"/>
                <a:gd name="T104" fmla="*/ 225 w 325"/>
                <a:gd name="T105" fmla="*/ 82 h 128"/>
                <a:gd name="T106" fmla="*/ 170 w 325"/>
                <a:gd name="T107" fmla="*/ 97 h 128"/>
                <a:gd name="T108" fmla="*/ 169 w 325"/>
                <a:gd name="T109" fmla="*/ 97 h 128"/>
                <a:gd name="T110" fmla="*/ 154 w 325"/>
                <a:gd name="T111" fmla="*/ 77 h 128"/>
                <a:gd name="T112" fmla="*/ 158 w 325"/>
                <a:gd name="T113" fmla="*/ 52 h 128"/>
                <a:gd name="T114" fmla="*/ 213 w 325"/>
                <a:gd name="T115" fmla="*/ 37 h 128"/>
                <a:gd name="T116" fmla="*/ 268 w 325"/>
                <a:gd name="T117" fmla="*/ 22 h 128"/>
                <a:gd name="T118" fmla="*/ 269 w 325"/>
                <a:gd name="T119" fmla="*/ 22 h 128"/>
                <a:gd name="T120" fmla="*/ 284 w 325"/>
                <a:gd name="T121" fmla="*/ 42 h 128"/>
                <a:gd name="T122" fmla="*/ 280 w 325"/>
                <a:gd name="T123" fmla="*/ 6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5" h="128">
                  <a:moveTo>
                    <a:pt x="320" y="46"/>
                  </a:moveTo>
                  <a:cubicBezTo>
                    <a:pt x="318" y="39"/>
                    <a:pt x="315" y="28"/>
                    <a:pt x="313" y="21"/>
                  </a:cubicBezTo>
                  <a:cubicBezTo>
                    <a:pt x="311" y="14"/>
                    <a:pt x="309" y="7"/>
                    <a:pt x="308" y="4"/>
                  </a:cubicBezTo>
                  <a:cubicBezTo>
                    <a:pt x="308" y="1"/>
                    <a:pt x="305" y="0"/>
                    <a:pt x="302" y="0"/>
                  </a:cubicBezTo>
                  <a:cubicBezTo>
                    <a:pt x="302" y="0"/>
                    <a:pt x="301" y="0"/>
                    <a:pt x="300" y="0"/>
                  </a:cubicBezTo>
                  <a:cubicBezTo>
                    <a:pt x="297" y="1"/>
                    <a:pt x="261" y="11"/>
                    <a:pt x="221" y="21"/>
                  </a:cubicBezTo>
                  <a:cubicBezTo>
                    <a:pt x="180" y="32"/>
                    <a:pt x="141" y="43"/>
                    <a:pt x="132" y="45"/>
                  </a:cubicBezTo>
                  <a:cubicBezTo>
                    <a:pt x="124" y="47"/>
                    <a:pt x="111" y="54"/>
                    <a:pt x="103" y="61"/>
                  </a:cubicBezTo>
                  <a:cubicBezTo>
                    <a:pt x="95" y="67"/>
                    <a:pt x="83" y="76"/>
                    <a:pt x="76" y="81"/>
                  </a:cubicBezTo>
                  <a:cubicBezTo>
                    <a:pt x="70" y="86"/>
                    <a:pt x="54" y="92"/>
                    <a:pt x="43" y="95"/>
                  </a:cubicBezTo>
                  <a:cubicBezTo>
                    <a:pt x="31" y="98"/>
                    <a:pt x="21" y="101"/>
                    <a:pt x="20" y="101"/>
                  </a:cubicBezTo>
                  <a:cubicBezTo>
                    <a:pt x="20" y="101"/>
                    <a:pt x="20" y="101"/>
                    <a:pt x="19" y="101"/>
                  </a:cubicBezTo>
                  <a:cubicBezTo>
                    <a:pt x="19" y="101"/>
                    <a:pt x="18" y="101"/>
                    <a:pt x="18" y="101"/>
                  </a:cubicBezTo>
                  <a:cubicBezTo>
                    <a:pt x="18" y="101"/>
                    <a:pt x="18" y="100"/>
                    <a:pt x="17" y="100"/>
                  </a:cubicBezTo>
                  <a:cubicBezTo>
                    <a:pt x="17" y="100"/>
                    <a:pt x="16" y="100"/>
                    <a:pt x="16" y="100"/>
                  </a:cubicBezTo>
                  <a:cubicBezTo>
                    <a:pt x="16" y="100"/>
                    <a:pt x="15" y="100"/>
                    <a:pt x="15" y="100"/>
                  </a:cubicBezTo>
                  <a:cubicBezTo>
                    <a:pt x="14" y="100"/>
                    <a:pt x="12" y="101"/>
                    <a:pt x="11" y="101"/>
                  </a:cubicBezTo>
                  <a:cubicBezTo>
                    <a:pt x="10" y="101"/>
                    <a:pt x="9" y="102"/>
                    <a:pt x="8" y="102"/>
                  </a:cubicBezTo>
                  <a:cubicBezTo>
                    <a:pt x="8" y="103"/>
                    <a:pt x="7" y="103"/>
                    <a:pt x="6" y="104"/>
                  </a:cubicBezTo>
                  <a:cubicBezTo>
                    <a:pt x="6" y="104"/>
                    <a:pt x="5" y="105"/>
                    <a:pt x="5" y="105"/>
                  </a:cubicBezTo>
                  <a:cubicBezTo>
                    <a:pt x="5" y="105"/>
                    <a:pt x="4" y="105"/>
                    <a:pt x="4" y="105"/>
                  </a:cubicBezTo>
                  <a:cubicBezTo>
                    <a:pt x="4" y="105"/>
                    <a:pt x="3" y="106"/>
                    <a:pt x="2" y="106"/>
                  </a:cubicBezTo>
                  <a:cubicBezTo>
                    <a:pt x="1" y="107"/>
                    <a:pt x="0" y="107"/>
                    <a:pt x="0" y="108"/>
                  </a:cubicBezTo>
                  <a:cubicBezTo>
                    <a:pt x="0" y="109"/>
                    <a:pt x="0" y="110"/>
                    <a:pt x="0" y="111"/>
                  </a:cubicBezTo>
                  <a:cubicBezTo>
                    <a:pt x="0" y="111"/>
                    <a:pt x="0" y="113"/>
                    <a:pt x="1" y="115"/>
                  </a:cubicBezTo>
                  <a:cubicBezTo>
                    <a:pt x="1" y="116"/>
                    <a:pt x="2" y="119"/>
                    <a:pt x="2" y="121"/>
                  </a:cubicBezTo>
                  <a:cubicBezTo>
                    <a:pt x="3" y="122"/>
                    <a:pt x="3" y="124"/>
                    <a:pt x="4" y="125"/>
                  </a:cubicBezTo>
                  <a:cubicBezTo>
                    <a:pt x="4" y="125"/>
                    <a:pt x="5" y="126"/>
                    <a:pt x="5" y="127"/>
                  </a:cubicBezTo>
                  <a:cubicBezTo>
                    <a:pt x="6" y="127"/>
                    <a:pt x="7" y="127"/>
                    <a:pt x="7" y="127"/>
                  </a:cubicBezTo>
                  <a:cubicBezTo>
                    <a:pt x="7" y="127"/>
                    <a:pt x="7" y="127"/>
                    <a:pt x="8" y="127"/>
                  </a:cubicBezTo>
                  <a:cubicBezTo>
                    <a:pt x="8" y="127"/>
                    <a:pt x="9" y="127"/>
                    <a:pt x="10" y="127"/>
                  </a:cubicBezTo>
                  <a:cubicBezTo>
                    <a:pt x="10" y="127"/>
                    <a:pt x="11" y="127"/>
                    <a:pt x="11" y="127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12" y="127"/>
                    <a:pt x="12" y="127"/>
                    <a:pt x="13" y="127"/>
                  </a:cubicBezTo>
                  <a:cubicBezTo>
                    <a:pt x="13" y="128"/>
                    <a:pt x="14" y="128"/>
                    <a:pt x="15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6" y="128"/>
                    <a:pt x="17" y="127"/>
                    <a:pt x="18" y="127"/>
                  </a:cubicBezTo>
                  <a:cubicBezTo>
                    <a:pt x="19" y="127"/>
                    <a:pt x="21" y="127"/>
                    <a:pt x="22" y="126"/>
                  </a:cubicBezTo>
                  <a:cubicBezTo>
                    <a:pt x="23" y="126"/>
                    <a:pt x="24" y="126"/>
                    <a:pt x="24" y="125"/>
                  </a:cubicBezTo>
                  <a:cubicBezTo>
                    <a:pt x="24" y="125"/>
                    <a:pt x="24" y="124"/>
                    <a:pt x="24" y="124"/>
                  </a:cubicBezTo>
                  <a:cubicBezTo>
                    <a:pt x="25" y="123"/>
                    <a:pt x="25" y="123"/>
                    <a:pt x="26" y="123"/>
                  </a:cubicBezTo>
                  <a:cubicBezTo>
                    <a:pt x="27" y="122"/>
                    <a:pt x="37" y="120"/>
                    <a:pt x="49" y="117"/>
                  </a:cubicBezTo>
                  <a:cubicBezTo>
                    <a:pt x="59" y="114"/>
                    <a:pt x="73" y="112"/>
                    <a:pt x="82" y="112"/>
                  </a:cubicBezTo>
                  <a:cubicBezTo>
                    <a:pt x="83" y="112"/>
                    <a:pt x="84" y="112"/>
                    <a:pt x="85" y="112"/>
                  </a:cubicBezTo>
                  <a:cubicBezTo>
                    <a:pt x="93" y="113"/>
                    <a:pt x="108" y="114"/>
                    <a:pt x="118" y="116"/>
                  </a:cubicBezTo>
                  <a:cubicBezTo>
                    <a:pt x="122" y="117"/>
                    <a:pt x="127" y="117"/>
                    <a:pt x="132" y="117"/>
                  </a:cubicBezTo>
                  <a:cubicBezTo>
                    <a:pt x="139" y="117"/>
                    <a:pt x="146" y="117"/>
                    <a:pt x="151" y="115"/>
                  </a:cubicBezTo>
                  <a:cubicBezTo>
                    <a:pt x="159" y="113"/>
                    <a:pt x="199" y="102"/>
                    <a:pt x="239" y="92"/>
                  </a:cubicBezTo>
                  <a:cubicBezTo>
                    <a:pt x="280" y="81"/>
                    <a:pt x="315" y="71"/>
                    <a:pt x="319" y="70"/>
                  </a:cubicBezTo>
                  <a:cubicBezTo>
                    <a:pt x="323" y="69"/>
                    <a:pt x="325" y="66"/>
                    <a:pt x="324" y="63"/>
                  </a:cubicBezTo>
                  <a:cubicBezTo>
                    <a:pt x="324" y="60"/>
                    <a:pt x="321" y="52"/>
                    <a:pt x="320" y="46"/>
                  </a:cubicBezTo>
                  <a:close/>
                  <a:moveTo>
                    <a:pt x="280" y="67"/>
                  </a:moveTo>
                  <a:cubicBezTo>
                    <a:pt x="275" y="68"/>
                    <a:pt x="250" y="75"/>
                    <a:pt x="225" y="82"/>
                  </a:cubicBezTo>
                  <a:cubicBezTo>
                    <a:pt x="200" y="89"/>
                    <a:pt x="175" y="95"/>
                    <a:pt x="170" y="97"/>
                  </a:cubicBezTo>
                  <a:cubicBezTo>
                    <a:pt x="169" y="97"/>
                    <a:pt x="169" y="97"/>
                    <a:pt x="169" y="97"/>
                  </a:cubicBezTo>
                  <a:cubicBezTo>
                    <a:pt x="163" y="97"/>
                    <a:pt x="157" y="88"/>
                    <a:pt x="154" y="77"/>
                  </a:cubicBezTo>
                  <a:cubicBezTo>
                    <a:pt x="150" y="65"/>
                    <a:pt x="152" y="53"/>
                    <a:pt x="158" y="52"/>
                  </a:cubicBezTo>
                  <a:cubicBezTo>
                    <a:pt x="163" y="50"/>
                    <a:pt x="188" y="44"/>
                    <a:pt x="213" y="37"/>
                  </a:cubicBezTo>
                  <a:cubicBezTo>
                    <a:pt x="238" y="30"/>
                    <a:pt x="263" y="24"/>
                    <a:pt x="268" y="22"/>
                  </a:cubicBezTo>
                  <a:cubicBezTo>
                    <a:pt x="269" y="22"/>
                    <a:pt x="269" y="22"/>
                    <a:pt x="269" y="22"/>
                  </a:cubicBezTo>
                  <a:cubicBezTo>
                    <a:pt x="275" y="22"/>
                    <a:pt x="281" y="30"/>
                    <a:pt x="284" y="42"/>
                  </a:cubicBezTo>
                  <a:cubicBezTo>
                    <a:pt x="288" y="54"/>
                    <a:pt x="286" y="66"/>
                    <a:pt x="280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649"/>
            <p:cNvSpPr>
              <a:spLocks noEditPoints="1"/>
            </p:cNvSpPr>
            <p:nvPr/>
          </p:nvSpPr>
          <p:spPr bwMode="auto">
            <a:xfrm>
              <a:off x="5752696" y="2305546"/>
              <a:ext cx="288675" cy="489558"/>
            </a:xfrm>
            <a:custGeom>
              <a:avLst/>
              <a:gdLst>
                <a:gd name="T0" fmla="*/ 0 w 121"/>
                <a:gd name="T1" fmla="*/ 35 h 205"/>
                <a:gd name="T2" fmla="*/ 5 w 121"/>
                <a:gd name="T3" fmla="*/ 71 h 205"/>
                <a:gd name="T4" fmla="*/ 21 w 121"/>
                <a:gd name="T5" fmla="*/ 101 h 205"/>
                <a:gd name="T6" fmla="*/ 46 w 121"/>
                <a:gd name="T7" fmla="*/ 120 h 205"/>
                <a:gd name="T8" fmla="*/ 65 w 121"/>
                <a:gd name="T9" fmla="*/ 151 h 205"/>
                <a:gd name="T10" fmla="*/ 70 w 121"/>
                <a:gd name="T11" fmla="*/ 181 h 205"/>
                <a:gd name="T12" fmla="*/ 55 w 121"/>
                <a:gd name="T13" fmla="*/ 196 h 205"/>
                <a:gd name="T14" fmla="*/ 42 w 121"/>
                <a:gd name="T15" fmla="*/ 205 h 205"/>
                <a:gd name="T16" fmla="*/ 43 w 121"/>
                <a:gd name="T17" fmla="*/ 205 h 205"/>
                <a:gd name="T18" fmla="*/ 62 w 121"/>
                <a:gd name="T19" fmla="*/ 202 h 205"/>
                <a:gd name="T20" fmla="*/ 101 w 121"/>
                <a:gd name="T21" fmla="*/ 191 h 205"/>
                <a:gd name="T22" fmla="*/ 120 w 121"/>
                <a:gd name="T23" fmla="*/ 184 h 205"/>
                <a:gd name="T24" fmla="*/ 105 w 121"/>
                <a:gd name="T25" fmla="*/ 183 h 205"/>
                <a:gd name="T26" fmla="*/ 84 w 121"/>
                <a:gd name="T27" fmla="*/ 177 h 205"/>
                <a:gd name="T28" fmla="*/ 73 w 121"/>
                <a:gd name="T29" fmla="*/ 148 h 205"/>
                <a:gd name="T30" fmla="*/ 75 w 121"/>
                <a:gd name="T31" fmla="*/ 113 h 205"/>
                <a:gd name="T32" fmla="*/ 86 w 121"/>
                <a:gd name="T33" fmla="*/ 84 h 205"/>
                <a:gd name="T34" fmla="*/ 86 w 121"/>
                <a:gd name="T35" fmla="*/ 49 h 205"/>
                <a:gd name="T36" fmla="*/ 72 w 121"/>
                <a:gd name="T37" fmla="*/ 16 h 205"/>
                <a:gd name="T38" fmla="*/ 62 w 121"/>
                <a:gd name="T39" fmla="*/ 0 h 205"/>
                <a:gd name="T40" fmla="*/ 62 w 121"/>
                <a:gd name="T41" fmla="*/ 0 h 205"/>
                <a:gd name="T42" fmla="*/ 47 w 121"/>
                <a:gd name="T43" fmla="*/ 3 h 205"/>
                <a:gd name="T44" fmla="*/ 15 w 121"/>
                <a:gd name="T45" fmla="*/ 12 h 205"/>
                <a:gd name="T46" fmla="*/ 0 w 121"/>
                <a:gd name="T47" fmla="*/ 16 h 205"/>
                <a:gd name="T48" fmla="*/ 0 w 121"/>
                <a:gd name="T49" fmla="*/ 35 h 205"/>
                <a:gd name="T50" fmla="*/ 5 w 121"/>
                <a:gd name="T51" fmla="*/ 23 h 205"/>
                <a:gd name="T52" fmla="*/ 19 w 121"/>
                <a:gd name="T53" fmla="*/ 19 h 205"/>
                <a:gd name="T54" fmla="*/ 47 w 121"/>
                <a:gd name="T55" fmla="*/ 12 h 205"/>
                <a:gd name="T56" fmla="*/ 61 w 121"/>
                <a:gd name="T57" fmla="*/ 8 h 205"/>
                <a:gd name="T58" fmla="*/ 61 w 121"/>
                <a:gd name="T59" fmla="*/ 8 h 205"/>
                <a:gd name="T60" fmla="*/ 69 w 121"/>
                <a:gd name="T61" fmla="*/ 23 h 205"/>
                <a:gd name="T62" fmla="*/ 82 w 121"/>
                <a:gd name="T63" fmla="*/ 53 h 205"/>
                <a:gd name="T64" fmla="*/ 82 w 121"/>
                <a:gd name="T65" fmla="*/ 83 h 205"/>
                <a:gd name="T66" fmla="*/ 72 w 121"/>
                <a:gd name="T67" fmla="*/ 109 h 205"/>
                <a:gd name="T68" fmla="*/ 63 w 121"/>
                <a:gd name="T69" fmla="*/ 120 h 205"/>
                <a:gd name="T70" fmla="*/ 59 w 121"/>
                <a:gd name="T71" fmla="*/ 121 h 205"/>
                <a:gd name="T72" fmla="*/ 59 w 121"/>
                <a:gd name="T73" fmla="*/ 121 h 205"/>
                <a:gd name="T74" fmla="*/ 46 w 121"/>
                <a:gd name="T75" fmla="*/ 116 h 205"/>
                <a:gd name="T76" fmla="*/ 24 w 121"/>
                <a:gd name="T77" fmla="*/ 99 h 205"/>
                <a:gd name="T78" fmla="*/ 10 w 121"/>
                <a:gd name="T79" fmla="*/ 72 h 205"/>
                <a:gd name="T80" fmla="*/ 5 w 121"/>
                <a:gd name="T81" fmla="*/ 40 h 205"/>
                <a:gd name="T82" fmla="*/ 5 w 121"/>
                <a:gd name="T83" fmla="*/ 2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" h="205">
                  <a:moveTo>
                    <a:pt x="0" y="35"/>
                  </a:moveTo>
                  <a:cubicBezTo>
                    <a:pt x="0" y="45"/>
                    <a:pt x="2" y="61"/>
                    <a:pt x="5" y="71"/>
                  </a:cubicBezTo>
                  <a:cubicBezTo>
                    <a:pt x="7" y="81"/>
                    <a:pt x="15" y="95"/>
                    <a:pt x="21" y="101"/>
                  </a:cubicBezTo>
                  <a:cubicBezTo>
                    <a:pt x="28" y="108"/>
                    <a:pt x="39" y="117"/>
                    <a:pt x="46" y="120"/>
                  </a:cubicBezTo>
                  <a:cubicBezTo>
                    <a:pt x="52" y="124"/>
                    <a:pt x="61" y="138"/>
                    <a:pt x="65" y="151"/>
                  </a:cubicBezTo>
                  <a:cubicBezTo>
                    <a:pt x="68" y="164"/>
                    <a:pt x="71" y="177"/>
                    <a:pt x="70" y="181"/>
                  </a:cubicBezTo>
                  <a:cubicBezTo>
                    <a:pt x="69" y="185"/>
                    <a:pt x="62" y="192"/>
                    <a:pt x="55" y="196"/>
                  </a:cubicBezTo>
                  <a:cubicBezTo>
                    <a:pt x="48" y="200"/>
                    <a:pt x="42" y="204"/>
                    <a:pt x="42" y="205"/>
                  </a:cubicBezTo>
                  <a:cubicBezTo>
                    <a:pt x="42" y="205"/>
                    <a:pt x="42" y="205"/>
                    <a:pt x="43" y="205"/>
                  </a:cubicBezTo>
                  <a:cubicBezTo>
                    <a:pt x="45" y="205"/>
                    <a:pt x="53" y="204"/>
                    <a:pt x="62" y="202"/>
                  </a:cubicBezTo>
                  <a:cubicBezTo>
                    <a:pt x="73" y="199"/>
                    <a:pt x="90" y="194"/>
                    <a:pt x="101" y="191"/>
                  </a:cubicBezTo>
                  <a:cubicBezTo>
                    <a:pt x="112" y="188"/>
                    <a:pt x="121" y="185"/>
                    <a:pt x="120" y="184"/>
                  </a:cubicBezTo>
                  <a:cubicBezTo>
                    <a:pt x="120" y="183"/>
                    <a:pt x="113" y="183"/>
                    <a:pt x="105" y="183"/>
                  </a:cubicBezTo>
                  <a:cubicBezTo>
                    <a:pt x="96" y="183"/>
                    <a:pt x="87" y="180"/>
                    <a:pt x="84" y="177"/>
                  </a:cubicBezTo>
                  <a:cubicBezTo>
                    <a:pt x="82" y="174"/>
                    <a:pt x="77" y="161"/>
                    <a:pt x="73" y="148"/>
                  </a:cubicBezTo>
                  <a:cubicBezTo>
                    <a:pt x="70" y="135"/>
                    <a:pt x="71" y="119"/>
                    <a:pt x="75" y="113"/>
                  </a:cubicBezTo>
                  <a:cubicBezTo>
                    <a:pt x="79" y="106"/>
                    <a:pt x="84" y="93"/>
                    <a:pt x="86" y="84"/>
                  </a:cubicBezTo>
                  <a:cubicBezTo>
                    <a:pt x="89" y="75"/>
                    <a:pt x="88" y="59"/>
                    <a:pt x="86" y="49"/>
                  </a:cubicBezTo>
                  <a:cubicBezTo>
                    <a:pt x="83" y="39"/>
                    <a:pt x="77" y="24"/>
                    <a:pt x="72" y="16"/>
                  </a:cubicBezTo>
                  <a:cubicBezTo>
                    <a:pt x="67" y="7"/>
                    <a:pt x="63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1" y="0"/>
                    <a:pt x="55" y="1"/>
                    <a:pt x="47" y="3"/>
                  </a:cubicBezTo>
                  <a:cubicBezTo>
                    <a:pt x="38" y="6"/>
                    <a:pt x="24" y="9"/>
                    <a:pt x="15" y="12"/>
                  </a:cubicBezTo>
                  <a:cubicBezTo>
                    <a:pt x="7" y="14"/>
                    <a:pt x="0" y="16"/>
                    <a:pt x="0" y="16"/>
                  </a:cubicBezTo>
                  <a:cubicBezTo>
                    <a:pt x="0" y="17"/>
                    <a:pt x="0" y="25"/>
                    <a:pt x="0" y="35"/>
                  </a:cubicBezTo>
                  <a:close/>
                  <a:moveTo>
                    <a:pt x="5" y="23"/>
                  </a:moveTo>
                  <a:cubicBezTo>
                    <a:pt x="5" y="23"/>
                    <a:pt x="12" y="21"/>
                    <a:pt x="19" y="19"/>
                  </a:cubicBezTo>
                  <a:cubicBezTo>
                    <a:pt x="27" y="17"/>
                    <a:pt x="39" y="14"/>
                    <a:pt x="47" y="12"/>
                  </a:cubicBezTo>
                  <a:cubicBezTo>
                    <a:pt x="54" y="10"/>
                    <a:pt x="60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9"/>
                    <a:pt x="65" y="15"/>
                    <a:pt x="69" y="23"/>
                  </a:cubicBezTo>
                  <a:cubicBezTo>
                    <a:pt x="74" y="30"/>
                    <a:pt x="79" y="44"/>
                    <a:pt x="82" y="53"/>
                  </a:cubicBezTo>
                  <a:cubicBezTo>
                    <a:pt x="84" y="61"/>
                    <a:pt x="84" y="75"/>
                    <a:pt x="82" y="83"/>
                  </a:cubicBezTo>
                  <a:cubicBezTo>
                    <a:pt x="81" y="92"/>
                    <a:pt x="76" y="103"/>
                    <a:pt x="72" y="109"/>
                  </a:cubicBezTo>
                  <a:cubicBezTo>
                    <a:pt x="68" y="115"/>
                    <a:pt x="65" y="120"/>
                    <a:pt x="63" y="120"/>
                  </a:cubicBezTo>
                  <a:cubicBezTo>
                    <a:pt x="62" y="120"/>
                    <a:pt x="60" y="121"/>
                    <a:pt x="59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8" y="121"/>
                    <a:pt x="52" y="119"/>
                    <a:pt x="46" y="116"/>
                  </a:cubicBezTo>
                  <a:cubicBezTo>
                    <a:pt x="40" y="113"/>
                    <a:pt x="30" y="105"/>
                    <a:pt x="24" y="99"/>
                  </a:cubicBezTo>
                  <a:cubicBezTo>
                    <a:pt x="19" y="93"/>
                    <a:pt x="12" y="81"/>
                    <a:pt x="10" y="72"/>
                  </a:cubicBezTo>
                  <a:cubicBezTo>
                    <a:pt x="7" y="63"/>
                    <a:pt x="5" y="49"/>
                    <a:pt x="5" y="40"/>
                  </a:cubicBezTo>
                  <a:cubicBezTo>
                    <a:pt x="5" y="31"/>
                    <a:pt x="5" y="24"/>
                    <a:pt x="5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650"/>
            <p:cNvSpPr>
              <a:spLocks noEditPoints="1"/>
            </p:cNvSpPr>
            <p:nvPr/>
          </p:nvSpPr>
          <p:spPr bwMode="auto">
            <a:xfrm>
              <a:off x="6953525" y="2423100"/>
              <a:ext cx="11904" cy="26784"/>
            </a:xfrm>
            <a:custGeom>
              <a:avLst/>
              <a:gdLst>
                <a:gd name="T0" fmla="*/ 5 w 5"/>
                <a:gd name="T1" fmla="*/ 8 h 11"/>
                <a:gd name="T2" fmla="*/ 4 w 5"/>
                <a:gd name="T3" fmla="*/ 1 h 11"/>
                <a:gd name="T4" fmla="*/ 0 w 5"/>
                <a:gd name="T5" fmla="*/ 8 h 11"/>
                <a:gd name="T6" fmla="*/ 3 w 5"/>
                <a:gd name="T7" fmla="*/ 11 h 11"/>
                <a:gd name="T8" fmla="*/ 5 w 5"/>
                <a:gd name="T9" fmla="*/ 8 h 11"/>
                <a:gd name="T10" fmla="*/ 2 w 5"/>
                <a:gd name="T11" fmla="*/ 10 h 11"/>
                <a:gd name="T12" fmla="*/ 1 w 5"/>
                <a:gd name="T13" fmla="*/ 8 h 11"/>
                <a:gd name="T14" fmla="*/ 3 w 5"/>
                <a:gd name="T15" fmla="*/ 4 h 11"/>
                <a:gd name="T16" fmla="*/ 2 w 5"/>
                <a:gd name="T17" fmla="*/ 7 h 11"/>
                <a:gd name="T18" fmla="*/ 2 w 5"/>
                <a:gd name="T1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1">
                  <a:moveTo>
                    <a:pt x="5" y="8"/>
                  </a:moveTo>
                  <a:cubicBezTo>
                    <a:pt x="5" y="7"/>
                    <a:pt x="4" y="3"/>
                    <a:pt x="4" y="1"/>
                  </a:cubicBezTo>
                  <a:cubicBezTo>
                    <a:pt x="4" y="0"/>
                    <a:pt x="0" y="7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4" y="11"/>
                    <a:pt x="5" y="10"/>
                    <a:pt x="5" y="8"/>
                  </a:cubicBezTo>
                  <a:close/>
                  <a:moveTo>
                    <a:pt x="2" y="10"/>
                  </a:moveTo>
                  <a:cubicBezTo>
                    <a:pt x="1" y="10"/>
                    <a:pt x="1" y="9"/>
                    <a:pt x="1" y="8"/>
                  </a:cubicBezTo>
                  <a:cubicBezTo>
                    <a:pt x="1" y="6"/>
                    <a:pt x="2" y="4"/>
                    <a:pt x="3" y="4"/>
                  </a:cubicBezTo>
                  <a:cubicBezTo>
                    <a:pt x="3" y="4"/>
                    <a:pt x="2" y="6"/>
                    <a:pt x="2" y="7"/>
                  </a:cubicBezTo>
                  <a:cubicBezTo>
                    <a:pt x="2" y="8"/>
                    <a:pt x="3" y="10"/>
                    <a:pt x="2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651"/>
            <p:cNvSpPr>
              <a:spLocks noEditPoints="1"/>
            </p:cNvSpPr>
            <p:nvPr/>
          </p:nvSpPr>
          <p:spPr bwMode="auto">
            <a:xfrm>
              <a:off x="6926741" y="2430539"/>
              <a:ext cx="7440" cy="16369"/>
            </a:xfrm>
            <a:custGeom>
              <a:avLst/>
              <a:gdLst>
                <a:gd name="T0" fmla="*/ 0 w 3"/>
                <a:gd name="T1" fmla="*/ 5 h 7"/>
                <a:gd name="T2" fmla="*/ 1 w 3"/>
                <a:gd name="T3" fmla="*/ 6 h 7"/>
                <a:gd name="T4" fmla="*/ 3 w 3"/>
                <a:gd name="T5" fmla="*/ 5 h 7"/>
                <a:gd name="T6" fmla="*/ 3 w 3"/>
                <a:gd name="T7" fmla="*/ 1 h 7"/>
                <a:gd name="T8" fmla="*/ 0 w 3"/>
                <a:gd name="T9" fmla="*/ 5 h 7"/>
                <a:gd name="T10" fmla="*/ 1 w 3"/>
                <a:gd name="T11" fmla="*/ 4 h 7"/>
                <a:gd name="T12" fmla="*/ 1 w 3"/>
                <a:gd name="T13" fmla="*/ 6 h 7"/>
                <a:gd name="T14" fmla="*/ 0 w 3"/>
                <a:gd name="T15" fmla="*/ 5 h 7"/>
                <a:gd name="T16" fmla="*/ 2 w 3"/>
                <a:gd name="T17" fmla="*/ 2 h 7"/>
                <a:gd name="T18" fmla="*/ 1 w 3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7">
                  <a:moveTo>
                    <a:pt x="0" y="5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2" y="7"/>
                    <a:pt x="3" y="6"/>
                    <a:pt x="3" y="5"/>
                  </a:cubicBezTo>
                  <a:cubicBezTo>
                    <a:pt x="3" y="4"/>
                    <a:pt x="3" y="2"/>
                    <a:pt x="3" y="1"/>
                  </a:cubicBezTo>
                  <a:cubicBezTo>
                    <a:pt x="3" y="0"/>
                    <a:pt x="0" y="4"/>
                    <a:pt x="0" y="5"/>
                  </a:cubicBezTo>
                  <a:close/>
                  <a:moveTo>
                    <a:pt x="1" y="4"/>
                  </a:move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1" y="4"/>
                    <a:pt x="2" y="2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652"/>
            <p:cNvSpPr>
              <a:spLocks noEditPoints="1"/>
            </p:cNvSpPr>
            <p:nvPr/>
          </p:nvSpPr>
          <p:spPr bwMode="auto">
            <a:xfrm>
              <a:off x="6926741" y="2391851"/>
              <a:ext cx="16368" cy="7441"/>
            </a:xfrm>
            <a:custGeom>
              <a:avLst/>
              <a:gdLst>
                <a:gd name="T0" fmla="*/ 2 w 7"/>
                <a:gd name="T1" fmla="*/ 3 h 3"/>
                <a:gd name="T2" fmla="*/ 6 w 7"/>
                <a:gd name="T3" fmla="*/ 2 h 3"/>
                <a:gd name="T4" fmla="*/ 2 w 7"/>
                <a:gd name="T5" fmla="*/ 0 h 3"/>
                <a:gd name="T6" fmla="*/ 0 w 7"/>
                <a:gd name="T7" fmla="*/ 2 h 3"/>
                <a:gd name="T8" fmla="*/ 2 w 7"/>
                <a:gd name="T9" fmla="*/ 3 h 3"/>
                <a:gd name="T10" fmla="*/ 2 w 7"/>
                <a:gd name="T11" fmla="*/ 0 h 3"/>
                <a:gd name="T12" fmla="*/ 5 w 7"/>
                <a:gd name="T13" fmla="*/ 1 h 3"/>
                <a:gd name="T14" fmla="*/ 3 w 7"/>
                <a:gd name="T15" fmla="*/ 1 h 3"/>
                <a:gd name="T16" fmla="*/ 1 w 7"/>
                <a:gd name="T17" fmla="*/ 1 h 3"/>
                <a:gd name="T18" fmla="*/ 2 w 7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3">
                  <a:moveTo>
                    <a:pt x="2" y="3"/>
                  </a:moveTo>
                  <a:cubicBezTo>
                    <a:pt x="3" y="3"/>
                    <a:pt x="5" y="2"/>
                    <a:pt x="6" y="2"/>
                  </a:cubicBezTo>
                  <a:cubicBezTo>
                    <a:pt x="7" y="1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3"/>
                    <a:pt x="1" y="3"/>
                    <a:pt x="2" y="3"/>
                  </a:cubicBezTo>
                  <a:close/>
                  <a:moveTo>
                    <a:pt x="2" y="0"/>
                  </a:moveTo>
                  <a:cubicBezTo>
                    <a:pt x="3" y="0"/>
                    <a:pt x="4" y="1"/>
                    <a:pt x="5" y="1"/>
                  </a:cubicBezTo>
                  <a:cubicBezTo>
                    <a:pt x="5" y="1"/>
                    <a:pt x="3" y="1"/>
                    <a:pt x="3" y="1"/>
                  </a:cubicBezTo>
                  <a:cubicBezTo>
                    <a:pt x="2" y="1"/>
                    <a:pt x="1" y="2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653"/>
            <p:cNvSpPr>
              <a:spLocks noEditPoints="1"/>
            </p:cNvSpPr>
            <p:nvPr/>
          </p:nvSpPr>
          <p:spPr bwMode="auto">
            <a:xfrm>
              <a:off x="6919301" y="2411196"/>
              <a:ext cx="14880" cy="19345"/>
            </a:xfrm>
            <a:custGeom>
              <a:avLst/>
              <a:gdLst>
                <a:gd name="T0" fmla="*/ 3 w 6"/>
                <a:gd name="T1" fmla="*/ 7 h 8"/>
                <a:gd name="T2" fmla="*/ 5 w 6"/>
                <a:gd name="T3" fmla="*/ 2 h 8"/>
                <a:gd name="T4" fmla="*/ 0 w 6"/>
                <a:gd name="T5" fmla="*/ 5 h 8"/>
                <a:gd name="T6" fmla="*/ 1 w 6"/>
                <a:gd name="T7" fmla="*/ 8 h 8"/>
                <a:gd name="T8" fmla="*/ 3 w 6"/>
                <a:gd name="T9" fmla="*/ 7 h 8"/>
                <a:gd name="T10" fmla="*/ 1 w 6"/>
                <a:gd name="T11" fmla="*/ 5 h 8"/>
                <a:gd name="T12" fmla="*/ 4 w 6"/>
                <a:gd name="T13" fmla="*/ 3 h 8"/>
                <a:gd name="T14" fmla="*/ 2 w 6"/>
                <a:gd name="T15" fmla="*/ 5 h 8"/>
                <a:gd name="T16" fmla="*/ 1 w 6"/>
                <a:gd name="T17" fmla="*/ 7 h 8"/>
                <a:gd name="T18" fmla="*/ 1 w 6"/>
                <a:gd name="T1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3" y="7"/>
                  </a:moveTo>
                  <a:cubicBezTo>
                    <a:pt x="4" y="6"/>
                    <a:pt x="5" y="3"/>
                    <a:pt x="5" y="2"/>
                  </a:cubicBezTo>
                  <a:cubicBezTo>
                    <a:pt x="6" y="0"/>
                    <a:pt x="1" y="4"/>
                    <a:pt x="0" y="5"/>
                  </a:cubicBezTo>
                  <a:cubicBezTo>
                    <a:pt x="0" y="6"/>
                    <a:pt x="0" y="8"/>
                    <a:pt x="1" y="8"/>
                  </a:cubicBezTo>
                  <a:cubicBezTo>
                    <a:pt x="1" y="8"/>
                    <a:pt x="3" y="8"/>
                    <a:pt x="3" y="7"/>
                  </a:cubicBezTo>
                  <a:close/>
                  <a:moveTo>
                    <a:pt x="1" y="5"/>
                  </a:moveTo>
                  <a:cubicBezTo>
                    <a:pt x="2" y="4"/>
                    <a:pt x="4" y="3"/>
                    <a:pt x="4" y="3"/>
                  </a:cubicBezTo>
                  <a:cubicBezTo>
                    <a:pt x="4" y="3"/>
                    <a:pt x="2" y="4"/>
                    <a:pt x="2" y="5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6"/>
                    <a:pt x="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654"/>
            <p:cNvSpPr>
              <a:spLocks/>
            </p:cNvSpPr>
            <p:nvPr/>
          </p:nvSpPr>
          <p:spPr bwMode="auto">
            <a:xfrm>
              <a:off x="6807699" y="2182041"/>
              <a:ext cx="133921" cy="208322"/>
            </a:xfrm>
            <a:custGeom>
              <a:avLst/>
              <a:gdLst>
                <a:gd name="T0" fmla="*/ 10 w 56"/>
                <a:gd name="T1" fmla="*/ 76 h 87"/>
                <a:gd name="T2" fmla="*/ 21 w 56"/>
                <a:gd name="T3" fmla="*/ 42 h 87"/>
                <a:gd name="T4" fmla="*/ 42 w 56"/>
                <a:gd name="T5" fmla="*/ 13 h 87"/>
                <a:gd name="T6" fmla="*/ 56 w 56"/>
                <a:gd name="T7" fmla="*/ 4 h 87"/>
                <a:gd name="T8" fmla="*/ 55 w 56"/>
                <a:gd name="T9" fmla="*/ 1 h 87"/>
                <a:gd name="T10" fmla="*/ 55 w 56"/>
                <a:gd name="T11" fmla="*/ 0 h 87"/>
                <a:gd name="T12" fmla="*/ 37 w 56"/>
                <a:gd name="T13" fmla="*/ 10 h 87"/>
                <a:gd name="T14" fmla="*/ 15 w 56"/>
                <a:gd name="T15" fmla="*/ 40 h 87"/>
                <a:gd name="T16" fmla="*/ 3 w 56"/>
                <a:gd name="T17" fmla="*/ 75 h 87"/>
                <a:gd name="T18" fmla="*/ 0 w 56"/>
                <a:gd name="T19" fmla="*/ 87 h 87"/>
                <a:gd name="T20" fmla="*/ 8 w 56"/>
                <a:gd name="T21" fmla="*/ 85 h 87"/>
                <a:gd name="T22" fmla="*/ 10 w 56"/>
                <a:gd name="T23" fmla="*/ 7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87">
                  <a:moveTo>
                    <a:pt x="10" y="76"/>
                  </a:moveTo>
                  <a:cubicBezTo>
                    <a:pt x="11" y="67"/>
                    <a:pt x="17" y="52"/>
                    <a:pt x="21" y="42"/>
                  </a:cubicBezTo>
                  <a:cubicBezTo>
                    <a:pt x="26" y="32"/>
                    <a:pt x="35" y="19"/>
                    <a:pt x="42" y="13"/>
                  </a:cubicBezTo>
                  <a:cubicBezTo>
                    <a:pt x="45" y="10"/>
                    <a:pt x="50" y="7"/>
                    <a:pt x="56" y="4"/>
                  </a:cubicBezTo>
                  <a:cubicBezTo>
                    <a:pt x="56" y="3"/>
                    <a:pt x="55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8" y="3"/>
                    <a:pt x="42" y="7"/>
                    <a:pt x="37" y="10"/>
                  </a:cubicBezTo>
                  <a:cubicBezTo>
                    <a:pt x="30" y="16"/>
                    <a:pt x="20" y="29"/>
                    <a:pt x="15" y="40"/>
                  </a:cubicBezTo>
                  <a:cubicBezTo>
                    <a:pt x="10" y="50"/>
                    <a:pt x="5" y="66"/>
                    <a:pt x="3" y="75"/>
                  </a:cubicBezTo>
                  <a:cubicBezTo>
                    <a:pt x="2" y="79"/>
                    <a:pt x="1" y="83"/>
                    <a:pt x="0" y="87"/>
                  </a:cubicBezTo>
                  <a:cubicBezTo>
                    <a:pt x="3" y="86"/>
                    <a:pt x="6" y="85"/>
                    <a:pt x="8" y="85"/>
                  </a:cubicBezTo>
                  <a:cubicBezTo>
                    <a:pt x="9" y="82"/>
                    <a:pt x="9" y="79"/>
                    <a:pt x="10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655"/>
            <p:cNvSpPr>
              <a:spLocks/>
            </p:cNvSpPr>
            <p:nvPr/>
          </p:nvSpPr>
          <p:spPr bwMode="auto">
            <a:xfrm>
              <a:off x="6800260" y="2396316"/>
              <a:ext cx="197906" cy="162194"/>
            </a:xfrm>
            <a:custGeom>
              <a:avLst/>
              <a:gdLst>
                <a:gd name="T0" fmla="*/ 83 w 83"/>
                <a:gd name="T1" fmla="*/ 24 h 68"/>
                <a:gd name="T2" fmla="*/ 80 w 83"/>
                <a:gd name="T3" fmla="*/ 11 h 68"/>
                <a:gd name="T4" fmla="*/ 78 w 83"/>
                <a:gd name="T5" fmla="*/ 6 h 68"/>
                <a:gd name="T6" fmla="*/ 76 w 83"/>
                <a:gd name="T7" fmla="*/ 3 h 68"/>
                <a:gd name="T8" fmla="*/ 70 w 83"/>
                <a:gd name="T9" fmla="*/ 0 h 68"/>
                <a:gd name="T10" fmla="*/ 64 w 83"/>
                <a:gd name="T11" fmla="*/ 0 h 68"/>
                <a:gd name="T12" fmla="*/ 58 w 83"/>
                <a:gd name="T13" fmla="*/ 4 h 68"/>
                <a:gd name="T14" fmla="*/ 57 w 83"/>
                <a:gd name="T15" fmla="*/ 8 h 68"/>
                <a:gd name="T16" fmla="*/ 58 w 83"/>
                <a:gd name="T17" fmla="*/ 10 h 68"/>
                <a:gd name="T18" fmla="*/ 59 w 83"/>
                <a:gd name="T19" fmla="*/ 11 h 68"/>
                <a:gd name="T20" fmla="*/ 61 w 83"/>
                <a:gd name="T21" fmla="*/ 11 h 68"/>
                <a:gd name="T22" fmla="*/ 61 w 83"/>
                <a:gd name="T23" fmla="*/ 13 h 68"/>
                <a:gd name="T24" fmla="*/ 63 w 83"/>
                <a:gd name="T25" fmla="*/ 14 h 68"/>
                <a:gd name="T26" fmla="*/ 65 w 83"/>
                <a:gd name="T27" fmla="*/ 11 h 68"/>
                <a:gd name="T28" fmla="*/ 66 w 83"/>
                <a:gd name="T29" fmla="*/ 9 h 68"/>
                <a:gd name="T30" fmla="*/ 70 w 83"/>
                <a:gd name="T31" fmla="*/ 9 h 68"/>
                <a:gd name="T32" fmla="*/ 75 w 83"/>
                <a:gd name="T33" fmla="*/ 13 h 68"/>
                <a:gd name="T34" fmla="*/ 77 w 83"/>
                <a:gd name="T35" fmla="*/ 22 h 68"/>
                <a:gd name="T36" fmla="*/ 74 w 83"/>
                <a:gd name="T37" fmla="*/ 35 h 68"/>
                <a:gd name="T38" fmla="*/ 63 w 83"/>
                <a:gd name="T39" fmla="*/ 48 h 68"/>
                <a:gd name="T40" fmla="*/ 49 w 83"/>
                <a:gd name="T41" fmla="*/ 55 h 68"/>
                <a:gd name="T42" fmla="*/ 37 w 83"/>
                <a:gd name="T43" fmla="*/ 55 h 68"/>
                <a:gd name="T44" fmla="*/ 25 w 83"/>
                <a:gd name="T45" fmla="*/ 48 h 68"/>
                <a:gd name="T46" fmla="*/ 15 w 83"/>
                <a:gd name="T47" fmla="*/ 36 h 68"/>
                <a:gd name="T48" fmla="*/ 11 w 83"/>
                <a:gd name="T49" fmla="*/ 15 h 68"/>
                <a:gd name="T50" fmla="*/ 10 w 83"/>
                <a:gd name="T51" fmla="*/ 8 h 68"/>
                <a:gd name="T52" fmla="*/ 1 w 83"/>
                <a:gd name="T53" fmla="*/ 11 h 68"/>
                <a:gd name="T54" fmla="*/ 0 w 83"/>
                <a:gd name="T55" fmla="*/ 24 h 68"/>
                <a:gd name="T56" fmla="*/ 5 w 83"/>
                <a:gd name="T57" fmla="*/ 43 h 68"/>
                <a:gd name="T58" fmla="*/ 21 w 83"/>
                <a:gd name="T59" fmla="*/ 60 h 68"/>
                <a:gd name="T60" fmla="*/ 38 w 83"/>
                <a:gd name="T61" fmla="*/ 67 h 68"/>
                <a:gd name="T62" fmla="*/ 48 w 83"/>
                <a:gd name="T63" fmla="*/ 68 h 68"/>
                <a:gd name="T64" fmla="*/ 57 w 83"/>
                <a:gd name="T65" fmla="*/ 66 h 68"/>
                <a:gd name="T66" fmla="*/ 66 w 83"/>
                <a:gd name="T67" fmla="*/ 59 h 68"/>
                <a:gd name="T68" fmla="*/ 77 w 83"/>
                <a:gd name="T69" fmla="*/ 44 h 68"/>
                <a:gd name="T70" fmla="*/ 83 w 83"/>
                <a:gd name="T71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3" h="68">
                  <a:moveTo>
                    <a:pt x="83" y="24"/>
                  </a:moveTo>
                  <a:cubicBezTo>
                    <a:pt x="82" y="19"/>
                    <a:pt x="81" y="13"/>
                    <a:pt x="80" y="11"/>
                  </a:cubicBezTo>
                  <a:cubicBezTo>
                    <a:pt x="79" y="8"/>
                    <a:pt x="78" y="6"/>
                    <a:pt x="78" y="6"/>
                  </a:cubicBezTo>
                  <a:cubicBezTo>
                    <a:pt x="78" y="5"/>
                    <a:pt x="77" y="4"/>
                    <a:pt x="76" y="3"/>
                  </a:cubicBezTo>
                  <a:cubicBezTo>
                    <a:pt x="75" y="2"/>
                    <a:pt x="73" y="1"/>
                    <a:pt x="70" y="0"/>
                  </a:cubicBezTo>
                  <a:cubicBezTo>
                    <a:pt x="68" y="0"/>
                    <a:pt x="65" y="0"/>
                    <a:pt x="64" y="0"/>
                  </a:cubicBezTo>
                  <a:cubicBezTo>
                    <a:pt x="62" y="1"/>
                    <a:pt x="60" y="3"/>
                    <a:pt x="58" y="4"/>
                  </a:cubicBezTo>
                  <a:cubicBezTo>
                    <a:pt x="57" y="6"/>
                    <a:pt x="56" y="7"/>
                    <a:pt x="57" y="8"/>
                  </a:cubicBezTo>
                  <a:cubicBezTo>
                    <a:pt x="57" y="8"/>
                    <a:pt x="58" y="9"/>
                    <a:pt x="58" y="10"/>
                  </a:cubicBezTo>
                  <a:cubicBezTo>
                    <a:pt x="58" y="10"/>
                    <a:pt x="59" y="11"/>
                    <a:pt x="59" y="11"/>
                  </a:cubicBezTo>
                  <a:cubicBezTo>
                    <a:pt x="59" y="12"/>
                    <a:pt x="60" y="12"/>
                    <a:pt x="61" y="11"/>
                  </a:cubicBezTo>
                  <a:cubicBezTo>
                    <a:pt x="62" y="11"/>
                    <a:pt x="62" y="12"/>
                    <a:pt x="61" y="13"/>
                  </a:cubicBezTo>
                  <a:cubicBezTo>
                    <a:pt x="61" y="14"/>
                    <a:pt x="62" y="15"/>
                    <a:pt x="63" y="14"/>
                  </a:cubicBezTo>
                  <a:cubicBezTo>
                    <a:pt x="64" y="13"/>
                    <a:pt x="65" y="11"/>
                    <a:pt x="65" y="11"/>
                  </a:cubicBezTo>
                  <a:cubicBezTo>
                    <a:pt x="65" y="10"/>
                    <a:pt x="65" y="9"/>
                    <a:pt x="66" y="9"/>
                  </a:cubicBezTo>
                  <a:cubicBezTo>
                    <a:pt x="67" y="8"/>
                    <a:pt x="69" y="8"/>
                    <a:pt x="70" y="9"/>
                  </a:cubicBezTo>
                  <a:cubicBezTo>
                    <a:pt x="72" y="9"/>
                    <a:pt x="74" y="11"/>
                    <a:pt x="75" y="13"/>
                  </a:cubicBezTo>
                  <a:cubicBezTo>
                    <a:pt x="76" y="15"/>
                    <a:pt x="77" y="19"/>
                    <a:pt x="77" y="22"/>
                  </a:cubicBezTo>
                  <a:cubicBezTo>
                    <a:pt x="77" y="25"/>
                    <a:pt x="76" y="31"/>
                    <a:pt x="74" y="35"/>
                  </a:cubicBezTo>
                  <a:cubicBezTo>
                    <a:pt x="73" y="38"/>
                    <a:pt x="68" y="44"/>
                    <a:pt x="63" y="48"/>
                  </a:cubicBezTo>
                  <a:cubicBezTo>
                    <a:pt x="59" y="51"/>
                    <a:pt x="52" y="54"/>
                    <a:pt x="49" y="55"/>
                  </a:cubicBezTo>
                  <a:cubicBezTo>
                    <a:pt x="45" y="56"/>
                    <a:pt x="40" y="55"/>
                    <a:pt x="37" y="55"/>
                  </a:cubicBezTo>
                  <a:cubicBezTo>
                    <a:pt x="33" y="54"/>
                    <a:pt x="28" y="51"/>
                    <a:pt x="25" y="48"/>
                  </a:cubicBezTo>
                  <a:cubicBezTo>
                    <a:pt x="21" y="46"/>
                    <a:pt x="17" y="40"/>
                    <a:pt x="15" y="36"/>
                  </a:cubicBezTo>
                  <a:cubicBezTo>
                    <a:pt x="14" y="32"/>
                    <a:pt x="12" y="23"/>
                    <a:pt x="11" y="15"/>
                  </a:cubicBezTo>
                  <a:cubicBezTo>
                    <a:pt x="11" y="13"/>
                    <a:pt x="10" y="11"/>
                    <a:pt x="10" y="8"/>
                  </a:cubicBezTo>
                  <a:cubicBezTo>
                    <a:pt x="6" y="9"/>
                    <a:pt x="2" y="10"/>
                    <a:pt x="1" y="11"/>
                  </a:cubicBezTo>
                  <a:cubicBezTo>
                    <a:pt x="0" y="15"/>
                    <a:pt x="0" y="20"/>
                    <a:pt x="0" y="24"/>
                  </a:cubicBezTo>
                  <a:cubicBezTo>
                    <a:pt x="1" y="29"/>
                    <a:pt x="3" y="38"/>
                    <a:pt x="5" y="43"/>
                  </a:cubicBezTo>
                  <a:cubicBezTo>
                    <a:pt x="7" y="49"/>
                    <a:pt x="14" y="56"/>
                    <a:pt x="21" y="60"/>
                  </a:cubicBezTo>
                  <a:cubicBezTo>
                    <a:pt x="27" y="63"/>
                    <a:pt x="35" y="66"/>
                    <a:pt x="38" y="67"/>
                  </a:cubicBezTo>
                  <a:cubicBezTo>
                    <a:pt x="41" y="68"/>
                    <a:pt x="46" y="68"/>
                    <a:pt x="48" y="68"/>
                  </a:cubicBezTo>
                  <a:cubicBezTo>
                    <a:pt x="51" y="68"/>
                    <a:pt x="55" y="67"/>
                    <a:pt x="57" y="66"/>
                  </a:cubicBezTo>
                  <a:cubicBezTo>
                    <a:pt x="59" y="64"/>
                    <a:pt x="63" y="62"/>
                    <a:pt x="66" y="59"/>
                  </a:cubicBezTo>
                  <a:cubicBezTo>
                    <a:pt x="68" y="57"/>
                    <a:pt x="73" y="51"/>
                    <a:pt x="77" y="44"/>
                  </a:cubicBezTo>
                  <a:cubicBezTo>
                    <a:pt x="81" y="38"/>
                    <a:pt x="83" y="29"/>
                    <a:pt x="83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656"/>
            <p:cNvSpPr>
              <a:spLocks noEditPoints="1"/>
            </p:cNvSpPr>
            <p:nvPr/>
          </p:nvSpPr>
          <p:spPr bwMode="auto">
            <a:xfrm>
              <a:off x="6941621" y="1884438"/>
              <a:ext cx="776745" cy="312483"/>
            </a:xfrm>
            <a:custGeom>
              <a:avLst/>
              <a:gdLst>
                <a:gd name="T0" fmla="*/ 3 w 326"/>
                <a:gd name="T1" fmla="*/ 125 h 131"/>
                <a:gd name="T2" fmla="*/ 5 w 326"/>
                <a:gd name="T3" fmla="*/ 131 h 131"/>
                <a:gd name="T4" fmla="*/ 7 w 326"/>
                <a:gd name="T5" fmla="*/ 131 h 131"/>
                <a:gd name="T6" fmla="*/ 9 w 326"/>
                <a:gd name="T7" fmla="*/ 131 h 131"/>
                <a:gd name="T8" fmla="*/ 10 w 326"/>
                <a:gd name="T9" fmla="*/ 131 h 131"/>
                <a:gd name="T10" fmla="*/ 12 w 326"/>
                <a:gd name="T11" fmla="*/ 131 h 131"/>
                <a:gd name="T12" fmla="*/ 16 w 326"/>
                <a:gd name="T13" fmla="*/ 130 h 131"/>
                <a:gd name="T14" fmla="*/ 18 w 326"/>
                <a:gd name="T15" fmla="*/ 129 h 131"/>
                <a:gd name="T16" fmla="*/ 33 w 326"/>
                <a:gd name="T17" fmla="*/ 124 h 131"/>
                <a:gd name="T18" fmla="*/ 99 w 326"/>
                <a:gd name="T19" fmla="*/ 112 h 131"/>
                <a:gd name="T20" fmla="*/ 144 w 326"/>
                <a:gd name="T21" fmla="*/ 111 h 131"/>
                <a:gd name="T22" fmla="*/ 188 w 326"/>
                <a:gd name="T23" fmla="*/ 110 h 131"/>
                <a:gd name="T24" fmla="*/ 319 w 326"/>
                <a:gd name="T25" fmla="*/ 77 h 131"/>
                <a:gd name="T26" fmla="*/ 320 w 326"/>
                <a:gd name="T27" fmla="*/ 49 h 131"/>
                <a:gd name="T28" fmla="*/ 308 w 326"/>
                <a:gd name="T29" fmla="*/ 5 h 131"/>
                <a:gd name="T30" fmla="*/ 298 w 326"/>
                <a:gd name="T31" fmla="*/ 0 h 131"/>
                <a:gd name="T32" fmla="*/ 168 w 326"/>
                <a:gd name="T33" fmla="*/ 38 h 131"/>
                <a:gd name="T34" fmla="*/ 90 w 326"/>
                <a:gd name="T35" fmla="*/ 80 h 131"/>
                <a:gd name="T36" fmla="*/ 28 w 326"/>
                <a:gd name="T37" fmla="*/ 103 h 131"/>
                <a:gd name="T38" fmla="*/ 12 w 326"/>
                <a:gd name="T39" fmla="*/ 107 h 131"/>
                <a:gd name="T40" fmla="*/ 11 w 326"/>
                <a:gd name="T41" fmla="*/ 106 h 131"/>
                <a:gd name="T42" fmla="*/ 9 w 326"/>
                <a:gd name="T43" fmla="*/ 106 h 131"/>
                <a:gd name="T44" fmla="*/ 5 w 326"/>
                <a:gd name="T45" fmla="*/ 107 h 131"/>
                <a:gd name="T46" fmla="*/ 3 w 326"/>
                <a:gd name="T47" fmla="*/ 109 h 131"/>
                <a:gd name="T48" fmla="*/ 1 w 326"/>
                <a:gd name="T49" fmla="*/ 110 h 131"/>
                <a:gd name="T50" fmla="*/ 0 w 326"/>
                <a:gd name="T51" fmla="*/ 113 h 131"/>
                <a:gd name="T52" fmla="*/ 211 w 326"/>
                <a:gd name="T53" fmla="*/ 46 h 131"/>
                <a:gd name="T54" fmla="*/ 276 w 326"/>
                <a:gd name="T55" fmla="*/ 21 h 131"/>
                <a:gd name="T56" fmla="*/ 283 w 326"/>
                <a:gd name="T57" fmla="*/ 25 h 131"/>
                <a:gd name="T58" fmla="*/ 293 w 326"/>
                <a:gd name="T59" fmla="*/ 64 h 131"/>
                <a:gd name="T60" fmla="*/ 257 w 326"/>
                <a:gd name="T61" fmla="*/ 79 h 131"/>
                <a:gd name="T62" fmla="*/ 222 w 326"/>
                <a:gd name="T63" fmla="*/ 83 h 131"/>
                <a:gd name="T64" fmla="*/ 211 w 326"/>
                <a:gd name="T65" fmla="*/ 4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6" h="131">
                  <a:moveTo>
                    <a:pt x="1" y="117"/>
                  </a:moveTo>
                  <a:cubicBezTo>
                    <a:pt x="1" y="119"/>
                    <a:pt x="2" y="123"/>
                    <a:pt x="3" y="125"/>
                  </a:cubicBezTo>
                  <a:cubicBezTo>
                    <a:pt x="3" y="127"/>
                    <a:pt x="4" y="129"/>
                    <a:pt x="4" y="129"/>
                  </a:cubicBezTo>
                  <a:cubicBezTo>
                    <a:pt x="4" y="130"/>
                    <a:pt x="5" y="130"/>
                    <a:pt x="5" y="131"/>
                  </a:cubicBezTo>
                  <a:cubicBezTo>
                    <a:pt x="5" y="131"/>
                    <a:pt x="6" y="131"/>
                    <a:pt x="7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1"/>
                    <a:pt x="8" y="131"/>
                    <a:pt x="8" y="131"/>
                  </a:cubicBezTo>
                  <a:cubicBezTo>
                    <a:pt x="8" y="131"/>
                    <a:pt x="9" y="131"/>
                    <a:pt x="9" y="131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9" y="131"/>
                    <a:pt x="10" y="131"/>
                    <a:pt x="10" y="131"/>
                  </a:cubicBezTo>
                  <a:cubicBezTo>
                    <a:pt x="10" y="131"/>
                    <a:pt x="11" y="131"/>
                    <a:pt x="11" y="131"/>
                  </a:cubicBezTo>
                  <a:cubicBezTo>
                    <a:pt x="11" y="131"/>
                    <a:pt x="12" y="131"/>
                    <a:pt x="12" y="131"/>
                  </a:cubicBezTo>
                  <a:cubicBezTo>
                    <a:pt x="12" y="131"/>
                    <a:pt x="13" y="131"/>
                    <a:pt x="14" y="131"/>
                  </a:cubicBezTo>
                  <a:cubicBezTo>
                    <a:pt x="14" y="131"/>
                    <a:pt x="15" y="131"/>
                    <a:pt x="16" y="130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7" y="129"/>
                    <a:pt x="18" y="129"/>
                    <a:pt x="18" y="129"/>
                  </a:cubicBezTo>
                  <a:cubicBezTo>
                    <a:pt x="18" y="128"/>
                    <a:pt x="18" y="128"/>
                    <a:pt x="19" y="128"/>
                  </a:cubicBezTo>
                  <a:cubicBezTo>
                    <a:pt x="19" y="128"/>
                    <a:pt x="26" y="126"/>
                    <a:pt x="33" y="124"/>
                  </a:cubicBezTo>
                  <a:cubicBezTo>
                    <a:pt x="41" y="122"/>
                    <a:pt x="55" y="119"/>
                    <a:pt x="64" y="117"/>
                  </a:cubicBezTo>
                  <a:cubicBezTo>
                    <a:pt x="73" y="115"/>
                    <a:pt x="89" y="113"/>
                    <a:pt x="99" y="112"/>
                  </a:cubicBezTo>
                  <a:cubicBezTo>
                    <a:pt x="108" y="112"/>
                    <a:pt x="126" y="111"/>
                    <a:pt x="140" y="111"/>
                  </a:cubicBezTo>
                  <a:cubicBezTo>
                    <a:pt x="141" y="111"/>
                    <a:pt x="143" y="111"/>
                    <a:pt x="144" y="111"/>
                  </a:cubicBezTo>
                  <a:cubicBezTo>
                    <a:pt x="145" y="111"/>
                    <a:pt x="146" y="111"/>
                    <a:pt x="147" y="111"/>
                  </a:cubicBezTo>
                  <a:cubicBezTo>
                    <a:pt x="162" y="111"/>
                    <a:pt x="179" y="111"/>
                    <a:pt x="188" y="110"/>
                  </a:cubicBezTo>
                  <a:cubicBezTo>
                    <a:pt x="197" y="109"/>
                    <a:pt x="228" y="102"/>
                    <a:pt x="257" y="94"/>
                  </a:cubicBezTo>
                  <a:cubicBezTo>
                    <a:pt x="287" y="86"/>
                    <a:pt x="314" y="78"/>
                    <a:pt x="319" y="77"/>
                  </a:cubicBezTo>
                  <a:cubicBezTo>
                    <a:pt x="323" y="76"/>
                    <a:pt x="326" y="72"/>
                    <a:pt x="325" y="68"/>
                  </a:cubicBezTo>
                  <a:cubicBezTo>
                    <a:pt x="324" y="64"/>
                    <a:pt x="322" y="55"/>
                    <a:pt x="320" y="49"/>
                  </a:cubicBezTo>
                  <a:cubicBezTo>
                    <a:pt x="318" y="42"/>
                    <a:pt x="315" y="31"/>
                    <a:pt x="313" y="25"/>
                  </a:cubicBezTo>
                  <a:cubicBezTo>
                    <a:pt x="312" y="18"/>
                    <a:pt x="309" y="9"/>
                    <a:pt x="308" y="5"/>
                  </a:cubicBezTo>
                  <a:cubicBezTo>
                    <a:pt x="307" y="2"/>
                    <a:pt x="304" y="0"/>
                    <a:pt x="301" y="0"/>
                  </a:cubicBezTo>
                  <a:cubicBezTo>
                    <a:pt x="300" y="0"/>
                    <a:pt x="299" y="0"/>
                    <a:pt x="298" y="0"/>
                  </a:cubicBezTo>
                  <a:cubicBezTo>
                    <a:pt x="294" y="2"/>
                    <a:pt x="266" y="9"/>
                    <a:pt x="237" y="17"/>
                  </a:cubicBezTo>
                  <a:cubicBezTo>
                    <a:pt x="207" y="25"/>
                    <a:pt x="177" y="34"/>
                    <a:pt x="168" y="38"/>
                  </a:cubicBezTo>
                  <a:cubicBezTo>
                    <a:pt x="160" y="41"/>
                    <a:pt x="143" y="51"/>
                    <a:pt x="130" y="58"/>
                  </a:cubicBezTo>
                  <a:cubicBezTo>
                    <a:pt x="117" y="66"/>
                    <a:pt x="99" y="76"/>
                    <a:pt x="90" y="80"/>
                  </a:cubicBezTo>
                  <a:cubicBezTo>
                    <a:pt x="81" y="85"/>
                    <a:pt x="67" y="91"/>
                    <a:pt x="58" y="94"/>
                  </a:cubicBezTo>
                  <a:cubicBezTo>
                    <a:pt x="49" y="97"/>
                    <a:pt x="35" y="101"/>
                    <a:pt x="28" y="103"/>
                  </a:cubicBezTo>
                  <a:cubicBezTo>
                    <a:pt x="20" y="105"/>
                    <a:pt x="14" y="106"/>
                    <a:pt x="13" y="106"/>
                  </a:cubicBezTo>
                  <a:cubicBezTo>
                    <a:pt x="13" y="107"/>
                    <a:pt x="13" y="107"/>
                    <a:pt x="12" y="107"/>
                  </a:cubicBezTo>
                  <a:cubicBezTo>
                    <a:pt x="12" y="107"/>
                    <a:pt x="12" y="106"/>
                    <a:pt x="12" y="106"/>
                  </a:cubicBezTo>
                  <a:cubicBezTo>
                    <a:pt x="12" y="106"/>
                    <a:pt x="11" y="106"/>
                    <a:pt x="11" y="106"/>
                  </a:cubicBezTo>
                  <a:cubicBezTo>
                    <a:pt x="11" y="106"/>
                    <a:pt x="11" y="106"/>
                    <a:pt x="10" y="106"/>
                  </a:cubicBezTo>
                  <a:cubicBezTo>
                    <a:pt x="10" y="106"/>
                    <a:pt x="10" y="106"/>
                    <a:pt x="9" y="106"/>
                  </a:cubicBezTo>
                  <a:cubicBezTo>
                    <a:pt x="9" y="106"/>
                    <a:pt x="8" y="106"/>
                    <a:pt x="7" y="106"/>
                  </a:cubicBezTo>
                  <a:cubicBezTo>
                    <a:pt x="7" y="107"/>
                    <a:pt x="6" y="107"/>
                    <a:pt x="5" y="107"/>
                  </a:cubicBezTo>
                  <a:cubicBezTo>
                    <a:pt x="5" y="107"/>
                    <a:pt x="4" y="108"/>
                    <a:pt x="4" y="108"/>
                  </a:cubicBezTo>
                  <a:cubicBezTo>
                    <a:pt x="4" y="109"/>
                    <a:pt x="3" y="109"/>
                    <a:pt x="3" y="109"/>
                  </a:cubicBezTo>
                  <a:cubicBezTo>
                    <a:pt x="3" y="109"/>
                    <a:pt x="3" y="109"/>
                    <a:pt x="2" y="109"/>
                  </a:cubicBezTo>
                  <a:cubicBezTo>
                    <a:pt x="2" y="109"/>
                    <a:pt x="2" y="110"/>
                    <a:pt x="1" y="110"/>
                  </a:cubicBezTo>
                  <a:cubicBezTo>
                    <a:pt x="1" y="110"/>
                    <a:pt x="0" y="111"/>
                    <a:pt x="0" y="111"/>
                  </a:cubicBezTo>
                  <a:cubicBezTo>
                    <a:pt x="0" y="111"/>
                    <a:pt x="0" y="112"/>
                    <a:pt x="0" y="113"/>
                  </a:cubicBezTo>
                  <a:cubicBezTo>
                    <a:pt x="0" y="113"/>
                    <a:pt x="0" y="115"/>
                    <a:pt x="1" y="117"/>
                  </a:cubicBezTo>
                  <a:close/>
                  <a:moveTo>
                    <a:pt x="211" y="46"/>
                  </a:moveTo>
                  <a:cubicBezTo>
                    <a:pt x="214" y="41"/>
                    <a:pt x="228" y="34"/>
                    <a:pt x="243" y="30"/>
                  </a:cubicBezTo>
                  <a:cubicBezTo>
                    <a:pt x="258" y="26"/>
                    <a:pt x="273" y="22"/>
                    <a:pt x="276" y="21"/>
                  </a:cubicBezTo>
                  <a:cubicBezTo>
                    <a:pt x="276" y="21"/>
                    <a:pt x="277" y="21"/>
                    <a:pt x="277" y="21"/>
                  </a:cubicBezTo>
                  <a:cubicBezTo>
                    <a:pt x="280" y="21"/>
                    <a:pt x="282" y="23"/>
                    <a:pt x="283" y="25"/>
                  </a:cubicBezTo>
                  <a:cubicBezTo>
                    <a:pt x="283" y="28"/>
                    <a:pt x="286" y="37"/>
                    <a:pt x="288" y="45"/>
                  </a:cubicBezTo>
                  <a:cubicBezTo>
                    <a:pt x="290" y="53"/>
                    <a:pt x="292" y="61"/>
                    <a:pt x="293" y="64"/>
                  </a:cubicBezTo>
                  <a:cubicBezTo>
                    <a:pt x="294" y="67"/>
                    <a:pt x="292" y="70"/>
                    <a:pt x="289" y="71"/>
                  </a:cubicBezTo>
                  <a:cubicBezTo>
                    <a:pt x="286" y="71"/>
                    <a:pt x="271" y="75"/>
                    <a:pt x="257" y="79"/>
                  </a:cubicBezTo>
                  <a:cubicBezTo>
                    <a:pt x="247" y="82"/>
                    <a:pt x="236" y="83"/>
                    <a:pt x="228" y="83"/>
                  </a:cubicBezTo>
                  <a:cubicBezTo>
                    <a:pt x="225" y="83"/>
                    <a:pt x="223" y="83"/>
                    <a:pt x="222" y="83"/>
                  </a:cubicBezTo>
                  <a:cubicBezTo>
                    <a:pt x="217" y="81"/>
                    <a:pt x="211" y="74"/>
                    <a:pt x="209" y="67"/>
                  </a:cubicBezTo>
                  <a:cubicBezTo>
                    <a:pt x="207" y="60"/>
                    <a:pt x="208" y="51"/>
                    <a:pt x="211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657"/>
            <p:cNvSpPr>
              <a:spLocks noEditPoints="1"/>
            </p:cNvSpPr>
            <p:nvPr/>
          </p:nvSpPr>
          <p:spPr bwMode="auto">
            <a:xfrm>
              <a:off x="6780915" y="2356139"/>
              <a:ext cx="291651" cy="441941"/>
            </a:xfrm>
            <a:custGeom>
              <a:avLst/>
              <a:gdLst>
                <a:gd name="T0" fmla="*/ 104 w 122"/>
                <a:gd name="T1" fmla="*/ 171 h 185"/>
                <a:gd name="T2" fmla="*/ 122 w 122"/>
                <a:gd name="T3" fmla="*/ 165 h 185"/>
                <a:gd name="T4" fmla="*/ 115 w 122"/>
                <a:gd name="T5" fmla="*/ 164 h 185"/>
                <a:gd name="T6" fmla="*/ 109 w 122"/>
                <a:gd name="T7" fmla="*/ 164 h 185"/>
                <a:gd name="T8" fmla="*/ 107 w 122"/>
                <a:gd name="T9" fmla="*/ 164 h 185"/>
                <a:gd name="T10" fmla="*/ 90 w 122"/>
                <a:gd name="T11" fmla="*/ 161 h 185"/>
                <a:gd name="T12" fmla="*/ 75 w 122"/>
                <a:gd name="T13" fmla="*/ 127 h 185"/>
                <a:gd name="T14" fmla="*/ 77 w 122"/>
                <a:gd name="T15" fmla="*/ 90 h 185"/>
                <a:gd name="T16" fmla="*/ 93 w 122"/>
                <a:gd name="T17" fmla="*/ 68 h 185"/>
                <a:gd name="T18" fmla="*/ 100 w 122"/>
                <a:gd name="T19" fmla="*/ 41 h 185"/>
                <a:gd name="T20" fmla="*/ 90 w 122"/>
                <a:gd name="T21" fmla="*/ 14 h 185"/>
                <a:gd name="T22" fmla="*/ 79 w 122"/>
                <a:gd name="T23" fmla="*/ 0 h 185"/>
                <a:gd name="T24" fmla="*/ 78 w 122"/>
                <a:gd name="T25" fmla="*/ 0 h 185"/>
                <a:gd name="T26" fmla="*/ 59 w 122"/>
                <a:gd name="T27" fmla="*/ 4 h 185"/>
                <a:gd name="T28" fmla="*/ 23 w 122"/>
                <a:gd name="T29" fmla="*/ 14 h 185"/>
                <a:gd name="T30" fmla="*/ 3 w 122"/>
                <a:gd name="T31" fmla="*/ 20 h 185"/>
                <a:gd name="T32" fmla="*/ 1 w 122"/>
                <a:gd name="T33" fmla="*/ 38 h 185"/>
                <a:gd name="T34" fmla="*/ 5 w 122"/>
                <a:gd name="T35" fmla="*/ 66 h 185"/>
                <a:gd name="T36" fmla="*/ 24 w 122"/>
                <a:gd name="T37" fmla="*/ 86 h 185"/>
                <a:gd name="T38" fmla="*/ 50 w 122"/>
                <a:gd name="T39" fmla="*/ 97 h 185"/>
                <a:gd name="T40" fmla="*/ 69 w 122"/>
                <a:gd name="T41" fmla="*/ 128 h 185"/>
                <a:gd name="T42" fmla="*/ 74 w 122"/>
                <a:gd name="T43" fmla="*/ 165 h 185"/>
                <a:gd name="T44" fmla="*/ 59 w 122"/>
                <a:gd name="T45" fmla="*/ 177 h 185"/>
                <a:gd name="T46" fmla="*/ 48 w 122"/>
                <a:gd name="T47" fmla="*/ 184 h 185"/>
                <a:gd name="T48" fmla="*/ 49 w 122"/>
                <a:gd name="T49" fmla="*/ 185 h 185"/>
                <a:gd name="T50" fmla="*/ 67 w 122"/>
                <a:gd name="T51" fmla="*/ 181 h 185"/>
                <a:gd name="T52" fmla="*/ 104 w 122"/>
                <a:gd name="T53" fmla="*/ 171 h 185"/>
                <a:gd name="T54" fmla="*/ 67 w 122"/>
                <a:gd name="T55" fmla="*/ 86 h 185"/>
                <a:gd name="T56" fmla="*/ 57 w 122"/>
                <a:gd name="T57" fmla="*/ 89 h 185"/>
                <a:gd name="T58" fmla="*/ 55 w 122"/>
                <a:gd name="T59" fmla="*/ 89 h 185"/>
                <a:gd name="T60" fmla="*/ 45 w 122"/>
                <a:gd name="T61" fmla="*/ 88 h 185"/>
                <a:gd name="T62" fmla="*/ 26 w 122"/>
                <a:gd name="T63" fmla="*/ 79 h 185"/>
                <a:gd name="T64" fmla="*/ 9 w 122"/>
                <a:gd name="T65" fmla="*/ 63 h 185"/>
                <a:gd name="T66" fmla="*/ 5 w 122"/>
                <a:gd name="T67" fmla="*/ 40 h 185"/>
                <a:gd name="T68" fmla="*/ 6 w 122"/>
                <a:gd name="T69" fmla="*/ 26 h 185"/>
                <a:gd name="T70" fmla="*/ 25 w 122"/>
                <a:gd name="T71" fmla="*/ 20 h 185"/>
                <a:gd name="T72" fmla="*/ 60 w 122"/>
                <a:gd name="T73" fmla="*/ 10 h 185"/>
                <a:gd name="T74" fmla="*/ 79 w 122"/>
                <a:gd name="T75" fmla="*/ 6 h 185"/>
                <a:gd name="T76" fmla="*/ 79 w 122"/>
                <a:gd name="T77" fmla="*/ 6 h 185"/>
                <a:gd name="T78" fmla="*/ 88 w 122"/>
                <a:gd name="T79" fmla="*/ 18 h 185"/>
                <a:gd name="T80" fmla="*/ 95 w 122"/>
                <a:gd name="T81" fmla="*/ 40 h 185"/>
                <a:gd name="T82" fmla="*/ 89 w 122"/>
                <a:gd name="T83" fmla="*/ 63 h 185"/>
                <a:gd name="T84" fmla="*/ 76 w 122"/>
                <a:gd name="T85" fmla="*/ 79 h 185"/>
                <a:gd name="T86" fmla="*/ 67 w 122"/>
                <a:gd name="T87" fmla="*/ 8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2" h="185">
                  <a:moveTo>
                    <a:pt x="104" y="171"/>
                  </a:moveTo>
                  <a:cubicBezTo>
                    <a:pt x="114" y="168"/>
                    <a:pt x="122" y="165"/>
                    <a:pt x="122" y="165"/>
                  </a:cubicBezTo>
                  <a:cubicBezTo>
                    <a:pt x="122" y="164"/>
                    <a:pt x="119" y="164"/>
                    <a:pt x="115" y="164"/>
                  </a:cubicBezTo>
                  <a:cubicBezTo>
                    <a:pt x="113" y="164"/>
                    <a:pt x="111" y="164"/>
                    <a:pt x="109" y="164"/>
                  </a:cubicBezTo>
                  <a:cubicBezTo>
                    <a:pt x="109" y="164"/>
                    <a:pt x="108" y="164"/>
                    <a:pt x="107" y="164"/>
                  </a:cubicBezTo>
                  <a:cubicBezTo>
                    <a:pt x="101" y="164"/>
                    <a:pt x="93" y="162"/>
                    <a:pt x="90" y="161"/>
                  </a:cubicBezTo>
                  <a:cubicBezTo>
                    <a:pt x="86" y="158"/>
                    <a:pt x="80" y="143"/>
                    <a:pt x="75" y="127"/>
                  </a:cubicBezTo>
                  <a:cubicBezTo>
                    <a:pt x="71" y="110"/>
                    <a:pt x="72" y="94"/>
                    <a:pt x="77" y="90"/>
                  </a:cubicBezTo>
                  <a:cubicBezTo>
                    <a:pt x="81" y="86"/>
                    <a:pt x="89" y="76"/>
                    <a:pt x="93" y="68"/>
                  </a:cubicBezTo>
                  <a:cubicBezTo>
                    <a:pt x="98" y="60"/>
                    <a:pt x="101" y="48"/>
                    <a:pt x="100" y="41"/>
                  </a:cubicBezTo>
                  <a:cubicBezTo>
                    <a:pt x="99" y="34"/>
                    <a:pt x="95" y="22"/>
                    <a:pt x="90" y="14"/>
                  </a:cubicBezTo>
                  <a:cubicBezTo>
                    <a:pt x="85" y="7"/>
                    <a:pt x="80" y="1"/>
                    <a:pt x="79" y="0"/>
                  </a:cubicBezTo>
                  <a:cubicBezTo>
                    <a:pt x="79" y="0"/>
                    <a:pt x="78" y="0"/>
                    <a:pt x="78" y="0"/>
                  </a:cubicBezTo>
                  <a:cubicBezTo>
                    <a:pt x="76" y="0"/>
                    <a:pt x="68" y="2"/>
                    <a:pt x="59" y="4"/>
                  </a:cubicBezTo>
                  <a:cubicBezTo>
                    <a:pt x="49" y="7"/>
                    <a:pt x="33" y="11"/>
                    <a:pt x="23" y="14"/>
                  </a:cubicBezTo>
                  <a:cubicBezTo>
                    <a:pt x="13" y="17"/>
                    <a:pt x="4" y="20"/>
                    <a:pt x="3" y="20"/>
                  </a:cubicBezTo>
                  <a:cubicBezTo>
                    <a:pt x="3" y="21"/>
                    <a:pt x="1" y="29"/>
                    <a:pt x="1" y="38"/>
                  </a:cubicBezTo>
                  <a:cubicBezTo>
                    <a:pt x="0" y="47"/>
                    <a:pt x="2" y="60"/>
                    <a:pt x="5" y="66"/>
                  </a:cubicBezTo>
                  <a:cubicBezTo>
                    <a:pt x="8" y="72"/>
                    <a:pt x="17" y="82"/>
                    <a:pt x="24" y="86"/>
                  </a:cubicBezTo>
                  <a:cubicBezTo>
                    <a:pt x="32" y="91"/>
                    <a:pt x="44" y="96"/>
                    <a:pt x="50" y="97"/>
                  </a:cubicBezTo>
                  <a:cubicBezTo>
                    <a:pt x="56" y="98"/>
                    <a:pt x="65" y="112"/>
                    <a:pt x="69" y="128"/>
                  </a:cubicBezTo>
                  <a:cubicBezTo>
                    <a:pt x="74" y="145"/>
                    <a:pt x="76" y="161"/>
                    <a:pt x="74" y="165"/>
                  </a:cubicBezTo>
                  <a:cubicBezTo>
                    <a:pt x="71" y="169"/>
                    <a:pt x="65" y="174"/>
                    <a:pt x="59" y="177"/>
                  </a:cubicBezTo>
                  <a:cubicBezTo>
                    <a:pt x="52" y="180"/>
                    <a:pt x="48" y="184"/>
                    <a:pt x="48" y="184"/>
                  </a:cubicBezTo>
                  <a:cubicBezTo>
                    <a:pt x="48" y="185"/>
                    <a:pt x="48" y="185"/>
                    <a:pt x="49" y="185"/>
                  </a:cubicBezTo>
                  <a:cubicBezTo>
                    <a:pt x="51" y="185"/>
                    <a:pt x="58" y="183"/>
                    <a:pt x="67" y="181"/>
                  </a:cubicBezTo>
                  <a:cubicBezTo>
                    <a:pt x="77" y="178"/>
                    <a:pt x="94" y="174"/>
                    <a:pt x="104" y="171"/>
                  </a:cubicBezTo>
                  <a:close/>
                  <a:moveTo>
                    <a:pt x="67" y="86"/>
                  </a:moveTo>
                  <a:cubicBezTo>
                    <a:pt x="64" y="87"/>
                    <a:pt x="60" y="88"/>
                    <a:pt x="57" y="89"/>
                  </a:cubicBezTo>
                  <a:cubicBezTo>
                    <a:pt x="56" y="89"/>
                    <a:pt x="56" y="89"/>
                    <a:pt x="55" y="89"/>
                  </a:cubicBezTo>
                  <a:cubicBezTo>
                    <a:pt x="52" y="89"/>
                    <a:pt x="48" y="88"/>
                    <a:pt x="45" y="88"/>
                  </a:cubicBezTo>
                  <a:cubicBezTo>
                    <a:pt x="41" y="87"/>
                    <a:pt x="33" y="83"/>
                    <a:pt x="26" y="79"/>
                  </a:cubicBezTo>
                  <a:cubicBezTo>
                    <a:pt x="19" y="76"/>
                    <a:pt x="11" y="68"/>
                    <a:pt x="9" y="63"/>
                  </a:cubicBezTo>
                  <a:cubicBezTo>
                    <a:pt x="6" y="58"/>
                    <a:pt x="4" y="47"/>
                    <a:pt x="5" y="40"/>
                  </a:cubicBezTo>
                  <a:cubicBezTo>
                    <a:pt x="5" y="33"/>
                    <a:pt x="5" y="26"/>
                    <a:pt x="6" y="26"/>
                  </a:cubicBezTo>
                  <a:cubicBezTo>
                    <a:pt x="7" y="25"/>
                    <a:pt x="15" y="22"/>
                    <a:pt x="25" y="20"/>
                  </a:cubicBezTo>
                  <a:cubicBezTo>
                    <a:pt x="34" y="17"/>
                    <a:pt x="50" y="13"/>
                    <a:pt x="60" y="10"/>
                  </a:cubicBezTo>
                  <a:cubicBezTo>
                    <a:pt x="69" y="8"/>
                    <a:pt x="77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0" y="6"/>
                    <a:pt x="84" y="12"/>
                    <a:pt x="88" y="18"/>
                  </a:cubicBezTo>
                  <a:cubicBezTo>
                    <a:pt x="91" y="24"/>
                    <a:pt x="95" y="34"/>
                    <a:pt x="95" y="40"/>
                  </a:cubicBezTo>
                  <a:cubicBezTo>
                    <a:pt x="96" y="46"/>
                    <a:pt x="93" y="56"/>
                    <a:pt x="89" y="63"/>
                  </a:cubicBezTo>
                  <a:cubicBezTo>
                    <a:pt x="84" y="69"/>
                    <a:pt x="79" y="77"/>
                    <a:pt x="76" y="79"/>
                  </a:cubicBezTo>
                  <a:cubicBezTo>
                    <a:pt x="73" y="82"/>
                    <a:pt x="69" y="85"/>
                    <a:pt x="67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10677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8000" y="4562475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</a:rPr>
              <a:t>模板网   </a:t>
            </a:r>
            <a:r>
              <a:rPr lang="en-US" altLang="zh-CN" dirty="0" smtClean="0">
                <a:solidFill>
                  <a:srgbClr val="FF0000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</a:rPr>
              <a:t>授权发布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26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</Words>
  <Application>Microsoft Office PowerPoint</Application>
  <PresentationFormat>宽屏</PresentationFormat>
  <Paragraphs>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YANGS</cp:lastModifiedBy>
  <cp:revision>6</cp:revision>
  <dcterms:created xsi:type="dcterms:W3CDTF">2018-07-19T14:56:30Z</dcterms:created>
  <dcterms:modified xsi:type="dcterms:W3CDTF">2018-07-19T15:09:14Z</dcterms:modified>
</cp:coreProperties>
</file>