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70" r:id="rId14"/>
    <p:sldId id="271"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E2B9870-528B-441F-865B-7496283CDFEE}">
          <p14:sldIdLst>
            <p14:sldId id="256"/>
            <p14:sldId id="257"/>
            <p14:sldId id="258"/>
            <p14:sldId id="259"/>
            <p14:sldId id="260"/>
            <p14:sldId id="261"/>
            <p14:sldId id="262"/>
            <p14:sldId id="263"/>
            <p14:sldId id="264"/>
            <p14:sldId id="266"/>
          </p14:sldIdLst>
        </p14:section>
        <p14:section name="设计规范" id="{EFB4C883-7010-49A2-B10D-28BDD6B3290C}">
          <p14:sldIdLst>
            <p14:sldId id="267"/>
            <p14:sldId id="268"/>
            <p14:sldId id="270"/>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E500"/>
    <a:srgbClr val="008AB4"/>
    <a:srgbClr val="CD0159"/>
    <a:srgbClr val="151F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90"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9DF443F6-9DBC-474F-8EBC-B689176B41AF}"/>
              </a:ext>
            </a:extLst>
          </p:cNvPr>
          <p:cNvGrpSpPr/>
          <p:nvPr userDrawn="1"/>
        </p:nvGrpSpPr>
        <p:grpSpPr>
          <a:xfrm>
            <a:off x="0" y="1660525"/>
            <a:ext cx="12192000" cy="3536950"/>
            <a:chOff x="0" y="1660525"/>
            <a:chExt cx="12192000" cy="3536950"/>
          </a:xfrm>
        </p:grpSpPr>
        <p:pic>
          <p:nvPicPr>
            <p:cNvPr id="8" name="图片 7">
              <a:extLst>
                <a:ext uri="{FF2B5EF4-FFF2-40B4-BE49-F238E27FC236}">
                  <a16:creationId xmlns:a16="http://schemas.microsoft.com/office/drawing/2014/main" xmlns="" id="{27C3792A-C28B-4CE0-8124-19984FD6421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60525"/>
              <a:ext cx="12192000" cy="3536950"/>
            </a:xfrm>
            <a:prstGeom prst="rect">
              <a:avLst/>
            </a:prstGeom>
          </p:spPr>
        </p:pic>
        <p:sp>
          <p:nvSpPr>
            <p:cNvPr id="9" name="文本框 8">
              <a:extLst>
                <a:ext uri="{FF2B5EF4-FFF2-40B4-BE49-F238E27FC236}">
                  <a16:creationId xmlns:a16="http://schemas.microsoft.com/office/drawing/2014/main" xmlns="" id="{B88E40EF-BA3E-4A47-89D6-9802F5B45683}"/>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211723833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403817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毛巾, 物体, 桌布&#10;&#10;已生成高可信度的说明">
            <a:extLst>
              <a:ext uri="{FF2B5EF4-FFF2-40B4-BE49-F238E27FC236}">
                <a16:creationId xmlns:a16="http://schemas.microsoft.com/office/drawing/2014/main" xmlns="" id="{41ED2C8E-F242-4AF6-B2A6-D95338EDAF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4D50646A-9DAE-4004-9748-1D583A8FBED6}"/>
              </a:ext>
            </a:extLst>
          </p:cNvPr>
          <p:cNvSpPr txBox="1"/>
          <p:nvPr/>
        </p:nvSpPr>
        <p:spPr>
          <a:xfrm>
            <a:off x="2022089" y="2452259"/>
            <a:ext cx="8147822" cy="707886"/>
          </a:xfrm>
          <a:prstGeom prst="rect">
            <a:avLst/>
          </a:prstGeom>
          <a:noFill/>
        </p:spPr>
        <p:txBody>
          <a:bodyPr wrap="square" rtlCol="0">
            <a:spAutoFit/>
          </a:bodyPr>
          <a:lstStyle/>
          <a:p>
            <a:pPr algn="dist"/>
            <a:r>
              <a:rPr lang="en-US" altLang="zh-CN" sz="4000" b="1">
                <a:solidFill>
                  <a:schemeClr val="bg1"/>
                </a:solidFill>
                <a:effectLst>
                  <a:outerShdw blurRad="38100" dist="38100" dir="2700000" algn="tl">
                    <a:srgbClr val="000000">
                      <a:alpha val="43137"/>
                    </a:srgbClr>
                  </a:outerShdw>
                </a:effectLst>
                <a:latin typeface="BEYNO" panose="02000503000000000000" pitchFamily="2" charset="0"/>
              </a:rPr>
              <a:t>POWER YOUR POINT</a:t>
            </a:r>
            <a:endParaRPr lang="zh-CN" altLang="en-US" sz="4000" b="1">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5" name="文本框 4">
            <a:extLst>
              <a:ext uri="{FF2B5EF4-FFF2-40B4-BE49-F238E27FC236}">
                <a16:creationId xmlns:a16="http://schemas.microsoft.com/office/drawing/2014/main" xmlns="" id="{15C929EF-5351-4CEE-B2F9-3878D710E160}"/>
              </a:ext>
            </a:extLst>
          </p:cNvPr>
          <p:cNvSpPr txBox="1"/>
          <p:nvPr/>
        </p:nvSpPr>
        <p:spPr>
          <a:xfrm>
            <a:off x="3314700" y="3624878"/>
            <a:ext cx="5562600" cy="338554"/>
          </a:xfrm>
          <a:prstGeom prst="rect">
            <a:avLst/>
          </a:prstGeom>
          <a:noFill/>
        </p:spPr>
        <p:txBody>
          <a:bodyPr wrap="square" rtlCol="0">
            <a:spAutoFit/>
          </a:bodyPr>
          <a:lstStyle/>
          <a:p>
            <a:pPr algn="dist"/>
            <a:r>
              <a:rPr lang="en-US" altLang="zh-CN" sz="1600" b="1">
                <a:solidFill>
                  <a:schemeClr val="bg1"/>
                </a:solidFill>
                <a:effectLst>
                  <a:outerShdw blurRad="38100" dist="38100" dir="2700000" algn="tl">
                    <a:srgbClr val="000000">
                      <a:alpha val="43137"/>
                    </a:srgbClr>
                  </a:outerShdw>
                </a:effectLst>
                <a:latin typeface="BEYNO" panose="02000503000000000000" pitchFamily="2" charset="0"/>
              </a:rPr>
              <a:t>SUPPORTERS SAY</a:t>
            </a:r>
            <a:endParaRPr lang="zh-CN" altLang="en-US" sz="1600" b="1">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6" name="文本框 5">
            <a:extLst>
              <a:ext uri="{FF2B5EF4-FFF2-40B4-BE49-F238E27FC236}">
                <a16:creationId xmlns:a16="http://schemas.microsoft.com/office/drawing/2014/main" xmlns="" id="{798F0564-BF3D-4BA1-8ADB-5C8AA503DBCD}"/>
              </a:ext>
            </a:extLst>
          </p:cNvPr>
          <p:cNvSpPr txBox="1"/>
          <p:nvPr/>
        </p:nvSpPr>
        <p:spPr>
          <a:xfrm>
            <a:off x="4762500" y="4428165"/>
            <a:ext cx="2667000" cy="276999"/>
          </a:xfrm>
          <a:prstGeom prst="rect">
            <a:avLst/>
          </a:prstGeom>
          <a:noFill/>
        </p:spPr>
        <p:txBody>
          <a:bodyPr wrap="square" rtlCol="0">
            <a:spAutoFit/>
          </a:bodyPr>
          <a:lstStyle/>
          <a:p>
            <a:pPr algn="dist"/>
            <a:r>
              <a:rPr lang="en-US" altLang="zh-CN" sz="1200" b="1">
                <a:solidFill>
                  <a:schemeClr val="bg1"/>
                </a:solidFill>
                <a:effectLst>
                  <a:outerShdw blurRad="38100" dist="38100" dir="2700000" algn="tl">
                    <a:srgbClr val="000000">
                      <a:alpha val="43137"/>
                    </a:srgbClr>
                  </a:outerShdw>
                </a:effectLst>
                <a:latin typeface="BEYNO" panose="02000503000000000000" pitchFamily="2" charset="0"/>
              </a:rPr>
              <a:t>TEXT HERE</a:t>
            </a:r>
            <a:endParaRPr lang="zh-CN" altLang="en-US" sz="1200" b="1">
              <a:solidFill>
                <a:schemeClr val="bg1"/>
              </a:solidFill>
              <a:effectLst>
                <a:outerShdw blurRad="38100" dist="38100" dir="2700000" algn="tl">
                  <a:srgbClr val="000000">
                    <a:alpha val="43137"/>
                  </a:srgbClr>
                </a:outerShdw>
              </a:effectLst>
              <a:latin typeface="BEYNO" panose="02000503000000000000" pitchFamily="2" charset="0"/>
            </a:endParaRPr>
          </a:p>
        </p:txBody>
      </p:sp>
    </p:spTree>
    <p:extLst>
      <p:ext uri="{BB962C8B-B14F-4D97-AF65-F5344CB8AC3E}">
        <p14:creationId xmlns:p14="http://schemas.microsoft.com/office/powerpoint/2010/main" val="243653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毛巾, 物体, 桌布&#10;&#10;已生成高可信度的说明">
            <a:extLst>
              <a:ext uri="{FF2B5EF4-FFF2-40B4-BE49-F238E27FC236}">
                <a16:creationId xmlns:a16="http://schemas.microsoft.com/office/drawing/2014/main" xmlns="" id="{41ED2C8E-F242-4AF6-B2A6-D95338EDAF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6" name="图片 15">
            <a:extLst>
              <a:ext uri="{FF2B5EF4-FFF2-40B4-BE49-F238E27FC236}">
                <a16:creationId xmlns:a16="http://schemas.microsoft.com/office/drawing/2014/main" xmlns="" id="{C4B12C06-1ADD-4AB1-9FCA-B6AD5B47D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0200" y="190500"/>
            <a:ext cx="6477000" cy="6489700"/>
          </a:xfrm>
          <a:prstGeom prst="rect">
            <a:avLst/>
          </a:prstGeom>
          <a:effectLst>
            <a:outerShdw blurRad="190500" sx="105000" sy="105000" algn="ctr" rotWithShape="0">
              <a:prstClr val="black">
                <a:alpha val="40000"/>
              </a:prstClr>
            </a:outerShdw>
          </a:effectLst>
        </p:spPr>
      </p:pic>
      <p:pic>
        <p:nvPicPr>
          <p:cNvPr id="22" name="图片 21">
            <a:extLst>
              <a:ext uri="{FF2B5EF4-FFF2-40B4-BE49-F238E27FC236}">
                <a16:creationId xmlns:a16="http://schemas.microsoft.com/office/drawing/2014/main" xmlns="" id="{8F425444-8F54-4D28-8EB1-1ACBED47FA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3300" y="874065"/>
            <a:ext cx="5097779" cy="5109870"/>
          </a:xfrm>
          <a:prstGeom prst="rect">
            <a:avLst/>
          </a:prstGeom>
          <a:effectLst>
            <a:outerShdw blurRad="203200" sx="106000" sy="106000" algn="ctr" rotWithShape="0">
              <a:prstClr val="black">
                <a:alpha val="40000"/>
              </a:prstClr>
            </a:outerShdw>
          </a:effectLst>
        </p:spPr>
      </p:pic>
      <p:pic>
        <p:nvPicPr>
          <p:cNvPr id="30" name="图片 29">
            <a:extLst>
              <a:ext uri="{FF2B5EF4-FFF2-40B4-BE49-F238E27FC236}">
                <a16:creationId xmlns:a16="http://schemas.microsoft.com/office/drawing/2014/main" xmlns="" id="{A3C09746-2A60-47A2-85AD-FBA3BC194B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4807" y="1600199"/>
            <a:ext cx="3747144" cy="3711575"/>
          </a:xfrm>
          <a:prstGeom prst="rect">
            <a:avLst/>
          </a:prstGeom>
          <a:effectLst>
            <a:outerShdw blurRad="203200" sx="106000" sy="106000" algn="ctr" rotWithShape="0">
              <a:prstClr val="black">
                <a:alpha val="40000"/>
              </a:prstClr>
            </a:outerShdw>
          </a:effectLst>
        </p:spPr>
      </p:pic>
      <p:sp>
        <p:nvSpPr>
          <p:cNvPr id="32" name="文本框 31">
            <a:extLst>
              <a:ext uri="{FF2B5EF4-FFF2-40B4-BE49-F238E27FC236}">
                <a16:creationId xmlns:a16="http://schemas.microsoft.com/office/drawing/2014/main" xmlns="" id="{032B927C-F26B-40F2-AD56-8C8F2035AA2C}"/>
              </a:ext>
            </a:extLst>
          </p:cNvPr>
          <p:cNvSpPr txBox="1"/>
          <p:nvPr/>
        </p:nvSpPr>
        <p:spPr>
          <a:xfrm>
            <a:off x="4631689" y="1938776"/>
            <a:ext cx="2921000" cy="1618713"/>
          </a:xfrm>
          <a:prstGeom prst="rect">
            <a:avLst/>
          </a:prstGeom>
          <a:noFill/>
        </p:spPr>
        <p:txBody>
          <a:bodyPr wrap="square" rtlCol="0">
            <a:spAutoFit/>
          </a:bodyPr>
          <a:lstStyle/>
          <a:p>
            <a:pPr algn="ctr">
              <a:lnSpc>
                <a:spcPct val="150000"/>
              </a:lnSpc>
            </a:pPr>
            <a:r>
              <a:rPr lang="en-US" altLang="zh-CN" sz="2400" b="1" spc="300">
                <a:effectLst>
                  <a:outerShdw blurRad="38100" dist="38100" dir="2700000" algn="tl">
                    <a:srgbClr val="000000">
                      <a:alpha val="43137"/>
                    </a:srgbClr>
                  </a:outerShdw>
                </a:effectLst>
                <a:latin typeface="BEYNO" panose="02000503000000000000" pitchFamily="2" charset="0"/>
              </a:rPr>
              <a:t>WELCOME TO </a:t>
            </a:r>
          </a:p>
          <a:p>
            <a:pPr algn="ctr">
              <a:lnSpc>
                <a:spcPct val="150000"/>
              </a:lnSpc>
            </a:pPr>
            <a:r>
              <a:rPr lang="en-US" altLang="zh-CN" sz="2400" b="1" spc="300">
                <a:effectLst>
                  <a:outerShdw blurRad="38100" dist="38100" dir="2700000" algn="tl">
                    <a:srgbClr val="000000">
                      <a:alpha val="43137"/>
                    </a:srgbClr>
                  </a:outerShdw>
                </a:effectLst>
                <a:latin typeface="BEYNO" panose="02000503000000000000" pitchFamily="2" charset="0"/>
              </a:rPr>
              <a:t>JOIN US</a:t>
            </a:r>
            <a:endParaRPr lang="zh-CN" altLang="en-US" sz="2400" b="1" spc="300">
              <a:effectLst>
                <a:outerShdw blurRad="38100" dist="38100" dir="2700000" algn="tl">
                  <a:srgbClr val="000000">
                    <a:alpha val="43137"/>
                  </a:srgbClr>
                </a:outerShdw>
              </a:effectLst>
              <a:latin typeface="BEYNO" panose="02000503000000000000" pitchFamily="2" charset="0"/>
            </a:endParaRPr>
          </a:p>
        </p:txBody>
      </p:sp>
    </p:spTree>
    <p:extLst>
      <p:ext uri="{BB962C8B-B14F-4D97-AF65-F5344CB8AC3E}">
        <p14:creationId xmlns:p14="http://schemas.microsoft.com/office/powerpoint/2010/main" val="307198136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27ADEF1-8184-4214-9D6A-89E3DABF2B8D}"/>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2C6BF0CF-0B7C-4303-B310-8C4E4FC22A66}"/>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1224492"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BEYNO</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5283201" y="3107983"/>
            <a:ext cx="6416196"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 Rounded MT Bold</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t>忘吃药的晓公子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249420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94E24291-76DB-4B6E-90B4-B80FB8107DF5}"/>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130C44D6-5400-4956-A495-223EA7034CDA}"/>
              </a:ext>
            </a:extLst>
          </p:cNvPr>
          <p:cNvGrpSpPr/>
          <p:nvPr/>
        </p:nvGrpSpPr>
        <p:grpSpPr>
          <a:xfrm>
            <a:off x="0" y="0"/>
            <a:ext cx="12192000" cy="6858000"/>
            <a:chOff x="0" y="0"/>
            <a:chExt cx="12192000" cy="6858000"/>
          </a:xfrm>
        </p:grpSpPr>
        <p:pic>
          <p:nvPicPr>
            <p:cNvPr id="22" name="图片 21" descr="图片包含 领带, 戴着, 西装, 服装&#10;&#10;已生成极高可信度的说明">
              <a:extLst>
                <a:ext uri="{FF2B5EF4-FFF2-40B4-BE49-F238E27FC236}">
                  <a16:creationId xmlns:a16="http://schemas.microsoft.com/office/drawing/2014/main" xmlns="" id="{42E6379C-6929-43AA-A978-4E6DFAF4B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31" name="图片 30">
              <a:extLst>
                <a:ext uri="{FF2B5EF4-FFF2-40B4-BE49-F238E27FC236}">
                  <a16:creationId xmlns:a16="http://schemas.microsoft.com/office/drawing/2014/main" xmlns="" id="{A1723B2C-7214-4B76-A59D-AD12587311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1654" y="0"/>
              <a:ext cx="4930346" cy="6858000"/>
            </a:xfrm>
            <a:prstGeom prst="rect">
              <a:avLst/>
            </a:prstGeom>
          </p:spPr>
        </p:pic>
      </p:grpSp>
      <p:sp>
        <p:nvSpPr>
          <p:cNvPr id="23" name="文本框 22">
            <a:extLst>
              <a:ext uri="{FF2B5EF4-FFF2-40B4-BE49-F238E27FC236}">
                <a16:creationId xmlns:a16="http://schemas.microsoft.com/office/drawing/2014/main" xmlns="" id="{143F60CF-676F-4B7F-A3F0-BE9BE2723DC1}"/>
              </a:ext>
            </a:extLst>
          </p:cNvPr>
          <p:cNvSpPr txBox="1"/>
          <p:nvPr/>
        </p:nvSpPr>
        <p:spPr>
          <a:xfrm>
            <a:off x="853400" y="349540"/>
            <a:ext cx="2893100" cy="6158921"/>
          </a:xfrm>
          <a:prstGeom prst="rect">
            <a:avLst/>
          </a:prstGeom>
          <a:noFill/>
        </p:spPr>
        <p:txBody>
          <a:bodyPr vert="eaVert" wrap="square" rtlCol="0">
            <a:spAutoFit/>
          </a:bodyPr>
          <a:lstStyle/>
          <a:p>
            <a:pPr algn="ctr">
              <a:lnSpc>
                <a:spcPct val="300000"/>
              </a:lnSpc>
            </a:pPr>
            <a:r>
              <a:rPr lang="en-US" altLang="zh-CN" sz="3200" b="1" spc="600">
                <a:solidFill>
                  <a:schemeClr val="bg1"/>
                </a:solidFill>
                <a:effectLst>
                  <a:outerShdw blurRad="38100" dist="38100" dir="2700000" algn="tl">
                    <a:srgbClr val="000000">
                      <a:alpha val="43137"/>
                    </a:srgbClr>
                  </a:outerShdw>
                </a:effectLst>
                <a:latin typeface="BEYNO" panose="02000503000000000000" pitchFamily="2" charset="0"/>
              </a:rPr>
              <a:t>POWER YOUR POINT</a:t>
            </a:r>
            <a:endParaRPr lang="zh-CN" altLang="en-US" sz="3200" b="1" spc="600">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32" name="文本框 31">
            <a:extLst>
              <a:ext uri="{FF2B5EF4-FFF2-40B4-BE49-F238E27FC236}">
                <a16:creationId xmlns:a16="http://schemas.microsoft.com/office/drawing/2014/main" xmlns="" id="{80135FF2-3A4F-40E9-897D-574CC68F9CB7}"/>
              </a:ext>
            </a:extLst>
          </p:cNvPr>
          <p:cNvSpPr txBox="1"/>
          <p:nvPr/>
        </p:nvSpPr>
        <p:spPr>
          <a:xfrm>
            <a:off x="5994400" y="1735603"/>
            <a:ext cx="3007153" cy="1064715"/>
          </a:xfrm>
          <a:prstGeom prst="rect">
            <a:avLst/>
          </a:prstGeom>
          <a:noFill/>
        </p:spPr>
        <p:txBody>
          <a:bodyPr wrap="square" rtlCol="0">
            <a:spAutoFit/>
          </a:bodyPr>
          <a:lstStyle/>
          <a:p>
            <a:pPr algn="ctr">
              <a:lnSpc>
                <a:spcPct val="150000"/>
              </a:lnSpc>
            </a:pPr>
            <a:r>
              <a:rPr lang="en-US" altLang="zh-CN" sz="2400" b="1">
                <a:solidFill>
                  <a:srgbClr val="151F2E"/>
                </a:solidFill>
                <a:effectLst>
                  <a:outerShdw blurRad="38100" dist="38100" dir="2700000" algn="tl">
                    <a:srgbClr val="000000">
                      <a:alpha val="43137"/>
                    </a:srgbClr>
                  </a:outerShdw>
                </a:effectLst>
                <a:latin typeface="BEYNO" panose="02000503000000000000" pitchFamily="2" charset="0"/>
              </a:rPr>
              <a:t>OUR INFODATA</a:t>
            </a:r>
            <a:endParaRPr lang="zh-CN" altLang="en-US" sz="2400" b="1">
              <a:solidFill>
                <a:srgbClr val="151F2E"/>
              </a:solidFill>
              <a:effectLst>
                <a:outerShdw blurRad="38100" dist="38100" dir="2700000" algn="tl">
                  <a:srgbClr val="000000">
                    <a:alpha val="43137"/>
                  </a:srgbClr>
                </a:outerShdw>
              </a:effectLst>
              <a:latin typeface="BEYNO" panose="02000503000000000000" pitchFamily="2" charset="0"/>
            </a:endParaRPr>
          </a:p>
        </p:txBody>
      </p:sp>
      <p:sp>
        <p:nvSpPr>
          <p:cNvPr id="33" name="文本框 32">
            <a:extLst>
              <a:ext uri="{FF2B5EF4-FFF2-40B4-BE49-F238E27FC236}">
                <a16:creationId xmlns:a16="http://schemas.microsoft.com/office/drawing/2014/main" xmlns="" id="{071EABC6-A332-475F-A02F-58F0E888AA3E}"/>
              </a:ext>
            </a:extLst>
          </p:cNvPr>
          <p:cNvSpPr txBox="1"/>
          <p:nvPr/>
        </p:nvSpPr>
        <p:spPr>
          <a:xfrm>
            <a:off x="6858000" y="3429000"/>
            <a:ext cx="4533900" cy="1618200"/>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Tree>
    <p:extLst>
      <p:ext uri="{BB962C8B-B14F-4D97-AF65-F5344CB8AC3E}">
        <p14:creationId xmlns:p14="http://schemas.microsoft.com/office/powerpoint/2010/main" val="91094802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5D78F231-747A-4AB5-84AD-0FA666C8F2FC}"/>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F02569B0-1216-4D00-B8FF-8140B8E7AC9A}"/>
              </a:ext>
            </a:extLst>
          </p:cNvPr>
          <p:cNvGrpSpPr/>
          <p:nvPr/>
        </p:nvGrpSpPr>
        <p:grpSpPr>
          <a:xfrm>
            <a:off x="2594884" y="826573"/>
            <a:ext cx="7002233" cy="5204855"/>
            <a:chOff x="2594884" y="826573"/>
            <a:chExt cx="7002233" cy="5204855"/>
          </a:xfrm>
        </p:grpSpPr>
        <p:pic>
          <p:nvPicPr>
            <p:cNvPr id="5" name="图片 4" descr="图片包含 监视器, 物体&#10;&#10;已生成极高可信度的说明">
              <a:extLst>
                <a:ext uri="{FF2B5EF4-FFF2-40B4-BE49-F238E27FC236}">
                  <a16:creationId xmlns:a16="http://schemas.microsoft.com/office/drawing/2014/main" xmlns="" id="{7942EB32-F5A0-4DA5-8393-C89A445A8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531136" y="50264"/>
              <a:ext cx="5104327" cy="6858000"/>
            </a:xfrm>
            <a:prstGeom prst="rect">
              <a:avLst/>
            </a:prstGeom>
            <a:effectLst>
              <a:outerShdw blurRad="342900" sx="105000" sy="105000" algn="ctr" rotWithShape="0">
                <a:prstClr val="black">
                  <a:alpha val="15000"/>
                </a:prstClr>
              </a:outerShdw>
            </a:effectLst>
          </p:spPr>
        </p:pic>
        <p:pic>
          <p:nvPicPr>
            <p:cNvPr id="7" name="图片 6">
              <a:extLst>
                <a:ext uri="{FF2B5EF4-FFF2-40B4-BE49-F238E27FC236}">
                  <a16:creationId xmlns:a16="http://schemas.microsoft.com/office/drawing/2014/main" xmlns="" id="{E01B12BC-ABA5-422F-9881-AE43123B4F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4884" y="826573"/>
              <a:ext cx="7002233" cy="5204855"/>
            </a:xfrm>
            <a:prstGeom prst="rect">
              <a:avLst/>
            </a:prstGeom>
          </p:spPr>
        </p:pic>
      </p:grpSp>
      <p:sp>
        <p:nvSpPr>
          <p:cNvPr id="9" name="文本框 8">
            <a:extLst>
              <a:ext uri="{FF2B5EF4-FFF2-40B4-BE49-F238E27FC236}">
                <a16:creationId xmlns:a16="http://schemas.microsoft.com/office/drawing/2014/main" xmlns="" id="{5C661ACF-07EF-4470-B7C9-9A64EF278C8C}"/>
              </a:ext>
            </a:extLst>
          </p:cNvPr>
          <p:cNvSpPr txBox="1"/>
          <p:nvPr/>
        </p:nvSpPr>
        <p:spPr>
          <a:xfrm>
            <a:off x="3530600" y="2559013"/>
            <a:ext cx="4978400" cy="1130374"/>
          </a:xfrm>
          <a:prstGeom prst="rect">
            <a:avLst/>
          </a:prstGeom>
          <a:noFill/>
        </p:spPr>
        <p:txBody>
          <a:bodyPr wrap="square" rtlCol="0">
            <a:spAutoFit/>
          </a:bodyPr>
          <a:lstStyle/>
          <a:p>
            <a:pPr algn="dist">
              <a:lnSpc>
                <a:spcPct val="120000"/>
              </a:lnSpc>
            </a:pPr>
            <a:r>
              <a:rPr lang="en-US" altLang="zh-CN" sz="3200" b="1">
                <a:solidFill>
                  <a:schemeClr val="bg1"/>
                </a:solidFill>
                <a:effectLst>
                  <a:outerShdw blurRad="38100" dist="38100" dir="2700000" algn="tl">
                    <a:srgbClr val="000000">
                      <a:alpha val="43137"/>
                    </a:srgbClr>
                  </a:outerShdw>
                </a:effectLst>
                <a:latin typeface="BEYNO" panose="02000503000000000000" pitchFamily="2" charset="0"/>
              </a:rPr>
              <a:t>POWER YOUR POINT</a:t>
            </a:r>
            <a:endParaRPr lang="zh-CN" altLang="en-US" sz="3200" b="1">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10" name="文本框 9">
            <a:extLst>
              <a:ext uri="{FF2B5EF4-FFF2-40B4-BE49-F238E27FC236}">
                <a16:creationId xmlns:a16="http://schemas.microsoft.com/office/drawing/2014/main" xmlns="" id="{C6997C08-F1B2-4FF0-99FF-C043834EB5C5}"/>
              </a:ext>
            </a:extLst>
          </p:cNvPr>
          <p:cNvSpPr txBox="1"/>
          <p:nvPr/>
        </p:nvSpPr>
        <p:spPr>
          <a:xfrm>
            <a:off x="9956800" y="1506768"/>
            <a:ext cx="1930400" cy="3944991"/>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5A0D0D32-0299-4926-915D-3BBE0626D174}"/>
              </a:ext>
            </a:extLst>
          </p:cNvPr>
          <p:cNvSpPr txBox="1"/>
          <p:nvPr/>
        </p:nvSpPr>
        <p:spPr>
          <a:xfrm>
            <a:off x="304801" y="1456504"/>
            <a:ext cx="1930400" cy="3944991"/>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
        <p:nvSpPr>
          <p:cNvPr id="12" name="文本框 11">
            <a:extLst>
              <a:ext uri="{FF2B5EF4-FFF2-40B4-BE49-F238E27FC236}">
                <a16:creationId xmlns:a16="http://schemas.microsoft.com/office/drawing/2014/main" xmlns="" id="{441DDDB0-94EC-4191-A026-244A1D9EC39A}"/>
              </a:ext>
            </a:extLst>
          </p:cNvPr>
          <p:cNvSpPr txBox="1"/>
          <p:nvPr/>
        </p:nvSpPr>
        <p:spPr>
          <a:xfrm>
            <a:off x="4762500" y="4288465"/>
            <a:ext cx="2667000" cy="276999"/>
          </a:xfrm>
          <a:prstGeom prst="rect">
            <a:avLst/>
          </a:prstGeom>
          <a:noFill/>
        </p:spPr>
        <p:txBody>
          <a:bodyPr wrap="square" rtlCol="0">
            <a:spAutoFit/>
          </a:bodyPr>
          <a:lstStyle/>
          <a:p>
            <a:pPr algn="dist"/>
            <a:r>
              <a:rPr lang="en-US" altLang="zh-CN" sz="1200" b="1">
                <a:solidFill>
                  <a:schemeClr val="bg1"/>
                </a:solidFill>
                <a:effectLst>
                  <a:outerShdw blurRad="38100" dist="38100" dir="2700000" algn="tl">
                    <a:srgbClr val="000000">
                      <a:alpha val="43137"/>
                    </a:srgbClr>
                  </a:outerShdw>
                </a:effectLst>
                <a:latin typeface="BEYNO" panose="02000503000000000000" pitchFamily="2" charset="0"/>
              </a:rPr>
              <a:t>TEXT HERE</a:t>
            </a:r>
            <a:endParaRPr lang="zh-CN" altLang="en-US" sz="1200" b="1">
              <a:solidFill>
                <a:schemeClr val="bg1"/>
              </a:solidFill>
              <a:effectLst>
                <a:outerShdw blurRad="38100" dist="38100" dir="2700000" algn="tl">
                  <a:srgbClr val="000000">
                    <a:alpha val="43137"/>
                  </a:srgbClr>
                </a:outerShdw>
              </a:effectLst>
              <a:latin typeface="BEYNO" panose="02000503000000000000" pitchFamily="2" charset="0"/>
            </a:endParaRPr>
          </a:p>
        </p:txBody>
      </p:sp>
    </p:spTree>
    <p:extLst>
      <p:ext uri="{BB962C8B-B14F-4D97-AF65-F5344CB8AC3E}">
        <p14:creationId xmlns:p14="http://schemas.microsoft.com/office/powerpoint/2010/main" val="880001121"/>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A17C49AE-A1E4-4D8E-B716-3A26FAA4F2B6}"/>
              </a:ext>
            </a:extLst>
          </p:cNvPr>
          <p:cNvGrpSpPr/>
          <p:nvPr/>
        </p:nvGrpSpPr>
        <p:grpSpPr>
          <a:xfrm>
            <a:off x="0" y="0"/>
            <a:ext cx="12192000" cy="6858000"/>
            <a:chOff x="0" y="0"/>
            <a:chExt cx="12192000" cy="6858000"/>
          </a:xfrm>
        </p:grpSpPr>
        <p:pic>
          <p:nvPicPr>
            <p:cNvPr id="3" name="图片 2" descr="图片包含 色彩绚丽的&#10;&#10;已生成极高可信度的说明">
              <a:extLst>
                <a:ext uri="{FF2B5EF4-FFF2-40B4-BE49-F238E27FC236}">
                  <a16:creationId xmlns:a16="http://schemas.microsoft.com/office/drawing/2014/main" xmlns="" id="{78C43C87-5319-4ABA-B1DF-67FA8148BD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293" b="2845"/>
            <a:stretch/>
          </p:blipFill>
          <p:spPr>
            <a:xfrm flipH="1">
              <a:off x="5054475" y="0"/>
              <a:ext cx="7137525" cy="6858000"/>
            </a:xfrm>
            <a:prstGeom prst="rect">
              <a:avLst/>
            </a:prstGeom>
          </p:spPr>
        </p:pic>
        <p:pic>
          <p:nvPicPr>
            <p:cNvPr id="5" name="图片 4" descr="图片包含 天空, 文字&#10;&#10;已生成高可信度的说明">
              <a:extLst>
                <a:ext uri="{FF2B5EF4-FFF2-40B4-BE49-F238E27FC236}">
                  <a16:creationId xmlns:a16="http://schemas.microsoft.com/office/drawing/2014/main" xmlns="" id="{19A12ADB-DB02-49A5-A2F8-79F317D5A7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6904556" cy="6858000"/>
            </a:xfrm>
            <a:prstGeom prst="rect">
              <a:avLst/>
            </a:prstGeom>
          </p:spPr>
        </p:pic>
      </p:grpSp>
      <p:sp>
        <p:nvSpPr>
          <p:cNvPr id="7" name="文本框 6">
            <a:extLst>
              <a:ext uri="{FF2B5EF4-FFF2-40B4-BE49-F238E27FC236}">
                <a16:creationId xmlns:a16="http://schemas.microsoft.com/office/drawing/2014/main" xmlns="" id="{5FD1ED51-AC55-4C98-9327-2427973F68DB}"/>
              </a:ext>
            </a:extLst>
          </p:cNvPr>
          <p:cNvSpPr txBox="1"/>
          <p:nvPr/>
        </p:nvSpPr>
        <p:spPr>
          <a:xfrm>
            <a:off x="2345131" y="927100"/>
            <a:ext cx="2506144" cy="358816"/>
          </a:xfrm>
          <a:prstGeom prst="rect">
            <a:avLst/>
          </a:prstGeom>
          <a:noFill/>
        </p:spPr>
        <p:txBody>
          <a:bodyPr wrap="square" rtlCol="0">
            <a:spAutoFit/>
          </a:bodyPr>
          <a:lstStyle/>
          <a:p>
            <a:pPr algn="ctr">
              <a:lnSpc>
                <a:spcPct val="120000"/>
              </a:lnSpc>
            </a:pPr>
            <a:r>
              <a:rPr lang="en-US" altLang="zh-CN" sz="1600">
                <a:latin typeface="Arial Rounded MT Bold" panose="020F0704030504030204" pitchFamily="34" charset="0"/>
              </a:rPr>
              <a:t>01.Lorem ipsum dolor</a:t>
            </a:r>
            <a:endParaRPr lang="zh-CN" altLang="en-US" sz="1600">
              <a:latin typeface="Arial Rounded MT Bold" panose="020F0704030504030204" pitchFamily="34" charset="0"/>
            </a:endParaRPr>
          </a:p>
        </p:txBody>
      </p:sp>
      <p:sp>
        <p:nvSpPr>
          <p:cNvPr id="8" name="文本框 7">
            <a:extLst>
              <a:ext uri="{FF2B5EF4-FFF2-40B4-BE49-F238E27FC236}">
                <a16:creationId xmlns:a16="http://schemas.microsoft.com/office/drawing/2014/main" xmlns="" id="{E3A06813-29D1-43AD-936C-6CD2B6FE95BE}"/>
              </a:ext>
            </a:extLst>
          </p:cNvPr>
          <p:cNvSpPr txBox="1"/>
          <p:nvPr/>
        </p:nvSpPr>
        <p:spPr>
          <a:xfrm>
            <a:off x="1746000" y="1854200"/>
            <a:ext cx="3308475" cy="358816"/>
          </a:xfrm>
          <a:prstGeom prst="rect">
            <a:avLst/>
          </a:prstGeom>
          <a:noFill/>
        </p:spPr>
        <p:txBody>
          <a:bodyPr wrap="square" rtlCol="0">
            <a:spAutoFit/>
          </a:bodyPr>
          <a:lstStyle/>
          <a:p>
            <a:pPr algn="ctr">
              <a:lnSpc>
                <a:spcPct val="120000"/>
              </a:lnSpc>
            </a:pPr>
            <a:r>
              <a:rPr lang="en-US" altLang="zh-CN" sz="1600">
                <a:latin typeface="Arial Rounded MT Bold" panose="020F0704030504030204" pitchFamily="34" charset="0"/>
              </a:rPr>
              <a:t>02.consectetuer adipiscing elit </a:t>
            </a:r>
            <a:endParaRPr lang="zh-CN" altLang="en-US" sz="1600">
              <a:latin typeface="Arial Rounded MT Bold" panose="020F0704030504030204" pitchFamily="34" charset="0"/>
            </a:endParaRPr>
          </a:p>
        </p:txBody>
      </p:sp>
      <p:sp>
        <p:nvSpPr>
          <p:cNvPr id="9" name="文本框 8">
            <a:extLst>
              <a:ext uri="{FF2B5EF4-FFF2-40B4-BE49-F238E27FC236}">
                <a16:creationId xmlns:a16="http://schemas.microsoft.com/office/drawing/2014/main" xmlns="" id="{528E0E13-39C7-4606-8835-A1B72FCEEE0B}"/>
              </a:ext>
            </a:extLst>
          </p:cNvPr>
          <p:cNvSpPr txBox="1"/>
          <p:nvPr/>
        </p:nvSpPr>
        <p:spPr>
          <a:xfrm>
            <a:off x="2444750" y="3365500"/>
            <a:ext cx="3917950" cy="358816"/>
          </a:xfrm>
          <a:prstGeom prst="rect">
            <a:avLst/>
          </a:prstGeom>
          <a:noFill/>
        </p:spPr>
        <p:txBody>
          <a:bodyPr wrap="square" rtlCol="0">
            <a:spAutoFit/>
          </a:bodyPr>
          <a:lstStyle/>
          <a:p>
            <a:pPr>
              <a:lnSpc>
                <a:spcPct val="120000"/>
              </a:lnSpc>
            </a:pPr>
            <a:r>
              <a:rPr lang="en-US" altLang="zh-CN" sz="1600">
                <a:latin typeface="Arial Rounded MT Bold" panose="020F0704030504030204" pitchFamily="34" charset="0"/>
              </a:rPr>
              <a:t>03.Maecenas porttitor congue massa</a:t>
            </a:r>
            <a:endParaRPr lang="zh-CN" altLang="en-US" sz="1600">
              <a:latin typeface="Arial Rounded MT Bold" panose="020F0704030504030204" pitchFamily="34" charset="0"/>
            </a:endParaRPr>
          </a:p>
        </p:txBody>
      </p:sp>
      <p:sp>
        <p:nvSpPr>
          <p:cNvPr id="10" name="文本框 9">
            <a:extLst>
              <a:ext uri="{FF2B5EF4-FFF2-40B4-BE49-F238E27FC236}">
                <a16:creationId xmlns:a16="http://schemas.microsoft.com/office/drawing/2014/main" xmlns="" id="{3A958A77-6836-4D0D-8CBD-4D5BCD3F7FF0}"/>
              </a:ext>
            </a:extLst>
          </p:cNvPr>
          <p:cNvSpPr txBox="1"/>
          <p:nvPr/>
        </p:nvSpPr>
        <p:spPr>
          <a:xfrm>
            <a:off x="1165038" y="4651416"/>
            <a:ext cx="2149662" cy="358816"/>
          </a:xfrm>
          <a:prstGeom prst="rect">
            <a:avLst/>
          </a:prstGeom>
          <a:noFill/>
        </p:spPr>
        <p:txBody>
          <a:bodyPr wrap="square" rtlCol="0">
            <a:spAutoFit/>
          </a:bodyPr>
          <a:lstStyle/>
          <a:p>
            <a:pPr algn="ctr">
              <a:lnSpc>
                <a:spcPct val="120000"/>
              </a:lnSpc>
            </a:pPr>
            <a:r>
              <a:rPr lang="en-US" altLang="zh-CN" sz="1600">
                <a:latin typeface="Arial Rounded MT Bold" panose="020F0704030504030204" pitchFamily="34" charset="0"/>
              </a:rPr>
              <a:t>04.Fusce posuere</a:t>
            </a:r>
            <a:endParaRPr lang="zh-CN" altLang="en-US" sz="1600">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74030D07-FCCC-48AC-8008-74EF850039E3}"/>
              </a:ext>
            </a:extLst>
          </p:cNvPr>
          <p:cNvSpPr txBox="1"/>
          <p:nvPr/>
        </p:nvSpPr>
        <p:spPr>
          <a:xfrm>
            <a:off x="919131" y="6137316"/>
            <a:ext cx="4791138" cy="358816"/>
          </a:xfrm>
          <a:prstGeom prst="rect">
            <a:avLst/>
          </a:prstGeom>
          <a:noFill/>
        </p:spPr>
        <p:txBody>
          <a:bodyPr wrap="square" rtlCol="0">
            <a:spAutoFit/>
          </a:bodyPr>
          <a:lstStyle/>
          <a:p>
            <a:pPr algn="ctr">
              <a:lnSpc>
                <a:spcPct val="120000"/>
              </a:lnSpc>
            </a:pPr>
            <a:r>
              <a:rPr lang="en-US" altLang="zh-CN" sz="1600">
                <a:latin typeface="Arial Rounded MT Bold" panose="020F0704030504030204" pitchFamily="34" charset="0"/>
              </a:rPr>
              <a:t>05.magna sed pulvinar ultricies, purus lectus</a:t>
            </a:r>
            <a:endParaRPr lang="zh-CN" altLang="en-US" sz="1600">
              <a:latin typeface="Arial Rounded MT Bold" panose="020F0704030504030204" pitchFamily="34" charset="0"/>
            </a:endParaRPr>
          </a:p>
        </p:txBody>
      </p:sp>
      <p:sp>
        <p:nvSpPr>
          <p:cNvPr id="12" name="文本框 11">
            <a:extLst>
              <a:ext uri="{FF2B5EF4-FFF2-40B4-BE49-F238E27FC236}">
                <a16:creationId xmlns:a16="http://schemas.microsoft.com/office/drawing/2014/main" xmlns="" id="{50E15799-14F3-46E4-A0BF-EE5686C803C5}"/>
              </a:ext>
            </a:extLst>
          </p:cNvPr>
          <p:cNvSpPr txBox="1"/>
          <p:nvPr/>
        </p:nvSpPr>
        <p:spPr>
          <a:xfrm>
            <a:off x="8392763" y="349540"/>
            <a:ext cx="677108" cy="6158921"/>
          </a:xfrm>
          <a:prstGeom prst="rect">
            <a:avLst/>
          </a:prstGeom>
          <a:noFill/>
        </p:spPr>
        <p:txBody>
          <a:bodyPr vert="vert270" wrap="square" rtlCol="0">
            <a:spAutoFit/>
          </a:bodyPr>
          <a:lstStyle/>
          <a:p>
            <a:pPr algn="ctr"/>
            <a:r>
              <a:rPr lang="en-US" altLang="zh-CN" sz="3200" b="1" spc="600">
                <a:effectLst>
                  <a:outerShdw blurRad="38100" dist="38100" dir="2700000" algn="tl">
                    <a:srgbClr val="000000">
                      <a:alpha val="43137"/>
                    </a:srgbClr>
                  </a:outerShdw>
                </a:effectLst>
                <a:latin typeface="BEYNO" panose="02000503000000000000" pitchFamily="2" charset="0"/>
              </a:rPr>
              <a:t>POWER YOUR</a:t>
            </a:r>
            <a:endParaRPr lang="zh-CN" altLang="en-US" sz="3200" b="1" spc="600">
              <a:effectLst>
                <a:outerShdw blurRad="38100" dist="38100" dir="2700000" algn="tl">
                  <a:srgbClr val="000000">
                    <a:alpha val="43137"/>
                  </a:srgbClr>
                </a:outerShdw>
              </a:effectLst>
              <a:latin typeface="BEYNO" panose="02000503000000000000" pitchFamily="2" charset="0"/>
            </a:endParaRPr>
          </a:p>
        </p:txBody>
      </p:sp>
      <p:sp>
        <p:nvSpPr>
          <p:cNvPr id="13" name="文本框 12">
            <a:extLst>
              <a:ext uri="{FF2B5EF4-FFF2-40B4-BE49-F238E27FC236}">
                <a16:creationId xmlns:a16="http://schemas.microsoft.com/office/drawing/2014/main" xmlns="" id="{6FF6A23E-2F7B-4643-8E38-C018CDC72D4E}"/>
              </a:ext>
            </a:extLst>
          </p:cNvPr>
          <p:cNvSpPr txBox="1"/>
          <p:nvPr/>
        </p:nvSpPr>
        <p:spPr>
          <a:xfrm>
            <a:off x="11231142" y="349540"/>
            <a:ext cx="677108" cy="6158921"/>
          </a:xfrm>
          <a:prstGeom prst="rect">
            <a:avLst/>
          </a:prstGeom>
          <a:noFill/>
        </p:spPr>
        <p:txBody>
          <a:bodyPr vert="vert270" wrap="square" rtlCol="0">
            <a:spAutoFit/>
          </a:bodyPr>
          <a:lstStyle/>
          <a:p>
            <a:pPr algn="ctr"/>
            <a:r>
              <a:rPr lang="en-US" altLang="zh-CN" sz="3200" b="1" spc="600">
                <a:effectLst>
                  <a:outerShdw blurRad="38100" dist="38100" dir="2700000" algn="tl">
                    <a:srgbClr val="000000">
                      <a:alpha val="43137"/>
                    </a:srgbClr>
                  </a:outerShdw>
                </a:effectLst>
                <a:latin typeface="BEYNO" panose="02000503000000000000" pitchFamily="2" charset="0"/>
              </a:rPr>
              <a:t>POINT</a:t>
            </a:r>
            <a:endParaRPr lang="zh-CN" altLang="en-US" sz="3200" b="1" spc="600">
              <a:effectLst>
                <a:outerShdw blurRad="38100" dist="38100" dir="2700000" algn="tl">
                  <a:srgbClr val="000000">
                    <a:alpha val="43137"/>
                  </a:srgbClr>
                </a:outerShdw>
              </a:effectLst>
              <a:latin typeface="BEYNO" panose="02000503000000000000" pitchFamily="2" charset="0"/>
            </a:endParaRPr>
          </a:p>
        </p:txBody>
      </p:sp>
    </p:spTree>
    <p:extLst>
      <p:ext uri="{BB962C8B-B14F-4D97-AF65-F5344CB8AC3E}">
        <p14:creationId xmlns:p14="http://schemas.microsoft.com/office/powerpoint/2010/main" val="412031172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6D9B5C6-9FD8-4743-81A7-139FF2FDE0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F743446E-055A-4566-B77E-FE734B2FD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810" y="0"/>
            <a:ext cx="4926380" cy="6858000"/>
          </a:xfrm>
          <a:prstGeom prst="rect">
            <a:avLst/>
          </a:prstGeom>
          <a:effectLst>
            <a:outerShdw blurRad="63500" sx="102000" sy="102000" algn="ctr" rotWithShape="0">
              <a:prstClr val="black">
                <a:alpha val="40000"/>
              </a:prstClr>
            </a:outerShdw>
          </a:effectLst>
        </p:spPr>
      </p:pic>
      <p:sp>
        <p:nvSpPr>
          <p:cNvPr id="12" name="文本框 11">
            <a:extLst>
              <a:ext uri="{FF2B5EF4-FFF2-40B4-BE49-F238E27FC236}">
                <a16:creationId xmlns:a16="http://schemas.microsoft.com/office/drawing/2014/main" xmlns="" id="{5A4D2B34-5183-414B-A95D-1A97AEE2CE45}"/>
              </a:ext>
            </a:extLst>
          </p:cNvPr>
          <p:cNvSpPr txBox="1"/>
          <p:nvPr/>
        </p:nvSpPr>
        <p:spPr>
          <a:xfrm>
            <a:off x="3759199" y="999620"/>
            <a:ext cx="3007153" cy="1064715"/>
          </a:xfrm>
          <a:prstGeom prst="rect">
            <a:avLst/>
          </a:prstGeom>
          <a:noFill/>
        </p:spPr>
        <p:txBody>
          <a:bodyPr wrap="square" rtlCol="0">
            <a:spAutoFit/>
          </a:bodyPr>
          <a:lstStyle/>
          <a:p>
            <a:pPr algn="ctr">
              <a:lnSpc>
                <a:spcPct val="150000"/>
              </a:lnSpc>
            </a:pPr>
            <a:r>
              <a:rPr lang="en-US" altLang="zh-CN" sz="2400" b="1">
                <a:solidFill>
                  <a:srgbClr val="151F2E"/>
                </a:solidFill>
                <a:effectLst>
                  <a:outerShdw blurRad="38100" dist="38100" dir="2700000" algn="tl">
                    <a:srgbClr val="000000">
                      <a:alpha val="43137"/>
                    </a:srgbClr>
                  </a:outerShdw>
                </a:effectLst>
                <a:latin typeface="BEYNO" panose="02000503000000000000" pitchFamily="2" charset="0"/>
              </a:rPr>
              <a:t>OUR INFODATA</a:t>
            </a:r>
            <a:endParaRPr lang="zh-CN" altLang="en-US" sz="2400" b="1">
              <a:solidFill>
                <a:srgbClr val="151F2E"/>
              </a:solidFill>
              <a:effectLst>
                <a:outerShdw blurRad="38100" dist="38100" dir="2700000" algn="tl">
                  <a:srgbClr val="000000">
                    <a:alpha val="43137"/>
                  </a:srgbClr>
                </a:outerShdw>
              </a:effectLst>
              <a:latin typeface="BEYNO" panose="02000503000000000000" pitchFamily="2" charset="0"/>
            </a:endParaRPr>
          </a:p>
        </p:txBody>
      </p:sp>
      <p:sp>
        <p:nvSpPr>
          <p:cNvPr id="13" name="文本框 12">
            <a:extLst>
              <a:ext uri="{FF2B5EF4-FFF2-40B4-BE49-F238E27FC236}">
                <a16:creationId xmlns:a16="http://schemas.microsoft.com/office/drawing/2014/main" xmlns="" id="{C5EBA5F9-8FDE-43F6-A383-EC0DC79560D3}"/>
              </a:ext>
            </a:extLst>
          </p:cNvPr>
          <p:cNvSpPr txBox="1"/>
          <p:nvPr/>
        </p:nvSpPr>
        <p:spPr>
          <a:xfrm>
            <a:off x="4622799" y="2881266"/>
            <a:ext cx="6472664" cy="1101135"/>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a:t>
            </a:r>
            <a:r>
              <a:rPr lang="en-US" altLang="zh-CN" sz="1400">
                <a:solidFill>
                  <a:schemeClr val="bg1"/>
                </a:solidFill>
                <a:latin typeface="Arial Rounded MT Bold" panose="020F0704030504030204" pitchFamily="34" charset="0"/>
              </a:rPr>
              <a:t>dipiscing elit. Maecenas </a:t>
            </a:r>
            <a:r>
              <a:rPr lang="en-US" altLang="zh-CN" sz="1400">
                <a:latin typeface="Arial Rounded MT Bold" panose="020F0704030504030204" pitchFamily="34" charset="0"/>
              </a:rPr>
              <a:t>porttitor congue massa. Fusce posuere, ma</a:t>
            </a:r>
            <a:r>
              <a:rPr lang="en-US" altLang="zh-CN" sz="1400">
                <a:solidFill>
                  <a:schemeClr val="bg1"/>
                </a:solidFill>
                <a:latin typeface="Arial Rounded MT Bold" panose="020F0704030504030204" pitchFamily="34" charset="0"/>
              </a:rPr>
              <a:t>gna sed pulvinar ultricies, </a:t>
            </a:r>
            <a:r>
              <a:rPr lang="en-US" altLang="zh-CN" sz="1400">
                <a:latin typeface="Arial Rounded MT Bold" panose="020F0704030504030204" pitchFamily="34" charset="0"/>
              </a:rPr>
              <a:t>purus lectus malesuada libero, sit amet com</a:t>
            </a:r>
            <a:r>
              <a:rPr lang="en-US" altLang="zh-CN" sz="1400">
                <a:solidFill>
                  <a:schemeClr val="bg1"/>
                </a:solidFill>
                <a:latin typeface="Arial Rounded MT Bold" panose="020F0704030504030204" pitchFamily="34" charset="0"/>
              </a:rPr>
              <a:t>modo magna eros quis urna. </a:t>
            </a:r>
            <a:r>
              <a:rPr lang="en-US" altLang="zh-CN" sz="1400">
                <a:latin typeface="Arial Rounded MT Bold" panose="020F0704030504030204" pitchFamily="34" charset="0"/>
              </a:rPr>
              <a:t>Nunc viverra imperdiet enim.</a:t>
            </a:r>
            <a:endParaRPr lang="zh-CN" altLang="en-US" sz="1400">
              <a:latin typeface="Arial Rounded MT Bold" panose="020F0704030504030204" pitchFamily="34" charset="0"/>
            </a:endParaRPr>
          </a:p>
        </p:txBody>
      </p:sp>
      <p:sp>
        <p:nvSpPr>
          <p:cNvPr id="15" name="文本框 14">
            <a:extLst>
              <a:ext uri="{FF2B5EF4-FFF2-40B4-BE49-F238E27FC236}">
                <a16:creationId xmlns:a16="http://schemas.microsoft.com/office/drawing/2014/main" xmlns="" id="{3B1E2FE4-6E7E-4A3F-8D2B-7CEEB7797515}"/>
              </a:ext>
            </a:extLst>
          </p:cNvPr>
          <p:cNvSpPr txBox="1"/>
          <p:nvPr/>
        </p:nvSpPr>
        <p:spPr>
          <a:xfrm>
            <a:off x="1096537" y="4507232"/>
            <a:ext cx="6472664" cy="842603"/>
          </a:xfrm>
          <a:prstGeom prst="rect">
            <a:avLst/>
          </a:prstGeom>
          <a:noFill/>
        </p:spPr>
        <p:txBody>
          <a:bodyPr wrap="square" rtlCol="0">
            <a:spAutoFit/>
          </a:bodyPr>
          <a:lstStyle/>
          <a:p>
            <a:pPr>
              <a:lnSpc>
                <a:spcPct val="120000"/>
              </a:lnSpc>
            </a:pPr>
            <a:r>
              <a:rPr lang="en-US" altLang="zh-CN" sz="1400">
                <a:solidFill>
                  <a:schemeClr val="bg1"/>
                </a:solidFill>
                <a:latin typeface="Arial Rounded MT Bold" panose="020F0704030504030204" pitchFamily="34" charset="0"/>
              </a:rPr>
              <a:t>porttitor congue massa. Fus</a:t>
            </a:r>
            <a:r>
              <a:rPr lang="en-US" altLang="zh-CN" sz="1400">
                <a:latin typeface="Arial Rounded MT Bold" panose="020F0704030504030204" pitchFamily="34" charset="0"/>
              </a:rPr>
              <a:t>ce</a:t>
            </a:r>
            <a:r>
              <a:rPr lang="en-US" altLang="zh-CN" sz="1400">
                <a:solidFill>
                  <a:schemeClr val="bg1"/>
                </a:solidFill>
                <a:latin typeface="Arial Rounded MT Bold" panose="020F0704030504030204" pitchFamily="34" charset="0"/>
              </a:rPr>
              <a:t> </a:t>
            </a:r>
            <a:r>
              <a:rPr lang="en-US" altLang="zh-CN" sz="1400">
                <a:latin typeface="Arial Rounded MT Bold" panose="020F0704030504030204" pitchFamily="34" charset="0"/>
              </a:rPr>
              <a:t>posuere, magna sed pulvinar ultricies, </a:t>
            </a:r>
            <a:r>
              <a:rPr lang="en-US" altLang="zh-CN" sz="1400">
                <a:solidFill>
                  <a:schemeClr val="bg1"/>
                </a:solidFill>
                <a:latin typeface="Arial Rounded MT Bold" panose="020F0704030504030204" pitchFamily="34" charset="0"/>
              </a:rPr>
              <a:t>purus lectus malesuada libe</a:t>
            </a:r>
            <a:r>
              <a:rPr lang="en-US" altLang="zh-CN" sz="1400">
                <a:latin typeface="Arial Rounded MT Bold" panose="020F0704030504030204" pitchFamily="34" charset="0"/>
              </a:rPr>
              <a:t>ro, sit amet commodo magna eros quis urna. </a:t>
            </a:r>
            <a:r>
              <a:rPr lang="en-US" altLang="zh-CN" sz="1400">
                <a:solidFill>
                  <a:schemeClr val="bg1"/>
                </a:solidFill>
                <a:latin typeface="Arial Rounded MT Bold" panose="020F0704030504030204" pitchFamily="34" charset="0"/>
              </a:rPr>
              <a:t>Nunc viverra imperdiet enim.</a:t>
            </a:r>
            <a:endParaRPr lang="zh-CN" altLang="en-US" sz="1400">
              <a:solidFill>
                <a:schemeClr val="bg1"/>
              </a:solidFill>
              <a:latin typeface="Arial Rounded MT Bold" panose="020F0704030504030204" pitchFamily="34" charset="0"/>
            </a:endParaRPr>
          </a:p>
        </p:txBody>
      </p:sp>
      <p:pic>
        <p:nvPicPr>
          <p:cNvPr id="7" name="图片 6">
            <a:extLst>
              <a:ext uri="{FF2B5EF4-FFF2-40B4-BE49-F238E27FC236}">
                <a16:creationId xmlns:a16="http://schemas.microsoft.com/office/drawing/2014/main" xmlns="" id="{67DEA9D5-EBDE-4FDA-879D-847ECA93E6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199" y="533400"/>
            <a:ext cx="4799991" cy="6210300"/>
          </a:xfrm>
          <a:prstGeom prst="rect">
            <a:avLst/>
          </a:prstGeom>
        </p:spPr>
      </p:pic>
    </p:spTree>
    <p:extLst>
      <p:ext uri="{BB962C8B-B14F-4D97-AF65-F5344CB8AC3E}">
        <p14:creationId xmlns:p14="http://schemas.microsoft.com/office/powerpoint/2010/main" val="2052344080"/>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38CBEC84-0559-479E-8217-604FB8DA9A9C}"/>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01B64DA5-898D-4726-9F1B-7BFA0E39E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289" y="0"/>
            <a:ext cx="10269711" cy="6858000"/>
          </a:xfrm>
          <a:prstGeom prst="rect">
            <a:avLst/>
          </a:prstGeom>
        </p:spPr>
      </p:pic>
      <p:sp>
        <p:nvSpPr>
          <p:cNvPr id="6" name="文本框 5">
            <a:extLst>
              <a:ext uri="{FF2B5EF4-FFF2-40B4-BE49-F238E27FC236}">
                <a16:creationId xmlns:a16="http://schemas.microsoft.com/office/drawing/2014/main" xmlns="" id="{F6182545-BBD6-4747-A02A-42A84011532C}"/>
              </a:ext>
            </a:extLst>
          </p:cNvPr>
          <p:cNvSpPr txBox="1"/>
          <p:nvPr/>
        </p:nvSpPr>
        <p:spPr>
          <a:xfrm>
            <a:off x="7696200" y="4928759"/>
            <a:ext cx="4495800" cy="1077218"/>
          </a:xfrm>
          <a:prstGeom prst="rect">
            <a:avLst/>
          </a:prstGeom>
          <a:noFill/>
        </p:spPr>
        <p:txBody>
          <a:bodyPr wrap="square" rtlCol="0">
            <a:spAutoFit/>
          </a:bodyPr>
          <a:lstStyle/>
          <a:p>
            <a:pPr algn="dist"/>
            <a:r>
              <a:rPr lang="en-US" altLang="zh-CN" sz="3200" b="1">
                <a:solidFill>
                  <a:schemeClr val="bg1"/>
                </a:solidFill>
                <a:effectLst>
                  <a:outerShdw blurRad="38100" dist="38100" dir="2700000" algn="tl">
                    <a:srgbClr val="000000">
                      <a:alpha val="43137"/>
                    </a:srgbClr>
                  </a:outerShdw>
                </a:effectLst>
                <a:latin typeface="BEYNO" panose="02000503000000000000" pitchFamily="2" charset="0"/>
              </a:rPr>
              <a:t>POWER YOUR POINT</a:t>
            </a:r>
            <a:endParaRPr lang="zh-CN" altLang="en-US" sz="3200" b="1">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7" name="文本框 6">
            <a:extLst>
              <a:ext uri="{FF2B5EF4-FFF2-40B4-BE49-F238E27FC236}">
                <a16:creationId xmlns:a16="http://schemas.microsoft.com/office/drawing/2014/main" xmlns="" id="{BCFC6129-E6E5-4ED1-895A-AB492682C6FC}"/>
              </a:ext>
            </a:extLst>
          </p:cNvPr>
          <p:cNvSpPr txBox="1"/>
          <p:nvPr/>
        </p:nvSpPr>
        <p:spPr>
          <a:xfrm>
            <a:off x="5600700" y="1169523"/>
            <a:ext cx="6007100" cy="1101135"/>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
        <p:nvSpPr>
          <p:cNvPr id="8" name="文本框 7">
            <a:extLst>
              <a:ext uri="{FF2B5EF4-FFF2-40B4-BE49-F238E27FC236}">
                <a16:creationId xmlns:a16="http://schemas.microsoft.com/office/drawing/2014/main" xmlns="" id="{F64298C3-5A7A-45B7-B53E-DFFFBA0F61CB}"/>
              </a:ext>
            </a:extLst>
          </p:cNvPr>
          <p:cNvSpPr txBox="1"/>
          <p:nvPr/>
        </p:nvSpPr>
        <p:spPr>
          <a:xfrm>
            <a:off x="3092450" y="1963968"/>
            <a:ext cx="1215145" cy="3686458"/>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ipsum dolor sit amet, consectetuer adipiscing elit. Maecenas porttitor congue massa. Fusce posuere, magna sed pulvinar</a:t>
            </a:r>
            <a:endParaRPr lang="zh-CN" altLang="en-US" sz="1400">
              <a:latin typeface="Arial Rounded MT Bold" panose="020F0704030504030204" pitchFamily="34" charset="0"/>
            </a:endParaRPr>
          </a:p>
        </p:txBody>
      </p:sp>
      <p:sp>
        <p:nvSpPr>
          <p:cNvPr id="9" name="文本框 8">
            <a:extLst>
              <a:ext uri="{FF2B5EF4-FFF2-40B4-BE49-F238E27FC236}">
                <a16:creationId xmlns:a16="http://schemas.microsoft.com/office/drawing/2014/main" xmlns="" id="{BF5D9E76-C77E-422E-A6C2-1F33D24A808A}"/>
              </a:ext>
            </a:extLst>
          </p:cNvPr>
          <p:cNvSpPr txBox="1"/>
          <p:nvPr/>
        </p:nvSpPr>
        <p:spPr>
          <a:xfrm>
            <a:off x="584200" y="1284134"/>
            <a:ext cx="1215145" cy="2652329"/>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magna sed pulvinar ultricies, purus lectus malesuada libero, sit amet commodo magna eros</a:t>
            </a:r>
            <a:endParaRPr lang="zh-CN" altLang="en-US" sz="1400">
              <a:latin typeface="Arial Rounded MT Bold" panose="020F0704030504030204" pitchFamily="34" charset="0"/>
            </a:endParaRPr>
          </a:p>
        </p:txBody>
      </p:sp>
    </p:spTree>
    <p:extLst>
      <p:ext uri="{BB962C8B-B14F-4D97-AF65-F5344CB8AC3E}">
        <p14:creationId xmlns:p14="http://schemas.microsoft.com/office/powerpoint/2010/main" val="322223020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48E8F4C1-3772-4600-81A3-368B25257D13}"/>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973F37CD-1305-4E3F-BB6A-10BFAAEB9B41}"/>
              </a:ext>
            </a:extLst>
          </p:cNvPr>
          <p:cNvGrpSpPr/>
          <p:nvPr/>
        </p:nvGrpSpPr>
        <p:grpSpPr>
          <a:xfrm>
            <a:off x="435423" y="0"/>
            <a:ext cx="11756577" cy="6858001"/>
            <a:chOff x="435423" y="0"/>
            <a:chExt cx="11756577" cy="6858001"/>
          </a:xfrm>
        </p:grpSpPr>
        <p:pic>
          <p:nvPicPr>
            <p:cNvPr id="5" name="图片 4" descr="图片包含 色彩绚丽的&#10;&#10;已生成极高可信度的说明">
              <a:extLst>
                <a:ext uri="{FF2B5EF4-FFF2-40B4-BE49-F238E27FC236}">
                  <a16:creationId xmlns:a16="http://schemas.microsoft.com/office/drawing/2014/main" xmlns="" id="{01874700-91A3-4916-92AA-09BF055067AE}"/>
                </a:ext>
              </a:extLst>
            </p:cNvPr>
            <p:cNvPicPr>
              <a:picLocks noChangeAspect="1"/>
            </p:cNvPicPr>
            <p:nvPr/>
          </p:nvPicPr>
          <p:blipFill rotWithShape="1">
            <a:blip r:embed="rId2">
              <a:extLst>
                <a:ext uri="{28A0092B-C50C-407E-A947-70E740481C1C}">
                  <a14:useLocalDpi xmlns:a14="http://schemas.microsoft.com/office/drawing/2010/main" val="0"/>
                </a:ext>
              </a:extLst>
            </a:blip>
            <a:srcRect r="8285"/>
            <a:stretch/>
          </p:blipFill>
          <p:spPr>
            <a:xfrm>
              <a:off x="7371979" y="0"/>
              <a:ext cx="4820021" cy="6858000"/>
            </a:xfrm>
            <a:prstGeom prst="rect">
              <a:avLst/>
            </a:prstGeom>
          </p:spPr>
        </p:pic>
        <p:pic>
          <p:nvPicPr>
            <p:cNvPr id="3" name="图片 2" descr="图片包含 风筝&#10;&#10;已生成极高可信度的说明">
              <a:extLst>
                <a:ext uri="{FF2B5EF4-FFF2-40B4-BE49-F238E27FC236}">
                  <a16:creationId xmlns:a16="http://schemas.microsoft.com/office/drawing/2014/main" xmlns="" id="{C83ED458-2457-4E27-9C52-7C16D709EC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83048" y="-47625"/>
              <a:ext cx="6858001" cy="6953251"/>
            </a:xfrm>
            <a:prstGeom prst="rect">
              <a:avLst/>
            </a:prstGeom>
          </p:spPr>
        </p:pic>
      </p:grpSp>
      <p:sp>
        <p:nvSpPr>
          <p:cNvPr id="7" name="文本框 6">
            <a:extLst>
              <a:ext uri="{FF2B5EF4-FFF2-40B4-BE49-F238E27FC236}">
                <a16:creationId xmlns:a16="http://schemas.microsoft.com/office/drawing/2014/main" xmlns="" id="{5ABD8003-DC3A-42B3-9640-3D6C3F2420E9}"/>
              </a:ext>
            </a:extLst>
          </p:cNvPr>
          <p:cNvSpPr txBox="1"/>
          <p:nvPr/>
        </p:nvSpPr>
        <p:spPr>
          <a:xfrm>
            <a:off x="1004987" y="349540"/>
            <a:ext cx="677108" cy="6158921"/>
          </a:xfrm>
          <a:prstGeom prst="rect">
            <a:avLst/>
          </a:prstGeom>
          <a:noFill/>
        </p:spPr>
        <p:txBody>
          <a:bodyPr vert="vert" wrap="square" rtlCol="0">
            <a:spAutoFit/>
          </a:bodyPr>
          <a:lstStyle/>
          <a:p>
            <a:pPr algn="ctr"/>
            <a:r>
              <a:rPr lang="en-US" altLang="zh-CN" sz="3200" b="1" spc="600">
                <a:solidFill>
                  <a:schemeClr val="bg1"/>
                </a:solidFill>
                <a:effectLst>
                  <a:outerShdw blurRad="38100" dist="38100" dir="2700000" algn="tl">
                    <a:srgbClr val="000000">
                      <a:alpha val="43137"/>
                    </a:srgbClr>
                  </a:outerShdw>
                </a:effectLst>
                <a:latin typeface="BEYNO" panose="02000503000000000000" pitchFamily="2" charset="0"/>
              </a:rPr>
              <a:t>POWER YOUR</a:t>
            </a:r>
            <a:endParaRPr lang="zh-CN" altLang="en-US" sz="3200" b="1" spc="600">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8" name="文本框 7">
            <a:extLst>
              <a:ext uri="{FF2B5EF4-FFF2-40B4-BE49-F238E27FC236}">
                <a16:creationId xmlns:a16="http://schemas.microsoft.com/office/drawing/2014/main" xmlns="" id="{303AE6B7-5F6B-4664-826E-6DF37A9F18F3}"/>
              </a:ext>
            </a:extLst>
          </p:cNvPr>
          <p:cNvSpPr txBox="1"/>
          <p:nvPr/>
        </p:nvSpPr>
        <p:spPr>
          <a:xfrm>
            <a:off x="10040967" y="349540"/>
            <a:ext cx="677108" cy="6158921"/>
          </a:xfrm>
          <a:prstGeom prst="rect">
            <a:avLst/>
          </a:prstGeom>
          <a:noFill/>
        </p:spPr>
        <p:txBody>
          <a:bodyPr vert="vert270" wrap="square" rtlCol="0">
            <a:spAutoFit/>
          </a:bodyPr>
          <a:lstStyle/>
          <a:p>
            <a:pPr algn="ctr"/>
            <a:r>
              <a:rPr lang="en-US" altLang="zh-CN" sz="3200" b="1" spc="600">
                <a:solidFill>
                  <a:schemeClr val="bg1"/>
                </a:solidFill>
                <a:effectLst>
                  <a:outerShdw blurRad="38100" dist="38100" dir="2700000" algn="tl">
                    <a:srgbClr val="000000">
                      <a:alpha val="43137"/>
                    </a:srgbClr>
                  </a:outerShdw>
                </a:effectLst>
                <a:latin typeface="BEYNO" panose="02000503000000000000" pitchFamily="2" charset="0"/>
              </a:rPr>
              <a:t>POINT</a:t>
            </a:r>
            <a:endParaRPr lang="zh-CN" altLang="en-US" sz="3200" b="1" spc="600">
              <a:solidFill>
                <a:schemeClr val="bg1"/>
              </a:solidFill>
              <a:effectLst>
                <a:outerShdw blurRad="38100" dist="38100" dir="2700000" algn="tl">
                  <a:srgbClr val="000000">
                    <a:alpha val="43137"/>
                  </a:srgbClr>
                </a:outerShdw>
              </a:effectLst>
              <a:latin typeface="BEYNO" panose="02000503000000000000" pitchFamily="2" charset="0"/>
            </a:endParaRPr>
          </a:p>
        </p:txBody>
      </p:sp>
      <p:sp>
        <p:nvSpPr>
          <p:cNvPr id="9" name="文本框 8">
            <a:extLst>
              <a:ext uri="{FF2B5EF4-FFF2-40B4-BE49-F238E27FC236}">
                <a16:creationId xmlns:a16="http://schemas.microsoft.com/office/drawing/2014/main" xmlns="" id="{2057E755-FFEE-4893-ACC1-CBDFEF845CB3}"/>
              </a:ext>
            </a:extLst>
          </p:cNvPr>
          <p:cNvSpPr txBox="1"/>
          <p:nvPr/>
        </p:nvSpPr>
        <p:spPr>
          <a:xfrm>
            <a:off x="2447103" y="674538"/>
            <a:ext cx="4866820" cy="1101135"/>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a:t>
            </a:r>
            <a:endParaRPr lang="zh-CN" altLang="en-US" sz="1400">
              <a:latin typeface="Arial Rounded MT Bold" panose="020F0704030504030204" pitchFamily="34" charset="0"/>
            </a:endParaRPr>
          </a:p>
        </p:txBody>
      </p:sp>
      <p:sp>
        <p:nvSpPr>
          <p:cNvPr id="10" name="文本框 9">
            <a:extLst>
              <a:ext uri="{FF2B5EF4-FFF2-40B4-BE49-F238E27FC236}">
                <a16:creationId xmlns:a16="http://schemas.microsoft.com/office/drawing/2014/main" xmlns="" id="{66371713-E90D-4953-B98D-031B664B0BB2}"/>
              </a:ext>
            </a:extLst>
          </p:cNvPr>
          <p:cNvSpPr txBox="1"/>
          <p:nvPr/>
        </p:nvSpPr>
        <p:spPr>
          <a:xfrm>
            <a:off x="2951500" y="3096541"/>
            <a:ext cx="2583827" cy="2652329"/>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
        <p:nvSpPr>
          <p:cNvPr id="11" name="文本框 10">
            <a:extLst>
              <a:ext uri="{FF2B5EF4-FFF2-40B4-BE49-F238E27FC236}">
                <a16:creationId xmlns:a16="http://schemas.microsoft.com/office/drawing/2014/main" xmlns="" id="{3C22C493-9C35-40A4-940C-51AF9903B15D}"/>
              </a:ext>
            </a:extLst>
          </p:cNvPr>
          <p:cNvSpPr txBox="1"/>
          <p:nvPr/>
        </p:nvSpPr>
        <p:spPr>
          <a:xfrm>
            <a:off x="6525387" y="3742871"/>
            <a:ext cx="2583827" cy="1359668"/>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pulvinar ultricies, purus lectus malesuada libero, sit amet commodo magna eros quis urna. Nunc viverra imperdiet enim.</a:t>
            </a:r>
            <a:endParaRPr lang="zh-CN" altLang="en-US" sz="1400">
              <a:latin typeface="Arial Rounded MT Bold" panose="020F0704030504030204" pitchFamily="34" charset="0"/>
            </a:endParaRPr>
          </a:p>
        </p:txBody>
      </p:sp>
    </p:spTree>
    <p:extLst>
      <p:ext uri="{BB962C8B-B14F-4D97-AF65-F5344CB8AC3E}">
        <p14:creationId xmlns:p14="http://schemas.microsoft.com/office/powerpoint/2010/main" val="4122453379"/>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E3751F42-69ED-4CAB-ACFE-74A78803AA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19" name="组合 18">
            <a:extLst>
              <a:ext uri="{FF2B5EF4-FFF2-40B4-BE49-F238E27FC236}">
                <a16:creationId xmlns:a16="http://schemas.microsoft.com/office/drawing/2014/main" xmlns="" id="{40C39204-B0C0-4D56-935C-1C8F71FBCD3C}"/>
              </a:ext>
            </a:extLst>
          </p:cNvPr>
          <p:cNvGrpSpPr/>
          <p:nvPr/>
        </p:nvGrpSpPr>
        <p:grpSpPr>
          <a:xfrm>
            <a:off x="868592" y="1854926"/>
            <a:ext cx="2704190" cy="2680788"/>
            <a:chOff x="868592" y="1854926"/>
            <a:chExt cx="2704190" cy="2680788"/>
          </a:xfrm>
        </p:grpSpPr>
        <p:sp>
          <p:nvSpPr>
            <p:cNvPr id="12" name="矩形 11">
              <a:extLst>
                <a:ext uri="{FF2B5EF4-FFF2-40B4-BE49-F238E27FC236}">
                  <a16:creationId xmlns:a16="http://schemas.microsoft.com/office/drawing/2014/main" xmlns="" id="{29457E2D-003E-4CA6-806C-0D9D0385EA2E}"/>
                </a:ext>
              </a:extLst>
            </p:cNvPr>
            <p:cNvSpPr/>
            <p:nvPr/>
          </p:nvSpPr>
          <p:spPr>
            <a:xfrm>
              <a:off x="955222" y="1934934"/>
              <a:ext cx="2543628" cy="25227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E697C7BB-EB68-4CFC-84A8-AC26EAC796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592" y="1854926"/>
              <a:ext cx="2704190" cy="2680788"/>
            </a:xfrm>
            <a:prstGeom prst="rect">
              <a:avLst/>
            </a:prstGeom>
          </p:spPr>
        </p:pic>
      </p:grpSp>
      <p:grpSp>
        <p:nvGrpSpPr>
          <p:cNvPr id="20" name="组合 19">
            <a:extLst>
              <a:ext uri="{FF2B5EF4-FFF2-40B4-BE49-F238E27FC236}">
                <a16:creationId xmlns:a16="http://schemas.microsoft.com/office/drawing/2014/main" xmlns="" id="{B2A00ED3-0EEA-4D3D-A49F-D4BD1404CF04}"/>
              </a:ext>
            </a:extLst>
          </p:cNvPr>
          <p:cNvGrpSpPr/>
          <p:nvPr/>
        </p:nvGrpSpPr>
        <p:grpSpPr>
          <a:xfrm>
            <a:off x="4743905" y="1854926"/>
            <a:ext cx="2704190" cy="2680788"/>
            <a:chOff x="4743905" y="1854926"/>
            <a:chExt cx="2704190" cy="2680788"/>
          </a:xfrm>
        </p:grpSpPr>
        <p:sp>
          <p:nvSpPr>
            <p:cNvPr id="18" name="矩形 17">
              <a:extLst>
                <a:ext uri="{FF2B5EF4-FFF2-40B4-BE49-F238E27FC236}">
                  <a16:creationId xmlns:a16="http://schemas.microsoft.com/office/drawing/2014/main" xmlns="" id="{625B6BDF-B310-4B6E-98D7-FE2A38D45A88}"/>
                </a:ext>
              </a:extLst>
            </p:cNvPr>
            <p:cNvSpPr/>
            <p:nvPr/>
          </p:nvSpPr>
          <p:spPr>
            <a:xfrm>
              <a:off x="4824186" y="1934934"/>
              <a:ext cx="2543628" cy="25227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EDDC8C34-1882-4E4F-96E6-D5B0305EF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3905" y="1854926"/>
              <a:ext cx="2704190" cy="2680788"/>
            </a:xfrm>
            <a:prstGeom prst="rect">
              <a:avLst/>
            </a:prstGeom>
          </p:spPr>
        </p:pic>
      </p:grpSp>
      <p:grpSp>
        <p:nvGrpSpPr>
          <p:cNvPr id="21" name="组合 20">
            <a:extLst>
              <a:ext uri="{FF2B5EF4-FFF2-40B4-BE49-F238E27FC236}">
                <a16:creationId xmlns:a16="http://schemas.microsoft.com/office/drawing/2014/main" xmlns="" id="{F0BE5D34-70C6-4C26-B0C9-600EBE16541A}"/>
              </a:ext>
            </a:extLst>
          </p:cNvPr>
          <p:cNvGrpSpPr/>
          <p:nvPr/>
        </p:nvGrpSpPr>
        <p:grpSpPr>
          <a:xfrm>
            <a:off x="8619218" y="1854926"/>
            <a:ext cx="2704190" cy="2680788"/>
            <a:chOff x="8619218" y="1854926"/>
            <a:chExt cx="2704190" cy="2680788"/>
          </a:xfrm>
        </p:grpSpPr>
        <p:sp>
          <p:nvSpPr>
            <p:cNvPr id="17" name="矩形 16">
              <a:extLst>
                <a:ext uri="{FF2B5EF4-FFF2-40B4-BE49-F238E27FC236}">
                  <a16:creationId xmlns:a16="http://schemas.microsoft.com/office/drawing/2014/main" xmlns="" id="{56C01B22-0C13-4C0E-8B6E-9F37B17D5373}"/>
                </a:ext>
              </a:extLst>
            </p:cNvPr>
            <p:cNvSpPr/>
            <p:nvPr/>
          </p:nvSpPr>
          <p:spPr>
            <a:xfrm>
              <a:off x="8693150" y="1934934"/>
              <a:ext cx="2543628" cy="25227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E77560E4-E6E2-48AD-AC4C-E735D761AF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9218" y="1854926"/>
              <a:ext cx="2704190" cy="2680788"/>
            </a:xfrm>
            <a:prstGeom prst="rect">
              <a:avLst/>
            </a:prstGeom>
          </p:spPr>
        </p:pic>
      </p:grpSp>
      <p:grpSp>
        <p:nvGrpSpPr>
          <p:cNvPr id="25" name="组合 24">
            <a:extLst>
              <a:ext uri="{FF2B5EF4-FFF2-40B4-BE49-F238E27FC236}">
                <a16:creationId xmlns:a16="http://schemas.microsoft.com/office/drawing/2014/main" xmlns="" id="{516001DD-7D0C-461B-9F21-3744E24676AA}"/>
              </a:ext>
            </a:extLst>
          </p:cNvPr>
          <p:cNvGrpSpPr/>
          <p:nvPr/>
        </p:nvGrpSpPr>
        <p:grpSpPr>
          <a:xfrm>
            <a:off x="1128487" y="2692038"/>
            <a:ext cx="2184400" cy="1006565"/>
            <a:chOff x="1166587" y="2712432"/>
            <a:chExt cx="2184400" cy="1006565"/>
          </a:xfrm>
        </p:grpSpPr>
        <p:sp>
          <p:nvSpPr>
            <p:cNvPr id="22" name="文本框 21">
              <a:extLst>
                <a:ext uri="{FF2B5EF4-FFF2-40B4-BE49-F238E27FC236}">
                  <a16:creationId xmlns:a16="http://schemas.microsoft.com/office/drawing/2014/main" xmlns="" id="{3208DE2F-0AC5-43E7-B2C6-2B98E347BBF6}"/>
                </a:ext>
              </a:extLst>
            </p:cNvPr>
            <p:cNvSpPr txBox="1"/>
            <p:nvPr/>
          </p:nvSpPr>
          <p:spPr>
            <a:xfrm>
              <a:off x="1166587" y="2712432"/>
              <a:ext cx="2184400" cy="369332"/>
            </a:xfrm>
            <a:prstGeom prst="rect">
              <a:avLst/>
            </a:prstGeom>
            <a:noFill/>
          </p:spPr>
          <p:txBody>
            <a:bodyPr wrap="square" rtlCol="0">
              <a:spAutoFit/>
            </a:bodyPr>
            <a:lstStyle/>
            <a:p>
              <a:pPr algn="ctr"/>
              <a:r>
                <a:rPr lang="en-US" altLang="zh-CN" b="1" spc="600">
                  <a:effectLst>
                    <a:outerShdw blurRad="38100" dist="38100" dir="2700000" algn="tl">
                      <a:srgbClr val="000000">
                        <a:alpha val="43137"/>
                      </a:srgbClr>
                    </a:outerShdw>
                  </a:effectLst>
                  <a:latin typeface="BEYNO" panose="02000503000000000000" pitchFamily="2" charset="0"/>
                </a:rPr>
                <a:t>PHOTO</a:t>
              </a:r>
            </a:p>
          </p:txBody>
        </p:sp>
        <p:sp>
          <p:nvSpPr>
            <p:cNvPr id="24" name="文本框 23">
              <a:extLst>
                <a:ext uri="{FF2B5EF4-FFF2-40B4-BE49-F238E27FC236}">
                  <a16:creationId xmlns:a16="http://schemas.microsoft.com/office/drawing/2014/main" xmlns="" id="{BCA2DD06-8C30-42C2-A496-3873263CCBB4}"/>
                </a:ext>
              </a:extLst>
            </p:cNvPr>
            <p:cNvSpPr txBox="1"/>
            <p:nvPr/>
          </p:nvSpPr>
          <p:spPr>
            <a:xfrm>
              <a:off x="1166587" y="3411220"/>
              <a:ext cx="2184400" cy="307777"/>
            </a:xfrm>
            <a:prstGeom prst="rect">
              <a:avLst/>
            </a:prstGeom>
            <a:noFill/>
          </p:spPr>
          <p:txBody>
            <a:bodyPr wrap="square" rtlCol="0">
              <a:spAutoFit/>
            </a:bodyPr>
            <a:lstStyle/>
            <a:p>
              <a:pPr algn="ctr"/>
              <a:r>
                <a:rPr lang="en-US" altLang="zh-CN" sz="1400" b="1" spc="600">
                  <a:effectLst>
                    <a:outerShdw blurRad="38100" dist="38100" dir="2700000" algn="tl">
                      <a:srgbClr val="000000">
                        <a:alpha val="43137"/>
                      </a:srgbClr>
                    </a:outerShdw>
                  </a:effectLst>
                  <a:latin typeface="BEYNO" panose="02000503000000000000" pitchFamily="2" charset="0"/>
                </a:rPr>
                <a:t>ONE</a:t>
              </a:r>
            </a:p>
          </p:txBody>
        </p:sp>
      </p:grpSp>
      <p:grpSp>
        <p:nvGrpSpPr>
          <p:cNvPr id="26" name="组合 25">
            <a:extLst>
              <a:ext uri="{FF2B5EF4-FFF2-40B4-BE49-F238E27FC236}">
                <a16:creationId xmlns:a16="http://schemas.microsoft.com/office/drawing/2014/main" xmlns="" id="{61F23E97-D8F4-4640-8F77-CE03B3045865}"/>
              </a:ext>
            </a:extLst>
          </p:cNvPr>
          <p:cNvGrpSpPr/>
          <p:nvPr/>
        </p:nvGrpSpPr>
        <p:grpSpPr>
          <a:xfrm>
            <a:off x="8879113" y="2692037"/>
            <a:ext cx="2184400" cy="1006565"/>
            <a:chOff x="1166587" y="2712432"/>
            <a:chExt cx="2184400" cy="1006565"/>
          </a:xfrm>
        </p:grpSpPr>
        <p:sp>
          <p:nvSpPr>
            <p:cNvPr id="27" name="文本框 26">
              <a:extLst>
                <a:ext uri="{FF2B5EF4-FFF2-40B4-BE49-F238E27FC236}">
                  <a16:creationId xmlns:a16="http://schemas.microsoft.com/office/drawing/2014/main" xmlns="" id="{2C0A35F2-0EDC-4E5A-B444-B55EDBE4A0A9}"/>
                </a:ext>
              </a:extLst>
            </p:cNvPr>
            <p:cNvSpPr txBox="1"/>
            <p:nvPr/>
          </p:nvSpPr>
          <p:spPr>
            <a:xfrm>
              <a:off x="1166587" y="2712432"/>
              <a:ext cx="2184400" cy="369332"/>
            </a:xfrm>
            <a:prstGeom prst="rect">
              <a:avLst/>
            </a:prstGeom>
            <a:noFill/>
          </p:spPr>
          <p:txBody>
            <a:bodyPr wrap="square" rtlCol="0">
              <a:spAutoFit/>
            </a:bodyPr>
            <a:lstStyle/>
            <a:p>
              <a:pPr algn="ctr"/>
              <a:r>
                <a:rPr lang="en-US" altLang="zh-CN" b="1" spc="600">
                  <a:effectLst>
                    <a:outerShdw blurRad="38100" dist="38100" dir="2700000" algn="tl">
                      <a:srgbClr val="000000">
                        <a:alpha val="43137"/>
                      </a:srgbClr>
                    </a:outerShdw>
                  </a:effectLst>
                  <a:latin typeface="BEYNO" panose="02000503000000000000" pitchFamily="2" charset="0"/>
                </a:rPr>
                <a:t>PHOTO</a:t>
              </a:r>
            </a:p>
          </p:txBody>
        </p:sp>
        <p:sp>
          <p:nvSpPr>
            <p:cNvPr id="28" name="文本框 27">
              <a:extLst>
                <a:ext uri="{FF2B5EF4-FFF2-40B4-BE49-F238E27FC236}">
                  <a16:creationId xmlns:a16="http://schemas.microsoft.com/office/drawing/2014/main" xmlns="" id="{F357EC47-62B2-4259-8E69-26D0D46737E0}"/>
                </a:ext>
              </a:extLst>
            </p:cNvPr>
            <p:cNvSpPr txBox="1"/>
            <p:nvPr/>
          </p:nvSpPr>
          <p:spPr>
            <a:xfrm>
              <a:off x="1166587" y="3411220"/>
              <a:ext cx="2184400" cy="307777"/>
            </a:xfrm>
            <a:prstGeom prst="rect">
              <a:avLst/>
            </a:prstGeom>
            <a:noFill/>
          </p:spPr>
          <p:txBody>
            <a:bodyPr wrap="square" rtlCol="0">
              <a:spAutoFit/>
            </a:bodyPr>
            <a:lstStyle/>
            <a:p>
              <a:pPr algn="ctr"/>
              <a:r>
                <a:rPr lang="en-US" altLang="zh-CN" sz="1400" b="1" spc="600">
                  <a:effectLst>
                    <a:outerShdw blurRad="38100" dist="38100" dir="2700000" algn="tl">
                      <a:srgbClr val="000000">
                        <a:alpha val="43137"/>
                      </a:srgbClr>
                    </a:outerShdw>
                  </a:effectLst>
                  <a:latin typeface="BEYNO" panose="02000503000000000000" pitchFamily="2" charset="0"/>
                </a:rPr>
                <a:t>TWO</a:t>
              </a:r>
            </a:p>
          </p:txBody>
        </p:sp>
      </p:grpSp>
      <p:grpSp>
        <p:nvGrpSpPr>
          <p:cNvPr id="29" name="组合 28">
            <a:extLst>
              <a:ext uri="{FF2B5EF4-FFF2-40B4-BE49-F238E27FC236}">
                <a16:creationId xmlns:a16="http://schemas.microsoft.com/office/drawing/2014/main" xmlns="" id="{18427F72-12E2-4B89-85A7-9E6C2F355A15}"/>
              </a:ext>
            </a:extLst>
          </p:cNvPr>
          <p:cNvGrpSpPr/>
          <p:nvPr/>
        </p:nvGrpSpPr>
        <p:grpSpPr>
          <a:xfrm>
            <a:off x="5003800" y="2692037"/>
            <a:ext cx="2184400" cy="1006565"/>
            <a:chOff x="1166587" y="2712432"/>
            <a:chExt cx="2184400" cy="1006565"/>
          </a:xfrm>
        </p:grpSpPr>
        <p:sp>
          <p:nvSpPr>
            <p:cNvPr id="30" name="文本框 29">
              <a:extLst>
                <a:ext uri="{FF2B5EF4-FFF2-40B4-BE49-F238E27FC236}">
                  <a16:creationId xmlns:a16="http://schemas.microsoft.com/office/drawing/2014/main" xmlns="" id="{F983AC93-1642-4B61-AA81-5898F62A4DE0}"/>
                </a:ext>
              </a:extLst>
            </p:cNvPr>
            <p:cNvSpPr txBox="1"/>
            <p:nvPr/>
          </p:nvSpPr>
          <p:spPr>
            <a:xfrm>
              <a:off x="1166587" y="2712432"/>
              <a:ext cx="2184400" cy="369332"/>
            </a:xfrm>
            <a:prstGeom prst="rect">
              <a:avLst/>
            </a:prstGeom>
            <a:noFill/>
          </p:spPr>
          <p:txBody>
            <a:bodyPr wrap="square" rtlCol="0">
              <a:spAutoFit/>
            </a:bodyPr>
            <a:lstStyle/>
            <a:p>
              <a:pPr algn="ctr"/>
              <a:r>
                <a:rPr lang="en-US" altLang="zh-CN" b="1" spc="600">
                  <a:effectLst>
                    <a:outerShdw blurRad="38100" dist="38100" dir="2700000" algn="tl">
                      <a:srgbClr val="000000">
                        <a:alpha val="43137"/>
                      </a:srgbClr>
                    </a:outerShdw>
                  </a:effectLst>
                  <a:latin typeface="BEYNO" panose="02000503000000000000" pitchFamily="2" charset="0"/>
                </a:rPr>
                <a:t>PHOTO</a:t>
              </a:r>
            </a:p>
          </p:txBody>
        </p:sp>
        <p:sp>
          <p:nvSpPr>
            <p:cNvPr id="31" name="文本框 30">
              <a:extLst>
                <a:ext uri="{FF2B5EF4-FFF2-40B4-BE49-F238E27FC236}">
                  <a16:creationId xmlns:a16="http://schemas.microsoft.com/office/drawing/2014/main" xmlns="" id="{42D3083E-2D45-4E80-BACF-D509B45D547A}"/>
                </a:ext>
              </a:extLst>
            </p:cNvPr>
            <p:cNvSpPr txBox="1"/>
            <p:nvPr/>
          </p:nvSpPr>
          <p:spPr>
            <a:xfrm>
              <a:off x="1166587" y="3411220"/>
              <a:ext cx="2184400" cy="307777"/>
            </a:xfrm>
            <a:prstGeom prst="rect">
              <a:avLst/>
            </a:prstGeom>
            <a:noFill/>
          </p:spPr>
          <p:txBody>
            <a:bodyPr wrap="square" rtlCol="0">
              <a:spAutoFit/>
            </a:bodyPr>
            <a:lstStyle/>
            <a:p>
              <a:pPr algn="ctr"/>
              <a:r>
                <a:rPr lang="en-US" altLang="zh-CN" sz="1400" b="1" spc="600">
                  <a:effectLst>
                    <a:outerShdw blurRad="38100" dist="38100" dir="2700000" algn="tl">
                      <a:srgbClr val="000000">
                        <a:alpha val="43137"/>
                      </a:srgbClr>
                    </a:outerShdw>
                  </a:effectLst>
                  <a:latin typeface="BEYNO" panose="02000503000000000000" pitchFamily="2" charset="0"/>
                </a:rPr>
                <a:t>THREE</a:t>
              </a:r>
            </a:p>
          </p:txBody>
        </p:sp>
      </p:grpSp>
    </p:spTree>
    <p:extLst>
      <p:ext uri="{BB962C8B-B14F-4D97-AF65-F5344CB8AC3E}">
        <p14:creationId xmlns:p14="http://schemas.microsoft.com/office/powerpoint/2010/main" val="17321577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6F25EF72-7081-4981-BE66-609B498BD30C}"/>
              </a:ext>
            </a:extLst>
          </p:cNvPr>
          <p:cNvSpPr/>
          <p:nvPr/>
        </p:nvSpPr>
        <p:spPr>
          <a:xfrm>
            <a:off x="0" y="0"/>
            <a:ext cx="12192000" cy="6858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C68B642F-6AD3-4EE8-B8BE-CBD8004D5BDA}"/>
              </a:ext>
            </a:extLst>
          </p:cNvPr>
          <p:cNvGrpSpPr/>
          <p:nvPr/>
        </p:nvGrpSpPr>
        <p:grpSpPr>
          <a:xfrm>
            <a:off x="0" y="0"/>
            <a:ext cx="12192000" cy="6858004"/>
            <a:chOff x="0" y="0"/>
            <a:chExt cx="12192000" cy="6858004"/>
          </a:xfrm>
        </p:grpSpPr>
        <p:pic>
          <p:nvPicPr>
            <p:cNvPr id="25" name="图片 24" descr="图片包含 天空, 户外&#10;&#10;已生成高可信度的说明">
              <a:extLst>
                <a:ext uri="{FF2B5EF4-FFF2-40B4-BE49-F238E27FC236}">
                  <a16:creationId xmlns:a16="http://schemas.microsoft.com/office/drawing/2014/main" xmlns="" id="{A67F593A-1BE0-4B2F-B4FA-2C100C6348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0"/>
              <a:ext cx="5029200" cy="6858000"/>
            </a:xfrm>
            <a:prstGeom prst="rect">
              <a:avLst/>
            </a:prstGeom>
          </p:spPr>
        </p:pic>
        <p:pic>
          <p:nvPicPr>
            <p:cNvPr id="3" name="图片 2">
              <a:extLst>
                <a:ext uri="{FF2B5EF4-FFF2-40B4-BE49-F238E27FC236}">
                  <a16:creationId xmlns:a16="http://schemas.microsoft.com/office/drawing/2014/main" xmlns="" id="{FDECA75C-B87E-49B7-8990-174C083A1E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36551" y="336554"/>
              <a:ext cx="6858001" cy="6184900"/>
            </a:xfrm>
            <a:prstGeom prst="rect">
              <a:avLst/>
            </a:prstGeom>
          </p:spPr>
        </p:pic>
      </p:grpSp>
      <p:sp>
        <p:nvSpPr>
          <p:cNvPr id="10" name="文本框 9">
            <a:extLst>
              <a:ext uri="{FF2B5EF4-FFF2-40B4-BE49-F238E27FC236}">
                <a16:creationId xmlns:a16="http://schemas.microsoft.com/office/drawing/2014/main" xmlns="" id="{36A68D78-EF52-4D9C-B63F-D00EE19156E4}"/>
              </a:ext>
            </a:extLst>
          </p:cNvPr>
          <p:cNvSpPr txBox="1"/>
          <p:nvPr/>
        </p:nvSpPr>
        <p:spPr>
          <a:xfrm>
            <a:off x="-1" y="1220359"/>
            <a:ext cx="4648202" cy="1077218"/>
          </a:xfrm>
          <a:prstGeom prst="rect">
            <a:avLst/>
          </a:prstGeom>
          <a:noFill/>
        </p:spPr>
        <p:txBody>
          <a:bodyPr wrap="square" rtlCol="0">
            <a:spAutoFit/>
          </a:bodyPr>
          <a:lstStyle/>
          <a:p>
            <a:pPr algn="ctr"/>
            <a:r>
              <a:rPr lang="en-US" altLang="zh-CN" sz="3200" b="1" spc="300">
                <a:solidFill>
                  <a:schemeClr val="bg1"/>
                </a:solidFill>
                <a:effectLst>
                  <a:outerShdw blurRad="38100" dist="38100" dir="2700000" algn="tl">
                    <a:srgbClr val="000000">
                      <a:alpha val="43137"/>
                    </a:srgbClr>
                  </a:outerShdw>
                </a:effectLst>
                <a:latin typeface="BEYNO" panose="02000503000000000000" pitchFamily="2" charset="0"/>
              </a:rPr>
              <a:t>POW</a:t>
            </a:r>
            <a:r>
              <a:rPr lang="en-US" altLang="zh-CN" sz="3200" b="1" spc="300">
                <a:effectLst>
                  <a:outerShdw blurRad="38100" dist="38100" dir="2700000" algn="tl">
                    <a:srgbClr val="000000">
                      <a:alpha val="43137"/>
                    </a:srgbClr>
                  </a:outerShdw>
                </a:effectLst>
                <a:latin typeface="BEYNO" panose="02000503000000000000" pitchFamily="2" charset="0"/>
              </a:rPr>
              <a:t>ER YOUR </a:t>
            </a:r>
            <a:r>
              <a:rPr lang="en-US" altLang="zh-CN" sz="3200" b="1" spc="300">
                <a:solidFill>
                  <a:schemeClr val="bg1"/>
                </a:solidFill>
                <a:effectLst>
                  <a:outerShdw blurRad="38100" dist="38100" dir="2700000" algn="tl">
                    <a:srgbClr val="000000">
                      <a:alpha val="43137"/>
                    </a:srgbClr>
                  </a:outerShdw>
                </a:effectLst>
                <a:latin typeface="BEYNO" panose="02000503000000000000" pitchFamily="2" charset="0"/>
              </a:rPr>
              <a:t>P</a:t>
            </a:r>
            <a:r>
              <a:rPr lang="en-US" altLang="zh-CN" sz="3200" b="1" spc="300">
                <a:effectLst>
                  <a:outerShdw blurRad="38100" dist="38100" dir="2700000" algn="tl">
                    <a:srgbClr val="000000">
                      <a:alpha val="43137"/>
                    </a:srgbClr>
                  </a:outerShdw>
                </a:effectLst>
                <a:latin typeface="BEYNO" panose="02000503000000000000" pitchFamily="2" charset="0"/>
              </a:rPr>
              <a:t>OINT</a:t>
            </a:r>
            <a:endParaRPr lang="zh-CN" altLang="en-US" sz="3200" b="1" spc="300">
              <a:effectLst>
                <a:outerShdw blurRad="38100" dist="38100" dir="2700000" algn="tl">
                  <a:srgbClr val="000000">
                    <a:alpha val="43137"/>
                  </a:srgbClr>
                </a:outerShdw>
              </a:effectLst>
              <a:latin typeface="BEYNO" panose="02000503000000000000" pitchFamily="2" charset="0"/>
            </a:endParaRPr>
          </a:p>
        </p:txBody>
      </p:sp>
      <p:sp>
        <p:nvSpPr>
          <p:cNvPr id="21" name="文本框 20">
            <a:extLst>
              <a:ext uri="{FF2B5EF4-FFF2-40B4-BE49-F238E27FC236}">
                <a16:creationId xmlns:a16="http://schemas.microsoft.com/office/drawing/2014/main" xmlns="" id="{C2083510-0A37-43CB-8347-0C041398B4A3}"/>
              </a:ext>
            </a:extLst>
          </p:cNvPr>
          <p:cNvSpPr txBox="1"/>
          <p:nvPr/>
        </p:nvSpPr>
        <p:spPr>
          <a:xfrm>
            <a:off x="3540829" y="5216339"/>
            <a:ext cx="6266042" cy="842603"/>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Lorem ipsum dolor sit amet, consectetuer adipiscing elit. Maecenas porttitor congue massa. Fusce posuere, magna sed pulvinar ultricies, purus lectus malesuada libero</a:t>
            </a:r>
            <a:endParaRPr lang="zh-CN" altLang="en-US" sz="1400">
              <a:latin typeface="Arial Rounded MT Bold" panose="020F0704030504030204" pitchFamily="34" charset="0"/>
            </a:endParaRPr>
          </a:p>
        </p:txBody>
      </p:sp>
      <p:sp>
        <p:nvSpPr>
          <p:cNvPr id="26" name="文本框 25">
            <a:extLst>
              <a:ext uri="{FF2B5EF4-FFF2-40B4-BE49-F238E27FC236}">
                <a16:creationId xmlns:a16="http://schemas.microsoft.com/office/drawing/2014/main" xmlns="" id="{6EE5F681-C4CA-4187-8FE7-00CC375FBD11}"/>
              </a:ext>
            </a:extLst>
          </p:cNvPr>
          <p:cNvSpPr txBox="1"/>
          <p:nvPr/>
        </p:nvSpPr>
        <p:spPr>
          <a:xfrm>
            <a:off x="3817758" y="3022762"/>
            <a:ext cx="8310742" cy="584071"/>
          </a:xfrm>
          <a:prstGeom prst="rect">
            <a:avLst/>
          </a:prstGeom>
          <a:noFill/>
        </p:spPr>
        <p:txBody>
          <a:bodyPr wrap="square" rtlCol="0">
            <a:spAutoFit/>
          </a:bodyPr>
          <a:lstStyle/>
          <a:p>
            <a:pPr>
              <a:lnSpc>
                <a:spcPct val="120000"/>
              </a:lnSpc>
            </a:pPr>
            <a:r>
              <a:rPr lang="en-US" altLang="zh-CN" sz="1400">
                <a:latin typeface="Arial Rounded MT Bold" panose="020F0704030504030204" pitchFamily="34" charset="0"/>
              </a:rPr>
              <a:t>Maecenas porttitor congue massa. Fusce posuere, magna sed pulvinar ultricies, purus lectus malesuada libero, sit amet commodo magna eros quis urna. Nunc viverra imperdiet enim.</a:t>
            </a:r>
            <a:endParaRPr lang="zh-CN" altLang="en-US" sz="1400">
              <a:latin typeface="Arial Rounded MT Bold" panose="020F0704030504030204" pitchFamily="34" charset="0"/>
            </a:endParaRPr>
          </a:p>
        </p:txBody>
      </p:sp>
    </p:spTree>
    <p:extLst>
      <p:ext uri="{BB962C8B-B14F-4D97-AF65-F5344CB8AC3E}">
        <p14:creationId xmlns:p14="http://schemas.microsoft.com/office/powerpoint/2010/main" val="2496630941"/>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513</Words>
  <Application>Microsoft Office PowerPoint</Application>
  <PresentationFormat>宽屏</PresentationFormat>
  <Paragraphs>52</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BEYNO</vt:lpstr>
      <vt:lpstr>等线</vt:lpstr>
      <vt:lpstr>等线 Light</vt:lpstr>
      <vt:lpstr>庞门正道标题体</vt:lpstr>
      <vt:lpstr>Arial</vt:lpstr>
      <vt:lpstr>Arial Rounded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cp:lastModifiedBy>YANGS</cp:lastModifiedBy>
  <cp:revision>25</cp:revision>
  <dcterms:created xsi:type="dcterms:W3CDTF">2018-07-18T02:04:19Z</dcterms:created>
  <dcterms:modified xsi:type="dcterms:W3CDTF">2018-07-18T15:48:01Z</dcterms:modified>
</cp:coreProperties>
</file>