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7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28"/>
  </p:notesMasterIdLst>
  <p:sldIdLst>
    <p:sldId id="256" r:id="rId3"/>
    <p:sldId id="259" r:id="rId4"/>
    <p:sldId id="257" r:id="rId5"/>
    <p:sldId id="264" r:id="rId6"/>
    <p:sldId id="267" r:id="rId7"/>
    <p:sldId id="263" r:id="rId8"/>
    <p:sldId id="283" r:id="rId9"/>
    <p:sldId id="279" r:id="rId10"/>
    <p:sldId id="284" r:id="rId11"/>
    <p:sldId id="291" r:id="rId12"/>
    <p:sldId id="271" r:id="rId13"/>
    <p:sldId id="281" r:id="rId14"/>
    <p:sldId id="277" r:id="rId15"/>
    <p:sldId id="258" r:id="rId16"/>
    <p:sldId id="274" r:id="rId17"/>
    <p:sldId id="285" r:id="rId18"/>
    <p:sldId id="272" r:id="rId19"/>
    <p:sldId id="273" r:id="rId20"/>
    <p:sldId id="286" r:id="rId21"/>
    <p:sldId id="290" r:id="rId22"/>
    <p:sldId id="275" r:id="rId23"/>
    <p:sldId id="287" r:id="rId24"/>
    <p:sldId id="289" r:id="rId25"/>
    <p:sldId id="288" r:id="rId26"/>
    <p:sldId id="292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42A2"/>
    <a:srgbClr val="FFC1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9" autoAdjust="0"/>
    <p:restoredTop sz="85138" autoAdjust="0"/>
  </p:normalViewPr>
  <p:slideViewPr>
    <p:cSldViewPr snapToGrid="0" showGuides="1">
      <p:cViewPr varScale="1">
        <p:scale>
          <a:sx n="140" d="100"/>
          <a:sy n="140" d="100"/>
        </p:scale>
        <p:origin x="948" y="12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842A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107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700344192"/>
        <c:axId val="-1700343648"/>
        <c:axId val="0"/>
      </c:bar3DChart>
      <c:catAx>
        <c:axId val="-17003441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700343648"/>
        <c:crosses val="autoZero"/>
        <c:auto val="1"/>
        <c:lblAlgn val="ctr"/>
        <c:lblOffset val="100"/>
        <c:noMultiLvlLbl val="0"/>
      </c:catAx>
      <c:valAx>
        <c:axId val="-17003436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700344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00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842A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107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700346912"/>
        <c:axId val="-1700335488"/>
        <c:axId val="0"/>
      </c:bar3DChart>
      <c:catAx>
        <c:axId val="-17003469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700335488"/>
        <c:crosses val="autoZero"/>
        <c:auto val="1"/>
        <c:lblAlgn val="ctr"/>
        <c:lblOffset val="100"/>
        <c:noMultiLvlLbl val="0"/>
      </c:catAx>
      <c:valAx>
        <c:axId val="-17003354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700346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00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842A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107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700333856"/>
        <c:axId val="-1700348544"/>
        <c:axId val="0"/>
      </c:bar3DChart>
      <c:catAx>
        <c:axId val="-17003338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700348544"/>
        <c:crosses val="autoZero"/>
        <c:auto val="1"/>
        <c:lblAlgn val="ctr"/>
        <c:lblOffset val="100"/>
        <c:noMultiLvlLbl val="0"/>
      </c:catAx>
      <c:valAx>
        <c:axId val="-17003485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700333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00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FFC107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7DFF-4823-9037-9FEE0DFF0B83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7DFF-4823-9037-9FEE0DFF0B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511244800"/>
        <c:axId val="-1511248064"/>
      </c:lineChart>
      <c:catAx>
        <c:axId val="-15112448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511248064"/>
        <c:crosses val="autoZero"/>
        <c:auto val="1"/>
        <c:lblAlgn val="ctr"/>
        <c:lblOffset val="100"/>
        <c:noMultiLvlLbl val="0"/>
      </c:catAx>
      <c:valAx>
        <c:axId val="-1511248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51124480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005404914869256"/>
          <c:y val="0.85267574073489627"/>
          <c:w val="0.51623743190474536"/>
          <c:h val="7.43137783720042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4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E2E42E-CFAA-4F3A-8128-89395C42A657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973A0-69F4-404C-83AF-F6161DA109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906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原创作者：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Heijialuo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https://weibo.com/heijialuoppt</a:t>
            </a:r>
            <a:b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https://www.pptstore.net/author/heijialuo/ 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9087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1112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8686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8570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0048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565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0590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6333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4898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4082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650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0137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294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9803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9184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4496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原创作者：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Heijialuo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https://weibo.com/heijialuoppt</a:t>
            </a:r>
            <a:b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https://www.pptstore.net/author/heijialuo/ 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542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070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425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378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7024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0101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08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973A0-69F4-404C-83AF-F6161DA1098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628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ED0F5-83A6-4666-BC3C-3165EB3A8C5B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DB97E-EEE1-4683-8E67-6044D9AC4D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4676502" y="6430880"/>
            <a:ext cx="28119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95000"/>
                  </a:schemeClr>
                </a:solidFill>
              </a:rPr>
              <a:t>https://www.pptstore.net/author/heijialuo/</a:t>
            </a:r>
            <a:endParaRPr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410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6">
            <a:extLst>
              <a:ext uri="{FF2B5EF4-FFF2-40B4-BE49-F238E27FC236}">
                <a16:creationId xmlns:a16="http://schemas.microsoft.com/office/drawing/2014/main" xmlns="" id="{95341C43-5D28-44F5-BC25-A74F49FFC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5436"/>
          </a:xfrm>
          <a:prstGeom prst="rect">
            <a:avLst/>
          </a:prstGeom>
        </p:spPr>
        <p:txBody>
          <a:bodyPr/>
          <a:lstStyle>
            <a:lvl1pPr algn="ctr">
              <a:defRPr sz="4000">
                <a:solidFill>
                  <a:schemeClr val="tx1">
                    <a:lumMod val="65000"/>
                    <a:lumOff val="35000"/>
                  </a:schemeClr>
                </a:solidFill>
                <a:latin typeface="Nexa Light" panose="02000000000000000000" pitchFamily="50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3" name="Rectangle: Rounded Corners 7">
            <a:extLst>
              <a:ext uri="{FF2B5EF4-FFF2-40B4-BE49-F238E27FC236}">
                <a16:creationId xmlns:a16="http://schemas.microsoft.com/office/drawing/2014/main" xmlns="" id="{F0CF4B16-CCB4-481B-A7E2-92FB4BB4646A}"/>
              </a:ext>
            </a:extLst>
          </p:cNvPr>
          <p:cNvSpPr/>
          <p:nvPr userDrawn="1"/>
        </p:nvSpPr>
        <p:spPr>
          <a:xfrm>
            <a:off x="5916000" y="1044561"/>
            <a:ext cx="360000" cy="36000"/>
          </a:xfrm>
          <a:prstGeom prst="roundRect">
            <a:avLst>
              <a:gd name="adj" fmla="val 1232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>
              <a:gradFill>
                <a:gsLst>
                  <a:gs pos="2000">
                    <a:schemeClr val="accent1"/>
                  </a:gs>
                  <a:gs pos="100000">
                    <a:schemeClr val="accent5"/>
                  </a:gs>
                </a:gsLst>
                <a:lin ang="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4363379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187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5988818" y="1135464"/>
            <a:ext cx="4029389" cy="3526971"/>
          </a:xfrm>
          <a:custGeom>
            <a:avLst/>
            <a:gdLst>
              <a:gd name="connsiteX0" fmla="*/ 2120202 w 4029389"/>
              <a:gd name="connsiteY0" fmla="*/ 0 h 3526971"/>
              <a:gd name="connsiteX1" fmla="*/ 4029389 w 4029389"/>
              <a:gd name="connsiteY1" fmla="*/ 3064747 h 3526971"/>
              <a:gd name="connsiteX2" fmla="*/ 1798655 w 4029389"/>
              <a:gd name="connsiteY2" fmla="*/ 3526971 h 3526971"/>
              <a:gd name="connsiteX3" fmla="*/ 0 w 4029389"/>
              <a:gd name="connsiteY3" fmla="*/ 271305 h 3526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9389" h="3526971">
                <a:moveTo>
                  <a:pt x="2120202" y="0"/>
                </a:moveTo>
                <a:lnTo>
                  <a:pt x="4029389" y="3064747"/>
                </a:lnTo>
                <a:lnTo>
                  <a:pt x="1798655" y="3526971"/>
                </a:lnTo>
                <a:lnTo>
                  <a:pt x="0" y="27130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315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ED0F5-83A6-4666-BC3C-3165EB3A8C5B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DB97E-EEE1-4683-8E67-6044D9AC4D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56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  <p:sldLayoutId id="2147483663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hyperlink" Target="https://www.pptstore.net/author/heijialuo/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10.emf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image" Target="../media/image12.png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image" Target="../media/image16.emf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notesSlide" Target="../notesSlides/notesSlide17.xml"/><Relationship Id="rId5" Type="http://schemas.openxmlformats.org/officeDocument/2006/relationships/tags" Target="../tags/tag19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9" Type="http://schemas.openxmlformats.org/officeDocument/2006/relationships/tags" Target="../tags/tag2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13" Type="http://schemas.openxmlformats.org/officeDocument/2006/relationships/tags" Target="../tags/tag36.xml"/><Relationship Id="rId18" Type="http://schemas.openxmlformats.org/officeDocument/2006/relationships/image" Target="../media/image17.png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tags" Target="../tags/tag35.xml"/><Relationship Id="rId17" Type="http://schemas.openxmlformats.org/officeDocument/2006/relationships/notesSlide" Target="../notesSlides/notesSlide18.xml"/><Relationship Id="rId2" Type="http://schemas.openxmlformats.org/officeDocument/2006/relationships/tags" Target="../tags/tag25.xml"/><Relationship Id="rId16" Type="http://schemas.openxmlformats.org/officeDocument/2006/relationships/slideLayout" Target="../slideLayouts/slideLayout4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tags" Target="../tags/tag34.xml"/><Relationship Id="rId5" Type="http://schemas.openxmlformats.org/officeDocument/2006/relationships/tags" Target="../tags/tag28.xml"/><Relationship Id="rId15" Type="http://schemas.openxmlformats.org/officeDocument/2006/relationships/tags" Target="../tags/tag38.xml"/><Relationship Id="rId10" Type="http://schemas.openxmlformats.org/officeDocument/2006/relationships/tags" Target="../tags/tag33.xml"/><Relationship Id="rId19" Type="http://schemas.openxmlformats.org/officeDocument/2006/relationships/image" Target="../media/image18.jpeg"/><Relationship Id="rId4" Type="http://schemas.openxmlformats.org/officeDocument/2006/relationships/tags" Target="../tags/tag27.xml"/><Relationship Id="rId9" Type="http://schemas.openxmlformats.org/officeDocument/2006/relationships/tags" Target="../tags/tag32.xml"/><Relationship Id="rId14" Type="http://schemas.openxmlformats.org/officeDocument/2006/relationships/tags" Target="../tags/tag3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image" Target="../media/image3.png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13" Type="http://schemas.openxmlformats.org/officeDocument/2006/relationships/image" Target="../media/image22.emf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12" Type="http://schemas.openxmlformats.org/officeDocument/2006/relationships/image" Target="../media/image21.emf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image" Target="../media/image20.emf"/><Relationship Id="rId5" Type="http://schemas.openxmlformats.org/officeDocument/2006/relationships/tags" Target="../tags/tag43.xml"/><Relationship Id="rId10" Type="http://schemas.openxmlformats.org/officeDocument/2006/relationships/notesSlide" Target="../notesSlides/notesSlide21.xml"/><Relationship Id="rId4" Type="http://schemas.openxmlformats.org/officeDocument/2006/relationships/tags" Target="../tags/tag42.xml"/><Relationship Id="rId9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pptstore.net/author/heijialuo/" TargetMode="Externa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eibo.com/heijialuoppt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55036" y="616654"/>
            <a:ext cx="7620132" cy="6119530"/>
          </a:xfrm>
          <a:prstGeom prst="rect">
            <a:avLst/>
          </a:prstGeom>
        </p:spPr>
      </p:pic>
      <p:sp>
        <p:nvSpPr>
          <p:cNvPr id="14" name="Rectangle: Rounded Corners 1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900361" y="5272696"/>
            <a:ext cx="1335450" cy="351080"/>
          </a:xfrm>
          <a:prstGeom prst="roundRect">
            <a:avLst>
              <a:gd name="adj" fmla="val 50000"/>
            </a:avLst>
          </a:prstGeom>
          <a:solidFill>
            <a:srgbClr val="2842A2"/>
          </a:solidFill>
          <a:ln>
            <a:noFill/>
          </a:ln>
          <a:effectLst>
            <a:outerShdw blurRad="254000" dist="635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Learn More</a:t>
            </a:r>
            <a:endParaRPr lang="id-ID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文本框 1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759657" y="1722305"/>
            <a:ext cx="44855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2">
                    <a:lumMod val="50000"/>
                  </a:schemeClr>
                </a:solidFill>
                <a:latin typeface="Miriam" panose="020B0502050101010101" pitchFamily="34" charset="-79"/>
                <a:ea typeface="思源黑体 CN Heavy" panose="020B0A00000000000000" pitchFamily="34" charset="-122"/>
                <a:cs typeface="Miriam" panose="020B0502050101010101" pitchFamily="34" charset="-79"/>
              </a:rPr>
              <a:t>HEIJIALUO</a:t>
            </a:r>
            <a:endParaRPr lang="zh-CN" altLang="en-US" sz="7200" b="1" dirty="0">
              <a:solidFill>
                <a:schemeClr val="tx2">
                  <a:lumMod val="50000"/>
                </a:schemeClr>
              </a:solidFill>
              <a:latin typeface="Miriam" panose="020B0502050101010101" pitchFamily="34" charset="-79"/>
              <a:ea typeface="思源黑体 CN Heavy" panose="020B0A00000000000000" pitchFamily="34" charset="-122"/>
              <a:cs typeface="Miriam" panose="020B0502050101010101" pitchFamily="34" charset="-79"/>
            </a:endParaRPr>
          </a:p>
        </p:txBody>
      </p:sp>
      <p:sp>
        <p:nvSpPr>
          <p:cNvPr id="16" name="TextBox 116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759657" y="2717476"/>
            <a:ext cx="39898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id-ID" sz="1600" dirty="0">
                <a:solidFill>
                  <a:srgbClr val="FFC107"/>
                </a:solidFill>
                <a:latin typeface="Nexa Light" panose="02000000000000000000" pitchFamily="50" charset="0"/>
              </a:rPr>
              <a:t>Creative Presentation</a:t>
            </a:r>
          </a:p>
        </p:txBody>
      </p:sp>
      <p:sp>
        <p:nvSpPr>
          <p:cNvPr id="17" name="矩形 1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759657" y="3126233"/>
            <a:ext cx="3958652" cy="10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2">
                    <a:lumMod val="50000"/>
                  </a:schemeClr>
                </a:solidFill>
              </a:rPr>
              <a:t>Hey, hey, hey! It's Fat Heijialuo! Now I'm gonna sing a song for you, and this is gonna show you a thing or two. You'll have some fun now With me and the gang, learning from each other While we do our thing.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文本框 1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3533596" y="317058"/>
            <a:ext cx="6617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INFOGRAPHIC       SOLUTIONS      IMAGE      TEAM WORK    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 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PORTFOLIO       MARKETING      PRICE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TABLE</a:t>
            </a: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+mj-ea"/>
            </a:endParaRPr>
          </a:p>
        </p:txBody>
      </p:sp>
      <p:sp>
        <p:nvSpPr>
          <p:cNvPr id="19" name="Freeform 19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11609951" y="312843"/>
            <a:ext cx="277249" cy="261254"/>
          </a:xfrm>
          <a:custGeom>
            <a:avLst/>
            <a:gdLst>
              <a:gd name="T0" fmla="*/ 5068 w 545"/>
              <a:gd name="T1" fmla="*/ 74223 h 516"/>
              <a:gd name="T2" fmla="*/ 5068 w 545"/>
              <a:gd name="T3" fmla="*/ 74223 h 516"/>
              <a:gd name="T4" fmla="*/ 133227 w 545"/>
              <a:gd name="T5" fmla="*/ 74223 h 516"/>
              <a:gd name="T6" fmla="*/ 143726 w 545"/>
              <a:gd name="T7" fmla="*/ 63414 h 516"/>
              <a:gd name="T8" fmla="*/ 133227 w 545"/>
              <a:gd name="T9" fmla="*/ 58369 h 516"/>
              <a:gd name="T10" fmla="*/ 5068 w 545"/>
              <a:gd name="T11" fmla="*/ 58369 h 516"/>
              <a:gd name="T12" fmla="*/ 0 w 545"/>
              <a:gd name="T13" fmla="*/ 63414 h 516"/>
              <a:gd name="T14" fmla="*/ 5068 w 545"/>
              <a:gd name="T15" fmla="*/ 74223 h 516"/>
              <a:gd name="T16" fmla="*/ 5068 w 545"/>
              <a:gd name="T17" fmla="*/ 15853 h 516"/>
              <a:gd name="T18" fmla="*/ 5068 w 545"/>
              <a:gd name="T19" fmla="*/ 15853 h 516"/>
              <a:gd name="T20" fmla="*/ 191877 w 545"/>
              <a:gd name="T21" fmla="*/ 15853 h 516"/>
              <a:gd name="T22" fmla="*/ 196945 w 545"/>
              <a:gd name="T23" fmla="*/ 10449 h 516"/>
              <a:gd name="T24" fmla="*/ 191877 w 545"/>
              <a:gd name="T25" fmla="*/ 0 h 516"/>
              <a:gd name="T26" fmla="*/ 5068 w 545"/>
              <a:gd name="T27" fmla="*/ 0 h 516"/>
              <a:gd name="T28" fmla="*/ 0 w 545"/>
              <a:gd name="T29" fmla="*/ 10449 h 516"/>
              <a:gd name="T30" fmla="*/ 5068 w 545"/>
              <a:gd name="T31" fmla="*/ 15853 h 516"/>
              <a:gd name="T32" fmla="*/ 111868 w 545"/>
              <a:gd name="T33" fmla="*/ 169703 h 516"/>
              <a:gd name="T34" fmla="*/ 111868 w 545"/>
              <a:gd name="T35" fmla="*/ 169703 h 516"/>
              <a:gd name="T36" fmla="*/ 5068 w 545"/>
              <a:gd name="T37" fmla="*/ 169703 h 516"/>
              <a:gd name="T38" fmla="*/ 0 w 545"/>
              <a:gd name="T39" fmla="*/ 180152 h 516"/>
              <a:gd name="T40" fmla="*/ 5068 w 545"/>
              <a:gd name="T41" fmla="*/ 185557 h 516"/>
              <a:gd name="T42" fmla="*/ 111868 w 545"/>
              <a:gd name="T43" fmla="*/ 185557 h 516"/>
              <a:gd name="T44" fmla="*/ 122367 w 545"/>
              <a:gd name="T45" fmla="*/ 180152 h 516"/>
              <a:gd name="T46" fmla="*/ 111868 w 545"/>
              <a:gd name="T47" fmla="*/ 169703 h 516"/>
              <a:gd name="T48" fmla="*/ 191877 w 545"/>
              <a:gd name="T49" fmla="*/ 116739 h 516"/>
              <a:gd name="T50" fmla="*/ 191877 w 545"/>
              <a:gd name="T51" fmla="*/ 116739 h 516"/>
              <a:gd name="T52" fmla="*/ 5068 w 545"/>
              <a:gd name="T53" fmla="*/ 116739 h 516"/>
              <a:gd name="T54" fmla="*/ 0 w 545"/>
              <a:gd name="T55" fmla="*/ 121783 h 516"/>
              <a:gd name="T56" fmla="*/ 5068 w 545"/>
              <a:gd name="T57" fmla="*/ 127187 h 516"/>
              <a:gd name="T58" fmla="*/ 191877 w 545"/>
              <a:gd name="T59" fmla="*/ 127187 h 516"/>
              <a:gd name="T60" fmla="*/ 196945 w 545"/>
              <a:gd name="T61" fmla="*/ 121783 h 516"/>
              <a:gd name="T62" fmla="*/ 191877 w 545"/>
              <a:gd name="T63" fmla="*/ 116739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516">
                <a:moveTo>
                  <a:pt x="14" y="206"/>
                </a:moveTo>
                <a:lnTo>
                  <a:pt x="14" y="206"/>
                </a:lnTo>
                <a:cubicBezTo>
                  <a:pt x="368" y="206"/>
                  <a:pt x="368" y="206"/>
                  <a:pt x="368" y="206"/>
                </a:cubicBezTo>
                <a:cubicBezTo>
                  <a:pt x="383" y="206"/>
                  <a:pt x="397" y="191"/>
                  <a:pt x="397" y="176"/>
                </a:cubicBezTo>
                <a:cubicBezTo>
                  <a:pt x="397" y="176"/>
                  <a:pt x="383" y="162"/>
                  <a:pt x="368" y="162"/>
                </a:cubicBezTo>
                <a:cubicBezTo>
                  <a:pt x="14" y="162"/>
                  <a:pt x="14" y="162"/>
                  <a:pt x="14" y="162"/>
                </a:cubicBezTo>
                <a:lnTo>
                  <a:pt x="0" y="176"/>
                </a:lnTo>
                <a:cubicBezTo>
                  <a:pt x="0" y="191"/>
                  <a:pt x="14" y="206"/>
                  <a:pt x="14" y="206"/>
                </a:cubicBezTo>
                <a:close/>
                <a:moveTo>
                  <a:pt x="14" y="44"/>
                </a:moveTo>
                <a:lnTo>
                  <a:pt x="14" y="44"/>
                </a:lnTo>
                <a:cubicBezTo>
                  <a:pt x="530" y="44"/>
                  <a:pt x="530" y="44"/>
                  <a:pt x="530" y="44"/>
                </a:cubicBezTo>
                <a:cubicBezTo>
                  <a:pt x="544" y="44"/>
                  <a:pt x="544" y="29"/>
                  <a:pt x="544" y="29"/>
                </a:cubicBezTo>
                <a:cubicBezTo>
                  <a:pt x="544" y="15"/>
                  <a:pt x="544" y="0"/>
                  <a:pt x="53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15"/>
                  <a:pt x="0" y="29"/>
                </a:cubicBezTo>
                <a:lnTo>
                  <a:pt x="14" y="44"/>
                </a:lnTo>
                <a:close/>
                <a:moveTo>
                  <a:pt x="309" y="471"/>
                </a:moveTo>
                <a:lnTo>
                  <a:pt x="309" y="471"/>
                </a:lnTo>
                <a:cubicBezTo>
                  <a:pt x="14" y="471"/>
                  <a:pt x="14" y="471"/>
                  <a:pt x="14" y="471"/>
                </a:cubicBezTo>
                <a:cubicBezTo>
                  <a:pt x="14" y="471"/>
                  <a:pt x="0" y="486"/>
                  <a:pt x="0" y="500"/>
                </a:cubicBezTo>
                <a:lnTo>
                  <a:pt x="14" y="515"/>
                </a:lnTo>
                <a:cubicBezTo>
                  <a:pt x="309" y="515"/>
                  <a:pt x="309" y="515"/>
                  <a:pt x="309" y="515"/>
                </a:cubicBezTo>
                <a:cubicBezTo>
                  <a:pt x="324" y="515"/>
                  <a:pt x="338" y="500"/>
                  <a:pt x="338" y="500"/>
                </a:cubicBezTo>
                <a:cubicBezTo>
                  <a:pt x="338" y="486"/>
                  <a:pt x="324" y="471"/>
                  <a:pt x="309" y="471"/>
                </a:cubicBez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4" y="324"/>
                  <a:pt x="14" y="324"/>
                  <a:pt x="14" y="324"/>
                </a:cubicBezTo>
                <a:cubicBezTo>
                  <a:pt x="14" y="324"/>
                  <a:pt x="0" y="324"/>
                  <a:pt x="0" y="338"/>
                </a:cubicBezTo>
                <a:cubicBezTo>
                  <a:pt x="0" y="353"/>
                  <a:pt x="14" y="353"/>
                  <a:pt x="14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44" y="353"/>
                  <a:pt x="544" y="353"/>
                  <a:pt x="544" y="338"/>
                </a:cubicBezTo>
                <a:cubicBezTo>
                  <a:pt x="544" y="324"/>
                  <a:pt x="544" y="324"/>
                  <a:pt x="530" y="32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/>
        </p:spPr>
        <p:txBody>
          <a:bodyPr wrap="none" lIns="91408" tIns="45704" rIns="91408" bIns="45704" anchor="ctr"/>
          <a:lstStyle/>
          <a:p>
            <a:endParaRPr lang="en-US" sz="2700"/>
          </a:p>
        </p:txBody>
      </p:sp>
      <p:sp>
        <p:nvSpPr>
          <p:cNvPr id="20" name="Freeform 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EditPoints="1"/>
          </p:cNvSpPr>
          <p:nvPr/>
        </p:nvSpPr>
        <p:spPr bwMode="auto">
          <a:xfrm>
            <a:off x="365584" y="230489"/>
            <a:ext cx="306445" cy="347475"/>
          </a:xfrm>
          <a:custGeom>
            <a:avLst/>
            <a:gdLst>
              <a:gd name="T0" fmla="*/ 521 w 604"/>
              <a:gd name="T1" fmla="*/ 129 h 685"/>
              <a:gd name="T2" fmla="*/ 503 w 604"/>
              <a:gd name="T3" fmla="*/ 147 h 685"/>
              <a:gd name="T4" fmla="*/ 342 w 604"/>
              <a:gd name="T5" fmla="*/ 89 h 685"/>
              <a:gd name="T6" fmla="*/ 89 w 604"/>
              <a:gd name="T7" fmla="*/ 325 h 685"/>
              <a:gd name="T8" fmla="*/ 63 w 604"/>
              <a:gd name="T9" fmla="*/ 325 h 685"/>
              <a:gd name="T10" fmla="*/ 342 w 604"/>
              <a:gd name="T11" fmla="*/ 63 h 685"/>
              <a:gd name="T12" fmla="*/ 521 w 604"/>
              <a:gd name="T13" fmla="*/ 129 h 685"/>
              <a:gd name="T14" fmla="*/ 342 w 604"/>
              <a:gd name="T15" fmla="*/ 156 h 685"/>
              <a:gd name="T16" fmla="*/ 493 w 604"/>
              <a:gd name="T17" fmla="*/ 234 h 685"/>
              <a:gd name="T18" fmla="*/ 512 w 604"/>
              <a:gd name="T19" fmla="*/ 215 h 685"/>
              <a:gd name="T20" fmla="*/ 342 w 604"/>
              <a:gd name="T21" fmla="*/ 130 h 685"/>
              <a:gd name="T22" fmla="*/ 130 w 604"/>
              <a:gd name="T23" fmla="*/ 343 h 685"/>
              <a:gd name="T24" fmla="*/ 342 w 604"/>
              <a:gd name="T25" fmla="*/ 555 h 685"/>
              <a:gd name="T26" fmla="*/ 512 w 604"/>
              <a:gd name="T27" fmla="*/ 470 h 685"/>
              <a:gd name="T28" fmla="*/ 493 w 604"/>
              <a:gd name="T29" fmla="*/ 452 h 685"/>
              <a:gd name="T30" fmla="*/ 342 w 604"/>
              <a:gd name="T31" fmla="*/ 529 h 685"/>
              <a:gd name="T32" fmla="*/ 156 w 604"/>
              <a:gd name="T33" fmla="*/ 343 h 685"/>
              <a:gd name="T34" fmla="*/ 342 w 604"/>
              <a:gd name="T35" fmla="*/ 156 h 685"/>
              <a:gd name="T36" fmla="*/ 542 w 604"/>
              <a:gd name="T37" fmla="*/ 148 h 685"/>
              <a:gd name="T38" fmla="*/ 524 w 604"/>
              <a:gd name="T39" fmla="*/ 167 h 685"/>
              <a:gd name="T40" fmla="*/ 541 w 604"/>
              <a:gd name="T41" fmla="*/ 186 h 685"/>
              <a:gd name="T42" fmla="*/ 559 w 604"/>
              <a:gd name="T43" fmla="*/ 167 h 685"/>
              <a:gd name="T44" fmla="*/ 542 w 604"/>
              <a:gd name="T45" fmla="*/ 148 h 685"/>
              <a:gd name="T46" fmla="*/ 63 w 604"/>
              <a:gd name="T47" fmla="*/ 360 h 685"/>
              <a:gd name="T48" fmla="*/ 342 w 604"/>
              <a:gd name="T49" fmla="*/ 622 h 685"/>
              <a:gd name="T50" fmla="*/ 521 w 604"/>
              <a:gd name="T51" fmla="*/ 556 h 685"/>
              <a:gd name="T52" fmla="*/ 503 w 604"/>
              <a:gd name="T53" fmla="*/ 538 h 685"/>
              <a:gd name="T54" fmla="*/ 342 w 604"/>
              <a:gd name="T55" fmla="*/ 596 h 685"/>
              <a:gd name="T56" fmla="*/ 89 w 604"/>
              <a:gd name="T57" fmla="*/ 360 h 685"/>
              <a:gd name="T58" fmla="*/ 63 w 604"/>
              <a:gd name="T59" fmla="*/ 360 h 685"/>
              <a:gd name="T60" fmla="*/ 524 w 604"/>
              <a:gd name="T61" fmla="*/ 518 h 685"/>
              <a:gd name="T62" fmla="*/ 542 w 604"/>
              <a:gd name="T63" fmla="*/ 537 h 685"/>
              <a:gd name="T64" fmla="*/ 559 w 604"/>
              <a:gd name="T65" fmla="*/ 518 h 685"/>
              <a:gd name="T66" fmla="*/ 541 w 604"/>
              <a:gd name="T67" fmla="*/ 499 h 685"/>
              <a:gd name="T68" fmla="*/ 524 w 604"/>
              <a:gd name="T69" fmla="*/ 518 h 685"/>
              <a:gd name="T70" fmla="*/ 342 w 604"/>
              <a:gd name="T71" fmla="*/ 659 h 685"/>
              <a:gd name="T72" fmla="*/ 26 w 604"/>
              <a:gd name="T73" fmla="*/ 343 h 685"/>
              <a:gd name="T74" fmla="*/ 342 w 604"/>
              <a:gd name="T75" fmla="*/ 26 h 685"/>
              <a:gd name="T76" fmla="*/ 585 w 604"/>
              <a:gd name="T77" fmla="*/ 141 h 685"/>
              <a:gd name="T78" fmla="*/ 604 w 604"/>
              <a:gd name="T79" fmla="*/ 123 h 685"/>
              <a:gd name="T80" fmla="*/ 342 w 604"/>
              <a:gd name="T81" fmla="*/ 0 h 685"/>
              <a:gd name="T82" fmla="*/ 0 w 604"/>
              <a:gd name="T83" fmla="*/ 343 h 685"/>
              <a:gd name="T84" fmla="*/ 342 w 604"/>
              <a:gd name="T85" fmla="*/ 685 h 685"/>
              <a:gd name="T86" fmla="*/ 604 w 604"/>
              <a:gd name="T87" fmla="*/ 563 h 685"/>
              <a:gd name="T88" fmla="*/ 585 w 604"/>
              <a:gd name="T89" fmla="*/ 544 h 685"/>
              <a:gd name="T90" fmla="*/ 342 w 604"/>
              <a:gd name="T91" fmla="*/ 659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04" h="685">
                <a:moveTo>
                  <a:pt x="521" y="129"/>
                </a:moveTo>
                <a:cubicBezTo>
                  <a:pt x="503" y="147"/>
                  <a:pt x="503" y="147"/>
                  <a:pt x="503" y="147"/>
                </a:cubicBezTo>
                <a:cubicBezTo>
                  <a:pt x="458" y="110"/>
                  <a:pt x="401" y="89"/>
                  <a:pt x="342" y="89"/>
                </a:cubicBezTo>
                <a:cubicBezTo>
                  <a:pt x="208" y="89"/>
                  <a:pt x="98" y="192"/>
                  <a:pt x="89" y="325"/>
                </a:cubicBezTo>
                <a:cubicBezTo>
                  <a:pt x="63" y="325"/>
                  <a:pt x="63" y="325"/>
                  <a:pt x="63" y="325"/>
                </a:cubicBezTo>
                <a:cubicBezTo>
                  <a:pt x="72" y="178"/>
                  <a:pt x="194" y="63"/>
                  <a:pt x="342" y="63"/>
                </a:cubicBezTo>
                <a:cubicBezTo>
                  <a:pt x="408" y="63"/>
                  <a:pt x="471" y="87"/>
                  <a:pt x="521" y="129"/>
                </a:cubicBezTo>
                <a:close/>
                <a:moveTo>
                  <a:pt x="342" y="156"/>
                </a:moveTo>
                <a:cubicBezTo>
                  <a:pt x="402" y="156"/>
                  <a:pt x="458" y="185"/>
                  <a:pt x="493" y="234"/>
                </a:cubicBezTo>
                <a:cubicBezTo>
                  <a:pt x="512" y="215"/>
                  <a:pt x="512" y="215"/>
                  <a:pt x="512" y="215"/>
                </a:cubicBezTo>
                <a:cubicBezTo>
                  <a:pt x="471" y="162"/>
                  <a:pt x="408" y="130"/>
                  <a:pt x="342" y="130"/>
                </a:cubicBezTo>
                <a:cubicBezTo>
                  <a:pt x="225" y="130"/>
                  <a:pt x="130" y="226"/>
                  <a:pt x="130" y="343"/>
                </a:cubicBezTo>
                <a:cubicBezTo>
                  <a:pt x="130" y="460"/>
                  <a:pt x="225" y="555"/>
                  <a:pt x="342" y="555"/>
                </a:cubicBezTo>
                <a:cubicBezTo>
                  <a:pt x="408" y="555"/>
                  <a:pt x="471" y="523"/>
                  <a:pt x="512" y="470"/>
                </a:cubicBezTo>
                <a:cubicBezTo>
                  <a:pt x="493" y="452"/>
                  <a:pt x="493" y="452"/>
                  <a:pt x="493" y="452"/>
                </a:cubicBezTo>
                <a:cubicBezTo>
                  <a:pt x="458" y="500"/>
                  <a:pt x="402" y="529"/>
                  <a:pt x="342" y="529"/>
                </a:cubicBezTo>
                <a:cubicBezTo>
                  <a:pt x="239" y="529"/>
                  <a:pt x="156" y="445"/>
                  <a:pt x="156" y="343"/>
                </a:cubicBezTo>
                <a:cubicBezTo>
                  <a:pt x="156" y="240"/>
                  <a:pt x="239" y="156"/>
                  <a:pt x="342" y="156"/>
                </a:cubicBezTo>
                <a:close/>
                <a:moveTo>
                  <a:pt x="542" y="148"/>
                </a:moveTo>
                <a:cubicBezTo>
                  <a:pt x="524" y="167"/>
                  <a:pt x="524" y="167"/>
                  <a:pt x="524" y="167"/>
                </a:cubicBezTo>
                <a:cubicBezTo>
                  <a:pt x="530" y="173"/>
                  <a:pt x="536" y="180"/>
                  <a:pt x="541" y="186"/>
                </a:cubicBezTo>
                <a:cubicBezTo>
                  <a:pt x="559" y="167"/>
                  <a:pt x="559" y="167"/>
                  <a:pt x="559" y="167"/>
                </a:cubicBezTo>
                <a:cubicBezTo>
                  <a:pt x="554" y="161"/>
                  <a:pt x="548" y="155"/>
                  <a:pt x="542" y="148"/>
                </a:cubicBezTo>
                <a:close/>
                <a:moveTo>
                  <a:pt x="63" y="360"/>
                </a:moveTo>
                <a:cubicBezTo>
                  <a:pt x="72" y="507"/>
                  <a:pt x="194" y="622"/>
                  <a:pt x="342" y="622"/>
                </a:cubicBezTo>
                <a:cubicBezTo>
                  <a:pt x="408" y="622"/>
                  <a:pt x="471" y="599"/>
                  <a:pt x="521" y="556"/>
                </a:cubicBezTo>
                <a:cubicBezTo>
                  <a:pt x="503" y="538"/>
                  <a:pt x="503" y="538"/>
                  <a:pt x="503" y="538"/>
                </a:cubicBezTo>
                <a:cubicBezTo>
                  <a:pt x="458" y="575"/>
                  <a:pt x="401" y="596"/>
                  <a:pt x="342" y="596"/>
                </a:cubicBezTo>
                <a:cubicBezTo>
                  <a:pt x="208" y="596"/>
                  <a:pt x="98" y="493"/>
                  <a:pt x="89" y="360"/>
                </a:cubicBezTo>
                <a:lnTo>
                  <a:pt x="63" y="360"/>
                </a:lnTo>
                <a:close/>
                <a:moveTo>
                  <a:pt x="524" y="518"/>
                </a:moveTo>
                <a:cubicBezTo>
                  <a:pt x="542" y="537"/>
                  <a:pt x="542" y="537"/>
                  <a:pt x="542" y="537"/>
                </a:cubicBezTo>
                <a:cubicBezTo>
                  <a:pt x="548" y="531"/>
                  <a:pt x="554" y="524"/>
                  <a:pt x="559" y="518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36" y="506"/>
                  <a:pt x="530" y="512"/>
                  <a:pt x="524" y="518"/>
                </a:cubicBezTo>
                <a:close/>
                <a:moveTo>
                  <a:pt x="342" y="659"/>
                </a:moveTo>
                <a:cubicBezTo>
                  <a:pt x="168" y="659"/>
                  <a:pt x="26" y="517"/>
                  <a:pt x="26" y="343"/>
                </a:cubicBezTo>
                <a:cubicBezTo>
                  <a:pt x="26" y="168"/>
                  <a:pt x="168" y="26"/>
                  <a:pt x="342" y="26"/>
                </a:cubicBezTo>
                <a:cubicBezTo>
                  <a:pt x="437" y="26"/>
                  <a:pt x="525" y="68"/>
                  <a:pt x="585" y="141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539" y="45"/>
                  <a:pt x="443" y="0"/>
                  <a:pt x="342" y="0"/>
                </a:cubicBezTo>
                <a:cubicBezTo>
                  <a:pt x="153" y="0"/>
                  <a:pt x="0" y="154"/>
                  <a:pt x="0" y="343"/>
                </a:cubicBezTo>
                <a:cubicBezTo>
                  <a:pt x="0" y="531"/>
                  <a:pt x="153" y="685"/>
                  <a:pt x="342" y="685"/>
                </a:cubicBezTo>
                <a:cubicBezTo>
                  <a:pt x="443" y="685"/>
                  <a:pt x="539" y="640"/>
                  <a:pt x="604" y="563"/>
                </a:cubicBezTo>
                <a:cubicBezTo>
                  <a:pt x="585" y="544"/>
                  <a:pt x="585" y="544"/>
                  <a:pt x="585" y="544"/>
                </a:cubicBezTo>
                <a:cubicBezTo>
                  <a:pt x="525" y="617"/>
                  <a:pt x="437" y="659"/>
                  <a:pt x="342" y="6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1" name="图片 2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84" y="1281006"/>
            <a:ext cx="562865" cy="562865"/>
          </a:xfrm>
          <a:prstGeom prst="rect">
            <a:avLst/>
          </a:prstGeom>
        </p:spPr>
      </p:pic>
      <p:sp>
        <p:nvSpPr>
          <p:cNvPr id="22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  <p:sp>
        <p:nvSpPr>
          <p:cNvPr id="23" name="文本框 22"/>
          <p:cNvSpPr txBox="1"/>
          <p:nvPr/>
        </p:nvSpPr>
        <p:spPr>
          <a:xfrm>
            <a:off x="894305" y="6039058"/>
            <a:ext cx="5526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/>
              <a:t>作者微博</a:t>
            </a:r>
            <a:r>
              <a:rPr lang="en-US" altLang="zh-CN" sz="1000" dirty="0"/>
              <a:t>@</a:t>
            </a:r>
            <a:r>
              <a:rPr lang="zh-CN" altLang="en-US" sz="1000" dirty="0"/>
              <a:t>黑</a:t>
            </a:r>
            <a:r>
              <a:rPr lang="en-US" altLang="zh-CN" sz="1000" dirty="0"/>
              <a:t>-</a:t>
            </a:r>
            <a:r>
              <a:rPr lang="zh-CN" altLang="en-US" sz="1000" dirty="0"/>
              <a:t>伽罗</a:t>
            </a:r>
          </a:p>
          <a:p>
            <a:r>
              <a:rPr lang="zh-CN" altLang="en-US" sz="1000" dirty="0" smtClean="0"/>
              <a:t>更</a:t>
            </a:r>
            <a:r>
              <a:rPr lang="zh-CN" altLang="en-US" sz="1000" dirty="0" smtClean="0"/>
              <a:t>多优质作品关注：</a:t>
            </a:r>
            <a:r>
              <a:rPr lang="en-US" altLang="zh-CN" sz="1000" dirty="0">
                <a:hlinkClick r:id="rId6"/>
              </a:rPr>
              <a:t>https://www.pptstore.net/author/heijialuo</a:t>
            </a:r>
            <a:r>
              <a:rPr lang="en-US" altLang="zh-CN" sz="1000" dirty="0" smtClean="0">
                <a:hlinkClick r:id="rId6"/>
              </a:rPr>
              <a:t>/</a:t>
            </a:r>
            <a:endParaRPr lang="en-US" altLang="zh-CN" sz="1000" dirty="0" smtClean="0"/>
          </a:p>
        </p:txBody>
      </p:sp>
    </p:spTree>
    <p:extLst>
      <p:ext uri="{BB962C8B-B14F-4D97-AF65-F5344CB8AC3E}">
        <p14:creationId xmlns:p14="http://schemas.microsoft.com/office/powerpoint/2010/main" val="162451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: Shape 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6675644" y="2203938"/>
            <a:ext cx="2765783" cy="1934086"/>
          </a:xfrm>
          <a:custGeom>
            <a:avLst/>
            <a:gdLst>
              <a:gd name="connsiteX0" fmla="*/ 0 w 3815046"/>
              <a:gd name="connsiteY0" fmla="*/ 1041568 h 2918813"/>
              <a:gd name="connsiteX1" fmla="*/ 1877245 w 3815046"/>
              <a:gd name="connsiteY1" fmla="*/ 2918813 h 2918813"/>
              <a:gd name="connsiteX2" fmla="*/ 3815046 w 3815046"/>
              <a:gd name="connsiteY2" fmla="*/ 2918813 h 2918813"/>
              <a:gd name="connsiteX3" fmla="*/ 1429128 w 3815046"/>
              <a:gd name="connsiteY3" fmla="*/ 0 h 2918813"/>
              <a:gd name="connsiteX4" fmla="*/ 1610797 w 3815046"/>
              <a:gd name="connsiteY4" fmla="*/ 363338 h 2918813"/>
              <a:gd name="connsiteX5" fmla="*/ 1647131 w 3815046"/>
              <a:gd name="connsiteY5" fmla="*/ 763009 h 2918813"/>
              <a:gd name="connsiteX6" fmla="*/ 1550241 w 3815046"/>
              <a:gd name="connsiteY6" fmla="*/ 981012 h 2918813"/>
              <a:gd name="connsiteX7" fmla="*/ 1320127 w 3815046"/>
              <a:gd name="connsiteY7" fmla="*/ 1283793 h 2918813"/>
              <a:gd name="connsiteX8" fmla="*/ 993123 w 3815046"/>
              <a:gd name="connsiteY8" fmla="*/ 1441240 h 2918813"/>
              <a:gd name="connsiteX9" fmla="*/ 557118 w 3815046"/>
              <a:gd name="connsiteY9" fmla="*/ 1429128 h 2918813"/>
              <a:gd name="connsiteX10" fmla="*/ 254336 w 3815046"/>
              <a:gd name="connsiteY10" fmla="*/ 1247460 h 2918813"/>
              <a:gd name="connsiteX11" fmla="*/ 0 w 3815046"/>
              <a:gd name="connsiteY11" fmla="*/ 1041568 h 2918813"/>
              <a:gd name="connsiteX0" fmla="*/ 0 w 4347941"/>
              <a:gd name="connsiteY0" fmla="*/ 1041568 h 2918813"/>
              <a:gd name="connsiteX1" fmla="*/ 1877245 w 4347941"/>
              <a:gd name="connsiteY1" fmla="*/ 2918813 h 2918813"/>
              <a:gd name="connsiteX2" fmla="*/ 4347941 w 4347941"/>
              <a:gd name="connsiteY2" fmla="*/ 2918813 h 2918813"/>
              <a:gd name="connsiteX3" fmla="*/ 1429128 w 4347941"/>
              <a:gd name="connsiteY3" fmla="*/ 0 h 2918813"/>
              <a:gd name="connsiteX4" fmla="*/ 1610797 w 4347941"/>
              <a:gd name="connsiteY4" fmla="*/ 363338 h 2918813"/>
              <a:gd name="connsiteX5" fmla="*/ 1647131 w 4347941"/>
              <a:gd name="connsiteY5" fmla="*/ 763009 h 2918813"/>
              <a:gd name="connsiteX6" fmla="*/ 1550241 w 4347941"/>
              <a:gd name="connsiteY6" fmla="*/ 981012 h 2918813"/>
              <a:gd name="connsiteX7" fmla="*/ 1320127 w 4347941"/>
              <a:gd name="connsiteY7" fmla="*/ 1283793 h 2918813"/>
              <a:gd name="connsiteX8" fmla="*/ 993123 w 4347941"/>
              <a:gd name="connsiteY8" fmla="*/ 1441240 h 2918813"/>
              <a:gd name="connsiteX9" fmla="*/ 557118 w 4347941"/>
              <a:gd name="connsiteY9" fmla="*/ 1429128 h 2918813"/>
              <a:gd name="connsiteX10" fmla="*/ 254336 w 4347941"/>
              <a:gd name="connsiteY10" fmla="*/ 1247460 h 2918813"/>
              <a:gd name="connsiteX11" fmla="*/ 0 w 4347941"/>
              <a:gd name="connsiteY11" fmla="*/ 1041568 h 2918813"/>
              <a:gd name="connsiteX0" fmla="*/ 0 w 4216872"/>
              <a:gd name="connsiteY0" fmla="*/ 1181999 h 2918813"/>
              <a:gd name="connsiteX1" fmla="*/ 1746176 w 4216872"/>
              <a:gd name="connsiteY1" fmla="*/ 2918813 h 2918813"/>
              <a:gd name="connsiteX2" fmla="*/ 4216872 w 4216872"/>
              <a:gd name="connsiteY2" fmla="*/ 2918813 h 2918813"/>
              <a:gd name="connsiteX3" fmla="*/ 1298059 w 4216872"/>
              <a:gd name="connsiteY3" fmla="*/ 0 h 2918813"/>
              <a:gd name="connsiteX4" fmla="*/ 1479728 w 4216872"/>
              <a:gd name="connsiteY4" fmla="*/ 363338 h 2918813"/>
              <a:gd name="connsiteX5" fmla="*/ 1516062 w 4216872"/>
              <a:gd name="connsiteY5" fmla="*/ 763009 h 2918813"/>
              <a:gd name="connsiteX6" fmla="*/ 1419172 w 4216872"/>
              <a:gd name="connsiteY6" fmla="*/ 981012 h 2918813"/>
              <a:gd name="connsiteX7" fmla="*/ 1189058 w 4216872"/>
              <a:gd name="connsiteY7" fmla="*/ 1283793 h 2918813"/>
              <a:gd name="connsiteX8" fmla="*/ 862054 w 4216872"/>
              <a:gd name="connsiteY8" fmla="*/ 1441240 h 2918813"/>
              <a:gd name="connsiteX9" fmla="*/ 426049 w 4216872"/>
              <a:gd name="connsiteY9" fmla="*/ 1429128 h 2918813"/>
              <a:gd name="connsiteX10" fmla="*/ 123267 w 4216872"/>
              <a:gd name="connsiteY10" fmla="*/ 1247460 h 2918813"/>
              <a:gd name="connsiteX11" fmla="*/ 0 w 4216872"/>
              <a:gd name="connsiteY11" fmla="*/ 1181999 h 2918813"/>
              <a:gd name="connsiteX0" fmla="*/ 0 w 4235595"/>
              <a:gd name="connsiteY0" fmla="*/ 1191361 h 2918813"/>
              <a:gd name="connsiteX1" fmla="*/ 1764899 w 4235595"/>
              <a:gd name="connsiteY1" fmla="*/ 2918813 h 2918813"/>
              <a:gd name="connsiteX2" fmla="*/ 4235595 w 4235595"/>
              <a:gd name="connsiteY2" fmla="*/ 2918813 h 2918813"/>
              <a:gd name="connsiteX3" fmla="*/ 1316782 w 4235595"/>
              <a:gd name="connsiteY3" fmla="*/ 0 h 2918813"/>
              <a:gd name="connsiteX4" fmla="*/ 1498451 w 4235595"/>
              <a:gd name="connsiteY4" fmla="*/ 363338 h 2918813"/>
              <a:gd name="connsiteX5" fmla="*/ 1534785 w 4235595"/>
              <a:gd name="connsiteY5" fmla="*/ 763009 h 2918813"/>
              <a:gd name="connsiteX6" fmla="*/ 1437895 w 4235595"/>
              <a:gd name="connsiteY6" fmla="*/ 981012 h 2918813"/>
              <a:gd name="connsiteX7" fmla="*/ 1207781 w 4235595"/>
              <a:gd name="connsiteY7" fmla="*/ 1283793 h 2918813"/>
              <a:gd name="connsiteX8" fmla="*/ 880777 w 4235595"/>
              <a:gd name="connsiteY8" fmla="*/ 1441240 h 2918813"/>
              <a:gd name="connsiteX9" fmla="*/ 444772 w 4235595"/>
              <a:gd name="connsiteY9" fmla="*/ 1429128 h 2918813"/>
              <a:gd name="connsiteX10" fmla="*/ 141990 w 4235595"/>
              <a:gd name="connsiteY10" fmla="*/ 1247460 h 2918813"/>
              <a:gd name="connsiteX11" fmla="*/ 0 w 4235595"/>
              <a:gd name="connsiteY11" fmla="*/ 1191361 h 2918813"/>
              <a:gd name="connsiteX0" fmla="*/ 0 w 4226234"/>
              <a:gd name="connsiteY0" fmla="*/ 1172637 h 2918813"/>
              <a:gd name="connsiteX1" fmla="*/ 1755538 w 4226234"/>
              <a:gd name="connsiteY1" fmla="*/ 2918813 h 2918813"/>
              <a:gd name="connsiteX2" fmla="*/ 4226234 w 4226234"/>
              <a:gd name="connsiteY2" fmla="*/ 2918813 h 2918813"/>
              <a:gd name="connsiteX3" fmla="*/ 1307421 w 4226234"/>
              <a:gd name="connsiteY3" fmla="*/ 0 h 2918813"/>
              <a:gd name="connsiteX4" fmla="*/ 1489090 w 4226234"/>
              <a:gd name="connsiteY4" fmla="*/ 363338 h 2918813"/>
              <a:gd name="connsiteX5" fmla="*/ 1525424 w 4226234"/>
              <a:gd name="connsiteY5" fmla="*/ 763009 h 2918813"/>
              <a:gd name="connsiteX6" fmla="*/ 1428534 w 4226234"/>
              <a:gd name="connsiteY6" fmla="*/ 981012 h 2918813"/>
              <a:gd name="connsiteX7" fmla="*/ 1198420 w 4226234"/>
              <a:gd name="connsiteY7" fmla="*/ 1283793 h 2918813"/>
              <a:gd name="connsiteX8" fmla="*/ 871416 w 4226234"/>
              <a:gd name="connsiteY8" fmla="*/ 1441240 h 2918813"/>
              <a:gd name="connsiteX9" fmla="*/ 435411 w 4226234"/>
              <a:gd name="connsiteY9" fmla="*/ 1429128 h 2918813"/>
              <a:gd name="connsiteX10" fmla="*/ 132629 w 4226234"/>
              <a:gd name="connsiteY10" fmla="*/ 1247460 h 2918813"/>
              <a:gd name="connsiteX11" fmla="*/ 0 w 4226234"/>
              <a:gd name="connsiteY11" fmla="*/ 1172637 h 2918813"/>
              <a:gd name="connsiteX0" fmla="*/ 0 w 4226234"/>
              <a:gd name="connsiteY0" fmla="*/ 1198772 h 2918813"/>
              <a:gd name="connsiteX1" fmla="*/ 1755538 w 4226234"/>
              <a:gd name="connsiteY1" fmla="*/ 2918813 h 2918813"/>
              <a:gd name="connsiteX2" fmla="*/ 4226234 w 4226234"/>
              <a:gd name="connsiteY2" fmla="*/ 2918813 h 2918813"/>
              <a:gd name="connsiteX3" fmla="*/ 1307421 w 4226234"/>
              <a:gd name="connsiteY3" fmla="*/ 0 h 2918813"/>
              <a:gd name="connsiteX4" fmla="*/ 1489090 w 4226234"/>
              <a:gd name="connsiteY4" fmla="*/ 363338 h 2918813"/>
              <a:gd name="connsiteX5" fmla="*/ 1525424 w 4226234"/>
              <a:gd name="connsiteY5" fmla="*/ 763009 h 2918813"/>
              <a:gd name="connsiteX6" fmla="*/ 1428534 w 4226234"/>
              <a:gd name="connsiteY6" fmla="*/ 981012 h 2918813"/>
              <a:gd name="connsiteX7" fmla="*/ 1198420 w 4226234"/>
              <a:gd name="connsiteY7" fmla="*/ 1283793 h 2918813"/>
              <a:gd name="connsiteX8" fmla="*/ 871416 w 4226234"/>
              <a:gd name="connsiteY8" fmla="*/ 1441240 h 2918813"/>
              <a:gd name="connsiteX9" fmla="*/ 435411 w 4226234"/>
              <a:gd name="connsiteY9" fmla="*/ 1429128 h 2918813"/>
              <a:gd name="connsiteX10" fmla="*/ 132629 w 4226234"/>
              <a:gd name="connsiteY10" fmla="*/ 1247460 h 2918813"/>
              <a:gd name="connsiteX11" fmla="*/ 0 w 4226234"/>
              <a:gd name="connsiteY11" fmla="*/ 1198772 h 2918813"/>
              <a:gd name="connsiteX0" fmla="*/ 0 w 4213166"/>
              <a:gd name="connsiteY0" fmla="*/ 1205307 h 2918813"/>
              <a:gd name="connsiteX1" fmla="*/ 1742470 w 4213166"/>
              <a:gd name="connsiteY1" fmla="*/ 2918813 h 2918813"/>
              <a:gd name="connsiteX2" fmla="*/ 4213166 w 4213166"/>
              <a:gd name="connsiteY2" fmla="*/ 2918813 h 2918813"/>
              <a:gd name="connsiteX3" fmla="*/ 1294353 w 4213166"/>
              <a:gd name="connsiteY3" fmla="*/ 0 h 2918813"/>
              <a:gd name="connsiteX4" fmla="*/ 1476022 w 4213166"/>
              <a:gd name="connsiteY4" fmla="*/ 363338 h 2918813"/>
              <a:gd name="connsiteX5" fmla="*/ 1512356 w 4213166"/>
              <a:gd name="connsiteY5" fmla="*/ 763009 h 2918813"/>
              <a:gd name="connsiteX6" fmla="*/ 1415466 w 4213166"/>
              <a:gd name="connsiteY6" fmla="*/ 981012 h 2918813"/>
              <a:gd name="connsiteX7" fmla="*/ 1185352 w 4213166"/>
              <a:gd name="connsiteY7" fmla="*/ 1283793 h 2918813"/>
              <a:gd name="connsiteX8" fmla="*/ 858348 w 4213166"/>
              <a:gd name="connsiteY8" fmla="*/ 1441240 h 2918813"/>
              <a:gd name="connsiteX9" fmla="*/ 422343 w 4213166"/>
              <a:gd name="connsiteY9" fmla="*/ 1429128 h 2918813"/>
              <a:gd name="connsiteX10" fmla="*/ 119561 w 4213166"/>
              <a:gd name="connsiteY10" fmla="*/ 1247460 h 2918813"/>
              <a:gd name="connsiteX11" fmla="*/ 0 w 4213166"/>
              <a:gd name="connsiteY11" fmla="*/ 1205307 h 2918813"/>
              <a:gd name="connsiteX0" fmla="*/ 0 w 4141293"/>
              <a:gd name="connsiteY0" fmla="*/ 1277180 h 2918813"/>
              <a:gd name="connsiteX1" fmla="*/ 1670597 w 4141293"/>
              <a:gd name="connsiteY1" fmla="*/ 2918813 h 2918813"/>
              <a:gd name="connsiteX2" fmla="*/ 4141293 w 4141293"/>
              <a:gd name="connsiteY2" fmla="*/ 2918813 h 2918813"/>
              <a:gd name="connsiteX3" fmla="*/ 1222480 w 4141293"/>
              <a:gd name="connsiteY3" fmla="*/ 0 h 2918813"/>
              <a:gd name="connsiteX4" fmla="*/ 1404149 w 4141293"/>
              <a:gd name="connsiteY4" fmla="*/ 363338 h 2918813"/>
              <a:gd name="connsiteX5" fmla="*/ 1440483 w 4141293"/>
              <a:gd name="connsiteY5" fmla="*/ 763009 h 2918813"/>
              <a:gd name="connsiteX6" fmla="*/ 1343593 w 4141293"/>
              <a:gd name="connsiteY6" fmla="*/ 981012 h 2918813"/>
              <a:gd name="connsiteX7" fmla="*/ 1113479 w 4141293"/>
              <a:gd name="connsiteY7" fmla="*/ 1283793 h 2918813"/>
              <a:gd name="connsiteX8" fmla="*/ 786475 w 4141293"/>
              <a:gd name="connsiteY8" fmla="*/ 1441240 h 2918813"/>
              <a:gd name="connsiteX9" fmla="*/ 350470 w 4141293"/>
              <a:gd name="connsiteY9" fmla="*/ 1429128 h 2918813"/>
              <a:gd name="connsiteX10" fmla="*/ 47688 w 4141293"/>
              <a:gd name="connsiteY10" fmla="*/ 1247460 h 2918813"/>
              <a:gd name="connsiteX11" fmla="*/ 0 w 4141293"/>
              <a:gd name="connsiteY11" fmla="*/ 1277180 h 2918813"/>
              <a:gd name="connsiteX0" fmla="*/ 0 w 4173962"/>
              <a:gd name="connsiteY0" fmla="*/ 1244510 h 2918813"/>
              <a:gd name="connsiteX1" fmla="*/ 1703266 w 4173962"/>
              <a:gd name="connsiteY1" fmla="*/ 2918813 h 2918813"/>
              <a:gd name="connsiteX2" fmla="*/ 4173962 w 4173962"/>
              <a:gd name="connsiteY2" fmla="*/ 2918813 h 2918813"/>
              <a:gd name="connsiteX3" fmla="*/ 1255149 w 4173962"/>
              <a:gd name="connsiteY3" fmla="*/ 0 h 2918813"/>
              <a:gd name="connsiteX4" fmla="*/ 1436818 w 4173962"/>
              <a:gd name="connsiteY4" fmla="*/ 363338 h 2918813"/>
              <a:gd name="connsiteX5" fmla="*/ 1473152 w 4173962"/>
              <a:gd name="connsiteY5" fmla="*/ 763009 h 2918813"/>
              <a:gd name="connsiteX6" fmla="*/ 1376262 w 4173962"/>
              <a:gd name="connsiteY6" fmla="*/ 981012 h 2918813"/>
              <a:gd name="connsiteX7" fmla="*/ 1146148 w 4173962"/>
              <a:gd name="connsiteY7" fmla="*/ 1283793 h 2918813"/>
              <a:gd name="connsiteX8" fmla="*/ 819144 w 4173962"/>
              <a:gd name="connsiteY8" fmla="*/ 1441240 h 2918813"/>
              <a:gd name="connsiteX9" fmla="*/ 383139 w 4173962"/>
              <a:gd name="connsiteY9" fmla="*/ 1429128 h 2918813"/>
              <a:gd name="connsiteX10" fmla="*/ 80357 w 4173962"/>
              <a:gd name="connsiteY10" fmla="*/ 1247460 h 2918813"/>
              <a:gd name="connsiteX11" fmla="*/ 0 w 4173962"/>
              <a:gd name="connsiteY11" fmla="*/ 1244510 h 291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73962" h="2918813">
                <a:moveTo>
                  <a:pt x="0" y="1244510"/>
                </a:moveTo>
                <a:lnTo>
                  <a:pt x="1703266" y="2918813"/>
                </a:lnTo>
                <a:lnTo>
                  <a:pt x="4173962" y="2918813"/>
                </a:lnTo>
                <a:lnTo>
                  <a:pt x="1255149" y="0"/>
                </a:lnTo>
                <a:lnTo>
                  <a:pt x="1436818" y="363338"/>
                </a:lnTo>
                <a:lnTo>
                  <a:pt x="1473152" y="763009"/>
                </a:lnTo>
                <a:lnTo>
                  <a:pt x="1376262" y="981012"/>
                </a:lnTo>
                <a:lnTo>
                  <a:pt x="1146148" y="1283793"/>
                </a:lnTo>
                <a:lnTo>
                  <a:pt x="819144" y="1441240"/>
                </a:lnTo>
                <a:lnTo>
                  <a:pt x="383139" y="1429128"/>
                </a:lnTo>
                <a:lnTo>
                  <a:pt x="80357" y="1247460"/>
                </a:lnTo>
                <a:lnTo>
                  <a:pt x="0" y="124451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52000">
                <a:schemeClr val="accent5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842A2"/>
              </a:solidFill>
            </a:endParaRPr>
          </a:p>
        </p:txBody>
      </p:sp>
      <p:sp>
        <p:nvSpPr>
          <p:cNvPr id="72" name="Freeform: Shape 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8747279" y="2195565"/>
            <a:ext cx="2765783" cy="1934086"/>
          </a:xfrm>
          <a:custGeom>
            <a:avLst/>
            <a:gdLst>
              <a:gd name="connsiteX0" fmla="*/ 0 w 3815046"/>
              <a:gd name="connsiteY0" fmla="*/ 1041568 h 2918813"/>
              <a:gd name="connsiteX1" fmla="*/ 1877245 w 3815046"/>
              <a:gd name="connsiteY1" fmla="*/ 2918813 h 2918813"/>
              <a:gd name="connsiteX2" fmla="*/ 3815046 w 3815046"/>
              <a:gd name="connsiteY2" fmla="*/ 2918813 h 2918813"/>
              <a:gd name="connsiteX3" fmla="*/ 1429128 w 3815046"/>
              <a:gd name="connsiteY3" fmla="*/ 0 h 2918813"/>
              <a:gd name="connsiteX4" fmla="*/ 1610797 w 3815046"/>
              <a:gd name="connsiteY4" fmla="*/ 363338 h 2918813"/>
              <a:gd name="connsiteX5" fmla="*/ 1647131 w 3815046"/>
              <a:gd name="connsiteY5" fmla="*/ 763009 h 2918813"/>
              <a:gd name="connsiteX6" fmla="*/ 1550241 w 3815046"/>
              <a:gd name="connsiteY6" fmla="*/ 981012 h 2918813"/>
              <a:gd name="connsiteX7" fmla="*/ 1320127 w 3815046"/>
              <a:gd name="connsiteY7" fmla="*/ 1283793 h 2918813"/>
              <a:gd name="connsiteX8" fmla="*/ 993123 w 3815046"/>
              <a:gd name="connsiteY8" fmla="*/ 1441240 h 2918813"/>
              <a:gd name="connsiteX9" fmla="*/ 557118 w 3815046"/>
              <a:gd name="connsiteY9" fmla="*/ 1429128 h 2918813"/>
              <a:gd name="connsiteX10" fmla="*/ 254336 w 3815046"/>
              <a:gd name="connsiteY10" fmla="*/ 1247460 h 2918813"/>
              <a:gd name="connsiteX11" fmla="*/ 0 w 3815046"/>
              <a:gd name="connsiteY11" fmla="*/ 1041568 h 2918813"/>
              <a:gd name="connsiteX0" fmla="*/ 0 w 4347941"/>
              <a:gd name="connsiteY0" fmla="*/ 1041568 h 2918813"/>
              <a:gd name="connsiteX1" fmla="*/ 1877245 w 4347941"/>
              <a:gd name="connsiteY1" fmla="*/ 2918813 h 2918813"/>
              <a:gd name="connsiteX2" fmla="*/ 4347941 w 4347941"/>
              <a:gd name="connsiteY2" fmla="*/ 2918813 h 2918813"/>
              <a:gd name="connsiteX3" fmla="*/ 1429128 w 4347941"/>
              <a:gd name="connsiteY3" fmla="*/ 0 h 2918813"/>
              <a:gd name="connsiteX4" fmla="*/ 1610797 w 4347941"/>
              <a:gd name="connsiteY4" fmla="*/ 363338 h 2918813"/>
              <a:gd name="connsiteX5" fmla="*/ 1647131 w 4347941"/>
              <a:gd name="connsiteY5" fmla="*/ 763009 h 2918813"/>
              <a:gd name="connsiteX6" fmla="*/ 1550241 w 4347941"/>
              <a:gd name="connsiteY6" fmla="*/ 981012 h 2918813"/>
              <a:gd name="connsiteX7" fmla="*/ 1320127 w 4347941"/>
              <a:gd name="connsiteY7" fmla="*/ 1283793 h 2918813"/>
              <a:gd name="connsiteX8" fmla="*/ 993123 w 4347941"/>
              <a:gd name="connsiteY8" fmla="*/ 1441240 h 2918813"/>
              <a:gd name="connsiteX9" fmla="*/ 557118 w 4347941"/>
              <a:gd name="connsiteY9" fmla="*/ 1429128 h 2918813"/>
              <a:gd name="connsiteX10" fmla="*/ 254336 w 4347941"/>
              <a:gd name="connsiteY10" fmla="*/ 1247460 h 2918813"/>
              <a:gd name="connsiteX11" fmla="*/ 0 w 4347941"/>
              <a:gd name="connsiteY11" fmla="*/ 1041568 h 2918813"/>
              <a:gd name="connsiteX0" fmla="*/ 0 w 4216872"/>
              <a:gd name="connsiteY0" fmla="*/ 1181999 h 2918813"/>
              <a:gd name="connsiteX1" fmla="*/ 1746176 w 4216872"/>
              <a:gd name="connsiteY1" fmla="*/ 2918813 h 2918813"/>
              <a:gd name="connsiteX2" fmla="*/ 4216872 w 4216872"/>
              <a:gd name="connsiteY2" fmla="*/ 2918813 h 2918813"/>
              <a:gd name="connsiteX3" fmla="*/ 1298059 w 4216872"/>
              <a:gd name="connsiteY3" fmla="*/ 0 h 2918813"/>
              <a:gd name="connsiteX4" fmla="*/ 1479728 w 4216872"/>
              <a:gd name="connsiteY4" fmla="*/ 363338 h 2918813"/>
              <a:gd name="connsiteX5" fmla="*/ 1516062 w 4216872"/>
              <a:gd name="connsiteY5" fmla="*/ 763009 h 2918813"/>
              <a:gd name="connsiteX6" fmla="*/ 1419172 w 4216872"/>
              <a:gd name="connsiteY6" fmla="*/ 981012 h 2918813"/>
              <a:gd name="connsiteX7" fmla="*/ 1189058 w 4216872"/>
              <a:gd name="connsiteY7" fmla="*/ 1283793 h 2918813"/>
              <a:gd name="connsiteX8" fmla="*/ 862054 w 4216872"/>
              <a:gd name="connsiteY8" fmla="*/ 1441240 h 2918813"/>
              <a:gd name="connsiteX9" fmla="*/ 426049 w 4216872"/>
              <a:gd name="connsiteY9" fmla="*/ 1429128 h 2918813"/>
              <a:gd name="connsiteX10" fmla="*/ 123267 w 4216872"/>
              <a:gd name="connsiteY10" fmla="*/ 1247460 h 2918813"/>
              <a:gd name="connsiteX11" fmla="*/ 0 w 4216872"/>
              <a:gd name="connsiteY11" fmla="*/ 1181999 h 2918813"/>
              <a:gd name="connsiteX0" fmla="*/ 0 w 4235595"/>
              <a:gd name="connsiteY0" fmla="*/ 1191361 h 2918813"/>
              <a:gd name="connsiteX1" fmla="*/ 1764899 w 4235595"/>
              <a:gd name="connsiteY1" fmla="*/ 2918813 h 2918813"/>
              <a:gd name="connsiteX2" fmla="*/ 4235595 w 4235595"/>
              <a:gd name="connsiteY2" fmla="*/ 2918813 h 2918813"/>
              <a:gd name="connsiteX3" fmla="*/ 1316782 w 4235595"/>
              <a:gd name="connsiteY3" fmla="*/ 0 h 2918813"/>
              <a:gd name="connsiteX4" fmla="*/ 1498451 w 4235595"/>
              <a:gd name="connsiteY4" fmla="*/ 363338 h 2918813"/>
              <a:gd name="connsiteX5" fmla="*/ 1534785 w 4235595"/>
              <a:gd name="connsiteY5" fmla="*/ 763009 h 2918813"/>
              <a:gd name="connsiteX6" fmla="*/ 1437895 w 4235595"/>
              <a:gd name="connsiteY6" fmla="*/ 981012 h 2918813"/>
              <a:gd name="connsiteX7" fmla="*/ 1207781 w 4235595"/>
              <a:gd name="connsiteY7" fmla="*/ 1283793 h 2918813"/>
              <a:gd name="connsiteX8" fmla="*/ 880777 w 4235595"/>
              <a:gd name="connsiteY8" fmla="*/ 1441240 h 2918813"/>
              <a:gd name="connsiteX9" fmla="*/ 444772 w 4235595"/>
              <a:gd name="connsiteY9" fmla="*/ 1429128 h 2918813"/>
              <a:gd name="connsiteX10" fmla="*/ 141990 w 4235595"/>
              <a:gd name="connsiteY10" fmla="*/ 1247460 h 2918813"/>
              <a:gd name="connsiteX11" fmla="*/ 0 w 4235595"/>
              <a:gd name="connsiteY11" fmla="*/ 1191361 h 2918813"/>
              <a:gd name="connsiteX0" fmla="*/ 0 w 4226234"/>
              <a:gd name="connsiteY0" fmla="*/ 1172637 h 2918813"/>
              <a:gd name="connsiteX1" fmla="*/ 1755538 w 4226234"/>
              <a:gd name="connsiteY1" fmla="*/ 2918813 h 2918813"/>
              <a:gd name="connsiteX2" fmla="*/ 4226234 w 4226234"/>
              <a:gd name="connsiteY2" fmla="*/ 2918813 h 2918813"/>
              <a:gd name="connsiteX3" fmla="*/ 1307421 w 4226234"/>
              <a:gd name="connsiteY3" fmla="*/ 0 h 2918813"/>
              <a:gd name="connsiteX4" fmla="*/ 1489090 w 4226234"/>
              <a:gd name="connsiteY4" fmla="*/ 363338 h 2918813"/>
              <a:gd name="connsiteX5" fmla="*/ 1525424 w 4226234"/>
              <a:gd name="connsiteY5" fmla="*/ 763009 h 2918813"/>
              <a:gd name="connsiteX6" fmla="*/ 1428534 w 4226234"/>
              <a:gd name="connsiteY6" fmla="*/ 981012 h 2918813"/>
              <a:gd name="connsiteX7" fmla="*/ 1198420 w 4226234"/>
              <a:gd name="connsiteY7" fmla="*/ 1283793 h 2918813"/>
              <a:gd name="connsiteX8" fmla="*/ 871416 w 4226234"/>
              <a:gd name="connsiteY8" fmla="*/ 1441240 h 2918813"/>
              <a:gd name="connsiteX9" fmla="*/ 435411 w 4226234"/>
              <a:gd name="connsiteY9" fmla="*/ 1429128 h 2918813"/>
              <a:gd name="connsiteX10" fmla="*/ 132629 w 4226234"/>
              <a:gd name="connsiteY10" fmla="*/ 1247460 h 2918813"/>
              <a:gd name="connsiteX11" fmla="*/ 0 w 4226234"/>
              <a:gd name="connsiteY11" fmla="*/ 1172637 h 2918813"/>
              <a:gd name="connsiteX0" fmla="*/ 0 w 4226234"/>
              <a:gd name="connsiteY0" fmla="*/ 1198772 h 2918813"/>
              <a:gd name="connsiteX1" fmla="*/ 1755538 w 4226234"/>
              <a:gd name="connsiteY1" fmla="*/ 2918813 h 2918813"/>
              <a:gd name="connsiteX2" fmla="*/ 4226234 w 4226234"/>
              <a:gd name="connsiteY2" fmla="*/ 2918813 h 2918813"/>
              <a:gd name="connsiteX3" fmla="*/ 1307421 w 4226234"/>
              <a:gd name="connsiteY3" fmla="*/ 0 h 2918813"/>
              <a:gd name="connsiteX4" fmla="*/ 1489090 w 4226234"/>
              <a:gd name="connsiteY4" fmla="*/ 363338 h 2918813"/>
              <a:gd name="connsiteX5" fmla="*/ 1525424 w 4226234"/>
              <a:gd name="connsiteY5" fmla="*/ 763009 h 2918813"/>
              <a:gd name="connsiteX6" fmla="*/ 1428534 w 4226234"/>
              <a:gd name="connsiteY6" fmla="*/ 981012 h 2918813"/>
              <a:gd name="connsiteX7" fmla="*/ 1198420 w 4226234"/>
              <a:gd name="connsiteY7" fmla="*/ 1283793 h 2918813"/>
              <a:gd name="connsiteX8" fmla="*/ 871416 w 4226234"/>
              <a:gd name="connsiteY8" fmla="*/ 1441240 h 2918813"/>
              <a:gd name="connsiteX9" fmla="*/ 435411 w 4226234"/>
              <a:gd name="connsiteY9" fmla="*/ 1429128 h 2918813"/>
              <a:gd name="connsiteX10" fmla="*/ 132629 w 4226234"/>
              <a:gd name="connsiteY10" fmla="*/ 1247460 h 2918813"/>
              <a:gd name="connsiteX11" fmla="*/ 0 w 4226234"/>
              <a:gd name="connsiteY11" fmla="*/ 1198772 h 2918813"/>
              <a:gd name="connsiteX0" fmla="*/ 0 w 4213166"/>
              <a:gd name="connsiteY0" fmla="*/ 1205307 h 2918813"/>
              <a:gd name="connsiteX1" fmla="*/ 1742470 w 4213166"/>
              <a:gd name="connsiteY1" fmla="*/ 2918813 h 2918813"/>
              <a:gd name="connsiteX2" fmla="*/ 4213166 w 4213166"/>
              <a:gd name="connsiteY2" fmla="*/ 2918813 h 2918813"/>
              <a:gd name="connsiteX3" fmla="*/ 1294353 w 4213166"/>
              <a:gd name="connsiteY3" fmla="*/ 0 h 2918813"/>
              <a:gd name="connsiteX4" fmla="*/ 1476022 w 4213166"/>
              <a:gd name="connsiteY4" fmla="*/ 363338 h 2918813"/>
              <a:gd name="connsiteX5" fmla="*/ 1512356 w 4213166"/>
              <a:gd name="connsiteY5" fmla="*/ 763009 h 2918813"/>
              <a:gd name="connsiteX6" fmla="*/ 1415466 w 4213166"/>
              <a:gd name="connsiteY6" fmla="*/ 981012 h 2918813"/>
              <a:gd name="connsiteX7" fmla="*/ 1185352 w 4213166"/>
              <a:gd name="connsiteY7" fmla="*/ 1283793 h 2918813"/>
              <a:gd name="connsiteX8" fmla="*/ 858348 w 4213166"/>
              <a:gd name="connsiteY8" fmla="*/ 1441240 h 2918813"/>
              <a:gd name="connsiteX9" fmla="*/ 422343 w 4213166"/>
              <a:gd name="connsiteY9" fmla="*/ 1429128 h 2918813"/>
              <a:gd name="connsiteX10" fmla="*/ 119561 w 4213166"/>
              <a:gd name="connsiteY10" fmla="*/ 1247460 h 2918813"/>
              <a:gd name="connsiteX11" fmla="*/ 0 w 4213166"/>
              <a:gd name="connsiteY11" fmla="*/ 1205307 h 2918813"/>
              <a:gd name="connsiteX0" fmla="*/ 0 w 4141293"/>
              <a:gd name="connsiteY0" fmla="*/ 1277180 h 2918813"/>
              <a:gd name="connsiteX1" fmla="*/ 1670597 w 4141293"/>
              <a:gd name="connsiteY1" fmla="*/ 2918813 h 2918813"/>
              <a:gd name="connsiteX2" fmla="*/ 4141293 w 4141293"/>
              <a:gd name="connsiteY2" fmla="*/ 2918813 h 2918813"/>
              <a:gd name="connsiteX3" fmla="*/ 1222480 w 4141293"/>
              <a:gd name="connsiteY3" fmla="*/ 0 h 2918813"/>
              <a:gd name="connsiteX4" fmla="*/ 1404149 w 4141293"/>
              <a:gd name="connsiteY4" fmla="*/ 363338 h 2918813"/>
              <a:gd name="connsiteX5" fmla="*/ 1440483 w 4141293"/>
              <a:gd name="connsiteY5" fmla="*/ 763009 h 2918813"/>
              <a:gd name="connsiteX6" fmla="*/ 1343593 w 4141293"/>
              <a:gd name="connsiteY6" fmla="*/ 981012 h 2918813"/>
              <a:gd name="connsiteX7" fmla="*/ 1113479 w 4141293"/>
              <a:gd name="connsiteY7" fmla="*/ 1283793 h 2918813"/>
              <a:gd name="connsiteX8" fmla="*/ 786475 w 4141293"/>
              <a:gd name="connsiteY8" fmla="*/ 1441240 h 2918813"/>
              <a:gd name="connsiteX9" fmla="*/ 350470 w 4141293"/>
              <a:gd name="connsiteY9" fmla="*/ 1429128 h 2918813"/>
              <a:gd name="connsiteX10" fmla="*/ 47688 w 4141293"/>
              <a:gd name="connsiteY10" fmla="*/ 1247460 h 2918813"/>
              <a:gd name="connsiteX11" fmla="*/ 0 w 4141293"/>
              <a:gd name="connsiteY11" fmla="*/ 1277180 h 2918813"/>
              <a:gd name="connsiteX0" fmla="*/ 0 w 4173962"/>
              <a:gd name="connsiteY0" fmla="*/ 1244510 h 2918813"/>
              <a:gd name="connsiteX1" fmla="*/ 1703266 w 4173962"/>
              <a:gd name="connsiteY1" fmla="*/ 2918813 h 2918813"/>
              <a:gd name="connsiteX2" fmla="*/ 4173962 w 4173962"/>
              <a:gd name="connsiteY2" fmla="*/ 2918813 h 2918813"/>
              <a:gd name="connsiteX3" fmla="*/ 1255149 w 4173962"/>
              <a:gd name="connsiteY3" fmla="*/ 0 h 2918813"/>
              <a:gd name="connsiteX4" fmla="*/ 1436818 w 4173962"/>
              <a:gd name="connsiteY4" fmla="*/ 363338 h 2918813"/>
              <a:gd name="connsiteX5" fmla="*/ 1473152 w 4173962"/>
              <a:gd name="connsiteY5" fmla="*/ 763009 h 2918813"/>
              <a:gd name="connsiteX6" fmla="*/ 1376262 w 4173962"/>
              <a:gd name="connsiteY6" fmla="*/ 981012 h 2918813"/>
              <a:gd name="connsiteX7" fmla="*/ 1146148 w 4173962"/>
              <a:gd name="connsiteY7" fmla="*/ 1283793 h 2918813"/>
              <a:gd name="connsiteX8" fmla="*/ 819144 w 4173962"/>
              <a:gd name="connsiteY8" fmla="*/ 1441240 h 2918813"/>
              <a:gd name="connsiteX9" fmla="*/ 383139 w 4173962"/>
              <a:gd name="connsiteY9" fmla="*/ 1429128 h 2918813"/>
              <a:gd name="connsiteX10" fmla="*/ 80357 w 4173962"/>
              <a:gd name="connsiteY10" fmla="*/ 1247460 h 2918813"/>
              <a:gd name="connsiteX11" fmla="*/ 0 w 4173962"/>
              <a:gd name="connsiteY11" fmla="*/ 1244510 h 291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73962" h="2918813">
                <a:moveTo>
                  <a:pt x="0" y="1244510"/>
                </a:moveTo>
                <a:lnTo>
                  <a:pt x="1703266" y="2918813"/>
                </a:lnTo>
                <a:lnTo>
                  <a:pt x="4173962" y="2918813"/>
                </a:lnTo>
                <a:lnTo>
                  <a:pt x="1255149" y="0"/>
                </a:lnTo>
                <a:lnTo>
                  <a:pt x="1436818" y="363338"/>
                </a:lnTo>
                <a:lnTo>
                  <a:pt x="1473152" y="763009"/>
                </a:lnTo>
                <a:lnTo>
                  <a:pt x="1376262" y="981012"/>
                </a:lnTo>
                <a:lnTo>
                  <a:pt x="1146148" y="1283793"/>
                </a:lnTo>
                <a:lnTo>
                  <a:pt x="819144" y="1441240"/>
                </a:lnTo>
                <a:lnTo>
                  <a:pt x="383139" y="1429128"/>
                </a:lnTo>
                <a:lnTo>
                  <a:pt x="80357" y="1247460"/>
                </a:lnTo>
                <a:lnTo>
                  <a:pt x="0" y="124451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52000">
                <a:schemeClr val="accent5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842A2"/>
              </a:solidFill>
            </a:endParaRPr>
          </a:p>
        </p:txBody>
      </p:sp>
      <p:sp>
        <p:nvSpPr>
          <p:cNvPr id="70" name="Freeform: Shape 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4624105" y="2232409"/>
            <a:ext cx="2765783" cy="1934086"/>
          </a:xfrm>
          <a:custGeom>
            <a:avLst/>
            <a:gdLst>
              <a:gd name="connsiteX0" fmla="*/ 0 w 3815046"/>
              <a:gd name="connsiteY0" fmla="*/ 1041568 h 2918813"/>
              <a:gd name="connsiteX1" fmla="*/ 1877245 w 3815046"/>
              <a:gd name="connsiteY1" fmla="*/ 2918813 h 2918813"/>
              <a:gd name="connsiteX2" fmla="*/ 3815046 w 3815046"/>
              <a:gd name="connsiteY2" fmla="*/ 2918813 h 2918813"/>
              <a:gd name="connsiteX3" fmla="*/ 1429128 w 3815046"/>
              <a:gd name="connsiteY3" fmla="*/ 0 h 2918813"/>
              <a:gd name="connsiteX4" fmla="*/ 1610797 w 3815046"/>
              <a:gd name="connsiteY4" fmla="*/ 363338 h 2918813"/>
              <a:gd name="connsiteX5" fmla="*/ 1647131 w 3815046"/>
              <a:gd name="connsiteY5" fmla="*/ 763009 h 2918813"/>
              <a:gd name="connsiteX6" fmla="*/ 1550241 w 3815046"/>
              <a:gd name="connsiteY6" fmla="*/ 981012 h 2918813"/>
              <a:gd name="connsiteX7" fmla="*/ 1320127 w 3815046"/>
              <a:gd name="connsiteY7" fmla="*/ 1283793 h 2918813"/>
              <a:gd name="connsiteX8" fmla="*/ 993123 w 3815046"/>
              <a:gd name="connsiteY8" fmla="*/ 1441240 h 2918813"/>
              <a:gd name="connsiteX9" fmla="*/ 557118 w 3815046"/>
              <a:gd name="connsiteY9" fmla="*/ 1429128 h 2918813"/>
              <a:gd name="connsiteX10" fmla="*/ 254336 w 3815046"/>
              <a:gd name="connsiteY10" fmla="*/ 1247460 h 2918813"/>
              <a:gd name="connsiteX11" fmla="*/ 0 w 3815046"/>
              <a:gd name="connsiteY11" fmla="*/ 1041568 h 2918813"/>
              <a:gd name="connsiteX0" fmla="*/ 0 w 4347941"/>
              <a:gd name="connsiteY0" fmla="*/ 1041568 h 2918813"/>
              <a:gd name="connsiteX1" fmla="*/ 1877245 w 4347941"/>
              <a:gd name="connsiteY1" fmla="*/ 2918813 h 2918813"/>
              <a:gd name="connsiteX2" fmla="*/ 4347941 w 4347941"/>
              <a:gd name="connsiteY2" fmla="*/ 2918813 h 2918813"/>
              <a:gd name="connsiteX3" fmla="*/ 1429128 w 4347941"/>
              <a:gd name="connsiteY3" fmla="*/ 0 h 2918813"/>
              <a:gd name="connsiteX4" fmla="*/ 1610797 w 4347941"/>
              <a:gd name="connsiteY4" fmla="*/ 363338 h 2918813"/>
              <a:gd name="connsiteX5" fmla="*/ 1647131 w 4347941"/>
              <a:gd name="connsiteY5" fmla="*/ 763009 h 2918813"/>
              <a:gd name="connsiteX6" fmla="*/ 1550241 w 4347941"/>
              <a:gd name="connsiteY6" fmla="*/ 981012 h 2918813"/>
              <a:gd name="connsiteX7" fmla="*/ 1320127 w 4347941"/>
              <a:gd name="connsiteY7" fmla="*/ 1283793 h 2918813"/>
              <a:gd name="connsiteX8" fmla="*/ 993123 w 4347941"/>
              <a:gd name="connsiteY8" fmla="*/ 1441240 h 2918813"/>
              <a:gd name="connsiteX9" fmla="*/ 557118 w 4347941"/>
              <a:gd name="connsiteY9" fmla="*/ 1429128 h 2918813"/>
              <a:gd name="connsiteX10" fmla="*/ 254336 w 4347941"/>
              <a:gd name="connsiteY10" fmla="*/ 1247460 h 2918813"/>
              <a:gd name="connsiteX11" fmla="*/ 0 w 4347941"/>
              <a:gd name="connsiteY11" fmla="*/ 1041568 h 2918813"/>
              <a:gd name="connsiteX0" fmla="*/ 0 w 4216872"/>
              <a:gd name="connsiteY0" fmla="*/ 1181999 h 2918813"/>
              <a:gd name="connsiteX1" fmla="*/ 1746176 w 4216872"/>
              <a:gd name="connsiteY1" fmla="*/ 2918813 h 2918813"/>
              <a:gd name="connsiteX2" fmla="*/ 4216872 w 4216872"/>
              <a:gd name="connsiteY2" fmla="*/ 2918813 h 2918813"/>
              <a:gd name="connsiteX3" fmla="*/ 1298059 w 4216872"/>
              <a:gd name="connsiteY3" fmla="*/ 0 h 2918813"/>
              <a:gd name="connsiteX4" fmla="*/ 1479728 w 4216872"/>
              <a:gd name="connsiteY4" fmla="*/ 363338 h 2918813"/>
              <a:gd name="connsiteX5" fmla="*/ 1516062 w 4216872"/>
              <a:gd name="connsiteY5" fmla="*/ 763009 h 2918813"/>
              <a:gd name="connsiteX6" fmla="*/ 1419172 w 4216872"/>
              <a:gd name="connsiteY6" fmla="*/ 981012 h 2918813"/>
              <a:gd name="connsiteX7" fmla="*/ 1189058 w 4216872"/>
              <a:gd name="connsiteY7" fmla="*/ 1283793 h 2918813"/>
              <a:gd name="connsiteX8" fmla="*/ 862054 w 4216872"/>
              <a:gd name="connsiteY8" fmla="*/ 1441240 h 2918813"/>
              <a:gd name="connsiteX9" fmla="*/ 426049 w 4216872"/>
              <a:gd name="connsiteY9" fmla="*/ 1429128 h 2918813"/>
              <a:gd name="connsiteX10" fmla="*/ 123267 w 4216872"/>
              <a:gd name="connsiteY10" fmla="*/ 1247460 h 2918813"/>
              <a:gd name="connsiteX11" fmla="*/ 0 w 4216872"/>
              <a:gd name="connsiteY11" fmla="*/ 1181999 h 2918813"/>
              <a:gd name="connsiteX0" fmla="*/ 0 w 4235595"/>
              <a:gd name="connsiteY0" fmla="*/ 1191361 h 2918813"/>
              <a:gd name="connsiteX1" fmla="*/ 1764899 w 4235595"/>
              <a:gd name="connsiteY1" fmla="*/ 2918813 h 2918813"/>
              <a:gd name="connsiteX2" fmla="*/ 4235595 w 4235595"/>
              <a:gd name="connsiteY2" fmla="*/ 2918813 h 2918813"/>
              <a:gd name="connsiteX3" fmla="*/ 1316782 w 4235595"/>
              <a:gd name="connsiteY3" fmla="*/ 0 h 2918813"/>
              <a:gd name="connsiteX4" fmla="*/ 1498451 w 4235595"/>
              <a:gd name="connsiteY4" fmla="*/ 363338 h 2918813"/>
              <a:gd name="connsiteX5" fmla="*/ 1534785 w 4235595"/>
              <a:gd name="connsiteY5" fmla="*/ 763009 h 2918813"/>
              <a:gd name="connsiteX6" fmla="*/ 1437895 w 4235595"/>
              <a:gd name="connsiteY6" fmla="*/ 981012 h 2918813"/>
              <a:gd name="connsiteX7" fmla="*/ 1207781 w 4235595"/>
              <a:gd name="connsiteY7" fmla="*/ 1283793 h 2918813"/>
              <a:gd name="connsiteX8" fmla="*/ 880777 w 4235595"/>
              <a:gd name="connsiteY8" fmla="*/ 1441240 h 2918813"/>
              <a:gd name="connsiteX9" fmla="*/ 444772 w 4235595"/>
              <a:gd name="connsiteY9" fmla="*/ 1429128 h 2918813"/>
              <a:gd name="connsiteX10" fmla="*/ 141990 w 4235595"/>
              <a:gd name="connsiteY10" fmla="*/ 1247460 h 2918813"/>
              <a:gd name="connsiteX11" fmla="*/ 0 w 4235595"/>
              <a:gd name="connsiteY11" fmla="*/ 1191361 h 2918813"/>
              <a:gd name="connsiteX0" fmla="*/ 0 w 4226234"/>
              <a:gd name="connsiteY0" fmla="*/ 1172637 h 2918813"/>
              <a:gd name="connsiteX1" fmla="*/ 1755538 w 4226234"/>
              <a:gd name="connsiteY1" fmla="*/ 2918813 h 2918813"/>
              <a:gd name="connsiteX2" fmla="*/ 4226234 w 4226234"/>
              <a:gd name="connsiteY2" fmla="*/ 2918813 h 2918813"/>
              <a:gd name="connsiteX3" fmla="*/ 1307421 w 4226234"/>
              <a:gd name="connsiteY3" fmla="*/ 0 h 2918813"/>
              <a:gd name="connsiteX4" fmla="*/ 1489090 w 4226234"/>
              <a:gd name="connsiteY4" fmla="*/ 363338 h 2918813"/>
              <a:gd name="connsiteX5" fmla="*/ 1525424 w 4226234"/>
              <a:gd name="connsiteY5" fmla="*/ 763009 h 2918813"/>
              <a:gd name="connsiteX6" fmla="*/ 1428534 w 4226234"/>
              <a:gd name="connsiteY6" fmla="*/ 981012 h 2918813"/>
              <a:gd name="connsiteX7" fmla="*/ 1198420 w 4226234"/>
              <a:gd name="connsiteY7" fmla="*/ 1283793 h 2918813"/>
              <a:gd name="connsiteX8" fmla="*/ 871416 w 4226234"/>
              <a:gd name="connsiteY8" fmla="*/ 1441240 h 2918813"/>
              <a:gd name="connsiteX9" fmla="*/ 435411 w 4226234"/>
              <a:gd name="connsiteY9" fmla="*/ 1429128 h 2918813"/>
              <a:gd name="connsiteX10" fmla="*/ 132629 w 4226234"/>
              <a:gd name="connsiteY10" fmla="*/ 1247460 h 2918813"/>
              <a:gd name="connsiteX11" fmla="*/ 0 w 4226234"/>
              <a:gd name="connsiteY11" fmla="*/ 1172637 h 2918813"/>
              <a:gd name="connsiteX0" fmla="*/ 0 w 4226234"/>
              <a:gd name="connsiteY0" fmla="*/ 1198772 h 2918813"/>
              <a:gd name="connsiteX1" fmla="*/ 1755538 w 4226234"/>
              <a:gd name="connsiteY1" fmla="*/ 2918813 h 2918813"/>
              <a:gd name="connsiteX2" fmla="*/ 4226234 w 4226234"/>
              <a:gd name="connsiteY2" fmla="*/ 2918813 h 2918813"/>
              <a:gd name="connsiteX3" fmla="*/ 1307421 w 4226234"/>
              <a:gd name="connsiteY3" fmla="*/ 0 h 2918813"/>
              <a:gd name="connsiteX4" fmla="*/ 1489090 w 4226234"/>
              <a:gd name="connsiteY4" fmla="*/ 363338 h 2918813"/>
              <a:gd name="connsiteX5" fmla="*/ 1525424 w 4226234"/>
              <a:gd name="connsiteY5" fmla="*/ 763009 h 2918813"/>
              <a:gd name="connsiteX6" fmla="*/ 1428534 w 4226234"/>
              <a:gd name="connsiteY6" fmla="*/ 981012 h 2918813"/>
              <a:gd name="connsiteX7" fmla="*/ 1198420 w 4226234"/>
              <a:gd name="connsiteY7" fmla="*/ 1283793 h 2918813"/>
              <a:gd name="connsiteX8" fmla="*/ 871416 w 4226234"/>
              <a:gd name="connsiteY8" fmla="*/ 1441240 h 2918813"/>
              <a:gd name="connsiteX9" fmla="*/ 435411 w 4226234"/>
              <a:gd name="connsiteY9" fmla="*/ 1429128 h 2918813"/>
              <a:gd name="connsiteX10" fmla="*/ 132629 w 4226234"/>
              <a:gd name="connsiteY10" fmla="*/ 1247460 h 2918813"/>
              <a:gd name="connsiteX11" fmla="*/ 0 w 4226234"/>
              <a:gd name="connsiteY11" fmla="*/ 1198772 h 2918813"/>
              <a:gd name="connsiteX0" fmla="*/ 0 w 4213166"/>
              <a:gd name="connsiteY0" fmla="*/ 1205307 h 2918813"/>
              <a:gd name="connsiteX1" fmla="*/ 1742470 w 4213166"/>
              <a:gd name="connsiteY1" fmla="*/ 2918813 h 2918813"/>
              <a:gd name="connsiteX2" fmla="*/ 4213166 w 4213166"/>
              <a:gd name="connsiteY2" fmla="*/ 2918813 h 2918813"/>
              <a:gd name="connsiteX3" fmla="*/ 1294353 w 4213166"/>
              <a:gd name="connsiteY3" fmla="*/ 0 h 2918813"/>
              <a:gd name="connsiteX4" fmla="*/ 1476022 w 4213166"/>
              <a:gd name="connsiteY4" fmla="*/ 363338 h 2918813"/>
              <a:gd name="connsiteX5" fmla="*/ 1512356 w 4213166"/>
              <a:gd name="connsiteY5" fmla="*/ 763009 h 2918813"/>
              <a:gd name="connsiteX6" fmla="*/ 1415466 w 4213166"/>
              <a:gd name="connsiteY6" fmla="*/ 981012 h 2918813"/>
              <a:gd name="connsiteX7" fmla="*/ 1185352 w 4213166"/>
              <a:gd name="connsiteY7" fmla="*/ 1283793 h 2918813"/>
              <a:gd name="connsiteX8" fmla="*/ 858348 w 4213166"/>
              <a:gd name="connsiteY8" fmla="*/ 1441240 h 2918813"/>
              <a:gd name="connsiteX9" fmla="*/ 422343 w 4213166"/>
              <a:gd name="connsiteY9" fmla="*/ 1429128 h 2918813"/>
              <a:gd name="connsiteX10" fmla="*/ 119561 w 4213166"/>
              <a:gd name="connsiteY10" fmla="*/ 1247460 h 2918813"/>
              <a:gd name="connsiteX11" fmla="*/ 0 w 4213166"/>
              <a:gd name="connsiteY11" fmla="*/ 1205307 h 2918813"/>
              <a:gd name="connsiteX0" fmla="*/ 0 w 4141293"/>
              <a:gd name="connsiteY0" fmla="*/ 1277180 h 2918813"/>
              <a:gd name="connsiteX1" fmla="*/ 1670597 w 4141293"/>
              <a:gd name="connsiteY1" fmla="*/ 2918813 h 2918813"/>
              <a:gd name="connsiteX2" fmla="*/ 4141293 w 4141293"/>
              <a:gd name="connsiteY2" fmla="*/ 2918813 h 2918813"/>
              <a:gd name="connsiteX3" fmla="*/ 1222480 w 4141293"/>
              <a:gd name="connsiteY3" fmla="*/ 0 h 2918813"/>
              <a:gd name="connsiteX4" fmla="*/ 1404149 w 4141293"/>
              <a:gd name="connsiteY4" fmla="*/ 363338 h 2918813"/>
              <a:gd name="connsiteX5" fmla="*/ 1440483 w 4141293"/>
              <a:gd name="connsiteY5" fmla="*/ 763009 h 2918813"/>
              <a:gd name="connsiteX6" fmla="*/ 1343593 w 4141293"/>
              <a:gd name="connsiteY6" fmla="*/ 981012 h 2918813"/>
              <a:gd name="connsiteX7" fmla="*/ 1113479 w 4141293"/>
              <a:gd name="connsiteY7" fmla="*/ 1283793 h 2918813"/>
              <a:gd name="connsiteX8" fmla="*/ 786475 w 4141293"/>
              <a:gd name="connsiteY8" fmla="*/ 1441240 h 2918813"/>
              <a:gd name="connsiteX9" fmla="*/ 350470 w 4141293"/>
              <a:gd name="connsiteY9" fmla="*/ 1429128 h 2918813"/>
              <a:gd name="connsiteX10" fmla="*/ 47688 w 4141293"/>
              <a:gd name="connsiteY10" fmla="*/ 1247460 h 2918813"/>
              <a:gd name="connsiteX11" fmla="*/ 0 w 4141293"/>
              <a:gd name="connsiteY11" fmla="*/ 1277180 h 2918813"/>
              <a:gd name="connsiteX0" fmla="*/ 0 w 4173962"/>
              <a:gd name="connsiteY0" fmla="*/ 1244510 h 2918813"/>
              <a:gd name="connsiteX1" fmla="*/ 1703266 w 4173962"/>
              <a:gd name="connsiteY1" fmla="*/ 2918813 h 2918813"/>
              <a:gd name="connsiteX2" fmla="*/ 4173962 w 4173962"/>
              <a:gd name="connsiteY2" fmla="*/ 2918813 h 2918813"/>
              <a:gd name="connsiteX3" fmla="*/ 1255149 w 4173962"/>
              <a:gd name="connsiteY3" fmla="*/ 0 h 2918813"/>
              <a:gd name="connsiteX4" fmla="*/ 1436818 w 4173962"/>
              <a:gd name="connsiteY4" fmla="*/ 363338 h 2918813"/>
              <a:gd name="connsiteX5" fmla="*/ 1473152 w 4173962"/>
              <a:gd name="connsiteY5" fmla="*/ 763009 h 2918813"/>
              <a:gd name="connsiteX6" fmla="*/ 1376262 w 4173962"/>
              <a:gd name="connsiteY6" fmla="*/ 981012 h 2918813"/>
              <a:gd name="connsiteX7" fmla="*/ 1146148 w 4173962"/>
              <a:gd name="connsiteY7" fmla="*/ 1283793 h 2918813"/>
              <a:gd name="connsiteX8" fmla="*/ 819144 w 4173962"/>
              <a:gd name="connsiteY8" fmla="*/ 1441240 h 2918813"/>
              <a:gd name="connsiteX9" fmla="*/ 383139 w 4173962"/>
              <a:gd name="connsiteY9" fmla="*/ 1429128 h 2918813"/>
              <a:gd name="connsiteX10" fmla="*/ 80357 w 4173962"/>
              <a:gd name="connsiteY10" fmla="*/ 1247460 h 2918813"/>
              <a:gd name="connsiteX11" fmla="*/ 0 w 4173962"/>
              <a:gd name="connsiteY11" fmla="*/ 1244510 h 291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73962" h="2918813">
                <a:moveTo>
                  <a:pt x="0" y="1244510"/>
                </a:moveTo>
                <a:lnTo>
                  <a:pt x="1703266" y="2918813"/>
                </a:lnTo>
                <a:lnTo>
                  <a:pt x="4173962" y="2918813"/>
                </a:lnTo>
                <a:lnTo>
                  <a:pt x="1255149" y="0"/>
                </a:lnTo>
                <a:lnTo>
                  <a:pt x="1436818" y="363338"/>
                </a:lnTo>
                <a:lnTo>
                  <a:pt x="1473152" y="763009"/>
                </a:lnTo>
                <a:lnTo>
                  <a:pt x="1376262" y="981012"/>
                </a:lnTo>
                <a:lnTo>
                  <a:pt x="1146148" y="1283793"/>
                </a:lnTo>
                <a:lnTo>
                  <a:pt x="819144" y="1441240"/>
                </a:lnTo>
                <a:lnTo>
                  <a:pt x="383139" y="1429128"/>
                </a:lnTo>
                <a:lnTo>
                  <a:pt x="80357" y="1247460"/>
                </a:lnTo>
                <a:lnTo>
                  <a:pt x="0" y="124451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52000">
                <a:schemeClr val="accent5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842A2"/>
              </a:solidFill>
            </a:endParaRPr>
          </a:p>
        </p:txBody>
      </p:sp>
      <p:sp>
        <p:nvSpPr>
          <p:cNvPr id="69" name="Freeform: Shape 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2512277" y="2200589"/>
            <a:ext cx="2765783" cy="1934086"/>
          </a:xfrm>
          <a:custGeom>
            <a:avLst/>
            <a:gdLst>
              <a:gd name="connsiteX0" fmla="*/ 0 w 3815046"/>
              <a:gd name="connsiteY0" fmla="*/ 1041568 h 2918813"/>
              <a:gd name="connsiteX1" fmla="*/ 1877245 w 3815046"/>
              <a:gd name="connsiteY1" fmla="*/ 2918813 h 2918813"/>
              <a:gd name="connsiteX2" fmla="*/ 3815046 w 3815046"/>
              <a:gd name="connsiteY2" fmla="*/ 2918813 h 2918813"/>
              <a:gd name="connsiteX3" fmla="*/ 1429128 w 3815046"/>
              <a:gd name="connsiteY3" fmla="*/ 0 h 2918813"/>
              <a:gd name="connsiteX4" fmla="*/ 1610797 w 3815046"/>
              <a:gd name="connsiteY4" fmla="*/ 363338 h 2918813"/>
              <a:gd name="connsiteX5" fmla="*/ 1647131 w 3815046"/>
              <a:gd name="connsiteY5" fmla="*/ 763009 h 2918813"/>
              <a:gd name="connsiteX6" fmla="*/ 1550241 w 3815046"/>
              <a:gd name="connsiteY6" fmla="*/ 981012 h 2918813"/>
              <a:gd name="connsiteX7" fmla="*/ 1320127 w 3815046"/>
              <a:gd name="connsiteY7" fmla="*/ 1283793 h 2918813"/>
              <a:gd name="connsiteX8" fmla="*/ 993123 w 3815046"/>
              <a:gd name="connsiteY8" fmla="*/ 1441240 h 2918813"/>
              <a:gd name="connsiteX9" fmla="*/ 557118 w 3815046"/>
              <a:gd name="connsiteY9" fmla="*/ 1429128 h 2918813"/>
              <a:gd name="connsiteX10" fmla="*/ 254336 w 3815046"/>
              <a:gd name="connsiteY10" fmla="*/ 1247460 h 2918813"/>
              <a:gd name="connsiteX11" fmla="*/ 0 w 3815046"/>
              <a:gd name="connsiteY11" fmla="*/ 1041568 h 2918813"/>
              <a:gd name="connsiteX0" fmla="*/ 0 w 4347941"/>
              <a:gd name="connsiteY0" fmla="*/ 1041568 h 2918813"/>
              <a:gd name="connsiteX1" fmla="*/ 1877245 w 4347941"/>
              <a:gd name="connsiteY1" fmla="*/ 2918813 h 2918813"/>
              <a:gd name="connsiteX2" fmla="*/ 4347941 w 4347941"/>
              <a:gd name="connsiteY2" fmla="*/ 2918813 h 2918813"/>
              <a:gd name="connsiteX3" fmla="*/ 1429128 w 4347941"/>
              <a:gd name="connsiteY3" fmla="*/ 0 h 2918813"/>
              <a:gd name="connsiteX4" fmla="*/ 1610797 w 4347941"/>
              <a:gd name="connsiteY4" fmla="*/ 363338 h 2918813"/>
              <a:gd name="connsiteX5" fmla="*/ 1647131 w 4347941"/>
              <a:gd name="connsiteY5" fmla="*/ 763009 h 2918813"/>
              <a:gd name="connsiteX6" fmla="*/ 1550241 w 4347941"/>
              <a:gd name="connsiteY6" fmla="*/ 981012 h 2918813"/>
              <a:gd name="connsiteX7" fmla="*/ 1320127 w 4347941"/>
              <a:gd name="connsiteY7" fmla="*/ 1283793 h 2918813"/>
              <a:gd name="connsiteX8" fmla="*/ 993123 w 4347941"/>
              <a:gd name="connsiteY8" fmla="*/ 1441240 h 2918813"/>
              <a:gd name="connsiteX9" fmla="*/ 557118 w 4347941"/>
              <a:gd name="connsiteY9" fmla="*/ 1429128 h 2918813"/>
              <a:gd name="connsiteX10" fmla="*/ 254336 w 4347941"/>
              <a:gd name="connsiteY10" fmla="*/ 1247460 h 2918813"/>
              <a:gd name="connsiteX11" fmla="*/ 0 w 4347941"/>
              <a:gd name="connsiteY11" fmla="*/ 1041568 h 2918813"/>
              <a:gd name="connsiteX0" fmla="*/ 0 w 4216872"/>
              <a:gd name="connsiteY0" fmla="*/ 1181999 h 2918813"/>
              <a:gd name="connsiteX1" fmla="*/ 1746176 w 4216872"/>
              <a:gd name="connsiteY1" fmla="*/ 2918813 h 2918813"/>
              <a:gd name="connsiteX2" fmla="*/ 4216872 w 4216872"/>
              <a:gd name="connsiteY2" fmla="*/ 2918813 h 2918813"/>
              <a:gd name="connsiteX3" fmla="*/ 1298059 w 4216872"/>
              <a:gd name="connsiteY3" fmla="*/ 0 h 2918813"/>
              <a:gd name="connsiteX4" fmla="*/ 1479728 w 4216872"/>
              <a:gd name="connsiteY4" fmla="*/ 363338 h 2918813"/>
              <a:gd name="connsiteX5" fmla="*/ 1516062 w 4216872"/>
              <a:gd name="connsiteY5" fmla="*/ 763009 h 2918813"/>
              <a:gd name="connsiteX6" fmla="*/ 1419172 w 4216872"/>
              <a:gd name="connsiteY6" fmla="*/ 981012 h 2918813"/>
              <a:gd name="connsiteX7" fmla="*/ 1189058 w 4216872"/>
              <a:gd name="connsiteY7" fmla="*/ 1283793 h 2918813"/>
              <a:gd name="connsiteX8" fmla="*/ 862054 w 4216872"/>
              <a:gd name="connsiteY8" fmla="*/ 1441240 h 2918813"/>
              <a:gd name="connsiteX9" fmla="*/ 426049 w 4216872"/>
              <a:gd name="connsiteY9" fmla="*/ 1429128 h 2918813"/>
              <a:gd name="connsiteX10" fmla="*/ 123267 w 4216872"/>
              <a:gd name="connsiteY10" fmla="*/ 1247460 h 2918813"/>
              <a:gd name="connsiteX11" fmla="*/ 0 w 4216872"/>
              <a:gd name="connsiteY11" fmla="*/ 1181999 h 2918813"/>
              <a:gd name="connsiteX0" fmla="*/ 0 w 4235595"/>
              <a:gd name="connsiteY0" fmla="*/ 1191361 h 2918813"/>
              <a:gd name="connsiteX1" fmla="*/ 1764899 w 4235595"/>
              <a:gd name="connsiteY1" fmla="*/ 2918813 h 2918813"/>
              <a:gd name="connsiteX2" fmla="*/ 4235595 w 4235595"/>
              <a:gd name="connsiteY2" fmla="*/ 2918813 h 2918813"/>
              <a:gd name="connsiteX3" fmla="*/ 1316782 w 4235595"/>
              <a:gd name="connsiteY3" fmla="*/ 0 h 2918813"/>
              <a:gd name="connsiteX4" fmla="*/ 1498451 w 4235595"/>
              <a:gd name="connsiteY4" fmla="*/ 363338 h 2918813"/>
              <a:gd name="connsiteX5" fmla="*/ 1534785 w 4235595"/>
              <a:gd name="connsiteY5" fmla="*/ 763009 h 2918813"/>
              <a:gd name="connsiteX6" fmla="*/ 1437895 w 4235595"/>
              <a:gd name="connsiteY6" fmla="*/ 981012 h 2918813"/>
              <a:gd name="connsiteX7" fmla="*/ 1207781 w 4235595"/>
              <a:gd name="connsiteY7" fmla="*/ 1283793 h 2918813"/>
              <a:gd name="connsiteX8" fmla="*/ 880777 w 4235595"/>
              <a:gd name="connsiteY8" fmla="*/ 1441240 h 2918813"/>
              <a:gd name="connsiteX9" fmla="*/ 444772 w 4235595"/>
              <a:gd name="connsiteY9" fmla="*/ 1429128 h 2918813"/>
              <a:gd name="connsiteX10" fmla="*/ 141990 w 4235595"/>
              <a:gd name="connsiteY10" fmla="*/ 1247460 h 2918813"/>
              <a:gd name="connsiteX11" fmla="*/ 0 w 4235595"/>
              <a:gd name="connsiteY11" fmla="*/ 1191361 h 2918813"/>
              <a:gd name="connsiteX0" fmla="*/ 0 w 4226234"/>
              <a:gd name="connsiteY0" fmla="*/ 1172637 h 2918813"/>
              <a:gd name="connsiteX1" fmla="*/ 1755538 w 4226234"/>
              <a:gd name="connsiteY1" fmla="*/ 2918813 h 2918813"/>
              <a:gd name="connsiteX2" fmla="*/ 4226234 w 4226234"/>
              <a:gd name="connsiteY2" fmla="*/ 2918813 h 2918813"/>
              <a:gd name="connsiteX3" fmla="*/ 1307421 w 4226234"/>
              <a:gd name="connsiteY3" fmla="*/ 0 h 2918813"/>
              <a:gd name="connsiteX4" fmla="*/ 1489090 w 4226234"/>
              <a:gd name="connsiteY4" fmla="*/ 363338 h 2918813"/>
              <a:gd name="connsiteX5" fmla="*/ 1525424 w 4226234"/>
              <a:gd name="connsiteY5" fmla="*/ 763009 h 2918813"/>
              <a:gd name="connsiteX6" fmla="*/ 1428534 w 4226234"/>
              <a:gd name="connsiteY6" fmla="*/ 981012 h 2918813"/>
              <a:gd name="connsiteX7" fmla="*/ 1198420 w 4226234"/>
              <a:gd name="connsiteY7" fmla="*/ 1283793 h 2918813"/>
              <a:gd name="connsiteX8" fmla="*/ 871416 w 4226234"/>
              <a:gd name="connsiteY8" fmla="*/ 1441240 h 2918813"/>
              <a:gd name="connsiteX9" fmla="*/ 435411 w 4226234"/>
              <a:gd name="connsiteY9" fmla="*/ 1429128 h 2918813"/>
              <a:gd name="connsiteX10" fmla="*/ 132629 w 4226234"/>
              <a:gd name="connsiteY10" fmla="*/ 1247460 h 2918813"/>
              <a:gd name="connsiteX11" fmla="*/ 0 w 4226234"/>
              <a:gd name="connsiteY11" fmla="*/ 1172637 h 2918813"/>
              <a:gd name="connsiteX0" fmla="*/ 0 w 4226234"/>
              <a:gd name="connsiteY0" fmla="*/ 1198772 h 2918813"/>
              <a:gd name="connsiteX1" fmla="*/ 1755538 w 4226234"/>
              <a:gd name="connsiteY1" fmla="*/ 2918813 h 2918813"/>
              <a:gd name="connsiteX2" fmla="*/ 4226234 w 4226234"/>
              <a:gd name="connsiteY2" fmla="*/ 2918813 h 2918813"/>
              <a:gd name="connsiteX3" fmla="*/ 1307421 w 4226234"/>
              <a:gd name="connsiteY3" fmla="*/ 0 h 2918813"/>
              <a:gd name="connsiteX4" fmla="*/ 1489090 w 4226234"/>
              <a:gd name="connsiteY4" fmla="*/ 363338 h 2918813"/>
              <a:gd name="connsiteX5" fmla="*/ 1525424 w 4226234"/>
              <a:gd name="connsiteY5" fmla="*/ 763009 h 2918813"/>
              <a:gd name="connsiteX6" fmla="*/ 1428534 w 4226234"/>
              <a:gd name="connsiteY6" fmla="*/ 981012 h 2918813"/>
              <a:gd name="connsiteX7" fmla="*/ 1198420 w 4226234"/>
              <a:gd name="connsiteY7" fmla="*/ 1283793 h 2918813"/>
              <a:gd name="connsiteX8" fmla="*/ 871416 w 4226234"/>
              <a:gd name="connsiteY8" fmla="*/ 1441240 h 2918813"/>
              <a:gd name="connsiteX9" fmla="*/ 435411 w 4226234"/>
              <a:gd name="connsiteY9" fmla="*/ 1429128 h 2918813"/>
              <a:gd name="connsiteX10" fmla="*/ 132629 w 4226234"/>
              <a:gd name="connsiteY10" fmla="*/ 1247460 h 2918813"/>
              <a:gd name="connsiteX11" fmla="*/ 0 w 4226234"/>
              <a:gd name="connsiteY11" fmla="*/ 1198772 h 2918813"/>
              <a:gd name="connsiteX0" fmla="*/ 0 w 4213166"/>
              <a:gd name="connsiteY0" fmla="*/ 1205307 h 2918813"/>
              <a:gd name="connsiteX1" fmla="*/ 1742470 w 4213166"/>
              <a:gd name="connsiteY1" fmla="*/ 2918813 h 2918813"/>
              <a:gd name="connsiteX2" fmla="*/ 4213166 w 4213166"/>
              <a:gd name="connsiteY2" fmla="*/ 2918813 h 2918813"/>
              <a:gd name="connsiteX3" fmla="*/ 1294353 w 4213166"/>
              <a:gd name="connsiteY3" fmla="*/ 0 h 2918813"/>
              <a:gd name="connsiteX4" fmla="*/ 1476022 w 4213166"/>
              <a:gd name="connsiteY4" fmla="*/ 363338 h 2918813"/>
              <a:gd name="connsiteX5" fmla="*/ 1512356 w 4213166"/>
              <a:gd name="connsiteY5" fmla="*/ 763009 h 2918813"/>
              <a:gd name="connsiteX6" fmla="*/ 1415466 w 4213166"/>
              <a:gd name="connsiteY6" fmla="*/ 981012 h 2918813"/>
              <a:gd name="connsiteX7" fmla="*/ 1185352 w 4213166"/>
              <a:gd name="connsiteY7" fmla="*/ 1283793 h 2918813"/>
              <a:gd name="connsiteX8" fmla="*/ 858348 w 4213166"/>
              <a:gd name="connsiteY8" fmla="*/ 1441240 h 2918813"/>
              <a:gd name="connsiteX9" fmla="*/ 422343 w 4213166"/>
              <a:gd name="connsiteY9" fmla="*/ 1429128 h 2918813"/>
              <a:gd name="connsiteX10" fmla="*/ 119561 w 4213166"/>
              <a:gd name="connsiteY10" fmla="*/ 1247460 h 2918813"/>
              <a:gd name="connsiteX11" fmla="*/ 0 w 4213166"/>
              <a:gd name="connsiteY11" fmla="*/ 1205307 h 2918813"/>
              <a:gd name="connsiteX0" fmla="*/ 0 w 4141293"/>
              <a:gd name="connsiteY0" fmla="*/ 1277180 h 2918813"/>
              <a:gd name="connsiteX1" fmla="*/ 1670597 w 4141293"/>
              <a:gd name="connsiteY1" fmla="*/ 2918813 h 2918813"/>
              <a:gd name="connsiteX2" fmla="*/ 4141293 w 4141293"/>
              <a:gd name="connsiteY2" fmla="*/ 2918813 h 2918813"/>
              <a:gd name="connsiteX3" fmla="*/ 1222480 w 4141293"/>
              <a:gd name="connsiteY3" fmla="*/ 0 h 2918813"/>
              <a:gd name="connsiteX4" fmla="*/ 1404149 w 4141293"/>
              <a:gd name="connsiteY4" fmla="*/ 363338 h 2918813"/>
              <a:gd name="connsiteX5" fmla="*/ 1440483 w 4141293"/>
              <a:gd name="connsiteY5" fmla="*/ 763009 h 2918813"/>
              <a:gd name="connsiteX6" fmla="*/ 1343593 w 4141293"/>
              <a:gd name="connsiteY6" fmla="*/ 981012 h 2918813"/>
              <a:gd name="connsiteX7" fmla="*/ 1113479 w 4141293"/>
              <a:gd name="connsiteY7" fmla="*/ 1283793 h 2918813"/>
              <a:gd name="connsiteX8" fmla="*/ 786475 w 4141293"/>
              <a:gd name="connsiteY8" fmla="*/ 1441240 h 2918813"/>
              <a:gd name="connsiteX9" fmla="*/ 350470 w 4141293"/>
              <a:gd name="connsiteY9" fmla="*/ 1429128 h 2918813"/>
              <a:gd name="connsiteX10" fmla="*/ 47688 w 4141293"/>
              <a:gd name="connsiteY10" fmla="*/ 1247460 h 2918813"/>
              <a:gd name="connsiteX11" fmla="*/ 0 w 4141293"/>
              <a:gd name="connsiteY11" fmla="*/ 1277180 h 2918813"/>
              <a:gd name="connsiteX0" fmla="*/ 0 w 4173962"/>
              <a:gd name="connsiteY0" fmla="*/ 1244510 h 2918813"/>
              <a:gd name="connsiteX1" fmla="*/ 1703266 w 4173962"/>
              <a:gd name="connsiteY1" fmla="*/ 2918813 h 2918813"/>
              <a:gd name="connsiteX2" fmla="*/ 4173962 w 4173962"/>
              <a:gd name="connsiteY2" fmla="*/ 2918813 h 2918813"/>
              <a:gd name="connsiteX3" fmla="*/ 1255149 w 4173962"/>
              <a:gd name="connsiteY3" fmla="*/ 0 h 2918813"/>
              <a:gd name="connsiteX4" fmla="*/ 1436818 w 4173962"/>
              <a:gd name="connsiteY4" fmla="*/ 363338 h 2918813"/>
              <a:gd name="connsiteX5" fmla="*/ 1473152 w 4173962"/>
              <a:gd name="connsiteY5" fmla="*/ 763009 h 2918813"/>
              <a:gd name="connsiteX6" fmla="*/ 1376262 w 4173962"/>
              <a:gd name="connsiteY6" fmla="*/ 981012 h 2918813"/>
              <a:gd name="connsiteX7" fmla="*/ 1146148 w 4173962"/>
              <a:gd name="connsiteY7" fmla="*/ 1283793 h 2918813"/>
              <a:gd name="connsiteX8" fmla="*/ 819144 w 4173962"/>
              <a:gd name="connsiteY8" fmla="*/ 1441240 h 2918813"/>
              <a:gd name="connsiteX9" fmla="*/ 383139 w 4173962"/>
              <a:gd name="connsiteY9" fmla="*/ 1429128 h 2918813"/>
              <a:gd name="connsiteX10" fmla="*/ 80357 w 4173962"/>
              <a:gd name="connsiteY10" fmla="*/ 1247460 h 2918813"/>
              <a:gd name="connsiteX11" fmla="*/ 0 w 4173962"/>
              <a:gd name="connsiteY11" fmla="*/ 1244510 h 291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73962" h="2918813">
                <a:moveTo>
                  <a:pt x="0" y="1244510"/>
                </a:moveTo>
                <a:lnTo>
                  <a:pt x="1703266" y="2918813"/>
                </a:lnTo>
                <a:lnTo>
                  <a:pt x="4173962" y="2918813"/>
                </a:lnTo>
                <a:lnTo>
                  <a:pt x="1255149" y="0"/>
                </a:lnTo>
                <a:lnTo>
                  <a:pt x="1436818" y="363338"/>
                </a:lnTo>
                <a:lnTo>
                  <a:pt x="1473152" y="763009"/>
                </a:lnTo>
                <a:lnTo>
                  <a:pt x="1376262" y="981012"/>
                </a:lnTo>
                <a:lnTo>
                  <a:pt x="1146148" y="1283793"/>
                </a:lnTo>
                <a:lnTo>
                  <a:pt x="819144" y="1441240"/>
                </a:lnTo>
                <a:lnTo>
                  <a:pt x="383139" y="1429128"/>
                </a:lnTo>
                <a:lnTo>
                  <a:pt x="80357" y="1247460"/>
                </a:lnTo>
                <a:lnTo>
                  <a:pt x="0" y="124451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52000">
                <a:schemeClr val="accent5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842A2"/>
              </a:solidFill>
            </a:endParaRPr>
          </a:p>
        </p:txBody>
      </p:sp>
      <p:sp>
        <p:nvSpPr>
          <p:cNvPr id="2" name="Freeform 12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19FE7E76-D852-403A-89D2-EDA8680CF37E}"/>
              </a:ext>
            </a:extLst>
          </p:cNvPr>
          <p:cNvSpPr/>
          <p:nvPr/>
        </p:nvSpPr>
        <p:spPr>
          <a:xfrm>
            <a:off x="1944731" y="3973007"/>
            <a:ext cx="2082095" cy="1734777"/>
          </a:xfrm>
          <a:custGeom>
            <a:avLst/>
            <a:gdLst>
              <a:gd name="connsiteX0" fmla="*/ 1079941 w 2159882"/>
              <a:gd name="connsiteY0" fmla="*/ 0 h 1799588"/>
              <a:gd name="connsiteX1" fmla="*/ 1263390 w 2159882"/>
              <a:gd name="connsiteY1" fmla="*/ 158145 h 1799588"/>
              <a:gd name="connsiteX2" fmla="*/ 2159882 w 2159882"/>
              <a:gd name="connsiteY2" fmla="*/ 158145 h 1799588"/>
              <a:gd name="connsiteX3" fmla="*/ 2159882 w 2159882"/>
              <a:gd name="connsiteY3" fmla="*/ 1799588 h 1799588"/>
              <a:gd name="connsiteX4" fmla="*/ 0 w 2159882"/>
              <a:gd name="connsiteY4" fmla="*/ 1799588 h 1799588"/>
              <a:gd name="connsiteX5" fmla="*/ 0 w 2159882"/>
              <a:gd name="connsiteY5" fmla="*/ 158145 h 1799588"/>
              <a:gd name="connsiteX6" fmla="*/ 896492 w 2159882"/>
              <a:gd name="connsiteY6" fmla="*/ 158145 h 179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882" h="1799588">
                <a:moveTo>
                  <a:pt x="1079941" y="0"/>
                </a:moveTo>
                <a:lnTo>
                  <a:pt x="1263390" y="158145"/>
                </a:lnTo>
                <a:lnTo>
                  <a:pt x="2159882" y="158145"/>
                </a:lnTo>
                <a:lnTo>
                  <a:pt x="2159882" y="1799588"/>
                </a:lnTo>
                <a:lnTo>
                  <a:pt x="0" y="1799588"/>
                </a:lnTo>
                <a:lnTo>
                  <a:pt x="0" y="158145"/>
                </a:lnTo>
                <a:lnTo>
                  <a:pt x="896492" y="158145"/>
                </a:lnTo>
                <a:close/>
              </a:path>
            </a:pathLst>
          </a:custGeom>
          <a:solidFill>
            <a:srgbClr val="284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750" dirty="0">
              <a:latin typeface="Source Sans Pro" panose="020B0503030403020204" pitchFamily="34" charset="0"/>
            </a:endParaRPr>
          </a:p>
        </p:txBody>
      </p:sp>
      <p:sp>
        <p:nvSpPr>
          <p:cNvPr id="14" name="Freeform 12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860A161E-699B-468A-8B88-3D4C784250A5}"/>
              </a:ext>
            </a:extLst>
          </p:cNvPr>
          <p:cNvSpPr/>
          <p:nvPr/>
        </p:nvSpPr>
        <p:spPr>
          <a:xfrm>
            <a:off x="4027328" y="3973007"/>
            <a:ext cx="2082095" cy="1734777"/>
          </a:xfrm>
          <a:custGeom>
            <a:avLst/>
            <a:gdLst>
              <a:gd name="connsiteX0" fmla="*/ 1079941 w 2159882"/>
              <a:gd name="connsiteY0" fmla="*/ 0 h 1799588"/>
              <a:gd name="connsiteX1" fmla="*/ 1263390 w 2159882"/>
              <a:gd name="connsiteY1" fmla="*/ 158145 h 1799588"/>
              <a:gd name="connsiteX2" fmla="*/ 2159882 w 2159882"/>
              <a:gd name="connsiteY2" fmla="*/ 158145 h 1799588"/>
              <a:gd name="connsiteX3" fmla="*/ 2159882 w 2159882"/>
              <a:gd name="connsiteY3" fmla="*/ 1799588 h 1799588"/>
              <a:gd name="connsiteX4" fmla="*/ 0 w 2159882"/>
              <a:gd name="connsiteY4" fmla="*/ 1799588 h 1799588"/>
              <a:gd name="connsiteX5" fmla="*/ 0 w 2159882"/>
              <a:gd name="connsiteY5" fmla="*/ 158145 h 1799588"/>
              <a:gd name="connsiteX6" fmla="*/ 896492 w 2159882"/>
              <a:gd name="connsiteY6" fmla="*/ 158145 h 179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882" h="1799588">
                <a:moveTo>
                  <a:pt x="1079941" y="0"/>
                </a:moveTo>
                <a:lnTo>
                  <a:pt x="1263390" y="158145"/>
                </a:lnTo>
                <a:lnTo>
                  <a:pt x="2159882" y="158145"/>
                </a:lnTo>
                <a:lnTo>
                  <a:pt x="2159882" y="1799588"/>
                </a:lnTo>
                <a:lnTo>
                  <a:pt x="0" y="1799588"/>
                </a:lnTo>
                <a:lnTo>
                  <a:pt x="0" y="158145"/>
                </a:lnTo>
                <a:lnTo>
                  <a:pt x="896492" y="158145"/>
                </a:lnTo>
                <a:close/>
              </a:path>
            </a:pathLst>
          </a:custGeom>
          <a:solidFill>
            <a:srgbClr val="FFC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750" dirty="0">
              <a:latin typeface="Source Sans Pro" panose="020B0503030403020204" pitchFamily="34" charset="0"/>
            </a:endParaRPr>
          </a:p>
        </p:txBody>
      </p:sp>
      <p:sp>
        <p:nvSpPr>
          <p:cNvPr id="15" name="Freeform 13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01DDAF30-6925-4612-8C40-054B8F014583}"/>
              </a:ext>
            </a:extLst>
          </p:cNvPr>
          <p:cNvSpPr/>
          <p:nvPr/>
        </p:nvSpPr>
        <p:spPr>
          <a:xfrm>
            <a:off x="6091037" y="3973007"/>
            <a:ext cx="2082095" cy="1734777"/>
          </a:xfrm>
          <a:custGeom>
            <a:avLst/>
            <a:gdLst>
              <a:gd name="connsiteX0" fmla="*/ 1079941 w 2159882"/>
              <a:gd name="connsiteY0" fmla="*/ 0 h 1799588"/>
              <a:gd name="connsiteX1" fmla="*/ 1263390 w 2159882"/>
              <a:gd name="connsiteY1" fmla="*/ 158145 h 1799588"/>
              <a:gd name="connsiteX2" fmla="*/ 2159882 w 2159882"/>
              <a:gd name="connsiteY2" fmla="*/ 158145 h 1799588"/>
              <a:gd name="connsiteX3" fmla="*/ 2159882 w 2159882"/>
              <a:gd name="connsiteY3" fmla="*/ 1799588 h 1799588"/>
              <a:gd name="connsiteX4" fmla="*/ 0 w 2159882"/>
              <a:gd name="connsiteY4" fmla="*/ 1799588 h 1799588"/>
              <a:gd name="connsiteX5" fmla="*/ 0 w 2159882"/>
              <a:gd name="connsiteY5" fmla="*/ 158145 h 1799588"/>
              <a:gd name="connsiteX6" fmla="*/ 896492 w 2159882"/>
              <a:gd name="connsiteY6" fmla="*/ 158145 h 179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882" h="1799588">
                <a:moveTo>
                  <a:pt x="1079941" y="0"/>
                </a:moveTo>
                <a:lnTo>
                  <a:pt x="1263390" y="158145"/>
                </a:lnTo>
                <a:lnTo>
                  <a:pt x="2159882" y="158145"/>
                </a:lnTo>
                <a:lnTo>
                  <a:pt x="2159882" y="1799588"/>
                </a:lnTo>
                <a:lnTo>
                  <a:pt x="0" y="1799588"/>
                </a:lnTo>
                <a:lnTo>
                  <a:pt x="0" y="158145"/>
                </a:lnTo>
                <a:lnTo>
                  <a:pt x="896492" y="158145"/>
                </a:lnTo>
                <a:close/>
              </a:path>
            </a:pathLst>
          </a:custGeom>
          <a:gradFill>
            <a:gsLst>
              <a:gs pos="200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750" dirty="0">
              <a:latin typeface="Source Sans Pro" panose="020B0503030403020204" pitchFamily="34" charset="0"/>
            </a:endParaRPr>
          </a:p>
        </p:txBody>
      </p:sp>
      <p:sp>
        <p:nvSpPr>
          <p:cNvPr id="16" name="Freeform 13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89E9869D-CE8F-4C48-92FF-DBCD1E1E317A}"/>
              </a:ext>
            </a:extLst>
          </p:cNvPr>
          <p:cNvSpPr/>
          <p:nvPr/>
        </p:nvSpPr>
        <p:spPr>
          <a:xfrm>
            <a:off x="8165174" y="3973007"/>
            <a:ext cx="2082095" cy="1734777"/>
          </a:xfrm>
          <a:custGeom>
            <a:avLst/>
            <a:gdLst>
              <a:gd name="connsiteX0" fmla="*/ 1079941 w 2159882"/>
              <a:gd name="connsiteY0" fmla="*/ 0 h 1799588"/>
              <a:gd name="connsiteX1" fmla="*/ 1263390 w 2159882"/>
              <a:gd name="connsiteY1" fmla="*/ 158145 h 1799588"/>
              <a:gd name="connsiteX2" fmla="*/ 2159882 w 2159882"/>
              <a:gd name="connsiteY2" fmla="*/ 158145 h 1799588"/>
              <a:gd name="connsiteX3" fmla="*/ 2159882 w 2159882"/>
              <a:gd name="connsiteY3" fmla="*/ 1799588 h 1799588"/>
              <a:gd name="connsiteX4" fmla="*/ 0 w 2159882"/>
              <a:gd name="connsiteY4" fmla="*/ 1799588 h 1799588"/>
              <a:gd name="connsiteX5" fmla="*/ 0 w 2159882"/>
              <a:gd name="connsiteY5" fmla="*/ 158145 h 1799588"/>
              <a:gd name="connsiteX6" fmla="*/ 896492 w 2159882"/>
              <a:gd name="connsiteY6" fmla="*/ 158145 h 179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882" h="1799588">
                <a:moveTo>
                  <a:pt x="1079941" y="0"/>
                </a:moveTo>
                <a:lnTo>
                  <a:pt x="1263390" y="158145"/>
                </a:lnTo>
                <a:lnTo>
                  <a:pt x="2159882" y="158145"/>
                </a:lnTo>
                <a:lnTo>
                  <a:pt x="2159882" y="1799588"/>
                </a:lnTo>
                <a:lnTo>
                  <a:pt x="0" y="1799588"/>
                </a:lnTo>
                <a:lnTo>
                  <a:pt x="0" y="158145"/>
                </a:lnTo>
                <a:lnTo>
                  <a:pt x="896492" y="158145"/>
                </a:lnTo>
                <a:close/>
              </a:path>
            </a:pathLst>
          </a:custGeom>
          <a:solidFill>
            <a:srgbClr val="284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750" dirty="0">
              <a:latin typeface="Source Sans Pro" panose="020B0503030403020204" pitchFamily="34" charset="0"/>
            </a:endParaRPr>
          </a:p>
        </p:txBody>
      </p:sp>
      <p:grpSp>
        <p:nvGrpSpPr>
          <p:cNvPr id="5" name="Group 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181D5E5E-60B6-43DD-B8B9-8E35BE7C843E}"/>
              </a:ext>
            </a:extLst>
          </p:cNvPr>
          <p:cNvGrpSpPr/>
          <p:nvPr/>
        </p:nvGrpSpPr>
        <p:grpSpPr>
          <a:xfrm>
            <a:off x="2411053" y="2096151"/>
            <a:ext cx="1135680" cy="1135680"/>
            <a:chOff x="3842603" y="3353842"/>
            <a:chExt cx="1817088" cy="1817088"/>
          </a:xfrm>
          <a:solidFill>
            <a:schemeClr val="bg1"/>
          </a:solidFill>
        </p:grpSpPr>
        <p:sp>
          <p:nvSpPr>
            <p:cNvPr id="60" name="Oval 59">
              <a:extLst>
                <a:ext uri="{FF2B5EF4-FFF2-40B4-BE49-F238E27FC236}">
                  <a16:creationId xmlns="" xmlns:a16="http://schemas.microsoft.com/office/drawing/2014/main" id="{12078E7D-BB8A-4C31-8391-AEF20865CCB2}"/>
                </a:ext>
              </a:extLst>
            </p:cNvPr>
            <p:cNvSpPr/>
            <p:nvPr/>
          </p:nvSpPr>
          <p:spPr>
            <a:xfrm>
              <a:off x="3842603" y="3353842"/>
              <a:ext cx="1817088" cy="1817088"/>
            </a:xfrm>
            <a:prstGeom prst="ellipse">
              <a:avLst/>
            </a:prstGeom>
            <a:grpFill/>
            <a:ln w="76200"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sp>
          <p:nvSpPr>
            <p:cNvPr id="3" name="Oval 2">
              <a:extLst>
                <a:ext uri="{FF2B5EF4-FFF2-40B4-BE49-F238E27FC236}">
                  <a16:creationId xmlns="" xmlns:a16="http://schemas.microsoft.com/office/drawing/2014/main" id="{40039348-C419-487A-8187-911E3FD079EB}"/>
                </a:ext>
              </a:extLst>
            </p:cNvPr>
            <p:cNvSpPr/>
            <p:nvPr/>
          </p:nvSpPr>
          <p:spPr>
            <a:xfrm>
              <a:off x="4106958" y="3901221"/>
              <a:ext cx="1311469" cy="519350"/>
            </a:xfrm>
            <a:prstGeom prst="ellipse">
              <a:avLst/>
            </a:prstGeom>
            <a:grpFill/>
            <a:ln w="28575" cap="rnd" cmpd="sng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IN" sz="1500" b="1" dirty="0">
                  <a:solidFill>
                    <a:schemeClr val="tx1"/>
                  </a:solidFill>
                  <a:latin typeface="Montserrat" panose="00000500000000000000" pitchFamily="50" charset="0"/>
                </a:rPr>
                <a:t>55%</a:t>
              </a:r>
            </a:p>
          </p:txBody>
        </p:sp>
        <p:sp>
          <p:nvSpPr>
            <p:cNvPr id="4" name="Arc 3">
              <a:extLst>
                <a:ext uri="{FF2B5EF4-FFF2-40B4-BE49-F238E27FC236}">
                  <a16:creationId xmlns="" xmlns:a16="http://schemas.microsoft.com/office/drawing/2014/main" id="{5D7AD92D-7446-433C-B5F9-70EC86F1385B}"/>
                </a:ext>
              </a:extLst>
            </p:cNvPr>
            <p:cNvSpPr/>
            <p:nvPr/>
          </p:nvSpPr>
          <p:spPr>
            <a:xfrm>
              <a:off x="3842603" y="3353842"/>
              <a:ext cx="1817088" cy="1817088"/>
            </a:xfrm>
            <a:prstGeom prst="arc">
              <a:avLst>
                <a:gd name="adj1" fmla="val 9519650"/>
                <a:gd name="adj2" fmla="val 436432"/>
              </a:avLst>
            </a:prstGeom>
            <a:noFill/>
            <a:ln w="76200" cap="rnd">
              <a:solidFill>
                <a:srgbClr val="2842A2"/>
              </a:solidFill>
              <a:headEnd type="triangl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 sz="17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Group 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E8C34FCA-CD7C-4769-96B5-9ACBD4CF6A7E}"/>
              </a:ext>
            </a:extLst>
          </p:cNvPr>
          <p:cNvGrpSpPr/>
          <p:nvPr/>
        </p:nvGrpSpPr>
        <p:grpSpPr>
          <a:xfrm>
            <a:off x="4493649" y="2096151"/>
            <a:ext cx="1135680" cy="1135680"/>
            <a:chOff x="7174757" y="3353842"/>
            <a:chExt cx="1817088" cy="1817088"/>
          </a:xfrm>
          <a:solidFill>
            <a:schemeClr val="bg1"/>
          </a:solidFill>
        </p:grpSpPr>
        <p:sp>
          <p:nvSpPr>
            <p:cNvPr id="62" name="Oval 61">
              <a:extLst>
                <a:ext uri="{FF2B5EF4-FFF2-40B4-BE49-F238E27FC236}">
                  <a16:creationId xmlns="" xmlns:a16="http://schemas.microsoft.com/office/drawing/2014/main" id="{3AF39621-6CE2-4B6A-9C4C-E1221684AA22}"/>
                </a:ext>
              </a:extLst>
            </p:cNvPr>
            <p:cNvSpPr/>
            <p:nvPr/>
          </p:nvSpPr>
          <p:spPr>
            <a:xfrm>
              <a:off x="7174757" y="3353842"/>
              <a:ext cx="1817088" cy="1817088"/>
            </a:xfrm>
            <a:prstGeom prst="ellipse">
              <a:avLst/>
            </a:prstGeom>
            <a:grpFill/>
            <a:ln w="76200">
              <a:solidFill>
                <a:srgbClr val="FFC107">
                  <a:alpha val="1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sp>
          <p:nvSpPr>
            <p:cNvPr id="7" name="Arc 6">
              <a:extLst>
                <a:ext uri="{FF2B5EF4-FFF2-40B4-BE49-F238E27FC236}">
                  <a16:creationId xmlns="" xmlns:a16="http://schemas.microsoft.com/office/drawing/2014/main" id="{72FFFF50-604B-4C66-9AB5-A0B190A3ADBF}"/>
                </a:ext>
              </a:extLst>
            </p:cNvPr>
            <p:cNvSpPr/>
            <p:nvPr/>
          </p:nvSpPr>
          <p:spPr>
            <a:xfrm>
              <a:off x="7174757" y="3353842"/>
              <a:ext cx="1817088" cy="1817088"/>
            </a:xfrm>
            <a:prstGeom prst="arc">
              <a:avLst>
                <a:gd name="adj1" fmla="val 4271282"/>
                <a:gd name="adj2" fmla="val 21480644"/>
              </a:avLst>
            </a:prstGeom>
            <a:grpFill/>
            <a:ln w="76200" cap="rnd">
              <a:solidFill>
                <a:srgbClr val="FFC107"/>
              </a:solidFill>
              <a:headEnd type="triangl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 sz="17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="" xmlns:a16="http://schemas.microsoft.com/office/drawing/2014/main" id="{11342692-F20E-49AF-99EF-C3569699E1A8}"/>
                </a:ext>
              </a:extLst>
            </p:cNvPr>
            <p:cNvSpPr/>
            <p:nvPr/>
          </p:nvSpPr>
          <p:spPr>
            <a:xfrm>
              <a:off x="7423035" y="4013764"/>
              <a:ext cx="1311469" cy="519350"/>
            </a:xfrm>
            <a:prstGeom prst="ellipse">
              <a:avLst/>
            </a:prstGeom>
            <a:grpFill/>
            <a:ln w="28575" cap="rnd" cmpd="sng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IN" sz="1500" b="1" dirty="0">
                  <a:solidFill>
                    <a:schemeClr val="tx1"/>
                  </a:solidFill>
                  <a:latin typeface="Montserrat" panose="00000500000000000000" pitchFamily="50" charset="0"/>
                </a:rPr>
                <a:t>80%</a:t>
              </a:r>
            </a:p>
          </p:txBody>
        </p:sp>
      </p:grpSp>
      <p:grpSp>
        <p:nvGrpSpPr>
          <p:cNvPr id="11" name="Group 1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474C63BC-0857-4BD8-A57B-081DBBFEA9A7}"/>
              </a:ext>
            </a:extLst>
          </p:cNvPr>
          <p:cNvGrpSpPr/>
          <p:nvPr/>
        </p:nvGrpSpPr>
        <p:grpSpPr>
          <a:xfrm>
            <a:off x="6557358" y="2096151"/>
            <a:ext cx="1135680" cy="1135680"/>
            <a:chOff x="10476692" y="3353842"/>
            <a:chExt cx="1817088" cy="1817088"/>
          </a:xfrm>
        </p:grpSpPr>
        <p:sp>
          <p:nvSpPr>
            <p:cNvPr id="63" name="Oval 62">
              <a:extLst>
                <a:ext uri="{FF2B5EF4-FFF2-40B4-BE49-F238E27FC236}">
                  <a16:creationId xmlns="" xmlns:a16="http://schemas.microsoft.com/office/drawing/2014/main" id="{5E2F3490-B818-4B88-97CE-51C94C149CC7}"/>
                </a:ext>
              </a:extLst>
            </p:cNvPr>
            <p:cNvSpPr/>
            <p:nvPr/>
          </p:nvSpPr>
          <p:spPr>
            <a:xfrm>
              <a:off x="10476692" y="3353842"/>
              <a:ext cx="1817088" cy="181708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sp>
          <p:nvSpPr>
            <p:cNvPr id="9" name="Oval 8">
              <a:extLst>
                <a:ext uri="{FF2B5EF4-FFF2-40B4-BE49-F238E27FC236}">
                  <a16:creationId xmlns="" xmlns:a16="http://schemas.microsoft.com/office/drawing/2014/main" id="{DF7F1222-A9BB-480B-98E5-77864EE0CE8F}"/>
                </a:ext>
              </a:extLst>
            </p:cNvPr>
            <p:cNvSpPr/>
            <p:nvPr/>
          </p:nvSpPr>
          <p:spPr>
            <a:xfrm>
              <a:off x="10724970" y="4013764"/>
              <a:ext cx="1311469" cy="519350"/>
            </a:xfrm>
            <a:prstGeom prst="ellipse">
              <a:avLst/>
            </a:prstGeom>
            <a:noFill/>
            <a:ln w="28575" cap="rnd" cmpd="sng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IN" sz="1500" b="1" dirty="0">
                  <a:solidFill>
                    <a:schemeClr val="tx1"/>
                  </a:solidFill>
                  <a:latin typeface="Montserrat" panose="00000500000000000000" pitchFamily="50" charset="0"/>
                </a:rPr>
                <a:t>95%</a:t>
              </a:r>
            </a:p>
          </p:txBody>
        </p:sp>
        <p:sp>
          <p:nvSpPr>
            <p:cNvPr id="10" name="Arc 9">
              <a:extLst>
                <a:ext uri="{FF2B5EF4-FFF2-40B4-BE49-F238E27FC236}">
                  <a16:creationId xmlns="" xmlns:a16="http://schemas.microsoft.com/office/drawing/2014/main" id="{179ED249-6598-412C-9538-318FBC9A5CBB}"/>
                </a:ext>
              </a:extLst>
            </p:cNvPr>
            <p:cNvSpPr/>
            <p:nvPr/>
          </p:nvSpPr>
          <p:spPr>
            <a:xfrm>
              <a:off x="10476692" y="3353842"/>
              <a:ext cx="1817088" cy="1817088"/>
            </a:xfrm>
            <a:prstGeom prst="arc">
              <a:avLst>
                <a:gd name="adj1" fmla="val 1322597"/>
                <a:gd name="adj2" fmla="val 21480644"/>
              </a:avLst>
            </a:prstGeom>
            <a:ln w="76200" cap="rnd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0"/>
              </a:gradFill>
              <a:headEnd type="triangl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 sz="17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7" name="Group 1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1B585C2F-E856-4EF8-97A6-446CB4076D3C}"/>
              </a:ext>
            </a:extLst>
          </p:cNvPr>
          <p:cNvGrpSpPr/>
          <p:nvPr/>
        </p:nvGrpSpPr>
        <p:grpSpPr>
          <a:xfrm>
            <a:off x="8645268" y="2096151"/>
            <a:ext cx="1135680" cy="1135680"/>
            <a:chOff x="13817348" y="3353842"/>
            <a:chExt cx="1817088" cy="1817088"/>
          </a:xfrm>
          <a:solidFill>
            <a:schemeClr val="bg1"/>
          </a:solidFill>
        </p:grpSpPr>
        <p:sp>
          <p:nvSpPr>
            <p:cNvPr id="64" name="Oval 63">
              <a:extLst>
                <a:ext uri="{FF2B5EF4-FFF2-40B4-BE49-F238E27FC236}">
                  <a16:creationId xmlns="" xmlns:a16="http://schemas.microsoft.com/office/drawing/2014/main" id="{F862D1E9-5AE9-474B-BA5D-A3E5DBA9DA21}"/>
                </a:ext>
              </a:extLst>
            </p:cNvPr>
            <p:cNvSpPr/>
            <p:nvPr/>
          </p:nvSpPr>
          <p:spPr>
            <a:xfrm>
              <a:off x="13817348" y="3353842"/>
              <a:ext cx="1817088" cy="1817088"/>
            </a:xfrm>
            <a:prstGeom prst="ellipse">
              <a:avLst/>
            </a:prstGeom>
            <a:grpFill/>
            <a:ln w="76200"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sp>
          <p:nvSpPr>
            <p:cNvPr id="12" name="Oval 11">
              <a:extLst>
                <a:ext uri="{FF2B5EF4-FFF2-40B4-BE49-F238E27FC236}">
                  <a16:creationId xmlns="" xmlns:a16="http://schemas.microsoft.com/office/drawing/2014/main" id="{8B47BDDB-E96A-4280-A199-BD4CD9AE18E5}"/>
                </a:ext>
              </a:extLst>
            </p:cNvPr>
            <p:cNvSpPr/>
            <p:nvPr/>
          </p:nvSpPr>
          <p:spPr>
            <a:xfrm>
              <a:off x="14065626" y="4013764"/>
              <a:ext cx="1311469" cy="519350"/>
            </a:xfrm>
            <a:prstGeom prst="ellipse">
              <a:avLst/>
            </a:prstGeom>
            <a:grpFill/>
            <a:ln w="28575" cap="rnd" cmpd="sng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IN" sz="1500" b="1" dirty="0">
                  <a:solidFill>
                    <a:schemeClr val="tx1"/>
                  </a:solidFill>
                  <a:latin typeface="Montserrat" panose="00000500000000000000" pitchFamily="50" charset="0"/>
                </a:rPr>
                <a:t>65%</a:t>
              </a:r>
            </a:p>
          </p:txBody>
        </p:sp>
        <p:sp>
          <p:nvSpPr>
            <p:cNvPr id="13" name="Arc 12">
              <a:extLst>
                <a:ext uri="{FF2B5EF4-FFF2-40B4-BE49-F238E27FC236}">
                  <a16:creationId xmlns="" xmlns:a16="http://schemas.microsoft.com/office/drawing/2014/main" id="{3F6022A1-866F-4835-BB6A-623F2FD02494}"/>
                </a:ext>
              </a:extLst>
            </p:cNvPr>
            <p:cNvSpPr/>
            <p:nvPr/>
          </p:nvSpPr>
          <p:spPr>
            <a:xfrm>
              <a:off x="13817348" y="3353842"/>
              <a:ext cx="1817088" cy="1817088"/>
            </a:xfrm>
            <a:prstGeom prst="arc">
              <a:avLst>
                <a:gd name="adj1" fmla="val 8937400"/>
                <a:gd name="adj2" fmla="val 21480644"/>
              </a:avLst>
            </a:prstGeom>
            <a:noFill/>
            <a:ln w="76200" cap="rnd">
              <a:solidFill>
                <a:srgbClr val="2842A2"/>
              </a:solidFill>
              <a:headEnd type="triangl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 sz="17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Group 3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BC7BD574-04FB-4083-BC84-D359EBFD8415}"/>
              </a:ext>
            </a:extLst>
          </p:cNvPr>
          <p:cNvGrpSpPr/>
          <p:nvPr/>
        </p:nvGrpSpPr>
        <p:grpSpPr>
          <a:xfrm>
            <a:off x="2064859" y="4706725"/>
            <a:ext cx="1841840" cy="900643"/>
            <a:chOff x="1662679" y="1724904"/>
            <a:chExt cx="2946944" cy="1441029"/>
          </a:xfrm>
        </p:grpSpPr>
        <p:sp>
          <p:nvSpPr>
            <p:cNvPr id="39" name="Rectangle 38">
              <a:extLst>
                <a:ext uri="{FF2B5EF4-FFF2-40B4-BE49-F238E27FC236}">
                  <a16:creationId xmlns="" xmlns:a16="http://schemas.microsoft.com/office/drawing/2014/main" id="{363F69CB-96B4-4C99-9DBF-2B134347B960}"/>
                </a:ext>
              </a:extLst>
            </p:cNvPr>
            <p:cNvSpPr/>
            <p:nvPr/>
          </p:nvSpPr>
          <p:spPr>
            <a:xfrm flipH="1">
              <a:off x="2029153" y="1724904"/>
              <a:ext cx="2213997" cy="455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50" dirty="0">
                  <a:solidFill>
                    <a:schemeClr val="bg1">
                      <a:lumMod val="9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="" xmlns:a16="http://schemas.microsoft.com/office/drawing/2014/main" id="{8C5F4743-735E-46A0-B67E-CB255E5482B6}"/>
                </a:ext>
              </a:extLst>
            </p:cNvPr>
            <p:cNvSpPr/>
            <p:nvPr/>
          </p:nvSpPr>
          <p:spPr>
            <a:xfrm>
              <a:off x="1662679" y="2131803"/>
              <a:ext cx="2946944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 wonderful serenity has taken possession of my entire soul, like these</a:t>
              </a:r>
            </a:p>
          </p:txBody>
        </p:sp>
      </p:grpSp>
      <p:sp>
        <p:nvSpPr>
          <p:cNvPr id="41" name="Freeform 2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FCE0DE10-41CC-4568-8DDF-B3F9D7FA1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26767" y="4286156"/>
            <a:ext cx="358908" cy="363998"/>
          </a:xfrm>
          <a:custGeom>
            <a:avLst/>
            <a:gdLst>
              <a:gd name="T0" fmla="*/ 211227 w 497"/>
              <a:gd name="T1" fmla="*/ 3596 h 505"/>
              <a:gd name="T2" fmla="*/ 211227 w 497"/>
              <a:gd name="T3" fmla="*/ 3596 h 505"/>
              <a:gd name="T4" fmla="*/ 203571 w 497"/>
              <a:gd name="T5" fmla="*/ 0 h 505"/>
              <a:gd name="T6" fmla="*/ 199518 w 497"/>
              <a:gd name="T7" fmla="*/ 7642 h 505"/>
              <a:gd name="T8" fmla="*/ 171594 w 497"/>
              <a:gd name="T9" fmla="*/ 75521 h 505"/>
              <a:gd name="T10" fmla="*/ 167541 w 497"/>
              <a:gd name="T11" fmla="*/ 63384 h 505"/>
              <a:gd name="T12" fmla="*/ 155831 w 497"/>
              <a:gd name="T13" fmla="*/ 59338 h 505"/>
              <a:gd name="T14" fmla="*/ 119350 w 497"/>
              <a:gd name="T15" fmla="*/ 59338 h 505"/>
              <a:gd name="T16" fmla="*/ 108091 w 497"/>
              <a:gd name="T17" fmla="*/ 63384 h 505"/>
              <a:gd name="T18" fmla="*/ 4053 w 497"/>
              <a:gd name="T19" fmla="*/ 134859 h 505"/>
              <a:gd name="T20" fmla="*/ 4053 w 497"/>
              <a:gd name="T21" fmla="*/ 151042 h 505"/>
              <a:gd name="T22" fmla="*/ 47740 w 497"/>
              <a:gd name="T23" fmla="*/ 218472 h 505"/>
              <a:gd name="T24" fmla="*/ 63954 w 497"/>
              <a:gd name="T25" fmla="*/ 222518 h 505"/>
              <a:gd name="T26" fmla="*/ 167541 w 497"/>
              <a:gd name="T27" fmla="*/ 146997 h 505"/>
              <a:gd name="T28" fmla="*/ 175648 w 497"/>
              <a:gd name="T29" fmla="*/ 138905 h 505"/>
              <a:gd name="T30" fmla="*/ 187357 w 497"/>
              <a:gd name="T31" fmla="*/ 102943 h 505"/>
              <a:gd name="T32" fmla="*/ 183754 w 497"/>
              <a:gd name="T33" fmla="*/ 91255 h 505"/>
              <a:gd name="T34" fmla="*/ 179701 w 497"/>
              <a:gd name="T35" fmla="*/ 83163 h 505"/>
              <a:gd name="T36" fmla="*/ 211227 w 497"/>
              <a:gd name="T37" fmla="*/ 3596 h 505"/>
              <a:gd name="T38" fmla="*/ 163487 w 497"/>
              <a:gd name="T39" fmla="*/ 111034 h 505"/>
              <a:gd name="T40" fmla="*/ 163487 w 497"/>
              <a:gd name="T41" fmla="*/ 111034 h 505"/>
              <a:gd name="T42" fmla="*/ 139617 w 497"/>
              <a:gd name="T43" fmla="*/ 102943 h 505"/>
              <a:gd name="T44" fmla="*/ 143671 w 497"/>
              <a:gd name="T45" fmla="*/ 79117 h 505"/>
              <a:gd name="T46" fmla="*/ 163487 w 497"/>
              <a:gd name="T47" fmla="*/ 79117 h 505"/>
              <a:gd name="T48" fmla="*/ 159884 w 497"/>
              <a:gd name="T49" fmla="*/ 83163 h 505"/>
              <a:gd name="T50" fmla="*/ 155831 w 497"/>
              <a:gd name="T51" fmla="*/ 91255 h 505"/>
              <a:gd name="T52" fmla="*/ 159884 w 497"/>
              <a:gd name="T53" fmla="*/ 95301 h 505"/>
              <a:gd name="T54" fmla="*/ 163487 w 497"/>
              <a:gd name="T55" fmla="*/ 95301 h 505"/>
              <a:gd name="T56" fmla="*/ 171594 w 497"/>
              <a:gd name="T57" fmla="*/ 91255 h 505"/>
              <a:gd name="T58" fmla="*/ 163487 w 497"/>
              <a:gd name="T59" fmla="*/ 111034 h 50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97" h="505">
                <a:moveTo>
                  <a:pt x="469" y="8"/>
                </a:moveTo>
                <a:lnTo>
                  <a:pt x="469" y="8"/>
                </a:lnTo>
                <a:cubicBezTo>
                  <a:pt x="469" y="8"/>
                  <a:pt x="461" y="0"/>
                  <a:pt x="452" y="0"/>
                </a:cubicBezTo>
                <a:cubicBezTo>
                  <a:pt x="443" y="8"/>
                  <a:pt x="443" y="17"/>
                  <a:pt x="443" y="17"/>
                </a:cubicBezTo>
                <a:cubicBezTo>
                  <a:pt x="461" y="88"/>
                  <a:pt x="416" y="141"/>
                  <a:pt x="381" y="168"/>
                </a:cubicBezTo>
                <a:cubicBezTo>
                  <a:pt x="372" y="141"/>
                  <a:pt x="372" y="141"/>
                  <a:pt x="372" y="141"/>
                </a:cubicBezTo>
                <a:cubicBezTo>
                  <a:pt x="363" y="141"/>
                  <a:pt x="355" y="132"/>
                  <a:pt x="346" y="132"/>
                </a:cubicBezTo>
                <a:cubicBezTo>
                  <a:pt x="265" y="132"/>
                  <a:pt x="265" y="132"/>
                  <a:pt x="265" y="132"/>
                </a:cubicBezTo>
                <a:cubicBezTo>
                  <a:pt x="257" y="132"/>
                  <a:pt x="248" y="132"/>
                  <a:pt x="240" y="141"/>
                </a:cubicBezTo>
                <a:cubicBezTo>
                  <a:pt x="9" y="300"/>
                  <a:pt x="9" y="300"/>
                  <a:pt x="9" y="300"/>
                </a:cubicBezTo>
                <a:cubicBezTo>
                  <a:pt x="0" y="309"/>
                  <a:pt x="0" y="327"/>
                  <a:pt x="9" y="336"/>
                </a:cubicBezTo>
                <a:cubicBezTo>
                  <a:pt x="106" y="486"/>
                  <a:pt x="106" y="486"/>
                  <a:pt x="106" y="486"/>
                </a:cubicBezTo>
                <a:cubicBezTo>
                  <a:pt x="115" y="504"/>
                  <a:pt x="133" y="495"/>
                  <a:pt x="142" y="495"/>
                </a:cubicBezTo>
                <a:cubicBezTo>
                  <a:pt x="372" y="327"/>
                  <a:pt x="372" y="327"/>
                  <a:pt x="372" y="327"/>
                </a:cubicBezTo>
                <a:cubicBezTo>
                  <a:pt x="381" y="327"/>
                  <a:pt x="390" y="309"/>
                  <a:pt x="390" y="309"/>
                </a:cubicBezTo>
                <a:cubicBezTo>
                  <a:pt x="416" y="229"/>
                  <a:pt x="416" y="229"/>
                  <a:pt x="416" y="229"/>
                </a:cubicBezTo>
                <a:cubicBezTo>
                  <a:pt x="416" y="221"/>
                  <a:pt x="416" y="212"/>
                  <a:pt x="408" y="203"/>
                </a:cubicBezTo>
                <a:cubicBezTo>
                  <a:pt x="399" y="185"/>
                  <a:pt x="399" y="185"/>
                  <a:pt x="399" y="185"/>
                </a:cubicBezTo>
                <a:cubicBezTo>
                  <a:pt x="452" y="150"/>
                  <a:pt x="496" y="88"/>
                  <a:pt x="469" y="8"/>
                </a:cubicBezTo>
                <a:close/>
                <a:moveTo>
                  <a:pt x="363" y="247"/>
                </a:moveTo>
                <a:lnTo>
                  <a:pt x="363" y="247"/>
                </a:lnTo>
                <a:cubicBezTo>
                  <a:pt x="346" y="256"/>
                  <a:pt x="319" y="256"/>
                  <a:pt x="310" y="229"/>
                </a:cubicBezTo>
                <a:cubicBezTo>
                  <a:pt x="293" y="212"/>
                  <a:pt x="301" y="194"/>
                  <a:pt x="319" y="176"/>
                </a:cubicBezTo>
                <a:cubicBezTo>
                  <a:pt x="328" y="168"/>
                  <a:pt x="346" y="168"/>
                  <a:pt x="363" y="176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46" y="185"/>
                  <a:pt x="337" y="194"/>
                  <a:pt x="346" y="203"/>
                </a:cubicBezTo>
                <a:cubicBezTo>
                  <a:pt x="346" y="212"/>
                  <a:pt x="355" y="212"/>
                  <a:pt x="355" y="212"/>
                </a:cubicBezTo>
                <a:cubicBezTo>
                  <a:pt x="363" y="212"/>
                  <a:pt x="363" y="212"/>
                  <a:pt x="363" y="212"/>
                </a:cubicBezTo>
                <a:cubicBezTo>
                  <a:pt x="372" y="212"/>
                  <a:pt x="372" y="212"/>
                  <a:pt x="381" y="203"/>
                </a:cubicBezTo>
                <a:cubicBezTo>
                  <a:pt x="381" y="221"/>
                  <a:pt x="372" y="238"/>
                  <a:pt x="363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21431" tIns="10716" rIns="21431" bIns="10716" anchor="ctr"/>
          <a:lstStyle/>
          <a:p>
            <a:endParaRPr lang="en-US" sz="1125" dirty="0"/>
          </a:p>
        </p:txBody>
      </p:sp>
      <p:sp>
        <p:nvSpPr>
          <p:cNvPr id="42" name="Freeform 2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E1B579B6-7B64-4F08-87D5-FE62C64399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1722" y="4302703"/>
            <a:ext cx="320725" cy="330905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21431" tIns="10716" rIns="21431" bIns="10716" anchor="ctr"/>
          <a:lstStyle/>
          <a:p>
            <a:endParaRPr lang="en-US" sz="1125" dirty="0"/>
          </a:p>
        </p:txBody>
      </p:sp>
      <p:sp>
        <p:nvSpPr>
          <p:cNvPr id="43" name="Freeform 6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277C4760-FE1E-4953-BB09-979DE4D2FD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3966" y="4317976"/>
            <a:ext cx="302908" cy="300359"/>
          </a:xfrm>
          <a:custGeom>
            <a:avLst/>
            <a:gdLst>
              <a:gd name="T0" fmla="*/ 172604 w 417"/>
              <a:gd name="T1" fmla="*/ 91192 h 417"/>
              <a:gd name="T2" fmla="*/ 172604 w 417"/>
              <a:gd name="T3" fmla="*/ 91192 h 417"/>
              <a:gd name="T4" fmla="*/ 188460 w 417"/>
              <a:gd name="T5" fmla="*/ 63340 h 417"/>
              <a:gd name="T6" fmla="*/ 184836 w 417"/>
              <a:gd name="T7" fmla="*/ 47617 h 417"/>
              <a:gd name="T8" fmla="*/ 152671 w 417"/>
              <a:gd name="T9" fmla="*/ 35488 h 417"/>
              <a:gd name="T10" fmla="*/ 144516 w 417"/>
              <a:gd name="T11" fmla="*/ 7637 h 417"/>
              <a:gd name="T12" fmla="*/ 124583 w 417"/>
              <a:gd name="T13" fmla="*/ 0 h 417"/>
              <a:gd name="T14" fmla="*/ 96495 w 417"/>
              <a:gd name="T15" fmla="*/ 15723 h 417"/>
              <a:gd name="T16" fmla="*/ 68407 w 417"/>
              <a:gd name="T17" fmla="*/ 0 h 417"/>
              <a:gd name="T18" fmla="*/ 48474 w 417"/>
              <a:gd name="T19" fmla="*/ 7637 h 417"/>
              <a:gd name="T20" fmla="*/ 40320 w 417"/>
              <a:gd name="T21" fmla="*/ 35488 h 417"/>
              <a:gd name="T22" fmla="*/ 8155 w 417"/>
              <a:gd name="T23" fmla="*/ 47617 h 417"/>
              <a:gd name="T24" fmla="*/ 0 w 417"/>
              <a:gd name="T25" fmla="*/ 63340 h 417"/>
              <a:gd name="T26" fmla="*/ 19933 w 417"/>
              <a:gd name="T27" fmla="*/ 91192 h 417"/>
              <a:gd name="T28" fmla="*/ 0 w 417"/>
              <a:gd name="T29" fmla="*/ 123536 h 417"/>
              <a:gd name="T30" fmla="*/ 8155 w 417"/>
              <a:gd name="T31" fmla="*/ 139258 h 417"/>
              <a:gd name="T32" fmla="*/ 40320 w 417"/>
              <a:gd name="T33" fmla="*/ 147344 h 417"/>
              <a:gd name="T34" fmla="*/ 48474 w 417"/>
              <a:gd name="T35" fmla="*/ 178790 h 417"/>
              <a:gd name="T36" fmla="*/ 68407 w 417"/>
              <a:gd name="T37" fmla="*/ 186876 h 417"/>
              <a:gd name="T38" fmla="*/ 96495 w 417"/>
              <a:gd name="T39" fmla="*/ 167110 h 417"/>
              <a:gd name="T40" fmla="*/ 124583 w 417"/>
              <a:gd name="T41" fmla="*/ 186876 h 417"/>
              <a:gd name="T42" fmla="*/ 144516 w 417"/>
              <a:gd name="T43" fmla="*/ 178790 h 417"/>
              <a:gd name="T44" fmla="*/ 152671 w 417"/>
              <a:gd name="T45" fmla="*/ 147344 h 417"/>
              <a:gd name="T46" fmla="*/ 184836 w 417"/>
              <a:gd name="T47" fmla="*/ 139258 h 417"/>
              <a:gd name="T48" fmla="*/ 188460 w 417"/>
              <a:gd name="T49" fmla="*/ 119043 h 417"/>
              <a:gd name="T50" fmla="*/ 172604 w 417"/>
              <a:gd name="T51" fmla="*/ 91192 h 417"/>
              <a:gd name="T52" fmla="*/ 96495 w 417"/>
              <a:gd name="T53" fmla="*/ 131172 h 417"/>
              <a:gd name="T54" fmla="*/ 96495 w 417"/>
              <a:gd name="T55" fmla="*/ 131172 h 417"/>
              <a:gd name="T56" fmla="*/ 56629 w 417"/>
              <a:gd name="T57" fmla="*/ 91192 h 417"/>
              <a:gd name="T58" fmla="*/ 96495 w 417"/>
              <a:gd name="T59" fmla="*/ 51660 h 417"/>
              <a:gd name="T60" fmla="*/ 136362 w 417"/>
              <a:gd name="T61" fmla="*/ 91192 h 417"/>
              <a:gd name="T62" fmla="*/ 96495 w 417"/>
              <a:gd name="T63" fmla="*/ 131172 h 41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21431" tIns="10716" rIns="21431" bIns="10716" anchor="ctr"/>
          <a:lstStyle/>
          <a:p>
            <a:endParaRPr lang="en-US" sz="1125" dirty="0"/>
          </a:p>
        </p:txBody>
      </p:sp>
      <p:sp>
        <p:nvSpPr>
          <p:cNvPr id="44" name="Freeform 10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ADE1CFD0-77D9-4311-832F-B178E079F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0195" y="4307793"/>
            <a:ext cx="356361" cy="320725"/>
          </a:xfrm>
          <a:custGeom>
            <a:avLst/>
            <a:gdLst>
              <a:gd name="T0" fmla="*/ 35703 w 498"/>
              <a:gd name="T1" fmla="*/ 67874 h 445"/>
              <a:gd name="T2" fmla="*/ 35703 w 498"/>
              <a:gd name="T3" fmla="*/ 67874 h 445"/>
              <a:gd name="T4" fmla="*/ 63372 w 498"/>
              <a:gd name="T5" fmla="*/ 75965 h 445"/>
              <a:gd name="T6" fmla="*/ 67389 w 498"/>
              <a:gd name="T7" fmla="*/ 75965 h 445"/>
              <a:gd name="T8" fmla="*/ 87026 w 498"/>
              <a:gd name="T9" fmla="*/ 60232 h 445"/>
              <a:gd name="T10" fmla="*/ 87026 w 498"/>
              <a:gd name="T11" fmla="*/ 56187 h 445"/>
              <a:gd name="T12" fmla="*/ 79439 w 498"/>
              <a:gd name="T13" fmla="*/ 48096 h 445"/>
              <a:gd name="T14" fmla="*/ 122728 w 498"/>
              <a:gd name="T15" fmla="*/ 4495 h 445"/>
              <a:gd name="T16" fmla="*/ 87026 w 498"/>
              <a:gd name="T17" fmla="*/ 0 h 445"/>
              <a:gd name="T18" fmla="*/ 47753 w 498"/>
              <a:gd name="T19" fmla="*/ 24273 h 445"/>
              <a:gd name="T20" fmla="*/ 32133 w 498"/>
              <a:gd name="T21" fmla="*/ 36409 h 445"/>
              <a:gd name="T22" fmla="*/ 23653 w 498"/>
              <a:gd name="T23" fmla="*/ 52141 h 445"/>
              <a:gd name="T24" fmla="*/ 8033 w 498"/>
              <a:gd name="T25" fmla="*/ 56187 h 445"/>
              <a:gd name="T26" fmla="*/ 0 w 498"/>
              <a:gd name="T27" fmla="*/ 64278 h 445"/>
              <a:gd name="T28" fmla="*/ 0 w 498"/>
              <a:gd name="T29" fmla="*/ 67874 h 445"/>
              <a:gd name="T30" fmla="*/ 16066 w 498"/>
              <a:gd name="T31" fmla="*/ 84055 h 445"/>
              <a:gd name="T32" fmla="*/ 23653 w 498"/>
              <a:gd name="T33" fmla="*/ 88101 h 445"/>
              <a:gd name="T34" fmla="*/ 32133 w 498"/>
              <a:gd name="T35" fmla="*/ 80010 h 445"/>
              <a:gd name="T36" fmla="*/ 35703 w 498"/>
              <a:gd name="T37" fmla="*/ 67874 h 445"/>
              <a:gd name="T38" fmla="*/ 99075 w 498"/>
              <a:gd name="T39" fmla="*/ 71919 h 445"/>
              <a:gd name="T40" fmla="*/ 99075 w 498"/>
              <a:gd name="T41" fmla="*/ 71919 h 445"/>
              <a:gd name="T42" fmla="*/ 95059 w 498"/>
              <a:gd name="T43" fmla="*/ 71919 h 445"/>
              <a:gd name="T44" fmla="*/ 79439 w 498"/>
              <a:gd name="T45" fmla="*/ 84055 h 445"/>
              <a:gd name="T46" fmla="*/ 75422 w 498"/>
              <a:gd name="T47" fmla="*/ 91697 h 445"/>
              <a:gd name="T48" fmla="*/ 170035 w 498"/>
              <a:gd name="T49" fmla="*/ 195530 h 445"/>
              <a:gd name="T50" fmla="*/ 178068 w 498"/>
              <a:gd name="T51" fmla="*/ 195530 h 445"/>
              <a:gd name="T52" fmla="*/ 190117 w 498"/>
              <a:gd name="T53" fmla="*/ 187439 h 445"/>
              <a:gd name="T54" fmla="*/ 190117 w 498"/>
              <a:gd name="T55" fmla="*/ 179798 h 445"/>
              <a:gd name="T56" fmla="*/ 99075 w 498"/>
              <a:gd name="T57" fmla="*/ 71919 h 445"/>
              <a:gd name="T58" fmla="*/ 221804 w 498"/>
              <a:gd name="T59" fmla="*/ 28318 h 445"/>
              <a:gd name="T60" fmla="*/ 221804 w 498"/>
              <a:gd name="T61" fmla="*/ 28318 h 445"/>
              <a:gd name="T62" fmla="*/ 213771 w 498"/>
              <a:gd name="T63" fmla="*/ 24273 h 445"/>
              <a:gd name="T64" fmla="*/ 205737 w 498"/>
              <a:gd name="T65" fmla="*/ 40005 h 445"/>
              <a:gd name="T66" fmla="*/ 182084 w 498"/>
              <a:gd name="T67" fmla="*/ 48096 h 445"/>
              <a:gd name="T68" fmla="*/ 178068 w 498"/>
              <a:gd name="T69" fmla="*/ 28318 h 445"/>
              <a:gd name="T70" fmla="*/ 186101 w 498"/>
              <a:gd name="T71" fmla="*/ 8540 h 445"/>
              <a:gd name="T72" fmla="*/ 182084 w 498"/>
              <a:gd name="T73" fmla="*/ 4495 h 445"/>
              <a:gd name="T74" fmla="*/ 150398 w 498"/>
              <a:gd name="T75" fmla="*/ 32364 h 445"/>
              <a:gd name="T76" fmla="*/ 142365 w 498"/>
              <a:gd name="T77" fmla="*/ 67874 h 445"/>
              <a:gd name="T78" fmla="*/ 126745 w 498"/>
              <a:gd name="T79" fmla="*/ 84055 h 445"/>
              <a:gd name="T80" fmla="*/ 142365 w 498"/>
              <a:gd name="T81" fmla="*/ 103833 h 445"/>
              <a:gd name="T82" fmla="*/ 162448 w 498"/>
              <a:gd name="T83" fmla="*/ 84055 h 445"/>
              <a:gd name="T84" fmla="*/ 182084 w 498"/>
              <a:gd name="T85" fmla="*/ 80010 h 445"/>
              <a:gd name="T86" fmla="*/ 217787 w 498"/>
              <a:gd name="T87" fmla="*/ 64278 h 445"/>
              <a:gd name="T88" fmla="*/ 221804 w 498"/>
              <a:gd name="T89" fmla="*/ 28318 h 445"/>
              <a:gd name="T90" fmla="*/ 32133 w 498"/>
              <a:gd name="T91" fmla="*/ 179798 h 445"/>
              <a:gd name="T92" fmla="*/ 32133 w 498"/>
              <a:gd name="T93" fmla="*/ 179798 h 445"/>
              <a:gd name="T94" fmla="*/ 32133 w 498"/>
              <a:gd name="T95" fmla="*/ 187439 h 445"/>
              <a:gd name="T96" fmla="*/ 39719 w 498"/>
              <a:gd name="T97" fmla="*/ 199576 h 445"/>
              <a:gd name="T98" fmla="*/ 47753 w 498"/>
              <a:gd name="T99" fmla="*/ 195530 h 445"/>
              <a:gd name="T100" fmla="*/ 103092 w 498"/>
              <a:gd name="T101" fmla="*/ 143838 h 445"/>
              <a:gd name="T102" fmla="*/ 87026 w 498"/>
              <a:gd name="T103" fmla="*/ 123611 h 445"/>
              <a:gd name="T104" fmla="*/ 32133 w 498"/>
              <a:gd name="T105" fmla="*/ 179798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21431" tIns="10716" rIns="21431" bIns="10716" anchor="ctr"/>
          <a:lstStyle/>
          <a:p>
            <a:endParaRPr lang="en-US" sz="1125" dirty="0"/>
          </a:p>
        </p:txBody>
      </p:sp>
      <p:grpSp>
        <p:nvGrpSpPr>
          <p:cNvPr id="45" name="Group 4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B92B4CBD-3B27-4737-9A5A-D4A49747B5AE}"/>
              </a:ext>
            </a:extLst>
          </p:cNvPr>
          <p:cNvGrpSpPr/>
          <p:nvPr/>
        </p:nvGrpSpPr>
        <p:grpSpPr>
          <a:xfrm>
            <a:off x="4147455" y="4706725"/>
            <a:ext cx="1841840" cy="900643"/>
            <a:chOff x="1662679" y="1724904"/>
            <a:chExt cx="2946944" cy="1441029"/>
          </a:xfrm>
        </p:grpSpPr>
        <p:sp>
          <p:nvSpPr>
            <p:cNvPr id="46" name="Rectangle 45">
              <a:extLst>
                <a:ext uri="{FF2B5EF4-FFF2-40B4-BE49-F238E27FC236}">
                  <a16:creationId xmlns="" xmlns:a16="http://schemas.microsoft.com/office/drawing/2014/main" id="{2507895D-960F-4DB1-A464-7DF91C690400}"/>
                </a:ext>
              </a:extLst>
            </p:cNvPr>
            <p:cNvSpPr/>
            <p:nvPr/>
          </p:nvSpPr>
          <p:spPr>
            <a:xfrm flipH="1">
              <a:off x="2029153" y="1724904"/>
              <a:ext cx="2213997" cy="455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50" dirty="0">
                  <a:solidFill>
                    <a:schemeClr val="bg1">
                      <a:lumMod val="9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="" xmlns:a16="http://schemas.microsoft.com/office/drawing/2014/main" id="{6CD8BBDC-4EBC-4025-8B50-7CCDAD3953D7}"/>
                </a:ext>
              </a:extLst>
            </p:cNvPr>
            <p:cNvSpPr/>
            <p:nvPr/>
          </p:nvSpPr>
          <p:spPr>
            <a:xfrm>
              <a:off x="1662679" y="2131803"/>
              <a:ext cx="2946944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 wonderful serenity has taken possession of my entire soul, like these</a:t>
              </a:r>
            </a:p>
          </p:txBody>
        </p:sp>
      </p:grpSp>
      <p:grpSp>
        <p:nvGrpSpPr>
          <p:cNvPr id="48" name="Group 4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96F38414-8D9B-41DD-9710-0618A6087572}"/>
              </a:ext>
            </a:extLst>
          </p:cNvPr>
          <p:cNvGrpSpPr/>
          <p:nvPr/>
        </p:nvGrpSpPr>
        <p:grpSpPr>
          <a:xfrm>
            <a:off x="6211164" y="4706725"/>
            <a:ext cx="1841840" cy="900643"/>
            <a:chOff x="1662679" y="1724904"/>
            <a:chExt cx="2946944" cy="1441029"/>
          </a:xfrm>
        </p:grpSpPr>
        <p:sp>
          <p:nvSpPr>
            <p:cNvPr id="49" name="Rectangle 48">
              <a:extLst>
                <a:ext uri="{FF2B5EF4-FFF2-40B4-BE49-F238E27FC236}">
                  <a16:creationId xmlns="" xmlns:a16="http://schemas.microsoft.com/office/drawing/2014/main" id="{E6A5F0C8-99E2-4221-B68A-E8A81CA9F985}"/>
                </a:ext>
              </a:extLst>
            </p:cNvPr>
            <p:cNvSpPr/>
            <p:nvPr/>
          </p:nvSpPr>
          <p:spPr>
            <a:xfrm flipH="1">
              <a:off x="2029153" y="1724904"/>
              <a:ext cx="2213997" cy="455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50" dirty="0">
                  <a:solidFill>
                    <a:schemeClr val="bg1">
                      <a:lumMod val="9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="" xmlns:a16="http://schemas.microsoft.com/office/drawing/2014/main" id="{35023EA6-21D2-452B-AD89-3026F8D58F74}"/>
                </a:ext>
              </a:extLst>
            </p:cNvPr>
            <p:cNvSpPr/>
            <p:nvPr/>
          </p:nvSpPr>
          <p:spPr>
            <a:xfrm>
              <a:off x="1662679" y="2131803"/>
              <a:ext cx="2946944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 wonderful serenity has taken possession of my entire soul, like these</a:t>
              </a:r>
            </a:p>
          </p:txBody>
        </p:sp>
      </p:grpSp>
      <p:grpSp>
        <p:nvGrpSpPr>
          <p:cNvPr id="51" name="Group 5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BE3A2F0E-7FA9-40B0-B580-8B5B28FD886E}"/>
              </a:ext>
            </a:extLst>
          </p:cNvPr>
          <p:cNvGrpSpPr/>
          <p:nvPr/>
        </p:nvGrpSpPr>
        <p:grpSpPr>
          <a:xfrm>
            <a:off x="8285301" y="4706725"/>
            <a:ext cx="1841840" cy="900643"/>
            <a:chOff x="1662679" y="1724904"/>
            <a:chExt cx="2946944" cy="1441029"/>
          </a:xfrm>
        </p:grpSpPr>
        <p:sp>
          <p:nvSpPr>
            <p:cNvPr id="52" name="Rectangle 51">
              <a:extLst>
                <a:ext uri="{FF2B5EF4-FFF2-40B4-BE49-F238E27FC236}">
                  <a16:creationId xmlns="" xmlns:a16="http://schemas.microsoft.com/office/drawing/2014/main" id="{6BFF3B53-4410-4E3D-8E8E-0CE982F39E0E}"/>
                </a:ext>
              </a:extLst>
            </p:cNvPr>
            <p:cNvSpPr/>
            <p:nvPr/>
          </p:nvSpPr>
          <p:spPr>
            <a:xfrm flipH="1">
              <a:off x="2029153" y="1724904"/>
              <a:ext cx="2213997" cy="455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50" dirty="0">
                  <a:solidFill>
                    <a:schemeClr val="bg1">
                      <a:lumMod val="9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="" xmlns:a16="http://schemas.microsoft.com/office/drawing/2014/main" id="{4E4C7E21-CD58-4B94-9E78-8ADBEBECDB7D}"/>
                </a:ext>
              </a:extLst>
            </p:cNvPr>
            <p:cNvSpPr/>
            <p:nvPr/>
          </p:nvSpPr>
          <p:spPr>
            <a:xfrm>
              <a:off x="1662679" y="2131803"/>
              <a:ext cx="2946944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 wonderful serenity has taken possession of my entire soul, like these</a:t>
              </a:r>
            </a:p>
          </p:txBody>
        </p:sp>
      </p:grpSp>
      <p:sp>
        <p:nvSpPr>
          <p:cNvPr id="56" name="Rectangle 5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5A2169F4-9B79-45EB-9E78-9739A6E05062}"/>
              </a:ext>
            </a:extLst>
          </p:cNvPr>
          <p:cNvSpPr/>
          <p:nvPr/>
        </p:nvSpPr>
        <p:spPr>
          <a:xfrm>
            <a:off x="2183551" y="3414898"/>
            <a:ext cx="160328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cs typeface="Segoe UI Light" panose="020B0502040204020203" pitchFamily="34" charset="0"/>
              </a:rPr>
              <a:t>Monthly Report 1</a:t>
            </a:r>
          </a:p>
        </p:txBody>
      </p:sp>
      <p:sp>
        <p:nvSpPr>
          <p:cNvPr id="65" name="Rectangle 6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AE107D42-134F-4B42-9434-CD928EC5D4A0}"/>
              </a:ext>
            </a:extLst>
          </p:cNvPr>
          <p:cNvSpPr/>
          <p:nvPr/>
        </p:nvSpPr>
        <p:spPr>
          <a:xfrm>
            <a:off x="4261728" y="3414898"/>
            <a:ext cx="1603285" cy="261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cs typeface="Segoe UI Light" panose="020B0502040204020203" pitchFamily="34" charset="0"/>
              </a:rPr>
              <a:t>Monthly Report 2</a:t>
            </a:r>
          </a:p>
        </p:txBody>
      </p:sp>
      <p:sp>
        <p:nvSpPr>
          <p:cNvPr id="66" name="Rectangle 6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4AC20CF1-1DC3-43CD-8F0A-BA08679DFD87}"/>
              </a:ext>
            </a:extLst>
          </p:cNvPr>
          <p:cNvSpPr/>
          <p:nvPr/>
        </p:nvSpPr>
        <p:spPr>
          <a:xfrm>
            <a:off x="6354471" y="3414898"/>
            <a:ext cx="1603285" cy="261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cs typeface="Segoe UI Light" panose="020B0502040204020203" pitchFamily="34" charset="0"/>
              </a:rPr>
              <a:t>Monthly Report 3</a:t>
            </a:r>
          </a:p>
        </p:txBody>
      </p:sp>
      <p:sp>
        <p:nvSpPr>
          <p:cNvPr id="67" name="Rectangle 6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2BB90CFE-F42A-448E-9CD1-E474EF816EA0}"/>
              </a:ext>
            </a:extLst>
          </p:cNvPr>
          <p:cNvSpPr/>
          <p:nvPr/>
        </p:nvSpPr>
        <p:spPr>
          <a:xfrm>
            <a:off x="8432648" y="3414898"/>
            <a:ext cx="1603285" cy="261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cs typeface="Segoe UI Light" panose="020B0502040204020203" pitchFamily="34" charset="0"/>
              </a:rPr>
              <a:t>Monthly Report 4</a:t>
            </a:r>
          </a:p>
        </p:txBody>
      </p:sp>
      <p:grpSp>
        <p:nvGrpSpPr>
          <p:cNvPr id="54" name="Group 5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CBE406A2-6261-4D19-9CAA-071795D2C0DB}"/>
              </a:ext>
            </a:extLst>
          </p:cNvPr>
          <p:cNvGrpSpPr/>
          <p:nvPr/>
        </p:nvGrpSpPr>
        <p:grpSpPr>
          <a:xfrm rot="5400000" flipV="1">
            <a:off x="5913794" y="224449"/>
            <a:ext cx="364413" cy="204989"/>
            <a:chOff x="1356148" y="3505129"/>
            <a:chExt cx="1282920" cy="721668"/>
          </a:xfrm>
        </p:grpSpPr>
        <p:sp>
          <p:nvSpPr>
            <p:cNvPr id="55" name="Arc 54">
              <a:extLst>
                <a:ext uri="{FF2B5EF4-FFF2-40B4-BE49-F238E27FC236}">
                  <a16:creationId xmlns="" xmlns:a16="http://schemas.microsoft.com/office/drawing/2014/main" id="{9DCBB930-8FA7-490D-95AF-8644BD18B203}"/>
                </a:ext>
              </a:extLst>
            </p:cNvPr>
            <p:cNvSpPr/>
            <p:nvPr/>
          </p:nvSpPr>
          <p:spPr>
            <a:xfrm>
              <a:off x="1917402" y="3505129"/>
              <a:ext cx="721666" cy="721668"/>
            </a:xfrm>
            <a:prstGeom prst="arc">
              <a:avLst>
                <a:gd name="adj1" fmla="val 16200000"/>
                <a:gd name="adj2" fmla="val 5435974"/>
              </a:avLst>
            </a:prstGeom>
            <a:ln w="412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sp>
          <p:nvSpPr>
            <p:cNvPr id="57" name="Arc 56">
              <a:extLst>
                <a:ext uri="{FF2B5EF4-FFF2-40B4-BE49-F238E27FC236}">
                  <a16:creationId xmlns="" xmlns:a16="http://schemas.microsoft.com/office/drawing/2014/main" id="{FDAA87F4-7E7F-483B-8D6D-4DE91710E1B2}"/>
                </a:ext>
              </a:extLst>
            </p:cNvPr>
            <p:cNvSpPr/>
            <p:nvPr/>
          </p:nvSpPr>
          <p:spPr>
            <a:xfrm>
              <a:off x="1555244" y="3592746"/>
              <a:ext cx="546434" cy="546435"/>
            </a:xfrm>
            <a:prstGeom prst="arc">
              <a:avLst>
                <a:gd name="adj1" fmla="val 16200000"/>
                <a:gd name="adj2" fmla="val 5435974"/>
              </a:avLst>
            </a:prstGeom>
            <a:ln w="41275" cap="rnd">
              <a:solidFill>
                <a:schemeClr val="bg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sp>
          <p:nvSpPr>
            <p:cNvPr id="58" name="Arc 57">
              <a:extLst>
                <a:ext uri="{FF2B5EF4-FFF2-40B4-BE49-F238E27FC236}">
                  <a16:creationId xmlns="" xmlns:a16="http://schemas.microsoft.com/office/drawing/2014/main" id="{E5779809-A742-4014-95D9-A96EAA44C2E3}"/>
                </a:ext>
              </a:extLst>
            </p:cNvPr>
            <p:cNvSpPr/>
            <p:nvPr/>
          </p:nvSpPr>
          <p:spPr>
            <a:xfrm>
              <a:off x="1356148" y="3674278"/>
              <a:ext cx="383372" cy="383372"/>
            </a:xfrm>
            <a:prstGeom prst="arc">
              <a:avLst>
                <a:gd name="adj1" fmla="val 16200000"/>
                <a:gd name="adj2" fmla="val 5435974"/>
              </a:avLst>
            </a:prstGeom>
            <a:ln w="41275" cap="rnd">
              <a:solidFill>
                <a:schemeClr val="bg1">
                  <a:alpha val="3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</p:grpSp>
      <p:grpSp>
        <p:nvGrpSpPr>
          <p:cNvPr id="59" name="Group 5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7921913A-4B96-41B3-B9BB-C803449DB8E1}"/>
              </a:ext>
            </a:extLst>
          </p:cNvPr>
          <p:cNvGrpSpPr/>
          <p:nvPr/>
        </p:nvGrpSpPr>
        <p:grpSpPr>
          <a:xfrm>
            <a:off x="3495349" y="382272"/>
            <a:ext cx="5201301" cy="910775"/>
            <a:chOff x="75960" y="2465055"/>
            <a:chExt cx="8322082" cy="1457240"/>
          </a:xfrm>
        </p:grpSpPr>
        <p:sp>
          <p:nvSpPr>
            <p:cNvPr id="61" name="Text Placeholder 2">
              <a:extLst>
                <a:ext uri="{FF2B5EF4-FFF2-40B4-BE49-F238E27FC236}">
                  <a16:creationId xmlns="" xmlns:a16="http://schemas.microsoft.com/office/drawing/2014/main" id="{EFCCFF17-97FE-436F-9906-B08012BAF3A2}"/>
                </a:ext>
              </a:extLst>
            </p:cNvPr>
            <p:cNvSpPr txBox="1">
              <a:spLocks/>
            </p:cNvSpPr>
            <p:nvPr/>
          </p:nvSpPr>
          <p:spPr>
            <a:xfrm>
              <a:off x="75960" y="2914790"/>
              <a:ext cx="8322082" cy="1007505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750" dirty="0" smtClean="0">
                  <a:solidFill>
                    <a:schemeClr val="tx1"/>
                  </a:solidFill>
                </a:rPr>
                <a:t>INFOGRAPHIC SLIDE</a:t>
              </a:r>
              <a:endParaRPr lang="id-ID" sz="2750" dirty="0">
                <a:solidFill>
                  <a:schemeClr val="tx1"/>
                </a:solidFill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="" xmlns:a16="http://schemas.microsoft.com/office/drawing/2014/main" id="{16A06C27-65AA-41BE-A862-28E57570B692}"/>
                </a:ext>
              </a:extLst>
            </p:cNvPr>
            <p:cNvSpPr txBox="1"/>
            <p:nvPr/>
          </p:nvSpPr>
          <p:spPr>
            <a:xfrm>
              <a:off x="2581546" y="2465055"/>
              <a:ext cx="3310912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spc="188" dirty="0" smtClean="0">
                  <a:ea typeface="Roboto Medium" panose="02000000000000000000" pitchFamily="2" charset="0"/>
                  <a:cs typeface="Segoe UI" panose="020B0502040204020203" pitchFamily="34" charset="0"/>
                </a:rPr>
                <a:t>EDIT TITLE HERE</a:t>
              </a:r>
              <a:endParaRPr lang="id-ID" sz="1000" b="1" spc="188" dirty="0"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18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9420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8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3525657" y="2168134"/>
            <a:ext cx="5004148" cy="4195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9040" y="21600"/>
                </a:lnTo>
                <a:lnTo>
                  <a:pt x="21600" y="30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38" name="图片 3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559" y="769937"/>
            <a:ext cx="8466733" cy="5245101"/>
          </a:xfrm>
          <a:prstGeom prst="rect">
            <a:avLst/>
          </a:prstGeom>
        </p:spPr>
      </p:pic>
      <p:grpSp>
        <p:nvGrpSpPr>
          <p:cNvPr id="10" name="Group 28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1187695" y="1921712"/>
            <a:ext cx="488148" cy="381807"/>
            <a:chOff x="0" y="0"/>
            <a:chExt cx="976295" cy="763611"/>
          </a:xfrm>
        </p:grpSpPr>
        <p:sp>
          <p:nvSpPr>
            <p:cNvPr id="13" name="Shape 282"/>
            <p:cNvSpPr/>
            <p:nvPr/>
          </p:nvSpPr>
          <p:spPr>
            <a:xfrm>
              <a:off x="0" y="0"/>
              <a:ext cx="976296" cy="763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3" y="21600"/>
                  </a:moveTo>
                  <a:cubicBezTo>
                    <a:pt x="16622" y="21600"/>
                    <a:pt x="16622" y="21600"/>
                    <a:pt x="16622" y="21600"/>
                  </a:cubicBezTo>
                  <a:cubicBezTo>
                    <a:pt x="17550" y="21600"/>
                    <a:pt x="18225" y="20736"/>
                    <a:pt x="18225" y="19548"/>
                  </a:cubicBezTo>
                  <a:cubicBezTo>
                    <a:pt x="18225" y="18144"/>
                    <a:pt x="18225" y="18144"/>
                    <a:pt x="18225" y="18144"/>
                  </a:cubicBezTo>
                  <a:cubicBezTo>
                    <a:pt x="19997" y="18144"/>
                    <a:pt x="19997" y="18144"/>
                    <a:pt x="19997" y="18144"/>
                  </a:cubicBezTo>
                  <a:cubicBezTo>
                    <a:pt x="20841" y="18144"/>
                    <a:pt x="21600" y="17172"/>
                    <a:pt x="21600" y="16092"/>
                  </a:cubicBezTo>
                  <a:cubicBezTo>
                    <a:pt x="21600" y="2052"/>
                    <a:pt x="21600" y="2052"/>
                    <a:pt x="21600" y="2052"/>
                  </a:cubicBezTo>
                  <a:cubicBezTo>
                    <a:pt x="21600" y="972"/>
                    <a:pt x="20841" y="0"/>
                    <a:pt x="19997" y="0"/>
                  </a:cubicBezTo>
                  <a:cubicBezTo>
                    <a:pt x="4641" y="0"/>
                    <a:pt x="4641" y="0"/>
                    <a:pt x="4641" y="0"/>
                  </a:cubicBezTo>
                  <a:cubicBezTo>
                    <a:pt x="3797" y="0"/>
                    <a:pt x="3037" y="972"/>
                    <a:pt x="3037" y="2052"/>
                  </a:cubicBezTo>
                  <a:cubicBezTo>
                    <a:pt x="3037" y="3456"/>
                    <a:pt x="3037" y="3456"/>
                    <a:pt x="3037" y="3456"/>
                  </a:cubicBezTo>
                  <a:cubicBezTo>
                    <a:pt x="1603" y="3456"/>
                    <a:pt x="1603" y="3456"/>
                    <a:pt x="1603" y="3456"/>
                  </a:cubicBezTo>
                  <a:cubicBezTo>
                    <a:pt x="675" y="3456"/>
                    <a:pt x="0" y="4320"/>
                    <a:pt x="0" y="5508"/>
                  </a:cubicBezTo>
                  <a:cubicBezTo>
                    <a:pt x="0" y="19548"/>
                    <a:pt x="0" y="19548"/>
                    <a:pt x="0" y="19548"/>
                  </a:cubicBezTo>
                  <a:cubicBezTo>
                    <a:pt x="0" y="20736"/>
                    <a:pt x="675" y="21600"/>
                    <a:pt x="1603" y="21600"/>
                  </a:cubicBezTo>
                  <a:close/>
                  <a:moveTo>
                    <a:pt x="16622" y="20736"/>
                  </a:moveTo>
                  <a:cubicBezTo>
                    <a:pt x="1603" y="20736"/>
                    <a:pt x="1603" y="20736"/>
                    <a:pt x="1603" y="20736"/>
                  </a:cubicBezTo>
                  <a:cubicBezTo>
                    <a:pt x="1097" y="20736"/>
                    <a:pt x="675" y="20196"/>
                    <a:pt x="675" y="19548"/>
                  </a:cubicBezTo>
                  <a:cubicBezTo>
                    <a:pt x="675" y="17064"/>
                    <a:pt x="675" y="17064"/>
                    <a:pt x="675" y="17064"/>
                  </a:cubicBezTo>
                  <a:cubicBezTo>
                    <a:pt x="5062" y="11448"/>
                    <a:pt x="5062" y="11448"/>
                    <a:pt x="5062" y="11448"/>
                  </a:cubicBezTo>
                  <a:cubicBezTo>
                    <a:pt x="9703" y="18252"/>
                    <a:pt x="9703" y="18252"/>
                    <a:pt x="9703" y="18252"/>
                  </a:cubicBezTo>
                  <a:cubicBezTo>
                    <a:pt x="13162" y="15660"/>
                    <a:pt x="13162" y="15660"/>
                    <a:pt x="13162" y="15660"/>
                  </a:cubicBezTo>
                  <a:cubicBezTo>
                    <a:pt x="17381" y="20304"/>
                    <a:pt x="17381" y="20304"/>
                    <a:pt x="17381" y="20304"/>
                  </a:cubicBezTo>
                  <a:cubicBezTo>
                    <a:pt x="17212" y="20520"/>
                    <a:pt x="16959" y="20736"/>
                    <a:pt x="16622" y="20736"/>
                  </a:cubicBezTo>
                  <a:close/>
                  <a:moveTo>
                    <a:pt x="3712" y="2052"/>
                  </a:moveTo>
                  <a:cubicBezTo>
                    <a:pt x="3712" y="1404"/>
                    <a:pt x="4134" y="864"/>
                    <a:pt x="4641" y="864"/>
                  </a:cubicBezTo>
                  <a:cubicBezTo>
                    <a:pt x="19997" y="864"/>
                    <a:pt x="19997" y="864"/>
                    <a:pt x="19997" y="864"/>
                  </a:cubicBezTo>
                  <a:cubicBezTo>
                    <a:pt x="20503" y="864"/>
                    <a:pt x="20925" y="1404"/>
                    <a:pt x="20925" y="2052"/>
                  </a:cubicBezTo>
                  <a:cubicBezTo>
                    <a:pt x="20925" y="16092"/>
                    <a:pt x="20925" y="16092"/>
                    <a:pt x="20925" y="16092"/>
                  </a:cubicBezTo>
                  <a:cubicBezTo>
                    <a:pt x="20925" y="16740"/>
                    <a:pt x="20503" y="17280"/>
                    <a:pt x="19997" y="17280"/>
                  </a:cubicBezTo>
                  <a:cubicBezTo>
                    <a:pt x="18225" y="17280"/>
                    <a:pt x="18225" y="17280"/>
                    <a:pt x="18225" y="17280"/>
                  </a:cubicBezTo>
                  <a:cubicBezTo>
                    <a:pt x="18225" y="5508"/>
                    <a:pt x="18225" y="5508"/>
                    <a:pt x="18225" y="5508"/>
                  </a:cubicBezTo>
                  <a:cubicBezTo>
                    <a:pt x="18225" y="4320"/>
                    <a:pt x="17550" y="3456"/>
                    <a:pt x="16622" y="3456"/>
                  </a:cubicBezTo>
                  <a:cubicBezTo>
                    <a:pt x="3712" y="3456"/>
                    <a:pt x="3712" y="3456"/>
                    <a:pt x="3712" y="3456"/>
                  </a:cubicBezTo>
                  <a:lnTo>
                    <a:pt x="3712" y="2052"/>
                  </a:lnTo>
                  <a:close/>
                  <a:moveTo>
                    <a:pt x="1603" y="4320"/>
                  </a:moveTo>
                  <a:cubicBezTo>
                    <a:pt x="16622" y="4320"/>
                    <a:pt x="16622" y="4320"/>
                    <a:pt x="16622" y="4320"/>
                  </a:cubicBezTo>
                  <a:cubicBezTo>
                    <a:pt x="17128" y="4320"/>
                    <a:pt x="17550" y="4860"/>
                    <a:pt x="17550" y="5508"/>
                  </a:cubicBezTo>
                  <a:cubicBezTo>
                    <a:pt x="17550" y="19332"/>
                    <a:pt x="17550" y="19332"/>
                    <a:pt x="17550" y="19332"/>
                  </a:cubicBezTo>
                  <a:cubicBezTo>
                    <a:pt x="13162" y="14580"/>
                    <a:pt x="13162" y="14580"/>
                    <a:pt x="13162" y="14580"/>
                  </a:cubicBezTo>
                  <a:cubicBezTo>
                    <a:pt x="9872" y="17172"/>
                    <a:pt x="9872" y="17172"/>
                    <a:pt x="9872" y="17172"/>
                  </a:cubicBezTo>
                  <a:cubicBezTo>
                    <a:pt x="5062" y="10152"/>
                    <a:pt x="5062" y="10152"/>
                    <a:pt x="5062" y="10152"/>
                  </a:cubicBezTo>
                  <a:cubicBezTo>
                    <a:pt x="675" y="15768"/>
                    <a:pt x="675" y="15768"/>
                    <a:pt x="675" y="15768"/>
                  </a:cubicBezTo>
                  <a:cubicBezTo>
                    <a:pt x="675" y="5508"/>
                    <a:pt x="675" y="5508"/>
                    <a:pt x="675" y="5508"/>
                  </a:cubicBezTo>
                  <a:cubicBezTo>
                    <a:pt x="675" y="4860"/>
                    <a:pt x="1097" y="4320"/>
                    <a:pt x="1603" y="432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  <p:sp>
          <p:nvSpPr>
            <p:cNvPr id="14" name="Shape 283"/>
            <p:cNvSpPr/>
            <p:nvPr/>
          </p:nvSpPr>
          <p:spPr>
            <a:xfrm>
              <a:off x="517615" y="243432"/>
              <a:ext cx="184498" cy="184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650" y="21600"/>
                    <a:pt x="21600" y="16650"/>
                    <a:pt x="21600" y="10800"/>
                  </a:cubicBezTo>
                  <a:cubicBezTo>
                    <a:pt x="21600" y="4950"/>
                    <a:pt x="16650" y="0"/>
                    <a:pt x="10800" y="0"/>
                  </a:cubicBezTo>
                  <a:cubicBezTo>
                    <a:pt x="4950" y="0"/>
                    <a:pt x="0" y="4950"/>
                    <a:pt x="0" y="10800"/>
                  </a:cubicBezTo>
                  <a:cubicBezTo>
                    <a:pt x="0" y="16650"/>
                    <a:pt x="4950" y="21600"/>
                    <a:pt x="10800" y="21600"/>
                  </a:cubicBezTo>
                  <a:close/>
                  <a:moveTo>
                    <a:pt x="10800" y="3600"/>
                  </a:moveTo>
                  <a:cubicBezTo>
                    <a:pt x="14850" y="3600"/>
                    <a:pt x="18000" y="6750"/>
                    <a:pt x="18000" y="10800"/>
                  </a:cubicBezTo>
                  <a:cubicBezTo>
                    <a:pt x="18000" y="14850"/>
                    <a:pt x="14850" y="18000"/>
                    <a:pt x="10800" y="18000"/>
                  </a:cubicBezTo>
                  <a:cubicBezTo>
                    <a:pt x="6750" y="18000"/>
                    <a:pt x="3600" y="14850"/>
                    <a:pt x="3600" y="10800"/>
                  </a:cubicBezTo>
                  <a:cubicBezTo>
                    <a:pt x="3600" y="6750"/>
                    <a:pt x="6750" y="3600"/>
                    <a:pt x="10800" y="3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</p:grpSp>
      <p:grpSp>
        <p:nvGrpSpPr>
          <p:cNvPr id="16" name="Group 29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1187693" y="3951925"/>
            <a:ext cx="318956" cy="381000"/>
            <a:chOff x="0" y="0"/>
            <a:chExt cx="637909" cy="762000"/>
          </a:xfrm>
        </p:grpSpPr>
        <p:sp>
          <p:nvSpPr>
            <p:cNvPr id="19" name="Shape 288"/>
            <p:cNvSpPr/>
            <p:nvPr/>
          </p:nvSpPr>
          <p:spPr>
            <a:xfrm>
              <a:off x="0" y="0"/>
              <a:ext cx="622398" cy="762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00" y="20945"/>
                  </a:moveTo>
                  <a:cubicBezTo>
                    <a:pt x="1600" y="20945"/>
                    <a:pt x="1600" y="20945"/>
                    <a:pt x="1600" y="20945"/>
                  </a:cubicBezTo>
                  <a:cubicBezTo>
                    <a:pt x="1200" y="20945"/>
                    <a:pt x="800" y="20618"/>
                    <a:pt x="800" y="20291"/>
                  </a:cubicBezTo>
                  <a:cubicBezTo>
                    <a:pt x="800" y="1309"/>
                    <a:pt x="800" y="1309"/>
                    <a:pt x="800" y="1309"/>
                  </a:cubicBezTo>
                  <a:cubicBezTo>
                    <a:pt x="800" y="982"/>
                    <a:pt x="1200" y="655"/>
                    <a:pt x="1600" y="655"/>
                  </a:cubicBezTo>
                  <a:cubicBezTo>
                    <a:pt x="20000" y="655"/>
                    <a:pt x="20000" y="655"/>
                    <a:pt x="20000" y="655"/>
                  </a:cubicBezTo>
                  <a:cubicBezTo>
                    <a:pt x="20300" y="655"/>
                    <a:pt x="20800" y="1064"/>
                    <a:pt x="20800" y="1473"/>
                  </a:cubicBezTo>
                  <a:cubicBezTo>
                    <a:pt x="20800" y="14400"/>
                    <a:pt x="20800" y="14400"/>
                    <a:pt x="20800" y="14400"/>
                  </a:cubicBezTo>
                  <a:cubicBezTo>
                    <a:pt x="20800" y="14564"/>
                    <a:pt x="21000" y="14727"/>
                    <a:pt x="21200" y="14727"/>
                  </a:cubicBezTo>
                  <a:cubicBezTo>
                    <a:pt x="21400" y="14727"/>
                    <a:pt x="21600" y="14564"/>
                    <a:pt x="21600" y="14400"/>
                  </a:cubicBezTo>
                  <a:cubicBezTo>
                    <a:pt x="21600" y="1473"/>
                    <a:pt x="21600" y="1473"/>
                    <a:pt x="21600" y="1473"/>
                  </a:cubicBezTo>
                  <a:cubicBezTo>
                    <a:pt x="21600" y="818"/>
                    <a:pt x="20800" y="0"/>
                    <a:pt x="20000" y="0"/>
                  </a:cubicBezTo>
                  <a:cubicBezTo>
                    <a:pt x="1600" y="0"/>
                    <a:pt x="1600" y="0"/>
                    <a:pt x="1600" y="0"/>
                  </a:cubicBezTo>
                  <a:cubicBezTo>
                    <a:pt x="800" y="0"/>
                    <a:pt x="0" y="655"/>
                    <a:pt x="0" y="1309"/>
                  </a:cubicBezTo>
                  <a:cubicBezTo>
                    <a:pt x="0" y="20291"/>
                    <a:pt x="0" y="20291"/>
                    <a:pt x="0" y="20291"/>
                  </a:cubicBezTo>
                  <a:cubicBezTo>
                    <a:pt x="0" y="20945"/>
                    <a:pt x="800" y="21600"/>
                    <a:pt x="1600" y="21600"/>
                  </a:cubicBezTo>
                  <a:cubicBezTo>
                    <a:pt x="13600" y="21600"/>
                    <a:pt x="13600" y="21600"/>
                    <a:pt x="13600" y="21600"/>
                  </a:cubicBezTo>
                  <a:cubicBezTo>
                    <a:pt x="13800" y="21600"/>
                    <a:pt x="14000" y="21436"/>
                    <a:pt x="14000" y="21273"/>
                  </a:cubicBezTo>
                  <a:cubicBezTo>
                    <a:pt x="14000" y="21109"/>
                    <a:pt x="13800" y="20945"/>
                    <a:pt x="13600" y="20945"/>
                  </a:cubicBezTo>
                  <a:close/>
                </a:path>
              </a:pathLst>
            </a:custGeom>
            <a:solidFill>
              <a:srgbClr val="1C76E9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pPr algn="l" defTabSz="914389">
                <a:defRPr sz="3600">
                  <a:solidFill>
                    <a:srgbClr val="1C76E9"/>
                  </a:solidFill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  <p:sp>
          <p:nvSpPr>
            <p:cNvPr id="20" name="Shape 289"/>
            <p:cNvSpPr/>
            <p:nvPr/>
          </p:nvSpPr>
          <p:spPr>
            <a:xfrm>
              <a:off x="116336" y="294837"/>
              <a:ext cx="391665" cy="34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65" y="0"/>
                  </a:moveTo>
                  <a:cubicBezTo>
                    <a:pt x="635" y="0"/>
                    <a:pt x="635" y="0"/>
                    <a:pt x="635" y="0"/>
                  </a:cubicBezTo>
                  <a:cubicBezTo>
                    <a:pt x="318" y="0"/>
                    <a:pt x="0" y="5400"/>
                    <a:pt x="0" y="10800"/>
                  </a:cubicBezTo>
                  <a:cubicBezTo>
                    <a:pt x="0" y="16200"/>
                    <a:pt x="318" y="21600"/>
                    <a:pt x="635" y="21600"/>
                  </a:cubicBezTo>
                  <a:cubicBezTo>
                    <a:pt x="20965" y="21600"/>
                    <a:pt x="20965" y="21600"/>
                    <a:pt x="20965" y="21600"/>
                  </a:cubicBezTo>
                  <a:cubicBezTo>
                    <a:pt x="21282" y="21600"/>
                    <a:pt x="21600" y="16200"/>
                    <a:pt x="21600" y="10800"/>
                  </a:cubicBezTo>
                  <a:cubicBezTo>
                    <a:pt x="21600" y="5400"/>
                    <a:pt x="21282" y="0"/>
                    <a:pt x="20965" y="0"/>
                  </a:cubicBezTo>
                  <a:close/>
                </a:path>
              </a:pathLst>
            </a:custGeom>
            <a:solidFill>
              <a:srgbClr val="B8D6F8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  <p:sp>
          <p:nvSpPr>
            <p:cNvPr id="21" name="Shape 290"/>
            <p:cNvSpPr/>
            <p:nvPr/>
          </p:nvSpPr>
          <p:spPr>
            <a:xfrm>
              <a:off x="116336" y="444134"/>
              <a:ext cx="391665" cy="34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5400"/>
                    <a:pt x="21282" y="0"/>
                    <a:pt x="20965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318" y="0"/>
                    <a:pt x="0" y="5400"/>
                    <a:pt x="0" y="10800"/>
                  </a:cubicBezTo>
                  <a:cubicBezTo>
                    <a:pt x="0" y="16200"/>
                    <a:pt x="318" y="21600"/>
                    <a:pt x="635" y="21600"/>
                  </a:cubicBezTo>
                  <a:cubicBezTo>
                    <a:pt x="20965" y="21600"/>
                    <a:pt x="20965" y="21600"/>
                    <a:pt x="20965" y="21600"/>
                  </a:cubicBezTo>
                  <a:cubicBezTo>
                    <a:pt x="21282" y="21600"/>
                    <a:pt x="21600" y="16200"/>
                    <a:pt x="21600" y="10800"/>
                  </a:cubicBezTo>
                  <a:close/>
                </a:path>
              </a:pathLst>
            </a:custGeom>
            <a:solidFill>
              <a:srgbClr val="B8D6F8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  <p:sp>
          <p:nvSpPr>
            <p:cNvPr id="22" name="Shape 291"/>
            <p:cNvSpPr/>
            <p:nvPr/>
          </p:nvSpPr>
          <p:spPr>
            <a:xfrm>
              <a:off x="116336" y="583737"/>
              <a:ext cx="219102" cy="34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7" y="0"/>
                  </a:moveTo>
                  <a:cubicBezTo>
                    <a:pt x="568" y="0"/>
                    <a:pt x="0" y="5400"/>
                    <a:pt x="0" y="10800"/>
                  </a:cubicBezTo>
                  <a:cubicBezTo>
                    <a:pt x="0" y="16200"/>
                    <a:pt x="568" y="21600"/>
                    <a:pt x="1137" y="21600"/>
                  </a:cubicBezTo>
                  <a:cubicBezTo>
                    <a:pt x="20463" y="21600"/>
                    <a:pt x="20463" y="21600"/>
                    <a:pt x="20463" y="21600"/>
                  </a:cubicBezTo>
                  <a:cubicBezTo>
                    <a:pt x="21032" y="21600"/>
                    <a:pt x="21600" y="16200"/>
                    <a:pt x="21600" y="10800"/>
                  </a:cubicBezTo>
                  <a:cubicBezTo>
                    <a:pt x="21600" y="5400"/>
                    <a:pt x="21032" y="0"/>
                    <a:pt x="20463" y="0"/>
                  </a:cubicBezTo>
                  <a:lnTo>
                    <a:pt x="1137" y="0"/>
                  </a:lnTo>
                  <a:close/>
                </a:path>
              </a:pathLst>
            </a:custGeom>
            <a:solidFill>
              <a:srgbClr val="B8D6F8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  <p:sp>
          <p:nvSpPr>
            <p:cNvPr id="23" name="Shape 292"/>
            <p:cNvSpPr/>
            <p:nvPr/>
          </p:nvSpPr>
          <p:spPr>
            <a:xfrm>
              <a:off x="116336" y="157171"/>
              <a:ext cx="391665" cy="34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65" y="0"/>
                  </a:moveTo>
                  <a:cubicBezTo>
                    <a:pt x="635" y="0"/>
                    <a:pt x="635" y="0"/>
                    <a:pt x="635" y="0"/>
                  </a:cubicBezTo>
                  <a:cubicBezTo>
                    <a:pt x="318" y="0"/>
                    <a:pt x="0" y="5400"/>
                    <a:pt x="0" y="10800"/>
                  </a:cubicBezTo>
                  <a:cubicBezTo>
                    <a:pt x="0" y="16200"/>
                    <a:pt x="318" y="21600"/>
                    <a:pt x="635" y="21600"/>
                  </a:cubicBezTo>
                  <a:cubicBezTo>
                    <a:pt x="20965" y="21600"/>
                    <a:pt x="20965" y="21600"/>
                    <a:pt x="20965" y="21600"/>
                  </a:cubicBezTo>
                  <a:cubicBezTo>
                    <a:pt x="21282" y="21600"/>
                    <a:pt x="21600" y="16200"/>
                    <a:pt x="21600" y="10800"/>
                  </a:cubicBezTo>
                  <a:cubicBezTo>
                    <a:pt x="21600" y="5400"/>
                    <a:pt x="21282" y="0"/>
                    <a:pt x="20965" y="0"/>
                  </a:cubicBezTo>
                  <a:close/>
                </a:path>
              </a:pathLst>
            </a:custGeom>
            <a:solidFill>
              <a:srgbClr val="B8D6F8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  <p:sp>
          <p:nvSpPr>
            <p:cNvPr id="24" name="Shape 293"/>
            <p:cNvSpPr/>
            <p:nvPr/>
          </p:nvSpPr>
          <p:spPr>
            <a:xfrm>
              <a:off x="449834" y="566165"/>
              <a:ext cx="188076" cy="184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1" y="9450"/>
                  </a:moveTo>
                  <a:cubicBezTo>
                    <a:pt x="11963" y="9450"/>
                    <a:pt x="11963" y="9450"/>
                    <a:pt x="11963" y="9450"/>
                  </a:cubicBezTo>
                  <a:cubicBezTo>
                    <a:pt x="11963" y="1350"/>
                    <a:pt x="11963" y="1350"/>
                    <a:pt x="11963" y="1350"/>
                  </a:cubicBezTo>
                  <a:cubicBezTo>
                    <a:pt x="11963" y="338"/>
                    <a:pt x="11298" y="0"/>
                    <a:pt x="10634" y="0"/>
                  </a:cubicBezTo>
                  <a:cubicBezTo>
                    <a:pt x="9969" y="0"/>
                    <a:pt x="9305" y="338"/>
                    <a:pt x="9305" y="1350"/>
                  </a:cubicBezTo>
                  <a:cubicBezTo>
                    <a:pt x="9305" y="9450"/>
                    <a:pt x="9305" y="9450"/>
                    <a:pt x="9305" y="9450"/>
                  </a:cubicBezTo>
                  <a:cubicBezTo>
                    <a:pt x="1329" y="9450"/>
                    <a:pt x="1329" y="9450"/>
                    <a:pt x="1329" y="9450"/>
                  </a:cubicBezTo>
                  <a:cubicBezTo>
                    <a:pt x="665" y="9450"/>
                    <a:pt x="0" y="10125"/>
                    <a:pt x="0" y="10800"/>
                  </a:cubicBezTo>
                  <a:cubicBezTo>
                    <a:pt x="0" y="11475"/>
                    <a:pt x="665" y="12150"/>
                    <a:pt x="1329" y="12150"/>
                  </a:cubicBezTo>
                  <a:cubicBezTo>
                    <a:pt x="9305" y="12150"/>
                    <a:pt x="9305" y="12150"/>
                    <a:pt x="9305" y="12150"/>
                  </a:cubicBezTo>
                  <a:cubicBezTo>
                    <a:pt x="9305" y="20250"/>
                    <a:pt x="9305" y="20250"/>
                    <a:pt x="9305" y="20250"/>
                  </a:cubicBezTo>
                  <a:cubicBezTo>
                    <a:pt x="9305" y="20925"/>
                    <a:pt x="9969" y="21600"/>
                    <a:pt x="10634" y="21600"/>
                  </a:cubicBezTo>
                  <a:cubicBezTo>
                    <a:pt x="11298" y="21600"/>
                    <a:pt x="11963" y="20925"/>
                    <a:pt x="11963" y="20250"/>
                  </a:cubicBezTo>
                  <a:cubicBezTo>
                    <a:pt x="11963" y="12150"/>
                    <a:pt x="11963" y="12150"/>
                    <a:pt x="11963" y="12150"/>
                  </a:cubicBezTo>
                  <a:cubicBezTo>
                    <a:pt x="20271" y="12150"/>
                    <a:pt x="20271" y="12150"/>
                    <a:pt x="20271" y="12150"/>
                  </a:cubicBezTo>
                  <a:cubicBezTo>
                    <a:pt x="20935" y="12150"/>
                    <a:pt x="21600" y="11475"/>
                    <a:pt x="21600" y="10800"/>
                  </a:cubicBezTo>
                  <a:cubicBezTo>
                    <a:pt x="21600" y="10125"/>
                    <a:pt x="20935" y="9450"/>
                    <a:pt x="20271" y="9450"/>
                  </a:cubicBezTo>
                  <a:close/>
                </a:path>
              </a:pathLst>
            </a:custGeom>
            <a:solidFill>
              <a:srgbClr val="B8D6F8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</p:grpSp>
      <p:sp>
        <p:nvSpPr>
          <p:cNvPr id="26" name="Shape 29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8370510" y="1922517"/>
            <a:ext cx="321449" cy="381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257"/>
                </a:moveTo>
                <a:cubicBezTo>
                  <a:pt x="21600" y="943"/>
                  <a:pt x="21600" y="943"/>
                  <a:pt x="21600" y="943"/>
                </a:cubicBezTo>
                <a:cubicBezTo>
                  <a:pt x="21600" y="343"/>
                  <a:pt x="20989" y="0"/>
                  <a:pt x="20275" y="0"/>
                </a:cubicBezTo>
                <a:cubicBezTo>
                  <a:pt x="1325" y="0"/>
                  <a:pt x="1325" y="0"/>
                  <a:pt x="1325" y="0"/>
                </a:cubicBezTo>
                <a:cubicBezTo>
                  <a:pt x="611" y="0"/>
                  <a:pt x="0" y="343"/>
                  <a:pt x="0" y="943"/>
                </a:cubicBezTo>
                <a:cubicBezTo>
                  <a:pt x="0" y="21257"/>
                  <a:pt x="0" y="21257"/>
                  <a:pt x="0" y="21257"/>
                </a:cubicBezTo>
                <a:cubicBezTo>
                  <a:pt x="815" y="21257"/>
                  <a:pt x="815" y="21257"/>
                  <a:pt x="815" y="21257"/>
                </a:cubicBezTo>
                <a:cubicBezTo>
                  <a:pt x="815" y="20914"/>
                  <a:pt x="815" y="20914"/>
                  <a:pt x="815" y="20914"/>
                </a:cubicBezTo>
                <a:cubicBezTo>
                  <a:pt x="2242" y="19800"/>
                  <a:pt x="3974" y="18857"/>
                  <a:pt x="4381" y="18857"/>
                </a:cubicBezTo>
                <a:cubicBezTo>
                  <a:pt x="4381" y="18857"/>
                  <a:pt x="4381" y="18857"/>
                  <a:pt x="4381" y="18857"/>
                </a:cubicBezTo>
                <a:cubicBezTo>
                  <a:pt x="4687" y="18857"/>
                  <a:pt x="5604" y="19800"/>
                  <a:pt x="6011" y="20229"/>
                </a:cubicBezTo>
                <a:cubicBezTo>
                  <a:pt x="6826" y="21086"/>
                  <a:pt x="7234" y="21429"/>
                  <a:pt x="7642" y="21429"/>
                </a:cubicBezTo>
                <a:cubicBezTo>
                  <a:pt x="8049" y="21429"/>
                  <a:pt x="8355" y="21086"/>
                  <a:pt x="9374" y="20057"/>
                </a:cubicBezTo>
                <a:cubicBezTo>
                  <a:pt x="9781" y="19629"/>
                  <a:pt x="10494" y="18943"/>
                  <a:pt x="10800" y="18771"/>
                </a:cubicBezTo>
                <a:cubicBezTo>
                  <a:pt x="11004" y="18857"/>
                  <a:pt x="11309" y="19371"/>
                  <a:pt x="11615" y="19714"/>
                </a:cubicBezTo>
                <a:cubicBezTo>
                  <a:pt x="12430" y="20571"/>
                  <a:pt x="13143" y="21257"/>
                  <a:pt x="14060" y="21600"/>
                </a:cubicBezTo>
                <a:cubicBezTo>
                  <a:pt x="14060" y="21600"/>
                  <a:pt x="14060" y="21600"/>
                  <a:pt x="14060" y="21600"/>
                </a:cubicBezTo>
                <a:cubicBezTo>
                  <a:pt x="14977" y="21600"/>
                  <a:pt x="15792" y="20486"/>
                  <a:pt x="16506" y="19629"/>
                </a:cubicBezTo>
                <a:cubicBezTo>
                  <a:pt x="16811" y="19371"/>
                  <a:pt x="17117" y="18943"/>
                  <a:pt x="17321" y="18771"/>
                </a:cubicBezTo>
                <a:cubicBezTo>
                  <a:pt x="17830" y="19029"/>
                  <a:pt x="19358" y="19971"/>
                  <a:pt x="20785" y="20914"/>
                </a:cubicBezTo>
                <a:cubicBezTo>
                  <a:pt x="20785" y="21257"/>
                  <a:pt x="20785" y="21257"/>
                  <a:pt x="20785" y="21257"/>
                </a:cubicBezTo>
                <a:lnTo>
                  <a:pt x="21600" y="21257"/>
                </a:lnTo>
                <a:close/>
                <a:moveTo>
                  <a:pt x="17219" y="18086"/>
                </a:moveTo>
                <a:cubicBezTo>
                  <a:pt x="16811" y="18086"/>
                  <a:pt x="16506" y="18514"/>
                  <a:pt x="15894" y="19286"/>
                </a:cubicBezTo>
                <a:cubicBezTo>
                  <a:pt x="15385" y="19800"/>
                  <a:pt x="14570" y="20914"/>
                  <a:pt x="14060" y="20914"/>
                </a:cubicBezTo>
                <a:cubicBezTo>
                  <a:pt x="14060" y="20914"/>
                  <a:pt x="14060" y="20914"/>
                  <a:pt x="14060" y="20914"/>
                </a:cubicBezTo>
                <a:cubicBezTo>
                  <a:pt x="13551" y="20571"/>
                  <a:pt x="12736" y="19886"/>
                  <a:pt x="12328" y="19286"/>
                </a:cubicBezTo>
                <a:cubicBezTo>
                  <a:pt x="11615" y="18514"/>
                  <a:pt x="11309" y="18086"/>
                  <a:pt x="10902" y="18086"/>
                </a:cubicBezTo>
                <a:cubicBezTo>
                  <a:pt x="10392" y="18086"/>
                  <a:pt x="9883" y="18514"/>
                  <a:pt x="8762" y="19629"/>
                </a:cubicBezTo>
                <a:cubicBezTo>
                  <a:pt x="8355" y="20057"/>
                  <a:pt x="7845" y="20571"/>
                  <a:pt x="7642" y="20743"/>
                </a:cubicBezTo>
                <a:cubicBezTo>
                  <a:pt x="7438" y="20571"/>
                  <a:pt x="7030" y="20143"/>
                  <a:pt x="6725" y="19800"/>
                </a:cubicBezTo>
                <a:cubicBezTo>
                  <a:pt x="5706" y="18771"/>
                  <a:pt x="5094" y="18171"/>
                  <a:pt x="4483" y="18171"/>
                </a:cubicBezTo>
                <a:cubicBezTo>
                  <a:pt x="4381" y="18171"/>
                  <a:pt x="4381" y="18171"/>
                  <a:pt x="4381" y="18171"/>
                </a:cubicBezTo>
                <a:cubicBezTo>
                  <a:pt x="3668" y="18171"/>
                  <a:pt x="1936" y="19200"/>
                  <a:pt x="815" y="19971"/>
                </a:cubicBezTo>
                <a:cubicBezTo>
                  <a:pt x="815" y="943"/>
                  <a:pt x="815" y="943"/>
                  <a:pt x="815" y="943"/>
                </a:cubicBezTo>
                <a:cubicBezTo>
                  <a:pt x="815" y="686"/>
                  <a:pt x="1019" y="686"/>
                  <a:pt x="1325" y="686"/>
                </a:cubicBezTo>
                <a:cubicBezTo>
                  <a:pt x="20275" y="686"/>
                  <a:pt x="20275" y="686"/>
                  <a:pt x="20275" y="686"/>
                </a:cubicBezTo>
                <a:cubicBezTo>
                  <a:pt x="20581" y="686"/>
                  <a:pt x="20785" y="686"/>
                  <a:pt x="20785" y="943"/>
                </a:cubicBezTo>
                <a:cubicBezTo>
                  <a:pt x="20785" y="20057"/>
                  <a:pt x="20785" y="20057"/>
                  <a:pt x="20785" y="20057"/>
                </a:cubicBezTo>
                <a:cubicBezTo>
                  <a:pt x="17728" y="18000"/>
                  <a:pt x="17423" y="18000"/>
                  <a:pt x="17219" y="18086"/>
                </a:cubicBezTo>
                <a:close/>
                <a:moveTo>
                  <a:pt x="4483" y="3771"/>
                </a:moveTo>
                <a:cubicBezTo>
                  <a:pt x="17117" y="3771"/>
                  <a:pt x="17117" y="3771"/>
                  <a:pt x="17117" y="3771"/>
                </a:cubicBezTo>
                <a:cubicBezTo>
                  <a:pt x="17117" y="4457"/>
                  <a:pt x="17117" y="4457"/>
                  <a:pt x="17117" y="4457"/>
                </a:cubicBezTo>
                <a:cubicBezTo>
                  <a:pt x="4483" y="4457"/>
                  <a:pt x="4483" y="4457"/>
                  <a:pt x="4483" y="4457"/>
                </a:cubicBezTo>
                <a:lnTo>
                  <a:pt x="4483" y="3771"/>
                </a:lnTo>
                <a:close/>
                <a:moveTo>
                  <a:pt x="4483" y="6857"/>
                </a:moveTo>
                <a:cubicBezTo>
                  <a:pt x="17117" y="6857"/>
                  <a:pt x="17117" y="6857"/>
                  <a:pt x="17117" y="6857"/>
                </a:cubicBezTo>
                <a:cubicBezTo>
                  <a:pt x="17117" y="7543"/>
                  <a:pt x="17117" y="7543"/>
                  <a:pt x="17117" y="7543"/>
                </a:cubicBezTo>
                <a:cubicBezTo>
                  <a:pt x="4483" y="7543"/>
                  <a:pt x="4483" y="7543"/>
                  <a:pt x="4483" y="7543"/>
                </a:cubicBezTo>
                <a:lnTo>
                  <a:pt x="4483" y="6857"/>
                </a:lnTo>
                <a:close/>
                <a:moveTo>
                  <a:pt x="4483" y="9600"/>
                </a:moveTo>
                <a:cubicBezTo>
                  <a:pt x="17117" y="9600"/>
                  <a:pt x="17117" y="9600"/>
                  <a:pt x="17117" y="9600"/>
                </a:cubicBezTo>
                <a:cubicBezTo>
                  <a:pt x="17117" y="10286"/>
                  <a:pt x="17117" y="10286"/>
                  <a:pt x="17117" y="10286"/>
                </a:cubicBezTo>
                <a:cubicBezTo>
                  <a:pt x="4483" y="10286"/>
                  <a:pt x="4483" y="10286"/>
                  <a:pt x="4483" y="10286"/>
                </a:cubicBezTo>
                <a:lnTo>
                  <a:pt x="4483" y="9600"/>
                </a:lnTo>
                <a:close/>
              </a:path>
            </a:pathLst>
          </a:custGeom>
          <a:solidFill>
            <a:srgbClr val="1C76E9"/>
          </a:solidFill>
          <a:ln w="12700">
            <a:miter lim="400000"/>
          </a:ln>
        </p:spPr>
        <p:txBody>
          <a:bodyPr tIns="45720" bIns="45720"/>
          <a:lstStyle/>
          <a:p>
            <a:pPr algn="l" defTabSz="914389">
              <a:defRPr sz="3600">
                <a:latin typeface="等线"/>
                <a:ea typeface="等线"/>
                <a:cs typeface="等线"/>
                <a:sym typeface="等线"/>
              </a:defRPr>
            </a:pPr>
            <a:endParaRPr sz="1800"/>
          </a:p>
        </p:txBody>
      </p:sp>
      <p:grpSp>
        <p:nvGrpSpPr>
          <p:cNvPr id="30" name="Group 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8370508" y="3951925"/>
            <a:ext cx="426947" cy="381000"/>
            <a:chOff x="16741016" y="8505428"/>
            <a:chExt cx="853892" cy="762001"/>
          </a:xfrm>
        </p:grpSpPr>
        <p:sp>
          <p:nvSpPr>
            <p:cNvPr id="33" name="Shape 300"/>
            <p:cNvSpPr/>
            <p:nvPr/>
          </p:nvSpPr>
          <p:spPr>
            <a:xfrm>
              <a:off x="16741016" y="8505428"/>
              <a:ext cx="853892" cy="762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97" y="0"/>
                  </a:moveTo>
                  <a:cubicBezTo>
                    <a:pt x="1603" y="0"/>
                    <a:pt x="1603" y="0"/>
                    <a:pt x="1603" y="0"/>
                  </a:cubicBezTo>
                  <a:cubicBezTo>
                    <a:pt x="759" y="0"/>
                    <a:pt x="0" y="849"/>
                    <a:pt x="0" y="1792"/>
                  </a:cubicBezTo>
                  <a:cubicBezTo>
                    <a:pt x="0" y="14809"/>
                    <a:pt x="0" y="14809"/>
                    <a:pt x="0" y="14809"/>
                  </a:cubicBezTo>
                  <a:cubicBezTo>
                    <a:pt x="0" y="15752"/>
                    <a:pt x="759" y="16601"/>
                    <a:pt x="1603" y="16601"/>
                  </a:cubicBezTo>
                  <a:cubicBezTo>
                    <a:pt x="4809" y="16601"/>
                    <a:pt x="4809" y="16601"/>
                    <a:pt x="4809" y="16601"/>
                  </a:cubicBezTo>
                  <a:cubicBezTo>
                    <a:pt x="5316" y="16601"/>
                    <a:pt x="5738" y="17072"/>
                    <a:pt x="5738" y="17638"/>
                  </a:cubicBezTo>
                  <a:cubicBezTo>
                    <a:pt x="5738" y="21600"/>
                    <a:pt x="5738" y="21600"/>
                    <a:pt x="5738" y="21600"/>
                  </a:cubicBezTo>
                  <a:cubicBezTo>
                    <a:pt x="10631" y="16884"/>
                    <a:pt x="10631" y="16884"/>
                    <a:pt x="10631" y="16884"/>
                  </a:cubicBezTo>
                  <a:cubicBezTo>
                    <a:pt x="10800" y="16695"/>
                    <a:pt x="11053" y="16601"/>
                    <a:pt x="11306" y="16601"/>
                  </a:cubicBezTo>
                  <a:cubicBezTo>
                    <a:pt x="19997" y="16601"/>
                    <a:pt x="19997" y="16601"/>
                    <a:pt x="19997" y="16601"/>
                  </a:cubicBezTo>
                  <a:cubicBezTo>
                    <a:pt x="20841" y="16601"/>
                    <a:pt x="21600" y="15752"/>
                    <a:pt x="21600" y="14809"/>
                  </a:cubicBezTo>
                  <a:cubicBezTo>
                    <a:pt x="21600" y="1792"/>
                    <a:pt x="21600" y="1792"/>
                    <a:pt x="21600" y="1792"/>
                  </a:cubicBezTo>
                  <a:cubicBezTo>
                    <a:pt x="21600" y="849"/>
                    <a:pt x="20841" y="0"/>
                    <a:pt x="19997" y="0"/>
                  </a:cubicBezTo>
                  <a:close/>
                  <a:moveTo>
                    <a:pt x="20925" y="14809"/>
                  </a:moveTo>
                  <a:cubicBezTo>
                    <a:pt x="20925" y="15375"/>
                    <a:pt x="20503" y="15846"/>
                    <a:pt x="19997" y="15846"/>
                  </a:cubicBezTo>
                  <a:cubicBezTo>
                    <a:pt x="11306" y="15846"/>
                    <a:pt x="11306" y="15846"/>
                    <a:pt x="11306" y="15846"/>
                  </a:cubicBezTo>
                  <a:cubicBezTo>
                    <a:pt x="10884" y="15846"/>
                    <a:pt x="10547" y="16035"/>
                    <a:pt x="10209" y="16318"/>
                  </a:cubicBezTo>
                  <a:cubicBezTo>
                    <a:pt x="6412" y="19902"/>
                    <a:pt x="6412" y="19902"/>
                    <a:pt x="6412" y="19902"/>
                  </a:cubicBezTo>
                  <a:cubicBezTo>
                    <a:pt x="6412" y="17638"/>
                    <a:pt x="6412" y="17638"/>
                    <a:pt x="6412" y="17638"/>
                  </a:cubicBezTo>
                  <a:cubicBezTo>
                    <a:pt x="6412" y="16695"/>
                    <a:pt x="5653" y="15846"/>
                    <a:pt x="4809" y="15846"/>
                  </a:cubicBezTo>
                  <a:cubicBezTo>
                    <a:pt x="1603" y="15846"/>
                    <a:pt x="1603" y="15846"/>
                    <a:pt x="1603" y="15846"/>
                  </a:cubicBezTo>
                  <a:cubicBezTo>
                    <a:pt x="1097" y="15846"/>
                    <a:pt x="675" y="15375"/>
                    <a:pt x="675" y="14809"/>
                  </a:cubicBezTo>
                  <a:cubicBezTo>
                    <a:pt x="675" y="1792"/>
                    <a:pt x="675" y="1792"/>
                    <a:pt x="675" y="1792"/>
                  </a:cubicBezTo>
                  <a:cubicBezTo>
                    <a:pt x="675" y="1226"/>
                    <a:pt x="1097" y="755"/>
                    <a:pt x="1603" y="755"/>
                  </a:cubicBezTo>
                  <a:cubicBezTo>
                    <a:pt x="19997" y="755"/>
                    <a:pt x="19997" y="755"/>
                    <a:pt x="19997" y="755"/>
                  </a:cubicBezTo>
                  <a:cubicBezTo>
                    <a:pt x="20503" y="755"/>
                    <a:pt x="20925" y="1226"/>
                    <a:pt x="20925" y="1792"/>
                  </a:cubicBezTo>
                  <a:lnTo>
                    <a:pt x="20925" y="14809"/>
                  </a:lnTo>
                  <a:close/>
                </a:path>
              </a:pathLst>
            </a:custGeom>
            <a:solidFill>
              <a:srgbClr val="1C76E9"/>
            </a:solidFill>
            <a:ln w="12700">
              <a:miter lim="400000"/>
            </a:ln>
          </p:spPr>
          <p:txBody>
            <a:bodyPr tIns="45720" bIns="45720"/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  <p:sp>
          <p:nvSpPr>
            <p:cNvPr id="34" name="Shape 301"/>
            <p:cNvSpPr/>
            <p:nvPr/>
          </p:nvSpPr>
          <p:spPr>
            <a:xfrm>
              <a:off x="16854401" y="8699817"/>
              <a:ext cx="161366" cy="161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950" y="0"/>
                    <a:pt x="0" y="4950"/>
                    <a:pt x="0" y="10800"/>
                  </a:cubicBezTo>
                  <a:cubicBezTo>
                    <a:pt x="0" y="16650"/>
                    <a:pt x="4950" y="21600"/>
                    <a:pt x="10800" y="21600"/>
                  </a:cubicBezTo>
                  <a:cubicBezTo>
                    <a:pt x="16650" y="21600"/>
                    <a:pt x="21600" y="16650"/>
                    <a:pt x="21600" y="10800"/>
                  </a:cubicBezTo>
                  <a:cubicBezTo>
                    <a:pt x="21600" y="4950"/>
                    <a:pt x="16650" y="0"/>
                    <a:pt x="10800" y="0"/>
                  </a:cubicBezTo>
                  <a:close/>
                  <a:moveTo>
                    <a:pt x="10800" y="18000"/>
                  </a:moveTo>
                  <a:cubicBezTo>
                    <a:pt x="6750" y="18000"/>
                    <a:pt x="3600" y="14850"/>
                    <a:pt x="3600" y="10800"/>
                  </a:cubicBezTo>
                  <a:cubicBezTo>
                    <a:pt x="3600" y="6750"/>
                    <a:pt x="6750" y="3600"/>
                    <a:pt x="10800" y="3600"/>
                  </a:cubicBezTo>
                  <a:cubicBezTo>
                    <a:pt x="14850" y="3600"/>
                    <a:pt x="18000" y="6750"/>
                    <a:pt x="18000" y="10800"/>
                  </a:cubicBezTo>
                  <a:cubicBezTo>
                    <a:pt x="18000" y="14850"/>
                    <a:pt x="14850" y="18000"/>
                    <a:pt x="10800" y="18000"/>
                  </a:cubicBezTo>
                  <a:close/>
                </a:path>
              </a:pathLst>
            </a:custGeom>
            <a:solidFill>
              <a:srgbClr val="B8D6F8"/>
            </a:solidFill>
            <a:ln w="12700">
              <a:miter lim="400000"/>
            </a:ln>
          </p:spPr>
          <p:txBody>
            <a:bodyPr tIns="45720" bIns="45720"/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  <p:sp>
          <p:nvSpPr>
            <p:cNvPr id="35" name="Shape 302"/>
            <p:cNvSpPr/>
            <p:nvPr/>
          </p:nvSpPr>
          <p:spPr>
            <a:xfrm>
              <a:off x="17068229" y="8704891"/>
              <a:ext cx="159126" cy="161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950" y="0"/>
                    <a:pt x="0" y="4950"/>
                    <a:pt x="0" y="10800"/>
                  </a:cubicBezTo>
                  <a:cubicBezTo>
                    <a:pt x="0" y="16650"/>
                    <a:pt x="4950" y="21600"/>
                    <a:pt x="10800" y="21600"/>
                  </a:cubicBezTo>
                  <a:cubicBezTo>
                    <a:pt x="17100" y="21600"/>
                    <a:pt x="21600" y="16650"/>
                    <a:pt x="21600" y="10800"/>
                  </a:cubicBezTo>
                  <a:cubicBezTo>
                    <a:pt x="21600" y="4950"/>
                    <a:pt x="17100" y="0"/>
                    <a:pt x="10800" y="0"/>
                  </a:cubicBezTo>
                  <a:close/>
                  <a:moveTo>
                    <a:pt x="10800" y="18000"/>
                  </a:moveTo>
                  <a:cubicBezTo>
                    <a:pt x="7200" y="18000"/>
                    <a:pt x="3600" y="14850"/>
                    <a:pt x="3600" y="10800"/>
                  </a:cubicBezTo>
                  <a:cubicBezTo>
                    <a:pt x="3600" y="6750"/>
                    <a:pt x="7200" y="3600"/>
                    <a:pt x="10800" y="3600"/>
                  </a:cubicBezTo>
                  <a:cubicBezTo>
                    <a:pt x="14850" y="3600"/>
                    <a:pt x="18000" y="6750"/>
                    <a:pt x="18000" y="10800"/>
                  </a:cubicBezTo>
                  <a:cubicBezTo>
                    <a:pt x="18000" y="14850"/>
                    <a:pt x="14850" y="18000"/>
                    <a:pt x="10800" y="18000"/>
                  </a:cubicBezTo>
                  <a:close/>
                </a:path>
              </a:pathLst>
            </a:custGeom>
            <a:solidFill>
              <a:srgbClr val="B8D6F8"/>
            </a:solidFill>
            <a:ln w="12700">
              <a:miter lim="400000"/>
            </a:ln>
          </p:spPr>
          <p:txBody>
            <a:bodyPr tIns="45720" bIns="45720"/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  <p:sp>
          <p:nvSpPr>
            <p:cNvPr id="36" name="Shape 303"/>
            <p:cNvSpPr/>
            <p:nvPr/>
          </p:nvSpPr>
          <p:spPr>
            <a:xfrm>
              <a:off x="17274416" y="8704891"/>
              <a:ext cx="159126" cy="161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950" y="0"/>
                    <a:pt x="0" y="4950"/>
                    <a:pt x="0" y="10800"/>
                  </a:cubicBezTo>
                  <a:cubicBezTo>
                    <a:pt x="0" y="16650"/>
                    <a:pt x="4950" y="21600"/>
                    <a:pt x="10800" y="21600"/>
                  </a:cubicBezTo>
                  <a:cubicBezTo>
                    <a:pt x="16650" y="21600"/>
                    <a:pt x="21600" y="16650"/>
                    <a:pt x="21600" y="10800"/>
                  </a:cubicBezTo>
                  <a:cubicBezTo>
                    <a:pt x="21600" y="4950"/>
                    <a:pt x="16650" y="0"/>
                    <a:pt x="10800" y="0"/>
                  </a:cubicBezTo>
                  <a:close/>
                  <a:moveTo>
                    <a:pt x="10800" y="18000"/>
                  </a:moveTo>
                  <a:cubicBezTo>
                    <a:pt x="6750" y="18000"/>
                    <a:pt x="3600" y="14850"/>
                    <a:pt x="3600" y="10800"/>
                  </a:cubicBezTo>
                  <a:cubicBezTo>
                    <a:pt x="3600" y="6750"/>
                    <a:pt x="6750" y="3600"/>
                    <a:pt x="10800" y="3600"/>
                  </a:cubicBezTo>
                  <a:cubicBezTo>
                    <a:pt x="14850" y="3600"/>
                    <a:pt x="18000" y="6750"/>
                    <a:pt x="18000" y="10800"/>
                  </a:cubicBezTo>
                  <a:cubicBezTo>
                    <a:pt x="18000" y="14850"/>
                    <a:pt x="14850" y="18000"/>
                    <a:pt x="10800" y="18000"/>
                  </a:cubicBezTo>
                  <a:close/>
                </a:path>
              </a:pathLst>
            </a:custGeom>
            <a:solidFill>
              <a:srgbClr val="B8D6F8"/>
            </a:solidFill>
            <a:ln w="12700">
              <a:miter lim="400000"/>
            </a:ln>
          </p:spPr>
          <p:txBody>
            <a:bodyPr tIns="45720" bIns="45720"/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</p:grpSp>
      <p:sp>
        <p:nvSpPr>
          <p:cNvPr id="2808" name="Shape 2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4642381" y="419655"/>
            <a:ext cx="3051861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en-US" sz="3600" b="1" dirty="0">
                <a:latin typeface="+mj-ea"/>
                <a:ea typeface="+mj-ea"/>
                <a:cs typeface="+mn-ea"/>
                <a:sym typeface="+mn-lt"/>
              </a:rPr>
              <a:t>What We Do</a:t>
            </a:r>
          </a:p>
        </p:txBody>
      </p:sp>
      <p:sp>
        <p:nvSpPr>
          <p:cNvPr id="2809" name="Rectangle 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017790" y="2353895"/>
            <a:ext cx="241230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+mj-ea"/>
                <a:ea typeface="+mj-ea"/>
              </a:rPr>
              <a:t>Service Name</a:t>
            </a:r>
          </a:p>
          <a:p>
            <a:r>
              <a:rPr lang="en-US" sz="1000" dirty="0">
                <a:latin typeface="+mj-ea"/>
                <a:ea typeface="+mj-ea"/>
              </a:rPr>
              <a:t>Hey, hey, hey! It's Fat </a:t>
            </a:r>
            <a:r>
              <a:rPr lang="en-US" sz="1000" dirty="0" err="1">
                <a:latin typeface="+mj-ea"/>
                <a:ea typeface="+mj-ea"/>
              </a:rPr>
              <a:t>Heijialuo</a:t>
            </a:r>
            <a:r>
              <a:rPr lang="en-US" sz="1000" dirty="0">
                <a:latin typeface="+mj-ea"/>
                <a:ea typeface="+mj-ea"/>
              </a:rPr>
              <a:t>! Now I'm </a:t>
            </a:r>
            <a:r>
              <a:rPr lang="en-US" sz="1000" dirty="0" err="1">
                <a:latin typeface="+mj-ea"/>
                <a:ea typeface="+mj-ea"/>
              </a:rPr>
              <a:t>gonna</a:t>
            </a:r>
            <a:r>
              <a:rPr lang="en-US" sz="1000" dirty="0">
                <a:latin typeface="+mj-ea"/>
                <a:ea typeface="+mj-ea"/>
              </a:rPr>
              <a:t> sing a song for you, and this is </a:t>
            </a:r>
            <a:r>
              <a:rPr lang="en-US" sz="1000" dirty="0" err="1">
                <a:latin typeface="+mj-ea"/>
                <a:ea typeface="+mj-ea"/>
              </a:rPr>
              <a:t>gonna</a:t>
            </a:r>
            <a:r>
              <a:rPr lang="en-US" sz="1000" dirty="0">
                <a:latin typeface="+mj-ea"/>
                <a:ea typeface="+mj-ea"/>
              </a:rPr>
              <a:t> show you a thing or two. You'll have some fun now With me and the gang, learning from each other While we do our thing.</a:t>
            </a:r>
          </a:p>
        </p:txBody>
      </p:sp>
      <p:sp>
        <p:nvSpPr>
          <p:cNvPr id="2810" name="Rectangle 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124008" y="4418222"/>
            <a:ext cx="241230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+mj-ea"/>
                <a:ea typeface="+mj-ea"/>
              </a:rPr>
              <a:t>Service Name</a:t>
            </a:r>
          </a:p>
          <a:p>
            <a:r>
              <a:rPr lang="en-US" sz="1000" dirty="0">
                <a:latin typeface="+mj-ea"/>
                <a:ea typeface="+mj-ea"/>
              </a:rPr>
              <a:t>Hey, hey, hey! It's Fat </a:t>
            </a:r>
            <a:r>
              <a:rPr lang="en-US" sz="1000" dirty="0" err="1">
                <a:latin typeface="+mj-ea"/>
                <a:ea typeface="+mj-ea"/>
              </a:rPr>
              <a:t>Heijialuo</a:t>
            </a:r>
            <a:r>
              <a:rPr lang="en-US" sz="1000" dirty="0">
                <a:latin typeface="+mj-ea"/>
                <a:ea typeface="+mj-ea"/>
              </a:rPr>
              <a:t>! Now I'm </a:t>
            </a:r>
            <a:r>
              <a:rPr lang="en-US" sz="1000" dirty="0" err="1">
                <a:latin typeface="+mj-ea"/>
                <a:ea typeface="+mj-ea"/>
              </a:rPr>
              <a:t>gonna</a:t>
            </a:r>
            <a:r>
              <a:rPr lang="en-US" sz="1000" dirty="0">
                <a:latin typeface="+mj-ea"/>
                <a:ea typeface="+mj-ea"/>
              </a:rPr>
              <a:t> sing a song for you, and this is </a:t>
            </a:r>
            <a:r>
              <a:rPr lang="en-US" sz="1000" dirty="0" err="1">
                <a:latin typeface="+mj-ea"/>
                <a:ea typeface="+mj-ea"/>
              </a:rPr>
              <a:t>gonna</a:t>
            </a:r>
            <a:r>
              <a:rPr lang="en-US" sz="1000" dirty="0">
                <a:latin typeface="+mj-ea"/>
                <a:ea typeface="+mj-ea"/>
              </a:rPr>
              <a:t> show you a thing or two. You'll have some fun now With me and the gang, learning from each other While we do our thing.</a:t>
            </a:r>
          </a:p>
        </p:txBody>
      </p:sp>
      <p:sp>
        <p:nvSpPr>
          <p:cNvPr id="2811" name="Rectangle 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8263717" y="2376986"/>
            <a:ext cx="241230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+mj-ea"/>
                <a:ea typeface="+mj-ea"/>
              </a:rPr>
              <a:t>Service Name</a:t>
            </a:r>
          </a:p>
          <a:p>
            <a:r>
              <a:rPr lang="en-US" sz="1000" dirty="0">
                <a:latin typeface="+mj-ea"/>
                <a:ea typeface="+mj-ea"/>
              </a:rPr>
              <a:t>Hey, hey, hey! It's Fat </a:t>
            </a:r>
            <a:r>
              <a:rPr lang="en-US" sz="1000" dirty="0" err="1">
                <a:latin typeface="+mj-ea"/>
                <a:ea typeface="+mj-ea"/>
              </a:rPr>
              <a:t>Heijialuo</a:t>
            </a:r>
            <a:r>
              <a:rPr lang="en-US" sz="1000" dirty="0">
                <a:latin typeface="+mj-ea"/>
                <a:ea typeface="+mj-ea"/>
              </a:rPr>
              <a:t>! Now I'm </a:t>
            </a:r>
            <a:r>
              <a:rPr lang="en-US" sz="1000" dirty="0" err="1">
                <a:latin typeface="+mj-ea"/>
                <a:ea typeface="+mj-ea"/>
              </a:rPr>
              <a:t>gonna</a:t>
            </a:r>
            <a:r>
              <a:rPr lang="en-US" sz="1000" dirty="0">
                <a:latin typeface="+mj-ea"/>
                <a:ea typeface="+mj-ea"/>
              </a:rPr>
              <a:t> sing a song for you, and this is </a:t>
            </a:r>
            <a:r>
              <a:rPr lang="en-US" sz="1000" dirty="0" err="1">
                <a:latin typeface="+mj-ea"/>
                <a:ea typeface="+mj-ea"/>
              </a:rPr>
              <a:t>gonna</a:t>
            </a:r>
            <a:r>
              <a:rPr lang="en-US" sz="1000" dirty="0">
                <a:latin typeface="+mj-ea"/>
                <a:ea typeface="+mj-ea"/>
              </a:rPr>
              <a:t> show you a thing or two. You'll have some fun now With me and the gang, learning from each other While we do our thing.</a:t>
            </a:r>
          </a:p>
        </p:txBody>
      </p:sp>
      <p:sp>
        <p:nvSpPr>
          <p:cNvPr id="2812" name="Rectangle 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8369935" y="4441313"/>
            <a:ext cx="241230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+mj-ea"/>
                <a:ea typeface="+mj-ea"/>
              </a:rPr>
              <a:t>Service Name</a:t>
            </a:r>
          </a:p>
          <a:p>
            <a:r>
              <a:rPr lang="en-US" sz="1000" dirty="0">
                <a:latin typeface="+mj-ea"/>
                <a:ea typeface="+mj-ea"/>
              </a:rPr>
              <a:t>Hey, hey, hey! It's Fat </a:t>
            </a:r>
            <a:r>
              <a:rPr lang="en-US" sz="1000" dirty="0" err="1">
                <a:latin typeface="+mj-ea"/>
                <a:ea typeface="+mj-ea"/>
              </a:rPr>
              <a:t>Heijialuo</a:t>
            </a:r>
            <a:r>
              <a:rPr lang="en-US" sz="1000" dirty="0">
                <a:latin typeface="+mj-ea"/>
                <a:ea typeface="+mj-ea"/>
              </a:rPr>
              <a:t>! Now I'm </a:t>
            </a:r>
            <a:r>
              <a:rPr lang="en-US" sz="1000" dirty="0" err="1">
                <a:latin typeface="+mj-ea"/>
                <a:ea typeface="+mj-ea"/>
              </a:rPr>
              <a:t>gonna</a:t>
            </a:r>
            <a:r>
              <a:rPr lang="en-US" sz="1000" dirty="0">
                <a:latin typeface="+mj-ea"/>
                <a:ea typeface="+mj-ea"/>
              </a:rPr>
              <a:t> sing a song for you, and this is </a:t>
            </a:r>
            <a:r>
              <a:rPr lang="en-US" sz="1000" dirty="0" err="1">
                <a:latin typeface="+mj-ea"/>
                <a:ea typeface="+mj-ea"/>
              </a:rPr>
              <a:t>gonna</a:t>
            </a:r>
            <a:r>
              <a:rPr lang="en-US" sz="1000" dirty="0">
                <a:latin typeface="+mj-ea"/>
                <a:ea typeface="+mj-ea"/>
              </a:rPr>
              <a:t> show you a thing or two. You'll have some fun now With me and the gang, learning from each other While we do our thing.</a:t>
            </a:r>
          </a:p>
        </p:txBody>
      </p:sp>
      <p:sp>
        <p:nvSpPr>
          <p:cNvPr id="1175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18532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925" y="1728316"/>
            <a:ext cx="2552142" cy="1990682"/>
          </a:xfrm>
          <a:prstGeom prst="rect">
            <a:avLst/>
          </a:prstGeom>
        </p:spPr>
      </p:pic>
      <p:pic>
        <p:nvPicPr>
          <p:cNvPr id="21" name="图片 2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6508" y="1899597"/>
            <a:ext cx="2623145" cy="2222105"/>
          </a:xfrm>
          <a:prstGeom prst="rect">
            <a:avLst/>
          </a:prstGeom>
        </p:spPr>
      </p:pic>
      <p:pic>
        <p:nvPicPr>
          <p:cNvPr id="18" name="图片 1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7646" y="1939331"/>
            <a:ext cx="2264137" cy="1830809"/>
          </a:xfrm>
          <a:prstGeom prst="rect">
            <a:avLst/>
          </a:prstGeom>
        </p:spPr>
      </p:pic>
      <p:sp>
        <p:nvSpPr>
          <p:cNvPr id="19" name="TextBox 1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F6B4F6FA-2DF6-4F51-A2E8-0FB7C38BDA9B}"/>
              </a:ext>
            </a:extLst>
          </p:cNvPr>
          <p:cNvSpPr txBox="1"/>
          <p:nvPr/>
        </p:nvSpPr>
        <p:spPr>
          <a:xfrm>
            <a:off x="2476062" y="457781"/>
            <a:ext cx="7239876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id-ID" sz="4400" dirty="0"/>
              <a:t>Business </a:t>
            </a:r>
            <a:r>
              <a:rPr lang="id-ID" sz="4400" dirty="0" smtClean="0"/>
              <a:t>Chart </a:t>
            </a:r>
            <a:r>
              <a:rPr lang="id-ID" sz="4400" dirty="0"/>
              <a:t>Slide</a:t>
            </a:r>
          </a:p>
        </p:txBody>
      </p:sp>
      <p:graphicFrame>
        <p:nvGraphicFramePr>
          <p:cNvPr id="25" name="图表 2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aphicFramePr/>
          <p:nvPr>
            <p:extLst>
              <p:ext uri="{D42A27DB-BD31-4B8C-83A1-F6EECF244321}">
                <p14:modId xmlns:p14="http://schemas.microsoft.com/office/powerpoint/2010/main" val="35216133"/>
              </p:ext>
            </p:extLst>
          </p:nvPr>
        </p:nvGraphicFramePr>
        <p:xfrm>
          <a:off x="1077406" y="3949000"/>
          <a:ext cx="3434304" cy="1989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6" name="图表 2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aphicFramePr/>
          <p:nvPr>
            <p:extLst>
              <p:ext uri="{D42A27DB-BD31-4B8C-83A1-F6EECF244321}">
                <p14:modId xmlns:p14="http://schemas.microsoft.com/office/powerpoint/2010/main" val="2335888004"/>
              </p:ext>
            </p:extLst>
          </p:nvPr>
        </p:nvGraphicFramePr>
        <p:xfrm>
          <a:off x="4455326" y="3980820"/>
          <a:ext cx="3434304" cy="1989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7" name="图表 2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aphicFramePr/>
          <p:nvPr>
            <p:extLst>
              <p:ext uri="{D42A27DB-BD31-4B8C-83A1-F6EECF244321}">
                <p14:modId xmlns:p14="http://schemas.microsoft.com/office/powerpoint/2010/main" val="1231051552"/>
              </p:ext>
            </p:extLst>
          </p:nvPr>
        </p:nvGraphicFramePr>
        <p:xfrm>
          <a:off x="8144746" y="3922205"/>
          <a:ext cx="3434304" cy="1989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8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18386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4063116" y="2752856"/>
            <a:ext cx="8048102" cy="2953008"/>
            <a:chOff x="4063116" y="2752856"/>
            <a:chExt cx="8048102" cy="2953008"/>
          </a:xfrm>
        </p:grpSpPr>
        <p:sp>
          <p:nvSpPr>
            <p:cNvPr id="11" name="Rectangle 2"/>
            <p:cNvSpPr/>
            <p:nvPr/>
          </p:nvSpPr>
          <p:spPr>
            <a:xfrm>
              <a:off x="4063116" y="2752856"/>
              <a:ext cx="6820784" cy="2065496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  <a:effectLst>
              <a:outerShdw blurRad="1016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842A2"/>
                </a:solidFill>
              </a:endParaRPr>
            </a:p>
          </p:txBody>
        </p:sp>
        <p:sp>
          <p:nvSpPr>
            <p:cNvPr id="12" name="Freeform: Shape 8"/>
            <p:cNvSpPr/>
            <p:nvPr/>
          </p:nvSpPr>
          <p:spPr>
            <a:xfrm>
              <a:off x="5215284" y="3578393"/>
              <a:ext cx="3042328" cy="2127471"/>
            </a:xfrm>
            <a:custGeom>
              <a:avLst/>
              <a:gdLst>
                <a:gd name="connsiteX0" fmla="*/ 0 w 3815046"/>
                <a:gd name="connsiteY0" fmla="*/ 1041568 h 2918813"/>
                <a:gd name="connsiteX1" fmla="*/ 1877245 w 3815046"/>
                <a:gd name="connsiteY1" fmla="*/ 2918813 h 2918813"/>
                <a:gd name="connsiteX2" fmla="*/ 3815046 w 3815046"/>
                <a:gd name="connsiteY2" fmla="*/ 2918813 h 2918813"/>
                <a:gd name="connsiteX3" fmla="*/ 1429128 w 3815046"/>
                <a:gd name="connsiteY3" fmla="*/ 0 h 2918813"/>
                <a:gd name="connsiteX4" fmla="*/ 1610797 w 3815046"/>
                <a:gd name="connsiteY4" fmla="*/ 363338 h 2918813"/>
                <a:gd name="connsiteX5" fmla="*/ 1647131 w 3815046"/>
                <a:gd name="connsiteY5" fmla="*/ 763009 h 2918813"/>
                <a:gd name="connsiteX6" fmla="*/ 1550241 w 3815046"/>
                <a:gd name="connsiteY6" fmla="*/ 981012 h 2918813"/>
                <a:gd name="connsiteX7" fmla="*/ 1320127 w 3815046"/>
                <a:gd name="connsiteY7" fmla="*/ 1283793 h 2918813"/>
                <a:gd name="connsiteX8" fmla="*/ 993123 w 3815046"/>
                <a:gd name="connsiteY8" fmla="*/ 1441240 h 2918813"/>
                <a:gd name="connsiteX9" fmla="*/ 557118 w 3815046"/>
                <a:gd name="connsiteY9" fmla="*/ 1429128 h 2918813"/>
                <a:gd name="connsiteX10" fmla="*/ 254336 w 3815046"/>
                <a:gd name="connsiteY10" fmla="*/ 1247460 h 2918813"/>
                <a:gd name="connsiteX11" fmla="*/ 0 w 3815046"/>
                <a:gd name="connsiteY11" fmla="*/ 1041568 h 2918813"/>
                <a:gd name="connsiteX0" fmla="*/ 0 w 4347941"/>
                <a:gd name="connsiteY0" fmla="*/ 1041568 h 2918813"/>
                <a:gd name="connsiteX1" fmla="*/ 1877245 w 4347941"/>
                <a:gd name="connsiteY1" fmla="*/ 2918813 h 2918813"/>
                <a:gd name="connsiteX2" fmla="*/ 4347941 w 4347941"/>
                <a:gd name="connsiteY2" fmla="*/ 2918813 h 2918813"/>
                <a:gd name="connsiteX3" fmla="*/ 1429128 w 4347941"/>
                <a:gd name="connsiteY3" fmla="*/ 0 h 2918813"/>
                <a:gd name="connsiteX4" fmla="*/ 1610797 w 4347941"/>
                <a:gd name="connsiteY4" fmla="*/ 363338 h 2918813"/>
                <a:gd name="connsiteX5" fmla="*/ 1647131 w 4347941"/>
                <a:gd name="connsiteY5" fmla="*/ 763009 h 2918813"/>
                <a:gd name="connsiteX6" fmla="*/ 1550241 w 4347941"/>
                <a:gd name="connsiteY6" fmla="*/ 981012 h 2918813"/>
                <a:gd name="connsiteX7" fmla="*/ 1320127 w 4347941"/>
                <a:gd name="connsiteY7" fmla="*/ 1283793 h 2918813"/>
                <a:gd name="connsiteX8" fmla="*/ 993123 w 4347941"/>
                <a:gd name="connsiteY8" fmla="*/ 1441240 h 2918813"/>
                <a:gd name="connsiteX9" fmla="*/ 557118 w 4347941"/>
                <a:gd name="connsiteY9" fmla="*/ 1429128 h 2918813"/>
                <a:gd name="connsiteX10" fmla="*/ 254336 w 4347941"/>
                <a:gd name="connsiteY10" fmla="*/ 1247460 h 2918813"/>
                <a:gd name="connsiteX11" fmla="*/ 0 w 4347941"/>
                <a:gd name="connsiteY11" fmla="*/ 1041568 h 2918813"/>
                <a:gd name="connsiteX0" fmla="*/ 0 w 4216872"/>
                <a:gd name="connsiteY0" fmla="*/ 1181999 h 2918813"/>
                <a:gd name="connsiteX1" fmla="*/ 1746176 w 4216872"/>
                <a:gd name="connsiteY1" fmla="*/ 2918813 h 2918813"/>
                <a:gd name="connsiteX2" fmla="*/ 4216872 w 4216872"/>
                <a:gd name="connsiteY2" fmla="*/ 2918813 h 2918813"/>
                <a:gd name="connsiteX3" fmla="*/ 1298059 w 4216872"/>
                <a:gd name="connsiteY3" fmla="*/ 0 h 2918813"/>
                <a:gd name="connsiteX4" fmla="*/ 1479728 w 4216872"/>
                <a:gd name="connsiteY4" fmla="*/ 363338 h 2918813"/>
                <a:gd name="connsiteX5" fmla="*/ 1516062 w 4216872"/>
                <a:gd name="connsiteY5" fmla="*/ 763009 h 2918813"/>
                <a:gd name="connsiteX6" fmla="*/ 1419172 w 4216872"/>
                <a:gd name="connsiteY6" fmla="*/ 981012 h 2918813"/>
                <a:gd name="connsiteX7" fmla="*/ 1189058 w 4216872"/>
                <a:gd name="connsiteY7" fmla="*/ 1283793 h 2918813"/>
                <a:gd name="connsiteX8" fmla="*/ 862054 w 4216872"/>
                <a:gd name="connsiteY8" fmla="*/ 1441240 h 2918813"/>
                <a:gd name="connsiteX9" fmla="*/ 426049 w 4216872"/>
                <a:gd name="connsiteY9" fmla="*/ 1429128 h 2918813"/>
                <a:gd name="connsiteX10" fmla="*/ 123267 w 4216872"/>
                <a:gd name="connsiteY10" fmla="*/ 1247460 h 2918813"/>
                <a:gd name="connsiteX11" fmla="*/ 0 w 4216872"/>
                <a:gd name="connsiteY11" fmla="*/ 1181999 h 2918813"/>
                <a:gd name="connsiteX0" fmla="*/ 0 w 4235595"/>
                <a:gd name="connsiteY0" fmla="*/ 1191361 h 2918813"/>
                <a:gd name="connsiteX1" fmla="*/ 1764899 w 4235595"/>
                <a:gd name="connsiteY1" fmla="*/ 2918813 h 2918813"/>
                <a:gd name="connsiteX2" fmla="*/ 4235595 w 4235595"/>
                <a:gd name="connsiteY2" fmla="*/ 2918813 h 2918813"/>
                <a:gd name="connsiteX3" fmla="*/ 1316782 w 4235595"/>
                <a:gd name="connsiteY3" fmla="*/ 0 h 2918813"/>
                <a:gd name="connsiteX4" fmla="*/ 1498451 w 4235595"/>
                <a:gd name="connsiteY4" fmla="*/ 363338 h 2918813"/>
                <a:gd name="connsiteX5" fmla="*/ 1534785 w 4235595"/>
                <a:gd name="connsiteY5" fmla="*/ 763009 h 2918813"/>
                <a:gd name="connsiteX6" fmla="*/ 1437895 w 4235595"/>
                <a:gd name="connsiteY6" fmla="*/ 981012 h 2918813"/>
                <a:gd name="connsiteX7" fmla="*/ 1207781 w 4235595"/>
                <a:gd name="connsiteY7" fmla="*/ 1283793 h 2918813"/>
                <a:gd name="connsiteX8" fmla="*/ 880777 w 4235595"/>
                <a:gd name="connsiteY8" fmla="*/ 1441240 h 2918813"/>
                <a:gd name="connsiteX9" fmla="*/ 444772 w 4235595"/>
                <a:gd name="connsiteY9" fmla="*/ 1429128 h 2918813"/>
                <a:gd name="connsiteX10" fmla="*/ 141990 w 4235595"/>
                <a:gd name="connsiteY10" fmla="*/ 1247460 h 2918813"/>
                <a:gd name="connsiteX11" fmla="*/ 0 w 4235595"/>
                <a:gd name="connsiteY11" fmla="*/ 1191361 h 2918813"/>
                <a:gd name="connsiteX0" fmla="*/ 0 w 4226234"/>
                <a:gd name="connsiteY0" fmla="*/ 1172637 h 2918813"/>
                <a:gd name="connsiteX1" fmla="*/ 1755538 w 4226234"/>
                <a:gd name="connsiteY1" fmla="*/ 2918813 h 2918813"/>
                <a:gd name="connsiteX2" fmla="*/ 4226234 w 4226234"/>
                <a:gd name="connsiteY2" fmla="*/ 2918813 h 2918813"/>
                <a:gd name="connsiteX3" fmla="*/ 1307421 w 4226234"/>
                <a:gd name="connsiteY3" fmla="*/ 0 h 2918813"/>
                <a:gd name="connsiteX4" fmla="*/ 1489090 w 4226234"/>
                <a:gd name="connsiteY4" fmla="*/ 363338 h 2918813"/>
                <a:gd name="connsiteX5" fmla="*/ 1525424 w 4226234"/>
                <a:gd name="connsiteY5" fmla="*/ 763009 h 2918813"/>
                <a:gd name="connsiteX6" fmla="*/ 1428534 w 4226234"/>
                <a:gd name="connsiteY6" fmla="*/ 981012 h 2918813"/>
                <a:gd name="connsiteX7" fmla="*/ 1198420 w 4226234"/>
                <a:gd name="connsiteY7" fmla="*/ 1283793 h 2918813"/>
                <a:gd name="connsiteX8" fmla="*/ 871416 w 4226234"/>
                <a:gd name="connsiteY8" fmla="*/ 1441240 h 2918813"/>
                <a:gd name="connsiteX9" fmla="*/ 435411 w 4226234"/>
                <a:gd name="connsiteY9" fmla="*/ 1429128 h 2918813"/>
                <a:gd name="connsiteX10" fmla="*/ 132629 w 4226234"/>
                <a:gd name="connsiteY10" fmla="*/ 1247460 h 2918813"/>
                <a:gd name="connsiteX11" fmla="*/ 0 w 4226234"/>
                <a:gd name="connsiteY11" fmla="*/ 1172637 h 2918813"/>
                <a:gd name="connsiteX0" fmla="*/ 0 w 4226234"/>
                <a:gd name="connsiteY0" fmla="*/ 1198772 h 2918813"/>
                <a:gd name="connsiteX1" fmla="*/ 1755538 w 4226234"/>
                <a:gd name="connsiteY1" fmla="*/ 2918813 h 2918813"/>
                <a:gd name="connsiteX2" fmla="*/ 4226234 w 4226234"/>
                <a:gd name="connsiteY2" fmla="*/ 2918813 h 2918813"/>
                <a:gd name="connsiteX3" fmla="*/ 1307421 w 4226234"/>
                <a:gd name="connsiteY3" fmla="*/ 0 h 2918813"/>
                <a:gd name="connsiteX4" fmla="*/ 1489090 w 4226234"/>
                <a:gd name="connsiteY4" fmla="*/ 363338 h 2918813"/>
                <a:gd name="connsiteX5" fmla="*/ 1525424 w 4226234"/>
                <a:gd name="connsiteY5" fmla="*/ 763009 h 2918813"/>
                <a:gd name="connsiteX6" fmla="*/ 1428534 w 4226234"/>
                <a:gd name="connsiteY6" fmla="*/ 981012 h 2918813"/>
                <a:gd name="connsiteX7" fmla="*/ 1198420 w 4226234"/>
                <a:gd name="connsiteY7" fmla="*/ 1283793 h 2918813"/>
                <a:gd name="connsiteX8" fmla="*/ 871416 w 4226234"/>
                <a:gd name="connsiteY8" fmla="*/ 1441240 h 2918813"/>
                <a:gd name="connsiteX9" fmla="*/ 435411 w 4226234"/>
                <a:gd name="connsiteY9" fmla="*/ 1429128 h 2918813"/>
                <a:gd name="connsiteX10" fmla="*/ 132629 w 4226234"/>
                <a:gd name="connsiteY10" fmla="*/ 1247460 h 2918813"/>
                <a:gd name="connsiteX11" fmla="*/ 0 w 4226234"/>
                <a:gd name="connsiteY11" fmla="*/ 1198772 h 2918813"/>
                <a:gd name="connsiteX0" fmla="*/ 0 w 4213166"/>
                <a:gd name="connsiteY0" fmla="*/ 1205307 h 2918813"/>
                <a:gd name="connsiteX1" fmla="*/ 1742470 w 4213166"/>
                <a:gd name="connsiteY1" fmla="*/ 2918813 h 2918813"/>
                <a:gd name="connsiteX2" fmla="*/ 4213166 w 4213166"/>
                <a:gd name="connsiteY2" fmla="*/ 2918813 h 2918813"/>
                <a:gd name="connsiteX3" fmla="*/ 1294353 w 4213166"/>
                <a:gd name="connsiteY3" fmla="*/ 0 h 2918813"/>
                <a:gd name="connsiteX4" fmla="*/ 1476022 w 4213166"/>
                <a:gd name="connsiteY4" fmla="*/ 363338 h 2918813"/>
                <a:gd name="connsiteX5" fmla="*/ 1512356 w 4213166"/>
                <a:gd name="connsiteY5" fmla="*/ 763009 h 2918813"/>
                <a:gd name="connsiteX6" fmla="*/ 1415466 w 4213166"/>
                <a:gd name="connsiteY6" fmla="*/ 981012 h 2918813"/>
                <a:gd name="connsiteX7" fmla="*/ 1185352 w 4213166"/>
                <a:gd name="connsiteY7" fmla="*/ 1283793 h 2918813"/>
                <a:gd name="connsiteX8" fmla="*/ 858348 w 4213166"/>
                <a:gd name="connsiteY8" fmla="*/ 1441240 h 2918813"/>
                <a:gd name="connsiteX9" fmla="*/ 422343 w 4213166"/>
                <a:gd name="connsiteY9" fmla="*/ 1429128 h 2918813"/>
                <a:gd name="connsiteX10" fmla="*/ 119561 w 4213166"/>
                <a:gd name="connsiteY10" fmla="*/ 1247460 h 2918813"/>
                <a:gd name="connsiteX11" fmla="*/ 0 w 4213166"/>
                <a:gd name="connsiteY11" fmla="*/ 1205307 h 2918813"/>
                <a:gd name="connsiteX0" fmla="*/ 0 w 4141293"/>
                <a:gd name="connsiteY0" fmla="*/ 1277180 h 2918813"/>
                <a:gd name="connsiteX1" fmla="*/ 1670597 w 4141293"/>
                <a:gd name="connsiteY1" fmla="*/ 2918813 h 2918813"/>
                <a:gd name="connsiteX2" fmla="*/ 4141293 w 4141293"/>
                <a:gd name="connsiteY2" fmla="*/ 2918813 h 2918813"/>
                <a:gd name="connsiteX3" fmla="*/ 1222480 w 4141293"/>
                <a:gd name="connsiteY3" fmla="*/ 0 h 2918813"/>
                <a:gd name="connsiteX4" fmla="*/ 1404149 w 4141293"/>
                <a:gd name="connsiteY4" fmla="*/ 363338 h 2918813"/>
                <a:gd name="connsiteX5" fmla="*/ 1440483 w 4141293"/>
                <a:gd name="connsiteY5" fmla="*/ 763009 h 2918813"/>
                <a:gd name="connsiteX6" fmla="*/ 1343593 w 4141293"/>
                <a:gd name="connsiteY6" fmla="*/ 981012 h 2918813"/>
                <a:gd name="connsiteX7" fmla="*/ 1113479 w 4141293"/>
                <a:gd name="connsiteY7" fmla="*/ 1283793 h 2918813"/>
                <a:gd name="connsiteX8" fmla="*/ 786475 w 4141293"/>
                <a:gd name="connsiteY8" fmla="*/ 1441240 h 2918813"/>
                <a:gd name="connsiteX9" fmla="*/ 350470 w 4141293"/>
                <a:gd name="connsiteY9" fmla="*/ 1429128 h 2918813"/>
                <a:gd name="connsiteX10" fmla="*/ 47688 w 4141293"/>
                <a:gd name="connsiteY10" fmla="*/ 1247460 h 2918813"/>
                <a:gd name="connsiteX11" fmla="*/ 0 w 4141293"/>
                <a:gd name="connsiteY11" fmla="*/ 1277180 h 2918813"/>
                <a:gd name="connsiteX0" fmla="*/ 0 w 4173962"/>
                <a:gd name="connsiteY0" fmla="*/ 1244510 h 2918813"/>
                <a:gd name="connsiteX1" fmla="*/ 1703266 w 4173962"/>
                <a:gd name="connsiteY1" fmla="*/ 2918813 h 2918813"/>
                <a:gd name="connsiteX2" fmla="*/ 4173962 w 4173962"/>
                <a:gd name="connsiteY2" fmla="*/ 2918813 h 2918813"/>
                <a:gd name="connsiteX3" fmla="*/ 1255149 w 4173962"/>
                <a:gd name="connsiteY3" fmla="*/ 0 h 2918813"/>
                <a:gd name="connsiteX4" fmla="*/ 1436818 w 4173962"/>
                <a:gd name="connsiteY4" fmla="*/ 363338 h 2918813"/>
                <a:gd name="connsiteX5" fmla="*/ 1473152 w 4173962"/>
                <a:gd name="connsiteY5" fmla="*/ 763009 h 2918813"/>
                <a:gd name="connsiteX6" fmla="*/ 1376262 w 4173962"/>
                <a:gd name="connsiteY6" fmla="*/ 981012 h 2918813"/>
                <a:gd name="connsiteX7" fmla="*/ 1146148 w 4173962"/>
                <a:gd name="connsiteY7" fmla="*/ 1283793 h 2918813"/>
                <a:gd name="connsiteX8" fmla="*/ 819144 w 4173962"/>
                <a:gd name="connsiteY8" fmla="*/ 1441240 h 2918813"/>
                <a:gd name="connsiteX9" fmla="*/ 383139 w 4173962"/>
                <a:gd name="connsiteY9" fmla="*/ 1429128 h 2918813"/>
                <a:gd name="connsiteX10" fmla="*/ 80357 w 4173962"/>
                <a:gd name="connsiteY10" fmla="*/ 1247460 h 2918813"/>
                <a:gd name="connsiteX11" fmla="*/ 0 w 4173962"/>
                <a:gd name="connsiteY11" fmla="*/ 1244510 h 291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73962" h="2918813">
                  <a:moveTo>
                    <a:pt x="0" y="1244510"/>
                  </a:moveTo>
                  <a:lnTo>
                    <a:pt x="1703266" y="2918813"/>
                  </a:lnTo>
                  <a:lnTo>
                    <a:pt x="4173962" y="2918813"/>
                  </a:lnTo>
                  <a:lnTo>
                    <a:pt x="1255149" y="0"/>
                  </a:lnTo>
                  <a:lnTo>
                    <a:pt x="1436818" y="363338"/>
                  </a:lnTo>
                  <a:lnTo>
                    <a:pt x="1473152" y="763009"/>
                  </a:lnTo>
                  <a:lnTo>
                    <a:pt x="1376262" y="981012"/>
                  </a:lnTo>
                  <a:lnTo>
                    <a:pt x="1146148" y="1283793"/>
                  </a:lnTo>
                  <a:lnTo>
                    <a:pt x="819144" y="1441240"/>
                  </a:lnTo>
                  <a:lnTo>
                    <a:pt x="383139" y="1429128"/>
                  </a:lnTo>
                  <a:lnTo>
                    <a:pt x="80357" y="1247460"/>
                  </a:lnTo>
                  <a:lnTo>
                    <a:pt x="0" y="124451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52000">
                  <a:schemeClr val="accent5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842A2"/>
                </a:solidFill>
              </a:endParaRPr>
            </a:p>
          </p:txBody>
        </p:sp>
        <p:sp>
          <p:nvSpPr>
            <p:cNvPr id="13" name="Freeform: Shape 17"/>
            <p:cNvSpPr/>
            <p:nvPr/>
          </p:nvSpPr>
          <p:spPr>
            <a:xfrm>
              <a:off x="7126885" y="3558586"/>
              <a:ext cx="3042328" cy="2127471"/>
            </a:xfrm>
            <a:custGeom>
              <a:avLst/>
              <a:gdLst>
                <a:gd name="connsiteX0" fmla="*/ 0 w 3815046"/>
                <a:gd name="connsiteY0" fmla="*/ 1041568 h 2918813"/>
                <a:gd name="connsiteX1" fmla="*/ 1877245 w 3815046"/>
                <a:gd name="connsiteY1" fmla="*/ 2918813 h 2918813"/>
                <a:gd name="connsiteX2" fmla="*/ 3815046 w 3815046"/>
                <a:gd name="connsiteY2" fmla="*/ 2918813 h 2918813"/>
                <a:gd name="connsiteX3" fmla="*/ 1429128 w 3815046"/>
                <a:gd name="connsiteY3" fmla="*/ 0 h 2918813"/>
                <a:gd name="connsiteX4" fmla="*/ 1610797 w 3815046"/>
                <a:gd name="connsiteY4" fmla="*/ 363338 h 2918813"/>
                <a:gd name="connsiteX5" fmla="*/ 1647131 w 3815046"/>
                <a:gd name="connsiteY5" fmla="*/ 763009 h 2918813"/>
                <a:gd name="connsiteX6" fmla="*/ 1550241 w 3815046"/>
                <a:gd name="connsiteY6" fmla="*/ 981012 h 2918813"/>
                <a:gd name="connsiteX7" fmla="*/ 1320127 w 3815046"/>
                <a:gd name="connsiteY7" fmla="*/ 1283793 h 2918813"/>
                <a:gd name="connsiteX8" fmla="*/ 993123 w 3815046"/>
                <a:gd name="connsiteY8" fmla="*/ 1441240 h 2918813"/>
                <a:gd name="connsiteX9" fmla="*/ 557118 w 3815046"/>
                <a:gd name="connsiteY9" fmla="*/ 1429128 h 2918813"/>
                <a:gd name="connsiteX10" fmla="*/ 254336 w 3815046"/>
                <a:gd name="connsiteY10" fmla="*/ 1247460 h 2918813"/>
                <a:gd name="connsiteX11" fmla="*/ 0 w 3815046"/>
                <a:gd name="connsiteY11" fmla="*/ 1041568 h 2918813"/>
                <a:gd name="connsiteX0" fmla="*/ 0 w 4347941"/>
                <a:gd name="connsiteY0" fmla="*/ 1041568 h 2918813"/>
                <a:gd name="connsiteX1" fmla="*/ 1877245 w 4347941"/>
                <a:gd name="connsiteY1" fmla="*/ 2918813 h 2918813"/>
                <a:gd name="connsiteX2" fmla="*/ 4347941 w 4347941"/>
                <a:gd name="connsiteY2" fmla="*/ 2918813 h 2918813"/>
                <a:gd name="connsiteX3" fmla="*/ 1429128 w 4347941"/>
                <a:gd name="connsiteY3" fmla="*/ 0 h 2918813"/>
                <a:gd name="connsiteX4" fmla="*/ 1610797 w 4347941"/>
                <a:gd name="connsiteY4" fmla="*/ 363338 h 2918813"/>
                <a:gd name="connsiteX5" fmla="*/ 1647131 w 4347941"/>
                <a:gd name="connsiteY5" fmla="*/ 763009 h 2918813"/>
                <a:gd name="connsiteX6" fmla="*/ 1550241 w 4347941"/>
                <a:gd name="connsiteY6" fmla="*/ 981012 h 2918813"/>
                <a:gd name="connsiteX7" fmla="*/ 1320127 w 4347941"/>
                <a:gd name="connsiteY7" fmla="*/ 1283793 h 2918813"/>
                <a:gd name="connsiteX8" fmla="*/ 993123 w 4347941"/>
                <a:gd name="connsiteY8" fmla="*/ 1441240 h 2918813"/>
                <a:gd name="connsiteX9" fmla="*/ 557118 w 4347941"/>
                <a:gd name="connsiteY9" fmla="*/ 1429128 h 2918813"/>
                <a:gd name="connsiteX10" fmla="*/ 254336 w 4347941"/>
                <a:gd name="connsiteY10" fmla="*/ 1247460 h 2918813"/>
                <a:gd name="connsiteX11" fmla="*/ 0 w 4347941"/>
                <a:gd name="connsiteY11" fmla="*/ 1041568 h 2918813"/>
                <a:gd name="connsiteX0" fmla="*/ 0 w 4216872"/>
                <a:gd name="connsiteY0" fmla="*/ 1181999 h 2918813"/>
                <a:gd name="connsiteX1" fmla="*/ 1746176 w 4216872"/>
                <a:gd name="connsiteY1" fmla="*/ 2918813 h 2918813"/>
                <a:gd name="connsiteX2" fmla="*/ 4216872 w 4216872"/>
                <a:gd name="connsiteY2" fmla="*/ 2918813 h 2918813"/>
                <a:gd name="connsiteX3" fmla="*/ 1298059 w 4216872"/>
                <a:gd name="connsiteY3" fmla="*/ 0 h 2918813"/>
                <a:gd name="connsiteX4" fmla="*/ 1479728 w 4216872"/>
                <a:gd name="connsiteY4" fmla="*/ 363338 h 2918813"/>
                <a:gd name="connsiteX5" fmla="*/ 1516062 w 4216872"/>
                <a:gd name="connsiteY5" fmla="*/ 763009 h 2918813"/>
                <a:gd name="connsiteX6" fmla="*/ 1419172 w 4216872"/>
                <a:gd name="connsiteY6" fmla="*/ 981012 h 2918813"/>
                <a:gd name="connsiteX7" fmla="*/ 1189058 w 4216872"/>
                <a:gd name="connsiteY7" fmla="*/ 1283793 h 2918813"/>
                <a:gd name="connsiteX8" fmla="*/ 862054 w 4216872"/>
                <a:gd name="connsiteY8" fmla="*/ 1441240 h 2918813"/>
                <a:gd name="connsiteX9" fmla="*/ 426049 w 4216872"/>
                <a:gd name="connsiteY9" fmla="*/ 1429128 h 2918813"/>
                <a:gd name="connsiteX10" fmla="*/ 123267 w 4216872"/>
                <a:gd name="connsiteY10" fmla="*/ 1247460 h 2918813"/>
                <a:gd name="connsiteX11" fmla="*/ 0 w 4216872"/>
                <a:gd name="connsiteY11" fmla="*/ 1181999 h 2918813"/>
                <a:gd name="connsiteX0" fmla="*/ 0 w 4235595"/>
                <a:gd name="connsiteY0" fmla="*/ 1191361 h 2918813"/>
                <a:gd name="connsiteX1" fmla="*/ 1764899 w 4235595"/>
                <a:gd name="connsiteY1" fmla="*/ 2918813 h 2918813"/>
                <a:gd name="connsiteX2" fmla="*/ 4235595 w 4235595"/>
                <a:gd name="connsiteY2" fmla="*/ 2918813 h 2918813"/>
                <a:gd name="connsiteX3" fmla="*/ 1316782 w 4235595"/>
                <a:gd name="connsiteY3" fmla="*/ 0 h 2918813"/>
                <a:gd name="connsiteX4" fmla="*/ 1498451 w 4235595"/>
                <a:gd name="connsiteY4" fmla="*/ 363338 h 2918813"/>
                <a:gd name="connsiteX5" fmla="*/ 1534785 w 4235595"/>
                <a:gd name="connsiteY5" fmla="*/ 763009 h 2918813"/>
                <a:gd name="connsiteX6" fmla="*/ 1437895 w 4235595"/>
                <a:gd name="connsiteY6" fmla="*/ 981012 h 2918813"/>
                <a:gd name="connsiteX7" fmla="*/ 1207781 w 4235595"/>
                <a:gd name="connsiteY7" fmla="*/ 1283793 h 2918813"/>
                <a:gd name="connsiteX8" fmla="*/ 880777 w 4235595"/>
                <a:gd name="connsiteY8" fmla="*/ 1441240 h 2918813"/>
                <a:gd name="connsiteX9" fmla="*/ 444772 w 4235595"/>
                <a:gd name="connsiteY9" fmla="*/ 1429128 h 2918813"/>
                <a:gd name="connsiteX10" fmla="*/ 141990 w 4235595"/>
                <a:gd name="connsiteY10" fmla="*/ 1247460 h 2918813"/>
                <a:gd name="connsiteX11" fmla="*/ 0 w 4235595"/>
                <a:gd name="connsiteY11" fmla="*/ 1191361 h 2918813"/>
                <a:gd name="connsiteX0" fmla="*/ 0 w 4226234"/>
                <a:gd name="connsiteY0" fmla="*/ 1172637 h 2918813"/>
                <a:gd name="connsiteX1" fmla="*/ 1755538 w 4226234"/>
                <a:gd name="connsiteY1" fmla="*/ 2918813 h 2918813"/>
                <a:gd name="connsiteX2" fmla="*/ 4226234 w 4226234"/>
                <a:gd name="connsiteY2" fmla="*/ 2918813 h 2918813"/>
                <a:gd name="connsiteX3" fmla="*/ 1307421 w 4226234"/>
                <a:gd name="connsiteY3" fmla="*/ 0 h 2918813"/>
                <a:gd name="connsiteX4" fmla="*/ 1489090 w 4226234"/>
                <a:gd name="connsiteY4" fmla="*/ 363338 h 2918813"/>
                <a:gd name="connsiteX5" fmla="*/ 1525424 w 4226234"/>
                <a:gd name="connsiteY5" fmla="*/ 763009 h 2918813"/>
                <a:gd name="connsiteX6" fmla="*/ 1428534 w 4226234"/>
                <a:gd name="connsiteY6" fmla="*/ 981012 h 2918813"/>
                <a:gd name="connsiteX7" fmla="*/ 1198420 w 4226234"/>
                <a:gd name="connsiteY7" fmla="*/ 1283793 h 2918813"/>
                <a:gd name="connsiteX8" fmla="*/ 871416 w 4226234"/>
                <a:gd name="connsiteY8" fmla="*/ 1441240 h 2918813"/>
                <a:gd name="connsiteX9" fmla="*/ 435411 w 4226234"/>
                <a:gd name="connsiteY9" fmla="*/ 1429128 h 2918813"/>
                <a:gd name="connsiteX10" fmla="*/ 132629 w 4226234"/>
                <a:gd name="connsiteY10" fmla="*/ 1247460 h 2918813"/>
                <a:gd name="connsiteX11" fmla="*/ 0 w 4226234"/>
                <a:gd name="connsiteY11" fmla="*/ 1172637 h 2918813"/>
                <a:gd name="connsiteX0" fmla="*/ 0 w 4226234"/>
                <a:gd name="connsiteY0" fmla="*/ 1198772 h 2918813"/>
                <a:gd name="connsiteX1" fmla="*/ 1755538 w 4226234"/>
                <a:gd name="connsiteY1" fmla="*/ 2918813 h 2918813"/>
                <a:gd name="connsiteX2" fmla="*/ 4226234 w 4226234"/>
                <a:gd name="connsiteY2" fmla="*/ 2918813 h 2918813"/>
                <a:gd name="connsiteX3" fmla="*/ 1307421 w 4226234"/>
                <a:gd name="connsiteY3" fmla="*/ 0 h 2918813"/>
                <a:gd name="connsiteX4" fmla="*/ 1489090 w 4226234"/>
                <a:gd name="connsiteY4" fmla="*/ 363338 h 2918813"/>
                <a:gd name="connsiteX5" fmla="*/ 1525424 w 4226234"/>
                <a:gd name="connsiteY5" fmla="*/ 763009 h 2918813"/>
                <a:gd name="connsiteX6" fmla="*/ 1428534 w 4226234"/>
                <a:gd name="connsiteY6" fmla="*/ 981012 h 2918813"/>
                <a:gd name="connsiteX7" fmla="*/ 1198420 w 4226234"/>
                <a:gd name="connsiteY7" fmla="*/ 1283793 h 2918813"/>
                <a:gd name="connsiteX8" fmla="*/ 871416 w 4226234"/>
                <a:gd name="connsiteY8" fmla="*/ 1441240 h 2918813"/>
                <a:gd name="connsiteX9" fmla="*/ 435411 w 4226234"/>
                <a:gd name="connsiteY9" fmla="*/ 1429128 h 2918813"/>
                <a:gd name="connsiteX10" fmla="*/ 132629 w 4226234"/>
                <a:gd name="connsiteY10" fmla="*/ 1247460 h 2918813"/>
                <a:gd name="connsiteX11" fmla="*/ 0 w 4226234"/>
                <a:gd name="connsiteY11" fmla="*/ 1198772 h 2918813"/>
                <a:gd name="connsiteX0" fmla="*/ 0 w 4213166"/>
                <a:gd name="connsiteY0" fmla="*/ 1205307 h 2918813"/>
                <a:gd name="connsiteX1" fmla="*/ 1742470 w 4213166"/>
                <a:gd name="connsiteY1" fmla="*/ 2918813 h 2918813"/>
                <a:gd name="connsiteX2" fmla="*/ 4213166 w 4213166"/>
                <a:gd name="connsiteY2" fmla="*/ 2918813 h 2918813"/>
                <a:gd name="connsiteX3" fmla="*/ 1294353 w 4213166"/>
                <a:gd name="connsiteY3" fmla="*/ 0 h 2918813"/>
                <a:gd name="connsiteX4" fmla="*/ 1476022 w 4213166"/>
                <a:gd name="connsiteY4" fmla="*/ 363338 h 2918813"/>
                <a:gd name="connsiteX5" fmla="*/ 1512356 w 4213166"/>
                <a:gd name="connsiteY5" fmla="*/ 763009 h 2918813"/>
                <a:gd name="connsiteX6" fmla="*/ 1415466 w 4213166"/>
                <a:gd name="connsiteY6" fmla="*/ 981012 h 2918813"/>
                <a:gd name="connsiteX7" fmla="*/ 1185352 w 4213166"/>
                <a:gd name="connsiteY7" fmla="*/ 1283793 h 2918813"/>
                <a:gd name="connsiteX8" fmla="*/ 858348 w 4213166"/>
                <a:gd name="connsiteY8" fmla="*/ 1441240 h 2918813"/>
                <a:gd name="connsiteX9" fmla="*/ 422343 w 4213166"/>
                <a:gd name="connsiteY9" fmla="*/ 1429128 h 2918813"/>
                <a:gd name="connsiteX10" fmla="*/ 119561 w 4213166"/>
                <a:gd name="connsiteY10" fmla="*/ 1247460 h 2918813"/>
                <a:gd name="connsiteX11" fmla="*/ 0 w 4213166"/>
                <a:gd name="connsiteY11" fmla="*/ 1205307 h 2918813"/>
                <a:gd name="connsiteX0" fmla="*/ 0 w 4141293"/>
                <a:gd name="connsiteY0" fmla="*/ 1277180 h 2918813"/>
                <a:gd name="connsiteX1" fmla="*/ 1670597 w 4141293"/>
                <a:gd name="connsiteY1" fmla="*/ 2918813 h 2918813"/>
                <a:gd name="connsiteX2" fmla="*/ 4141293 w 4141293"/>
                <a:gd name="connsiteY2" fmla="*/ 2918813 h 2918813"/>
                <a:gd name="connsiteX3" fmla="*/ 1222480 w 4141293"/>
                <a:gd name="connsiteY3" fmla="*/ 0 h 2918813"/>
                <a:gd name="connsiteX4" fmla="*/ 1404149 w 4141293"/>
                <a:gd name="connsiteY4" fmla="*/ 363338 h 2918813"/>
                <a:gd name="connsiteX5" fmla="*/ 1440483 w 4141293"/>
                <a:gd name="connsiteY5" fmla="*/ 763009 h 2918813"/>
                <a:gd name="connsiteX6" fmla="*/ 1343593 w 4141293"/>
                <a:gd name="connsiteY6" fmla="*/ 981012 h 2918813"/>
                <a:gd name="connsiteX7" fmla="*/ 1113479 w 4141293"/>
                <a:gd name="connsiteY7" fmla="*/ 1283793 h 2918813"/>
                <a:gd name="connsiteX8" fmla="*/ 786475 w 4141293"/>
                <a:gd name="connsiteY8" fmla="*/ 1441240 h 2918813"/>
                <a:gd name="connsiteX9" fmla="*/ 350470 w 4141293"/>
                <a:gd name="connsiteY9" fmla="*/ 1429128 h 2918813"/>
                <a:gd name="connsiteX10" fmla="*/ 47688 w 4141293"/>
                <a:gd name="connsiteY10" fmla="*/ 1247460 h 2918813"/>
                <a:gd name="connsiteX11" fmla="*/ 0 w 4141293"/>
                <a:gd name="connsiteY11" fmla="*/ 1277180 h 2918813"/>
                <a:gd name="connsiteX0" fmla="*/ 0 w 4173962"/>
                <a:gd name="connsiteY0" fmla="*/ 1244510 h 2918813"/>
                <a:gd name="connsiteX1" fmla="*/ 1703266 w 4173962"/>
                <a:gd name="connsiteY1" fmla="*/ 2918813 h 2918813"/>
                <a:gd name="connsiteX2" fmla="*/ 4173962 w 4173962"/>
                <a:gd name="connsiteY2" fmla="*/ 2918813 h 2918813"/>
                <a:gd name="connsiteX3" fmla="*/ 1255149 w 4173962"/>
                <a:gd name="connsiteY3" fmla="*/ 0 h 2918813"/>
                <a:gd name="connsiteX4" fmla="*/ 1436818 w 4173962"/>
                <a:gd name="connsiteY4" fmla="*/ 363338 h 2918813"/>
                <a:gd name="connsiteX5" fmla="*/ 1473152 w 4173962"/>
                <a:gd name="connsiteY5" fmla="*/ 763009 h 2918813"/>
                <a:gd name="connsiteX6" fmla="*/ 1376262 w 4173962"/>
                <a:gd name="connsiteY6" fmla="*/ 981012 h 2918813"/>
                <a:gd name="connsiteX7" fmla="*/ 1146148 w 4173962"/>
                <a:gd name="connsiteY7" fmla="*/ 1283793 h 2918813"/>
                <a:gd name="connsiteX8" fmla="*/ 819144 w 4173962"/>
                <a:gd name="connsiteY8" fmla="*/ 1441240 h 2918813"/>
                <a:gd name="connsiteX9" fmla="*/ 383139 w 4173962"/>
                <a:gd name="connsiteY9" fmla="*/ 1429128 h 2918813"/>
                <a:gd name="connsiteX10" fmla="*/ 80357 w 4173962"/>
                <a:gd name="connsiteY10" fmla="*/ 1247460 h 2918813"/>
                <a:gd name="connsiteX11" fmla="*/ 0 w 4173962"/>
                <a:gd name="connsiteY11" fmla="*/ 1244510 h 291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73962" h="2918813">
                  <a:moveTo>
                    <a:pt x="0" y="1244510"/>
                  </a:moveTo>
                  <a:lnTo>
                    <a:pt x="1703266" y="2918813"/>
                  </a:lnTo>
                  <a:lnTo>
                    <a:pt x="4173962" y="2918813"/>
                  </a:lnTo>
                  <a:lnTo>
                    <a:pt x="1255149" y="0"/>
                  </a:lnTo>
                  <a:lnTo>
                    <a:pt x="1436818" y="363338"/>
                  </a:lnTo>
                  <a:lnTo>
                    <a:pt x="1473152" y="763009"/>
                  </a:lnTo>
                  <a:lnTo>
                    <a:pt x="1376262" y="981012"/>
                  </a:lnTo>
                  <a:lnTo>
                    <a:pt x="1146148" y="1283793"/>
                  </a:lnTo>
                  <a:lnTo>
                    <a:pt x="819144" y="1441240"/>
                  </a:lnTo>
                  <a:lnTo>
                    <a:pt x="383139" y="1429128"/>
                  </a:lnTo>
                  <a:lnTo>
                    <a:pt x="80357" y="1247460"/>
                  </a:lnTo>
                  <a:lnTo>
                    <a:pt x="0" y="124451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52000">
                  <a:schemeClr val="accent5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842A2"/>
                </a:solidFill>
              </a:endParaRPr>
            </a:p>
          </p:txBody>
        </p:sp>
        <p:sp>
          <p:nvSpPr>
            <p:cNvPr id="14" name="Freeform: Shape 18"/>
            <p:cNvSpPr/>
            <p:nvPr/>
          </p:nvSpPr>
          <p:spPr>
            <a:xfrm>
              <a:off x="9068890" y="3558586"/>
              <a:ext cx="3042328" cy="2127471"/>
            </a:xfrm>
            <a:custGeom>
              <a:avLst/>
              <a:gdLst>
                <a:gd name="connsiteX0" fmla="*/ 0 w 3815046"/>
                <a:gd name="connsiteY0" fmla="*/ 1041568 h 2918813"/>
                <a:gd name="connsiteX1" fmla="*/ 1877245 w 3815046"/>
                <a:gd name="connsiteY1" fmla="*/ 2918813 h 2918813"/>
                <a:gd name="connsiteX2" fmla="*/ 3815046 w 3815046"/>
                <a:gd name="connsiteY2" fmla="*/ 2918813 h 2918813"/>
                <a:gd name="connsiteX3" fmla="*/ 1429128 w 3815046"/>
                <a:gd name="connsiteY3" fmla="*/ 0 h 2918813"/>
                <a:gd name="connsiteX4" fmla="*/ 1610797 w 3815046"/>
                <a:gd name="connsiteY4" fmla="*/ 363338 h 2918813"/>
                <a:gd name="connsiteX5" fmla="*/ 1647131 w 3815046"/>
                <a:gd name="connsiteY5" fmla="*/ 763009 h 2918813"/>
                <a:gd name="connsiteX6" fmla="*/ 1550241 w 3815046"/>
                <a:gd name="connsiteY6" fmla="*/ 981012 h 2918813"/>
                <a:gd name="connsiteX7" fmla="*/ 1320127 w 3815046"/>
                <a:gd name="connsiteY7" fmla="*/ 1283793 h 2918813"/>
                <a:gd name="connsiteX8" fmla="*/ 993123 w 3815046"/>
                <a:gd name="connsiteY8" fmla="*/ 1441240 h 2918813"/>
                <a:gd name="connsiteX9" fmla="*/ 557118 w 3815046"/>
                <a:gd name="connsiteY9" fmla="*/ 1429128 h 2918813"/>
                <a:gd name="connsiteX10" fmla="*/ 254336 w 3815046"/>
                <a:gd name="connsiteY10" fmla="*/ 1247460 h 2918813"/>
                <a:gd name="connsiteX11" fmla="*/ 0 w 3815046"/>
                <a:gd name="connsiteY11" fmla="*/ 1041568 h 2918813"/>
                <a:gd name="connsiteX0" fmla="*/ 0 w 4347941"/>
                <a:gd name="connsiteY0" fmla="*/ 1041568 h 2918813"/>
                <a:gd name="connsiteX1" fmla="*/ 1877245 w 4347941"/>
                <a:gd name="connsiteY1" fmla="*/ 2918813 h 2918813"/>
                <a:gd name="connsiteX2" fmla="*/ 4347941 w 4347941"/>
                <a:gd name="connsiteY2" fmla="*/ 2918813 h 2918813"/>
                <a:gd name="connsiteX3" fmla="*/ 1429128 w 4347941"/>
                <a:gd name="connsiteY3" fmla="*/ 0 h 2918813"/>
                <a:gd name="connsiteX4" fmla="*/ 1610797 w 4347941"/>
                <a:gd name="connsiteY4" fmla="*/ 363338 h 2918813"/>
                <a:gd name="connsiteX5" fmla="*/ 1647131 w 4347941"/>
                <a:gd name="connsiteY5" fmla="*/ 763009 h 2918813"/>
                <a:gd name="connsiteX6" fmla="*/ 1550241 w 4347941"/>
                <a:gd name="connsiteY6" fmla="*/ 981012 h 2918813"/>
                <a:gd name="connsiteX7" fmla="*/ 1320127 w 4347941"/>
                <a:gd name="connsiteY7" fmla="*/ 1283793 h 2918813"/>
                <a:gd name="connsiteX8" fmla="*/ 993123 w 4347941"/>
                <a:gd name="connsiteY8" fmla="*/ 1441240 h 2918813"/>
                <a:gd name="connsiteX9" fmla="*/ 557118 w 4347941"/>
                <a:gd name="connsiteY9" fmla="*/ 1429128 h 2918813"/>
                <a:gd name="connsiteX10" fmla="*/ 254336 w 4347941"/>
                <a:gd name="connsiteY10" fmla="*/ 1247460 h 2918813"/>
                <a:gd name="connsiteX11" fmla="*/ 0 w 4347941"/>
                <a:gd name="connsiteY11" fmla="*/ 1041568 h 2918813"/>
                <a:gd name="connsiteX0" fmla="*/ 0 w 4216872"/>
                <a:gd name="connsiteY0" fmla="*/ 1181999 h 2918813"/>
                <a:gd name="connsiteX1" fmla="*/ 1746176 w 4216872"/>
                <a:gd name="connsiteY1" fmla="*/ 2918813 h 2918813"/>
                <a:gd name="connsiteX2" fmla="*/ 4216872 w 4216872"/>
                <a:gd name="connsiteY2" fmla="*/ 2918813 h 2918813"/>
                <a:gd name="connsiteX3" fmla="*/ 1298059 w 4216872"/>
                <a:gd name="connsiteY3" fmla="*/ 0 h 2918813"/>
                <a:gd name="connsiteX4" fmla="*/ 1479728 w 4216872"/>
                <a:gd name="connsiteY4" fmla="*/ 363338 h 2918813"/>
                <a:gd name="connsiteX5" fmla="*/ 1516062 w 4216872"/>
                <a:gd name="connsiteY5" fmla="*/ 763009 h 2918813"/>
                <a:gd name="connsiteX6" fmla="*/ 1419172 w 4216872"/>
                <a:gd name="connsiteY6" fmla="*/ 981012 h 2918813"/>
                <a:gd name="connsiteX7" fmla="*/ 1189058 w 4216872"/>
                <a:gd name="connsiteY7" fmla="*/ 1283793 h 2918813"/>
                <a:gd name="connsiteX8" fmla="*/ 862054 w 4216872"/>
                <a:gd name="connsiteY8" fmla="*/ 1441240 h 2918813"/>
                <a:gd name="connsiteX9" fmla="*/ 426049 w 4216872"/>
                <a:gd name="connsiteY9" fmla="*/ 1429128 h 2918813"/>
                <a:gd name="connsiteX10" fmla="*/ 123267 w 4216872"/>
                <a:gd name="connsiteY10" fmla="*/ 1247460 h 2918813"/>
                <a:gd name="connsiteX11" fmla="*/ 0 w 4216872"/>
                <a:gd name="connsiteY11" fmla="*/ 1181999 h 2918813"/>
                <a:gd name="connsiteX0" fmla="*/ 0 w 4235595"/>
                <a:gd name="connsiteY0" fmla="*/ 1191361 h 2918813"/>
                <a:gd name="connsiteX1" fmla="*/ 1764899 w 4235595"/>
                <a:gd name="connsiteY1" fmla="*/ 2918813 h 2918813"/>
                <a:gd name="connsiteX2" fmla="*/ 4235595 w 4235595"/>
                <a:gd name="connsiteY2" fmla="*/ 2918813 h 2918813"/>
                <a:gd name="connsiteX3" fmla="*/ 1316782 w 4235595"/>
                <a:gd name="connsiteY3" fmla="*/ 0 h 2918813"/>
                <a:gd name="connsiteX4" fmla="*/ 1498451 w 4235595"/>
                <a:gd name="connsiteY4" fmla="*/ 363338 h 2918813"/>
                <a:gd name="connsiteX5" fmla="*/ 1534785 w 4235595"/>
                <a:gd name="connsiteY5" fmla="*/ 763009 h 2918813"/>
                <a:gd name="connsiteX6" fmla="*/ 1437895 w 4235595"/>
                <a:gd name="connsiteY6" fmla="*/ 981012 h 2918813"/>
                <a:gd name="connsiteX7" fmla="*/ 1207781 w 4235595"/>
                <a:gd name="connsiteY7" fmla="*/ 1283793 h 2918813"/>
                <a:gd name="connsiteX8" fmla="*/ 880777 w 4235595"/>
                <a:gd name="connsiteY8" fmla="*/ 1441240 h 2918813"/>
                <a:gd name="connsiteX9" fmla="*/ 444772 w 4235595"/>
                <a:gd name="connsiteY9" fmla="*/ 1429128 h 2918813"/>
                <a:gd name="connsiteX10" fmla="*/ 141990 w 4235595"/>
                <a:gd name="connsiteY10" fmla="*/ 1247460 h 2918813"/>
                <a:gd name="connsiteX11" fmla="*/ 0 w 4235595"/>
                <a:gd name="connsiteY11" fmla="*/ 1191361 h 2918813"/>
                <a:gd name="connsiteX0" fmla="*/ 0 w 4226234"/>
                <a:gd name="connsiteY0" fmla="*/ 1172637 h 2918813"/>
                <a:gd name="connsiteX1" fmla="*/ 1755538 w 4226234"/>
                <a:gd name="connsiteY1" fmla="*/ 2918813 h 2918813"/>
                <a:gd name="connsiteX2" fmla="*/ 4226234 w 4226234"/>
                <a:gd name="connsiteY2" fmla="*/ 2918813 h 2918813"/>
                <a:gd name="connsiteX3" fmla="*/ 1307421 w 4226234"/>
                <a:gd name="connsiteY3" fmla="*/ 0 h 2918813"/>
                <a:gd name="connsiteX4" fmla="*/ 1489090 w 4226234"/>
                <a:gd name="connsiteY4" fmla="*/ 363338 h 2918813"/>
                <a:gd name="connsiteX5" fmla="*/ 1525424 w 4226234"/>
                <a:gd name="connsiteY5" fmla="*/ 763009 h 2918813"/>
                <a:gd name="connsiteX6" fmla="*/ 1428534 w 4226234"/>
                <a:gd name="connsiteY6" fmla="*/ 981012 h 2918813"/>
                <a:gd name="connsiteX7" fmla="*/ 1198420 w 4226234"/>
                <a:gd name="connsiteY7" fmla="*/ 1283793 h 2918813"/>
                <a:gd name="connsiteX8" fmla="*/ 871416 w 4226234"/>
                <a:gd name="connsiteY8" fmla="*/ 1441240 h 2918813"/>
                <a:gd name="connsiteX9" fmla="*/ 435411 w 4226234"/>
                <a:gd name="connsiteY9" fmla="*/ 1429128 h 2918813"/>
                <a:gd name="connsiteX10" fmla="*/ 132629 w 4226234"/>
                <a:gd name="connsiteY10" fmla="*/ 1247460 h 2918813"/>
                <a:gd name="connsiteX11" fmla="*/ 0 w 4226234"/>
                <a:gd name="connsiteY11" fmla="*/ 1172637 h 2918813"/>
                <a:gd name="connsiteX0" fmla="*/ 0 w 4226234"/>
                <a:gd name="connsiteY0" fmla="*/ 1198772 h 2918813"/>
                <a:gd name="connsiteX1" fmla="*/ 1755538 w 4226234"/>
                <a:gd name="connsiteY1" fmla="*/ 2918813 h 2918813"/>
                <a:gd name="connsiteX2" fmla="*/ 4226234 w 4226234"/>
                <a:gd name="connsiteY2" fmla="*/ 2918813 h 2918813"/>
                <a:gd name="connsiteX3" fmla="*/ 1307421 w 4226234"/>
                <a:gd name="connsiteY3" fmla="*/ 0 h 2918813"/>
                <a:gd name="connsiteX4" fmla="*/ 1489090 w 4226234"/>
                <a:gd name="connsiteY4" fmla="*/ 363338 h 2918813"/>
                <a:gd name="connsiteX5" fmla="*/ 1525424 w 4226234"/>
                <a:gd name="connsiteY5" fmla="*/ 763009 h 2918813"/>
                <a:gd name="connsiteX6" fmla="*/ 1428534 w 4226234"/>
                <a:gd name="connsiteY6" fmla="*/ 981012 h 2918813"/>
                <a:gd name="connsiteX7" fmla="*/ 1198420 w 4226234"/>
                <a:gd name="connsiteY7" fmla="*/ 1283793 h 2918813"/>
                <a:gd name="connsiteX8" fmla="*/ 871416 w 4226234"/>
                <a:gd name="connsiteY8" fmla="*/ 1441240 h 2918813"/>
                <a:gd name="connsiteX9" fmla="*/ 435411 w 4226234"/>
                <a:gd name="connsiteY9" fmla="*/ 1429128 h 2918813"/>
                <a:gd name="connsiteX10" fmla="*/ 132629 w 4226234"/>
                <a:gd name="connsiteY10" fmla="*/ 1247460 h 2918813"/>
                <a:gd name="connsiteX11" fmla="*/ 0 w 4226234"/>
                <a:gd name="connsiteY11" fmla="*/ 1198772 h 2918813"/>
                <a:gd name="connsiteX0" fmla="*/ 0 w 4213166"/>
                <a:gd name="connsiteY0" fmla="*/ 1205307 h 2918813"/>
                <a:gd name="connsiteX1" fmla="*/ 1742470 w 4213166"/>
                <a:gd name="connsiteY1" fmla="*/ 2918813 h 2918813"/>
                <a:gd name="connsiteX2" fmla="*/ 4213166 w 4213166"/>
                <a:gd name="connsiteY2" fmla="*/ 2918813 h 2918813"/>
                <a:gd name="connsiteX3" fmla="*/ 1294353 w 4213166"/>
                <a:gd name="connsiteY3" fmla="*/ 0 h 2918813"/>
                <a:gd name="connsiteX4" fmla="*/ 1476022 w 4213166"/>
                <a:gd name="connsiteY4" fmla="*/ 363338 h 2918813"/>
                <a:gd name="connsiteX5" fmla="*/ 1512356 w 4213166"/>
                <a:gd name="connsiteY5" fmla="*/ 763009 h 2918813"/>
                <a:gd name="connsiteX6" fmla="*/ 1415466 w 4213166"/>
                <a:gd name="connsiteY6" fmla="*/ 981012 h 2918813"/>
                <a:gd name="connsiteX7" fmla="*/ 1185352 w 4213166"/>
                <a:gd name="connsiteY7" fmla="*/ 1283793 h 2918813"/>
                <a:gd name="connsiteX8" fmla="*/ 858348 w 4213166"/>
                <a:gd name="connsiteY8" fmla="*/ 1441240 h 2918813"/>
                <a:gd name="connsiteX9" fmla="*/ 422343 w 4213166"/>
                <a:gd name="connsiteY9" fmla="*/ 1429128 h 2918813"/>
                <a:gd name="connsiteX10" fmla="*/ 119561 w 4213166"/>
                <a:gd name="connsiteY10" fmla="*/ 1247460 h 2918813"/>
                <a:gd name="connsiteX11" fmla="*/ 0 w 4213166"/>
                <a:gd name="connsiteY11" fmla="*/ 1205307 h 2918813"/>
                <a:gd name="connsiteX0" fmla="*/ 0 w 4141293"/>
                <a:gd name="connsiteY0" fmla="*/ 1277180 h 2918813"/>
                <a:gd name="connsiteX1" fmla="*/ 1670597 w 4141293"/>
                <a:gd name="connsiteY1" fmla="*/ 2918813 h 2918813"/>
                <a:gd name="connsiteX2" fmla="*/ 4141293 w 4141293"/>
                <a:gd name="connsiteY2" fmla="*/ 2918813 h 2918813"/>
                <a:gd name="connsiteX3" fmla="*/ 1222480 w 4141293"/>
                <a:gd name="connsiteY3" fmla="*/ 0 h 2918813"/>
                <a:gd name="connsiteX4" fmla="*/ 1404149 w 4141293"/>
                <a:gd name="connsiteY4" fmla="*/ 363338 h 2918813"/>
                <a:gd name="connsiteX5" fmla="*/ 1440483 w 4141293"/>
                <a:gd name="connsiteY5" fmla="*/ 763009 h 2918813"/>
                <a:gd name="connsiteX6" fmla="*/ 1343593 w 4141293"/>
                <a:gd name="connsiteY6" fmla="*/ 981012 h 2918813"/>
                <a:gd name="connsiteX7" fmla="*/ 1113479 w 4141293"/>
                <a:gd name="connsiteY7" fmla="*/ 1283793 h 2918813"/>
                <a:gd name="connsiteX8" fmla="*/ 786475 w 4141293"/>
                <a:gd name="connsiteY8" fmla="*/ 1441240 h 2918813"/>
                <a:gd name="connsiteX9" fmla="*/ 350470 w 4141293"/>
                <a:gd name="connsiteY9" fmla="*/ 1429128 h 2918813"/>
                <a:gd name="connsiteX10" fmla="*/ 47688 w 4141293"/>
                <a:gd name="connsiteY10" fmla="*/ 1247460 h 2918813"/>
                <a:gd name="connsiteX11" fmla="*/ 0 w 4141293"/>
                <a:gd name="connsiteY11" fmla="*/ 1277180 h 2918813"/>
                <a:gd name="connsiteX0" fmla="*/ 0 w 4173962"/>
                <a:gd name="connsiteY0" fmla="*/ 1244510 h 2918813"/>
                <a:gd name="connsiteX1" fmla="*/ 1703266 w 4173962"/>
                <a:gd name="connsiteY1" fmla="*/ 2918813 h 2918813"/>
                <a:gd name="connsiteX2" fmla="*/ 4173962 w 4173962"/>
                <a:gd name="connsiteY2" fmla="*/ 2918813 h 2918813"/>
                <a:gd name="connsiteX3" fmla="*/ 1255149 w 4173962"/>
                <a:gd name="connsiteY3" fmla="*/ 0 h 2918813"/>
                <a:gd name="connsiteX4" fmla="*/ 1436818 w 4173962"/>
                <a:gd name="connsiteY4" fmla="*/ 363338 h 2918813"/>
                <a:gd name="connsiteX5" fmla="*/ 1473152 w 4173962"/>
                <a:gd name="connsiteY5" fmla="*/ 763009 h 2918813"/>
                <a:gd name="connsiteX6" fmla="*/ 1376262 w 4173962"/>
                <a:gd name="connsiteY6" fmla="*/ 981012 h 2918813"/>
                <a:gd name="connsiteX7" fmla="*/ 1146148 w 4173962"/>
                <a:gd name="connsiteY7" fmla="*/ 1283793 h 2918813"/>
                <a:gd name="connsiteX8" fmla="*/ 819144 w 4173962"/>
                <a:gd name="connsiteY8" fmla="*/ 1441240 h 2918813"/>
                <a:gd name="connsiteX9" fmla="*/ 383139 w 4173962"/>
                <a:gd name="connsiteY9" fmla="*/ 1429128 h 2918813"/>
                <a:gd name="connsiteX10" fmla="*/ 80357 w 4173962"/>
                <a:gd name="connsiteY10" fmla="*/ 1247460 h 2918813"/>
                <a:gd name="connsiteX11" fmla="*/ 0 w 4173962"/>
                <a:gd name="connsiteY11" fmla="*/ 1244510 h 291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73962" h="2918813">
                  <a:moveTo>
                    <a:pt x="0" y="1244510"/>
                  </a:moveTo>
                  <a:lnTo>
                    <a:pt x="1703266" y="2918813"/>
                  </a:lnTo>
                  <a:lnTo>
                    <a:pt x="4173962" y="2918813"/>
                  </a:lnTo>
                  <a:lnTo>
                    <a:pt x="1255149" y="0"/>
                  </a:lnTo>
                  <a:lnTo>
                    <a:pt x="1436818" y="363338"/>
                  </a:lnTo>
                  <a:lnTo>
                    <a:pt x="1473152" y="763009"/>
                  </a:lnTo>
                  <a:lnTo>
                    <a:pt x="1376262" y="981012"/>
                  </a:lnTo>
                  <a:lnTo>
                    <a:pt x="1146148" y="1283793"/>
                  </a:lnTo>
                  <a:lnTo>
                    <a:pt x="819144" y="1441240"/>
                  </a:lnTo>
                  <a:lnTo>
                    <a:pt x="383139" y="1429128"/>
                  </a:lnTo>
                  <a:lnTo>
                    <a:pt x="80357" y="1247460"/>
                  </a:lnTo>
                  <a:lnTo>
                    <a:pt x="0" y="124451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52000">
                  <a:schemeClr val="accent5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842A2"/>
                </a:solidFill>
              </a:endParaRPr>
            </a:p>
          </p:txBody>
        </p:sp>
        <p:sp>
          <p:nvSpPr>
            <p:cNvPr id="15" name="Circle: Hollow 9"/>
            <p:cNvSpPr/>
            <p:nvPr/>
          </p:nvSpPr>
          <p:spPr>
            <a:xfrm>
              <a:off x="5024195" y="3386564"/>
              <a:ext cx="1284973" cy="1284972"/>
            </a:xfrm>
            <a:prstGeom prst="donut">
              <a:avLst>
                <a:gd name="adj" fmla="val 516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842A2"/>
                </a:solidFill>
              </a:endParaRPr>
            </a:p>
          </p:txBody>
        </p:sp>
        <p:sp>
          <p:nvSpPr>
            <p:cNvPr id="16" name="Block Arc 10"/>
            <p:cNvSpPr/>
            <p:nvPr/>
          </p:nvSpPr>
          <p:spPr>
            <a:xfrm>
              <a:off x="5024195" y="3386564"/>
              <a:ext cx="1284973" cy="1284972"/>
            </a:xfrm>
            <a:prstGeom prst="blockArc">
              <a:avLst>
                <a:gd name="adj1" fmla="val 10800000"/>
                <a:gd name="adj2" fmla="val 8095515"/>
                <a:gd name="adj3" fmla="val 5055"/>
              </a:avLst>
            </a:prstGeom>
            <a:solidFill>
              <a:srgbClr val="2842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842A2"/>
                </a:solidFill>
              </a:endParaRPr>
            </a:p>
          </p:txBody>
        </p:sp>
        <p:sp>
          <p:nvSpPr>
            <p:cNvPr id="17" name="Circle: Hollow 11"/>
            <p:cNvSpPr/>
            <p:nvPr/>
          </p:nvSpPr>
          <p:spPr>
            <a:xfrm>
              <a:off x="6957458" y="3386564"/>
              <a:ext cx="1284973" cy="1284972"/>
            </a:xfrm>
            <a:prstGeom prst="donut">
              <a:avLst>
                <a:gd name="adj" fmla="val 516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842A2"/>
                </a:solidFill>
              </a:endParaRPr>
            </a:p>
          </p:txBody>
        </p:sp>
        <p:sp>
          <p:nvSpPr>
            <p:cNvPr id="18" name="Block Arc 12"/>
            <p:cNvSpPr/>
            <p:nvPr/>
          </p:nvSpPr>
          <p:spPr>
            <a:xfrm>
              <a:off x="6957458" y="3386564"/>
              <a:ext cx="1284973" cy="1284972"/>
            </a:xfrm>
            <a:prstGeom prst="blockArc">
              <a:avLst>
                <a:gd name="adj1" fmla="val 10800000"/>
                <a:gd name="adj2" fmla="val 3257803"/>
                <a:gd name="adj3" fmla="val 4716"/>
              </a:avLst>
            </a:prstGeom>
            <a:solidFill>
              <a:srgbClr val="FFC1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842A2"/>
                </a:solidFill>
              </a:endParaRPr>
            </a:p>
          </p:txBody>
        </p:sp>
        <p:sp>
          <p:nvSpPr>
            <p:cNvPr id="19" name="Circle: Hollow 13"/>
            <p:cNvSpPr/>
            <p:nvPr/>
          </p:nvSpPr>
          <p:spPr>
            <a:xfrm>
              <a:off x="8890721" y="3386564"/>
              <a:ext cx="1284973" cy="1284972"/>
            </a:xfrm>
            <a:prstGeom prst="donut">
              <a:avLst>
                <a:gd name="adj" fmla="val 516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842A2"/>
                </a:solidFill>
              </a:endParaRPr>
            </a:p>
          </p:txBody>
        </p:sp>
        <p:sp>
          <p:nvSpPr>
            <p:cNvPr id="20" name="Block Arc 14"/>
            <p:cNvSpPr/>
            <p:nvPr/>
          </p:nvSpPr>
          <p:spPr>
            <a:xfrm>
              <a:off x="8890721" y="3386564"/>
              <a:ext cx="1284973" cy="1284972"/>
            </a:xfrm>
            <a:prstGeom prst="blockArc">
              <a:avLst>
                <a:gd name="adj1" fmla="val 10800000"/>
                <a:gd name="adj2" fmla="val 344797"/>
                <a:gd name="adj3" fmla="val 516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842A2"/>
                </a:solidFill>
              </a:endParaRPr>
            </a:p>
          </p:txBody>
        </p:sp>
        <p:sp>
          <p:nvSpPr>
            <p:cNvPr id="21" name="TextBox 15"/>
            <p:cNvSpPr txBox="1"/>
            <p:nvPr/>
          </p:nvSpPr>
          <p:spPr>
            <a:xfrm>
              <a:off x="5257754" y="3739976"/>
              <a:ext cx="8178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842A2"/>
                  </a:solidFill>
                </a:rPr>
                <a:t>92</a:t>
              </a:r>
              <a:r>
                <a:rPr lang="en-US" altLang="zh-CN" sz="2800" baseline="30000" dirty="0">
                  <a:solidFill>
                    <a:srgbClr val="2842A2"/>
                  </a:solidFill>
                </a:rPr>
                <a:t>%</a:t>
              </a:r>
              <a:endParaRPr lang="zh-CN" altLang="en-US" sz="2800" baseline="30000" dirty="0">
                <a:solidFill>
                  <a:srgbClr val="2842A2"/>
                </a:solidFill>
              </a:endParaRPr>
            </a:p>
          </p:txBody>
        </p:sp>
        <p:sp>
          <p:nvSpPr>
            <p:cNvPr id="22" name="TextBox 16"/>
            <p:cNvSpPr txBox="1"/>
            <p:nvPr/>
          </p:nvSpPr>
          <p:spPr>
            <a:xfrm>
              <a:off x="7236864" y="3739976"/>
              <a:ext cx="8178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842A2"/>
                  </a:solidFill>
                </a:rPr>
                <a:t>68</a:t>
              </a:r>
              <a:r>
                <a:rPr lang="en-US" altLang="zh-CN" sz="2800" baseline="30000" dirty="0">
                  <a:solidFill>
                    <a:srgbClr val="2842A2"/>
                  </a:solidFill>
                </a:rPr>
                <a:t>%</a:t>
              </a:r>
              <a:endParaRPr lang="zh-CN" altLang="en-US" sz="2800" baseline="30000" dirty="0">
                <a:solidFill>
                  <a:srgbClr val="2842A2"/>
                </a:solidFill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>
              <a:off x="9124280" y="3739976"/>
              <a:ext cx="8178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842A2"/>
                  </a:solidFill>
                </a:rPr>
                <a:t>52</a:t>
              </a:r>
              <a:r>
                <a:rPr lang="en-US" altLang="zh-CN" sz="2800" baseline="30000" dirty="0">
                  <a:solidFill>
                    <a:srgbClr val="2842A2"/>
                  </a:solidFill>
                </a:rPr>
                <a:t>%</a:t>
              </a:r>
              <a:endParaRPr lang="zh-CN" altLang="en-US" sz="2800" baseline="30000" dirty="0">
                <a:solidFill>
                  <a:srgbClr val="2842A2"/>
                </a:solidFill>
              </a:endParaRPr>
            </a:p>
          </p:txBody>
        </p:sp>
        <p:sp>
          <p:nvSpPr>
            <p:cNvPr id="24" name="TextBox 21"/>
            <p:cNvSpPr txBox="1"/>
            <p:nvPr/>
          </p:nvSpPr>
          <p:spPr>
            <a:xfrm>
              <a:off x="4887460" y="3005875"/>
              <a:ext cx="15584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rgbClr val="2842A2"/>
                  </a:solidFill>
                  <a:ea typeface="方正清刻本悦宋简体" panose="02000000000000000000" pitchFamily="2" charset="-122"/>
                </a:rPr>
                <a:t>ITEM</a:t>
              </a:r>
              <a:r>
                <a:rPr lang="en-US" altLang="zh-CN" sz="1400" b="1" dirty="0">
                  <a:solidFill>
                    <a:srgbClr val="2842A2"/>
                  </a:solidFill>
                  <a:ea typeface="方正清刻本悦宋简体" panose="02000000000000000000" pitchFamily="2" charset="-122"/>
                  <a:cs typeface="Arial" panose="020B0604020202020204" pitchFamily="34" charset="0"/>
                </a:rPr>
                <a:t>’</a:t>
              </a:r>
              <a:r>
                <a:rPr lang="en-US" altLang="zh-CN" sz="1400" b="1" dirty="0">
                  <a:solidFill>
                    <a:srgbClr val="2842A2"/>
                  </a:solidFill>
                  <a:ea typeface="方正清刻本悦宋简体" panose="02000000000000000000" pitchFamily="2" charset="-122"/>
                </a:rPr>
                <a:t>S NAME</a:t>
              </a:r>
              <a:endParaRPr lang="zh-CN" altLang="en-US" sz="1400" b="1" dirty="0">
                <a:solidFill>
                  <a:srgbClr val="2842A2"/>
                </a:solidFill>
                <a:ea typeface="方正清刻本悦宋简体" panose="02000000000000000000" pitchFamily="2" charset="-122"/>
              </a:endParaRPr>
            </a:p>
          </p:txBody>
        </p:sp>
        <p:sp>
          <p:nvSpPr>
            <p:cNvPr id="25" name="TextBox 22"/>
            <p:cNvSpPr txBox="1"/>
            <p:nvPr/>
          </p:nvSpPr>
          <p:spPr>
            <a:xfrm>
              <a:off x="6784438" y="3005874"/>
              <a:ext cx="15584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rgbClr val="2842A2"/>
                  </a:solidFill>
                  <a:ea typeface="方正清刻本悦宋简体" panose="02000000000000000000" pitchFamily="2" charset="-122"/>
                </a:rPr>
                <a:t>ITEM</a:t>
              </a:r>
              <a:r>
                <a:rPr lang="en-US" altLang="zh-CN" sz="1400" b="1" dirty="0">
                  <a:solidFill>
                    <a:srgbClr val="2842A2"/>
                  </a:solidFill>
                  <a:ea typeface="方正清刻本悦宋简体" panose="02000000000000000000" pitchFamily="2" charset="-122"/>
                  <a:cs typeface="Arial" panose="020B0604020202020204" pitchFamily="34" charset="0"/>
                </a:rPr>
                <a:t>’</a:t>
              </a:r>
              <a:r>
                <a:rPr lang="en-US" altLang="zh-CN" sz="1400" b="1" dirty="0">
                  <a:solidFill>
                    <a:srgbClr val="2842A2"/>
                  </a:solidFill>
                  <a:ea typeface="方正清刻本悦宋简体" panose="02000000000000000000" pitchFamily="2" charset="-122"/>
                </a:rPr>
                <a:t>S NAME</a:t>
              </a:r>
              <a:endParaRPr lang="zh-CN" altLang="en-US" sz="1400" b="1" dirty="0">
                <a:solidFill>
                  <a:srgbClr val="2842A2"/>
                </a:solidFill>
                <a:ea typeface="方正清刻本悦宋简体" panose="02000000000000000000" pitchFamily="2" charset="-122"/>
              </a:endParaRPr>
            </a:p>
          </p:txBody>
        </p:sp>
        <p:sp>
          <p:nvSpPr>
            <p:cNvPr id="26" name="TextBox 23"/>
            <p:cNvSpPr txBox="1"/>
            <p:nvPr/>
          </p:nvSpPr>
          <p:spPr>
            <a:xfrm>
              <a:off x="8753986" y="3005874"/>
              <a:ext cx="15584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rgbClr val="2842A2"/>
                  </a:solidFill>
                  <a:ea typeface="方正清刻本悦宋简体" panose="02000000000000000000" pitchFamily="2" charset="-122"/>
                </a:rPr>
                <a:t>ITEM</a:t>
              </a:r>
              <a:r>
                <a:rPr lang="en-US" altLang="zh-CN" sz="1400" b="1" dirty="0">
                  <a:solidFill>
                    <a:srgbClr val="2842A2"/>
                  </a:solidFill>
                  <a:ea typeface="方正清刻本悦宋简体" panose="02000000000000000000" pitchFamily="2" charset="-122"/>
                  <a:cs typeface="Arial" panose="020B0604020202020204" pitchFamily="34" charset="0"/>
                </a:rPr>
                <a:t>’</a:t>
              </a:r>
              <a:r>
                <a:rPr lang="en-US" altLang="zh-CN" sz="1400" b="1" dirty="0">
                  <a:solidFill>
                    <a:srgbClr val="2842A2"/>
                  </a:solidFill>
                  <a:ea typeface="方正清刻本悦宋简体" panose="02000000000000000000" pitchFamily="2" charset="-122"/>
                </a:rPr>
                <a:t>S NAME</a:t>
              </a:r>
              <a:endParaRPr lang="zh-CN" altLang="en-US" sz="1400" b="1" dirty="0">
                <a:solidFill>
                  <a:srgbClr val="2842A2"/>
                </a:solidFill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32" name="图片 3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121" y="1492806"/>
            <a:ext cx="3630384" cy="4847836"/>
          </a:xfrm>
          <a:prstGeom prst="rect">
            <a:avLst/>
          </a:prstGeom>
        </p:spPr>
      </p:pic>
      <p:sp>
        <p:nvSpPr>
          <p:cNvPr id="31" name="TextBox 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1095271" y="600806"/>
            <a:ext cx="9736852" cy="59503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5"/>
                </a:solidFill>
                <a:latin typeface="造字工房尚雅体演示版常规体" pitchFamily="50" charset="-122"/>
                <a:ea typeface="造字工房尚雅体演示版常规体" pitchFamily="50" charset="-122"/>
                <a:cs typeface="+mn-ea"/>
              </a:defRPr>
            </a:lvl1pPr>
          </a:lstStyle>
          <a:p>
            <a:r>
              <a:rPr lang="en-US" dirty="0">
                <a:solidFill>
                  <a:schemeClr val="tx1"/>
                </a:solidFill>
                <a:latin typeface="+mn-lt"/>
              </a:rPr>
              <a:t>Price Table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Options Share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And Costumer.</a:t>
            </a:r>
          </a:p>
        </p:txBody>
      </p:sp>
      <p:sp>
        <p:nvSpPr>
          <p:cNvPr id="33" name="Rectangle 1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4365359" y="5055813"/>
            <a:ext cx="64841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Objectively disintermediate leveraged manufactured products before team driven resources. </a:t>
            </a:r>
            <a:r>
              <a:rPr lang="en-US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Energistically</a:t>
            </a:r>
            <a:r>
              <a:rPr 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 incentivize holistic channels rather than interactive interfaces. Objectively disintermediate leveraged manufactured products before team driven resources. </a:t>
            </a:r>
          </a:p>
        </p:txBody>
      </p:sp>
      <p:sp>
        <p:nvSpPr>
          <p:cNvPr id="50" name="Rectangle 3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3973473" y="1709070"/>
            <a:ext cx="272863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Price Table</a:t>
            </a:r>
          </a:p>
          <a:p>
            <a:pPr>
              <a:lnSpc>
                <a:spcPct val="130000"/>
              </a:lnSpc>
            </a:pPr>
            <a:r>
              <a:rPr 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Objectively disintermediate leveraged manufactured products</a:t>
            </a:r>
          </a:p>
        </p:txBody>
      </p:sp>
      <p:sp>
        <p:nvSpPr>
          <p:cNvPr id="51" name="TextBox 4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11141641" y="4192317"/>
            <a:ext cx="451481" cy="272415"/>
          </a:xfrm>
          <a:prstGeom prst="round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00" b="1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12%</a:t>
            </a:r>
            <a:endParaRPr lang="en-US" sz="1000" b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2" name="TextBox 4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11141641" y="2946680"/>
            <a:ext cx="451481" cy="272415"/>
          </a:xfrm>
          <a:prstGeom prst="round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00" b="1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14%</a:t>
            </a:r>
            <a:endParaRPr lang="en-US" sz="1000" b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3" name="TextBox 4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11141641" y="3361892"/>
            <a:ext cx="451481" cy="272415"/>
          </a:xfrm>
          <a:prstGeom prst="round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00" b="1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33%</a:t>
            </a:r>
            <a:endParaRPr lang="en-US" sz="1000" b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4" name="TextBox 4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11141641" y="3777104"/>
            <a:ext cx="451481" cy="272415"/>
          </a:xfrm>
          <a:prstGeom prst="round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00" b="1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41%</a:t>
            </a:r>
            <a:endParaRPr lang="en-US" sz="1000" b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0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75498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253" y="960885"/>
            <a:ext cx="6871921" cy="4863206"/>
          </a:xfrm>
          <a:prstGeom prst="rect">
            <a:avLst/>
          </a:prstGeom>
        </p:spPr>
      </p:pic>
      <p:sp>
        <p:nvSpPr>
          <p:cNvPr id="18" name="Shape 31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641350" y="1977396"/>
            <a:ext cx="3295650" cy="1233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lvl="0" algn="r">
              <a:lnSpc>
                <a:spcPct val="80000"/>
              </a:lnSpc>
              <a:defRPr sz="1800"/>
            </a:pPr>
            <a:r>
              <a:rPr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Open Sans Semibold"/>
                <a:cs typeface="Open Sans Semibold"/>
                <a:sym typeface="Open Sans Semibold"/>
              </a:rPr>
              <a:t>The Secrets</a:t>
            </a:r>
            <a:r>
              <a:rPr sz="32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/>
                <a:cs typeface="Open Sans Light"/>
                <a:sym typeface="Open Sans Light"/>
              </a:rPr>
              <a:t> of Our Success Story</a:t>
            </a:r>
          </a:p>
        </p:txBody>
      </p:sp>
      <p:sp>
        <p:nvSpPr>
          <p:cNvPr id="19" name="Shape 31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989832" y="1330535"/>
            <a:ext cx="2056076" cy="482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>
              <a:defRPr sz="4000" b="1">
                <a:solidFill>
                  <a:srgbClr val="232323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800" dirty="0">
                <a:gradFill>
                  <a:gsLst>
                    <a:gs pos="0">
                      <a:schemeClr val="accent5"/>
                    </a:gs>
                    <a:gs pos="100000">
                      <a:schemeClr val="accent2"/>
                    </a:gs>
                  </a:gsLst>
                  <a:lin ang="10800000" scaled="0"/>
                </a:gradFill>
                <a:latin typeface="+mn-lt"/>
              </a:rPr>
              <a:t>What We Do</a:t>
            </a:r>
          </a:p>
        </p:txBody>
      </p:sp>
      <p:sp>
        <p:nvSpPr>
          <p:cNvPr id="20" name="Rectangle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704850" y="3429000"/>
            <a:ext cx="3174792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100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“This is a sample text. insert your desired text here. Again. this is a dummy text. enter your own text here. This is a sample text. insert your desired text here. Again. this is a dummy text. enter your own text here.”</a:t>
            </a:r>
          </a:p>
        </p:txBody>
      </p:sp>
      <p:sp>
        <p:nvSpPr>
          <p:cNvPr id="21" name="Rectangle: Rounded Corners 2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ACFE4B90-E753-469A-A320-B7FC6527FECC}"/>
              </a:ext>
            </a:extLst>
          </p:cNvPr>
          <p:cNvSpPr/>
          <p:nvPr/>
        </p:nvSpPr>
        <p:spPr>
          <a:xfrm>
            <a:off x="2588789" y="5419247"/>
            <a:ext cx="1402161" cy="382372"/>
          </a:xfrm>
          <a:prstGeom prst="roundRect">
            <a:avLst>
              <a:gd name="adj" fmla="val 50000"/>
            </a:avLst>
          </a:prstGeom>
          <a:solidFill>
            <a:srgbClr val="FFC107"/>
          </a:solidFill>
          <a:ln>
            <a:noFill/>
          </a:ln>
          <a:effectLst>
            <a:outerShdw blurRad="787400" dist="101600" dir="5400000" sx="80000" sy="80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/>
              <a:t>Read Here</a:t>
            </a:r>
          </a:p>
        </p:txBody>
      </p:sp>
      <p:sp>
        <p:nvSpPr>
          <p:cNvPr id="22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73944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0754" y="1997486"/>
            <a:ext cx="5867303" cy="3851669"/>
          </a:xfrm>
          <a:prstGeom prst="rect">
            <a:avLst/>
          </a:prstGeom>
        </p:spPr>
      </p:pic>
      <p:sp>
        <p:nvSpPr>
          <p:cNvPr id="8" name="Rectangle 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0" y="0"/>
            <a:ext cx="4661277" cy="6858000"/>
          </a:xfrm>
          <a:prstGeom prst="rect">
            <a:avLst/>
          </a:prstGeom>
          <a:solidFill>
            <a:srgbClr val="284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Group 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8896544" y="1437920"/>
            <a:ext cx="369332" cy="1138303"/>
            <a:chOff x="8896544" y="1437920"/>
            <a:chExt cx="369332" cy="1138303"/>
          </a:xfrm>
        </p:grpSpPr>
        <p:cxnSp>
          <p:nvCxnSpPr>
            <p:cNvPr id="11" name="Straight Connector 6"/>
            <p:cNvCxnSpPr/>
            <p:nvPr/>
          </p:nvCxnSpPr>
          <p:spPr>
            <a:xfrm>
              <a:off x="8952617" y="1437920"/>
              <a:ext cx="0" cy="11383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30"/>
            <p:cNvSpPr/>
            <p:nvPr/>
          </p:nvSpPr>
          <p:spPr>
            <a:xfrm>
              <a:off x="8896544" y="1437920"/>
              <a:ext cx="369332" cy="71910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en-US" altLang="zh-CN" sz="1200" b="1" dirty="0" err="1" smtClean="0">
                  <a:solidFill>
                    <a:srgbClr val="2842A2"/>
                  </a:solidFill>
                  <a:latin typeface="Helvetica" panose="020B0604020202030204" pitchFamily="34" charset="0"/>
                </a:rPr>
                <a:t>heijialuo</a:t>
              </a:r>
              <a:endParaRPr lang="zh-CN" altLang="en-US" sz="1200" b="1" dirty="0">
                <a:solidFill>
                  <a:srgbClr val="2842A2"/>
                </a:solidFill>
                <a:latin typeface="Helvetica" panose="020B0604020202030204" pitchFamily="34" charset="0"/>
              </a:endParaRPr>
            </a:p>
          </p:txBody>
        </p:sp>
      </p:grpSp>
      <p:grpSp>
        <p:nvGrpSpPr>
          <p:cNvPr id="13" name="Group 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0" y="894389"/>
            <a:ext cx="4809481" cy="868205"/>
            <a:chOff x="0" y="894389"/>
            <a:chExt cx="4809481" cy="868205"/>
          </a:xfrm>
        </p:grpSpPr>
        <p:sp>
          <p:nvSpPr>
            <p:cNvPr id="14" name="Rectangle 3"/>
            <p:cNvSpPr/>
            <p:nvPr/>
          </p:nvSpPr>
          <p:spPr>
            <a:xfrm>
              <a:off x="0" y="894389"/>
              <a:ext cx="4809481" cy="720000"/>
            </a:xfrm>
            <a:prstGeom prst="rect">
              <a:avLst/>
            </a:prstGeom>
            <a:solidFill>
              <a:srgbClr val="FFC10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Shape 367"/>
            <p:cNvSpPr/>
            <p:nvPr/>
          </p:nvSpPr>
          <p:spPr>
            <a:xfrm>
              <a:off x="2172023" y="906165"/>
              <a:ext cx="2273058" cy="66684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5400" tIns="25400" rIns="25400" bIns="25400" anchor="ctr">
              <a:spAutoFit/>
            </a:bodyPr>
            <a:lstStyle>
              <a:lvl1pPr algn="l">
                <a:defRPr b="1" cap="all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rPr lang="en-US" sz="4000" cap="none" dirty="0">
                  <a:solidFill>
                    <a:schemeClr val="bg1"/>
                  </a:solidFill>
                </a:rPr>
                <a:t>Products</a:t>
              </a:r>
            </a:p>
          </p:txBody>
        </p:sp>
        <p:sp>
          <p:nvSpPr>
            <p:cNvPr id="16" name="Right Triangle 9"/>
            <p:cNvSpPr/>
            <p:nvPr/>
          </p:nvSpPr>
          <p:spPr>
            <a:xfrm rot="5400000">
              <a:off x="4661276" y="1614389"/>
              <a:ext cx="148205" cy="148205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7" name="Chart 1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aphicFramePr/>
          <p:nvPr>
            <p:extLst>
              <p:ext uri="{D42A27DB-BD31-4B8C-83A1-F6EECF244321}">
                <p14:modId xmlns:p14="http://schemas.microsoft.com/office/powerpoint/2010/main" val="719110960"/>
              </p:ext>
            </p:extLst>
          </p:nvPr>
        </p:nvGraphicFramePr>
        <p:xfrm>
          <a:off x="1073150" y="2998406"/>
          <a:ext cx="3371931" cy="278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9" name="Straight Connector 3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CxnSpPr/>
          <p:nvPr/>
        </p:nvCxnSpPr>
        <p:spPr>
          <a:xfrm>
            <a:off x="9549517" y="3889020"/>
            <a:ext cx="0" cy="16989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1062873" y="1889481"/>
            <a:ext cx="3174792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“This is a sample text. insert your desired text here. Again. this is a dummy text. enter your own text here. This is a sample text. insert your desired text here. Again. this is a dummy text. enter your own text here.”</a:t>
            </a:r>
          </a:p>
        </p:txBody>
      </p:sp>
      <p:sp>
        <p:nvSpPr>
          <p:cNvPr id="23" name="Rectangle 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9827494" y="4538387"/>
            <a:ext cx="1958106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Web Development</a:t>
            </a:r>
          </a:p>
          <a:p>
            <a:pPr>
              <a:lnSpc>
                <a:spcPct val="130000"/>
              </a:lnSpc>
            </a:pPr>
            <a:endParaRPr lang="en-US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 Condensed Light" panose="02000000000000000000" pitchFamily="2" charset="0"/>
            </a:endParaRPr>
          </a:p>
          <a:p>
            <a:pPr>
              <a:lnSpc>
                <a:spcPct val="130000"/>
              </a:lnSpc>
            </a:pPr>
            <a:r>
              <a:rPr lang="en-US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 Condensed Light" panose="02000000000000000000" pitchFamily="2" charset="0"/>
              </a:rPr>
              <a:t>Intrinsicly</a:t>
            </a:r>
            <a:r>
              <a:rPr 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 Condensed Light" panose="02000000000000000000" pitchFamily="2" charset="0"/>
              </a:rPr>
              <a:t> leverage existing end-to-end resources after long-term high-impact total linkage</a:t>
            </a:r>
          </a:p>
        </p:txBody>
      </p:sp>
      <p:sp>
        <p:nvSpPr>
          <p:cNvPr id="24" name="Freeform 26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EditPoints="1"/>
          </p:cNvSpPr>
          <p:nvPr/>
        </p:nvSpPr>
        <p:spPr bwMode="auto">
          <a:xfrm>
            <a:off x="9941235" y="4160827"/>
            <a:ext cx="286263" cy="383759"/>
          </a:xfrm>
          <a:custGeom>
            <a:avLst/>
            <a:gdLst>
              <a:gd name="T0" fmla="*/ 0 w 26"/>
              <a:gd name="T1" fmla="*/ 28 h 35"/>
              <a:gd name="T2" fmla="*/ 0 w 26"/>
              <a:gd name="T3" fmla="*/ 33 h 35"/>
              <a:gd name="T4" fmla="*/ 2 w 26"/>
              <a:gd name="T5" fmla="*/ 35 h 35"/>
              <a:gd name="T6" fmla="*/ 24 w 26"/>
              <a:gd name="T7" fmla="*/ 35 h 35"/>
              <a:gd name="T8" fmla="*/ 26 w 26"/>
              <a:gd name="T9" fmla="*/ 33 h 35"/>
              <a:gd name="T10" fmla="*/ 26 w 26"/>
              <a:gd name="T11" fmla="*/ 28 h 35"/>
              <a:gd name="T12" fmla="*/ 19 w 26"/>
              <a:gd name="T13" fmla="*/ 22 h 35"/>
              <a:gd name="T14" fmla="*/ 14 w 26"/>
              <a:gd name="T15" fmla="*/ 33 h 35"/>
              <a:gd name="T16" fmla="*/ 14 w 26"/>
              <a:gd name="T17" fmla="*/ 26 h 35"/>
              <a:gd name="T18" fmla="*/ 14 w 26"/>
              <a:gd name="T19" fmla="*/ 26 h 35"/>
              <a:gd name="T20" fmla="*/ 15 w 26"/>
              <a:gd name="T21" fmla="*/ 25 h 35"/>
              <a:gd name="T22" fmla="*/ 15 w 26"/>
              <a:gd name="T23" fmla="*/ 24 h 35"/>
              <a:gd name="T24" fmla="*/ 14 w 26"/>
              <a:gd name="T25" fmla="*/ 24 h 35"/>
              <a:gd name="T26" fmla="*/ 12 w 26"/>
              <a:gd name="T27" fmla="*/ 24 h 35"/>
              <a:gd name="T28" fmla="*/ 12 w 26"/>
              <a:gd name="T29" fmla="*/ 24 h 35"/>
              <a:gd name="T30" fmla="*/ 12 w 26"/>
              <a:gd name="T31" fmla="*/ 25 h 35"/>
              <a:gd name="T32" fmla="*/ 13 w 26"/>
              <a:gd name="T33" fmla="*/ 26 h 35"/>
              <a:gd name="T34" fmla="*/ 13 w 26"/>
              <a:gd name="T35" fmla="*/ 26 h 35"/>
              <a:gd name="T36" fmla="*/ 12 w 26"/>
              <a:gd name="T37" fmla="*/ 33 h 35"/>
              <a:gd name="T38" fmla="*/ 7 w 26"/>
              <a:gd name="T39" fmla="*/ 22 h 35"/>
              <a:gd name="T40" fmla="*/ 0 w 26"/>
              <a:gd name="T41" fmla="*/ 28 h 35"/>
              <a:gd name="T42" fmla="*/ 13 w 26"/>
              <a:gd name="T43" fmla="*/ 20 h 35"/>
              <a:gd name="T44" fmla="*/ 8 w 26"/>
              <a:gd name="T45" fmla="*/ 17 h 35"/>
              <a:gd name="T46" fmla="*/ 6 w 26"/>
              <a:gd name="T47" fmla="*/ 10 h 35"/>
              <a:gd name="T48" fmla="*/ 6 w 26"/>
              <a:gd name="T49" fmla="*/ 10 h 35"/>
              <a:gd name="T50" fmla="*/ 6 w 26"/>
              <a:gd name="T51" fmla="*/ 10 h 35"/>
              <a:gd name="T52" fmla="*/ 6 w 26"/>
              <a:gd name="T53" fmla="*/ 10 h 35"/>
              <a:gd name="T54" fmla="*/ 13 w 26"/>
              <a:gd name="T55" fmla="*/ 0 h 35"/>
              <a:gd name="T56" fmla="*/ 20 w 26"/>
              <a:gd name="T57" fmla="*/ 10 h 35"/>
              <a:gd name="T58" fmla="*/ 20 w 26"/>
              <a:gd name="T59" fmla="*/ 10 h 35"/>
              <a:gd name="T60" fmla="*/ 20 w 26"/>
              <a:gd name="T61" fmla="*/ 10 h 35"/>
              <a:gd name="T62" fmla="*/ 20 w 26"/>
              <a:gd name="T63" fmla="*/ 10 h 35"/>
              <a:gd name="T64" fmla="*/ 18 w 26"/>
              <a:gd name="T65" fmla="*/ 17 h 35"/>
              <a:gd name="T66" fmla="*/ 13 w 26"/>
              <a:gd name="T67" fmla="*/ 20 h 35"/>
              <a:gd name="T68" fmla="*/ 9 w 26"/>
              <a:gd name="T69" fmla="*/ 16 h 35"/>
              <a:gd name="T70" fmla="*/ 13 w 26"/>
              <a:gd name="T71" fmla="*/ 19 h 35"/>
              <a:gd name="T72" fmla="*/ 17 w 26"/>
              <a:gd name="T73" fmla="*/ 16 h 35"/>
              <a:gd name="T74" fmla="*/ 19 w 26"/>
              <a:gd name="T75" fmla="*/ 10 h 35"/>
              <a:gd name="T76" fmla="*/ 19 w 26"/>
              <a:gd name="T77" fmla="*/ 9 h 35"/>
              <a:gd name="T78" fmla="*/ 19 w 26"/>
              <a:gd name="T79" fmla="*/ 7 h 35"/>
              <a:gd name="T80" fmla="*/ 18 w 26"/>
              <a:gd name="T81" fmla="*/ 5 h 35"/>
              <a:gd name="T82" fmla="*/ 16 w 26"/>
              <a:gd name="T83" fmla="*/ 5 h 35"/>
              <a:gd name="T84" fmla="*/ 13 w 26"/>
              <a:gd name="T85" fmla="*/ 6 h 35"/>
              <a:gd name="T86" fmla="*/ 11 w 26"/>
              <a:gd name="T87" fmla="*/ 5 h 35"/>
              <a:gd name="T88" fmla="*/ 11 w 26"/>
              <a:gd name="T89" fmla="*/ 5 h 35"/>
              <a:gd name="T90" fmla="*/ 8 w 26"/>
              <a:gd name="T91" fmla="*/ 5 h 35"/>
              <a:gd name="T92" fmla="*/ 8 w 26"/>
              <a:gd name="T93" fmla="*/ 7 h 35"/>
              <a:gd name="T94" fmla="*/ 7 w 26"/>
              <a:gd name="T95" fmla="*/ 9 h 35"/>
              <a:gd name="T96" fmla="*/ 7 w 26"/>
              <a:gd name="T97" fmla="*/ 10 h 35"/>
              <a:gd name="T98" fmla="*/ 9 w 26"/>
              <a:gd name="T99" fmla="*/ 1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" h="35">
                <a:moveTo>
                  <a:pt x="0" y="28"/>
                </a:moveTo>
                <a:cubicBezTo>
                  <a:pt x="0" y="30"/>
                  <a:pt x="0" y="31"/>
                  <a:pt x="0" y="33"/>
                </a:cubicBezTo>
                <a:cubicBezTo>
                  <a:pt x="0" y="34"/>
                  <a:pt x="1" y="35"/>
                  <a:pt x="2" y="35"/>
                </a:cubicBezTo>
                <a:cubicBezTo>
                  <a:pt x="9" y="35"/>
                  <a:pt x="17" y="35"/>
                  <a:pt x="24" y="35"/>
                </a:cubicBezTo>
                <a:cubicBezTo>
                  <a:pt x="25" y="35"/>
                  <a:pt x="26" y="34"/>
                  <a:pt x="26" y="33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5"/>
                  <a:pt x="23" y="23"/>
                  <a:pt x="19" y="22"/>
                </a:cubicBezTo>
                <a:cubicBezTo>
                  <a:pt x="18" y="27"/>
                  <a:pt x="16" y="29"/>
                  <a:pt x="14" y="33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3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5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33"/>
                  <a:pt x="12" y="33"/>
                  <a:pt x="12" y="33"/>
                </a:cubicBezTo>
                <a:cubicBezTo>
                  <a:pt x="10" y="29"/>
                  <a:pt x="9" y="27"/>
                  <a:pt x="7" y="22"/>
                </a:cubicBezTo>
                <a:cubicBezTo>
                  <a:pt x="3" y="23"/>
                  <a:pt x="0" y="25"/>
                  <a:pt x="0" y="28"/>
                </a:cubicBezTo>
                <a:close/>
                <a:moveTo>
                  <a:pt x="13" y="20"/>
                </a:moveTo>
                <a:cubicBezTo>
                  <a:pt x="11" y="20"/>
                  <a:pt x="10" y="19"/>
                  <a:pt x="8" y="17"/>
                </a:cubicBezTo>
                <a:cubicBezTo>
                  <a:pt x="7" y="15"/>
                  <a:pt x="6" y="13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5"/>
                  <a:pt x="5" y="0"/>
                  <a:pt x="13" y="0"/>
                </a:cubicBezTo>
                <a:cubicBezTo>
                  <a:pt x="21" y="0"/>
                  <a:pt x="20" y="5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3"/>
                  <a:pt x="19" y="15"/>
                  <a:pt x="18" y="17"/>
                </a:cubicBezTo>
                <a:cubicBezTo>
                  <a:pt x="17" y="19"/>
                  <a:pt x="15" y="20"/>
                  <a:pt x="13" y="20"/>
                </a:cubicBezTo>
                <a:close/>
                <a:moveTo>
                  <a:pt x="9" y="16"/>
                </a:moveTo>
                <a:cubicBezTo>
                  <a:pt x="10" y="18"/>
                  <a:pt x="12" y="19"/>
                  <a:pt x="13" y="19"/>
                </a:cubicBezTo>
                <a:cubicBezTo>
                  <a:pt x="15" y="19"/>
                  <a:pt x="16" y="18"/>
                  <a:pt x="17" y="16"/>
                </a:cubicBezTo>
                <a:cubicBezTo>
                  <a:pt x="18" y="15"/>
                  <a:pt x="19" y="13"/>
                  <a:pt x="19" y="10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9" y="8"/>
                  <a:pt x="19" y="7"/>
                </a:cubicBezTo>
                <a:cubicBezTo>
                  <a:pt x="19" y="7"/>
                  <a:pt x="18" y="6"/>
                  <a:pt x="18" y="5"/>
                </a:cubicBezTo>
                <a:cubicBezTo>
                  <a:pt x="18" y="5"/>
                  <a:pt x="17" y="5"/>
                  <a:pt x="16" y="5"/>
                </a:cubicBezTo>
                <a:cubicBezTo>
                  <a:pt x="15" y="5"/>
                  <a:pt x="14" y="6"/>
                  <a:pt x="13" y="6"/>
                </a:cubicBezTo>
                <a:cubicBezTo>
                  <a:pt x="12" y="6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9" y="5"/>
                  <a:pt x="8" y="5"/>
                </a:cubicBezTo>
                <a:cubicBezTo>
                  <a:pt x="8" y="6"/>
                  <a:pt x="8" y="7"/>
                  <a:pt x="8" y="7"/>
                </a:cubicBezTo>
                <a:cubicBezTo>
                  <a:pt x="8" y="8"/>
                  <a:pt x="8" y="8"/>
                  <a:pt x="7" y="9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3"/>
                  <a:pt x="8" y="15"/>
                  <a:pt x="9" y="1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121889" tIns="60944" rIns="121889" bIns="60944" numCol="1" anchor="t" anchorCtr="0" compatLnSpc="1">
            <a:prstTxWarp prst="textNoShape">
              <a:avLst/>
            </a:prstTxWarp>
          </a:bodyPr>
          <a:lstStyle/>
          <a:p>
            <a:endParaRPr lang="en-US" sz="1866"/>
          </a:p>
        </p:txBody>
      </p:sp>
      <p:sp>
        <p:nvSpPr>
          <p:cNvPr id="7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50124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3189" y="1062181"/>
            <a:ext cx="6269163" cy="5069323"/>
          </a:xfrm>
          <a:prstGeom prst="rect">
            <a:avLst/>
          </a:prstGeom>
        </p:spPr>
      </p:pic>
      <p:sp>
        <p:nvSpPr>
          <p:cNvPr id="16" name="文本框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3533596" y="317058"/>
            <a:ext cx="6617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INFOGRAPHIC       SOLUTIONS      IMAGE      TEAM WORK    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 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PORTFOLIO       MARKETING      PRICE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TABLE</a:t>
            </a: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+mj-ea"/>
            </a:endParaRPr>
          </a:p>
        </p:txBody>
      </p:sp>
      <p:sp>
        <p:nvSpPr>
          <p:cNvPr id="17" name="Freeform 19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11609951" y="312843"/>
            <a:ext cx="277249" cy="261254"/>
          </a:xfrm>
          <a:custGeom>
            <a:avLst/>
            <a:gdLst>
              <a:gd name="T0" fmla="*/ 5068 w 545"/>
              <a:gd name="T1" fmla="*/ 74223 h 516"/>
              <a:gd name="T2" fmla="*/ 5068 w 545"/>
              <a:gd name="T3" fmla="*/ 74223 h 516"/>
              <a:gd name="T4" fmla="*/ 133227 w 545"/>
              <a:gd name="T5" fmla="*/ 74223 h 516"/>
              <a:gd name="T6" fmla="*/ 143726 w 545"/>
              <a:gd name="T7" fmla="*/ 63414 h 516"/>
              <a:gd name="T8" fmla="*/ 133227 w 545"/>
              <a:gd name="T9" fmla="*/ 58369 h 516"/>
              <a:gd name="T10" fmla="*/ 5068 w 545"/>
              <a:gd name="T11" fmla="*/ 58369 h 516"/>
              <a:gd name="T12" fmla="*/ 0 w 545"/>
              <a:gd name="T13" fmla="*/ 63414 h 516"/>
              <a:gd name="T14" fmla="*/ 5068 w 545"/>
              <a:gd name="T15" fmla="*/ 74223 h 516"/>
              <a:gd name="T16" fmla="*/ 5068 w 545"/>
              <a:gd name="T17" fmla="*/ 15853 h 516"/>
              <a:gd name="T18" fmla="*/ 5068 w 545"/>
              <a:gd name="T19" fmla="*/ 15853 h 516"/>
              <a:gd name="T20" fmla="*/ 191877 w 545"/>
              <a:gd name="T21" fmla="*/ 15853 h 516"/>
              <a:gd name="T22" fmla="*/ 196945 w 545"/>
              <a:gd name="T23" fmla="*/ 10449 h 516"/>
              <a:gd name="T24" fmla="*/ 191877 w 545"/>
              <a:gd name="T25" fmla="*/ 0 h 516"/>
              <a:gd name="T26" fmla="*/ 5068 w 545"/>
              <a:gd name="T27" fmla="*/ 0 h 516"/>
              <a:gd name="T28" fmla="*/ 0 w 545"/>
              <a:gd name="T29" fmla="*/ 10449 h 516"/>
              <a:gd name="T30" fmla="*/ 5068 w 545"/>
              <a:gd name="T31" fmla="*/ 15853 h 516"/>
              <a:gd name="T32" fmla="*/ 111868 w 545"/>
              <a:gd name="T33" fmla="*/ 169703 h 516"/>
              <a:gd name="T34" fmla="*/ 111868 w 545"/>
              <a:gd name="T35" fmla="*/ 169703 h 516"/>
              <a:gd name="T36" fmla="*/ 5068 w 545"/>
              <a:gd name="T37" fmla="*/ 169703 h 516"/>
              <a:gd name="T38" fmla="*/ 0 w 545"/>
              <a:gd name="T39" fmla="*/ 180152 h 516"/>
              <a:gd name="T40" fmla="*/ 5068 w 545"/>
              <a:gd name="T41" fmla="*/ 185557 h 516"/>
              <a:gd name="T42" fmla="*/ 111868 w 545"/>
              <a:gd name="T43" fmla="*/ 185557 h 516"/>
              <a:gd name="T44" fmla="*/ 122367 w 545"/>
              <a:gd name="T45" fmla="*/ 180152 h 516"/>
              <a:gd name="T46" fmla="*/ 111868 w 545"/>
              <a:gd name="T47" fmla="*/ 169703 h 516"/>
              <a:gd name="T48" fmla="*/ 191877 w 545"/>
              <a:gd name="T49" fmla="*/ 116739 h 516"/>
              <a:gd name="T50" fmla="*/ 191877 w 545"/>
              <a:gd name="T51" fmla="*/ 116739 h 516"/>
              <a:gd name="T52" fmla="*/ 5068 w 545"/>
              <a:gd name="T53" fmla="*/ 116739 h 516"/>
              <a:gd name="T54" fmla="*/ 0 w 545"/>
              <a:gd name="T55" fmla="*/ 121783 h 516"/>
              <a:gd name="T56" fmla="*/ 5068 w 545"/>
              <a:gd name="T57" fmla="*/ 127187 h 516"/>
              <a:gd name="T58" fmla="*/ 191877 w 545"/>
              <a:gd name="T59" fmla="*/ 127187 h 516"/>
              <a:gd name="T60" fmla="*/ 196945 w 545"/>
              <a:gd name="T61" fmla="*/ 121783 h 516"/>
              <a:gd name="T62" fmla="*/ 191877 w 545"/>
              <a:gd name="T63" fmla="*/ 116739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516">
                <a:moveTo>
                  <a:pt x="14" y="206"/>
                </a:moveTo>
                <a:lnTo>
                  <a:pt x="14" y="206"/>
                </a:lnTo>
                <a:cubicBezTo>
                  <a:pt x="368" y="206"/>
                  <a:pt x="368" y="206"/>
                  <a:pt x="368" y="206"/>
                </a:cubicBezTo>
                <a:cubicBezTo>
                  <a:pt x="383" y="206"/>
                  <a:pt x="397" y="191"/>
                  <a:pt x="397" y="176"/>
                </a:cubicBezTo>
                <a:cubicBezTo>
                  <a:pt x="397" y="176"/>
                  <a:pt x="383" y="162"/>
                  <a:pt x="368" y="162"/>
                </a:cubicBezTo>
                <a:cubicBezTo>
                  <a:pt x="14" y="162"/>
                  <a:pt x="14" y="162"/>
                  <a:pt x="14" y="162"/>
                </a:cubicBezTo>
                <a:lnTo>
                  <a:pt x="0" y="176"/>
                </a:lnTo>
                <a:cubicBezTo>
                  <a:pt x="0" y="191"/>
                  <a:pt x="14" y="206"/>
                  <a:pt x="14" y="206"/>
                </a:cubicBezTo>
                <a:close/>
                <a:moveTo>
                  <a:pt x="14" y="44"/>
                </a:moveTo>
                <a:lnTo>
                  <a:pt x="14" y="44"/>
                </a:lnTo>
                <a:cubicBezTo>
                  <a:pt x="530" y="44"/>
                  <a:pt x="530" y="44"/>
                  <a:pt x="530" y="44"/>
                </a:cubicBezTo>
                <a:cubicBezTo>
                  <a:pt x="544" y="44"/>
                  <a:pt x="544" y="29"/>
                  <a:pt x="544" y="29"/>
                </a:cubicBezTo>
                <a:cubicBezTo>
                  <a:pt x="544" y="15"/>
                  <a:pt x="544" y="0"/>
                  <a:pt x="53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15"/>
                  <a:pt x="0" y="29"/>
                </a:cubicBezTo>
                <a:lnTo>
                  <a:pt x="14" y="44"/>
                </a:lnTo>
                <a:close/>
                <a:moveTo>
                  <a:pt x="309" y="471"/>
                </a:moveTo>
                <a:lnTo>
                  <a:pt x="309" y="471"/>
                </a:lnTo>
                <a:cubicBezTo>
                  <a:pt x="14" y="471"/>
                  <a:pt x="14" y="471"/>
                  <a:pt x="14" y="471"/>
                </a:cubicBezTo>
                <a:cubicBezTo>
                  <a:pt x="14" y="471"/>
                  <a:pt x="0" y="486"/>
                  <a:pt x="0" y="500"/>
                </a:cubicBezTo>
                <a:lnTo>
                  <a:pt x="14" y="515"/>
                </a:lnTo>
                <a:cubicBezTo>
                  <a:pt x="309" y="515"/>
                  <a:pt x="309" y="515"/>
                  <a:pt x="309" y="515"/>
                </a:cubicBezTo>
                <a:cubicBezTo>
                  <a:pt x="324" y="515"/>
                  <a:pt x="338" y="500"/>
                  <a:pt x="338" y="500"/>
                </a:cubicBezTo>
                <a:cubicBezTo>
                  <a:pt x="338" y="486"/>
                  <a:pt x="324" y="471"/>
                  <a:pt x="309" y="471"/>
                </a:cubicBez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4" y="324"/>
                  <a:pt x="14" y="324"/>
                  <a:pt x="14" y="324"/>
                </a:cubicBezTo>
                <a:cubicBezTo>
                  <a:pt x="14" y="324"/>
                  <a:pt x="0" y="324"/>
                  <a:pt x="0" y="338"/>
                </a:cubicBezTo>
                <a:cubicBezTo>
                  <a:pt x="0" y="353"/>
                  <a:pt x="14" y="353"/>
                  <a:pt x="14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44" y="353"/>
                  <a:pt x="544" y="353"/>
                  <a:pt x="544" y="338"/>
                </a:cubicBezTo>
                <a:cubicBezTo>
                  <a:pt x="544" y="324"/>
                  <a:pt x="544" y="324"/>
                  <a:pt x="530" y="32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/>
        </p:spPr>
        <p:txBody>
          <a:bodyPr wrap="none" lIns="91408" tIns="45704" rIns="91408" bIns="45704" anchor="ctr"/>
          <a:lstStyle/>
          <a:p>
            <a:endParaRPr lang="en-US" sz="2700"/>
          </a:p>
        </p:txBody>
      </p:sp>
      <p:sp>
        <p:nvSpPr>
          <p:cNvPr id="18" name="Freeform 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EditPoints="1"/>
          </p:cNvSpPr>
          <p:nvPr/>
        </p:nvSpPr>
        <p:spPr bwMode="auto">
          <a:xfrm>
            <a:off x="365584" y="230489"/>
            <a:ext cx="306445" cy="347475"/>
          </a:xfrm>
          <a:custGeom>
            <a:avLst/>
            <a:gdLst>
              <a:gd name="T0" fmla="*/ 521 w 604"/>
              <a:gd name="T1" fmla="*/ 129 h 685"/>
              <a:gd name="T2" fmla="*/ 503 w 604"/>
              <a:gd name="T3" fmla="*/ 147 h 685"/>
              <a:gd name="T4" fmla="*/ 342 w 604"/>
              <a:gd name="T5" fmla="*/ 89 h 685"/>
              <a:gd name="T6" fmla="*/ 89 w 604"/>
              <a:gd name="T7" fmla="*/ 325 h 685"/>
              <a:gd name="T8" fmla="*/ 63 w 604"/>
              <a:gd name="T9" fmla="*/ 325 h 685"/>
              <a:gd name="T10" fmla="*/ 342 w 604"/>
              <a:gd name="T11" fmla="*/ 63 h 685"/>
              <a:gd name="T12" fmla="*/ 521 w 604"/>
              <a:gd name="T13" fmla="*/ 129 h 685"/>
              <a:gd name="T14" fmla="*/ 342 w 604"/>
              <a:gd name="T15" fmla="*/ 156 h 685"/>
              <a:gd name="T16" fmla="*/ 493 w 604"/>
              <a:gd name="T17" fmla="*/ 234 h 685"/>
              <a:gd name="T18" fmla="*/ 512 w 604"/>
              <a:gd name="T19" fmla="*/ 215 h 685"/>
              <a:gd name="T20" fmla="*/ 342 w 604"/>
              <a:gd name="T21" fmla="*/ 130 h 685"/>
              <a:gd name="T22" fmla="*/ 130 w 604"/>
              <a:gd name="T23" fmla="*/ 343 h 685"/>
              <a:gd name="T24" fmla="*/ 342 w 604"/>
              <a:gd name="T25" fmla="*/ 555 h 685"/>
              <a:gd name="T26" fmla="*/ 512 w 604"/>
              <a:gd name="T27" fmla="*/ 470 h 685"/>
              <a:gd name="T28" fmla="*/ 493 w 604"/>
              <a:gd name="T29" fmla="*/ 452 h 685"/>
              <a:gd name="T30" fmla="*/ 342 w 604"/>
              <a:gd name="T31" fmla="*/ 529 h 685"/>
              <a:gd name="T32" fmla="*/ 156 w 604"/>
              <a:gd name="T33" fmla="*/ 343 h 685"/>
              <a:gd name="T34" fmla="*/ 342 w 604"/>
              <a:gd name="T35" fmla="*/ 156 h 685"/>
              <a:gd name="T36" fmla="*/ 542 w 604"/>
              <a:gd name="T37" fmla="*/ 148 h 685"/>
              <a:gd name="T38" fmla="*/ 524 w 604"/>
              <a:gd name="T39" fmla="*/ 167 h 685"/>
              <a:gd name="T40" fmla="*/ 541 w 604"/>
              <a:gd name="T41" fmla="*/ 186 h 685"/>
              <a:gd name="T42" fmla="*/ 559 w 604"/>
              <a:gd name="T43" fmla="*/ 167 h 685"/>
              <a:gd name="T44" fmla="*/ 542 w 604"/>
              <a:gd name="T45" fmla="*/ 148 h 685"/>
              <a:gd name="T46" fmla="*/ 63 w 604"/>
              <a:gd name="T47" fmla="*/ 360 h 685"/>
              <a:gd name="T48" fmla="*/ 342 w 604"/>
              <a:gd name="T49" fmla="*/ 622 h 685"/>
              <a:gd name="T50" fmla="*/ 521 w 604"/>
              <a:gd name="T51" fmla="*/ 556 h 685"/>
              <a:gd name="T52" fmla="*/ 503 w 604"/>
              <a:gd name="T53" fmla="*/ 538 h 685"/>
              <a:gd name="T54" fmla="*/ 342 w 604"/>
              <a:gd name="T55" fmla="*/ 596 h 685"/>
              <a:gd name="T56" fmla="*/ 89 w 604"/>
              <a:gd name="T57" fmla="*/ 360 h 685"/>
              <a:gd name="T58" fmla="*/ 63 w 604"/>
              <a:gd name="T59" fmla="*/ 360 h 685"/>
              <a:gd name="T60" fmla="*/ 524 w 604"/>
              <a:gd name="T61" fmla="*/ 518 h 685"/>
              <a:gd name="T62" fmla="*/ 542 w 604"/>
              <a:gd name="T63" fmla="*/ 537 h 685"/>
              <a:gd name="T64" fmla="*/ 559 w 604"/>
              <a:gd name="T65" fmla="*/ 518 h 685"/>
              <a:gd name="T66" fmla="*/ 541 w 604"/>
              <a:gd name="T67" fmla="*/ 499 h 685"/>
              <a:gd name="T68" fmla="*/ 524 w 604"/>
              <a:gd name="T69" fmla="*/ 518 h 685"/>
              <a:gd name="T70" fmla="*/ 342 w 604"/>
              <a:gd name="T71" fmla="*/ 659 h 685"/>
              <a:gd name="T72" fmla="*/ 26 w 604"/>
              <a:gd name="T73" fmla="*/ 343 h 685"/>
              <a:gd name="T74" fmla="*/ 342 w 604"/>
              <a:gd name="T75" fmla="*/ 26 h 685"/>
              <a:gd name="T76" fmla="*/ 585 w 604"/>
              <a:gd name="T77" fmla="*/ 141 h 685"/>
              <a:gd name="T78" fmla="*/ 604 w 604"/>
              <a:gd name="T79" fmla="*/ 123 h 685"/>
              <a:gd name="T80" fmla="*/ 342 w 604"/>
              <a:gd name="T81" fmla="*/ 0 h 685"/>
              <a:gd name="T82" fmla="*/ 0 w 604"/>
              <a:gd name="T83" fmla="*/ 343 h 685"/>
              <a:gd name="T84" fmla="*/ 342 w 604"/>
              <a:gd name="T85" fmla="*/ 685 h 685"/>
              <a:gd name="T86" fmla="*/ 604 w 604"/>
              <a:gd name="T87" fmla="*/ 563 h 685"/>
              <a:gd name="T88" fmla="*/ 585 w 604"/>
              <a:gd name="T89" fmla="*/ 544 h 685"/>
              <a:gd name="T90" fmla="*/ 342 w 604"/>
              <a:gd name="T91" fmla="*/ 659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04" h="685">
                <a:moveTo>
                  <a:pt x="521" y="129"/>
                </a:moveTo>
                <a:cubicBezTo>
                  <a:pt x="503" y="147"/>
                  <a:pt x="503" y="147"/>
                  <a:pt x="503" y="147"/>
                </a:cubicBezTo>
                <a:cubicBezTo>
                  <a:pt x="458" y="110"/>
                  <a:pt x="401" y="89"/>
                  <a:pt x="342" y="89"/>
                </a:cubicBezTo>
                <a:cubicBezTo>
                  <a:pt x="208" y="89"/>
                  <a:pt x="98" y="192"/>
                  <a:pt x="89" y="325"/>
                </a:cubicBezTo>
                <a:cubicBezTo>
                  <a:pt x="63" y="325"/>
                  <a:pt x="63" y="325"/>
                  <a:pt x="63" y="325"/>
                </a:cubicBezTo>
                <a:cubicBezTo>
                  <a:pt x="72" y="178"/>
                  <a:pt x="194" y="63"/>
                  <a:pt x="342" y="63"/>
                </a:cubicBezTo>
                <a:cubicBezTo>
                  <a:pt x="408" y="63"/>
                  <a:pt x="471" y="87"/>
                  <a:pt x="521" y="129"/>
                </a:cubicBezTo>
                <a:close/>
                <a:moveTo>
                  <a:pt x="342" y="156"/>
                </a:moveTo>
                <a:cubicBezTo>
                  <a:pt x="402" y="156"/>
                  <a:pt x="458" y="185"/>
                  <a:pt x="493" y="234"/>
                </a:cubicBezTo>
                <a:cubicBezTo>
                  <a:pt x="512" y="215"/>
                  <a:pt x="512" y="215"/>
                  <a:pt x="512" y="215"/>
                </a:cubicBezTo>
                <a:cubicBezTo>
                  <a:pt x="471" y="162"/>
                  <a:pt x="408" y="130"/>
                  <a:pt x="342" y="130"/>
                </a:cubicBezTo>
                <a:cubicBezTo>
                  <a:pt x="225" y="130"/>
                  <a:pt x="130" y="226"/>
                  <a:pt x="130" y="343"/>
                </a:cubicBezTo>
                <a:cubicBezTo>
                  <a:pt x="130" y="460"/>
                  <a:pt x="225" y="555"/>
                  <a:pt x="342" y="555"/>
                </a:cubicBezTo>
                <a:cubicBezTo>
                  <a:pt x="408" y="555"/>
                  <a:pt x="471" y="523"/>
                  <a:pt x="512" y="470"/>
                </a:cubicBezTo>
                <a:cubicBezTo>
                  <a:pt x="493" y="452"/>
                  <a:pt x="493" y="452"/>
                  <a:pt x="493" y="452"/>
                </a:cubicBezTo>
                <a:cubicBezTo>
                  <a:pt x="458" y="500"/>
                  <a:pt x="402" y="529"/>
                  <a:pt x="342" y="529"/>
                </a:cubicBezTo>
                <a:cubicBezTo>
                  <a:pt x="239" y="529"/>
                  <a:pt x="156" y="445"/>
                  <a:pt x="156" y="343"/>
                </a:cubicBezTo>
                <a:cubicBezTo>
                  <a:pt x="156" y="240"/>
                  <a:pt x="239" y="156"/>
                  <a:pt x="342" y="156"/>
                </a:cubicBezTo>
                <a:close/>
                <a:moveTo>
                  <a:pt x="542" y="148"/>
                </a:moveTo>
                <a:cubicBezTo>
                  <a:pt x="524" y="167"/>
                  <a:pt x="524" y="167"/>
                  <a:pt x="524" y="167"/>
                </a:cubicBezTo>
                <a:cubicBezTo>
                  <a:pt x="530" y="173"/>
                  <a:pt x="536" y="180"/>
                  <a:pt x="541" y="186"/>
                </a:cubicBezTo>
                <a:cubicBezTo>
                  <a:pt x="559" y="167"/>
                  <a:pt x="559" y="167"/>
                  <a:pt x="559" y="167"/>
                </a:cubicBezTo>
                <a:cubicBezTo>
                  <a:pt x="554" y="161"/>
                  <a:pt x="548" y="155"/>
                  <a:pt x="542" y="148"/>
                </a:cubicBezTo>
                <a:close/>
                <a:moveTo>
                  <a:pt x="63" y="360"/>
                </a:moveTo>
                <a:cubicBezTo>
                  <a:pt x="72" y="507"/>
                  <a:pt x="194" y="622"/>
                  <a:pt x="342" y="622"/>
                </a:cubicBezTo>
                <a:cubicBezTo>
                  <a:pt x="408" y="622"/>
                  <a:pt x="471" y="599"/>
                  <a:pt x="521" y="556"/>
                </a:cubicBezTo>
                <a:cubicBezTo>
                  <a:pt x="503" y="538"/>
                  <a:pt x="503" y="538"/>
                  <a:pt x="503" y="538"/>
                </a:cubicBezTo>
                <a:cubicBezTo>
                  <a:pt x="458" y="575"/>
                  <a:pt x="401" y="596"/>
                  <a:pt x="342" y="596"/>
                </a:cubicBezTo>
                <a:cubicBezTo>
                  <a:pt x="208" y="596"/>
                  <a:pt x="98" y="493"/>
                  <a:pt x="89" y="360"/>
                </a:cubicBezTo>
                <a:lnTo>
                  <a:pt x="63" y="360"/>
                </a:lnTo>
                <a:close/>
                <a:moveTo>
                  <a:pt x="524" y="518"/>
                </a:moveTo>
                <a:cubicBezTo>
                  <a:pt x="542" y="537"/>
                  <a:pt x="542" y="537"/>
                  <a:pt x="542" y="537"/>
                </a:cubicBezTo>
                <a:cubicBezTo>
                  <a:pt x="548" y="531"/>
                  <a:pt x="554" y="524"/>
                  <a:pt x="559" y="518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36" y="506"/>
                  <a:pt x="530" y="512"/>
                  <a:pt x="524" y="518"/>
                </a:cubicBezTo>
                <a:close/>
                <a:moveTo>
                  <a:pt x="342" y="659"/>
                </a:moveTo>
                <a:cubicBezTo>
                  <a:pt x="168" y="659"/>
                  <a:pt x="26" y="517"/>
                  <a:pt x="26" y="343"/>
                </a:cubicBezTo>
                <a:cubicBezTo>
                  <a:pt x="26" y="168"/>
                  <a:pt x="168" y="26"/>
                  <a:pt x="342" y="26"/>
                </a:cubicBezTo>
                <a:cubicBezTo>
                  <a:pt x="437" y="26"/>
                  <a:pt x="525" y="68"/>
                  <a:pt x="585" y="141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539" y="45"/>
                  <a:pt x="443" y="0"/>
                  <a:pt x="342" y="0"/>
                </a:cubicBezTo>
                <a:cubicBezTo>
                  <a:pt x="153" y="0"/>
                  <a:pt x="0" y="154"/>
                  <a:pt x="0" y="343"/>
                </a:cubicBezTo>
                <a:cubicBezTo>
                  <a:pt x="0" y="531"/>
                  <a:pt x="153" y="685"/>
                  <a:pt x="342" y="685"/>
                </a:cubicBezTo>
                <a:cubicBezTo>
                  <a:pt x="443" y="685"/>
                  <a:pt x="539" y="640"/>
                  <a:pt x="604" y="563"/>
                </a:cubicBezTo>
                <a:cubicBezTo>
                  <a:pt x="585" y="544"/>
                  <a:pt x="585" y="544"/>
                  <a:pt x="585" y="544"/>
                </a:cubicBezTo>
                <a:cubicBezTo>
                  <a:pt x="525" y="617"/>
                  <a:pt x="437" y="659"/>
                  <a:pt x="342" y="6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: Rounded Corners 1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030990" y="4539166"/>
            <a:ext cx="1335450" cy="351080"/>
          </a:xfrm>
          <a:prstGeom prst="roundRect">
            <a:avLst>
              <a:gd name="adj" fmla="val 50000"/>
            </a:avLst>
          </a:prstGeom>
          <a:solidFill>
            <a:srgbClr val="2842A2"/>
          </a:solidFill>
          <a:ln>
            <a:noFill/>
          </a:ln>
          <a:effectLst>
            <a:outerShdw blurRad="254000" dist="635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Learn More</a:t>
            </a:r>
            <a:endParaRPr lang="id-ID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文本框 1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759657" y="1722305"/>
            <a:ext cx="5479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2">
                    <a:lumMod val="50000"/>
                  </a:schemeClr>
                </a:solidFill>
                <a:latin typeface="Miriam" panose="020B0502050101010101" pitchFamily="34" charset="-79"/>
                <a:ea typeface="思源黑体 CN Heavy" panose="020B0A00000000000000" pitchFamily="34" charset="-122"/>
                <a:cs typeface="Miriam" panose="020B0502050101010101" pitchFamily="34" charset="-79"/>
              </a:rPr>
              <a:t>PART THREE</a:t>
            </a:r>
            <a:endParaRPr lang="zh-CN" altLang="en-US" sz="7200" b="1" dirty="0">
              <a:solidFill>
                <a:schemeClr val="tx2">
                  <a:lumMod val="50000"/>
                </a:schemeClr>
              </a:solidFill>
              <a:latin typeface="Miriam" panose="020B0502050101010101" pitchFamily="34" charset="-79"/>
              <a:ea typeface="思源黑体 CN Heavy" panose="020B0A00000000000000" pitchFamily="34" charset="-122"/>
              <a:cs typeface="Miriam" panose="020B0502050101010101" pitchFamily="34" charset="-79"/>
            </a:endParaRPr>
          </a:p>
        </p:txBody>
      </p:sp>
      <p:sp>
        <p:nvSpPr>
          <p:cNvPr id="21" name="TextBox 116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759657" y="2717476"/>
            <a:ext cx="39898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id-ID" sz="1600" dirty="0">
                <a:solidFill>
                  <a:srgbClr val="FFC107"/>
                </a:solidFill>
                <a:latin typeface="Nexa Light" panose="02000000000000000000" pitchFamily="50" charset="0"/>
              </a:rPr>
              <a:t>Creative Presentation</a:t>
            </a:r>
          </a:p>
        </p:txBody>
      </p:sp>
      <p:sp>
        <p:nvSpPr>
          <p:cNvPr id="22" name="矩形 2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759657" y="3126233"/>
            <a:ext cx="3958652" cy="10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2">
                    <a:lumMod val="50000"/>
                  </a:schemeClr>
                </a:solidFill>
              </a:rPr>
              <a:t>Hey, hey, hey! It's Fat Heijialuo! Now I'm gonna sing a song for you, and this is gonna show you a thing or two. You'll have some fun now With me and the gang, learning from each other While we do our thing.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72686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库_矩形 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1"/>
            </p:custDataLst>
          </p:nvPr>
        </p:nvSpPr>
        <p:spPr>
          <a:xfrm>
            <a:off x="8116314" y="1706778"/>
            <a:ext cx="59016" cy="93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库_矩形 3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2"/>
            </p:custDataLst>
          </p:nvPr>
        </p:nvSpPr>
        <p:spPr>
          <a:xfrm>
            <a:off x="5151330" y="1659869"/>
            <a:ext cx="3024000" cy="57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库_矩形 3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3"/>
            </p:custDataLst>
          </p:nvPr>
        </p:nvSpPr>
        <p:spPr>
          <a:xfrm>
            <a:off x="8116314" y="4061403"/>
            <a:ext cx="59016" cy="201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库_矩形 3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4"/>
            </p:custDataLst>
          </p:nvPr>
        </p:nvSpPr>
        <p:spPr>
          <a:xfrm>
            <a:off x="4905822" y="6019803"/>
            <a:ext cx="3240000" cy="57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库_形状 36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5"/>
            </p:custDataLst>
          </p:nvPr>
        </p:nvSpPr>
        <p:spPr>
          <a:xfrm>
            <a:off x="6895476" y="5229843"/>
            <a:ext cx="1102866" cy="789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>
              <a:defRPr b="1" cap="all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800" dirty="0">
                <a:solidFill>
                  <a:srgbClr val="2842A2"/>
                </a:solidFill>
              </a:rPr>
              <a:t>98</a:t>
            </a:r>
            <a:r>
              <a:rPr lang="en-US" sz="4800" baseline="30000" dirty="0">
                <a:solidFill>
                  <a:srgbClr val="2842A2"/>
                </a:solidFill>
              </a:rPr>
              <a:t>%</a:t>
            </a:r>
            <a:endParaRPr sz="4800" baseline="30000" dirty="0">
              <a:solidFill>
                <a:srgbClr val="2842A2"/>
              </a:solidFill>
            </a:endParaRPr>
          </a:p>
        </p:txBody>
      </p:sp>
      <p:sp>
        <p:nvSpPr>
          <p:cNvPr id="17" name="PA_库_矩形 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6"/>
            </p:custDataLst>
          </p:nvPr>
        </p:nvSpPr>
        <p:spPr>
          <a:xfrm>
            <a:off x="4161498" y="1066799"/>
            <a:ext cx="744323" cy="744323"/>
          </a:xfrm>
          <a:prstGeom prst="rect">
            <a:avLst/>
          </a:prstGeom>
          <a:noFill/>
          <a:ln w="25400">
            <a:solidFill>
              <a:srgbClr val="2842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_库_矩形 1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7"/>
            </p:custDataLst>
          </p:nvPr>
        </p:nvSpPr>
        <p:spPr>
          <a:xfrm>
            <a:off x="9382244" y="4388919"/>
            <a:ext cx="190500" cy="1905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_库_矩形 4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8"/>
            </p:custDataLst>
          </p:nvPr>
        </p:nvSpPr>
        <p:spPr>
          <a:xfrm>
            <a:off x="9648944" y="4677443"/>
            <a:ext cx="783920" cy="783920"/>
          </a:xfrm>
          <a:prstGeom prst="rect">
            <a:avLst/>
          </a:prstGeom>
          <a:solidFill>
            <a:srgbClr val="2842A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PA_库_图片 1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59008" y="1648834"/>
            <a:ext cx="4545308" cy="4597519"/>
          </a:xfrm>
          <a:prstGeom prst="rect">
            <a:avLst/>
          </a:prstGeom>
        </p:spPr>
      </p:pic>
      <p:sp>
        <p:nvSpPr>
          <p:cNvPr id="21" name="矩形 2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5321608" y="3186523"/>
            <a:ext cx="22347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2">
                    <a:lumMod val="50000"/>
                  </a:schemeClr>
                </a:solidFill>
              </a:rPr>
              <a:t>Hey, hey, hey! It's Fat Heijialuo! Now I'm gonna sing a song for you, and this is gonna show you a thing or two. You'll have some fun now With me and the gang, learning from each other While we do our thing.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TextBox 1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5863164" y="854699"/>
            <a:ext cx="4265783" cy="1579920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defPPr>
              <a:defRPr lang="zh-CN"/>
            </a:defPPr>
            <a:lvl1pPr>
              <a:defRPr sz="4400" b="1">
                <a:solidFill>
                  <a:schemeClr val="accent5"/>
                </a:solidFill>
                <a:latin typeface="造字工房尚雅体演示版常规体" pitchFamily="50" charset="-122"/>
                <a:ea typeface="造字工房尚雅体演示版常规体" pitchFamily="50" charset="-122"/>
                <a:cs typeface="+mn-ea"/>
              </a:defRPr>
            </a:lvl1pPr>
          </a:lstStyle>
          <a:p>
            <a:r>
              <a:rPr lang="id-ID" sz="3200" dirty="0">
                <a:solidFill>
                  <a:srgbClr val="2842A2"/>
                </a:solidFill>
                <a:latin typeface="+mj-ea"/>
                <a:ea typeface="+mj-ea"/>
              </a:rPr>
              <a:t>WORKING PROCESS</a:t>
            </a:r>
          </a:p>
          <a:p>
            <a:r>
              <a:rPr lang="id-ID" sz="3200" dirty="0">
                <a:solidFill>
                  <a:srgbClr val="2842A2"/>
                </a:solidFill>
                <a:latin typeface="+mj-ea"/>
                <a:ea typeface="+mj-ea"/>
              </a:rPr>
              <a:t>CREATIVE DESIGN</a:t>
            </a:r>
          </a:p>
          <a:p>
            <a:r>
              <a:rPr lang="id-ID" sz="3200" dirty="0">
                <a:solidFill>
                  <a:srgbClr val="2842A2"/>
                </a:solidFill>
                <a:latin typeface="+mj-ea"/>
                <a:ea typeface="+mj-ea"/>
              </a:rPr>
              <a:t>INOVATIVE</a:t>
            </a:r>
          </a:p>
        </p:txBody>
      </p:sp>
      <p:sp>
        <p:nvSpPr>
          <p:cNvPr id="8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28051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7569600" y="0"/>
            <a:ext cx="4622400" cy="6858000"/>
          </a:xfrm>
          <a:prstGeom prst="rect">
            <a:avLst/>
          </a:prstGeom>
          <a:solidFill>
            <a:srgbClr val="284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3275862" y="-1321937"/>
            <a:ext cx="9373337" cy="9373337"/>
            <a:chOff x="3500834" y="-813937"/>
            <a:chExt cx="9373337" cy="9373337"/>
          </a:xfrm>
        </p:grpSpPr>
        <p:sp>
          <p:nvSpPr>
            <p:cNvPr id="9" name="Oval 2"/>
            <p:cNvSpPr/>
            <p:nvPr/>
          </p:nvSpPr>
          <p:spPr>
            <a:xfrm>
              <a:off x="5622302" y="1307531"/>
              <a:ext cx="5130400" cy="5130400"/>
            </a:xfrm>
            <a:prstGeom prst="ellipse">
              <a:avLst/>
            </a:prstGeom>
            <a:noFill/>
            <a:ln w="3175">
              <a:solidFill>
                <a:schemeClr val="accent4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Oval 20"/>
            <p:cNvSpPr/>
            <p:nvPr/>
          </p:nvSpPr>
          <p:spPr>
            <a:xfrm>
              <a:off x="6324330" y="2009559"/>
              <a:ext cx="3726344" cy="3726344"/>
            </a:xfrm>
            <a:prstGeom prst="ellipse">
              <a:avLst/>
            </a:prstGeom>
            <a:noFill/>
            <a:ln w="3175">
              <a:solidFill>
                <a:schemeClr val="accent4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Oval 21"/>
            <p:cNvSpPr/>
            <p:nvPr/>
          </p:nvSpPr>
          <p:spPr>
            <a:xfrm>
              <a:off x="7009174" y="2694403"/>
              <a:ext cx="2356657" cy="2356657"/>
            </a:xfrm>
            <a:prstGeom prst="ellipse">
              <a:avLst/>
            </a:prstGeom>
            <a:noFill/>
            <a:ln w="3175">
              <a:solidFill>
                <a:schemeClr val="accent4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Oval 22"/>
            <p:cNvSpPr/>
            <p:nvPr/>
          </p:nvSpPr>
          <p:spPr>
            <a:xfrm>
              <a:off x="4713823" y="399052"/>
              <a:ext cx="6947358" cy="6947358"/>
            </a:xfrm>
            <a:prstGeom prst="ellipse">
              <a:avLst/>
            </a:prstGeom>
            <a:noFill/>
            <a:ln w="3175">
              <a:solidFill>
                <a:schemeClr val="accent4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Oval 23"/>
            <p:cNvSpPr/>
            <p:nvPr/>
          </p:nvSpPr>
          <p:spPr>
            <a:xfrm>
              <a:off x="3500834" y="-813937"/>
              <a:ext cx="9373337" cy="9373337"/>
            </a:xfrm>
            <a:prstGeom prst="ellipse">
              <a:avLst/>
            </a:prstGeom>
            <a:noFill/>
            <a:ln w="3175">
              <a:solidFill>
                <a:schemeClr val="accent4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PA_库_形状 36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1"/>
            </p:custDataLst>
          </p:nvPr>
        </p:nvSpPr>
        <p:spPr>
          <a:xfrm>
            <a:off x="1124669" y="1400328"/>
            <a:ext cx="1758494" cy="6668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>
              <a:defRPr b="1" cap="all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000" cap="none" dirty="0">
                <a:solidFill>
                  <a:srgbClr val="FFC107"/>
                </a:solidFill>
              </a:rPr>
              <a:t>iPhone</a:t>
            </a:r>
          </a:p>
        </p:txBody>
      </p:sp>
      <p:sp>
        <p:nvSpPr>
          <p:cNvPr id="16" name="PA_库_Rectangle: Rounded Corners 1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2"/>
            </p:custDataLst>
          </p:nvPr>
        </p:nvSpPr>
        <p:spPr>
          <a:xfrm>
            <a:off x="2941476" y="1554656"/>
            <a:ext cx="179095" cy="17909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库_文本框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>
            <p:custDataLst>
              <p:tags r:id="rId3"/>
            </p:custDataLst>
          </p:nvPr>
        </p:nvSpPr>
        <p:spPr>
          <a:xfrm>
            <a:off x="2909252" y="1513398"/>
            <a:ext cx="258404" cy="261610"/>
          </a:xfrm>
          <a:prstGeom prst="rect">
            <a:avLst/>
          </a:prstGeom>
          <a:solidFill>
            <a:srgbClr val="2842A2"/>
          </a:solidFill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</a:rPr>
              <a:t>7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9" name="Rectangle 3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0224965" y="3164205"/>
            <a:ext cx="369332" cy="118878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00" b="1" dirty="0">
                <a:solidFill>
                  <a:schemeClr val="accent4"/>
                </a:solidFill>
                <a:latin typeface="Helvetica" panose="020B0604020202030204" pitchFamily="34" charset="0"/>
              </a:rPr>
              <a:t>SILVER </a:t>
            </a:r>
            <a:r>
              <a:rPr lang="en-US" altLang="zh-CN" sz="1200" b="1" dirty="0">
                <a:solidFill>
                  <a:schemeClr val="accent4"/>
                </a:solidFill>
                <a:latin typeface="Helvetica" panose="020B0604020202030204" pitchFamily="34" charset="0"/>
              </a:rPr>
              <a:t>STYLE</a:t>
            </a:r>
            <a:endParaRPr lang="zh-CN" altLang="en-US" sz="1200" b="1" dirty="0">
              <a:solidFill>
                <a:schemeClr val="accent4"/>
              </a:solidFill>
              <a:latin typeface="Helvetica" panose="020B0604020202030204" pitchFamily="34" charset="0"/>
            </a:endParaRPr>
          </a:p>
        </p:txBody>
      </p:sp>
      <p:sp>
        <p:nvSpPr>
          <p:cNvPr id="20" name="PA_库_矩形 3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4"/>
            </p:custDataLst>
          </p:nvPr>
        </p:nvSpPr>
        <p:spPr>
          <a:xfrm>
            <a:off x="961248" y="4821252"/>
            <a:ext cx="892804" cy="892804"/>
          </a:xfrm>
          <a:prstGeom prst="rect">
            <a:avLst/>
          </a:prstGeom>
          <a:solidFill>
            <a:srgbClr val="284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库_矩形 3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5"/>
            </p:custDataLst>
          </p:nvPr>
        </p:nvSpPr>
        <p:spPr>
          <a:xfrm>
            <a:off x="1989138" y="4821252"/>
            <a:ext cx="892804" cy="892804"/>
          </a:xfrm>
          <a:prstGeom prst="rect">
            <a:avLst/>
          </a:prstGeom>
          <a:solidFill>
            <a:srgbClr val="284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_库_矩形 3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6"/>
            </p:custDataLst>
          </p:nvPr>
        </p:nvSpPr>
        <p:spPr>
          <a:xfrm>
            <a:off x="3017029" y="4821252"/>
            <a:ext cx="892804" cy="892804"/>
          </a:xfrm>
          <a:prstGeom prst="rect">
            <a:avLst/>
          </a:prstGeom>
          <a:solidFill>
            <a:srgbClr val="284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A_库_矩形 3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7"/>
            </p:custDataLst>
          </p:nvPr>
        </p:nvSpPr>
        <p:spPr>
          <a:xfrm>
            <a:off x="4051329" y="4821252"/>
            <a:ext cx="892804" cy="892804"/>
          </a:xfrm>
          <a:prstGeom prst="rect">
            <a:avLst/>
          </a:prstGeom>
          <a:solidFill>
            <a:srgbClr val="284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Straight Connector 4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CxnSpPr/>
          <p:nvPr/>
        </p:nvCxnSpPr>
        <p:spPr>
          <a:xfrm>
            <a:off x="10409631" y="2747216"/>
            <a:ext cx="0" cy="30804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PA_库_组合 55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>
            <p:custDataLst>
              <p:tags r:id="rId8"/>
            </p:custDataLst>
          </p:nvPr>
        </p:nvGrpSpPr>
        <p:grpSpPr>
          <a:xfrm>
            <a:off x="2297760" y="5031131"/>
            <a:ext cx="270680" cy="241552"/>
            <a:chOff x="0" y="0"/>
            <a:chExt cx="541359" cy="483102"/>
          </a:xfrm>
          <a:solidFill>
            <a:schemeClr val="bg1"/>
          </a:solidFill>
        </p:grpSpPr>
        <p:sp>
          <p:nvSpPr>
            <p:cNvPr id="26" name="Shape 555"/>
            <p:cNvSpPr/>
            <p:nvPr/>
          </p:nvSpPr>
          <p:spPr>
            <a:xfrm>
              <a:off x="0" y="-1"/>
              <a:ext cx="541360" cy="483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97" y="0"/>
                  </a:moveTo>
                  <a:cubicBezTo>
                    <a:pt x="1603" y="0"/>
                    <a:pt x="1603" y="0"/>
                    <a:pt x="1603" y="0"/>
                  </a:cubicBezTo>
                  <a:cubicBezTo>
                    <a:pt x="759" y="0"/>
                    <a:pt x="0" y="849"/>
                    <a:pt x="0" y="1792"/>
                  </a:cubicBezTo>
                  <a:cubicBezTo>
                    <a:pt x="0" y="14809"/>
                    <a:pt x="0" y="14809"/>
                    <a:pt x="0" y="14809"/>
                  </a:cubicBezTo>
                  <a:cubicBezTo>
                    <a:pt x="0" y="15752"/>
                    <a:pt x="759" y="16601"/>
                    <a:pt x="1603" y="16601"/>
                  </a:cubicBezTo>
                  <a:cubicBezTo>
                    <a:pt x="4809" y="16601"/>
                    <a:pt x="4809" y="16601"/>
                    <a:pt x="4809" y="16601"/>
                  </a:cubicBezTo>
                  <a:cubicBezTo>
                    <a:pt x="5316" y="16601"/>
                    <a:pt x="5738" y="17072"/>
                    <a:pt x="5738" y="17638"/>
                  </a:cubicBezTo>
                  <a:cubicBezTo>
                    <a:pt x="5738" y="21600"/>
                    <a:pt x="5738" y="21600"/>
                    <a:pt x="5738" y="21600"/>
                  </a:cubicBezTo>
                  <a:cubicBezTo>
                    <a:pt x="10631" y="16884"/>
                    <a:pt x="10631" y="16884"/>
                    <a:pt x="10631" y="16884"/>
                  </a:cubicBezTo>
                  <a:cubicBezTo>
                    <a:pt x="10800" y="16695"/>
                    <a:pt x="11053" y="16601"/>
                    <a:pt x="11306" y="16601"/>
                  </a:cubicBezTo>
                  <a:cubicBezTo>
                    <a:pt x="19997" y="16601"/>
                    <a:pt x="19997" y="16601"/>
                    <a:pt x="19997" y="16601"/>
                  </a:cubicBezTo>
                  <a:cubicBezTo>
                    <a:pt x="20841" y="16601"/>
                    <a:pt x="21600" y="15752"/>
                    <a:pt x="21600" y="14809"/>
                  </a:cubicBezTo>
                  <a:cubicBezTo>
                    <a:pt x="21600" y="1792"/>
                    <a:pt x="21600" y="1792"/>
                    <a:pt x="21600" y="1792"/>
                  </a:cubicBezTo>
                  <a:cubicBezTo>
                    <a:pt x="21600" y="849"/>
                    <a:pt x="20841" y="0"/>
                    <a:pt x="19997" y="0"/>
                  </a:cubicBezTo>
                  <a:close/>
                  <a:moveTo>
                    <a:pt x="20925" y="14809"/>
                  </a:moveTo>
                  <a:cubicBezTo>
                    <a:pt x="20925" y="15375"/>
                    <a:pt x="20503" y="15846"/>
                    <a:pt x="19997" y="15846"/>
                  </a:cubicBezTo>
                  <a:cubicBezTo>
                    <a:pt x="11306" y="15846"/>
                    <a:pt x="11306" y="15846"/>
                    <a:pt x="11306" y="15846"/>
                  </a:cubicBezTo>
                  <a:cubicBezTo>
                    <a:pt x="10884" y="15846"/>
                    <a:pt x="10547" y="16035"/>
                    <a:pt x="10209" y="16318"/>
                  </a:cubicBezTo>
                  <a:cubicBezTo>
                    <a:pt x="6412" y="19902"/>
                    <a:pt x="6412" y="19902"/>
                    <a:pt x="6412" y="19902"/>
                  </a:cubicBezTo>
                  <a:cubicBezTo>
                    <a:pt x="6412" y="17638"/>
                    <a:pt x="6412" y="17638"/>
                    <a:pt x="6412" y="17638"/>
                  </a:cubicBezTo>
                  <a:cubicBezTo>
                    <a:pt x="6412" y="16695"/>
                    <a:pt x="5653" y="15846"/>
                    <a:pt x="4809" y="15846"/>
                  </a:cubicBezTo>
                  <a:cubicBezTo>
                    <a:pt x="1603" y="15846"/>
                    <a:pt x="1603" y="15846"/>
                    <a:pt x="1603" y="15846"/>
                  </a:cubicBezTo>
                  <a:cubicBezTo>
                    <a:pt x="1097" y="15846"/>
                    <a:pt x="675" y="15375"/>
                    <a:pt x="675" y="14809"/>
                  </a:cubicBezTo>
                  <a:cubicBezTo>
                    <a:pt x="675" y="1792"/>
                    <a:pt x="675" y="1792"/>
                    <a:pt x="675" y="1792"/>
                  </a:cubicBezTo>
                  <a:cubicBezTo>
                    <a:pt x="675" y="1226"/>
                    <a:pt x="1097" y="755"/>
                    <a:pt x="1603" y="755"/>
                  </a:cubicBezTo>
                  <a:cubicBezTo>
                    <a:pt x="19997" y="755"/>
                    <a:pt x="19997" y="755"/>
                    <a:pt x="19997" y="755"/>
                  </a:cubicBezTo>
                  <a:cubicBezTo>
                    <a:pt x="20503" y="755"/>
                    <a:pt x="20925" y="1226"/>
                    <a:pt x="20925" y="1792"/>
                  </a:cubicBezTo>
                  <a:lnTo>
                    <a:pt x="20925" y="1480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  <p:sp>
          <p:nvSpPr>
            <p:cNvPr id="27" name="Shape 556"/>
            <p:cNvSpPr/>
            <p:nvPr/>
          </p:nvSpPr>
          <p:spPr>
            <a:xfrm>
              <a:off x="83833" y="126458"/>
              <a:ext cx="102305" cy="102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950" y="0"/>
                    <a:pt x="0" y="4950"/>
                    <a:pt x="0" y="10800"/>
                  </a:cubicBezTo>
                  <a:cubicBezTo>
                    <a:pt x="0" y="16650"/>
                    <a:pt x="4950" y="21600"/>
                    <a:pt x="10800" y="21600"/>
                  </a:cubicBezTo>
                  <a:cubicBezTo>
                    <a:pt x="16650" y="21600"/>
                    <a:pt x="21600" y="16650"/>
                    <a:pt x="21600" y="10800"/>
                  </a:cubicBezTo>
                  <a:cubicBezTo>
                    <a:pt x="21600" y="4950"/>
                    <a:pt x="16650" y="0"/>
                    <a:pt x="10800" y="0"/>
                  </a:cubicBezTo>
                  <a:close/>
                  <a:moveTo>
                    <a:pt x="10800" y="18000"/>
                  </a:moveTo>
                  <a:cubicBezTo>
                    <a:pt x="6750" y="18000"/>
                    <a:pt x="3600" y="14850"/>
                    <a:pt x="3600" y="10800"/>
                  </a:cubicBezTo>
                  <a:cubicBezTo>
                    <a:pt x="3600" y="6750"/>
                    <a:pt x="6750" y="3600"/>
                    <a:pt x="10800" y="3600"/>
                  </a:cubicBezTo>
                  <a:cubicBezTo>
                    <a:pt x="14850" y="3600"/>
                    <a:pt x="18000" y="6750"/>
                    <a:pt x="18000" y="10800"/>
                  </a:cubicBezTo>
                  <a:cubicBezTo>
                    <a:pt x="18000" y="14850"/>
                    <a:pt x="14850" y="18000"/>
                    <a:pt x="10800" y="180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  <p:sp>
          <p:nvSpPr>
            <p:cNvPr id="28" name="Shape 557"/>
            <p:cNvSpPr/>
            <p:nvPr/>
          </p:nvSpPr>
          <p:spPr>
            <a:xfrm>
              <a:off x="207450" y="126458"/>
              <a:ext cx="100884" cy="102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950" y="0"/>
                    <a:pt x="0" y="4950"/>
                    <a:pt x="0" y="10800"/>
                  </a:cubicBezTo>
                  <a:cubicBezTo>
                    <a:pt x="0" y="16650"/>
                    <a:pt x="4950" y="21600"/>
                    <a:pt x="10800" y="21600"/>
                  </a:cubicBezTo>
                  <a:cubicBezTo>
                    <a:pt x="17100" y="21600"/>
                    <a:pt x="21600" y="16650"/>
                    <a:pt x="21600" y="10800"/>
                  </a:cubicBezTo>
                  <a:cubicBezTo>
                    <a:pt x="21600" y="4950"/>
                    <a:pt x="17100" y="0"/>
                    <a:pt x="10800" y="0"/>
                  </a:cubicBezTo>
                  <a:close/>
                  <a:moveTo>
                    <a:pt x="10800" y="18000"/>
                  </a:moveTo>
                  <a:cubicBezTo>
                    <a:pt x="7200" y="18000"/>
                    <a:pt x="3600" y="14850"/>
                    <a:pt x="3600" y="10800"/>
                  </a:cubicBezTo>
                  <a:cubicBezTo>
                    <a:pt x="3600" y="6750"/>
                    <a:pt x="7200" y="3600"/>
                    <a:pt x="10800" y="3600"/>
                  </a:cubicBezTo>
                  <a:cubicBezTo>
                    <a:pt x="14850" y="3600"/>
                    <a:pt x="18000" y="6750"/>
                    <a:pt x="18000" y="10800"/>
                  </a:cubicBezTo>
                  <a:cubicBezTo>
                    <a:pt x="18000" y="14850"/>
                    <a:pt x="14850" y="18000"/>
                    <a:pt x="10800" y="180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  <p:sp>
          <p:nvSpPr>
            <p:cNvPr id="29" name="Shape 558"/>
            <p:cNvSpPr/>
            <p:nvPr/>
          </p:nvSpPr>
          <p:spPr>
            <a:xfrm>
              <a:off x="338172" y="126458"/>
              <a:ext cx="100884" cy="102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950" y="0"/>
                    <a:pt x="0" y="4950"/>
                    <a:pt x="0" y="10800"/>
                  </a:cubicBezTo>
                  <a:cubicBezTo>
                    <a:pt x="0" y="16650"/>
                    <a:pt x="4950" y="21600"/>
                    <a:pt x="10800" y="21600"/>
                  </a:cubicBezTo>
                  <a:cubicBezTo>
                    <a:pt x="16650" y="21600"/>
                    <a:pt x="21600" y="16650"/>
                    <a:pt x="21600" y="10800"/>
                  </a:cubicBezTo>
                  <a:cubicBezTo>
                    <a:pt x="21600" y="4950"/>
                    <a:pt x="16650" y="0"/>
                    <a:pt x="10800" y="0"/>
                  </a:cubicBezTo>
                  <a:close/>
                  <a:moveTo>
                    <a:pt x="10800" y="18000"/>
                  </a:moveTo>
                  <a:cubicBezTo>
                    <a:pt x="6750" y="18000"/>
                    <a:pt x="3600" y="14850"/>
                    <a:pt x="3600" y="10800"/>
                  </a:cubicBezTo>
                  <a:cubicBezTo>
                    <a:pt x="3600" y="6750"/>
                    <a:pt x="6750" y="3600"/>
                    <a:pt x="10800" y="3600"/>
                  </a:cubicBezTo>
                  <a:cubicBezTo>
                    <a:pt x="14850" y="3600"/>
                    <a:pt x="18000" y="6750"/>
                    <a:pt x="18000" y="10800"/>
                  </a:cubicBezTo>
                  <a:cubicBezTo>
                    <a:pt x="18000" y="14850"/>
                    <a:pt x="14850" y="18000"/>
                    <a:pt x="10800" y="180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</p:grpSp>
      <p:grpSp>
        <p:nvGrpSpPr>
          <p:cNvPr id="30" name="PA_库_组合 57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>
            <p:custDataLst>
              <p:tags r:id="rId9"/>
            </p:custDataLst>
          </p:nvPr>
        </p:nvGrpSpPr>
        <p:grpSpPr>
          <a:xfrm>
            <a:off x="3332581" y="5069243"/>
            <a:ext cx="270680" cy="211713"/>
            <a:chOff x="0" y="0"/>
            <a:chExt cx="541359" cy="423425"/>
          </a:xfrm>
          <a:solidFill>
            <a:schemeClr val="bg1"/>
          </a:solidFill>
        </p:grpSpPr>
        <p:sp>
          <p:nvSpPr>
            <p:cNvPr id="31" name="Shape 573"/>
            <p:cNvSpPr/>
            <p:nvPr/>
          </p:nvSpPr>
          <p:spPr>
            <a:xfrm>
              <a:off x="0" y="0"/>
              <a:ext cx="541360" cy="423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3" y="21600"/>
                  </a:moveTo>
                  <a:cubicBezTo>
                    <a:pt x="16622" y="21600"/>
                    <a:pt x="16622" y="21600"/>
                    <a:pt x="16622" y="21600"/>
                  </a:cubicBezTo>
                  <a:cubicBezTo>
                    <a:pt x="17550" y="21600"/>
                    <a:pt x="18225" y="20736"/>
                    <a:pt x="18225" y="19548"/>
                  </a:cubicBezTo>
                  <a:cubicBezTo>
                    <a:pt x="18225" y="18144"/>
                    <a:pt x="18225" y="18144"/>
                    <a:pt x="18225" y="18144"/>
                  </a:cubicBezTo>
                  <a:cubicBezTo>
                    <a:pt x="19997" y="18144"/>
                    <a:pt x="19997" y="18144"/>
                    <a:pt x="19997" y="18144"/>
                  </a:cubicBezTo>
                  <a:cubicBezTo>
                    <a:pt x="20841" y="18144"/>
                    <a:pt x="21600" y="17172"/>
                    <a:pt x="21600" y="16092"/>
                  </a:cubicBezTo>
                  <a:cubicBezTo>
                    <a:pt x="21600" y="2052"/>
                    <a:pt x="21600" y="2052"/>
                    <a:pt x="21600" y="2052"/>
                  </a:cubicBezTo>
                  <a:cubicBezTo>
                    <a:pt x="21600" y="972"/>
                    <a:pt x="20841" y="0"/>
                    <a:pt x="19997" y="0"/>
                  </a:cubicBezTo>
                  <a:cubicBezTo>
                    <a:pt x="4641" y="0"/>
                    <a:pt x="4641" y="0"/>
                    <a:pt x="4641" y="0"/>
                  </a:cubicBezTo>
                  <a:cubicBezTo>
                    <a:pt x="3797" y="0"/>
                    <a:pt x="3038" y="972"/>
                    <a:pt x="3038" y="2052"/>
                  </a:cubicBezTo>
                  <a:cubicBezTo>
                    <a:pt x="3038" y="3456"/>
                    <a:pt x="3038" y="3456"/>
                    <a:pt x="3038" y="3456"/>
                  </a:cubicBezTo>
                  <a:cubicBezTo>
                    <a:pt x="1603" y="3456"/>
                    <a:pt x="1603" y="3456"/>
                    <a:pt x="1603" y="3456"/>
                  </a:cubicBezTo>
                  <a:cubicBezTo>
                    <a:pt x="675" y="3456"/>
                    <a:pt x="0" y="4320"/>
                    <a:pt x="0" y="5508"/>
                  </a:cubicBezTo>
                  <a:cubicBezTo>
                    <a:pt x="0" y="19548"/>
                    <a:pt x="0" y="19548"/>
                    <a:pt x="0" y="19548"/>
                  </a:cubicBezTo>
                  <a:cubicBezTo>
                    <a:pt x="0" y="20736"/>
                    <a:pt x="675" y="21600"/>
                    <a:pt x="1603" y="21600"/>
                  </a:cubicBezTo>
                  <a:close/>
                  <a:moveTo>
                    <a:pt x="16622" y="20736"/>
                  </a:moveTo>
                  <a:cubicBezTo>
                    <a:pt x="1603" y="20736"/>
                    <a:pt x="1603" y="20736"/>
                    <a:pt x="1603" y="20736"/>
                  </a:cubicBezTo>
                  <a:cubicBezTo>
                    <a:pt x="1097" y="20736"/>
                    <a:pt x="675" y="20196"/>
                    <a:pt x="675" y="19548"/>
                  </a:cubicBezTo>
                  <a:cubicBezTo>
                    <a:pt x="675" y="17064"/>
                    <a:pt x="675" y="17064"/>
                    <a:pt x="675" y="17064"/>
                  </a:cubicBezTo>
                  <a:cubicBezTo>
                    <a:pt x="5063" y="11448"/>
                    <a:pt x="5063" y="11448"/>
                    <a:pt x="5063" y="11448"/>
                  </a:cubicBezTo>
                  <a:cubicBezTo>
                    <a:pt x="9703" y="18252"/>
                    <a:pt x="9703" y="18252"/>
                    <a:pt x="9703" y="18252"/>
                  </a:cubicBezTo>
                  <a:cubicBezTo>
                    <a:pt x="13162" y="15660"/>
                    <a:pt x="13162" y="15660"/>
                    <a:pt x="13162" y="15660"/>
                  </a:cubicBezTo>
                  <a:cubicBezTo>
                    <a:pt x="17381" y="20304"/>
                    <a:pt x="17381" y="20304"/>
                    <a:pt x="17381" y="20304"/>
                  </a:cubicBezTo>
                  <a:cubicBezTo>
                    <a:pt x="17212" y="20520"/>
                    <a:pt x="16959" y="20736"/>
                    <a:pt x="16622" y="20736"/>
                  </a:cubicBezTo>
                  <a:close/>
                  <a:moveTo>
                    <a:pt x="3712" y="2052"/>
                  </a:moveTo>
                  <a:cubicBezTo>
                    <a:pt x="3712" y="1404"/>
                    <a:pt x="4134" y="864"/>
                    <a:pt x="4641" y="864"/>
                  </a:cubicBezTo>
                  <a:cubicBezTo>
                    <a:pt x="19997" y="864"/>
                    <a:pt x="19997" y="864"/>
                    <a:pt x="19997" y="864"/>
                  </a:cubicBezTo>
                  <a:cubicBezTo>
                    <a:pt x="20503" y="864"/>
                    <a:pt x="20925" y="1404"/>
                    <a:pt x="20925" y="2052"/>
                  </a:cubicBezTo>
                  <a:cubicBezTo>
                    <a:pt x="20925" y="16092"/>
                    <a:pt x="20925" y="16092"/>
                    <a:pt x="20925" y="16092"/>
                  </a:cubicBezTo>
                  <a:cubicBezTo>
                    <a:pt x="20925" y="16740"/>
                    <a:pt x="20503" y="17280"/>
                    <a:pt x="19997" y="17280"/>
                  </a:cubicBezTo>
                  <a:cubicBezTo>
                    <a:pt x="18225" y="17280"/>
                    <a:pt x="18225" y="17280"/>
                    <a:pt x="18225" y="17280"/>
                  </a:cubicBezTo>
                  <a:cubicBezTo>
                    <a:pt x="18225" y="5508"/>
                    <a:pt x="18225" y="5508"/>
                    <a:pt x="18225" y="5508"/>
                  </a:cubicBezTo>
                  <a:cubicBezTo>
                    <a:pt x="18225" y="4320"/>
                    <a:pt x="17550" y="3456"/>
                    <a:pt x="16622" y="3456"/>
                  </a:cubicBezTo>
                  <a:cubicBezTo>
                    <a:pt x="3712" y="3456"/>
                    <a:pt x="3712" y="3456"/>
                    <a:pt x="3712" y="3456"/>
                  </a:cubicBezTo>
                  <a:lnTo>
                    <a:pt x="3712" y="2052"/>
                  </a:lnTo>
                  <a:close/>
                  <a:moveTo>
                    <a:pt x="1603" y="4320"/>
                  </a:moveTo>
                  <a:cubicBezTo>
                    <a:pt x="16622" y="4320"/>
                    <a:pt x="16622" y="4320"/>
                    <a:pt x="16622" y="4320"/>
                  </a:cubicBezTo>
                  <a:cubicBezTo>
                    <a:pt x="17128" y="4320"/>
                    <a:pt x="17550" y="4860"/>
                    <a:pt x="17550" y="5508"/>
                  </a:cubicBezTo>
                  <a:cubicBezTo>
                    <a:pt x="17550" y="19332"/>
                    <a:pt x="17550" y="19332"/>
                    <a:pt x="17550" y="19332"/>
                  </a:cubicBezTo>
                  <a:cubicBezTo>
                    <a:pt x="13162" y="14580"/>
                    <a:pt x="13162" y="14580"/>
                    <a:pt x="13162" y="14580"/>
                  </a:cubicBezTo>
                  <a:cubicBezTo>
                    <a:pt x="9872" y="17172"/>
                    <a:pt x="9872" y="17172"/>
                    <a:pt x="9872" y="17172"/>
                  </a:cubicBezTo>
                  <a:cubicBezTo>
                    <a:pt x="5063" y="10152"/>
                    <a:pt x="5063" y="10152"/>
                    <a:pt x="5063" y="10152"/>
                  </a:cubicBezTo>
                  <a:cubicBezTo>
                    <a:pt x="675" y="15768"/>
                    <a:pt x="675" y="15768"/>
                    <a:pt x="675" y="15768"/>
                  </a:cubicBezTo>
                  <a:cubicBezTo>
                    <a:pt x="675" y="5508"/>
                    <a:pt x="675" y="5508"/>
                    <a:pt x="675" y="5508"/>
                  </a:cubicBezTo>
                  <a:cubicBezTo>
                    <a:pt x="675" y="4860"/>
                    <a:pt x="1097" y="4320"/>
                    <a:pt x="1603" y="432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  <p:sp>
          <p:nvSpPr>
            <p:cNvPr id="32" name="Shape 574"/>
            <p:cNvSpPr/>
            <p:nvPr/>
          </p:nvSpPr>
          <p:spPr>
            <a:xfrm>
              <a:off x="287020" y="134984"/>
              <a:ext cx="102305" cy="102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650" y="21600"/>
                    <a:pt x="21600" y="16650"/>
                    <a:pt x="21600" y="10800"/>
                  </a:cubicBezTo>
                  <a:cubicBezTo>
                    <a:pt x="21600" y="4950"/>
                    <a:pt x="16650" y="0"/>
                    <a:pt x="10800" y="0"/>
                  </a:cubicBezTo>
                  <a:cubicBezTo>
                    <a:pt x="4950" y="0"/>
                    <a:pt x="0" y="4950"/>
                    <a:pt x="0" y="10800"/>
                  </a:cubicBezTo>
                  <a:cubicBezTo>
                    <a:pt x="0" y="16650"/>
                    <a:pt x="4950" y="21600"/>
                    <a:pt x="10800" y="21600"/>
                  </a:cubicBezTo>
                  <a:close/>
                  <a:moveTo>
                    <a:pt x="10800" y="3600"/>
                  </a:moveTo>
                  <a:cubicBezTo>
                    <a:pt x="14850" y="3600"/>
                    <a:pt x="18000" y="6750"/>
                    <a:pt x="18000" y="10800"/>
                  </a:cubicBezTo>
                  <a:cubicBezTo>
                    <a:pt x="18000" y="14850"/>
                    <a:pt x="14850" y="18000"/>
                    <a:pt x="10800" y="18000"/>
                  </a:cubicBezTo>
                  <a:cubicBezTo>
                    <a:pt x="6750" y="18000"/>
                    <a:pt x="3600" y="14850"/>
                    <a:pt x="3600" y="10800"/>
                  </a:cubicBezTo>
                  <a:cubicBezTo>
                    <a:pt x="3600" y="6750"/>
                    <a:pt x="6750" y="3600"/>
                    <a:pt x="10800" y="3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</p:grpSp>
      <p:grpSp>
        <p:nvGrpSpPr>
          <p:cNvPr id="33" name="PA_库_组合 5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>
            <p:custDataLst>
              <p:tags r:id="rId10"/>
            </p:custDataLst>
          </p:nvPr>
        </p:nvGrpSpPr>
        <p:grpSpPr>
          <a:xfrm>
            <a:off x="4409547" y="5003863"/>
            <a:ext cx="187667" cy="265743"/>
            <a:chOff x="2953425" y="4082394"/>
            <a:chExt cx="187667" cy="265743"/>
          </a:xfrm>
          <a:solidFill>
            <a:schemeClr val="bg1"/>
          </a:solidFill>
        </p:grpSpPr>
        <p:sp>
          <p:nvSpPr>
            <p:cNvPr id="34" name="Shape 589"/>
            <p:cNvSpPr/>
            <p:nvPr/>
          </p:nvSpPr>
          <p:spPr>
            <a:xfrm>
              <a:off x="3017177" y="4146861"/>
              <a:ext cx="59452" cy="59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014" y="0"/>
                    <a:pt x="0" y="4629"/>
                    <a:pt x="0" y="10800"/>
                  </a:cubicBezTo>
                  <a:cubicBezTo>
                    <a:pt x="0" y="16586"/>
                    <a:pt x="5014" y="21600"/>
                    <a:pt x="10800" y="21600"/>
                  </a:cubicBezTo>
                  <a:cubicBezTo>
                    <a:pt x="16586" y="21600"/>
                    <a:pt x="21600" y="16586"/>
                    <a:pt x="21600" y="10800"/>
                  </a:cubicBezTo>
                  <a:cubicBezTo>
                    <a:pt x="21600" y="4629"/>
                    <a:pt x="16586" y="0"/>
                    <a:pt x="10800" y="0"/>
                  </a:cubicBezTo>
                  <a:close/>
                  <a:moveTo>
                    <a:pt x="10800" y="18514"/>
                  </a:moveTo>
                  <a:cubicBezTo>
                    <a:pt x="6557" y="18514"/>
                    <a:pt x="3086" y="15043"/>
                    <a:pt x="3086" y="10800"/>
                  </a:cubicBezTo>
                  <a:cubicBezTo>
                    <a:pt x="3086" y="6557"/>
                    <a:pt x="6557" y="3086"/>
                    <a:pt x="10800" y="3086"/>
                  </a:cubicBezTo>
                  <a:cubicBezTo>
                    <a:pt x="15043" y="3086"/>
                    <a:pt x="18514" y="6557"/>
                    <a:pt x="18514" y="10800"/>
                  </a:cubicBezTo>
                  <a:cubicBezTo>
                    <a:pt x="18514" y="15043"/>
                    <a:pt x="15043" y="18514"/>
                    <a:pt x="10800" y="1851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tIns="45720" bIns="45720"/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  <p:sp>
          <p:nvSpPr>
            <p:cNvPr id="35" name="Shape 590"/>
            <p:cNvSpPr/>
            <p:nvPr/>
          </p:nvSpPr>
          <p:spPr>
            <a:xfrm>
              <a:off x="2953425" y="4082394"/>
              <a:ext cx="187667" cy="265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786" y="0"/>
                    <a:pt x="0" y="3557"/>
                    <a:pt x="0" y="7894"/>
                  </a:cubicBezTo>
                  <a:cubicBezTo>
                    <a:pt x="0" y="12231"/>
                    <a:pt x="6505" y="18564"/>
                    <a:pt x="9205" y="21080"/>
                  </a:cubicBezTo>
                  <a:cubicBezTo>
                    <a:pt x="9573" y="21427"/>
                    <a:pt x="10186" y="21600"/>
                    <a:pt x="10800" y="21600"/>
                  </a:cubicBezTo>
                  <a:cubicBezTo>
                    <a:pt x="11414" y="21600"/>
                    <a:pt x="11905" y="21427"/>
                    <a:pt x="12273" y="21080"/>
                  </a:cubicBezTo>
                  <a:cubicBezTo>
                    <a:pt x="15095" y="18564"/>
                    <a:pt x="21600" y="12231"/>
                    <a:pt x="21600" y="7894"/>
                  </a:cubicBezTo>
                  <a:cubicBezTo>
                    <a:pt x="21600" y="3557"/>
                    <a:pt x="16691" y="0"/>
                    <a:pt x="10800" y="0"/>
                  </a:cubicBezTo>
                  <a:close/>
                  <a:moveTo>
                    <a:pt x="11536" y="20646"/>
                  </a:moveTo>
                  <a:cubicBezTo>
                    <a:pt x="11168" y="20993"/>
                    <a:pt x="10432" y="20993"/>
                    <a:pt x="10064" y="20646"/>
                  </a:cubicBezTo>
                  <a:cubicBezTo>
                    <a:pt x="7241" y="18130"/>
                    <a:pt x="982" y="12058"/>
                    <a:pt x="982" y="7894"/>
                  </a:cubicBezTo>
                  <a:cubicBezTo>
                    <a:pt x="982" y="3904"/>
                    <a:pt x="5400" y="694"/>
                    <a:pt x="10800" y="694"/>
                  </a:cubicBezTo>
                  <a:cubicBezTo>
                    <a:pt x="16200" y="694"/>
                    <a:pt x="20618" y="3904"/>
                    <a:pt x="20618" y="7894"/>
                  </a:cubicBezTo>
                  <a:cubicBezTo>
                    <a:pt x="20618" y="12058"/>
                    <a:pt x="14236" y="18130"/>
                    <a:pt x="11536" y="2064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tIns="45720" bIns="45720"/>
            <a:lstStyle/>
            <a:p>
              <a:pPr algn="l" defTabSz="914389"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 sz="1800"/>
            </a:p>
          </p:txBody>
        </p:sp>
      </p:grpSp>
      <p:sp>
        <p:nvSpPr>
          <p:cNvPr id="36" name="PA_库_形状 60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11"/>
            </p:custDataLst>
          </p:nvPr>
        </p:nvSpPr>
        <p:spPr>
          <a:xfrm>
            <a:off x="1268399" y="4991330"/>
            <a:ext cx="273620" cy="2729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605" y="17888"/>
                </a:moveTo>
                <a:cubicBezTo>
                  <a:pt x="2605" y="17888"/>
                  <a:pt x="2605" y="17888"/>
                  <a:pt x="2605" y="17888"/>
                </a:cubicBezTo>
                <a:cubicBezTo>
                  <a:pt x="2774" y="18056"/>
                  <a:pt x="2942" y="18225"/>
                  <a:pt x="3194" y="18478"/>
                </a:cubicBezTo>
                <a:cubicBezTo>
                  <a:pt x="5211" y="20503"/>
                  <a:pt x="7900" y="21600"/>
                  <a:pt x="10758" y="21600"/>
                </a:cubicBezTo>
                <a:cubicBezTo>
                  <a:pt x="10758" y="21600"/>
                  <a:pt x="10758" y="21600"/>
                  <a:pt x="10758" y="21600"/>
                </a:cubicBezTo>
                <a:cubicBezTo>
                  <a:pt x="10758" y="21600"/>
                  <a:pt x="10758" y="21600"/>
                  <a:pt x="10758" y="21600"/>
                </a:cubicBezTo>
                <a:cubicBezTo>
                  <a:pt x="14036" y="21600"/>
                  <a:pt x="16977" y="20166"/>
                  <a:pt x="18995" y="17888"/>
                </a:cubicBezTo>
                <a:cubicBezTo>
                  <a:pt x="18995" y="17803"/>
                  <a:pt x="18995" y="17888"/>
                  <a:pt x="18995" y="17803"/>
                </a:cubicBezTo>
                <a:cubicBezTo>
                  <a:pt x="19079" y="17803"/>
                  <a:pt x="19163" y="17719"/>
                  <a:pt x="19163" y="17634"/>
                </a:cubicBezTo>
                <a:cubicBezTo>
                  <a:pt x="20675" y="15778"/>
                  <a:pt x="21600" y="13416"/>
                  <a:pt x="21600" y="10800"/>
                </a:cubicBezTo>
                <a:cubicBezTo>
                  <a:pt x="21600" y="8269"/>
                  <a:pt x="20760" y="5906"/>
                  <a:pt x="19163" y="3966"/>
                </a:cubicBezTo>
                <a:cubicBezTo>
                  <a:pt x="19163" y="3881"/>
                  <a:pt x="19079" y="3797"/>
                  <a:pt x="18995" y="3713"/>
                </a:cubicBezTo>
                <a:cubicBezTo>
                  <a:pt x="18995" y="3713"/>
                  <a:pt x="18995" y="3713"/>
                  <a:pt x="18995" y="3713"/>
                </a:cubicBezTo>
                <a:cubicBezTo>
                  <a:pt x="18826" y="3544"/>
                  <a:pt x="18658" y="3291"/>
                  <a:pt x="18406" y="3122"/>
                </a:cubicBezTo>
                <a:cubicBezTo>
                  <a:pt x="16389" y="1097"/>
                  <a:pt x="13700" y="0"/>
                  <a:pt x="10758" y="0"/>
                </a:cubicBezTo>
                <a:cubicBezTo>
                  <a:pt x="7900" y="0"/>
                  <a:pt x="5211" y="1097"/>
                  <a:pt x="3194" y="3122"/>
                </a:cubicBezTo>
                <a:cubicBezTo>
                  <a:pt x="2942" y="3291"/>
                  <a:pt x="2774" y="3544"/>
                  <a:pt x="2605" y="3713"/>
                </a:cubicBezTo>
                <a:cubicBezTo>
                  <a:pt x="2605" y="3713"/>
                  <a:pt x="2605" y="3713"/>
                  <a:pt x="2605" y="3713"/>
                </a:cubicBezTo>
                <a:cubicBezTo>
                  <a:pt x="2521" y="3797"/>
                  <a:pt x="2437" y="3881"/>
                  <a:pt x="2437" y="3966"/>
                </a:cubicBezTo>
                <a:cubicBezTo>
                  <a:pt x="840" y="5906"/>
                  <a:pt x="0" y="8269"/>
                  <a:pt x="0" y="10800"/>
                </a:cubicBezTo>
                <a:cubicBezTo>
                  <a:pt x="0" y="13331"/>
                  <a:pt x="840" y="15694"/>
                  <a:pt x="2437" y="17634"/>
                </a:cubicBezTo>
                <a:cubicBezTo>
                  <a:pt x="2437" y="17719"/>
                  <a:pt x="2521" y="17803"/>
                  <a:pt x="2605" y="17888"/>
                </a:cubicBezTo>
                <a:close/>
                <a:moveTo>
                  <a:pt x="2689" y="4641"/>
                </a:moveTo>
                <a:cubicBezTo>
                  <a:pt x="3110" y="5231"/>
                  <a:pt x="4034" y="6159"/>
                  <a:pt x="5631" y="6834"/>
                </a:cubicBezTo>
                <a:cubicBezTo>
                  <a:pt x="5295" y="7931"/>
                  <a:pt x="5127" y="9113"/>
                  <a:pt x="5127" y="10462"/>
                </a:cubicBezTo>
                <a:cubicBezTo>
                  <a:pt x="672" y="10462"/>
                  <a:pt x="672" y="10462"/>
                  <a:pt x="672" y="10462"/>
                </a:cubicBezTo>
                <a:cubicBezTo>
                  <a:pt x="756" y="8353"/>
                  <a:pt x="1429" y="6328"/>
                  <a:pt x="2689" y="4641"/>
                </a:cubicBezTo>
                <a:close/>
                <a:moveTo>
                  <a:pt x="10254" y="675"/>
                </a:moveTo>
                <a:cubicBezTo>
                  <a:pt x="10338" y="675"/>
                  <a:pt x="10422" y="675"/>
                  <a:pt x="10422" y="675"/>
                </a:cubicBezTo>
                <a:cubicBezTo>
                  <a:pt x="10422" y="7087"/>
                  <a:pt x="10422" y="7087"/>
                  <a:pt x="10422" y="7087"/>
                </a:cubicBezTo>
                <a:cubicBezTo>
                  <a:pt x="8741" y="7087"/>
                  <a:pt x="7480" y="6750"/>
                  <a:pt x="6472" y="6413"/>
                </a:cubicBezTo>
                <a:cubicBezTo>
                  <a:pt x="7648" y="2953"/>
                  <a:pt x="9833" y="1013"/>
                  <a:pt x="10254" y="675"/>
                </a:cubicBezTo>
                <a:close/>
                <a:moveTo>
                  <a:pt x="11262" y="675"/>
                </a:moveTo>
                <a:cubicBezTo>
                  <a:pt x="11682" y="1013"/>
                  <a:pt x="13868" y="2953"/>
                  <a:pt x="15044" y="6413"/>
                </a:cubicBezTo>
                <a:cubicBezTo>
                  <a:pt x="14036" y="6750"/>
                  <a:pt x="12775" y="7087"/>
                  <a:pt x="11094" y="7087"/>
                </a:cubicBezTo>
                <a:cubicBezTo>
                  <a:pt x="11094" y="675"/>
                  <a:pt x="11094" y="675"/>
                  <a:pt x="11094" y="675"/>
                </a:cubicBezTo>
                <a:cubicBezTo>
                  <a:pt x="11094" y="675"/>
                  <a:pt x="11262" y="675"/>
                  <a:pt x="11262" y="675"/>
                </a:cubicBezTo>
                <a:close/>
                <a:moveTo>
                  <a:pt x="20928" y="10462"/>
                </a:moveTo>
                <a:cubicBezTo>
                  <a:pt x="16473" y="10462"/>
                  <a:pt x="16473" y="10462"/>
                  <a:pt x="16473" y="10462"/>
                </a:cubicBezTo>
                <a:cubicBezTo>
                  <a:pt x="16473" y="9113"/>
                  <a:pt x="16305" y="7931"/>
                  <a:pt x="15969" y="6834"/>
                </a:cubicBezTo>
                <a:cubicBezTo>
                  <a:pt x="17566" y="6159"/>
                  <a:pt x="18490" y="5231"/>
                  <a:pt x="18826" y="4641"/>
                </a:cubicBezTo>
                <a:cubicBezTo>
                  <a:pt x="20171" y="6328"/>
                  <a:pt x="20844" y="8353"/>
                  <a:pt x="20928" y="10462"/>
                </a:cubicBezTo>
                <a:close/>
                <a:moveTo>
                  <a:pt x="18826" y="16959"/>
                </a:moveTo>
                <a:cubicBezTo>
                  <a:pt x="18490" y="16369"/>
                  <a:pt x="17566" y="15441"/>
                  <a:pt x="15969" y="14766"/>
                </a:cubicBezTo>
                <a:cubicBezTo>
                  <a:pt x="16305" y="13669"/>
                  <a:pt x="16473" y="12487"/>
                  <a:pt x="16473" y="11138"/>
                </a:cubicBezTo>
                <a:cubicBezTo>
                  <a:pt x="20928" y="11138"/>
                  <a:pt x="20928" y="11138"/>
                  <a:pt x="20928" y="11138"/>
                </a:cubicBezTo>
                <a:cubicBezTo>
                  <a:pt x="20844" y="13331"/>
                  <a:pt x="20087" y="15272"/>
                  <a:pt x="18826" y="16959"/>
                </a:cubicBezTo>
                <a:close/>
                <a:moveTo>
                  <a:pt x="11262" y="20925"/>
                </a:moveTo>
                <a:cubicBezTo>
                  <a:pt x="11262" y="20925"/>
                  <a:pt x="11094" y="20925"/>
                  <a:pt x="11094" y="20925"/>
                </a:cubicBezTo>
                <a:cubicBezTo>
                  <a:pt x="11094" y="14512"/>
                  <a:pt x="11094" y="14512"/>
                  <a:pt x="11094" y="14512"/>
                </a:cubicBezTo>
                <a:cubicBezTo>
                  <a:pt x="12775" y="14512"/>
                  <a:pt x="14036" y="14850"/>
                  <a:pt x="15044" y="15187"/>
                </a:cubicBezTo>
                <a:cubicBezTo>
                  <a:pt x="13868" y="18647"/>
                  <a:pt x="11682" y="20587"/>
                  <a:pt x="11262" y="20925"/>
                </a:cubicBezTo>
                <a:close/>
                <a:moveTo>
                  <a:pt x="10254" y="20925"/>
                </a:moveTo>
                <a:cubicBezTo>
                  <a:pt x="9833" y="20587"/>
                  <a:pt x="7648" y="18647"/>
                  <a:pt x="6472" y="15187"/>
                </a:cubicBezTo>
                <a:cubicBezTo>
                  <a:pt x="7480" y="14850"/>
                  <a:pt x="8741" y="14512"/>
                  <a:pt x="10422" y="14512"/>
                </a:cubicBezTo>
                <a:cubicBezTo>
                  <a:pt x="10422" y="20925"/>
                  <a:pt x="10422" y="20925"/>
                  <a:pt x="10422" y="20925"/>
                </a:cubicBezTo>
                <a:cubicBezTo>
                  <a:pt x="10422" y="20925"/>
                  <a:pt x="10338" y="20925"/>
                  <a:pt x="10254" y="20925"/>
                </a:cubicBezTo>
                <a:close/>
                <a:moveTo>
                  <a:pt x="10422" y="13838"/>
                </a:moveTo>
                <a:cubicBezTo>
                  <a:pt x="8741" y="13838"/>
                  <a:pt x="7312" y="14175"/>
                  <a:pt x="6219" y="14512"/>
                </a:cubicBezTo>
                <a:cubicBezTo>
                  <a:pt x="5967" y="13500"/>
                  <a:pt x="5799" y="12403"/>
                  <a:pt x="5799" y="11138"/>
                </a:cubicBezTo>
                <a:cubicBezTo>
                  <a:pt x="10422" y="11138"/>
                  <a:pt x="10422" y="11138"/>
                  <a:pt x="10422" y="11138"/>
                </a:cubicBezTo>
                <a:lnTo>
                  <a:pt x="10422" y="13838"/>
                </a:lnTo>
                <a:close/>
                <a:moveTo>
                  <a:pt x="11094" y="13838"/>
                </a:moveTo>
                <a:cubicBezTo>
                  <a:pt x="11094" y="11138"/>
                  <a:pt x="11094" y="11138"/>
                  <a:pt x="11094" y="11138"/>
                </a:cubicBezTo>
                <a:cubicBezTo>
                  <a:pt x="15801" y="11138"/>
                  <a:pt x="15801" y="11138"/>
                  <a:pt x="15801" y="11138"/>
                </a:cubicBezTo>
                <a:cubicBezTo>
                  <a:pt x="15801" y="12403"/>
                  <a:pt x="15549" y="13500"/>
                  <a:pt x="15296" y="14512"/>
                </a:cubicBezTo>
                <a:cubicBezTo>
                  <a:pt x="14204" y="14175"/>
                  <a:pt x="12775" y="13838"/>
                  <a:pt x="11094" y="13838"/>
                </a:cubicBezTo>
                <a:close/>
                <a:moveTo>
                  <a:pt x="15801" y="10462"/>
                </a:moveTo>
                <a:cubicBezTo>
                  <a:pt x="11094" y="10462"/>
                  <a:pt x="11094" y="10462"/>
                  <a:pt x="11094" y="10462"/>
                </a:cubicBezTo>
                <a:cubicBezTo>
                  <a:pt x="11094" y="7762"/>
                  <a:pt x="11094" y="7762"/>
                  <a:pt x="11094" y="7762"/>
                </a:cubicBezTo>
                <a:cubicBezTo>
                  <a:pt x="12775" y="7762"/>
                  <a:pt x="14204" y="7425"/>
                  <a:pt x="15296" y="7087"/>
                </a:cubicBezTo>
                <a:cubicBezTo>
                  <a:pt x="15549" y="8100"/>
                  <a:pt x="15801" y="9197"/>
                  <a:pt x="15801" y="10462"/>
                </a:cubicBezTo>
                <a:close/>
                <a:moveTo>
                  <a:pt x="10422" y="7762"/>
                </a:moveTo>
                <a:cubicBezTo>
                  <a:pt x="10422" y="10462"/>
                  <a:pt x="10422" y="10462"/>
                  <a:pt x="10422" y="10462"/>
                </a:cubicBezTo>
                <a:cubicBezTo>
                  <a:pt x="5799" y="10462"/>
                  <a:pt x="5799" y="10462"/>
                  <a:pt x="5799" y="10462"/>
                </a:cubicBezTo>
                <a:cubicBezTo>
                  <a:pt x="5799" y="9197"/>
                  <a:pt x="5967" y="8100"/>
                  <a:pt x="6219" y="7087"/>
                </a:cubicBezTo>
                <a:cubicBezTo>
                  <a:pt x="7312" y="7425"/>
                  <a:pt x="8741" y="7762"/>
                  <a:pt x="10422" y="7762"/>
                </a:cubicBezTo>
                <a:close/>
                <a:moveTo>
                  <a:pt x="5127" y="11138"/>
                </a:moveTo>
                <a:cubicBezTo>
                  <a:pt x="5127" y="12487"/>
                  <a:pt x="5295" y="13669"/>
                  <a:pt x="5631" y="14766"/>
                </a:cubicBezTo>
                <a:cubicBezTo>
                  <a:pt x="4034" y="15441"/>
                  <a:pt x="3110" y="16369"/>
                  <a:pt x="2689" y="16959"/>
                </a:cubicBezTo>
                <a:cubicBezTo>
                  <a:pt x="1429" y="15272"/>
                  <a:pt x="756" y="13247"/>
                  <a:pt x="672" y="11138"/>
                </a:cubicBezTo>
                <a:lnTo>
                  <a:pt x="5127" y="11138"/>
                </a:lnTo>
                <a:close/>
                <a:moveTo>
                  <a:pt x="3194" y="17466"/>
                </a:moveTo>
                <a:cubicBezTo>
                  <a:pt x="3446" y="17044"/>
                  <a:pt x="4202" y="16116"/>
                  <a:pt x="5799" y="15441"/>
                </a:cubicBezTo>
                <a:cubicBezTo>
                  <a:pt x="6724" y="18056"/>
                  <a:pt x="8237" y="19913"/>
                  <a:pt x="9161" y="20841"/>
                </a:cubicBezTo>
                <a:cubicBezTo>
                  <a:pt x="7060" y="20503"/>
                  <a:pt x="5127" y="19491"/>
                  <a:pt x="3614" y="17972"/>
                </a:cubicBezTo>
                <a:cubicBezTo>
                  <a:pt x="3446" y="17803"/>
                  <a:pt x="3278" y="17634"/>
                  <a:pt x="3194" y="17466"/>
                </a:cubicBezTo>
                <a:close/>
                <a:moveTo>
                  <a:pt x="12439" y="20841"/>
                </a:moveTo>
                <a:cubicBezTo>
                  <a:pt x="13363" y="19913"/>
                  <a:pt x="14876" y="18056"/>
                  <a:pt x="15717" y="15441"/>
                </a:cubicBezTo>
                <a:cubicBezTo>
                  <a:pt x="16221" y="15609"/>
                  <a:pt x="16641" y="15863"/>
                  <a:pt x="16977" y="16116"/>
                </a:cubicBezTo>
                <a:cubicBezTo>
                  <a:pt x="17818" y="16622"/>
                  <a:pt x="18238" y="17212"/>
                  <a:pt x="18406" y="17466"/>
                </a:cubicBezTo>
                <a:cubicBezTo>
                  <a:pt x="16893" y="19237"/>
                  <a:pt x="14792" y="20419"/>
                  <a:pt x="12439" y="20841"/>
                </a:cubicBezTo>
                <a:close/>
                <a:moveTo>
                  <a:pt x="18406" y="4134"/>
                </a:moveTo>
                <a:cubicBezTo>
                  <a:pt x="18154" y="4556"/>
                  <a:pt x="17314" y="5484"/>
                  <a:pt x="15717" y="6159"/>
                </a:cubicBezTo>
                <a:cubicBezTo>
                  <a:pt x="14876" y="3544"/>
                  <a:pt x="13363" y="1688"/>
                  <a:pt x="12439" y="759"/>
                </a:cubicBezTo>
                <a:cubicBezTo>
                  <a:pt x="14540" y="1097"/>
                  <a:pt x="16473" y="2109"/>
                  <a:pt x="17986" y="3628"/>
                </a:cubicBezTo>
                <a:cubicBezTo>
                  <a:pt x="18154" y="3797"/>
                  <a:pt x="18238" y="3966"/>
                  <a:pt x="18406" y="4134"/>
                </a:cubicBezTo>
                <a:close/>
                <a:moveTo>
                  <a:pt x="9161" y="759"/>
                </a:moveTo>
                <a:cubicBezTo>
                  <a:pt x="8237" y="1688"/>
                  <a:pt x="6724" y="3544"/>
                  <a:pt x="5799" y="6159"/>
                </a:cubicBezTo>
                <a:cubicBezTo>
                  <a:pt x="5379" y="5991"/>
                  <a:pt x="4959" y="5737"/>
                  <a:pt x="4623" y="5484"/>
                </a:cubicBezTo>
                <a:cubicBezTo>
                  <a:pt x="3782" y="4978"/>
                  <a:pt x="3362" y="4388"/>
                  <a:pt x="3194" y="4134"/>
                </a:cubicBezTo>
                <a:cubicBezTo>
                  <a:pt x="3278" y="3966"/>
                  <a:pt x="3446" y="3797"/>
                  <a:pt x="3614" y="3628"/>
                </a:cubicBezTo>
                <a:cubicBezTo>
                  <a:pt x="5127" y="2109"/>
                  <a:pt x="7060" y="1097"/>
                  <a:pt x="9161" y="75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tIns="45720" bIns="45720"/>
          <a:lstStyle/>
          <a:p>
            <a:pPr algn="l" defTabSz="914389">
              <a:defRPr sz="3600">
                <a:latin typeface="等线"/>
                <a:ea typeface="等线"/>
                <a:cs typeface="等线"/>
                <a:sym typeface="等线"/>
              </a:defRPr>
            </a:pPr>
            <a:endParaRPr sz="1800"/>
          </a:p>
        </p:txBody>
      </p:sp>
      <p:sp>
        <p:nvSpPr>
          <p:cNvPr id="37" name="PA_库_形状 36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12"/>
            </p:custDataLst>
          </p:nvPr>
        </p:nvSpPr>
        <p:spPr>
          <a:xfrm>
            <a:off x="1079957" y="5345502"/>
            <a:ext cx="657232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>
              <a:defRPr b="1" cap="all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sz="1200" cap="none" dirty="0">
                <a:solidFill>
                  <a:srgbClr val="FFC107"/>
                </a:solidFill>
              </a:rPr>
              <a:t>Network</a:t>
            </a:r>
          </a:p>
        </p:txBody>
      </p:sp>
      <p:sp>
        <p:nvSpPr>
          <p:cNvPr id="38" name="PA_库_形状 36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13"/>
            </p:custDataLst>
          </p:nvPr>
        </p:nvSpPr>
        <p:spPr>
          <a:xfrm>
            <a:off x="2263784" y="5345502"/>
            <a:ext cx="359073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>
              <a:defRPr b="1" cap="all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sz="1200" cap="none" dirty="0">
                <a:solidFill>
                  <a:srgbClr val="FFC107"/>
                </a:solidFill>
              </a:rPr>
              <a:t>Talk</a:t>
            </a:r>
          </a:p>
        </p:txBody>
      </p:sp>
      <p:sp>
        <p:nvSpPr>
          <p:cNvPr id="39" name="PA_库_形状 36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14"/>
            </p:custDataLst>
          </p:nvPr>
        </p:nvSpPr>
        <p:spPr>
          <a:xfrm>
            <a:off x="3172240" y="5346447"/>
            <a:ext cx="573876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>
              <a:defRPr b="1" cap="all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sz="1200" cap="none" dirty="0">
                <a:solidFill>
                  <a:srgbClr val="FFC107"/>
                </a:solidFill>
              </a:rPr>
              <a:t>Photos</a:t>
            </a:r>
          </a:p>
        </p:txBody>
      </p:sp>
      <p:sp>
        <p:nvSpPr>
          <p:cNvPr id="40" name="PA_库_形状 36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15"/>
            </p:custDataLst>
          </p:nvPr>
        </p:nvSpPr>
        <p:spPr>
          <a:xfrm>
            <a:off x="4158208" y="5346447"/>
            <a:ext cx="694101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>
              <a:defRPr b="1" cap="all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sz="1200" cap="none" dirty="0">
                <a:solidFill>
                  <a:srgbClr val="FFC107"/>
                </a:solidFill>
              </a:rPr>
              <a:t>Location</a:t>
            </a:r>
          </a:p>
        </p:txBody>
      </p:sp>
      <p:pic>
        <p:nvPicPr>
          <p:cNvPr id="41" name="图片 4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7402">
            <a:off x="5095317" y="666826"/>
            <a:ext cx="5626608" cy="5089584"/>
          </a:xfrm>
          <a:prstGeom prst="rect">
            <a:avLst/>
          </a:prstGeom>
        </p:spPr>
      </p:pic>
      <p:sp>
        <p:nvSpPr>
          <p:cNvPr id="43" name="矩形 4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910382" y="2955411"/>
            <a:ext cx="3958652" cy="10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2">
                    <a:lumMod val="50000"/>
                  </a:schemeClr>
                </a:solidFill>
              </a:rPr>
              <a:t>Hey, hey, hey! It's Fat Heijialuo! Now I'm gonna sing a song for you, and this is gonna show you a thing or two. You'll have some fun now With me and the gang, learning from each other While we do our thing.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4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1" r="119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9499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1419" y="540509"/>
            <a:ext cx="7847972" cy="6064341"/>
          </a:xfrm>
          <a:prstGeom prst="rect">
            <a:avLst/>
          </a:prstGeom>
        </p:spPr>
      </p:pic>
      <p:sp>
        <p:nvSpPr>
          <p:cNvPr id="16" name="文本框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3533596" y="317058"/>
            <a:ext cx="6617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INFOGRAPHIC       SOLUTIONS      IMAGE      TEAM WORK    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 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PORTFOLIO       MARKETING      PRICE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TABLE</a:t>
            </a: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+mj-ea"/>
            </a:endParaRPr>
          </a:p>
        </p:txBody>
      </p:sp>
      <p:sp>
        <p:nvSpPr>
          <p:cNvPr id="17" name="Freeform 19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11609951" y="312843"/>
            <a:ext cx="277249" cy="261254"/>
          </a:xfrm>
          <a:custGeom>
            <a:avLst/>
            <a:gdLst>
              <a:gd name="T0" fmla="*/ 5068 w 545"/>
              <a:gd name="T1" fmla="*/ 74223 h 516"/>
              <a:gd name="T2" fmla="*/ 5068 w 545"/>
              <a:gd name="T3" fmla="*/ 74223 h 516"/>
              <a:gd name="T4" fmla="*/ 133227 w 545"/>
              <a:gd name="T5" fmla="*/ 74223 h 516"/>
              <a:gd name="T6" fmla="*/ 143726 w 545"/>
              <a:gd name="T7" fmla="*/ 63414 h 516"/>
              <a:gd name="T8" fmla="*/ 133227 w 545"/>
              <a:gd name="T9" fmla="*/ 58369 h 516"/>
              <a:gd name="T10" fmla="*/ 5068 w 545"/>
              <a:gd name="T11" fmla="*/ 58369 h 516"/>
              <a:gd name="T12" fmla="*/ 0 w 545"/>
              <a:gd name="T13" fmla="*/ 63414 h 516"/>
              <a:gd name="T14" fmla="*/ 5068 w 545"/>
              <a:gd name="T15" fmla="*/ 74223 h 516"/>
              <a:gd name="T16" fmla="*/ 5068 w 545"/>
              <a:gd name="T17" fmla="*/ 15853 h 516"/>
              <a:gd name="T18" fmla="*/ 5068 w 545"/>
              <a:gd name="T19" fmla="*/ 15853 h 516"/>
              <a:gd name="T20" fmla="*/ 191877 w 545"/>
              <a:gd name="T21" fmla="*/ 15853 h 516"/>
              <a:gd name="T22" fmla="*/ 196945 w 545"/>
              <a:gd name="T23" fmla="*/ 10449 h 516"/>
              <a:gd name="T24" fmla="*/ 191877 w 545"/>
              <a:gd name="T25" fmla="*/ 0 h 516"/>
              <a:gd name="T26" fmla="*/ 5068 w 545"/>
              <a:gd name="T27" fmla="*/ 0 h 516"/>
              <a:gd name="T28" fmla="*/ 0 w 545"/>
              <a:gd name="T29" fmla="*/ 10449 h 516"/>
              <a:gd name="T30" fmla="*/ 5068 w 545"/>
              <a:gd name="T31" fmla="*/ 15853 h 516"/>
              <a:gd name="T32" fmla="*/ 111868 w 545"/>
              <a:gd name="T33" fmla="*/ 169703 h 516"/>
              <a:gd name="T34" fmla="*/ 111868 w 545"/>
              <a:gd name="T35" fmla="*/ 169703 h 516"/>
              <a:gd name="T36" fmla="*/ 5068 w 545"/>
              <a:gd name="T37" fmla="*/ 169703 h 516"/>
              <a:gd name="T38" fmla="*/ 0 w 545"/>
              <a:gd name="T39" fmla="*/ 180152 h 516"/>
              <a:gd name="T40" fmla="*/ 5068 w 545"/>
              <a:gd name="T41" fmla="*/ 185557 h 516"/>
              <a:gd name="T42" fmla="*/ 111868 w 545"/>
              <a:gd name="T43" fmla="*/ 185557 h 516"/>
              <a:gd name="T44" fmla="*/ 122367 w 545"/>
              <a:gd name="T45" fmla="*/ 180152 h 516"/>
              <a:gd name="T46" fmla="*/ 111868 w 545"/>
              <a:gd name="T47" fmla="*/ 169703 h 516"/>
              <a:gd name="T48" fmla="*/ 191877 w 545"/>
              <a:gd name="T49" fmla="*/ 116739 h 516"/>
              <a:gd name="T50" fmla="*/ 191877 w 545"/>
              <a:gd name="T51" fmla="*/ 116739 h 516"/>
              <a:gd name="T52" fmla="*/ 5068 w 545"/>
              <a:gd name="T53" fmla="*/ 116739 h 516"/>
              <a:gd name="T54" fmla="*/ 0 w 545"/>
              <a:gd name="T55" fmla="*/ 121783 h 516"/>
              <a:gd name="T56" fmla="*/ 5068 w 545"/>
              <a:gd name="T57" fmla="*/ 127187 h 516"/>
              <a:gd name="T58" fmla="*/ 191877 w 545"/>
              <a:gd name="T59" fmla="*/ 127187 h 516"/>
              <a:gd name="T60" fmla="*/ 196945 w 545"/>
              <a:gd name="T61" fmla="*/ 121783 h 516"/>
              <a:gd name="T62" fmla="*/ 191877 w 545"/>
              <a:gd name="T63" fmla="*/ 116739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516">
                <a:moveTo>
                  <a:pt x="14" y="206"/>
                </a:moveTo>
                <a:lnTo>
                  <a:pt x="14" y="206"/>
                </a:lnTo>
                <a:cubicBezTo>
                  <a:pt x="368" y="206"/>
                  <a:pt x="368" y="206"/>
                  <a:pt x="368" y="206"/>
                </a:cubicBezTo>
                <a:cubicBezTo>
                  <a:pt x="383" y="206"/>
                  <a:pt x="397" y="191"/>
                  <a:pt x="397" y="176"/>
                </a:cubicBezTo>
                <a:cubicBezTo>
                  <a:pt x="397" y="176"/>
                  <a:pt x="383" y="162"/>
                  <a:pt x="368" y="162"/>
                </a:cubicBezTo>
                <a:cubicBezTo>
                  <a:pt x="14" y="162"/>
                  <a:pt x="14" y="162"/>
                  <a:pt x="14" y="162"/>
                </a:cubicBezTo>
                <a:lnTo>
                  <a:pt x="0" y="176"/>
                </a:lnTo>
                <a:cubicBezTo>
                  <a:pt x="0" y="191"/>
                  <a:pt x="14" y="206"/>
                  <a:pt x="14" y="206"/>
                </a:cubicBezTo>
                <a:close/>
                <a:moveTo>
                  <a:pt x="14" y="44"/>
                </a:moveTo>
                <a:lnTo>
                  <a:pt x="14" y="44"/>
                </a:lnTo>
                <a:cubicBezTo>
                  <a:pt x="530" y="44"/>
                  <a:pt x="530" y="44"/>
                  <a:pt x="530" y="44"/>
                </a:cubicBezTo>
                <a:cubicBezTo>
                  <a:pt x="544" y="44"/>
                  <a:pt x="544" y="29"/>
                  <a:pt x="544" y="29"/>
                </a:cubicBezTo>
                <a:cubicBezTo>
                  <a:pt x="544" y="15"/>
                  <a:pt x="544" y="0"/>
                  <a:pt x="53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15"/>
                  <a:pt x="0" y="29"/>
                </a:cubicBezTo>
                <a:lnTo>
                  <a:pt x="14" y="44"/>
                </a:lnTo>
                <a:close/>
                <a:moveTo>
                  <a:pt x="309" y="471"/>
                </a:moveTo>
                <a:lnTo>
                  <a:pt x="309" y="471"/>
                </a:lnTo>
                <a:cubicBezTo>
                  <a:pt x="14" y="471"/>
                  <a:pt x="14" y="471"/>
                  <a:pt x="14" y="471"/>
                </a:cubicBezTo>
                <a:cubicBezTo>
                  <a:pt x="14" y="471"/>
                  <a:pt x="0" y="486"/>
                  <a:pt x="0" y="500"/>
                </a:cubicBezTo>
                <a:lnTo>
                  <a:pt x="14" y="515"/>
                </a:lnTo>
                <a:cubicBezTo>
                  <a:pt x="309" y="515"/>
                  <a:pt x="309" y="515"/>
                  <a:pt x="309" y="515"/>
                </a:cubicBezTo>
                <a:cubicBezTo>
                  <a:pt x="324" y="515"/>
                  <a:pt x="338" y="500"/>
                  <a:pt x="338" y="500"/>
                </a:cubicBezTo>
                <a:cubicBezTo>
                  <a:pt x="338" y="486"/>
                  <a:pt x="324" y="471"/>
                  <a:pt x="309" y="471"/>
                </a:cubicBez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4" y="324"/>
                  <a:pt x="14" y="324"/>
                  <a:pt x="14" y="324"/>
                </a:cubicBezTo>
                <a:cubicBezTo>
                  <a:pt x="14" y="324"/>
                  <a:pt x="0" y="324"/>
                  <a:pt x="0" y="338"/>
                </a:cubicBezTo>
                <a:cubicBezTo>
                  <a:pt x="0" y="353"/>
                  <a:pt x="14" y="353"/>
                  <a:pt x="14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44" y="353"/>
                  <a:pt x="544" y="353"/>
                  <a:pt x="544" y="338"/>
                </a:cubicBezTo>
                <a:cubicBezTo>
                  <a:pt x="544" y="324"/>
                  <a:pt x="544" y="324"/>
                  <a:pt x="530" y="32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/>
        </p:spPr>
        <p:txBody>
          <a:bodyPr wrap="none" lIns="91408" tIns="45704" rIns="91408" bIns="45704" anchor="ctr"/>
          <a:lstStyle/>
          <a:p>
            <a:endParaRPr lang="en-US" sz="2700"/>
          </a:p>
        </p:txBody>
      </p:sp>
      <p:sp>
        <p:nvSpPr>
          <p:cNvPr id="18" name="Freeform 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EditPoints="1"/>
          </p:cNvSpPr>
          <p:nvPr/>
        </p:nvSpPr>
        <p:spPr bwMode="auto">
          <a:xfrm>
            <a:off x="365584" y="230489"/>
            <a:ext cx="306445" cy="347475"/>
          </a:xfrm>
          <a:custGeom>
            <a:avLst/>
            <a:gdLst>
              <a:gd name="T0" fmla="*/ 521 w 604"/>
              <a:gd name="T1" fmla="*/ 129 h 685"/>
              <a:gd name="T2" fmla="*/ 503 w 604"/>
              <a:gd name="T3" fmla="*/ 147 h 685"/>
              <a:gd name="T4" fmla="*/ 342 w 604"/>
              <a:gd name="T5" fmla="*/ 89 h 685"/>
              <a:gd name="T6" fmla="*/ 89 w 604"/>
              <a:gd name="T7" fmla="*/ 325 h 685"/>
              <a:gd name="T8" fmla="*/ 63 w 604"/>
              <a:gd name="T9" fmla="*/ 325 h 685"/>
              <a:gd name="T10" fmla="*/ 342 w 604"/>
              <a:gd name="T11" fmla="*/ 63 h 685"/>
              <a:gd name="T12" fmla="*/ 521 w 604"/>
              <a:gd name="T13" fmla="*/ 129 h 685"/>
              <a:gd name="T14" fmla="*/ 342 w 604"/>
              <a:gd name="T15" fmla="*/ 156 h 685"/>
              <a:gd name="T16" fmla="*/ 493 w 604"/>
              <a:gd name="T17" fmla="*/ 234 h 685"/>
              <a:gd name="T18" fmla="*/ 512 w 604"/>
              <a:gd name="T19" fmla="*/ 215 h 685"/>
              <a:gd name="T20" fmla="*/ 342 w 604"/>
              <a:gd name="T21" fmla="*/ 130 h 685"/>
              <a:gd name="T22" fmla="*/ 130 w 604"/>
              <a:gd name="T23" fmla="*/ 343 h 685"/>
              <a:gd name="T24" fmla="*/ 342 w 604"/>
              <a:gd name="T25" fmla="*/ 555 h 685"/>
              <a:gd name="T26" fmla="*/ 512 w 604"/>
              <a:gd name="T27" fmla="*/ 470 h 685"/>
              <a:gd name="T28" fmla="*/ 493 w 604"/>
              <a:gd name="T29" fmla="*/ 452 h 685"/>
              <a:gd name="T30" fmla="*/ 342 w 604"/>
              <a:gd name="T31" fmla="*/ 529 h 685"/>
              <a:gd name="T32" fmla="*/ 156 w 604"/>
              <a:gd name="T33" fmla="*/ 343 h 685"/>
              <a:gd name="T34" fmla="*/ 342 w 604"/>
              <a:gd name="T35" fmla="*/ 156 h 685"/>
              <a:gd name="T36" fmla="*/ 542 w 604"/>
              <a:gd name="T37" fmla="*/ 148 h 685"/>
              <a:gd name="T38" fmla="*/ 524 w 604"/>
              <a:gd name="T39" fmla="*/ 167 h 685"/>
              <a:gd name="T40" fmla="*/ 541 w 604"/>
              <a:gd name="T41" fmla="*/ 186 h 685"/>
              <a:gd name="T42" fmla="*/ 559 w 604"/>
              <a:gd name="T43" fmla="*/ 167 h 685"/>
              <a:gd name="T44" fmla="*/ 542 w 604"/>
              <a:gd name="T45" fmla="*/ 148 h 685"/>
              <a:gd name="T46" fmla="*/ 63 w 604"/>
              <a:gd name="T47" fmla="*/ 360 h 685"/>
              <a:gd name="T48" fmla="*/ 342 w 604"/>
              <a:gd name="T49" fmla="*/ 622 h 685"/>
              <a:gd name="T50" fmla="*/ 521 w 604"/>
              <a:gd name="T51" fmla="*/ 556 h 685"/>
              <a:gd name="T52" fmla="*/ 503 w 604"/>
              <a:gd name="T53" fmla="*/ 538 h 685"/>
              <a:gd name="T54" fmla="*/ 342 w 604"/>
              <a:gd name="T55" fmla="*/ 596 h 685"/>
              <a:gd name="T56" fmla="*/ 89 w 604"/>
              <a:gd name="T57" fmla="*/ 360 h 685"/>
              <a:gd name="T58" fmla="*/ 63 w 604"/>
              <a:gd name="T59" fmla="*/ 360 h 685"/>
              <a:gd name="T60" fmla="*/ 524 w 604"/>
              <a:gd name="T61" fmla="*/ 518 h 685"/>
              <a:gd name="T62" fmla="*/ 542 w 604"/>
              <a:gd name="T63" fmla="*/ 537 h 685"/>
              <a:gd name="T64" fmla="*/ 559 w 604"/>
              <a:gd name="T65" fmla="*/ 518 h 685"/>
              <a:gd name="T66" fmla="*/ 541 w 604"/>
              <a:gd name="T67" fmla="*/ 499 h 685"/>
              <a:gd name="T68" fmla="*/ 524 w 604"/>
              <a:gd name="T69" fmla="*/ 518 h 685"/>
              <a:gd name="T70" fmla="*/ 342 w 604"/>
              <a:gd name="T71" fmla="*/ 659 h 685"/>
              <a:gd name="T72" fmla="*/ 26 w 604"/>
              <a:gd name="T73" fmla="*/ 343 h 685"/>
              <a:gd name="T74" fmla="*/ 342 w 604"/>
              <a:gd name="T75" fmla="*/ 26 h 685"/>
              <a:gd name="T76" fmla="*/ 585 w 604"/>
              <a:gd name="T77" fmla="*/ 141 h 685"/>
              <a:gd name="T78" fmla="*/ 604 w 604"/>
              <a:gd name="T79" fmla="*/ 123 h 685"/>
              <a:gd name="T80" fmla="*/ 342 w 604"/>
              <a:gd name="T81" fmla="*/ 0 h 685"/>
              <a:gd name="T82" fmla="*/ 0 w 604"/>
              <a:gd name="T83" fmla="*/ 343 h 685"/>
              <a:gd name="T84" fmla="*/ 342 w 604"/>
              <a:gd name="T85" fmla="*/ 685 h 685"/>
              <a:gd name="T86" fmla="*/ 604 w 604"/>
              <a:gd name="T87" fmla="*/ 563 h 685"/>
              <a:gd name="T88" fmla="*/ 585 w 604"/>
              <a:gd name="T89" fmla="*/ 544 h 685"/>
              <a:gd name="T90" fmla="*/ 342 w 604"/>
              <a:gd name="T91" fmla="*/ 659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04" h="685">
                <a:moveTo>
                  <a:pt x="521" y="129"/>
                </a:moveTo>
                <a:cubicBezTo>
                  <a:pt x="503" y="147"/>
                  <a:pt x="503" y="147"/>
                  <a:pt x="503" y="147"/>
                </a:cubicBezTo>
                <a:cubicBezTo>
                  <a:pt x="458" y="110"/>
                  <a:pt x="401" y="89"/>
                  <a:pt x="342" y="89"/>
                </a:cubicBezTo>
                <a:cubicBezTo>
                  <a:pt x="208" y="89"/>
                  <a:pt x="98" y="192"/>
                  <a:pt x="89" y="325"/>
                </a:cubicBezTo>
                <a:cubicBezTo>
                  <a:pt x="63" y="325"/>
                  <a:pt x="63" y="325"/>
                  <a:pt x="63" y="325"/>
                </a:cubicBezTo>
                <a:cubicBezTo>
                  <a:pt x="72" y="178"/>
                  <a:pt x="194" y="63"/>
                  <a:pt x="342" y="63"/>
                </a:cubicBezTo>
                <a:cubicBezTo>
                  <a:pt x="408" y="63"/>
                  <a:pt x="471" y="87"/>
                  <a:pt x="521" y="129"/>
                </a:cubicBezTo>
                <a:close/>
                <a:moveTo>
                  <a:pt x="342" y="156"/>
                </a:moveTo>
                <a:cubicBezTo>
                  <a:pt x="402" y="156"/>
                  <a:pt x="458" y="185"/>
                  <a:pt x="493" y="234"/>
                </a:cubicBezTo>
                <a:cubicBezTo>
                  <a:pt x="512" y="215"/>
                  <a:pt x="512" y="215"/>
                  <a:pt x="512" y="215"/>
                </a:cubicBezTo>
                <a:cubicBezTo>
                  <a:pt x="471" y="162"/>
                  <a:pt x="408" y="130"/>
                  <a:pt x="342" y="130"/>
                </a:cubicBezTo>
                <a:cubicBezTo>
                  <a:pt x="225" y="130"/>
                  <a:pt x="130" y="226"/>
                  <a:pt x="130" y="343"/>
                </a:cubicBezTo>
                <a:cubicBezTo>
                  <a:pt x="130" y="460"/>
                  <a:pt x="225" y="555"/>
                  <a:pt x="342" y="555"/>
                </a:cubicBezTo>
                <a:cubicBezTo>
                  <a:pt x="408" y="555"/>
                  <a:pt x="471" y="523"/>
                  <a:pt x="512" y="470"/>
                </a:cubicBezTo>
                <a:cubicBezTo>
                  <a:pt x="493" y="452"/>
                  <a:pt x="493" y="452"/>
                  <a:pt x="493" y="452"/>
                </a:cubicBezTo>
                <a:cubicBezTo>
                  <a:pt x="458" y="500"/>
                  <a:pt x="402" y="529"/>
                  <a:pt x="342" y="529"/>
                </a:cubicBezTo>
                <a:cubicBezTo>
                  <a:pt x="239" y="529"/>
                  <a:pt x="156" y="445"/>
                  <a:pt x="156" y="343"/>
                </a:cubicBezTo>
                <a:cubicBezTo>
                  <a:pt x="156" y="240"/>
                  <a:pt x="239" y="156"/>
                  <a:pt x="342" y="156"/>
                </a:cubicBezTo>
                <a:close/>
                <a:moveTo>
                  <a:pt x="542" y="148"/>
                </a:moveTo>
                <a:cubicBezTo>
                  <a:pt x="524" y="167"/>
                  <a:pt x="524" y="167"/>
                  <a:pt x="524" y="167"/>
                </a:cubicBezTo>
                <a:cubicBezTo>
                  <a:pt x="530" y="173"/>
                  <a:pt x="536" y="180"/>
                  <a:pt x="541" y="186"/>
                </a:cubicBezTo>
                <a:cubicBezTo>
                  <a:pt x="559" y="167"/>
                  <a:pt x="559" y="167"/>
                  <a:pt x="559" y="167"/>
                </a:cubicBezTo>
                <a:cubicBezTo>
                  <a:pt x="554" y="161"/>
                  <a:pt x="548" y="155"/>
                  <a:pt x="542" y="148"/>
                </a:cubicBezTo>
                <a:close/>
                <a:moveTo>
                  <a:pt x="63" y="360"/>
                </a:moveTo>
                <a:cubicBezTo>
                  <a:pt x="72" y="507"/>
                  <a:pt x="194" y="622"/>
                  <a:pt x="342" y="622"/>
                </a:cubicBezTo>
                <a:cubicBezTo>
                  <a:pt x="408" y="622"/>
                  <a:pt x="471" y="599"/>
                  <a:pt x="521" y="556"/>
                </a:cubicBezTo>
                <a:cubicBezTo>
                  <a:pt x="503" y="538"/>
                  <a:pt x="503" y="538"/>
                  <a:pt x="503" y="538"/>
                </a:cubicBezTo>
                <a:cubicBezTo>
                  <a:pt x="458" y="575"/>
                  <a:pt x="401" y="596"/>
                  <a:pt x="342" y="596"/>
                </a:cubicBezTo>
                <a:cubicBezTo>
                  <a:pt x="208" y="596"/>
                  <a:pt x="98" y="493"/>
                  <a:pt x="89" y="360"/>
                </a:cubicBezTo>
                <a:lnTo>
                  <a:pt x="63" y="360"/>
                </a:lnTo>
                <a:close/>
                <a:moveTo>
                  <a:pt x="524" y="518"/>
                </a:moveTo>
                <a:cubicBezTo>
                  <a:pt x="542" y="537"/>
                  <a:pt x="542" y="537"/>
                  <a:pt x="542" y="537"/>
                </a:cubicBezTo>
                <a:cubicBezTo>
                  <a:pt x="548" y="531"/>
                  <a:pt x="554" y="524"/>
                  <a:pt x="559" y="518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36" y="506"/>
                  <a:pt x="530" y="512"/>
                  <a:pt x="524" y="518"/>
                </a:cubicBezTo>
                <a:close/>
                <a:moveTo>
                  <a:pt x="342" y="659"/>
                </a:moveTo>
                <a:cubicBezTo>
                  <a:pt x="168" y="659"/>
                  <a:pt x="26" y="517"/>
                  <a:pt x="26" y="343"/>
                </a:cubicBezTo>
                <a:cubicBezTo>
                  <a:pt x="26" y="168"/>
                  <a:pt x="168" y="26"/>
                  <a:pt x="342" y="26"/>
                </a:cubicBezTo>
                <a:cubicBezTo>
                  <a:pt x="437" y="26"/>
                  <a:pt x="525" y="68"/>
                  <a:pt x="585" y="141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539" y="45"/>
                  <a:pt x="443" y="0"/>
                  <a:pt x="342" y="0"/>
                </a:cubicBezTo>
                <a:cubicBezTo>
                  <a:pt x="153" y="0"/>
                  <a:pt x="0" y="154"/>
                  <a:pt x="0" y="343"/>
                </a:cubicBezTo>
                <a:cubicBezTo>
                  <a:pt x="0" y="531"/>
                  <a:pt x="153" y="685"/>
                  <a:pt x="342" y="685"/>
                </a:cubicBezTo>
                <a:cubicBezTo>
                  <a:pt x="443" y="685"/>
                  <a:pt x="539" y="640"/>
                  <a:pt x="604" y="563"/>
                </a:cubicBezTo>
                <a:cubicBezTo>
                  <a:pt x="585" y="544"/>
                  <a:pt x="585" y="544"/>
                  <a:pt x="585" y="544"/>
                </a:cubicBezTo>
                <a:cubicBezTo>
                  <a:pt x="525" y="617"/>
                  <a:pt x="437" y="659"/>
                  <a:pt x="342" y="6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: Rounded Corners 1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030990" y="4539166"/>
            <a:ext cx="1335450" cy="351080"/>
          </a:xfrm>
          <a:prstGeom prst="roundRect">
            <a:avLst>
              <a:gd name="adj" fmla="val 50000"/>
            </a:avLst>
          </a:prstGeom>
          <a:solidFill>
            <a:srgbClr val="2842A2"/>
          </a:solidFill>
          <a:ln>
            <a:noFill/>
          </a:ln>
          <a:effectLst>
            <a:outerShdw blurRad="254000" dist="635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Learn More</a:t>
            </a:r>
            <a:endParaRPr lang="id-ID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文本框 1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759657" y="1722305"/>
            <a:ext cx="50177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2">
                    <a:lumMod val="50000"/>
                  </a:schemeClr>
                </a:solidFill>
                <a:latin typeface="Miriam" panose="020B0502050101010101" pitchFamily="34" charset="-79"/>
                <a:ea typeface="思源黑体 CN Heavy" panose="020B0A00000000000000" pitchFamily="34" charset="-122"/>
                <a:cs typeface="Miriam" panose="020B0502050101010101" pitchFamily="34" charset="-79"/>
              </a:rPr>
              <a:t>PART FOUR</a:t>
            </a:r>
            <a:endParaRPr lang="zh-CN" altLang="en-US" sz="7200" b="1" dirty="0">
              <a:solidFill>
                <a:schemeClr val="tx2">
                  <a:lumMod val="50000"/>
                </a:schemeClr>
              </a:solidFill>
              <a:latin typeface="Miriam" panose="020B0502050101010101" pitchFamily="34" charset="-79"/>
              <a:ea typeface="思源黑体 CN Heavy" panose="020B0A00000000000000" pitchFamily="34" charset="-122"/>
              <a:cs typeface="Miriam" panose="020B0502050101010101" pitchFamily="34" charset="-79"/>
            </a:endParaRPr>
          </a:p>
        </p:txBody>
      </p:sp>
      <p:sp>
        <p:nvSpPr>
          <p:cNvPr id="21" name="TextBox 116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759657" y="2717476"/>
            <a:ext cx="39898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id-ID" sz="1600" dirty="0">
                <a:solidFill>
                  <a:srgbClr val="FFC107"/>
                </a:solidFill>
                <a:latin typeface="Nexa Light" panose="02000000000000000000" pitchFamily="50" charset="0"/>
              </a:rPr>
              <a:t>Creative Presentation</a:t>
            </a:r>
          </a:p>
        </p:txBody>
      </p:sp>
      <p:sp>
        <p:nvSpPr>
          <p:cNvPr id="22" name="矩形 2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759657" y="3126233"/>
            <a:ext cx="3958652" cy="10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2">
                    <a:lumMod val="50000"/>
                  </a:schemeClr>
                </a:solidFill>
              </a:rPr>
              <a:t>Hey, hey, hey! It's Fat Heijialuo! Now I'm gonna sing a song for you, and this is gonna show you a thing or two. You'll have some fun now With me and the gang, learning from each other While we do our thing.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99828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863933" y="859743"/>
            <a:ext cx="8207371" cy="5998257"/>
          </a:xfrm>
          <a:prstGeom prst="rect">
            <a:avLst/>
          </a:prstGeom>
        </p:spPr>
      </p:pic>
      <p:sp>
        <p:nvSpPr>
          <p:cNvPr id="3" name="PA_库_Freeform: Shape 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1"/>
            </p:custDataLst>
          </p:nvPr>
        </p:nvSpPr>
        <p:spPr>
          <a:xfrm>
            <a:off x="917051" y="1879429"/>
            <a:ext cx="1362600" cy="927358"/>
          </a:xfrm>
          <a:custGeom>
            <a:avLst/>
            <a:gdLst>
              <a:gd name="connsiteX0" fmla="*/ 28575 w 1545431"/>
              <a:gd name="connsiteY0" fmla="*/ 526256 h 1069181"/>
              <a:gd name="connsiteX1" fmla="*/ 571500 w 1545431"/>
              <a:gd name="connsiteY1" fmla="*/ 1069181 h 1069181"/>
              <a:gd name="connsiteX2" fmla="*/ 1545431 w 1545431"/>
              <a:gd name="connsiteY2" fmla="*/ 1069181 h 1069181"/>
              <a:gd name="connsiteX3" fmla="*/ 476250 w 1545431"/>
              <a:gd name="connsiteY3" fmla="*/ 0 h 1069181"/>
              <a:gd name="connsiteX4" fmla="*/ 145256 w 1545431"/>
              <a:gd name="connsiteY4" fmla="*/ 0 h 1069181"/>
              <a:gd name="connsiteX5" fmla="*/ 0 w 1545431"/>
              <a:gd name="connsiteY5" fmla="*/ 276225 h 1069181"/>
              <a:gd name="connsiteX6" fmla="*/ 28575 w 1545431"/>
              <a:gd name="connsiteY6" fmla="*/ 526256 h 1069181"/>
              <a:gd name="connsiteX0" fmla="*/ 28575 w 1545431"/>
              <a:gd name="connsiteY0" fmla="*/ 526256 h 1069181"/>
              <a:gd name="connsiteX1" fmla="*/ 571500 w 1545431"/>
              <a:gd name="connsiteY1" fmla="*/ 1069181 h 1069181"/>
              <a:gd name="connsiteX2" fmla="*/ 1545431 w 1545431"/>
              <a:gd name="connsiteY2" fmla="*/ 1069181 h 1069181"/>
              <a:gd name="connsiteX3" fmla="*/ 471488 w 1545431"/>
              <a:gd name="connsiteY3" fmla="*/ 2381 h 1069181"/>
              <a:gd name="connsiteX4" fmla="*/ 145256 w 1545431"/>
              <a:gd name="connsiteY4" fmla="*/ 0 h 1069181"/>
              <a:gd name="connsiteX5" fmla="*/ 0 w 1545431"/>
              <a:gd name="connsiteY5" fmla="*/ 276225 h 1069181"/>
              <a:gd name="connsiteX6" fmla="*/ 28575 w 1545431"/>
              <a:gd name="connsiteY6" fmla="*/ 526256 h 1069181"/>
              <a:gd name="connsiteX0" fmla="*/ 0 w 1516856"/>
              <a:gd name="connsiteY0" fmla="*/ 526256 h 1069181"/>
              <a:gd name="connsiteX1" fmla="*/ 542925 w 1516856"/>
              <a:gd name="connsiteY1" fmla="*/ 1069181 h 1069181"/>
              <a:gd name="connsiteX2" fmla="*/ 1516856 w 1516856"/>
              <a:gd name="connsiteY2" fmla="*/ 1069181 h 1069181"/>
              <a:gd name="connsiteX3" fmla="*/ 442913 w 1516856"/>
              <a:gd name="connsiteY3" fmla="*/ 2381 h 1069181"/>
              <a:gd name="connsiteX4" fmla="*/ 116681 w 1516856"/>
              <a:gd name="connsiteY4" fmla="*/ 0 h 1069181"/>
              <a:gd name="connsiteX5" fmla="*/ 0 w 1516856"/>
              <a:gd name="connsiteY5" fmla="*/ 526256 h 1069181"/>
              <a:gd name="connsiteX0" fmla="*/ 0 w 1516856"/>
              <a:gd name="connsiteY0" fmla="*/ 523875 h 1066800"/>
              <a:gd name="connsiteX1" fmla="*/ 542925 w 1516856"/>
              <a:gd name="connsiteY1" fmla="*/ 1066800 h 1066800"/>
              <a:gd name="connsiteX2" fmla="*/ 1516856 w 1516856"/>
              <a:gd name="connsiteY2" fmla="*/ 1066800 h 1066800"/>
              <a:gd name="connsiteX3" fmla="*/ 442913 w 1516856"/>
              <a:gd name="connsiteY3" fmla="*/ 0 h 1066800"/>
              <a:gd name="connsiteX4" fmla="*/ 0 w 1516856"/>
              <a:gd name="connsiteY4" fmla="*/ 523875 h 1066800"/>
              <a:gd name="connsiteX0" fmla="*/ 0 w 1516856"/>
              <a:gd name="connsiteY0" fmla="*/ 494717 h 1037642"/>
              <a:gd name="connsiteX1" fmla="*/ 542925 w 1516856"/>
              <a:gd name="connsiteY1" fmla="*/ 1037642 h 1037642"/>
              <a:gd name="connsiteX2" fmla="*/ 1516856 w 1516856"/>
              <a:gd name="connsiteY2" fmla="*/ 1037642 h 1037642"/>
              <a:gd name="connsiteX3" fmla="*/ 477373 w 1516856"/>
              <a:gd name="connsiteY3" fmla="*/ 0 h 1037642"/>
              <a:gd name="connsiteX4" fmla="*/ 0 w 1516856"/>
              <a:gd name="connsiteY4" fmla="*/ 494717 h 1037642"/>
              <a:gd name="connsiteX0" fmla="*/ 0 w 1516856"/>
              <a:gd name="connsiteY0" fmla="*/ 489416 h 1032341"/>
              <a:gd name="connsiteX1" fmla="*/ 542925 w 1516856"/>
              <a:gd name="connsiteY1" fmla="*/ 1032341 h 1032341"/>
              <a:gd name="connsiteX2" fmla="*/ 1516856 w 1516856"/>
              <a:gd name="connsiteY2" fmla="*/ 1032341 h 1032341"/>
              <a:gd name="connsiteX3" fmla="*/ 474722 w 1516856"/>
              <a:gd name="connsiteY3" fmla="*/ 0 h 1032341"/>
              <a:gd name="connsiteX4" fmla="*/ 0 w 1516856"/>
              <a:gd name="connsiteY4" fmla="*/ 489416 h 1032341"/>
              <a:gd name="connsiteX0" fmla="*/ 0 w 1516856"/>
              <a:gd name="connsiteY0" fmla="*/ 484115 h 1027040"/>
              <a:gd name="connsiteX1" fmla="*/ 542925 w 1516856"/>
              <a:gd name="connsiteY1" fmla="*/ 1027040 h 1027040"/>
              <a:gd name="connsiteX2" fmla="*/ 1516856 w 1516856"/>
              <a:gd name="connsiteY2" fmla="*/ 1027040 h 1027040"/>
              <a:gd name="connsiteX3" fmla="*/ 480024 w 1516856"/>
              <a:gd name="connsiteY3" fmla="*/ 0 h 1027040"/>
              <a:gd name="connsiteX4" fmla="*/ 0 w 1516856"/>
              <a:gd name="connsiteY4" fmla="*/ 484115 h 1027040"/>
              <a:gd name="connsiteX0" fmla="*/ 0 w 1516856"/>
              <a:gd name="connsiteY0" fmla="*/ 489417 h 1032342"/>
              <a:gd name="connsiteX1" fmla="*/ 542925 w 1516856"/>
              <a:gd name="connsiteY1" fmla="*/ 1032342 h 1032342"/>
              <a:gd name="connsiteX2" fmla="*/ 1516856 w 1516856"/>
              <a:gd name="connsiteY2" fmla="*/ 1032342 h 1032342"/>
              <a:gd name="connsiteX3" fmla="*/ 480024 w 1516856"/>
              <a:gd name="connsiteY3" fmla="*/ 0 h 1032342"/>
              <a:gd name="connsiteX4" fmla="*/ 0 w 1516856"/>
              <a:gd name="connsiteY4" fmla="*/ 489417 h 103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856" h="1032342">
                <a:moveTo>
                  <a:pt x="0" y="489417"/>
                </a:moveTo>
                <a:lnTo>
                  <a:pt x="542925" y="1032342"/>
                </a:lnTo>
                <a:lnTo>
                  <a:pt x="1516856" y="1032342"/>
                </a:lnTo>
                <a:lnTo>
                  <a:pt x="480024" y="0"/>
                </a:lnTo>
                <a:lnTo>
                  <a:pt x="0" y="489417"/>
                </a:lnTo>
                <a:close/>
              </a:path>
            </a:pathLst>
          </a:custGeom>
          <a:gradFill>
            <a:gsLst>
              <a:gs pos="0">
                <a:srgbClr val="2842A2"/>
              </a:gs>
              <a:gs pos="56000">
                <a:schemeClr val="accent5">
                  <a:alpha val="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库_矩形 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2"/>
            </p:custDataLst>
          </p:nvPr>
        </p:nvSpPr>
        <p:spPr>
          <a:xfrm>
            <a:off x="915138" y="1881443"/>
            <a:ext cx="435428" cy="435428"/>
          </a:xfrm>
          <a:prstGeom prst="rect">
            <a:avLst/>
          </a:prstGeom>
          <a:solidFill>
            <a:srgbClr val="2842A2"/>
          </a:solidFill>
          <a:ln>
            <a:noFill/>
          </a:ln>
          <a:effectLst>
            <a:outerShdw blurRad="889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PA_库_文本框 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>
            <p:custDataLst>
              <p:tags r:id="rId3"/>
            </p:custDataLst>
          </p:nvPr>
        </p:nvSpPr>
        <p:spPr>
          <a:xfrm>
            <a:off x="977200" y="1922139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dobe Garamond Pro" panose="02020502060506020403" pitchFamily="18" charset="0"/>
                <a:ea typeface="思源黑体 CN Normal" panose="020B0400000000000000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Adobe Garamond Pro" panose="02020502060506020403" pitchFamily="18" charset="0"/>
              <a:ea typeface="思源黑体 CN Normal" panose="020B0400000000000000" pitchFamily="34" charset="-122"/>
            </a:endParaRPr>
          </a:p>
        </p:txBody>
      </p:sp>
      <p:sp>
        <p:nvSpPr>
          <p:cNvPr id="8" name="Freeform: Shape 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762688" y="536783"/>
            <a:ext cx="1545431" cy="1069181"/>
          </a:xfrm>
          <a:custGeom>
            <a:avLst/>
            <a:gdLst>
              <a:gd name="connsiteX0" fmla="*/ 28575 w 1545431"/>
              <a:gd name="connsiteY0" fmla="*/ 526256 h 1069181"/>
              <a:gd name="connsiteX1" fmla="*/ 571500 w 1545431"/>
              <a:gd name="connsiteY1" fmla="*/ 1069181 h 1069181"/>
              <a:gd name="connsiteX2" fmla="*/ 1545431 w 1545431"/>
              <a:gd name="connsiteY2" fmla="*/ 1069181 h 1069181"/>
              <a:gd name="connsiteX3" fmla="*/ 476250 w 1545431"/>
              <a:gd name="connsiteY3" fmla="*/ 0 h 1069181"/>
              <a:gd name="connsiteX4" fmla="*/ 145256 w 1545431"/>
              <a:gd name="connsiteY4" fmla="*/ 0 h 1069181"/>
              <a:gd name="connsiteX5" fmla="*/ 0 w 1545431"/>
              <a:gd name="connsiteY5" fmla="*/ 276225 h 1069181"/>
              <a:gd name="connsiteX6" fmla="*/ 28575 w 1545431"/>
              <a:gd name="connsiteY6" fmla="*/ 526256 h 1069181"/>
              <a:gd name="connsiteX0" fmla="*/ 28575 w 1545431"/>
              <a:gd name="connsiteY0" fmla="*/ 526256 h 1069181"/>
              <a:gd name="connsiteX1" fmla="*/ 571500 w 1545431"/>
              <a:gd name="connsiteY1" fmla="*/ 1069181 h 1069181"/>
              <a:gd name="connsiteX2" fmla="*/ 1545431 w 1545431"/>
              <a:gd name="connsiteY2" fmla="*/ 1069181 h 1069181"/>
              <a:gd name="connsiteX3" fmla="*/ 471488 w 1545431"/>
              <a:gd name="connsiteY3" fmla="*/ 2381 h 1069181"/>
              <a:gd name="connsiteX4" fmla="*/ 145256 w 1545431"/>
              <a:gd name="connsiteY4" fmla="*/ 0 h 1069181"/>
              <a:gd name="connsiteX5" fmla="*/ 0 w 1545431"/>
              <a:gd name="connsiteY5" fmla="*/ 276225 h 1069181"/>
              <a:gd name="connsiteX6" fmla="*/ 28575 w 1545431"/>
              <a:gd name="connsiteY6" fmla="*/ 526256 h 106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5431" h="1069181">
                <a:moveTo>
                  <a:pt x="28575" y="526256"/>
                </a:moveTo>
                <a:lnTo>
                  <a:pt x="571500" y="1069181"/>
                </a:lnTo>
                <a:lnTo>
                  <a:pt x="1545431" y="1069181"/>
                </a:lnTo>
                <a:lnTo>
                  <a:pt x="471488" y="2381"/>
                </a:lnTo>
                <a:lnTo>
                  <a:pt x="145256" y="0"/>
                </a:lnTo>
                <a:lnTo>
                  <a:pt x="0" y="276225"/>
                </a:lnTo>
                <a:lnTo>
                  <a:pt x="28575" y="52625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6000">
                <a:schemeClr val="accent1">
                  <a:alpha val="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Freeform: Shape 1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701305" y="449630"/>
            <a:ext cx="541325" cy="705917"/>
          </a:xfrm>
          <a:custGeom>
            <a:avLst/>
            <a:gdLst/>
            <a:ahLst/>
            <a:cxnLst/>
            <a:rect l="l" t="t" r="r" b="b"/>
            <a:pathLst>
              <a:path w="541325" h="705917">
                <a:moveTo>
                  <a:pt x="324612" y="0"/>
                </a:moveTo>
                <a:cubicBezTo>
                  <a:pt x="366065" y="0"/>
                  <a:pt x="405689" y="8839"/>
                  <a:pt x="443484" y="26517"/>
                </a:cubicBezTo>
                <a:cubicBezTo>
                  <a:pt x="476402" y="41757"/>
                  <a:pt x="505663" y="62484"/>
                  <a:pt x="531267" y="88697"/>
                </a:cubicBezTo>
                <a:lnTo>
                  <a:pt x="445313" y="192938"/>
                </a:lnTo>
                <a:cubicBezTo>
                  <a:pt x="426415" y="175869"/>
                  <a:pt x="408737" y="163068"/>
                  <a:pt x="392278" y="154533"/>
                </a:cubicBezTo>
                <a:cubicBezTo>
                  <a:pt x="371551" y="144780"/>
                  <a:pt x="349910" y="139903"/>
                  <a:pt x="327355" y="139903"/>
                </a:cubicBezTo>
                <a:cubicBezTo>
                  <a:pt x="281635" y="139903"/>
                  <a:pt x="244145" y="158496"/>
                  <a:pt x="214884" y="195681"/>
                </a:cubicBezTo>
                <a:cubicBezTo>
                  <a:pt x="183185" y="234696"/>
                  <a:pt x="167335" y="286512"/>
                  <a:pt x="167335" y="351129"/>
                </a:cubicBezTo>
                <a:cubicBezTo>
                  <a:pt x="167335" y="493776"/>
                  <a:pt x="220066" y="565099"/>
                  <a:pt x="325526" y="565099"/>
                </a:cubicBezTo>
                <a:cubicBezTo>
                  <a:pt x="351130" y="565099"/>
                  <a:pt x="375514" y="559003"/>
                  <a:pt x="398678" y="546811"/>
                </a:cubicBezTo>
                <a:cubicBezTo>
                  <a:pt x="418795" y="536448"/>
                  <a:pt x="437693" y="521818"/>
                  <a:pt x="455371" y="502920"/>
                </a:cubicBezTo>
                <a:lnTo>
                  <a:pt x="541325" y="605333"/>
                </a:lnTo>
                <a:cubicBezTo>
                  <a:pt x="483413" y="672389"/>
                  <a:pt x="409346" y="705917"/>
                  <a:pt x="319126" y="705917"/>
                </a:cubicBezTo>
                <a:cubicBezTo>
                  <a:pt x="228295" y="705917"/>
                  <a:pt x="153619" y="676351"/>
                  <a:pt x="95098" y="617220"/>
                </a:cubicBezTo>
                <a:cubicBezTo>
                  <a:pt x="31699" y="553822"/>
                  <a:pt x="0" y="466953"/>
                  <a:pt x="0" y="356616"/>
                </a:cubicBezTo>
                <a:cubicBezTo>
                  <a:pt x="0" y="247497"/>
                  <a:pt x="32614" y="159715"/>
                  <a:pt x="97841" y="93269"/>
                </a:cubicBezTo>
                <a:cubicBezTo>
                  <a:pt x="158801" y="31089"/>
                  <a:pt x="234391" y="0"/>
                  <a:pt x="324612" y="0"/>
                </a:cubicBezTo>
                <a:close/>
              </a:path>
            </a:pathLst>
          </a:custGeom>
          <a:solidFill>
            <a:srgbClr val="2842A2"/>
          </a:solidFill>
          <a:ln>
            <a:noFill/>
          </a:ln>
          <a:effectLst>
            <a:outerShdw blurRad="50800" dist="25400" dir="2700000" algn="t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库_Freeform: Shape 2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4"/>
            </p:custDataLst>
          </p:nvPr>
        </p:nvSpPr>
        <p:spPr>
          <a:xfrm>
            <a:off x="917051" y="2915962"/>
            <a:ext cx="1362600" cy="927358"/>
          </a:xfrm>
          <a:custGeom>
            <a:avLst/>
            <a:gdLst>
              <a:gd name="connsiteX0" fmla="*/ 28575 w 1545431"/>
              <a:gd name="connsiteY0" fmla="*/ 526256 h 1069181"/>
              <a:gd name="connsiteX1" fmla="*/ 571500 w 1545431"/>
              <a:gd name="connsiteY1" fmla="*/ 1069181 h 1069181"/>
              <a:gd name="connsiteX2" fmla="*/ 1545431 w 1545431"/>
              <a:gd name="connsiteY2" fmla="*/ 1069181 h 1069181"/>
              <a:gd name="connsiteX3" fmla="*/ 476250 w 1545431"/>
              <a:gd name="connsiteY3" fmla="*/ 0 h 1069181"/>
              <a:gd name="connsiteX4" fmla="*/ 145256 w 1545431"/>
              <a:gd name="connsiteY4" fmla="*/ 0 h 1069181"/>
              <a:gd name="connsiteX5" fmla="*/ 0 w 1545431"/>
              <a:gd name="connsiteY5" fmla="*/ 276225 h 1069181"/>
              <a:gd name="connsiteX6" fmla="*/ 28575 w 1545431"/>
              <a:gd name="connsiteY6" fmla="*/ 526256 h 1069181"/>
              <a:gd name="connsiteX0" fmla="*/ 28575 w 1545431"/>
              <a:gd name="connsiteY0" fmla="*/ 526256 h 1069181"/>
              <a:gd name="connsiteX1" fmla="*/ 571500 w 1545431"/>
              <a:gd name="connsiteY1" fmla="*/ 1069181 h 1069181"/>
              <a:gd name="connsiteX2" fmla="*/ 1545431 w 1545431"/>
              <a:gd name="connsiteY2" fmla="*/ 1069181 h 1069181"/>
              <a:gd name="connsiteX3" fmla="*/ 471488 w 1545431"/>
              <a:gd name="connsiteY3" fmla="*/ 2381 h 1069181"/>
              <a:gd name="connsiteX4" fmla="*/ 145256 w 1545431"/>
              <a:gd name="connsiteY4" fmla="*/ 0 h 1069181"/>
              <a:gd name="connsiteX5" fmla="*/ 0 w 1545431"/>
              <a:gd name="connsiteY5" fmla="*/ 276225 h 1069181"/>
              <a:gd name="connsiteX6" fmla="*/ 28575 w 1545431"/>
              <a:gd name="connsiteY6" fmla="*/ 526256 h 1069181"/>
              <a:gd name="connsiteX0" fmla="*/ 0 w 1516856"/>
              <a:gd name="connsiteY0" fmla="*/ 526256 h 1069181"/>
              <a:gd name="connsiteX1" fmla="*/ 542925 w 1516856"/>
              <a:gd name="connsiteY1" fmla="*/ 1069181 h 1069181"/>
              <a:gd name="connsiteX2" fmla="*/ 1516856 w 1516856"/>
              <a:gd name="connsiteY2" fmla="*/ 1069181 h 1069181"/>
              <a:gd name="connsiteX3" fmla="*/ 442913 w 1516856"/>
              <a:gd name="connsiteY3" fmla="*/ 2381 h 1069181"/>
              <a:gd name="connsiteX4" fmla="*/ 116681 w 1516856"/>
              <a:gd name="connsiteY4" fmla="*/ 0 h 1069181"/>
              <a:gd name="connsiteX5" fmla="*/ 0 w 1516856"/>
              <a:gd name="connsiteY5" fmla="*/ 526256 h 1069181"/>
              <a:gd name="connsiteX0" fmla="*/ 0 w 1516856"/>
              <a:gd name="connsiteY0" fmla="*/ 523875 h 1066800"/>
              <a:gd name="connsiteX1" fmla="*/ 542925 w 1516856"/>
              <a:gd name="connsiteY1" fmla="*/ 1066800 h 1066800"/>
              <a:gd name="connsiteX2" fmla="*/ 1516856 w 1516856"/>
              <a:gd name="connsiteY2" fmla="*/ 1066800 h 1066800"/>
              <a:gd name="connsiteX3" fmla="*/ 442913 w 1516856"/>
              <a:gd name="connsiteY3" fmla="*/ 0 h 1066800"/>
              <a:gd name="connsiteX4" fmla="*/ 0 w 1516856"/>
              <a:gd name="connsiteY4" fmla="*/ 523875 h 1066800"/>
              <a:gd name="connsiteX0" fmla="*/ 0 w 1516856"/>
              <a:gd name="connsiteY0" fmla="*/ 494717 h 1037642"/>
              <a:gd name="connsiteX1" fmla="*/ 542925 w 1516856"/>
              <a:gd name="connsiteY1" fmla="*/ 1037642 h 1037642"/>
              <a:gd name="connsiteX2" fmla="*/ 1516856 w 1516856"/>
              <a:gd name="connsiteY2" fmla="*/ 1037642 h 1037642"/>
              <a:gd name="connsiteX3" fmla="*/ 477373 w 1516856"/>
              <a:gd name="connsiteY3" fmla="*/ 0 h 1037642"/>
              <a:gd name="connsiteX4" fmla="*/ 0 w 1516856"/>
              <a:gd name="connsiteY4" fmla="*/ 494717 h 1037642"/>
              <a:gd name="connsiteX0" fmla="*/ 0 w 1516856"/>
              <a:gd name="connsiteY0" fmla="*/ 489416 h 1032341"/>
              <a:gd name="connsiteX1" fmla="*/ 542925 w 1516856"/>
              <a:gd name="connsiteY1" fmla="*/ 1032341 h 1032341"/>
              <a:gd name="connsiteX2" fmla="*/ 1516856 w 1516856"/>
              <a:gd name="connsiteY2" fmla="*/ 1032341 h 1032341"/>
              <a:gd name="connsiteX3" fmla="*/ 474722 w 1516856"/>
              <a:gd name="connsiteY3" fmla="*/ 0 h 1032341"/>
              <a:gd name="connsiteX4" fmla="*/ 0 w 1516856"/>
              <a:gd name="connsiteY4" fmla="*/ 489416 h 1032341"/>
              <a:gd name="connsiteX0" fmla="*/ 0 w 1516856"/>
              <a:gd name="connsiteY0" fmla="*/ 484115 h 1027040"/>
              <a:gd name="connsiteX1" fmla="*/ 542925 w 1516856"/>
              <a:gd name="connsiteY1" fmla="*/ 1027040 h 1027040"/>
              <a:gd name="connsiteX2" fmla="*/ 1516856 w 1516856"/>
              <a:gd name="connsiteY2" fmla="*/ 1027040 h 1027040"/>
              <a:gd name="connsiteX3" fmla="*/ 480024 w 1516856"/>
              <a:gd name="connsiteY3" fmla="*/ 0 h 1027040"/>
              <a:gd name="connsiteX4" fmla="*/ 0 w 1516856"/>
              <a:gd name="connsiteY4" fmla="*/ 484115 h 1027040"/>
              <a:gd name="connsiteX0" fmla="*/ 0 w 1516856"/>
              <a:gd name="connsiteY0" fmla="*/ 489417 h 1032342"/>
              <a:gd name="connsiteX1" fmla="*/ 542925 w 1516856"/>
              <a:gd name="connsiteY1" fmla="*/ 1032342 h 1032342"/>
              <a:gd name="connsiteX2" fmla="*/ 1516856 w 1516856"/>
              <a:gd name="connsiteY2" fmla="*/ 1032342 h 1032342"/>
              <a:gd name="connsiteX3" fmla="*/ 480024 w 1516856"/>
              <a:gd name="connsiteY3" fmla="*/ 0 h 1032342"/>
              <a:gd name="connsiteX4" fmla="*/ 0 w 1516856"/>
              <a:gd name="connsiteY4" fmla="*/ 489417 h 103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856" h="1032342">
                <a:moveTo>
                  <a:pt x="0" y="489417"/>
                </a:moveTo>
                <a:lnTo>
                  <a:pt x="542925" y="1032342"/>
                </a:lnTo>
                <a:lnTo>
                  <a:pt x="1516856" y="1032342"/>
                </a:lnTo>
                <a:lnTo>
                  <a:pt x="480024" y="0"/>
                </a:lnTo>
                <a:lnTo>
                  <a:pt x="0" y="489417"/>
                </a:lnTo>
                <a:close/>
              </a:path>
            </a:pathLst>
          </a:custGeom>
          <a:gradFill>
            <a:gsLst>
              <a:gs pos="0">
                <a:srgbClr val="2842A2"/>
              </a:gs>
              <a:gs pos="56000">
                <a:schemeClr val="accent5">
                  <a:alpha val="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库_矩形 2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5"/>
            </p:custDataLst>
          </p:nvPr>
        </p:nvSpPr>
        <p:spPr>
          <a:xfrm>
            <a:off x="915138" y="2918752"/>
            <a:ext cx="435428" cy="435428"/>
          </a:xfrm>
          <a:prstGeom prst="rect">
            <a:avLst/>
          </a:prstGeom>
          <a:solidFill>
            <a:srgbClr val="2842A2"/>
          </a:solidFill>
          <a:ln>
            <a:noFill/>
          </a:ln>
          <a:effectLst>
            <a:outerShdw blurRad="889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2" name="PA_库_文本框 2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>
            <p:custDataLst>
              <p:tags r:id="rId6"/>
            </p:custDataLst>
          </p:nvPr>
        </p:nvSpPr>
        <p:spPr>
          <a:xfrm>
            <a:off x="977200" y="295944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dobe Garamond Pro" panose="02020502060506020403" pitchFamily="18" charset="0"/>
                <a:ea typeface="思源黑体 CN Normal" panose="020B0400000000000000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Adobe Garamond Pro" panose="02020502060506020403" pitchFamily="18" charset="0"/>
              <a:ea typeface="思源黑体 CN Normal" panose="020B0400000000000000" pitchFamily="34" charset="-122"/>
            </a:endParaRPr>
          </a:p>
        </p:txBody>
      </p:sp>
      <p:sp>
        <p:nvSpPr>
          <p:cNvPr id="24" name="PA_库_Freeform: Shape 2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7"/>
            </p:custDataLst>
          </p:nvPr>
        </p:nvSpPr>
        <p:spPr>
          <a:xfrm>
            <a:off x="917051" y="3952495"/>
            <a:ext cx="1362600" cy="927358"/>
          </a:xfrm>
          <a:custGeom>
            <a:avLst/>
            <a:gdLst>
              <a:gd name="connsiteX0" fmla="*/ 28575 w 1545431"/>
              <a:gd name="connsiteY0" fmla="*/ 526256 h 1069181"/>
              <a:gd name="connsiteX1" fmla="*/ 571500 w 1545431"/>
              <a:gd name="connsiteY1" fmla="*/ 1069181 h 1069181"/>
              <a:gd name="connsiteX2" fmla="*/ 1545431 w 1545431"/>
              <a:gd name="connsiteY2" fmla="*/ 1069181 h 1069181"/>
              <a:gd name="connsiteX3" fmla="*/ 476250 w 1545431"/>
              <a:gd name="connsiteY3" fmla="*/ 0 h 1069181"/>
              <a:gd name="connsiteX4" fmla="*/ 145256 w 1545431"/>
              <a:gd name="connsiteY4" fmla="*/ 0 h 1069181"/>
              <a:gd name="connsiteX5" fmla="*/ 0 w 1545431"/>
              <a:gd name="connsiteY5" fmla="*/ 276225 h 1069181"/>
              <a:gd name="connsiteX6" fmla="*/ 28575 w 1545431"/>
              <a:gd name="connsiteY6" fmla="*/ 526256 h 1069181"/>
              <a:gd name="connsiteX0" fmla="*/ 28575 w 1545431"/>
              <a:gd name="connsiteY0" fmla="*/ 526256 h 1069181"/>
              <a:gd name="connsiteX1" fmla="*/ 571500 w 1545431"/>
              <a:gd name="connsiteY1" fmla="*/ 1069181 h 1069181"/>
              <a:gd name="connsiteX2" fmla="*/ 1545431 w 1545431"/>
              <a:gd name="connsiteY2" fmla="*/ 1069181 h 1069181"/>
              <a:gd name="connsiteX3" fmla="*/ 471488 w 1545431"/>
              <a:gd name="connsiteY3" fmla="*/ 2381 h 1069181"/>
              <a:gd name="connsiteX4" fmla="*/ 145256 w 1545431"/>
              <a:gd name="connsiteY4" fmla="*/ 0 h 1069181"/>
              <a:gd name="connsiteX5" fmla="*/ 0 w 1545431"/>
              <a:gd name="connsiteY5" fmla="*/ 276225 h 1069181"/>
              <a:gd name="connsiteX6" fmla="*/ 28575 w 1545431"/>
              <a:gd name="connsiteY6" fmla="*/ 526256 h 1069181"/>
              <a:gd name="connsiteX0" fmla="*/ 0 w 1516856"/>
              <a:gd name="connsiteY0" fmla="*/ 526256 h 1069181"/>
              <a:gd name="connsiteX1" fmla="*/ 542925 w 1516856"/>
              <a:gd name="connsiteY1" fmla="*/ 1069181 h 1069181"/>
              <a:gd name="connsiteX2" fmla="*/ 1516856 w 1516856"/>
              <a:gd name="connsiteY2" fmla="*/ 1069181 h 1069181"/>
              <a:gd name="connsiteX3" fmla="*/ 442913 w 1516856"/>
              <a:gd name="connsiteY3" fmla="*/ 2381 h 1069181"/>
              <a:gd name="connsiteX4" fmla="*/ 116681 w 1516856"/>
              <a:gd name="connsiteY4" fmla="*/ 0 h 1069181"/>
              <a:gd name="connsiteX5" fmla="*/ 0 w 1516856"/>
              <a:gd name="connsiteY5" fmla="*/ 526256 h 1069181"/>
              <a:gd name="connsiteX0" fmla="*/ 0 w 1516856"/>
              <a:gd name="connsiteY0" fmla="*/ 523875 h 1066800"/>
              <a:gd name="connsiteX1" fmla="*/ 542925 w 1516856"/>
              <a:gd name="connsiteY1" fmla="*/ 1066800 h 1066800"/>
              <a:gd name="connsiteX2" fmla="*/ 1516856 w 1516856"/>
              <a:gd name="connsiteY2" fmla="*/ 1066800 h 1066800"/>
              <a:gd name="connsiteX3" fmla="*/ 442913 w 1516856"/>
              <a:gd name="connsiteY3" fmla="*/ 0 h 1066800"/>
              <a:gd name="connsiteX4" fmla="*/ 0 w 1516856"/>
              <a:gd name="connsiteY4" fmla="*/ 523875 h 1066800"/>
              <a:gd name="connsiteX0" fmla="*/ 0 w 1516856"/>
              <a:gd name="connsiteY0" fmla="*/ 494717 h 1037642"/>
              <a:gd name="connsiteX1" fmla="*/ 542925 w 1516856"/>
              <a:gd name="connsiteY1" fmla="*/ 1037642 h 1037642"/>
              <a:gd name="connsiteX2" fmla="*/ 1516856 w 1516856"/>
              <a:gd name="connsiteY2" fmla="*/ 1037642 h 1037642"/>
              <a:gd name="connsiteX3" fmla="*/ 477373 w 1516856"/>
              <a:gd name="connsiteY3" fmla="*/ 0 h 1037642"/>
              <a:gd name="connsiteX4" fmla="*/ 0 w 1516856"/>
              <a:gd name="connsiteY4" fmla="*/ 494717 h 1037642"/>
              <a:gd name="connsiteX0" fmla="*/ 0 w 1516856"/>
              <a:gd name="connsiteY0" fmla="*/ 489416 h 1032341"/>
              <a:gd name="connsiteX1" fmla="*/ 542925 w 1516856"/>
              <a:gd name="connsiteY1" fmla="*/ 1032341 h 1032341"/>
              <a:gd name="connsiteX2" fmla="*/ 1516856 w 1516856"/>
              <a:gd name="connsiteY2" fmla="*/ 1032341 h 1032341"/>
              <a:gd name="connsiteX3" fmla="*/ 474722 w 1516856"/>
              <a:gd name="connsiteY3" fmla="*/ 0 h 1032341"/>
              <a:gd name="connsiteX4" fmla="*/ 0 w 1516856"/>
              <a:gd name="connsiteY4" fmla="*/ 489416 h 1032341"/>
              <a:gd name="connsiteX0" fmla="*/ 0 w 1516856"/>
              <a:gd name="connsiteY0" fmla="*/ 484115 h 1027040"/>
              <a:gd name="connsiteX1" fmla="*/ 542925 w 1516856"/>
              <a:gd name="connsiteY1" fmla="*/ 1027040 h 1027040"/>
              <a:gd name="connsiteX2" fmla="*/ 1516856 w 1516856"/>
              <a:gd name="connsiteY2" fmla="*/ 1027040 h 1027040"/>
              <a:gd name="connsiteX3" fmla="*/ 480024 w 1516856"/>
              <a:gd name="connsiteY3" fmla="*/ 0 h 1027040"/>
              <a:gd name="connsiteX4" fmla="*/ 0 w 1516856"/>
              <a:gd name="connsiteY4" fmla="*/ 484115 h 1027040"/>
              <a:gd name="connsiteX0" fmla="*/ 0 w 1516856"/>
              <a:gd name="connsiteY0" fmla="*/ 489417 h 1032342"/>
              <a:gd name="connsiteX1" fmla="*/ 542925 w 1516856"/>
              <a:gd name="connsiteY1" fmla="*/ 1032342 h 1032342"/>
              <a:gd name="connsiteX2" fmla="*/ 1516856 w 1516856"/>
              <a:gd name="connsiteY2" fmla="*/ 1032342 h 1032342"/>
              <a:gd name="connsiteX3" fmla="*/ 480024 w 1516856"/>
              <a:gd name="connsiteY3" fmla="*/ 0 h 1032342"/>
              <a:gd name="connsiteX4" fmla="*/ 0 w 1516856"/>
              <a:gd name="connsiteY4" fmla="*/ 489417 h 103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856" h="1032342">
                <a:moveTo>
                  <a:pt x="0" y="489417"/>
                </a:moveTo>
                <a:lnTo>
                  <a:pt x="542925" y="1032342"/>
                </a:lnTo>
                <a:lnTo>
                  <a:pt x="1516856" y="1032342"/>
                </a:lnTo>
                <a:lnTo>
                  <a:pt x="480024" y="0"/>
                </a:lnTo>
                <a:lnTo>
                  <a:pt x="0" y="489417"/>
                </a:lnTo>
                <a:close/>
              </a:path>
            </a:pathLst>
          </a:custGeom>
          <a:gradFill>
            <a:gsLst>
              <a:gs pos="0">
                <a:srgbClr val="2842A2"/>
              </a:gs>
              <a:gs pos="56000">
                <a:schemeClr val="accent5">
                  <a:alpha val="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_库_矩形 2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8"/>
            </p:custDataLst>
          </p:nvPr>
        </p:nvSpPr>
        <p:spPr>
          <a:xfrm>
            <a:off x="915138" y="3955285"/>
            <a:ext cx="435428" cy="435428"/>
          </a:xfrm>
          <a:prstGeom prst="rect">
            <a:avLst/>
          </a:prstGeom>
          <a:solidFill>
            <a:srgbClr val="2842A2"/>
          </a:solidFill>
          <a:ln>
            <a:noFill/>
          </a:ln>
          <a:effectLst>
            <a:outerShdw blurRad="889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6" name="PA_库_文本框 2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>
            <p:custDataLst>
              <p:tags r:id="rId9"/>
            </p:custDataLst>
          </p:nvPr>
        </p:nvSpPr>
        <p:spPr>
          <a:xfrm>
            <a:off x="977200" y="3995981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dobe Garamond Pro" panose="02020502060506020403" pitchFamily="18" charset="0"/>
                <a:ea typeface="思源黑体 CN Normal" panose="020B0400000000000000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Adobe Garamond Pro" panose="02020502060506020403" pitchFamily="18" charset="0"/>
              <a:ea typeface="思源黑体 CN Normal" panose="020B0400000000000000" pitchFamily="34" charset="-122"/>
            </a:endParaRPr>
          </a:p>
        </p:txBody>
      </p:sp>
      <p:sp>
        <p:nvSpPr>
          <p:cNvPr id="28" name="PA_库_Freeform: Shape 2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10"/>
            </p:custDataLst>
          </p:nvPr>
        </p:nvSpPr>
        <p:spPr>
          <a:xfrm>
            <a:off x="917051" y="4967939"/>
            <a:ext cx="1362600" cy="927358"/>
          </a:xfrm>
          <a:custGeom>
            <a:avLst/>
            <a:gdLst>
              <a:gd name="connsiteX0" fmla="*/ 28575 w 1545431"/>
              <a:gd name="connsiteY0" fmla="*/ 526256 h 1069181"/>
              <a:gd name="connsiteX1" fmla="*/ 571500 w 1545431"/>
              <a:gd name="connsiteY1" fmla="*/ 1069181 h 1069181"/>
              <a:gd name="connsiteX2" fmla="*/ 1545431 w 1545431"/>
              <a:gd name="connsiteY2" fmla="*/ 1069181 h 1069181"/>
              <a:gd name="connsiteX3" fmla="*/ 476250 w 1545431"/>
              <a:gd name="connsiteY3" fmla="*/ 0 h 1069181"/>
              <a:gd name="connsiteX4" fmla="*/ 145256 w 1545431"/>
              <a:gd name="connsiteY4" fmla="*/ 0 h 1069181"/>
              <a:gd name="connsiteX5" fmla="*/ 0 w 1545431"/>
              <a:gd name="connsiteY5" fmla="*/ 276225 h 1069181"/>
              <a:gd name="connsiteX6" fmla="*/ 28575 w 1545431"/>
              <a:gd name="connsiteY6" fmla="*/ 526256 h 1069181"/>
              <a:gd name="connsiteX0" fmla="*/ 28575 w 1545431"/>
              <a:gd name="connsiteY0" fmla="*/ 526256 h 1069181"/>
              <a:gd name="connsiteX1" fmla="*/ 571500 w 1545431"/>
              <a:gd name="connsiteY1" fmla="*/ 1069181 h 1069181"/>
              <a:gd name="connsiteX2" fmla="*/ 1545431 w 1545431"/>
              <a:gd name="connsiteY2" fmla="*/ 1069181 h 1069181"/>
              <a:gd name="connsiteX3" fmla="*/ 471488 w 1545431"/>
              <a:gd name="connsiteY3" fmla="*/ 2381 h 1069181"/>
              <a:gd name="connsiteX4" fmla="*/ 145256 w 1545431"/>
              <a:gd name="connsiteY4" fmla="*/ 0 h 1069181"/>
              <a:gd name="connsiteX5" fmla="*/ 0 w 1545431"/>
              <a:gd name="connsiteY5" fmla="*/ 276225 h 1069181"/>
              <a:gd name="connsiteX6" fmla="*/ 28575 w 1545431"/>
              <a:gd name="connsiteY6" fmla="*/ 526256 h 1069181"/>
              <a:gd name="connsiteX0" fmla="*/ 0 w 1516856"/>
              <a:gd name="connsiteY0" fmla="*/ 526256 h 1069181"/>
              <a:gd name="connsiteX1" fmla="*/ 542925 w 1516856"/>
              <a:gd name="connsiteY1" fmla="*/ 1069181 h 1069181"/>
              <a:gd name="connsiteX2" fmla="*/ 1516856 w 1516856"/>
              <a:gd name="connsiteY2" fmla="*/ 1069181 h 1069181"/>
              <a:gd name="connsiteX3" fmla="*/ 442913 w 1516856"/>
              <a:gd name="connsiteY3" fmla="*/ 2381 h 1069181"/>
              <a:gd name="connsiteX4" fmla="*/ 116681 w 1516856"/>
              <a:gd name="connsiteY4" fmla="*/ 0 h 1069181"/>
              <a:gd name="connsiteX5" fmla="*/ 0 w 1516856"/>
              <a:gd name="connsiteY5" fmla="*/ 526256 h 1069181"/>
              <a:gd name="connsiteX0" fmla="*/ 0 w 1516856"/>
              <a:gd name="connsiteY0" fmla="*/ 523875 h 1066800"/>
              <a:gd name="connsiteX1" fmla="*/ 542925 w 1516856"/>
              <a:gd name="connsiteY1" fmla="*/ 1066800 h 1066800"/>
              <a:gd name="connsiteX2" fmla="*/ 1516856 w 1516856"/>
              <a:gd name="connsiteY2" fmla="*/ 1066800 h 1066800"/>
              <a:gd name="connsiteX3" fmla="*/ 442913 w 1516856"/>
              <a:gd name="connsiteY3" fmla="*/ 0 h 1066800"/>
              <a:gd name="connsiteX4" fmla="*/ 0 w 1516856"/>
              <a:gd name="connsiteY4" fmla="*/ 523875 h 1066800"/>
              <a:gd name="connsiteX0" fmla="*/ 0 w 1516856"/>
              <a:gd name="connsiteY0" fmla="*/ 494717 h 1037642"/>
              <a:gd name="connsiteX1" fmla="*/ 542925 w 1516856"/>
              <a:gd name="connsiteY1" fmla="*/ 1037642 h 1037642"/>
              <a:gd name="connsiteX2" fmla="*/ 1516856 w 1516856"/>
              <a:gd name="connsiteY2" fmla="*/ 1037642 h 1037642"/>
              <a:gd name="connsiteX3" fmla="*/ 477373 w 1516856"/>
              <a:gd name="connsiteY3" fmla="*/ 0 h 1037642"/>
              <a:gd name="connsiteX4" fmla="*/ 0 w 1516856"/>
              <a:gd name="connsiteY4" fmla="*/ 494717 h 1037642"/>
              <a:gd name="connsiteX0" fmla="*/ 0 w 1516856"/>
              <a:gd name="connsiteY0" fmla="*/ 489416 h 1032341"/>
              <a:gd name="connsiteX1" fmla="*/ 542925 w 1516856"/>
              <a:gd name="connsiteY1" fmla="*/ 1032341 h 1032341"/>
              <a:gd name="connsiteX2" fmla="*/ 1516856 w 1516856"/>
              <a:gd name="connsiteY2" fmla="*/ 1032341 h 1032341"/>
              <a:gd name="connsiteX3" fmla="*/ 474722 w 1516856"/>
              <a:gd name="connsiteY3" fmla="*/ 0 h 1032341"/>
              <a:gd name="connsiteX4" fmla="*/ 0 w 1516856"/>
              <a:gd name="connsiteY4" fmla="*/ 489416 h 1032341"/>
              <a:gd name="connsiteX0" fmla="*/ 0 w 1516856"/>
              <a:gd name="connsiteY0" fmla="*/ 484115 h 1027040"/>
              <a:gd name="connsiteX1" fmla="*/ 542925 w 1516856"/>
              <a:gd name="connsiteY1" fmla="*/ 1027040 h 1027040"/>
              <a:gd name="connsiteX2" fmla="*/ 1516856 w 1516856"/>
              <a:gd name="connsiteY2" fmla="*/ 1027040 h 1027040"/>
              <a:gd name="connsiteX3" fmla="*/ 480024 w 1516856"/>
              <a:gd name="connsiteY3" fmla="*/ 0 h 1027040"/>
              <a:gd name="connsiteX4" fmla="*/ 0 w 1516856"/>
              <a:gd name="connsiteY4" fmla="*/ 484115 h 1027040"/>
              <a:gd name="connsiteX0" fmla="*/ 0 w 1516856"/>
              <a:gd name="connsiteY0" fmla="*/ 489417 h 1032342"/>
              <a:gd name="connsiteX1" fmla="*/ 542925 w 1516856"/>
              <a:gd name="connsiteY1" fmla="*/ 1032342 h 1032342"/>
              <a:gd name="connsiteX2" fmla="*/ 1516856 w 1516856"/>
              <a:gd name="connsiteY2" fmla="*/ 1032342 h 1032342"/>
              <a:gd name="connsiteX3" fmla="*/ 480024 w 1516856"/>
              <a:gd name="connsiteY3" fmla="*/ 0 h 1032342"/>
              <a:gd name="connsiteX4" fmla="*/ 0 w 1516856"/>
              <a:gd name="connsiteY4" fmla="*/ 489417 h 103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856" h="1032342">
                <a:moveTo>
                  <a:pt x="0" y="489417"/>
                </a:moveTo>
                <a:lnTo>
                  <a:pt x="542925" y="1032342"/>
                </a:lnTo>
                <a:lnTo>
                  <a:pt x="1516856" y="1032342"/>
                </a:lnTo>
                <a:lnTo>
                  <a:pt x="480024" y="0"/>
                </a:lnTo>
                <a:lnTo>
                  <a:pt x="0" y="489417"/>
                </a:lnTo>
                <a:close/>
              </a:path>
            </a:pathLst>
          </a:custGeom>
          <a:gradFill>
            <a:gsLst>
              <a:gs pos="0">
                <a:srgbClr val="2842A2"/>
              </a:gs>
              <a:gs pos="56000">
                <a:schemeClr val="accent5">
                  <a:alpha val="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PA_库_矩形 3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11"/>
            </p:custDataLst>
          </p:nvPr>
        </p:nvSpPr>
        <p:spPr>
          <a:xfrm>
            <a:off x="915138" y="4970729"/>
            <a:ext cx="435428" cy="435428"/>
          </a:xfrm>
          <a:prstGeom prst="rect">
            <a:avLst/>
          </a:prstGeom>
          <a:solidFill>
            <a:srgbClr val="2842A2"/>
          </a:solidFill>
          <a:ln>
            <a:noFill/>
          </a:ln>
          <a:effectLst>
            <a:outerShdw blurRad="889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0" name="PA_库_文本框 3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>
            <p:custDataLst>
              <p:tags r:id="rId12"/>
            </p:custDataLst>
          </p:nvPr>
        </p:nvSpPr>
        <p:spPr>
          <a:xfrm>
            <a:off x="977200" y="5011425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dobe Garamond Pro" panose="02020502060506020403" pitchFamily="18" charset="0"/>
                <a:ea typeface="思源黑体 CN Normal" panose="020B0400000000000000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Adobe Garamond Pro" panose="02020502060506020403" pitchFamily="18" charset="0"/>
              <a:ea typeface="思源黑体 CN Normal" panose="020B0400000000000000" pitchFamily="34" charset="-122"/>
            </a:endParaRPr>
          </a:p>
        </p:txBody>
      </p:sp>
      <p:sp>
        <p:nvSpPr>
          <p:cNvPr id="39" name="文本框 3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1182254" y="692728"/>
            <a:ext cx="19575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842A2"/>
                </a:solidFill>
              </a:rPr>
              <a:t>ONTENTS</a:t>
            </a:r>
          </a:p>
          <a:p>
            <a:endParaRPr lang="zh-CN" altLang="en-US" sz="2800" b="1" dirty="0">
              <a:solidFill>
                <a:srgbClr val="2842A2"/>
              </a:solidFill>
            </a:endParaRPr>
          </a:p>
        </p:txBody>
      </p:sp>
      <p:sp>
        <p:nvSpPr>
          <p:cNvPr id="40" name="文本框 3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1638586" y="1825980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2842A2"/>
                </a:solidFill>
                <a:latin typeface="+mj-lt"/>
              </a:rPr>
              <a:t>PART ONE</a:t>
            </a:r>
            <a:endParaRPr lang="zh-CN" altLang="en-US" sz="2000" dirty="0">
              <a:solidFill>
                <a:srgbClr val="2842A2"/>
              </a:solidFill>
              <a:latin typeface="+mj-lt"/>
            </a:endParaRPr>
          </a:p>
        </p:txBody>
      </p:sp>
      <p:sp>
        <p:nvSpPr>
          <p:cNvPr id="41" name="矩形 4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638586" y="2156415"/>
            <a:ext cx="42449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Hey, hey, hey! It's Fat Heijialuo! Now I'm gonna sing a song for you, and this is gonna show you a thing or two. 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42" name="文本框 4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1638586" y="2841980"/>
            <a:ext cx="14855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2842A2"/>
                </a:solidFill>
                <a:latin typeface="+mj-lt"/>
              </a:defRPr>
            </a:lvl1pPr>
          </a:lstStyle>
          <a:p>
            <a:r>
              <a:rPr lang="en-US" altLang="zh-CN" dirty="0"/>
              <a:t>PART TWO</a:t>
            </a:r>
            <a:endParaRPr lang="zh-CN" altLang="en-US" dirty="0"/>
          </a:p>
        </p:txBody>
      </p:sp>
      <p:sp>
        <p:nvSpPr>
          <p:cNvPr id="43" name="文本框 4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1638586" y="3848744"/>
            <a:ext cx="17379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2842A2"/>
                </a:solidFill>
                <a:latin typeface="+mj-lt"/>
              </a:defRPr>
            </a:lvl1pPr>
          </a:lstStyle>
          <a:p>
            <a:r>
              <a:rPr lang="en-US" altLang="zh-CN" dirty="0"/>
              <a:t>PART THREE</a:t>
            </a:r>
            <a:endParaRPr lang="zh-CN" altLang="en-US" dirty="0"/>
          </a:p>
        </p:txBody>
      </p:sp>
      <p:sp>
        <p:nvSpPr>
          <p:cNvPr id="44" name="文本框 4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1638586" y="4864744"/>
            <a:ext cx="16066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2842A2"/>
                </a:solidFill>
                <a:latin typeface="+mj-lt"/>
              </a:defRPr>
            </a:lvl1pPr>
          </a:lstStyle>
          <a:p>
            <a:r>
              <a:rPr lang="en-US" altLang="zh-CN" dirty="0"/>
              <a:t>PART FOUR</a:t>
            </a:r>
            <a:endParaRPr lang="zh-CN" altLang="en-US" dirty="0"/>
          </a:p>
        </p:txBody>
      </p:sp>
      <p:sp>
        <p:nvSpPr>
          <p:cNvPr id="45" name="矩形 4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638586" y="3158572"/>
            <a:ext cx="42449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Hey, hey, hey! It's Fat Heijialuo! Now I'm gonna sing a song for you, and this is gonna show you a thing or two. 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46" name="矩形 4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638586" y="4183797"/>
            <a:ext cx="42449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Hey, hey, hey! It's Fat Heijialuo! Now I'm gonna sing a song for you, and this is gonna show you a thing or two. 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47" name="矩形 4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638586" y="5185954"/>
            <a:ext cx="42449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Hey, hey, hey! It's Fat Heijialuo! Now I'm gonna sing a song for you, and this is gonna show you a thing or two. 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48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65158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E1D73ACC-3042-4FF1-99E0-84C95B3AC0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950204"/>
              </p:ext>
            </p:extLst>
          </p:nvPr>
        </p:nvGraphicFramePr>
        <p:xfrm>
          <a:off x="1283608" y="1519529"/>
          <a:ext cx="10467274" cy="4799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654">
                  <a:extLst>
                    <a:ext uri="{9D8B030D-6E8A-4147-A177-3AD203B41FA5}">
                      <a16:colId xmlns:a16="http://schemas.microsoft.com/office/drawing/2014/main" xmlns="" val="1564646068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3054564403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71635787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3304243000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2571238941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3365060656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3996973190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2377366290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4282468717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1517595931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3405237976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1657062978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3143038283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1680730601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3831826924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2599399089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408966099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1058432387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3272573829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1526627659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2427946995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1583684925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3970693750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3624646244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2869045741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2727660238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4131014831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3595782947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1962676445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1836999870"/>
                    </a:ext>
                  </a:extLst>
                </a:gridCol>
                <a:gridCol w="337654">
                  <a:extLst>
                    <a:ext uri="{9D8B030D-6E8A-4147-A177-3AD203B41FA5}">
                      <a16:colId xmlns:a16="http://schemas.microsoft.com/office/drawing/2014/main" xmlns="" val="235245673"/>
                    </a:ext>
                  </a:extLst>
                </a:gridCol>
              </a:tblGrid>
              <a:tr h="364403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02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03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04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05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06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07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08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12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14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15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16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18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20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21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22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23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24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25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26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27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28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30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31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10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58645964"/>
                  </a:ext>
                </a:extLst>
              </a:tr>
              <a:tr h="364403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26629323"/>
                  </a:ext>
                </a:extLst>
              </a:tr>
              <a:tr h="364403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xmlns="" val="1715457479"/>
                  </a:ext>
                </a:extLst>
              </a:tr>
              <a:tr h="364403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292272"/>
                  </a:ext>
                </a:extLst>
              </a:tr>
              <a:tr h="364403"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xmlns="" val="4034430265"/>
                  </a:ext>
                </a:extLst>
              </a:tr>
              <a:tr h="364403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63919649"/>
                  </a:ext>
                </a:extLst>
              </a:tr>
              <a:tr h="364403"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xmlns="" val="961610291"/>
                  </a:ext>
                </a:extLst>
              </a:tr>
              <a:tr h="364403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5184214"/>
                  </a:ext>
                </a:extLst>
              </a:tr>
              <a:tr h="364403"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xmlns="" val="445932345"/>
                  </a:ext>
                </a:extLst>
              </a:tr>
              <a:tr h="364403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16740464"/>
                  </a:ext>
                </a:extLst>
              </a:tr>
              <a:tr h="364403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xmlns="" val="4231431989"/>
                  </a:ext>
                </a:extLst>
              </a:tr>
              <a:tr h="364403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916855"/>
                  </a:ext>
                </a:extLst>
              </a:tr>
              <a:tr h="364403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xmlns="" val="3371069139"/>
                  </a:ext>
                </a:extLst>
              </a:tr>
            </a:tbl>
          </a:graphicData>
        </a:graphic>
      </p:graphicFrame>
      <p:sp>
        <p:nvSpPr>
          <p:cNvPr id="3" name="Rectangle 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9DC0310B-3F83-40E6-BDF4-A004724060DE}"/>
              </a:ext>
            </a:extLst>
          </p:cNvPr>
          <p:cNvSpPr/>
          <p:nvPr/>
        </p:nvSpPr>
        <p:spPr>
          <a:xfrm>
            <a:off x="476365" y="1519529"/>
            <a:ext cx="807243" cy="36426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2018</a:t>
            </a:r>
            <a:endParaRPr lang="en-US" sz="1100" b="1" dirty="0"/>
          </a:p>
        </p:txBody>
      </p:sp>
      <p:sp>
        <p:nvSpPr>
          <p:cNvPr id="4" name="Rectangle 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954E46BC-BF09-4A0B-A60D-37218E9AF1A6}"/>
              </a:ext>
            </a:extLst>
          </p:cNvPr>
          <p:cNvSpPr/>
          <p:nvPr/>
        </p:nvSpPr>
        <p:spPr>
          <a:xfrm>
            <a:off x="476364" y="1883795"/>
            <a:ext cx="807243" cy="3642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JAN</a:t>
            </a:r>
          </a:p>
        </p:txBody>
      </p:sp>
      <p:sp>
        <p:nvSpPr>
          <p:cNvPr id="5" name="Rectangle 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BA178074-2840-433F-BC87-E12E5598D163}"/>
              </a:ext>
            </a:extLst>
          </p:cNvPr>
          <p:cNvSpPr/>
          <p:nvPr/>
        </p:nvSpPr>
        <p:spPr>
          <a:xfrm>
            <a:off x="476363" y="2248061"/>
            <a:ext cx="807243" cy="3642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FEB</a:t>
            </a:r>
          </a:p>
        </p:txBody>
      </p:sp>
      <p:sp>
        <p:nvSpPr>
          <p:cNvPr id="6" name="Rectangle 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916EA18D-2221-4EC4-9949-C8244B5C02DF}"/>
              </a:ext>
            </a:extLst>
          </p:cNvPr>
          <p:cNvSpPr/>
          <p:nvPr/>
        </p:nvSpPr>
        <p:spPr>
          <a:xfrm>
            <a:off x="476362" y="2612327"/>
            <a:ext cx="807243" cy="3642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MAR</a:t>
            </a:r>
          </a:p>
        </p:txBody>
      </p:sp>
      <p:sp>
        <p:nvSpPr>
          <p:cNvPr id="7" name="Rectangle 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580F15A9-2182-41DD-B4C8-AE558597A5E8}"/>
              </a:ext>
            </a:extLst>
          </p:cNvPr>
          <p:cNvSpPr/>
          <p:nvPr/>
        </p:nvSpPr>
        <p:spPr>
          <a:xfrm>
            <a:off x="476361" y="2976593"/>
            <a:ext cx="807243" cy="3642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APR</a:t>
            </a:r>
          </a:p>
        </p:txBody>
      </p:sp>
      <p:sp>
        <p:nvSpPr>
          <p:cNvPr id="8" name="Rectangle 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DCD465A6-83DE-4E63-8232-B75BFD6BCCD9}"/>
              </a:ext>
            </a:extLst>
          </p:cNvPr>
          <p:cNvSpPr/>
          <p:nvPr/>
        </p:nvSpPr>
        <p:spPr>
          <a:xfrm>
            <a:off x="476360" y="3340859"/>
            <a:ext cx="807243" cy="3642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MAY</a:t>
            </a:r>
          </a:p>
        </p:txBody>
      </p:sp>
      <p:sp>
        <p:nvSpPr>
          <p:cNvPr id="9" name="Rectangle 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BFD8B132-C4D4-48D8-8F9C-7D6B4CE506FA}"/>
              </a:ext>
            </a:extLst>
          </p:cNvPr>
          <p:cNvSpPr/>
          <p:nvPr/>
        </p:nvSpPr>
        <p:spPr>
          <a:xfrm>
            <a:off x="476359" y="3705125"/>
            <a:ext cx="807243" cy="3642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JUN</a:t>
            </a:r>
          </a:p>
        </p:txBody>
      </p:sp>
      <p:sp>
        <p:nvSpPr>
          <p:cNvPr id="10" name="Rectangle 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BE5190E0-08F8-4757-A6C1-9CE4F5A21AA6}"/>
              </a:ext>
            </a:extLst>
          </p:cNvPr>
          <p:cNvSpPr/>
          <p:nvPr/>
        </p:nvSpPr>
        <p:spPr>
          <a:xfrm>
            <a:off x="476358" y="4069391"/>
            <a:ext cx="807243" cy="3642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JUL</a:t>
            </a:r>
          </a:p>
        </p:txBody>
      </p:sp>
      <p:sp>
        <p:nvSpPr>
          <p:cNvPr id="11" name="Rectangle 1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5D39ED57-E3DA-4497-8288-01611DEC1570}"/>
              </a:ext>
            </a:extLst>
          </p:cNvPr>
          <p:cNvSpPr/>
          <p:nvPr/>
        </p:nvSpPr>
        <p:spPr>
          <a:xfrm>
            <a:off x="476357" y="4433657"/>
            <a:ext cx="807243" cy="3642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AUG</a:t>
            </a:r>
          </a:p>
        </p:txBody>
      </p:sp>
      <p:sp>
        <p:nvSpPr>
          <p:cNvPr id="12" name="Rectangle 1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71ABE1F6-9BD0-4373-9FC6-E02706B2BEB3}"/>
              </a:ext>
            </a:extLst>
          </p:cNvPr>
          <p:cNvSpPr/>
          <p:nvPr/>
        </p:nvSpPr>
        <p:spPr>
          <a:xfrm>
            <a:off x="476356" y="4797923"/>
            <a:ext cx="807243" cy="3642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SEP</a:t>
            </a:r>
          </a:p>
        </p:txBody>
      </p:sp>
      <p:sp>
        <p:nvSpPr>
          <p:cNvPr id="13" name="Rectangle 1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645A162F-34A2-4D74-A11F-DED98264E68C}"/>
              </a:ext>
            </a:extLst>
          </p:cNvPr>
          <p:cNvSpPr/>
          <p:nvPr/>
        </p:nvSpPr>
        <p:spPr>
          <a:xfrm>
            <a:off x="476355" y="5162189"/>
            <a:ext cx="807243" cy="3642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OCT</a:t>
            </a:r>
          </a:p>
        </p:txBody>
      </p:sp>
      <p:sp>
        <p:nvSpPr>
          <p:cNvPr id="14" name="Rectangle 1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9DCE6783-9DFB-42DC-B218-71FDD0E452A3}"/>
              </a:ext>
            </a:extLst>
          </p:cNvPr>
          <p:cNvSpPr/>
          <p:nvPr/>
        </p:nvSpPr>
        <p:spPr>
          <a:xfrm>
            <a:off x="476354" y="5526455"/>
            <a:ext cx="807243" cy="3642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NOV</a:t>
            </a:r>
          </a:p>
        </p:txBody>
      </p:sp>
      <p:sp>
        <p:nvSpPr>
          <p:cNvPr id="15" name="Rectangle 1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AFD55186-63F6-46BB-9B89-B6F2DA31D9DC}"/>
              </a:ext>
            </a:extLst>
          </p:cNvPr>
          <p:cNvSpPr/>
          <p:nvPr/>
        </p:nvSpPr>
        <p:spPr>
          <a:xfrm>
            <a:off x="476353" y="5890721"/>
            <a:ext cx="807243" cy="3642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DES</a:t>
            </a:r>
          </a:p>
        </p:txBody>
      </p:sp>
      <p:sp>
        <p:nvSpPr>
          <p:cNvPr id="16" name="Rectangle: Rounded Corners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316B403B-A606-4378-B997-76BE68B801F9}"/>
              </a:ext>
            </a:extLst>
          </p:cNvPr>
          <p:cNvSpPr/>
          <p:nvPr/>
        </p:nvSpPr>
        <p:spPr>
          <a:xfrm>
            <a:off x="2295525" y="3393282"/>
            <a:ext cx="3695700" cy="2594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Your text here</a:t>
            </a:r>
          </a:p>
        </p:txBody>
      </p:sp>
      <p:sp>
        <p:nvSpPr>
          <p:cNvPr id="17" name="Rectangle: Rounded Corners 1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88956717-262E-4AA1-9D59-033ABC67DC4B}"/>
              </a:ext>
            </a:extLst>
          </p:cNvPr>
          <p:cNvSpPr/>
          <p:nvPr/>
        </p:nvSpPr>
        <p:spPr>
          <a:xfrm>
            <a:off x="4314825" y="2300484"/>
            <a:ext cx="5410200" cy="259420"/>
          </a:xfrm>
          <a:prstGeom prst="roundRect">
            <a:avLst>
              <a:gd name="adj" fmla="val 50000"/>
            </a:avLst>
          </a:prstGeom>
          <a:solidFill>
            <a:srgbClr val="FFC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Your text here</a:t>
            </a:r>
          </a:p>
        </p:txBody>
      </p:sp>
      <p:sp>
        <p:nvSpPr>
          <p:cNvPr id="18" name="Rectangle: Rounded Corners 1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FCC0BAFF-963D-41FC-9AB6-1B5DBC37D9CC}"/>
              </a:ext>
            </a:extLst>
          </p:cNvPr>
          <p:cNvSpPr/>
          <p:nvPr/>
        </p:nvSpPr>
        <p:spPr>
          <a:xfrm>
            <a:off x="6686550" y="3757548"/>
            <a:ext cx="2695575" cy="259420"/>
          </a:xfrm>
          <a:prstGeom prst="roundRect">
            <a:avLst>
              <a:gd name="adj" fmla="val 50000"/>
            </a:avLst>
          </a:prstGeom>
          <a:solidFill>
            <a:srgbClr val="FFC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Your text here</a:t>
            </a:r>
          </a:p>
        </p:txBody>
      </p:sp>
      <p:sp>
        <p:nvSpPr>
          <p:cNvPr id="19" name="Rectangle: Rounded Corners 1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395AE408-21E3-457A-B0F7-4D34137FF73E}"/>
              </a:ext>
            </a:extLst>
          </p:cNvPr>
          <p:cNvSpPr/>
          <p:nvPr/>
        </p:nvSpPr>
        <p:spPr>
          <a:xfrm>
            <a:off x="3648075" y="4850346"/>
            <a:ext cx="3038475" cy="259420"/>
          </a:xfrm>
          <a:prstGeom prst="roundRect">
            <a:avLst>
              <a:gd name="adj" fmla="val 50000"/>
            </a:avLst>
          </a:prstGeom>
          <a:solidFill>
            <a:srgbClr val="284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Your text here</a:t>
            </a:r>
          </a:p>
        </p:txBody>
      </p:sp>
      <p:sp>
        <p:nvSpPr>
          <p:cNvPr id="20" name="Rectangle: Rounded Corners 1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0D4B4957-88AC-4656-B8B3-CCA3716CF934}"/>
              </a:ext>
            </a:extLst>
          </p:cNvPr>
          <p:cNvSpPr/>
          <p:nvPr/>
        </p:nvSpPr>
        <p:spPr>
          <a:xfrm>
            <a:off x="1619250" y="5214612"/>
            <a:ext cx="3381375" cy="259420"/>
          </a:xfrm>
          <a:prstGeom prst="roundRect">
            <a:avLst>
              <a:gd name="adj" fmla="val 50000"/>
            </a:avLst>
          </a:prstGeom>
          <a:solidFill>
            <a:srgbClr val="284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Your text here</a:t>
            </a:r>
          </a:p>
        </p:txBody>
      </p:sp>
      <p:sp>
        <p:nvSpPr>
          <p:cNvPr id="21" name="Rectangle: Rounded Corners 2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04C19554-AD23-40EF-8279-84CA5517A046}"/>
              </a:ext>
            </a:extLst>
          </p:cNvPr>
          <p:cNvSpPr/>
          <p:nvPr/>
        </p:nvSpPr>
        <p:spPr>
          <a:xfrm>
            <a:off x="6343650" y="5947486"/>
            <a:ext cx="4730750" cy="259420"/>
          </a:xfrm>
          <a:prstGeom prst="roundRect">
            <a:avLst>
              <a:gd name="adj" fmla="val 50000"/>
            </a:avLst>
          </a:prstGeom>
          <a:solidFill>
            <a:srgbClr val="FFC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Your text here</a:t>
            </a:r>
          </a:p>
        </p:txBody>
      </p:sp>
      <p:sp>
        <p:nvSpPr>
          <p:cNvPr id="22" name="Title 2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B858D517-DE0F-4F7D-BEA0-6A0A24239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>
                <a:latin typeface="+mn-ea"/>
                <a:ea typeface="+mn-ea"/>
                <a:cs typeface="Segoe UI Light" panose="020B0502040204020203" pitchFamily="34" charset="0"/>
              </a:rPr>
              <a:t>Table Infographic Slide</a:t>
            </a:r>
            <a:endParaRPr lang="id-ID" dirty="0">
              <a:latin typeface="+mn-ea"/>
              <a:ea typeface="+mn-ea"/>
            </a:endParaRPr>
          </a:p>
        </p:txBody>
      </p:sp>
      <p:sp>
        <p:nvSpPr>
          <p:cNvPr id="24" name="Freeform 3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9296A461-A707-4D51-97CD-CAC98B34281A}"/>
              </a:ext>
            </a:extLst>
          </p:cNvPr>
          <p:cNvSpPr>
            <a:spLocks/>
          </p:cNvSpPr>
          <p:nvPr/>
        </p:nvSpPr>
        <p:spPr bwMode="auto">
          <a:xfrm flipH="1">
            <a:off x="6827525" y="6834799"/>
            <a:ext cx="2293938" cy="2613025"/>
          </a:xfrm>
          <a:custGeom>
            <a:avLst/>
            <a:gdLst>
              <a:gd name="T0" fmla="*/ 92 w 844"/>
              <a:gd name="T1" fmla="*/ 223 h 960"/>
              <a:gd name="T2" fmla="*/ 28 w 844"/>
              <a:gd name="T3" fmla="*/ 537 h 960"/>
              <a:gd name="T4" fmla="*/ 268 w 844"/>
              <a:gd name="T5" fmla="*/ 892 h 960"/>
              <a:gd name="T6" fmla="*/ 759 w 844"/>
              <a:gd name="T7" fmla="*/ 679 h 960"/>
              <a:gd name="T8" fmla="*/ 697 w 844"/>
              <a:gd name="T9" fmla="*/ 167 h 960"/>
              <a:gd name="T10" fmla="*/ 92 w 844"/>
              <a:gd name="T11" fmla="*/ 223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4" h="960">
                <a:moveTo>
                  <a:pt x="92" y="223"/>
                </a:moveTo>
                <a:cubicBezTo>
                  <a:pt x="0" y="342"/>
                  <a:pt x="21" y="492"/>
                  <a:pt x="28" y="537"/>
                </a:cubicBezTo>
                <a:cubicBezTo>
                  <a:pt x="35" y="585"/>
                  <a:pt x="76" y="819"/>
                  <a:pt x="268" y="892"/>
                </a:cubicBezTo>
                <a:cubicBezTo>
                  <a:pt x="449" y="960"/>
                  <a:pt x="665" y="847"/>
                  <a:pt x="759" y="679"/>
                </a:cubicBezTo>
                <a:cubicBezTo>
                  <a:pt x="844" y="525"/>
                  <a:pt x="841" y="301"/>
                  <a:pt x="697" y="167"/>
                </a:cubicBezTo>
                <a:cubicBezTo>
                  <a:pt x="519" y="0"/>
                  <a:pt x="218" y="58"/>
                  <a:pt x="92" y="223"/>
                </a:cubicBezTo>
                <a:close/>
              </a:path>
            </a:pathLst>
          </a:custGeom>
          <a:gradFill>
            <a:gsLst>
              <a:gs pos="0">
                <a:schemeClr val="accent5">
                  <a:alpha val="80000"/>
                </a:schemeClr>
              </a:gs>
              <a:gs pos="100000">
                <a:schemeClr val="accent4">
                  <a:alpha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sp>
        <p:nvSpPr>
          <p:cNvPr id="29" name="Freeform 3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:a16="http://schemas.microsoft.com/office/drawing/2014/main" xmlns="" id="{57E08DBF-87BC-4821-A754-21A17658918D}"/>
              </a:ext>
            </a:extLst>
          </p:cNvPr>
          <p:cNvSpPr>
            <a:spLocks/>
          </p:cNvSpPr>
          <p:nvPr/>
        </p:nvSpPr>
        <p:spPr bwMode="auto">
          <a:xfrm flipH="1">
            <a:off x="-5134287" y="5892852"/>
            <a:ext cx="8240713" cy="3324225"/>
          </a:xfrm>
          <a:custGeom>
            <a:avLst/>
            <a:gdLst>
              <a:gd name="T0" fmla="*/ 0 w 3033"/>
              <a:gd name="T1" fmla="*/ 1221 h 1221"/>
              <a:gd name="T2" fmla="*/ 150 w 3033"/>
              <a:gd name="T3" fmla="*/ 899 h 1221"/>
              <a:gd name="T4" fmla="*/ 440 w 3033"/>
              <a:gd name="T5" fmla="*/ 715 h 1221"/>
              <a:gd name="T6" fmla="*/ 823 w 3033"/>
              <a:gd name="T7" fmla="*/ 736 h 1221"/>
              <a:gd name="T8" fmla="*/ 1313 w 3033"/>
              <a:gd name="T9" fmla="*/ 660 h 1221"/>
              <a:gd name="T10" fmla="*/ 1648 w 3033"/>
              <a:gd name="T11" fmla="*/ 330 h 1221"/>
              <a:gd name="T12" fmla="*/ 2248 w 3033"/>
              <a:gd name="T13" fmla="*/ 19 h 1221"/>
              <a:gd name="T14" fmla="*/ 2724 w 3033"/>
              <a:gd name="T15" fmla="*/ 309 h 1221"/>
              <a:gd name="T16" fmla="*/ 2886 w 3033"/>
              <a:gd name="T17" fmla="*/ 635 h 1221"/>
              <a:gd name="T18" fmla="*/ 2963 w 3033"/>
              <a:gd name="T19" fmla="*/ 1217 h 1221"/>
              <a:gd name="T20" fmla="*/ 0 w 3033"/>
              <a:gd name="T21" fmla="*/ 1221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33" h="1221">
                <a:moveTo>
                  <a:pt x="0" y="1221"/>
                </a:moveTo>
                <a:cubicBezTo>
                  <a:pt x="24" y="1107"/>
                  <a:pt x="75" y="988"/>
                  <a:pt x="150" y="899"/>
                </a:cubicBezTo>
                <a:cubicBezTo>
                  <a:pt x="223" y="812"/>
                  <a:pt x="329" y="739"/>
                  <a:pt x="440" y="715"/>
                </a:cubicBezTo>
                <a:cubicBezTo>
                  <a:pt x="567" y="689"/>
                  <a:pt x="698" y="707"/>
                  <a:pt x="823" y="736"/>
                </a:cubicBezTo>
                <a:cubicBezTo>
                  <a:pt x="968" y="769"/>
                  <a:pt x="1169" y="753"/>
                  <a:pt x="1313" y="660"/>
                </a:cubicBezTo>
                <a:cubicBezTo>
                  <a:pt x="1451" y="572"/>
                  <a:pt x="1542" y="452"/>
                  <a:pt x="1648" y="330"/>
                </a:cubicBezTo>
                <a:cubicBezTo>
                  <a:pt x="1803" y="153"/>
                  <a:pt x="2000" y="0"/>
                  <a:pt x="2248" y="19"/>
                </a:cubicBezTo>
                <a:cubicBezTo>
                  <a:pt x="2445" y="33"/>
                  <a:pt x="2611" y="153"/>
                  <a:pt x="2724" y="309"/>
                </a:cubicBezTo>
                <a:cubicBezTo>
                  <a:pt x="2796" y="407"/>
                  <a:pt x="2848" y="520"/>
                  <a:pt x="2886" y="635"/>
                </a:cubicBezTo>
                <a:cubicBezTo>
                  <a:pt x="3033" y="1072"/>
                  <a:pt x="2963" y="1217"/>
                  <a:pt x="2963" y="1217"/>
                </a:cubicBezTo>
                <a:lnTo>
                  <a:pt x="0" y="1221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>
                  <a:alpha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36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8600322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库_Freeform: Shape 1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1"/>
            </p:custDataLst>
          </p:nvPr>
        </p:nvSpPr>
        <p:spPr>
          <a:xfrm>
            <a:off x="5077295" y="1929137"/>
            <a:ext cx="5293240" cy="3702224"/>
          </a:xfrm>
          <a:custGeom>
            <a:avLst/>
            <a:gdLst>
              <a:gd name="connsiteX0" fmla="*/ 0 w 3815046"/>
              <a:gd name="connsiteY0" fmla="*/ 1041568 h 2918813"/>
              <a:gd name="connsiteX1" fmla="*/ 1877245 w 3815046"/>
              <a:gd name="connsiteY1" fmla="*/ 2918813 h 2918813"/>
              <a:gd name="connsiteX2" fmla="*/ 3815046 w 3815046"/>
              <a:gd name="connsiteY2" fmla="*/ 2918813 h 2918813"/>
              <a:gd name="connsiteX3" fmla="*/ 1429128 w 3815046"/>
              <a:gd name="connsiteY3" fmla="*/ 0 h 2918813"/>
              <a:gd name="connsiteX4" fmla="*/ 1610797 w 3815046"/>
              <a:gd name="connsiteY4" fmla="*/ 363338 h 2918813"/>
              <a:gd name="connsiteX5" fmla="*/ 1647131 w 3815046"/>
              <a:gd name="connsiteY5" fmla="*/ 763009 h 2918813"/>
              <a:gd name="connsiteX6" fmla="*/ 1550241 w 3815046"/>
              <a:gd name="connsiteY6" fmla="*/ 981012 h 2918813"/>
              <a:gd name="connsiteX7" fmla="*/ 1320127 w 3815046"/>
              <a:gd name="connsiteY7" fmla="*/ 1283793 h 2918813"/>
              <a:gd name="connsiteX8" fmla="*/ 993123 w 3815046"/>
              <a:gd name="connsiteY8" fmla="*/ 1441240 h 2918813"/>
              <a:gd name="connsiteX9" fmla="*/ 557118 w 3815046"/>
              <a:gd name="connsiteY9" fmla="*/ 1429128 h 2918813"/>
              <a:gd name="connsiteX10" fmla="*/ 254336 w 3815046"/>
              <a:gd name="connsiteY10" fmla="*/ 1247460 h 2918813"/>
              <a:gd name="connsiteX11" fmla="*/ 0 w 3815046"/>
              <a:gd name="connsiteY11" fmla="*/ 1041568 h 2918813"/>
              <a:gd name="connsiteX0" fmla="*/ 0 w 4347941"/>
              <a:gd name="connsiteY0" fmla="*/ 1041568 h 2918813"/>
              <a:gd name="connsiteX1" fmla="*/ 1877245 w 4347941"/>
              <a:gd name="connsiteY1" fmla="*/ 2918813 h 2918813"/>
              <a:gd name="connsiteX2" fmla="*/ 4347941 w 4347941"/>
              <a:gd name="connsiteY2" fmla="*/ 2918813 h 2918813"/>
              <a:gd name="connsiteX3" fmla="*/ 1429128 w 4347941"/>
              <a:gd name="connsiteY3" fmla="*/ 0 h 2918813"/>
              <a:gd name="connsiteX4" fmla="*/ 1610797 w 4347941"/>
              <a:gd name="connsiteY4" fmla="*/ 363338 h 2918813"/>
              <a:gd name="connsiteX5" fmla="*/ 1647131 w 4347941"/>
              <a:gd name="connsiteY5" fmla="*/ 763009 h 2918813"/>
              <a:gd name="connsiteX6" fmla="*/ 1550241 w 4347941"/>
              <a:gd name="connsiteY6" fmla="*/ 981012 h 2918813"/>
              <a:gd name="connsiteX7" fmla="*/ 1320127 w 4347941"/>
              <a:gd name="connsiteY7" fmla="*/ 1283793 h 2918813"/>
              <a:gd name="connsiteX8" fmla="*/ 993123 w 4347941"/>
              <a:gd name="connsiteY8" fmla="*/ 1441240 h 2918813"/>
              <a:gd name="connsiteX9" fmla="*/ 557118 w 4347941"/>
              <a:gd name="connsiteY9" fmla="*/ 1429128 h 2918813"/>
              <a:gd name="connsiteX10" fmla="*/ 254336 w 4347941"/>
              <a:gd name="connsiteY10" fmla="*/ 1247460 h 2918813"/>
              <a:gd name="connsiteX11" fmla="*/ 0 w 4347941"/>
              <a:gd name="connsiteY11" fmla="*/ 1041568 h 2918813"/>
              <a:gd name="connsiteX0" fmla="*/ 0 w 4112009"/>
              <a:gd name="connsiteY0" fmla="*/ 1288735 h 2918813"/>
              <a:gd name="connsiteX1" fmla="*/ 1641313 w 4112009"/>
              <a:gd name="connsiteY1" fmla="*/ 2918813 h 2918813"/>
              <a:gd name="connsiteX2" fmla="*/ 4112009 w 4112009"/>
              <a:gd name="connsiteY2" fmla="*/ 2918813 h 2918813"/>
              <a:gd name="connsiteX3" fmla="*/ 1193196 w 4112009"/>
              <a:gd name="connsiteY3" fmla="*/ 0 h 2918813"/>
              <a:gd name="connsiteX4" fmla="*/ 1374865 w 4112009"/>
              <a:gd name="connsiteY4" fmla="*/ 363338 h 2918813"/>
              <a:gd name="connsiteX5" fmla="*/ 1411199 w 4112009"/>
              <a:gd name="connsiteY5" fmla="*/ 763009 h 2918813"/>
              <a:gd name="connsiteX6" fmla="*/ 1314309 w 4112009"/>
              <a:gd name="connsiteY6" fmla="*/ 981012 h 2918813"/>
              <a:gd name="connsiteX7" fmla="*/ 1084195 w 4112009"/>
              <a:gd name="connsiteY7" fmla="*/ 1283793 h 2918813"/>
              <a:gd name="connsiteX8" fmla="*/ 757191 w 4112009"/>
              <a:gd name="connsiteY8" fmla="*/ 1441240 h 2918813"/>
              <a:gd name="connsiteX9" fmla="*/ 321186 w 4112009"/>
              <a:gd name="connsiteY9" fmla="*/ 1429128 h 2918813"/>
              <a:gd name="connsiteX10" fmla="*/ 18404 w 4112009"/>
              <a:gd name="connsiteY10" fmla="*/ 1247460 h 2918813"/>
              <a:gd name="connsiteX11" fmla="*/ 0 w 4112009"/>
              <a:gd name="connsiteY11" fmla="*/ 1288735 h 2918813"/>
              <a:gd name="connsiteX0" fmla="*/ 0 w 4097263"/>
              <a:gd name="connsiteY0" fmla="*/ 1298565 h 2918813"/>
              <a:gd name="connsiteX1" fmla="*/ 1626567 w 4097263"/>
              <a:gd name="connsiteY1" fmla="*/ 2918813 h 2918813"/>
              <a:gd name="connsiteX2" fmla="*/ 4097263 w 4097263"/>
              <a:gd name="connsiteY2" fmla="*/ 2918813 h 2918813"/>
              <a:gd name="connsiteX3" fmla="*/ 1178450 w 4097263"/>
              <a:gd name="connsiteY3" fmla="*/ 0 h 2918813"/>
              <a:gd name="connsiteX4" fmla="*/ 1360119 w 4097263"/>
              <a:gd name="connsiteY4" fmla="*/ 363338 h 2918813"/>
              <a:gd name="connsiteX5" fmla="*/ 1396453 w 4097263"/>
              <a:gd name="connsiteY5" fmla="*/ 763009 h 2918813"/>
              <a:gd name="connsiteX6" fmla="*/ 1299563 w 4097263"/>
              <a:gd name="connsiteY6" fmla="*/ 981012 h 2918813"/>
              <a:gd name="connsiteX7" fmla="*/ 1069449 w 4097263"/>
              <a:gd name="connsiteY7" fmla="*/ 1283793 h 2918813"/>
              <a:gd name="connsiteX8" fmla="*/ 742445 w 4097263"/>
              <a:gd name="connsiteY8" fmla="*/ 1441240 h 2918813"/>
              <a:gd name="connsiteX9" fmla="*/ 306440 w 4097263"/>
              <a:gd name="connsiteY9" fmla="*/ 1429128 h 2918813"/>
              <a:gd name="connsiteX10" fmla="*/ 3658 w 4097263"/>
              <a:gd name="connsiteY10" fmla="*/ 1247460 h 2918813"/>
              <a:gd name="connsiteX11" fmla="*/ 0 w 4097263"/>
              <a:gd name="connsiteY11" fmla="*/ 1298565 h 2918813"/>
              <a:gd name="connsiteX0" fmla="*/ 0 w 4097263"/>
              <a:gd name="connsiteY0" fmla="*/ 1245480 h 2865728"/>
              <a:gd name="connsiteX1" fmla="*/ 1626567 w 4097263"/>
              <a:gd name="connsiteY1" fmla="*/ 2865728 h 2865728"/>
              <a:gd name="connsiteX2" fmla="*/ 4097263 w 4097263"/>
              <a:gd name="connsiteY2" fmla="*/ 2865728 h 2865728"/>
              <a:gd name="connsiteX3" fmla="*/ 1219739 w 4097263"/>
              <a:gd name="connsiteY3" fmla="*/ 0 h 2865728"/>
              <a:gd name="connsiteX4" fmla="*/ 1360119 w 4097263"/>
              <a:gd name="connsiteY4" fmla="*/ 310253 h 2865728"/>
              <a:gd name="connsiteX5" fmla="*/ 1396453 w 4097263"/>
              <a:gd name="connsiteY5" fmla="*/ 709924 h 2865728"/>
              <a:gd name="connsiteX6" fmla="*/ 1299563 w 4097263"/>
              <a:gd name="connsiteY6" fmla="*/ 927927 h 2865728"/>
              <a:gd name="connsiteX7" fmla="*/ 1069449 w 4097263"/>
              <a:gd name="connsiteY7" fmla="*/ 1230708 h 2865728"/>
              <a:gd name="connsiteX8" fmla="*/ 742445 w 4097263"/>
              <a:gd name="connsiteY8" fmla="*/ 1388155 h 2865728"/>
              <a:gd name="connsiteX9" fmla="*/ 306440 w 4097263"/>
              <a:gd name="connsiteY9" fmla="*/ 1376043 h 2865728"/>
              <a:gd name="connsiteX10" fmla="*/ 3658 w 4097263"/>
              <a:gd name="connsiteY10" fmla="*/ 1194375 h 2865728"/>
              <a:gd name="connsiteX11" fmla="*/ 0 w 4097263"/>
              <a:gd name="connsiteY11" fmla="*/ 1245480 h 2865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97263" h="2865728">
                <a:moveTo>
                  <a:pt x="0" y="1245480"/>
                </a:moveTo>
                <a:lnTo>
                  <a:pt x="1626567" y="2865728"/>
                </a:lnTo>
                <a:lnTo>
                  <a:pt x="4097263" y="2865728"/>
                </a:lnTo>
                <a:lnTo>
                  <a:pt x="1219739" y="0"/>
                </a:lnTo>
                <a:lnTo>
                  <a:pt x="1360119" y="310253"/>
                </a:lnTo>
                <a:lnTo>
                  <a:pt x="1396453" y="709924"/>
                </a:lnTo>
                <a:lnTo>
                  <a:pt x="1299563" y="927927"/>
                </a:lnTo>
                <a:lnTo>
                  <a:pt x="1069449" y="1230708"/>
                </a:lnTo>
                <a:lnTo>
                  <a:pt x="742445" y="1388155"/>
                </a:lnTo>
                <a:lnTo>
                  <a:pt x="306440" y="1376043"/>
                </a:lnTo>
                <a:lnTo>
                  <a:pt x="3658" y="1194375"/>
                </a:lnTo>
                <a:lnTo>
                  <a:pt x="0" y="124548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47000">
                <a:schemeClr val="accent5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库_Freeform: Shape 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2"/>
            </p:custDataLst>
          </p:nvPr>
        </p:nvSpPr>
        <p:spPr>
          <a:xfrm>
            <a:off x="1607354" y="1929137"/>
            <a:ext cx="5293240" cy="3702224"/>
          </a:xfrm>
          <a:custGeom>
            <a:avLst/>
            <a:gdLst>
              <a:gd name="connsiteX0" fmla="*/ 0 w 3815046"/>
              <a:gd name="connsiteY0" fmla="*/ 1041568 h 2918813"/>
              <a:gd name="connsiteX1" fmla="*/ 1877245 w 3815046"/>
              <a:gd name="connsiteY1" fmla="*/ 2918813 h 2918813"/>
              <a:gd name="connsiteX2" fmla="*/ 3815046 w 3815046"/>
              <a:gd name="connsiteY2" fmla="*/ 2918813 h 2918813"/>
              <a:gd name="connsiteX3" fmla="*/ 1429128 w 3815046"/>
              <a:gd name="connsiteY3" fmla="*/ 0 h 2918813"/>
              <a:gd name="connsiteX4" fmla="*/ 1610797 w 3815046"/>
              <a:gd name="connsiteY4" fmla="*/ 363338 h 2918813"/>
              <a:gd name="connsiteX5" fmla="*/ 1647131 w 3815046"/>
              <a:gd name="connsiteY5" fmla="*/ 763009 h 2918813"/>
              <a:gd name="connsiteX6" fmla="*/ 1550241 w 3815046"/>
              <a:gd name="connsiteY6" fmla="*/ 981012 h 2918813"/>
              <a:gd name="connsiteX7" fmla="*/ 1320127 w 3815046"/>
              <a:gd name="connsiteY7" fmla="*/ 1283793 h 2918813"/>
              <a:gd name="connsiteX8" fmla="*/ 993123 w 3815046"/>
              <a:gd name="connsiteY8" fmla="*/ 1441240 h 2918813"/>
              <a:gd name="connsiteX9" fmla="*/ 557118 w 3815046"/>
              <a:gd name="connsiteY9" fmla="*/ 1429128 h 2918813"/>
              <a:gd name="connsiteX10" fmla="*/ 254336 w 3815046"/>
              <a:gd name="connsiteY10" fmla="*/ 1247460 h 2918813"/>
              <a:gd name="connsiteX11" fmla="*/ 0 w 3815046"/>
              <a:gd name="connsiteY11" fmla="*/ 1041568 h 2918813"/>
              <a:gd name="connsiteX0" fmla="*/ 0 w 4347941"/>
              <a:gd name="connsiteY0" fmla="*/ 1041568 h 2918813"/>
              <a:gd name="connsiteX1" fmla="*/ 1877245 w 4347941"/>
              <a:gd name="connsiteY1" fmla="*/ 2918813 h 2918813"/>
              <a:gd name="connsiteX2" fmla="*/ 4347941 w 4347941"/>
              <a:gd name="connsiteY2" fmla="*/ 2918813 h 2918813"/>
              <a:gd name="connsiteX3" fmla="*/ 1429128 w 4347941"/>
              <a:gd name="connsiteY3" fmla="*/ 0 h 2918813"/>
              <a:gd name="connsiteX4" fmla="*/ 1610797 w 4347941"/>
              <a:gd name="connsiteY4" fmla="*/ 363338 h 2918813"/>
              <a:gd name="connsiteX5" fmla="*/ 1647131 w 4347941"/>
              <a:gd name="connsiteY5" fmla="*/ 763009 h 2918813"/>
              <a:gd name="connsiteX6" fmla="*/ 1550241 w 4347941"/>
              <a:gd name="connsiteY6" fmla="*/ 981012 h 2918813"/>
              <a:gd name="connsiteX7" fmla="*/ 1320127 w 4347941"/>
              <a:gd name="connsiteY7" fmla="*/ 1283793 h 2918813"/>
              <a:gd name="connsiteX8" fmla="*/ 993123 w 4347941"/>
              <a:gd name="connsiteY8" fmla="*/ 1441240 h 2918813"/>
              <a:gd name="connsiteX9" fmla="*/ 557118 w 4347941"/>
              <a:gd name="connsiteY9" fmla="*/ 1429128 h 2918813"/>
              <a:gd name="connsiteX10" fmla="*/ 254336 w 4347941"/>
              <a:gd name="connsiteY10" fmla="*/ 1247460 h 2918813"/>
              <a:gd name="connsiteX11" fmla="*/ 0 w 4347941"/>
              <a:gd name="connsiteY11" fmla="*/ 1041568 h 2918813"/>
              <a:gd name="connsiteX0" fmla="*/ 0 w 4112009"/>
              <a:gd name="connsiteY0" fmla="*/ 1288735 h 2918813"/>
              <a:gd name="connsiteX1" fmla="*/ 1641313 w 4112009"/>
              <a:gd name="connsiteY1" fmla="*/ 2918813 h 2918813"/>
              <a:gd name="connsiteX2" fmla="*/ 4112009 w 4112009"/>
              <a:gd name="connsiteY2" fmla="*/ 2918813 h 2918813"/>
              <a:gd name="connsiteX3" fmla="*/ 1193196 w 4112009"/>
              <a:gd name="connsiteY3" fmla="*/ 0 h 2918813"/>
              <a:gd name="connsiteX4" fmla="*/ 1374865 w 4112009"/>
              <a:gd name="connsiteY4" fmla="*/ 363338 h 2918813"/>
              <a:gd name="connsiteX5" fmla="*/ 1411199 w 4112009"/>
              <a:gd name="connsiteY5" fmla="*/ 763009 h 2918813"/>
              <a:gd name="connsiteX6" fmla="*/ 1314309 w 4112009"/>
              <a:gd name="connsiteY6" fmla="*/ 981012 h 2918813"/>
              <a:gd name="connsiteX7" fmla="*/ 1084195 w 4112009"/>
              <a:gd name="connsiteY7" fmla="*/ 1283793 h 2918813"/>
              <a:gd name="connsiteX8" fmla="*/ 757191 w 4112009"/>
              <a:gd name="connsiteY8" fmla="*/ 1441240 h 2918813"/>
              <a:gd name="connsiteX9" fmla="*/ 321186 w 4112009"/>
              <a:gd name="connsiteY9" fmla="*/ 1429128 h 2918813"/>
              <a:gd name="connsiteX10" fmla="*/ 18404 w 4112009"/>
              <a:gd name="connsiteY10" fmla="*/ 1247460 h 2918813"/>
              <a:gd name="connsiteX11" fmla="*/ 0 w 4112009"/>
              <a:gd name="connsiteY11" fmla="*/ 1288735 h 2918813"/>
              <a:gd name="connsiteX0" fmla="*/ 0 w 4097263"/>
              <a:gd name="connsiteY0" fmla="*/ 1298565 h 2918813"/>
              <a:gd name="connsiteX1" fmla="*/ 1626567 w 4097263"/>
              <a:gd name="connsiteY1" fmla="*/ 2918813 h 2918813"/>
              <a:gd name="connsiteX2" fmla="*/ 4097263 w 4097263"/>
              <a:gd name="connsiteY2" fmla="*/ 2918813 h 2918813"/>
              <a:gd name="connsiteX3" fmla="*/ 1178450 w 4097263"/>
              <a:gd name="connsiteY3" fmla="*/ 0 h 2918813"/>
              <a:gd name="connsiteX4" fmla="*/ 1360119 w 4097263"/>
              <a:gd name="connsiteY4" fmla="*/ 363338 h 2918813"/>
              <a:gd name="connsiteX5" fmla="*/ 1396453 w 4097263"/>
              <a:gd name="connsiteY5" fmla="*/ 763009 h 2918813"/>
              <a:gd name="connsiteX6" fmla="*/ 1299563 w 4097263"/>
              <a:gd name="connsiteY6" fmla="*/ 981012 h 2918813"/>
              <a:gd name="connsiteX7" fmla="*/ 1069449 w 4097263"/>
              <a:gd name="connsiteY7" fmla="*/ 1283793 h 2918813"/>
              <a:gd name="connsiteX8" fmla="*/ 742445 w 4097263"/>
              <a:gd name="connsiteY8" fmla="*/ 1441240 h 2918813"/>
              <a:gd name="connsiteX9" fmla="*/ 306440 w 4097263"/>
              <a:gd name="connsiteY9" fmla="*/ 1429128 h 2918813"/>
              <a:gd name="connsiteX10" fmla="*/ 3658 w 4097263"/>
              <a:gd name="connsiteY10" fmla="*/ 1247460 h 2918813"/>
              <a:gd name="connsiteX11" fmla="*/ 0 w 4097263"/>
              <a:gd name="connsiteY11" fmla="*/ 1298565 h 2918813"/>
              <a:gd name="connsiteX0" fmla="*/ 0 w 4097263"/>
              <a:gd name="connsiteY0" fmla="*/ 1245480 h 2865728"/>
              <a:gd name="connsiteX1" fmla="*/ 1626567 w 4097263"/>
              <a:gd name="connsiteY1" fmla="*/ 2865728 h 2865728"/>
              <a:gd name="connsiteX2" fmla="*/ 4097263 w 4097263"/>
              <a:gd name="connsiteY2" fmla="*/ 2865728 h 2865728"/>
              <a:gd name="connsiteX3" fmla="*/ 1219739 w 4097263"/>
              <a:gd name="connsiteY3" fmla="*/ 0 h 2865728"/>
              <a:gd name="connsiteX4" fmla="*/ 1360119 w 4097263"/>
              <a:gd name="connsiteY4" fmla="*/ 310253 h 2865728"/>
              <a:gd name="connsiteX5" fmla="*/ 1396453 w 4097263"/>
              <a:gd name="connsiteY5" fmla="*/ 709924 h 2865728"/>
              <a:gd name="connsiteX6" fmla="*/ 1299563 w 4097263"/>
              <a:gd name="connsiteY6" fmla="*/ 927927 h 2865728"/>
              <a:gd name="connsiteX7" fmla="*/ 1069449 w 4097263"/>
              <a:gd name="connsiteY7" fmla="*/ 1230708 h 2865728"/>
              <a:gd name="connsiteX8" fmla="*/ 742445 w 4097263"/>
              <a:gd name="connsiteY8" fmla="*/ 1388155 h 2865728"/>
              <a:gd name="connsiteX9" fmla="*/ 306440 w 4097263"/>
              <a:gd name="connsiteY9" fmla="*/ 1376043 h 2865728"/>
              <a:gd name="connsiteX10" fmla="*/ 3658 w 4097263"/>
              <a:gd name="connsiteY10" fmla="*/ 1194375 h 2865728"/>
              <a:gd name="connsiteX11" fmla="*/ 0 w 4097263"/>
              <a:gd name="connsiteY11" fmla="*/ 1245480 h 2865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97263" h="2865728">
                <a:moveTo>
                  <a:pt x="0" y="1245480"/>
                </a:moveTo>
                <a:lnTo>
                  <a:pt x="1626567" y="2865728"/>
                </a:lnTo>
                <a:lnTo>
                  <a:pt x="4097263" y="2865728"/>
                </a:lnTo>
                <a:lnTo>
                  <a:pt x="1219739" y="0"/>
                </a:lnTo>
                <a:lnTo>
                  <a:pt x="1360119" y="310253"/>
                </a:lnTo>
                <a:lnTo>
                  <a:pt x="1396453" y="709924"/>
                </a:lnTo>
                <a:lnTo>
                  <a:pt x="1299563" y="927927"/>
                </a:lnTo>
                <a:lnTo>
                  <a:pt x="1069449" y="1230708"/>
                </a:lnTo>
                <a:lnTo>
                  <a:pt x="742445" y="1388155"/>
                </a:lnTo>
                <a:lnTo>
                  <a:pt x="306440" y="1376043"/>
                </a:lnTo>
                <a:lnTo>
                  <a:pt x="3658" y="1194375"/>
                </a:lnTo>
                <a:lnTo>
                  <a:pt x="0" y="124548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47000">
                <a:schemeClr val="accent5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库_椭圆 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3"/>
            </p:custDataLst>
          </p:nvPr>
        </p:nvSpPr>
        <p:spPr>
          <a:xfrm>
            <a:off x="1276247" y="1609411"/>
            <a:ext cx="2253342" cy="2253342"/>
          </a:xfrm>
          <a:prstGeom prst="ellipse">
            <a:avLst/>
          </a:prstGeom>
          <a:solidFill>
            <a:srgbClr val="2842A2"/>
          </a:solidFill>
          <a:ln w="3175">
            <a:solidFill>
              <a:schemeClr val="accent5"/>
            </a:solidFill>
          </a:ln>
          <a:effectLst>
            <a:outerShdw blurRad="177800" dist="25400" dir="2700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库_椭圆 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4"/>
            </p:custDataLst>
          </p:nvPr>
        </p:nvSpPr>
        <p:spPr>
          <a:xfrm>
            <a:off x="4746188" y="1621930"/>
            <a:ext cx="2253342" cy="2253342"/>
          </a:xfrm>
          <a:prstGeom prst="ellipse">
            <a:avLst/>
          </a:prstGeom>
          <a:solidFill>
            <a:srgbClr val="2842A2"/>
          </a:solidFill>
          <a:ln w="3175">
            <a:solidFill>
              <a:schemeClr val="accent5"/>
            </a:solidFill>
          </a:ln>
          <a:effectLst>
            <a:outerShdw blurRad="177800" dist="25400" dir="2700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库_椭圆 1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>
            <p:custDataLst>
              <p:tags r:id="rId5"/>
            </p:custDataLst>
          </p:nvPr>
        </p:nvSpPr>
        <p:spPr>
          <a:xfrm>
            <a:off x="8216129" y="1621930"/>
            <a:ext cx="2253342" cy="2253342"/>
          </a:xfrm>
          <a:prstGeom prst="ellipse">
            <a:avLst/>
          </a:prstGeom>
          <a:solidFill>
            <a:srgbClr val="2842A2"/>
          </a:solidFill>
          <a:ln w="3175">
            <a:solidFill>
              <a:schemeClr val="accent5"/>
            </a:solidFill>
          </a:ln>
          <a:effectLst>
            <a:outerShdw blurRad="177800" dist="25400" dir="2700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PA_库_图片 2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071934" y="1644581"/>
            <a:ext cx="863175" cy="2260600"/>
          </a:xfrm>
          <a:prstGeom prst="rect">
            <a:avLst/>
          </a:prstGeom>
        </p:spPr>
      </p:pic>
      <p:pic>
        <p:nvPicPr>
          <p:cNvPr id="24" name="PA_库_图片 2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466659" y="1671928"/>
            <a:ext cx="812400" cy="2222500"/>
          </a:xfrm>
          <a:prstGeom prst="rect">
            <a:avLst/>
          </a:prstGeom>
        </p:spPr>
      </p:pic>
      <p:pic>
        <p:nvPicPr>
          <p:cNvPr id="2746" name="PA_库_图片 274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279908" y="1136164"/>
            <a:ext cx="1523250" cy="2768600"/>
          </a:xfrm>
          <a:prstGeom prst="rect">
            <a:avLst/>
          </a:prstGeom>
        </p:spPr>
      </p:pic>
      <p:sp>
        <p:nvSpPr>
          <p:cNvPr id="25" name="Rectangle 16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1867153" y="4553160"/>
            <a:ext cx="745418" cy="249952"/>
          </a:xfrm>
          <a:prstGeom prst="rect">
            <a:avLst/>
          </a:prstGeom>
          <a:solidFill>
            <a:srgbClr val="FFC107"/>
          </a:solidFill>
          <a:ln>
            <a:noFill/>
          </a:ln>
          <a:extLst/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+mj-lt"/>
              </a:rPr>
              <a:t>CEO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 Placeholder 2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>
            <a:spLocks/>
          </p:cNvSpPr>
          <p:nvPr/>
        </p:nvSpPr>
        <p:spPr>
          <a:xfrm>
            <a:off x="4606728" y="626148"/>
            <a:ext cx="2964786" cy="656590"/>
          </a:xfrm>
          <a:prstGeom prst="rect">
            <a:avLst/>
          </a:prstGeom>
          <a:ln w="12700">
            <a:miter lim="400000"/>
          </a:ln>
        </p:spPr>
        <p:txBody>
          <a:bodyPr vert="horz" wrap="none" lIns="50800" tIns="50800" rIns="50800" bIns="50800" rtlCol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b="1" dirty="0" smtClean="0">
                <a:latin typeface="+mj-ea"/>
                <a:ea typeface="+mj-ea"/>
                <a:cs typeface="+mn-ea"/>
              </a:rPr>
              <a:t>OUR TEAM</a:t>
            </a:r>
            <a:endParaRPr lang="en-US" sz="4000" b="1" dirty="0">
              <a:latin typeface="+mj-ea"/>
              <a:ea typeface="+mj-ea"/>
              <a:cs typeface="+mn-ea"/>
            </a:endParaRPr>
          </a:p>
        </p:txBody>
      </p:sp>
      <p:sp>
        <p:nvSpPr>
          <p:cNvPr id="27" name="文本框 2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1775475" y="4247142"/>
            <a:ext cx="15103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 smtClean="0">
                <a:solidFill>
                  <a:srgbClr val="2842A2"/>
                </a:solidFill>
                <a:latin typeface="+mj-lt"/>
              </a:rPr>
              <a:t>HeiJialuo</a:t>
            </a:r>
            <a:endParaRPr lang="zh-CN" altLang="en-US" sz="1200" dirty="0">
              <a:solidFill>
                <a:srgbClr val="2842A2"/>
              </a:solidFill>
              <a:latin typeface="+mj-lt"/>
            </a:endParaRPr>
          </a:p>
        </p:txBody>
      </p:sp>
      <p:sp>
        <p:nvSpPr>
          <p:cNvPr id="28" name="矩形 2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111350" y="4914840"/>
            <a:ext cx="239552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2">
                    <a:lumMod val="50000"/>
                  </a:schemeClr>
                </a:solidFill>
              </a:rPr>
              <a:t>Hey, hey, hey! It's Fat Heijialuo! Now I'm gonna sing a song for you, and this is gonna show you a thing or two. 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" name="Rectangle 16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5482751" y="4554835"/>
            <a:ext cx="745418" cy="249952"/>
          </a:xfrm>
          <a:prstGeom prst="rect">
            <a:avLst/>
          </a:prstGeom>
          <a:solidFill>
            <a:srgbClr val="FFC107"/>
          </a:solidFill>
          <a:ln>
            <a:noFill/>
          </a:ln>
          <a:extLst/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+mj-lt"/>
              </a:rPr>
              <a:t>CEO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文本框 2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5391073" y="4248817"/>
            <a:ext cx="15103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 smtClean="0">
                <a:solidFill>
                  <a:srgbClr val="2842A2"/>
                </a:solidFill>
                <a:latin typeface="+mj-lt"/>
              </a:rPr>
              <a:t>HeiJialuo</a:t>
            </a:r>
            <a:endParaRPr lang="zh-CN" altLang="en-US" sz="1200" dirty="0">
              <a:solidFill>
                <a:srgbClr val="2842A2"/>
              </a:solidFill>
              <a:latin typeface="+mj-lt"/>
            </a:endParaRPr>
          </a:p>
        </p:txBody>
      </p:sp>
      <p:sp>
        <p:nvSpPr>
          <p:cNvPr id="31" name="矩形 3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4726948" y="4916515"/>
            <a:ext cx="239552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2">
                    <a:lumMod val="50000"/>
                  </a:schemeClr>
                </a:solidFill>
              </a:rPr>
              <a:t>Hey, hey, hey! It's Fat Heijialuo! Now I'm gonna sing a song for you, and this is gonna show you a thing or two. 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2" name="Rectangle 16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9051591" y="4596703"/>
            <a:ext cx="745418" cy="249952"/>
          </a:xfrm>
          <a:prstGeom prst="rect">
            <a:avLst/>
          </a:prstGeom>
          <a:solidFill>
            <a:srgbClr val="FFC107"/>
          </a:solidFill>
          <a:ln>
            <a:noFill/>
          </a:ln>
          <a:extLst/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+mj-lt"/>
              </a:rPr>
              <a:t>CEO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文本框 3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8959913" y="4290685"/>
            <a:ext cx="15103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 smtClean="0">
                <a:solidFill>
                  <a:srgbClr val="2842A2"/>
                </a:solidFill>
                <a:latin typeface="+mj-lt"/>
              </a:rPr>
              <a:t>HeiJialuo</a:t>
            </a:r>
            <a:endParaRPr lang="zh-CN" altLang="en-US" sz="1200" dirty="0">
              <a:solidFill>
                <a:srgbClr val="2842A2"/>
              </a:solidFill>
              <a:latin typeface="+mj-lt"/>
            </a:endParaRPr>
          </a:p>
        </p:txBody>
      </p:sp>
      <p:sp>
        <p:nvSpPr>
          <p:cNvPr id="34" name="矩形 3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8295788" y="4958383"/>
            <a:ext cx="239552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2">
                    <a:lumMod val="50000"/>
                  </a:schemeClr>
                </a:solidFill>
              </a:rPr>
              <a:t>Hey, hey, hey! It's Fat Heijialuo! Now I'm gonna sing a song for you, and this is gonna show you a thing or two. 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35222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3112" y="399159"/>
            <a:ext cx="8155799" cy="6059682"/>
          </a:xfrm>
          <a:prstGeom prst="rect">
            <a:avLst/>
          </a:prstGeom>
        </p:spPr>
      </p:pic>
      <p:sp>
        <p:nvSpPr>
          <p:cNvPr id="16" name="文本框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3533596" y="317058"/>
            <a:ext cx="6617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INFOGRAPHIC       SOLUTIONS      IMAGE      TEAM WORK    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 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PORTFOLIO       MARKETING      PRICE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TABLE</a:t>
            </a: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+mj-ea"/>
            </a:endParaRPr>
          </a:p>
        </p:txBody>
      </p:sp>
      <p:sp>
        <p:nvSpPr>
          <p:cNvPr id="17" name="Freeform 19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11609951" y="312843"/>
            <a:ext cx="277249" cy="261254"/>
          </a:xfrm>
          <a:custGeom>
            <a:avLst/>
            <a:gdLst>
              <a:gd name="T0" fmla="*/ 5068 w 545"/>
              <a:gd name="T1" fmla="*/ 74223 h 516"/>
              <a:gd name="T2" fmla="*/ 5068 w 545"/>
              <a:gd name="T3" fmla="*/ 74223 h 516"/>
              <a:gd name="T4" fmla="*/ 133227 w 545"/>
              <a:gd name="T5" fmla="*/ 74223 h 516"/>
              <a:gd name="T6" fmla="*/ 143726 w 545"/>
              <a:gd name="T7" fmla="*/ 63414 h 516"/>
              <a:gd name="T8" fmla="*/ 133227 w 545"/>
              <a:gd name="T9" fmla="*/ 58369 h 516"/>
              <a:gd name="T10" fmla="*/ 5068 w 545"/>
              <a:gd name="T11" fmla="*/ 58369 h 516"/>
              <a:gd name="T12" fmla="*/ 0 w 545"/>
              <a:gd name="T13" fmla="*/ 63414 h 516"/>
              <a:gd name="T14" fmla="*/ 5068 w 545"/>
              <a:gd name="T15" fmla="*/ 74223 h 516"/>
              <a:gd name="T16" fmla="*/ 5068 w 545"/>
              <a:gd name="T17" fmla="*/ 15853 h 516"/>
              <a:gd name="T18" fmla="*/ 5068 w 545"/>
              <a:gd name="T19" fmla="*/ 15853 h 516"/>
              <a:gd name="T20" fmla="*/ 191877 w 545"/>
              <a:gd name="T21" fmla="*/ 15853 h 516"/>
              <a:gd name="T22" fmla="*/ 196945 w 545"/>
              <a:gd name="T23" fmla="*/ 10449 h 516"/>
              <a:gd name="T24" fmla="*/ 191877 w 545"/>
              <a:gd name="T25" fmla="*/ 0 h 516"/>
              <a:gd name="T26" fmla="*/ 5068 w 545"/>
              <a:gd name="T27" fmla="*/ 0 h 516"/>
              <a:gd name="T28" fmla="*/ 0 w 545"/>
              <a:gd name="T29" fmla="*/ 10449 h 516"/>
              <a:gd name="T30" fmla="*/ 5068 w 545"/>
              <a:gd name="T31" fmla="*/ 15853 h 516"/>
              <a:gd name="T32" fmla="*/ 111868 w 545"/>
              <a:gd name="T33" fmla="*/ 169703 h 516"/>
              <a:gd name="T34" fmla="*/ 111868 w 545"/>
              <a:gd name="T35" fmla="*/ 169703 h 516"/>
              <a:gd name="T36" fmla="*/ 5068 w 545"/>
              <a:gd name="T37" fmla="*/ 169703 h 516"/>
              <a:gd name="T38" fmla="*/ 0 w 545"/>
              <a:gd name="T39" fmla="*/ 180152 h 516"/>
              <a:gd name="T40" fmla="*/ 5068 w 545"/>
              <a:gd name="T41" fmla="*/ 185557 h 516"/>
              <a:gd name="T42" fmla="*/ 111868 w 545"/>
              <a:gd name="T43" fmla="*/ 185557 h 516"/>
              <a:gd name="T44" fmla="*/ 122367 w 545"/>
              <a:gd name="T45" fmla="*/ 180152 h 516"/>
              <a:gd name="T46" fmla="*/ 111868 w 545"/>
              <a:gd name="T47" fmla="*/ 169703 h 516"/>
              <a:gd name="T48" fmla="*/ 191877 w 545"/>
              <a:gd name="T49" fmla="*/ 116739 h 516"/>
              <a:gd name="T50" fmla="*/ 191877 w 545"/>
              <a:gd name="T51" fmla="*/ 116739 h 516"/>
              <a:gd name="T52" fmla="*/ 5068 w 545"/>
              <a:gd name="T53" fmla="*/ 116739 h 516"/>
              <a:gd name="T54" fmla="*/ 0 w 545"/>
              <a:gd name="T55" fmla="*/ 121783 h 516"/>
              <a:gd name="T56" fmla="*/ 5068 w 545"/>
              <a:gd name="T57" fmla="*/ 127187 h 516"/>
              <a:gd name="T58" fmla="*/ 191877 w 545"/>
              <a:gd name="T59" fmla="*/ 127187 h 516"/>
              <a:gd name="T60" fmla="*/ 196945 w 545"/>
              <a:gd name="T61" fmla="*/ 121783 h 516"/>
              <a:gd name="T62" fmla="*/ 191877 w 545"/>
              <a:gd name="T63" fmla="*/ 116739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516">
                <a:moveTo>
                  <a:pt x="14" y="206"/>
                </a:moveTo>
                <a:lnTo>
                  <a:pt x="14" y="206"/>
                </a:lnTo>
                <a:cubicBezTo>
                  <a:pt x="368" y="206"/>
                  <a:pt x="368" y="206"/>
                  <a:pt x="368" y="206"/>
                </a:cubicBezTo>
                <a:cubicBezTo>
                  <a:pt x="383" y="206"/>
                  <a:pt x="397" y="191"/>
                  <a:pt x="397" y="176"/>
                </a:cubicBezTo>
                <a:cubicBezTo>
                  <a:pt x="397" y="176"/>
                  <a:pt x="383" y="162"/>
                  <a:pt x="368" y="162"/>
                </a:cubicBezTo>
                <a:cubicBezTo>
                  <a:pt x="14" y="162"/>
                  <a:pt x="14" y="162"/>
                  <a:pt x="14" y="162"/>
                </a:cubicBezTo>
                <a:lnTo>
                  <a:pt x="0" y="176"/>
                </a:lnTo>
                <a:cubicBezTo>
                  <a:pt x="0" y="191"/>
                  <a:pt x="14" y="206"/>
                  <a:pt x="14" y="206"/>
                </a:cubicBezTo>
                <a:close/>
                <a:moveTo>
                  <a:pt x="14" y="44"/>
                </a:moveTo>
                <a:lnTo>
                  <a:pt x="14" y="44"/>
                </a:lnTo>
                <a:cubicBezTo>
                  <a:pt x="530" y="44"/>
                  <a:pt x="530" y="44"/>
                  <a:pt x="530" y="44"/>
                </a:cubicBezTo>
                <a:cubicBezTo>
                  <a:pt x="544" y="44"/>
                  <a:pt x="544" y="29"/>
                  <a:pt x="544" y="29"/>
                </a:cubicBezTo>
                <a:cubicBezTo>
                  <a:pt x="544" y="15"/>
                  <a:pt x="544" y="0"/>
                  <a:pt x="53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15"/>
                  <a:pt x="0" y="29"/>
                </a:cubicBezTo>
                <a:lnTo>
                  <a:pt x="14" y="44"/>
                </a:lnTo>
                <a:close/>
                <a:moveTo>
                  <a:pt x="309" y="471"/>
                </a:moveTo>
                <a:lnTo>
                  <a:pt x="309" y="471"/>
                </a:lnTo>
                <a:cubicBezTo>
                  <a:pt x="14" y="471"/>
                  <a:pt x="14" y="471"/>
                  <a:pt x="14" y="471"/>
                </a:cubicBezTo>
                <a:cubicBezTo>
                  <a:pt x="14" y="471"/>
                  <a:pt x="0" y="486"/>
                  <a:pt x="0" y="500"/>
                </a:cubicBezTo>
                <a:lnTo>
                  <a:pt x="14" y="515"/>
                </a:lnTo>
                <a:cubicBezTo>
                  <a:pt x="309" y="515"/>
                  <a:pt x="309" y="515"/>
                  <a:pt x="309" y="515"/>
                </a:cubicBezTo>
                <a:cubicBezTo>
                  <a:pt x="324" y="515"/>
                  <a:pt x="338" y="500"/>
                  <a:pt x="338" y="500"/>
                </a:cubicBezTo>
                <a:cubicBezTo>
                  <a:pt x="338" y="486"/>
                  <a:pt x="324" y="471"/>
                  <a:pt x="309" y="471"/>
                </a:cubicBez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4" y="324"/>
                  <a:pt x="14" y="324"/>
                  <a:pt x="14" y="324"/>
                </a:cubicBezTo>
                <a:cubicBezTo>
                  <a:pt x="14" y="324"/>
                  <a:pt x="0" y="324"/>
                  <a:pt x="0" y="338"/>
                </a:cubicBezTo>
                <a:cubicBezTo>
                  <a:pt x="0" y="353"/>
                  <a:pt x="14" y="353"/>
                  <a:pt x="14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44" y="353"/>
                  <a:pt x="544" y="353"/>
                  <a:pt x="544" y="338"/>
                </a:cubicBezTo>
                <a:cubicBezTo>
                  <a:pt x="544" y="324"/>
                  <a:pt x="544" y="324"/>
                  <a:pt x="530" y="32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/>
        </p:spPr>
        <p:txBody>
          <a:bodyPr wrap="none" lIns="91408" tIns="45704" rIns="91408" bIns="45704" anchor="ctr"/>
          <a:lstStyle/>
          <a:p>
            <a:endParaRPr lang="en-US" sz="2700"/>
          </a:p>
        </p:txBody>
      </p:sp>
      <p:sp>
        <p:nvSpPr>
          <p:cNvPr id="18" name="Freeform 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EditPoints="1"/>
          </p:cNvSpPr>
          <p:nvPr/>
        </p:nvSpPr>
        <p:spPr bwMode="auto">
          <a:xfrm>
            <a:off x="365584" y="230489"/>
            <a:ext cx="306445" cy="347475"/>
          </a:xfrm>
          <a:custGeom>
            <a:avLst/>
            <a:gdLst>
              <a:gd name="T0" fmla="*/ 521 w 604"/>
              <a:gd name="T1" fmla="*/ 129 h 685"/>
              <a:gd name="T2" fmla="*/ 503 w 604"/>
              <a:gd name="T3" fmla="*/ 147 h 685"/>
              <a:gd name="T4" fmla="*/ 342 w 604"/>
              <a:gd name="T5" fmla="*/ 89 h 685"/>
              <a:gd name="T6" fmla="*/ 89 w 604"/>
              <a:gd name="T7" fmla="*/ 325 h 685"/>
              <a:gd name="T8" fmla="*/ 63 w 604"/>
              <a:gd name="T9" fmla="*/ 325 h 685"/>
              <a:gd name="T10" fmla="*/ 342 w 604"/>
              <a:gd name="T11" fmla="*/ 63 h 685"/>
              <a:gd name="T12" fmla="*/ 521 w 604"/>
              <a:gd name="T13" fmla="*/ 129 h 685"/>
              <a:gd name="T14" fmla="*/ 342 w 604"/>
              <a:gd name="T15" fmla="*/ 156 h 685"/>
              <a:gd name="T16" fmla="*/ 493 w 604"/>
              <a:gd name="T17" fmla="*/ 234 h 685"/>
              <a:gd name="T18" fmla="*/ 512 w 604"/>
              <a:gd name="T19" fmla="*/ 215 h 685"/>
              <a:gd name="T20" fmla="*/ 342 w 604"/>
              <a:gd name="T21" fmla="*/ 130 h 685"/>
              <a:gd name="T22" fmla="*/ 130 w 604"/>
              <a:gd name="T23" fmla="*/ 343 h 685"/>
              <a:gd name="T24" fmla="*/ 342 w 604"/>
              <a:gd name="T25" fmla="*/ 555 h 685"/>
              <a:gd name="T26" fmla="*/ 512 w 604"/>
              <a:gd name="T27" fmla="*/ 470 h 685"/>
              <a:gd name="T28" fmla="*/ 493 w 604"/>
              <a:gd name="T29" fmla="*/ 452 h 685"/>
              <a:gd name="T30" fmla="*/ 342 w 604"/>
              <a:gd name="T31" fmla="*/ 529 h 685"/>
              <a:gd name="T32" fmla="*/ 156 w 604"/>
              <a:gd name="T33" fmla="*/ 343 h 685"/>
              <a:gd name="T34" fmla="*/ 342 w 604"/>
              <a:gd name="T35" fmla="*/ 156 h 685"/>
              <a:gd name="T36" fmla="*/ 542 w 604"/>
              <a:gd name="T37" fmla="*/ 148 h 685"/>
              <a:gd name="T38" fmla="*/ 524 w 604"/>
              <a:gd name="T39" fmla="*/ 167 h 685"/>
              <a:gd name="T40" fmla="*/ 541 w 604"/>
              <a:gd name="T41" fmla="*/ 186 h 685"/>
              <a:gd name="T42" fmla="*/ 559 w 604"/>
              <a:gd name="T43" fmla="*/ 167 h 685"/>
              <a:gd name="T44" fmla="*/ 542 w 604"/>
              <a:gd name="T45" fmla="*/ 148 h 685"/>
              <a:gd name="T46" fmla="*/ 63 w 604"/>
              <a:gd name="T47" fmla="*/ 360 h 685"/>
              <a:gd name="T48" fmla="*/ 342 w 604"/>
              <a:gd name="T49" fmla="*/ 622 h 685"/>
              <a:gd name="T50" fmla="*/ 521 w 604"/>
              <a:gd name="T51" fmla="*/ 556 h 685"/>
              <a:gd name="T52" fmla="*/ 503 w 604"/>
              <a:gd name="T53" fmla="*/ 538 h 685"/>
              <a:gd name="T54" fmla="*/ 342 w 604"/>
              <a:gd name="T55" fmla="*/ 596 h 685"/>
              <a:gd name="T56" fmla="*/ 89 w 604"/>
              <a:gd name="T57" fmla="*/ 360 h 685"/>
              <a:gd name="T58" fmla="*/ 63 w 604"/>
              <a:gd name="T59" fmla="*/ 360 h 685"/>
              <a:gd name="T60" fmla="*/ 524 w 604"/>
              <a:gd name="T61" fmla="*/ 518 h 685"/>
              <a:gd name="T62" fmla="*/ 542 w 604"/>
              <a:gd name="T63" fmla="*/ 537 h 685"/>
              <a:gd name="T64" fmla="*/ 559 w 604"/>
              <a:gd name="T65" fmla="*/ 518 h 685"/>
              <a:gd name="T66" fmla="*/ 541 w 604"/>
              <a:gd name="T67" fmla="*/ 499 h 685"/>
              <a:gd name="T68" fmla="*/ 524 w 604"/>
              <a:gd name="T69" fmla="*/ 518 h 685"/>
              <a:gd name="T70" fmla="*/ 342 w 604"/>
              <a:gd name="T71" fmla="*/ 659 h 685"/>
              <a:gd name="T72" fmla="*/ 26 w 604"/>
              <a:gd name="T73" fmla="*/ 343 h 685"/>
              <a:gd name="T74" fmla="*/ 342 w 604"/>
              <a:gd name="T75" fmla="*/ 26 h 685"/>
              <a:gd name="T76" fmla="*/ 585 w 604"/>
              <a:gd name="T77" fmla="*/ 141 h 685"/>
              <a:gd name="T78" fmla="*/ 604 w 604"/>
              <a:gd name="T79" fmla="*/ 123 h 685"/>
              <a:gd name="T80" fmla="*/ 342 w 604"/>
              <a:gd name="T81" fmla="*/ 0 h 685"/>
              <a:gd name="T82" fmla="*/ 0 w 604"/>
              <a:gd name="T83" fmla="*/ 343 h 685"/>
              <a:gd name="T84" fmla="*/ 342 w 604"/>
              <a:gd name="T85" fmla="*/ 685 h 685"/>
              <a:gd name="T86" fmla="*/ 604 w 604"/>
              <a:gd name="T87" fmla="*/ 563 h 685"/>
              <a:gd name="T88" fmla="*/ 585 w 604"/>
              <a:gd name="T89" fmla="*/ 544 h 685"/>
              <a:gd name="T90" fmla="*/ 342 w 604"/>
              <a:gd name="T91" fmla="*/ 659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04" h="685">
                <a:moveTo>
                  <a:pt x="521" y="129"/>
                </a:moveTo>
                <a:cubicBezTo>
                  <a:pt x="503" y="147"/>
                  <a:pt x="503" y="147"/>
                  <a:pt x="503" y="147"/>
                </a:cubicBezTo>
                <a:cubicBezTo>
                  <a:pt x="458" y="110"/>
                  <a:pt x="401" y="89"/>
                  <a:pt x="342" y="89"/>
                </a:cubicBezTo>
                <a:cubicBezTo>
                  <a:pt x="208" y="89"/>
                  <a:pt x="98" y="192"/>
                  <a:pt x="89" y="325"/>
                </a:cubicBezTo>
                <a:cubicBezTo>
                  <a:pt x="63" y="325"/>
                  <a:pt x="63" y="325"/>
                  <a:pt x="63" y="325"/>
                </a:cubicBezTo>
                <a:cubicBezTo>
                  <a:pt x="72" y="178"/>
                  <a:pt x="194" y="63"/>
                  <a:pt x="342" y="63"/>
                </a:cubicBezTo>
                <a:cubicBezTo>
                  <a:pt x="408" y="63"/>
                  <a:pt x="471" y="87"/>
                  <a:pt x="521" y="129"/>
                </a:cubicBezTo>
                <a:close/>
                <a:moveTo>
                  <a:pt x="342" y="156"/>
                </a:moveTo>
                <a:cubicBezTo>
                  <a:pt x="402" y="156"/>
                  <a:pt x="458" y="185"/>
                  <a:pt x="493" y="234"/>
                </a:cubicBezTo>
                <a:cubicBezTo>
                  <a:pt x="512" y="215"/>
                  <a:pt x="512" y="215"/>
                  <a:pt x="512" y="215"/>
                </a:cubicBezTo>
                <a:cubicBezTo>
                  <a:pt x="471" y="162"/>
                  <a:pt x="408" y="130"/>
                  <a:pt x="342" y="130"/>
                </a:cubicBezTo>
                <a:cubicBezTo>
                  <a:pt x="225" y="130"/>
                  <a:pt x="130" y="226"/>
                  <a:pt x="130" y="343"/>
                </a:cubicBezTo>
                <a:cubicBezTo>
                  <a:pt x="130" y="460"/>
                  <a:pt x="225" y="555"/>
                  <a:pt x="342" y="555"/>
                </a:cubicBezTo>
                <a:cubicBezTo>
                  <a:pt x="408" y="555"/>
                  <a:pt x="471" y="523"/>
                  <a:pt x="512" y="470"/>
                </a:cubicBezTo>
                <a:cubicBezTo>
                  <a:pt x="493" y="452"/>
                  <a:pt x="493" y="452"/>
                  <a:pt x="493" y="452"/>
                </a:cubicBezTo>
                <a:cubicBezTo>
                  <a:pt x="458" y="500"/>
                  <a:pt x="402" y="529"/>
                  <a:pt x="342" y="529"/>
                </a:cubicBezTo>
                <a:cubicBezTo>
                  <a:pt x="239" y="529"/>
                  <a:pt x="156" y="445"/>
                  <a:pt x="156" y="343"/>
                </a:cubicBezTo>
                <a:cubicBezTo>
                  <a:pt x="156" y="240"/>
                  <a:pt x="239" y="156"/>
                  <a:pt x="342" y="156"/>
                </a:cubicBezTo>
                <a:close/>
                <a:moveTo>
                  <a:pt x="542" y="148"/>
                </a:moveTo>
                <a:cubicBezTo>
                  <a:pt x="524" y="167"/>
                  <a:pt x="524" y="167"/>
                  <a:pt x="524" y="167"/>
                </a:cubicBezTo>
                <a:cubicBezTo>
                  <a:pt x="530" y="173"/>
                  <a:pt x="536" y="180"/>
                  <a:pt x="541" y="186"/>
                </a:cubicBezTo>
                <a:cubicBezTo>
                  <a:pt x="559" y="167"/>
                  <a:pt x="559" y="167"/>
                  <a:pt x="559" y="167"/>
                </a:cubicBezTo>
                <a:cubicBezTo>
                  <a:pt x="554" y="161"/>
                  <a:pt x="548" y="155"/>
                  <a:pt x="542" y="148"/>
                </a:cubicBezTo>
                <a:close/>
                <a:moveTo>
                  <a:pt x="63" y="360"/>
                </a:moveTo>
                <a:cubicBezTo>
                  <a:pt x="72" y="507"/>
                  <a:pt x="194" y="622"/>
                  <a:pt x="342" y="622"/>
                </a:cubicBezTo>
                <a:cubicBezTo>
                  <a:pt x="408" y="622"/>
                  <a:pt x="471" y="599"/>
                  <a:pt x="521" y="556"/>
                </a:cubicBezTo>
                <a:cubicBezTo>
                  <a:pt x="503" y="538"/>
                  <a:pt x="503" y="538"/>
                  <a:pt x="503" y="538"/>
                </a:cubicBezTo>
                <a:cubicBezTo>
                  <a:pt x="458" y="575"/>
                  <a:pt x="401" y="596"/>
                  <a:pt x="342" y="596"/>
                </a:cubicBezTo>
                <a:cubicBezTo>
                  <a:pt x="208" y="596"/>
                  <a:pt x="98" y="493"/>
                  <a:pt x="89" y="360"/>
                </a:cubicBezTo>
                <a:lnTo>
                  <a:pt x="63" y="360"/>
                </a:lnTo>
                <a:close/>
                <a:moveTo>
                  <a:pt x="524" y="518"/>
                </a:moveTo>
                <a:cubicBezTo>
                  <a:pt x="542" y="537"/>
                  <a:pt x="542" y="537"/>
                  <a:pt x="542" y="537"/>
                </a:cubicBezTo>
                <a:cubicBezTo>
                  <a:pt x="548" y="531"/>
                  <a:pt x="554" y="524"/>
                  <a:pt x="559" y="518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36" y="506"/>
                  <a:pt x="530" y="512"/>
                  <a:pt x="524" y="518"/>
                </a:cubicBezTo>
                <a:close/>
                <a:moveTo>
                  <a:pt x="342" y="659"/>
                </a:moveTo>
                <a:cubicBezTo>
                  <a:pt x="168" y="659"/>
                  <a:pt x="26" y="517"/>
                  <a:pt x="26" y="343"/>
                </a:cubicBezTo>
                <a:cubicBezTo>
                  <a:pt x="26" y="168"/>
                  <a:pt x="168" y="26"/>
                  <a:pt x="342" y="26"/>
                </a:cubicBezTo>
                <a:cubicBezTo>
                  <a:pt x="437" y="26"/>
                  <a:pt x="525" y="68"/>
                  <a:pt x="585" y="141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539" y="45"/>
                  <a:pt x="443" y="0"/>
                  <a:pt x="342" y="0"/>
                </a:cubicBezTo>
                <a:cubicBezTo>
                  <a:pt x="153" y="0"/>
                  <a:pt x="0" y="154"/>
                  <a:pt x="0" y="343"/>
                </a:cubicBezTo>
                <a:cubicBezTo>
                  <a:pt x="0" y="531"/>
                  <a:pt x="153" y="685"/>
                  <a:pt x="342" y="685"/>
                </a:cubicBezTo>
                <a:cubicBezTo>
                  <a:pt x="443" y="685"/>
                  <a:pt x="539" y="640"/>
                  <a:pt x="604" y="563"/>
                </a:cubicBezTo>
                <a:cubicBezTo>
                  <a:pt x="585" y="544"/>
                  <a:pt x="585" y="544"/>
                  <a:pt x="585" y="544"/>
                </a:cubicBezTo>
                <a:cubicBezTo>
                  <a:pt x="525" y="617"/>
                  <a:pt x="437" y="659"/>
                  <a:pt x="342" y="6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: Rounded Corners 1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030990" y="4539166"/>
            <a:ext cx="1335450" cy="351080"/>
          </a:xfrm>
          <a:prstGeom prst="roundRect">
            <a:avLst>
              <a:gd name="adj" fmla="val 50000"/>
            </a:avLst>
          </a:prstGeom>
          <a:solidFill>
            <a:srgbClr val="2842A2"/>
          </a:solidFill>
          <a:ln>
            <a:noFill/>
          </a:ln>
          <a:effectLst>
            <a:outerShdw blurRad="254000" dist="635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Learn More</a:t>
            </a:r>
            <a:endParaRPr lang="id-ID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文本框 1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759657" y="1722305"/>
            <a:ext cx="45079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2">
                    <a:lumMod val="50000"/>
                  </a:schemeClr>
                </a:solidFill>
                <a:latin typeface="Miriam" panose="020B0502050101010101" pitchFamily="34" charset="-79"/>
                <a:ea typeface="思源黑体 CN Heavy" panose="020B0A00000000000000" pitchFamily="34" charset="-122"/>
                <a:cs typeface="Miriam" panose="020B0502050101010101" pitchFamily="34" charset="-79"/>
              </a:rPr>
              <a:t>PART FIVE</a:t>
            </a:r>
            <a:endParaRPr lang="zh-CN" altLang="en-US" sz="7200" b="1" dirty="0">
              <a:solidFill>
                <a:schemeClr val="tx2">
                  <a:lumMod val="50000"/>
                </a:schemeClr>
              </a:solidFill>
              <a:latin typeface="Miriam" panose="020B0502050101010101" pitchFamily="34" charset="-79"/>
              <a:ea typeface="思源黑体 CN Heavy" panose="020B0A00000000000000" pitchFamily="34" charset="-122"/>
              <a:cs typeface="Miriam" panose="020B0502050101010101" pitchFamily="34" charset="-79"/>
            </a:endParaRPr>
          </a:p>
        </p:txBody>
      </p:sp>
      <p:sp>
        <p:nvSpPr>
          <p:cNvPr id="21" name="TextBox 116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759657" y="2717476"/>
            <a:ext cx="39898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id-ID" sz="1600" dirty="0">
                <a:solidFill>
                  <a:srgbClr val="FFC107"/>
                </a:solidFill>
                <a:latin typeface="Nexa Light" panose="02000000000000000000" pitchFamily="50" charset="0"/>
              </a:rPr>
              <a:t>Creative Presentation</a:t>
            </a:r>
          </a:p>
        </p:txBody>
      </p:sp>
      <p:sp>
        <p:nvSpPr>
          <p:cNvPr id="22" name="矩形 2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759657" y="3126233"/>
            <a:ext cx="3958652" cy="10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2">
                    <a:lumMod val="50000"/>
                  </a:schemeClr>
                </a:solidFill>
              </a:rPr>
              <a:t>Hey, hey, hey! It's Fat Heijialuo! Now I'm gonna sing a song for you, and this is gonna show you a thing or two. You'll have some fun now With me and the gang, learning from each other While we do our thing.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85131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6329202" y="3731558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Rounded Rectangle 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 rot="5400000">
            <a:off x="6862310" y="4264283"/>
            <a:ext cx="1553587" cy="488138"/>
          </a:xfrm>
          <a:prstGeom prst="roundRect">
            <a:avLst>
              <a:gd name="adj" fmla="val 50000"/>
            </a:avLst>
          </a:prstGeom>
          <a:solidFill>
            <a:srgbClr val="FFC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ounded Rectangle 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 rot="8183085">
            <a:off x="5308948" y="4566939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284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Oval 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7443080" y="3784371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ounded Rectangle 1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8081887" y="3127125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ounded Rectangle 1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 rot="5400000">
            <a:off x="8614996" y="3659850"/>
            <a:ext cx="1553587" cy="488138"/>
          </a:xfrm>
          <a:prstGeom prst="roundRect">
            <a:avLst>
              <a:gd name="adj" fmla="val 50000"/>
            </a:avLst>
          </a:prstGeom>
          <a:solidFill>
            <a:srgbClr val="FFC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ounded Rectangle 2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 rot="8183085">
            <a:off x="7061633" y="3962507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284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Oval 2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9195765" y="3179938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ounded Rectangle 2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9834572" y="2522693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ounded Rectangle 2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 rot="5400000">
            <a:off x="10367681" y="3055418"/>
            <a:ext cx="1553587" cy="488138"/>
          </a:xfrm>
          <a:prstGeom prst="roundRect">
            <a:avLst>
              <a:gd name="adj" fmla="val 50000"/>
            </a:avLst>
          </a:prstGeom>
          <a:solidFill>
            <a:srgbClr val="FFC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Rounded Rectangle 2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 rot="8183085">
            <a:off x="8814319" y="3358074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284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Oval 2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0948451" y="2575506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TextBox 3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 rot="18958774">
            <a:off x="5778292" y="4766752"/>
            <a:ext cx="17356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mtClean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MARKETING RATE</a:t>
            </a:r>
            <a:endParaRPr lang="en-US" sz="1400">
              <a:solidFill>
                <a:schemeClr val="bg1"/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3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 rot="18958774">
            <a:off x="7638139" y="4133356"/>
            <a:ext cx="15456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mtClean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MAIN OPTIONS</a:t>
            </a:r>
            <a:endParaRPr lang="en-US" sz="1400">
              <a:solidFill>
                <a:schemeClr val="bg1"/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3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 rot="18958774">
            <a:off x="9509464" y="3492420"/>
            <a:ext cx="13795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mtClean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WEB PEOJECT</a:t>
            </a:r>
            <a:endParaRPr lang="en-US" sz="1400">
              <a:solidFill>
                <a:schemeClr val="bg1"/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itle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>
            <a:spLocks/>
          </p:cNvSpPr>
          <p:nvPr/>
        </p:nvSpPr>
        <p:spPr>
          <a:xfrm>
            <a:off x="1122070" y="1771527"/>
            <a:ext cx="4642687" cy="757130"/>
          </a:xfrm>
          <a:prstGeom prst="rect">
            <a:avLst/>
          </a:prstGeom>
          <a:noFill/>
        </p:spPr>
        <p:txBody>
          <a:bodyPr vert="horz" wrap="square" lIns="0" tIns="91440" rIns="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d-ID" sz="2400" spc="-100" dirty="0" smtClean="0">
                <a:latin typeface="+mj-ea"/>
                <a:cs typeface="Arial" panose="020B0604020202020204" pitchFamily="34" charset="0"/>
              </a:rPr>
              <a:t>YOUR FUTURE</a:t>
            </a:r>
            <a:r>
              <a:rPr lang="en-US" sz="2400" spc="-100" dirty="0" smtClean="0">
                <a:latin typeface="+mj-ea"/>
                <a:cs typeface="Arial" panose="020B0604020202020204" pitchFamily="34" charset="0"/>
              </a:rPr>
              <a:t>, </a:t>
            </a:r>
            <a:r>
              <a:rPr lang="id-ID" sz="2400" spc="-100" dirty="0" smtClean="0">
                <a:latin typeface="+mj-ea"/>
                <a:cs typeface="Arial" panose="020B0604020202020204" pitchFamily="34" charset="0"/>
              </a:rPr>
              <a:t>IS</a:t>
            </a:r>
            <a:r>
              <a:rPr lang="en-US" sz="2400" spc="-100" dirty="0" smtClean="0">
                <a:latin typeface="+mj-ea"/>
                <a:cs typeface="Arial" panose="020B0604020202020204" pitchFamily="34" charset="0"/>
              </a:rPr>
              <a:t> </a:t>
            </a:r>
            <a:r>
              <a:rPr lang="id-ID" sz="2400" spc="-100" dirty="0" smtClean="0">
                <a:latin typeface="+mj-ea"/>
                <a:cs typeface="Arial" panose="020B0604020202020204" pitchFamily="34" charset="0"/>
              </a:rPr>
              <a:t>CREATED BY WHAT</a:t>
            </a:r>
            <a:r>
              <a:rPr lang="en-US" sz="2400" spc="-100" dirty="0" smtClean="0">
                <a:latin typeface="+mj-ea"/>
                <a:cs typeface="Arial" panose="020B0604020202020204" pitchFamily="34" charset="0"/>
              </a:rPr>
              <a:t> </a:t>
            </a:r>
            <a:r>
              <a:rPr lang="id-ID" sz="2400" spc="-100" dirty="0" smtClean="0">
                <a:latin typeface="+mj-ea"/>
                <a:cs typeface="Arial" panose="020B0604020202020204" pitchFamily="34" charset="0"/>
              </a:rPr>
              <a:t>YOU TODAY</a:t>
            </a:r>
            <a:endParaRPr lang="en-US" sz="2400" spc="-100" dirty="0">
              <a:latin typeface="+mj-ea"/>
              <a:cs typeface="Arial" panose="020B0604020202020204" pitchFamily="34" charset="0"/>
            </a:endParaRPr>
          </a:p>
        </p:txBody>
      </p:sp>
      <p:sp>
        <p:nvSpPr>
          <p:cNvPr id="23" name="Freeform 8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EditPoints="1"/>
          </p:cNvSpPr>
          <p:nvPr/>
        </p:nvSpPr>
        <p:spPr bwMode="auto">
          <a:xfrm>
            <a:off x="773795" y="4293347"/>
            <a:ext cx="214397" cy="216632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7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121 w 145"/>
              <a:gd name="T27" fmla="*/ 58 h 146"/>
              <a:gd name="T28" fmla="*/ 119 w 145"/>
              <a:gd name="T29" fmla="*/ 53 h 146"/>
              <a:gd name="T30" fmla="*/ 111 w 145"/>
              <a:gd name="T31" fmla="*/ 45 h 146"/>
              <a:gd name="T32" fmla="*/ 107 w 145"/>
              <a:gd name="T33" fmla="*/ 43 h 146"/>
              <a:gd name="T34" fmla="*/ 102 w 145"/>
              <a:gd name="T35" fmla="*/ 45 h 146"/>
              <a:gd name="T36" fmla="*/ 64 w 145"/>
              <a:gd name="T37" fmla="*/ 83 h 146"/>
              <a:gd name="T38" fmla="*/ 42 w 145"/>
              <a:gd name="T39" fmla="*/ 62 h 146"/>
              <a:gd name="T40" fmla="*/ 38 w 145"/>
              <a:gd name="T41" fmla="*/ 60 h 146"/>
              <a:gd name="T42" fmla="*/ 34 w 145"/>
              <a:gd name="T43" fmla="*/ 62 h 146"/>
              <a:gd name="T44" fmla="*/ 25 w 145"/>
              <a:gd name="T45" fmla="*/ 70 h 146"/>
              <a:gd name="T46" fmla="*/ 24 w 145"/>
              <a:gd name="T47" fmla="*/ 75 h 146"/>
              <a:gd name="T48" fmla="*/ 25 w 145"/>
              <a:gd name="T49" fmla="*/ 79 h 146"/>
              <a:gd name="T50" fmla="*/ 59 w 145"/>
              <a:gd name="T51" fmla="*/ 113 h 146"/>
              <a:gd name="T52" fmla="*/ 64 w 145"/>
              <a:gd name="T53" fmla="*/ 115 h 146"/>
              <a:gd name="T54" fmla="*/ 68 w 145"/>
              <a:gd name="T55" fmla="*/ 113 h 146"/>
              <a:gd name="T56" fmla="*/ 119 w 145"/>
              <a:gd name="T57" fmla="*/ 62 h 146"/>
              <a:gd name="T58" fmla="*/ 121 w 145"/>
              <a:gd name="T59" fmla="*/ 5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5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5" y="0"/>
                  <a:pt x="98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121" y="58"/>
                </a:moveTo>
                <a:cubicBezTo>
                  <a:pt x="121" y="56"/>
                  <a:pt x="121" y="54"/>
                  <a:pt x="119" y="53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0" y="44"/>
                  <a:pt x="108" y="43"/>
                  <a:pt x="107" y="43"/>
                </a:cubicBezTo>
                <a:cubicBezTo>
                  <a:pt x="105" y="43"/>
                  <a:pt x="103" y="44"/>
                  <a:pt x="102" y="45"/>
                </a:cubicBezTo>
                <a:cubicBezTo>
                  <a:pt x="64" y="83"/>
                  <a:pt x="64" y="83"/>
                  <a:pt x="64" y="8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1"/>
                  <a:pt x="40" y="60"/>
                  <a:pt x="38" y="60"/>
                </a:cubicBezTo>
                <a:cubicBezTo>
                  <a:pt x="36" y="60"/>
                  <a:pt x="35" y="61"/>
                  <a:pt x="34" y="62"/>
                </a:cubicBezTo>
                <a:cubicBezTo>
                  <a:pt x="25" y="70"/>
                  <a:pt x="25" y="70"/>
                  <a:pt x="25" y="70"/>
                </a:cubicBezTo>
                <a:cubicBezTo>
                  <a:pt x="24" y="72"/>
                  <a:pt x="24" y="73"/>
                  <a:pt x="24" y="75"/>
                </a:cubicBezTo>
                <a:cubicBezTo>
                  <a:pt x="24" y="76"/>
                  <a:pt x="24" y="78"/>
                  <a:pt x="25" y="7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1" y="114"/>
                  <a:pt x="62" y="115"/>
                  <a:pt x="64" y="115"/>
                </a:cubicBezTo>
                <a:cubicBezTo>
                  <a:pt x="65" y="115"/>
                  <a:pt x="67" y="114"/>
                  <a:pt x="68" y="113"/>
                </a:cubicBezTo>
                <a:cubicBezTo>
                  <a:pt x="119" y="62"/>
                  <a:pt x="119" y="62"/>
                  <a:pt x="119" y="62"/>
                </a:cubicBezTo>
                <a:cubicBezTo>
                  <a:pt x="121" y="61"/>
                  <a:pt x="121" y="59"/>
                  <a:pt x="121" y="5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3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139553" y="4145567"/>
            <a:ext cx="4337365" cy="509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 smtClean="0">
                <a:latin typeface="Roboto Condensed Light" panose="02000000000000000000" pitchFamily="2" charset="0"/>
                <a:ea typeface="Roboto Condensed Light" panose="02000000000000000000" pitchFamily="2" charset="0"/>
              </a:rPr>
              <a:t>Objectively disintermediate leveraged manufactured products before team driven resources. </a:t>
            </a:r>
          </a:p>
        </p:txBody>
      </p:sp>
      <p:sp>
        <p:nvSpPr>
          <p:cNvPr id="25" name="Freeform 8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EditPoints="1"/>
          </p:cNvSpPr>
          <p:nvPr/>
        </p:nvSpPr>
        <p:spPr bwMode="auto">
          <a:xfrm>
            <a:off x="773795" y="5046426"/>
            <a:ext cx="214397" cy="216632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7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121 w 145"/>
              <a:gd name="T27" fmla="*/ 58 h 146"/>
              <a:gd name="T28" fmla="*/ 119 w 145"/>
              <a:gd name="T29" fmla="*/ 53 h 146"/>
              <a:gd name="T30" fmla="*/ 111 w 145"/>
              <a:gd name="T31" fmla="*/ 45 h 146"/>
              <a:gd name="T32" fmla="*/ 107 w 145"/>
              <a:gd name="T33" fmla="*/ 43 h 146"/>
              <a:gd name="T34" fmla="*/ 102 w 145"/>
              <a:gd name="T35" fmla="*/ 45 h 146"/>
              <a:gd name="T36" fmla="*/ 64 w 145"/>
              <a:gd name="T37" fmla="*/ 83 h 146"/>
              <a:gd name="T38" fmla="*/ 42 w 145"/>
              <a:gd name="T39" fmla="*/ 62 h 146"/>
              <a:gd name="T40" fmla="*/ 38 w 145"/>
              <a:gd name="T41" fmla="*/ 60 h 146"/>
              <a:gd name="T42" fmla="*/ 34 w 145"/>
              <a:gd name="T43" fmla="*/ 62 h 146"/>
              <a:gd name="T44" fmla="*/ 25 w 145"/>
              <a:gd name="T45" fmla="*/ 70 h 146"/>
              <a:gd name="T46" fmla="*/ 24 w 145"/>
              <a:gd name="T47" fmla="*/ 75 h 146"/>
              <a:gd name="T48" fmla="*/ 25 w 145"/>
              <a:gd name="T49" fmla="*/ 79 h 146"/>
              <a:gd name="T50" fmla="*/ 59 w 145"/>
              <a:gd name="T51" fmla="*/ 113 h 146"/>
              <a:gd name="T52" fmla="*/ 64 w 145"/>
              <a:gd name="T53" fmla="*/ 115 h 146"/>
              <a:gd name="T54" fmla="*/ 68 w 145"/>
              <a:gd name="T55" fmla="*/ 113 h 146"/>
              <a:gd name="T56" fmla="*/ 119 w 145"/>
              <a:gd name="T57" fmla="*/ 62 h 146"/>
              <a:gd name="T58" fmla="*/ 121 w 145"/>
              <a:gd name="T59" fmla="*/ 5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5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5" y="0"/>
                  <a:pt x="98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121" y="58"/>
                </a:moveTo>
                <a:cubicBezTo>
                  <a:pt x="121" y="56"/>
                  <a:pt x="121" y="54"/>
                  <a:pt x="119" y="53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0" y="44"/>
                  <a:pt x="108" y="43"/>
                  <a:pt x="107" y="43"/>
                </a:cubicBezTo>
                <a:cubicBezTo>
                  <a:pt x="105" y="43"/>
                  <a:pt x="103" y="44"/>
                  <a:pt x="102" y="45"/>
                </a:cubicBezTo>
                <a:cubicBezTo>
                  <a:pt x="64" y="83"/>
                  <a:pt x="64" y="83"/>
                  <a:pt x="64" y="8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1"/>
                  <a:pt x="40" y="60"/>
                  <a:pt x="38" y="60"/>
                </a:cubicBezTo>
                <a:cubicBezTo>
                  <a:pt x="36" y="60"/>
                  <a:pt x="35" y="61"/>
                  <a:pt x="34" y="62"/>
                </a:cubicBezTo>
                <a:cubicBezTo>
                  <a:pt x="25" y="70"/>
                  <a:pt x="25" y="70"/>
                  <a:pt x="25" y="70"/>
                </a:cubicBezTo>
                <a:cubicBezTo>
                  <a:pt x="24" y="72"/>
                  <a:pt x="24" y="73"/>
                  <a:pt x="24" y="75"/>
                </a:cubicBezTo>
                <a:cubicBezTo>
                  <a:pt x="24" y="76"/>
                  <a:pt x="24" y="78"/>
                  <a:pt x="25" y="7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1" y="114"/>
                  <a:pt x="62" y="115"/>
                  <a:pt x="64" y="115"/>
                </a:cubicBezTo>
                <a:cubicBezTo>
                  <a:pt x="65" y="115"/>
                  <a:pt x="67" y="114"/>
                  <a:pt x="68" y="113"/>
                </a:cubicBezTo>
                <a:cubicBezTo>
                  <a:pt x="119" y="62"/>
                  <a:pt x="119" y="62"/>
                  <a:pt x="119" y="62"/>
                </a:cubicBezTo>
                <a:cubicBezTo>
                  <a:pt x="121" y="61"/>
                  <a:pt x="121" y="59"/>
                  <a:pt x="121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3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139553" y="4898646"/>
            <a:ext cx="4337365" cy="509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 dirty="0" smtClean="0">
                <a:latin typeface="Roboto Condensed Light" panose="02000000000000000000" pitchFamily="2" charset="0"/>
                <a:ea typeface="Roboto Condensed Light" panose="02000000000000000000" pitchFamily="2" charset="0"/>
              </a:rPr>
              <a:t>Objectively disintermediate leveraged manufactured products before team driven resources. </a:t>
            </a:r>
          </a:p>
        </p:txBody>
      </p:sp>
      <p:sp>
        <p:nvSpPr>
          <p:cNvPr id="27" name="Freeform 8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EditPoints="1"/>
          </p:cNvSpPr>
          <p:nvPr/>
        </p:nvSpPr>
        <p:spPr bwMode="auto">
          <a:xfrm>
            <a:off x="773795" y="3540268"/>
            <a:ext cx="214397" cy="216632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7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121 w 145"/>
              <a:gd name="T27" fmla="*/ 58 h 146"/>
              <a:gd name="T28" fmla="*/ 119 w 145"/>
              <a:gd name="T29" fmla="*/ 53 h 146"/>
              <a:gd name="T30" fmla="*/ 111 w 145"/>
              <a:gd name="T31" fmla="*/ 45 h 146"/>
              <a:gd name="T32" fmla="*/ 107 w 145"/>
              <a:gd name="T33" fmla="*/ 43 h 146"/>
              <a:gd name="T34" fmla="*/ 102 w 145"/>
              <a:gd name="T35" fmla="*/ 45 h 146"/>
              <a:gd name="T36" fmla="*/ 64 w 145"/>
              <a:gd name="T37" fmla="*/ 83 h 146"/>
              <a:gd name="T38" fmla="*/ 42 w 145"/>
              <a:gd name="T39" fmla="*/ 62 h 146"/>
              <a:gd name="T40" fmla="*/ 38 w 145"/>
              <a:gd name="T41" fmla="*/ 60 h 146"/>
              <a:gd name="T42" fmla="*/ 34 w 145"/>
              <a:gd name="T43" fmla="*/ 62 h 146"/>
              <a:gd name="T44" fmla="*/ 25 w 145"/>
              <a:gd name="T45" fmla="*/ 70 h 146"/>
              <a:gd name="T46" fmla="*/ 24 w 145"/>
              <a:gd name="T47" fmla="*/ 75 h 146"/>
              <a:gd name="T48" fmla="*/ 25 w 145"/>
              <a:gd name="T49" fmla="*/ 79 h 146"/>
              <a:gd name="T50" fmla="*/ 59 w 145"/>
              <a:gd name="T51" fmla="*/ 113 h 146"/>
              <a:gd name="T52" fmla="*/ 64 w 145"/>
              <a:gd name="T53" fmla="*/ 115 h 146"/>
              <a:gd name="T54" fmla="*/ 68 w 145"/>
              <a:gd name="T55" fmla="*/ 113 h 146"/>
              <a:gd name="T56" fmla="*/ 119 w 145"/>
              <a:gd name="T57" fmla="*/ 62 h 146"/>
              <a:gd name="T58" fmla="*/ 121 w 145"/>
              <a:gd name="T59" fmla="*/ 5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5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5" y="0"/>
                  <a:pt x="98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121" y="58"/>
                </a:moveTo>
                <a:cubicBezTo>
                  <a:pt x="121" y="56"/>
                  <a:pt x="121" y="54"/>
                  <a:pt x="119" y="53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0" y="44"/>
                  <a:pt x="108" y="43"/>
                  <a:pt x="107" y="43"/>
                </a:cubicBezTo>
                <a:cubicBezTo>
                  <a:pt x="105" y="43"/>
                  <a:pt x="103" y="44"/>
                  <a:pt x="102" y="45"/>
                </a:cubicBezTo>
                <a:cubicBezTo>
                  <a:pt x="64" y="83"/>
                  <a:pt x="64" y="83"/>
                  <a:pt x="64" y="8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1"/>
                  <a:pt x="40" y="60"/>
                  <a:pt x="38" y="60"/>
                </a:cubicBezTo>
                <a:cubicBezTo>
                  <a:pt x="36" y="60"/>
                  <a:pt x="35" y="61"/>
                  <a:pt x="34" y="62"/>
                </a:cubicBezTo>
                <a:cubicBezTo>
                  <a:pt x="25" y="70"/>
                  <a:pt x="25" y="70"/>
                  <a:pt x="25" y="70"/>
                </a:cubicBezTo>
                <a:cubicBezTo>
                  <a:pt x="24" y="72"/>
                  <a:pt x="24" y="73"/>
                  <a:pt x="24" y="75"/>
                </a:cubicBezTo>
                <a:cubicBezTo>
                  <a:pt x="24" y="76"/>
                  <a:pt x="24" y="78"/>
                  <a:pt x="25" y="7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1" y="114"/>
                  <a:pt x="62" y="115"/>
                  <a:pt x="64" y="115"/>
                </a:cubicBezTo>
                <a:cubicBezTo>
                  <a:pt x="65" y="115"/>
                  <a:pt x="67" y="114"/>
                  <a:pt x="68" y="113"/>
                </a:cubicBezTo>
                <a:cubicBezTo>
                  <a:pt x="119" y="62"/>
                  <a:pt x="119" y="62"/>
                  <a:pt x="119" y="62"/>
                </a:cubicBezTo>
                <a:cubicBezTo>
                  <a:pt x="121" y="61"/>
                  <a:pt x="121" y="59"/>
                  <a:pt x="121" y="5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3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139553" y="3392488"/>
            <a:ext cx="4337365" cy="509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 dirty="0" smtClean="0">
                <a:latin typeface="Roboto Condensed Light" panose="02000000000000000000" pitchFamily="2" charset="0"/>
                <a:ea typeface="Roboto Condensed Light" panose="02000000000000000000" pitchFamily="2" charset="0"/>
              </a:rPr>
              <a:t>Objectively disintermediate leveraged manufactured products before team driven resources. </a:t>
            </a:r>
          </a:p>
        </p:txBody>
      </p:sp>
      <p:sp>
        <p:nvSpPr>
          <p:cNvPr id="29" name="Shape 2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4300636" y="610884"/>
            <a:ext cx="3707810" cy="77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en-US" sz="4400" b="1" dirty="0">
                <a:ea typeface="造字工房尚雅体演示版常规体" pitchFamily="50" charset="-122"/>
                <a:cs typeface="+mn-ea"/>
                <a:sym typeface="+mn-lt"/>
              </a:rPr>
              <a:t>What We Do</a:t>
            </a:r>
          </a:p>
        </p:txBody>
      </p:sp>
      <p:grpSp>
        <p:nvGrpSpPr>
          <p:cNvPr id="31" name="Group 5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11015188" y="2650395"/>
            <a:ext cx="246370" cy="246370"/>
            <a:chOff x="8216107" y="2577307"/>
            <a:chExt cx="464344" cy="464344"/>
          </a:xfrm>
          <a:solidFill>
            <a:schemeClr val="accent2">
              <a:lumMod val="50000"/>
            </a:schemeClr>
          </a:solidFill>
        </p:grpSpPr>
        <p:sp>
          <p:nvSpPr>
            <p:cNvPr id="32" name="AutoShape 52"/>
            <p:cNvSpPr>
              <a:spLocks/>
            </p:cNvSpPr>
            <p:nvPr/>
          </p:nvSpPr>
          <p:spPr bwMode="auto">
            <a:xfrm>
              <a:off x="8216107" y="2577307"/>
              <a:ext cx="464344" cy="464344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3" name="AutoShape 53"/>
            <p:cNvSpPr>
              <a:spLocks/>
            </p:cNvSpPr>
            <p:nvPr/>
          </p:nvSpPr>
          <p:spPr bwMode="auto">
            <a:xfrm>
              <a:off x="8390732" y="2736850"/>
              <a:ext cx="125413" cy="13017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4" name="AutoShape 54"/>
            <p:cNvSpPr>
              <a:spLocks/>
            </p:cNvSpPr>
            <p:nvPr/>
          </p:nvSpPr>
          <p:spPr bwMode="auto">
            <a:xfrm>
              <a:off x="8375650" y="2896394"/>
              <a:ext cx="70644" cy="73819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5" name="AutoShape 55"/>
            <p:cNvSpPr>
              <a:spLocks/>
            </p:cNvSpPr>
            <p:nvPr/>
          </p:nvSpPr>
          <p:spPr bwMode="auto">
            <a:xfrm>
              <a:off x="8448675" y="2649538"/>
              <a:ext cx="71438" cy="74613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6" name="AutoShape 5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/>
          </p:cNvSpPr>
          <p:nvPr/>
        </p:nvSpPr>
        <p:spPr bwMode="auto">
          <a:xfrm>
            <a:off x="9259564" y="3253261"/>
            <a:ext cx="246791" cy="24637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5" tIns="19045" rIns="19045" bIns="19045" anchor="ctr"/>
          <a:lstStyle/>
          <a:p>
            <a:pPr algn="ctr" defTabSz="228543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37" name="Group 14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7523611" y="3857066"/>
            <a:ext cx="246370" cy="246370"/>
            <a:chOff x="4427654" y="3049909"/>
            <a:chExt cx="464344" cy="464344"/>
          </a:xfrm>
          <a:solidFill>
            <a:schemeClr val="accent2">
              <a:lumMod val="50000"/>
            </a:schemeClr>
          </a:solidFill>
        </p:grpSpPr>
        <p:sp>
          <p:nvSpPr>
            <p:cNvPr id="38" name="AutoShape 123"/>
            <p:cNvSpPr>
              <a:spLocks/>
            </p:cNvSpPr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9" name="AutoShape 124"/>
            <p:cNvSpPr>
              <a:spLocks/>
            </p:cNvSpPr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0" name="AutoShape 125"/>
            <p:cNvSpPr>
              <a:spLocks/>
            </p:cNvSpPr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1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2370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5036" y="616654"/>
            <a:ext cx="7620132" cy="6119530"/>
          </a:xfrm>
          <a:prstGeom prst="rect">
            <a:avLst/>
          </a:prstGeom>
        </p:spPr>
      </p:pic>
      <p:sp>
        <p:nvSpPr>
          <p:cNvPr id="16" name="文本框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3533596" y="317058"/>
            <a:ext cx="6617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INFOGRAPHIC       SOLUTIONS      IMAGE      TEAM WORK    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 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PORTFOLIO       MARKETING      PRICE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TABLE</a:t>
            </a: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+mj-ea"/>
            </a:endParaRPr>
          </a:p>
        </p:txBody>
      </p:sp>
      <p:sp>
        <p:nvSpPr>
          <p:cNvPr id="17" name="Freeform 19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11609951" y="312843"/>
            <a:ext cx="277249" cy="261254"/>
          </a:xfrm>
          <a:custGeom>
            <a:avLst/>
            <a:gdLst>
              <a:gd name="T0" fmla="*/ 5068 w 545"/>
              <a:gd name="T1" fmla="*/ 74223 h 516"/>
              <a:gd name="T2" fmla="*/ 5068 w 545"/>
              <a:gd name="T3" fmla="*/ 74223 h 516"/>
              <a:gd name="T4" fmla="*/ 133227 w 545"/>
              <a:gd name="T5" fmla="*/ 74223 h 516"/>
              <a:gd name="T6" fmla="*/ 143726 w 545"/>
              <a:gd name="T7" fmla="*/ 63414 h 516"/>
              <a:gd name="T8" fmla="*/ 133227 w 545"/>
              <a:gd name="T9" fmla="*/ 58369 h 516"/>
              <a:gd name="T10" fmla="*/ 5068 w 545"/>
              <a:gd name="T11" fmla="*/ 58369 h 516"/>
              <a:gd name="T12" fmla="*/ 0 w 545"/>
              <a:gd name="T13" fmla="*/ 63414 h 516"/>
              <a:gd name="T14" fmla="*/ 5068 w 545"/>
              <a:gd name="T15" fmla="*/ 74223 h 516"/>
              <a:gd name="T16" fmla="*/ 5068 w 545"/>
              <a:gd name="T17" fmla="*/ 15853 h 516"/>
              <a:gd name="T18" fmla="*/ 5068 w 545"/>
              <a:gd name="T19" fmla="*/ 15853 h 516"/>
              <a:gd name="T20" fmla="*/ 191877 w 545"/>
              <a:gd name="T21" fmla="*/ 15853 h 516"/>
              <a:gd name="T22" fmla="*/ 196945 w 545"/>
              <a:gd name="T23" fmla="*/ 10449 h 516"/>
              <a:gd name="T24" fmla="*/ 191877 w 545"/>
              <a:gd name="T25" fmla="*/ 0 h 516"/>
              <a:gd name="T26" fmla="*/ 5068 w 545"/>
              <a:gd name="T27" fmla="*/ 0 h 516"/>
              <a:gd name="T28" fmla="*/ 0 w 545"/>
              <a:gd name="T29" fmla="*/ 10449 h 516"/>
              <a:gd name="T30" fmla="*/ 5068 w 545"/>
              <a:gd name="T31" fmla="*/ 15853 h 516"/>
              <a:gd name="T32" fmla="*/ 111868 w 545"/>
              <a:gd name="T33" fmla="*/ 169703 h 516"/>
              <a:gd name="T34" fmla="*/ 111868 w 545"/>
              <a:gd name="T35" fmla="*/ 169703 h 516"/>
              <a:gd name="T36" fmla="*/ 5068 w 545"/>
              <a:gd name="T37" fmla="*/ 169703 h 516"/>
              <a:gd name="T38" fmla="*/ 0 w 545"/>
              <a:gd name="T39" fmla="*/ 180152 h 516"/>
              <a:gd name="T40" fmla="*/ 5068 w 545"/>
              <a:gd name="T41" fmla="*/ 185557 h 516"/>
              <a:gd name="T42" fmla="*/ 111868 w 545"/>
              <a:gd name="T43" fmla="*/ 185557 h 516"/>
              <a:gd name="T44" fmla="*/ 122367 w 545"/>
              <a:gd name="T45" fmla="*/ 180152 h 516"/>
              <a:gd name="T46" fmla="*/ 111868 w 545"/>
              <a:gd name="T47" fmla="*/ 169703 h 516"/>
              <a:gd name="T48" fmla="*/ 191877 w 545"/>
              <a:gd name="T49" fmla="*/ 116739 h 516"/>
              <a:gd name="T50" fmla="*/ 191877 w 545"/>
              <a:gd name="T51" fmla="*/ 116739 h 516"/>
              <a:gd name="T52" fmla="*/ 5068 w 545"/>
              <a:gd name="T53" fmla="*/ 116739 h 516"/>
              <a:gd name="T54" fmla="*/ 0 w 545"/>
              <a:gd name="T55" fmla="*/ 121783 h 516"/>
              <a:gd name="T56" fmla="*/ 5068 w 545"/>
              <a:gd name="T57" fmla="*/ 127187 h 516"/>
              <a:gd name="T58" fmla="*/ 191877 w 545"/>
              <a:gd name="T59" fmla="*/ 127187 h 516"/>
              <a:gd name="T60" fmla="*/ 196945 w 545"/>
              <a:gd name="T61" fmla="*/ 121783 h 516"/>
              <a:gd name="T62" fmla="*/ 191877 w 545"/>
              <a:gd name="T63" fmla="*/ 116739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516">
                <a:moveTo>
                  <a:pt x="14" y="206"/>
                </a:moveTo>
                <a:lnTo>
                  <a:pt x="14" y="206"/>
                </a:lnTo>
                <a:cubicBezTo>
                  <a:pt x="368" y="206"/>
                  <a:pt x="368" y="206"/>
                  <a:pt x="368" y="206"/>
                </a:cubicBezTo>
                <a:cubicBezTo>
                  <a:pt x="383" y="206"/>
                  <a:pt x="397" y="191"/>
                  <a:pt x="397" y="176"/>
                </a:cubicBezTo>
                <a:cubicBezTo>
                  <a:pt x="397" y="176"/>
                  <a:pt x="383" y="162"/>
                  <a:pt x="368" y="162"/>
                </a:cubicBezTo>
                <a:cubicBezTo>
                  <a:pt x="14" y="162"/>
                  <a:pt x="14" y="162"/>
                  <a:pt x="14" y="162"/>
                </a:cubicBezTo>
                <a:lnTo>
                  <a:pt x="0" y="176"/>
                </a:lnTo>
                <a:cubicBezTo>
                  <a:pt x="0" y="191"/>
                  <a:pt x="14" y="206"/>
                  <a:pt x="14" y="206"/>
                </a:cubicBezTo>
                <a:close/>
                <a:moveTo>
                  <a:pt x="14" y="44"/>
                </a:moveTo>
                <a:lnTo>
                  <a:pt x="14" y="44"/>
                </a:lnTo>
                <a:cubicBezTo>
                  <a:pt x="530" y="44"/>
                  <a:pt x="530" y="44"/>
                  <a:pt x="530" y="44"/>
                </a:cubicBezTo>
                <a:cubicBezTo>
                  <a:pt x="544" y="44"/>
                  <a:pt x="544" y="29"/>
                  <a:pt x="544" y="29"/>
                </a:cubicBezTo>
                <a:cubicBezTo>
                  <a:pt x="544" y="15"/>
                  <a:pt x="544" y="0"/>
                  <a:pt x="53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15"/>
                  <a:pt x="0" y="29"/>
                </a:cubicBezTo>
                <a:lnTo>
                  <a:pt x="14" y="44"/>
                </a:lnTo>
                <a:close/>
                <a:moveTo>
                  <a:pt x="309" y="471"/>
                </a:moveTo>
                <a:lnTo>
                  <a:pt x="309" y="471"/>
                </a:lnTo>
                <a:cubicBezTo>
                  <a:pt x="14" y="471"/>
                  <a:pt x="14" y="471"/>
                  <a:pt x="14" y="471"/>
                </a:cubicBezTo>
                <a:cubicBezTo>
                  <a:pt x="14" y="471"/>
                  <a:pt x="0" y="486"/>
                  <a:pt x="0" y="500"/>
                </a:cubicBezTo>
                <a:lnTo>
                  <a:pt x="14" y="515"/>
                </a:lnTo>
                <a:cubicBezTo>
                  <a:pt x="309" y="515"/>
                  <a:pt x="309" y="515"/>
                  <a:pt x="309" y="515"/>
                </a:cubicBezTo>
                <a:cubicBezTo>
                  <a:pt x="324" y="515"/>
                  <a:pt x="338" y="500"/>
                  <a:pt x="338" y="500"/>
                </a:cubicBezTo>
                <a:cubicBezTo>
                  <a:pt x="338" y="486"/>
                  <a:pt x="324" y="471"/>
                  <a:pt x="309" y="471"/>
                </a:cubicBez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4" y="324"/>
                  <a:pt x="14" y="324"/>
                  <a:pt x="14" y="324"/>
                </a:cubicBezTo>
                <a:cubicBezTo>
                  <a:pt x="14" y="324"/>
                  <a:pt x="0" y="324"/>
                  <a:pt x="0" y="338"/>
                </a:cubicBezTo>
                <a:cubicBezTo>
                  <a:pt x="0" y="353"/>
                  <a:pt x="14" y="353"/>
                  <a:pt x="14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44" y="353"/>
                  <a:pt x="544" y="353"/>
                  <a:pt x="544" y="338"/>
                </a:cubicBezTo>
                <a:cubicBezTo>
                  <a:pt x="544" y="324"/>
                  <a:pt x="544" y="324"/>
                  <a:pt x="530" y="32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/>
        </p:spPr>
        <p:txBody>
          <a:bodyPr wrap="none" lIns="91408" tIns="45704" rIns="91408" bIns="45704" anchor="ctr"/>
          <a:lstStyle/>
          <a:p>
            <a:endParaRPr lang="en-US" sz="2700"/>
          </a:p>
        </p:txBody>
      </p:sp>
      <p:sp>
        <p:nvSpPr>
          <p:cNvPr id="18" name="Freeform 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EditPoints="1"/>
          </p:cNvSpPr>
          <p:nvPr/>
        </p:nvSpPr>
        <p:spPr bwMode="auto">
          <a:xfrm>
            <a:off x="365584" y="230489"/>
            <a:ext cx="306445" cy="347475"/>
          </a:xfrm>
          <a:custGeom>
            <a:avLst/>
            <a:gdLst>
              <a:gd name="T0" fmla="*/ 521 w 604"/>
              <a:gd name="T1" fmla="*/ 129 h 685"/>
              <a:gd name="T2" fmla="*/ 503 w 604"/>
              <a:gd name="T3" fmla="*/ 147 h 685"/>
              <a:gd name="T4" fmla="*/ 342 w 604"/>
              <a:gd name="T5" fmla="*/ 89 h 685"/>
              <a:gd name="T6" fmla="*/ 89 w 604"/>
              <a:gd name="T7" fmla="*/ 325 h 685"/>
              <a:gd name="T8" fmla="*/ 63 w 604"/>
              <a:gd name="T9" fmla="*/ 325 h 685"/>
              <a:gd name="T10" fmla="*/ 342 w 604"/>
              <a:gd name="T11" fmla="*/ 63 h 685"/>
              <a:gd name="T12" fmla="*/ 521 w 604"/>
              <a:gd name="T13" fmla="*/ 129 h 685"/>
              <a:gd name="T14" fmla="*/ 342 w 604"/>
              <a:gd name="T15" fmla="*/ 156 h 685"/>
              <a:gd name="T16" fmla="*/ 493 w 604"/>
              <a:gd name="T17" fmla="*/ 234 h 685"/>
              <a:gd name="T18" fmla="*/ 512 w 604"/>
              <a:gd name="T19" fmla="*/ 215 h 685"/>
              <a:gd name="T20" fmla="*/ 342 w 604"/>
              <a:gd name="T21" fmla="*/ 130 h 685"/>
              <a:gd name="T22" fmla="*/ 130 w 604"/>
              <a:gd name="T23" fmla="*/ 343 h 685"/>
              <a:gd name="T24" fmla="*/ 342 w 604"/>
              <a:gd name="T25" fmla="*/ 555 h 685"/>
              <a:gd name="T26" fmla="*/ 512 w 604"/>
              <a:gd name="T27" fmla="*/ 470 h 685"/>
              <a:gd name="T28" fmla="*/ 493 w 604"/>
              <a:gd name="T29" fmla="*/ 452 h 685"/>
              <a:gd name="T30" fmla="*/ 342 w 604"/>
              <a:gd name="T31" fmla="*/ 529 h 685"/>
              <a:gd name="T32" fmla="*/ 156 w 604"/>
              <a:gd name="T33" fmla="*/ 343 h 685"/>
              <a:gd name="T34" fmla="*/ 342 w 604"/>
              <a:gd name="T35" fmla="*/ 156 h 685"/>
              <a:gd name="T36" fmla="*/ 542 w 604"/>
              <a:gd name="T37" fmla="*/ 148 h 685"/>
              <a:gd name="T38" fmla="*/ 524 w 604"/>
              <a:gd name="T39" fmla="*/ 167 h 685"/>
              <a:gd name="T40" fmla="*/ 541 w 604"/>
              <a:gd name="T41" fmla="*/ 186 h 685"/>
              <a:gd name="T42" fmla="*/ 559 w 604"/>
              <a:gd name="T43" fmla="*/ 167 h 685"/>
              <a:gd name="T44" fmla="*/ 542 w 604"/>
              <a:gd name="T45" fmla="*/ 148 h 685"/>
              <a:gd name="T46" fmla="*/ 63 w 604"/>
              <a:gd name="T47" fmla="*/ 360 h 685"/>
              <a:gd name="T48" fmla="*/ 342 w 604"/>
              <a:gd name="T49" fmla="*/ 622 h 685"/>
              <a:gd name="T50" fmla="*/ 521 w 604"/>
              <a:gd name="T51" fmla="*/ 556 h 685"/>
              <a:gd name="T52" fmla="*/ 503 w 604"/>
              <a:gd name="T53" fmla="*/ 538 h 685"/>
              <a:gd name="T54" fmla="*/ 342 w 604"/>
              <a:gd name="T55" fmla="*/ 596 h 685"/>
              <a:gd name="T56" fmla="*/ 89 w 604"/>
              <a:gd name="T57" fmla="*/ 360 h 685"/>
              <a:gd name="T58" fmla="*/ 63 w 604"/>
              <a:gd name="T59" fmla="*/ 360 h 685"/>
              <a:gd name="T60" fmla="*/ 524 w 604"/>
              <a:gd name="T61" fmla="*/ 518 h 685"/>
              <a:gd name="T62" fmla="*/ 542 w 604"/>
              <a:gd name="T63" fmla="*/ 537 h 685"/>
              <a:gd name="T64" fmla="*/ 559 w 604"/>
              <a:gd name="T65" fmla="*/ 518 h 685"/>
              <a:gd name="T66" fmla="*/ 541 w 604"/>
              <a:gd name="T67" fmla="*/ 499 h 685"/>
              <a:gd name="T68" fmla="*/ 524 w 604"/>
              <a:gd name="T69" fmla="*/ 518 h 685"/>
              <a:gd name="T70" fmla="*/ 342 w 604"/>
              <a:gd name="T71" fmla="*/ 659 h 685"/>
              <a:gd name="T72" fmla="*/ 26 w 604"/>
              <a:gd name="T73" fmla="*/ 343 h 685"/>
              <a:gd name="T74" fmla="*/ 342 w 604"/>
              <a:gd name="T75" fmla="*/ 26 h 685"/>
              <a:gd name="T76" fmla="*/ 585 w 604"/>
              <a:gd name="T77" fmla="*/ 141 h 685"/>
              <a:gd name="T78" fmla="*/ 604 w 604"/>
              <a:gd name="T79" fmla="*/ 123 h 685"/>
              <a:gd name="T80" fmla="*/ 342 w 604"/>
              <a:gd name="T81" fmla="*/ 0 h 685"/>
              <a:gd name="T82" fmla="*/ 0 w 604"/>
              <a:gd name="T83" fmla="*/ 343 h 685"/>
              <a:gd name="T84" fmla="*/ 342 w 604"/>
              <a:gd name="T85" fmla="*/ 685 h 685"/>
              <a:gd name="T86" fmla="*/ 604 w 604"/>
              <a:gd name="T87" fmla="*/ 563 h 685"/>
              <a:gd name="T88" fmla="*/ 585 w 604"/>
              <a:gd name="T89" fmla="*/ 544 h 685"/>
              <a:gd name="T90" fmla="*/ 342 w 604"/>
              <a:gd name="T91" fmla="*/ 659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04" h="685">
                <a:moveTo>
                  <a:pt x="521" y="129"/>
                </a:moveTo>
                <a:cubicBezTo>
                  <a:pt x="503" y="147"/>
                  <a:pt x="503" y="147"/>
                  <a:pt x="503" y="147"/>
                </a:cubicBezTo>
                <a:cubicBezTo>
                  <a:pt x="458" y="110"/>
                  <a:pt x="401" y="89"/>
                  <a:pt x="342" y="89"/>
                </a:cubicBezTo>
                <a:cubicBezTo>
                  <a:pt x="208" y="89"/>
                  <a:pt x="98" y="192"/>
                  <a:pt x="89" y="325"/>
                </a:cubicBezTo>
                <a:cubicBezTo>
                  <a:pt x="63" y="325"/>
                  <a:pt x="63" y="325"/>
                  <a:pt x="63" y="325"/>
                </a:cubicBezTo>
                <a:cubicBezTo>
                  <a:pt x="72" y="178"/>
                  <a:pt x="194" y="63"/>
                  <a:pt x="342" y="63"/>
                </a:cubicBezTo>
                <a:cubicBezTo>
                  <a:pt x="408" y="63"/>
                  <a:pt x="471" y="87"/>
                  <a:pt x="521" y="129"/>
                </a:cubicBezTo>
                <a:close/>
                <a:moveTo>
                  <a:pt x="342" y="156"/>
                </a:moveTo>
                <a:cubicBezTo>
                  <a:pt x="402" y="156"/>
                  <a:pt x="458" y="185"/>
                  <a:pt x="493" y="234"/>
                </a:cubicBezTo>
                <a:cubicBezTo>
                  <a:pt x="512" y="215"/>
                  <a:pt x="512" y="215"/>
                  <a:pt x="512" y="215"/>
                </a:cubicBezTo>
                <a:cubicBezTo>
                  <a:pt x="471" y="162"/>
                  <a:pt x="408" y="130"/>
                  <a:pt x="342" y="130"/>
                </a:cubicBezTo>
                <a:cubicBezTo>
                  <a:pt x="225" y="130"/>
                  <a:pt x="130" y="226"/>
                  <a:pt x="130" y="343"/>
                </a:cubicBezTo>
                <a:cubicBezTo>
                  <a:pt x="130" y="460"/>
                  <a:pt x="225" y="555"/>
                  <a:pt x="342" y="555"/>
                </a:cubicBezTo>
                <a:cubicBezTo>
                  <a:pt x="408" y="555"/>
                  <a:pt x="471" y="523"/>
                  <a:pt x="512" y="470"/>
                </a:cubicBezTo>
                <a:cubicBezTo>
                  <a:pt x="493" y="452"/>
                  <a:pt x="493" y="452"/>
                  <a:pt x="493" y="452"/>
                </a:cubicBezTo>
                <a:cubicBezTo>
                  <a:pt x="458" y="500"/>
                  <a:pt x="402" y="529"/>
                  <a:pt x="342" y="529"/>
                </a:cubicBezTo>
                <a:cubicBezTo>
                  <a:pt x="239" y="529"/>
                  <a:pt x="156" y="445"/>
                  <a:pt x="156" y="343"/>
                </a:cubicBezTo>
                <a:cubicBezTo>
                  <a:pt x="156" y="240"/>
                  <a:pt x="239" y="156"/>
                  <a:pt x="342" y="156"/>
                </a:cubicBezTo>
                <a:close/>
                <a:moveTo>
                  <a:pt x="542" y="148"/>
                </a:moveTo>
                <a:cubicBezTo>
                  <a:pt x="524" y="167"/>
                  <a:pt x="524" y="167"/>
                  <a:pt x="524" y="167"/>
                </a:cubicBezTo>
                <a:cubicBezTo>
                  <a:pt x="530" y="173"/>
                  <a:pt x="536" y="180"/>
                  <a:pt x="541" y="186"/>
                </a:cubicBezTo>
                <a:cubicBezTo>
                  <a:pt x="559" y="167"/>
                  <a:pt x="559" y="167"/>
                  <a:pt x="559" y="167"/>
                </a:cubicBezTo>
                <a:cubicBezTo>
                  <a:pt x="554" y="161"/>
                  <a:pt x="548" y="155"/>
                  <a:pt x="542" y="148"/>
                </a:cubicBezTo>
                <a:close/>
                <a:moveTo>
                  <a:pt x="63" y="360"/>
                </a:moveTo>
                <a:cubicBezTo>
                  <a:pt x="72" y="507"/>
                  <a:pt x="194" y="622"/>
                  <a:pt x="342" y="622"/>
                </a:cubicBezTo>
                <a:cubicBezTo>
                  <a:pt x="408" y="622"/>
                  <a:pt x="471" y="599"/>
                  <a:pt x="521" y="556"/>
                </a:cubicBezTo>
                <a:cubicBezTo>
                  <a:pt x="503" y="538"/>
                  <a:pt x="503" y="538"/>
                  <a:pt x="503" y="538"/>
                </a:cubicBezTo>
                <a:cubicBezTo>
                  <a:pt x="458" y="575"/>
                  <a:pt x="401" y="596"/>
                  <a:pt x="342" y="596"/>
                </a:cubicBezTo>
                <a:cubicBezTo>
                  <a:pt x="208" y="596"/>
                  <a:pt x="98" y="493"/>
                  <a:pt x="89" y="360"/>
                </a:cubicBezTo>
                <a:lnTo>
                  <a:pt x="63" y="360"/>
                </a:lnTo>
                <a:close/>
                <a:moveTo>
                  <a:pt x="524" y="518"/>
                </a:moveTo>
                <a:cubicBezTo>
                  <a:pt x="542" y="537"/>
                  <a:pt x="542" y="537"/>
                  <a:pt x="542" y="537"/>
                </a:cubicBezTo>
                <a:cubicBezTo>
                  <a:pt x="548" y="531"/>
                  <a:pt x="554" y="524"/>
                  <a:pt x="559" y="518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36" y="506"/>
                  <a:pt x="530" y="512"/>
                  <a:pt x="524" y="518"/>
                </a:cubicBezTo>
                <a:close/>
                <a:moveTo>
                  <a:pt x="342" y="659"/>
                </a:moveTo>
                <a:cubicBezTo>
                  <a:pt x="168" y="659"/>
                  <a:pt x="26" y="517"/>
                  <a:pt x="26" y="343"/>
                </a:cubicBezTo>
                <a:cubicBezTo>
                  <a:pt x="26" y="168"/>
                  <a:pt x="168" y="26"/>
                  <a:pt x="342" y="26"/>
                </a:cubicBezTo>
                <a:cubicBezTo>
                  <a:pt x="437" y="26"/>
                  <a:pt x="525" y="68"/>
                  <a:pt x="585" y="141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539" y="45"/>
                  <a:pt x="443" y="0"/>
                  <a:pt x="342" y="0"/>
                </a:cubicBezTo>
                <a:cubicBezTo>
                  <a:pt x="153" y="0"/>
                  <a:pt x="0" y="154"/>
                  <a:pt x="0" y="343"/>
                </a:cubicBezTo>
                <a:cubicBezTo>
                  <a:pt x="0" y="531"/>
                  <a:pt x="153" y="685"/>
                  <a:pt x="342" y="685"/>
                </a:cubicBezTo>
                <a:cubicBezTo>
                  <a:pt x="443" y="685"/>
                  <a:pt x="539" y="640"/>
                  <a:pt x="604" y="563"/>
                </a:cubicBezTo>
                <a:cubicBezTo>
                  <a:pt x="585" y="544"/>
                  <a:pt x="585" y="544"/>
                  <a:pt x="585" y="544"/>
                </a:cubicBezTo>
                <a:cubicBezTo>
                  <a:pt x="525" y="617"/>
                  <a:pt x="437" y="659"/>
                  <a:pt x="342" y="6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: Rounded Corners 1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030990" y="4539166"/>
            <a:ext cx="1335450" cy="351080"/>
          </a:xfrm>
          <a:prstGeom prst="roundRect">
            <a:avLst>
              <a:gd name="adj" fmla="val 50000"/>
            </a:avLst>
          </a:prstGeom>
          <a:solidFill>
            <a:srgbClr val="2842A2"/>
          </a:solidFill>
          <a:ln>
            <a:noFill/>
          </a:ln>
          <a:effectLst>
            <a:outerShdw blurRad="254000" dist="635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Learn More</a:t>
            </a:r>
            <a:endParaRPr lang="id-ID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文本框 1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759657" y="1722305"/>
            <a:ext cx="50642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2">
                    <a:lumMod val="50000"/>
                  </a:schemeClr>
                </a:solidFill>
                <a:latin typeface="Miriam" panose="020B0502050101010101" pitchFamily="34" charset="-79"/>
                <a:ea typeface="思源黑体 CN Heavy" panose="020B0A00000000000000" pitchFamily="34" charset="-122"/>
                <a:cs typeface="Miriam" panose="020B0502050101010101" pitchFamily="34" charset="-79"/>
              </a:rPr>
              <a:t>THANK YOU</a:t>
            </a:r>
            <a:endParaRPr lang="zh-CN" altLang="en-US" sz="7200" b="1" dirty="0">
              <a:solidFill>
                <a:schemeClr val="tx2">
                  <a:lumMod val="50000"/>
                </a:schemeClr>
              </a:solidFill>
              <a:latin typeface="Miriam" panose="020B0502050101010101" pitchFamily="34" charset="-79"/>
              <a:ea typeface="思源黑体 CN Heavy" panose="020B0A00000000000000" pitchFamily="34" charset="-122"/>
              <a:cs typeface="Miriam" panose="020B0502050101010101" pitchFamily="34" charset="-79"/>
            </a:endParaRPr>
          </a:p>
        </p:txBody>
      </p:sp>
      <p:sp>
        <p:nvSpPr>
          <p:cNvPr id="21" name="TextBox 116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759657" y="2717476"/>
            <a:ext cx="39898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id-ID" sz="1600" dirty="0">
                <a:solidFill>
                  <a:srgbClr val="FFC107"/>
                </a:solidFill>
                <a:latin typeface="Nexa Light" panose="02000000000000000000" pitchFamily="50" charset="0"/>
              </a:rPr>
              <a:t>Creative Presentation</a:t>
            </a:r>
          </a:p>
        </p:txBody>
      </p:sp>
      <p:sp>
        <p:nvSpPr>
          <p:cNvPr id="22" name="矩形 2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759657" y="3126233"/>
            <a:ext cx="3958652" cy="10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2">
                    <a:lumMod val="50000"/>
                  </a:schemeClr>
                </a:solidFill>
              </a:rPr>
              <a:t>Hey, hey, hey! It's Fat Heijialuo! Now I'm gonna sing a song for you, and this is gonna show you a thing or two. You'll have some fun now With me and the gang, learning from each other While we do our thing.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2" name="图片 1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823" y="5420928"/>
            <a:ext cx="924606" cy="924606"/>
          </a:xfrm>
          <a:prstGeom prst="rect">
            <a:avLst/>
          </a:prstGeom>
        </p:spPr>
      </p:pic>
      <p:sp>
        <p:nvSpPr>
          <p:cNvPr id="2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  <p:sp>
        <p:nvSpPr>
          <p:cNvPr id="13" name="文本框 12"/>
          <p:cNvSpPr txBox="1"/>
          <p:nvPr/>
        </p:nvSpPr>
        <p:spPr>
          <a:xfrm>
            <a:off x="962544" y="6378631"/>
            <a:ext cx="5526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/>
              <a:t>作者微博</a:t>
            </a:r>
            <a:r>
              <a:rPr lang="en-US" altLang="zh-CN" sz="1000" dirty="0"/>
              <a:t>@</a:t>
            </a:r>
            <a:r>
              <a:rPr lang="zh-CN" altLang="en-US" sz="1000" dirty="0"/>
              <a:t>黑</a:t>
            </a:r>
            <a:r>
              <a:rPr lang="en-US" altLang="zh-CN" sz="1000" dirty="0"/>
              <a:t>-</a:t>
            </a:r>
            <a:r>
              <a:rPr lang="zh-CN" altLang="en-US" sz="1000" dirty="0"/>
              <a:t>伽罗</a:t>
            </a:r>
          </a:p>
          <a:p>
            <a:r>
              <a:rPr lang="zh-CN" altLang="en-US" sz="1000" dirty="0" smtClean="0"/>
              <a:t>更</a:t>
            </a:r>
            <a:r>
              <a:rPr lang="zh-CN" altLang="en-US" sz="1000" dirty="0" smtClean="0"/>
              <a:t>多优质作品关注：</a:t>
            </a:r>
            <a:r>
              <a:rPr lang="en-US" altLang="zh-CN" sz="1000" dirty="0">
                <a:hlinkClick r:id="rId5"/>
              </a:rPr>
              <a:t>https://www.pptstore.net/author/heijialuo</a:t>
            </a:r>
            <a:r>
              <a:rPr lang="en-US" altLang="zh-CN" sz="1000" dirty="0" smtClean="0">
                <a:hlinkClick r:id="rId5"/>
              </a:rPr>
              <a:t>/</a:t>
            </a:r>
            <a:endParaRPr lang="en-US" altLang="zh-CN" sz="1000" dirty="0" smtClean="0"/>
          </a:p>
        </p:txBody>
      </p:sp>
    </p:spTree>
    <p:extLst>
      <p:ext uri="{BB962C8B-B14F-4D97-AF65-F5344CB8AC3E}">
        <p14:creationId xmlns:p14="http://schemas.microsoft.com/office/powerpoint/2010/main" val="273664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48000" y="2998113"/>
            <a:ext cx="6096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1400" kern="100" dirty="0" err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Heijialuo</a:t>
            </a:r>
            <a:r>
              <a:rPr lang="en-US" altLang="zh-CN" sz="1400" kern="100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1400" kern="100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原创作品</a:t>
            </a:r>
            <a:endParaRPr lang="en-US" altLang="zh-CN" sz="1400" kern="100" dirty="0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zh-CN" altLang="zh-CN" sz="1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@</a:t>
            </a:r>
            <a:r>
              <a:rPr lang="zh-CN" altLang="zh-CN" sz="1400" kern="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黑</a:t>
            </a:r>
            <a:r>
              <a:rPr lang="en-US" altLang="zh-CN" sz="1400" kern="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zh-CN" sz="1400" kern="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伽罗</a:t>
            </a:r>
            <a:r>
              <a:rPr lang="zh-CN" altLang="zh-CN" sz="1400" kern="100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2"/>
              </a:rPr>
              <a:t>https://</a:t>
            </a:r>
            <a:r>
              <a:rPr lang="en-US" altLang="zh-CN" kern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2"/>
              </a:rPr>
              <a:t>weibo.com/heijialuoppt</a:t>
            </a:r>
            <a:endParaRPr lang="en-US" altLang="zh-CN" kern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https://www.pptstore.net/author/heijialuo/ </a:t>
            </a:r>
            <a:endParaRPr lang="en-US" altLang="zh-CN" kern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endParaRPr lang="en-US" altLang="zh-CN" sz="1400" kern="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1400" kern="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1400" kern="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sz="1400" kern="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sz="1400" kern="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hlinkClick r:id="rId3"/>
              </a:rPr>
              <a:t>www.51pptmoban.com</a:t>
            </a:r>
            <a:r>
              <a:rPr lang="en-US" altLang="zh-CN" sz="1400" kern="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1400" kern="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074688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1362" y="682601"/>
            <a:ext cx="7783334" cy="6175399"/>
          </a:xfrm>
          <a:prstGeom prst="rect">
            <a:avLst/>
          </a:prstGeom>
        </p:spPr>
      </p:pic>
      <p:sp>
        <p:nvSpPr>
          <p:cNvPr id="16" name="文本框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3533596" y="317058"/>
            <a:ext cx="6617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INFOGRAPHIC       SOLUTIONS      IMAGE      TEAM WORK    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 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PORTFOLIO       MARKETING      PRICE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TABLE</a:t>
            </a: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+mj-ea"/>
            </a:endParaRPr>
          </a:p>
        </p:txBody>
      </p:sp>
      <p:sp>
        <p:nvSpPr>
          <p:cNvPr id="17" name="Freeform 19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11609951" y="312843"/>
            <a:ext cx="277249" cy="261254"/>
          </a:xfrm>
          <a:custGeom>
            <a:avLst/>
            <a:gdLst>
              <a:gd name="T0" fmla="*/ 5068 w 545"/>
              <a:gd name="T1" fmla="*/ 74223 h 516"/>
              <a:gd name="T2" fmla="*/ 5068 w 545"/>
              <a:gd name="T3" fmla="*/ 74223 h 516"/>
              <a:gd name="T4" fmla="*/ 133227 w 545"/>
              <a:gd name="T5" fmla="*/ 74223 h 516"/>
              <a:gd name="T6" fmla="*/ 143726 w 545"/>
              <a:gd name="T7" fmla="*/ 63414 h 516"/>
              <a:gd name="T8" fmla="*/ 133227 w 545"/>
              <a:gd name="T9" fmla="*/ 58369 h 516"/>
              <a:gd name="T10" fmla="*/ 5068 w 545"/>
              <a:gd name="T11" fmla="*/ 58369 h 516"/>
              <a:gd name="T12" fmla="*/ 0 w 545"/>
              <a:gd name="T13" fmla="*/ 63414 h 516"/>
              <a:gd name="T14" fmla="*/ 5068 w 545"/>
              <a:gd name="T15" fmla="*/ 74223 h 516"/>
              <a:gd name="T16" fmla="*/ 5068 w 545"/>
              <a:gd name="T17" fmla="*/ 15853 h 516"/>
              <a:gd name="T18" fmla="*/ 5068 w 545"/>
              <a:gd name="T19" fmla="*/ 15853 h 516"/>
              <a:gd name="T20" fmla="*/ 191877 w 545"/>
              <a:gd name="T21" fmla="*/ 15853 h 516"/>
              <a:gd name="T22" fmla="*/ 196945 w 545"/>
              <a:gd name="T23" fmla="*/ 10449 h 516"/>
              <a:gd name="T24" fmla="*/ 191877 w 545"/>
              <a:gd name="T25" fmla="*/ 0 h 516"/>
              <a:gd name="T26" fmla="*/ 5068 w 545"/>
              <a:gd name="T27" fmla="*/ 0 h 516"/>
              <a:gd name="T28" fmla="*/ 0 w 545"/>
              <a:gd name="T29" fmla="*/ 10449 h 516"/>
              <a:gd name="T30" fmla="*/ 5068 w 545"/>
              <a:gd name="T31" fmla="*/ 15853 h 516"/>
              <a:gd name="T32" fmla="*/ 111868 w 545"/>
              <a:gd name="T33" fmla="*/ 169703 h 516"/>
              <a:gd name="T34" fmla="*/ 111868 w 545"/>
              <a:gd name="T35" fmla="*/ 169703 h 516"/>
              <a:gd name="T36" fmla="*/ 5068 w 545"/>
              <a:gd name="T37" fmla="*/ 169703 h 516"/>
              <a:gd name="T38" fmla="*/ 0 w 545"/>
              <a:gd name="T39" fmla="*/ 180152 h 516"/>
              <a:gd name="T40" fmla="*/ 5068 w 545"/>
              <a:gd name="T41" fmla="*/ 185557 h 516"/>
              <a:gd name="T42" fmla="*/ 111868 w 545"/>
              <a:gd name="T43" fmla="*/ 185557 h 516"/>
              <a:gd name="T44" fmla="*/ 122367 w 545"/>
              <a:gd name="T45" fmla="*/ 180152 h 516"/>
              <a:gd name="T46" fmla="*/ 111868 w 545"/>
              <a:gd name="T47" fmla="*/ 169703 h 516"/>
              <a:gd name="T48" fmla="*/ 191877 w 545"/>
              <a:gd name="T49" fmla="*/ 116739 h 516"/>
              <a:gd name="T50" fmla="*/ 191877 w 545"/>
              <a:gd name="T51" fmla="*/ 116739 h 516"/>
              <a:gd name="T52" fmla="*/ 5068 w 545"/>
              <a:gd name="T53" fmla="*/ 116739 h 516"/>
              <a:gd name="T54" fmla="*/ 0 w 545"/>
              <a:gd name="T55" fmla="*/ 121783 h 516"/>
              <a:gd name="T56" fmla="*/ 5068 w 545"/>
              <a:gd name="T57" fmla="*/ 127187 h 516"/>
              <a:gd name="T58" fmla="*/ 191877 w 545"/>
              <a:gd name="T59" fmla="*/ 127187 h 516"/>
              <a:gd name="T60" fmla="*/ 196945 w 545"/>
              <a:gd name="T61" fmla="*/ 121783 h 516"/>
              <a:gd name="T62" fmla="*/ 191877 w 545"/>
              <a:gd name="T63" fmla="*/ 116739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516">
                <a:moveTo>
                  <a:pt x="14" y="206"/>
                </a:moveTo>
                <a:lnTo>
                  <a:pt x="14" y="206"/>
                </a:lnTo>
                <a:cubicBezTo>
                  <a:pt x="368" y="206"/>
                  <a:pt x="368" y="206"/>
                  <a:pt x="368" y="206"/>
                </a:cubicBezTo>
                <a:cubicBezTo>
                  <a:pt x="383" y="206"/>
                  <a:pt x="397" y="191"/>
                  <a:pt x="397" y="176"/>
                </a:cubicBezTo>
                <a:cubicBezTo>
                  <a:pt x="397" y="176"/>
                  <a:pt x="383" y="162"/>
                  <a:pt x="368" y="162"/>
                </a:cubicBezTo>
                <a:cubicBezTo>
                  <a:pt x="14" y="162"/>
                  <a:pt x="14" y="162"/>
                  <a:pt x="14" y="162"/>
                </a:cubicBezTo>
                <a:lnTo>
                  <a:pt x="0" y="176"/>
                </a:lnTo>
                <a:cubicBezTo>
                  <a:pt x="0" y="191"/>
                  <a:pt x="14" y="206"/>
                  <a:pt x="14" y="206"/>
                </a:cubicBezTo>
                <a:close/>
                <a:moveTo>
                  <a:pt x="14" y="44"/>
                </a:moveTo>
                <a:lnTo>
                  <a:pt x="14" y="44"/>
                </a:lnTo>
                <a:cubicBezTo>
                  <a:pt x="530" y="44"/>
                  <a:pt x="530" y="44"/>
                  <a:pt x="530" y="44"/>
                </a:cubicBezTo>
                <a:cubicBezTo>
                  <a:pt x="544" y="44"/>
                  <a:pt x="544" y="29"/>
                  <a:pt x="544" y="29"/>
                </a:cubicBezTo>
                <a:cubicBezTo>
                  <a:pt x="544" y="15"/>
                  <a:pt x="544" y="0"/>
                  <a:pt x="53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15"/>
                  <a:pt x="0" y="29"/>
                </a:cubicBezTo>
                <a:lnTo>
                  <a:pt x="14" y="44"/>
                </a:lnTo>
                <a:close/>
                <a:moveTo>
                  <a:pt x="309" y="471"/>
                </a:moveTo>
                <a:lnTo>
                  <a:pt x="309" y="471"/>
                </a:lnTo>
                <a:cubicBezTo>
                  <a:pt x="14" y="471"/>
                  <a:pt x="14" y="471"/>
                  <a:pt x="14" y="471"/>
                </a:cubicBezTo>
                <a:cubicBezTo>
                  <a:pt x="14" y="471"/>
                  <a:pt x="0" y="486"/>
                  <a:pt x="0" y="500"/>
                </a:cubicBezTo>
                <a:lnTo>
                  <a:pt x="14" y="515"/>
                </a:lnTo>
                <a:cubicBezTo>
                  <a:pt x="309" y="515"/>
                  <a:pt x="309" y="515"/>
                  <a:pt x="309" y="515"/>
                </a:cubicBezTo>
                <a:cubicBezTo>
                  <a:pt x="324" y="515"/>
                  <a:pt x="338" y="500"/>
                  <a:pt x="338" y="500"/>
                </a:cubicBezTo>
                <a:cubicBezTo>
                  <a:pt x="338" y="486"/>
                  <a:pt x="324" y="471"/>
                  <a:pt x="309" y="471"/>
                </a:cubicBez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4" y="324"/>
                  <a:pt x="14" y="324"/>
                  <a:pt x="14" y="324"/>
                </a:cubicBezTo>
                <a:cubicBezTo>
                  <a:pt x="14" y="324"/>
                  <a:pt x="0" y="324"/>
                  <a:pt x="0" y="338"/>
                </a:cubicBezTo>
                <a:cubicBezTo>
                  <a:pt x="0" y="353"/>
                  <a:pt x="14" y="353"/>
                  <a:pt x="14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44" y="353"/>
                  <a:pt x="544" y="353"/>
                  <a:pt x="544" y="338"/>
                </a:cubicBezTo>
                <a:cubicBezTo>
                  <a:pt x="544" y="324"/>
                  <a:pt x="544" y="324"/>
                  <a:pt x="530" y="32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/>
        </p:spPr>
        <p:txBody>
          <a:bodyPr wrap="none" lIns="91408" tIns="45704" rIns="91408" bIns="45704" anchor="ctr"/>
          <a:lstStyle/>
          <a:p>
            <a:endParaRPr lang="en-US" sz="2700"/>
          </a:p>
        </p:txBody>
      </p:sp>
      <p:sp>
        <p:nvSpPr>
          <p:cNvPr id="18" name="Freeform 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EditPoints="1"/>
          </p:cNvSpPr>
          <p:nvPr/>
        </p:nvSpPr>
        <p:spPr bwMode="auto">
          <a:xfrm>
            <a:off x="365584" y="230489"/>
            <a:ext cx="306445" cy="347475"/>
          </a:xfrm>
          <a:custGeom>
            <a:avLst/>
            <a:gdLst>
              <a:gd name="T0" fmla="*/ 521 w 604"/>
              <a:gd name="T1" fmla="*/ 129 h 685"/>
              <a:gd name="T2" fmla="*/ 503 w 604"/>
              <a:gd name="T3" fmla="*/ 147 h 685"/>
              <a:gd name="T4" fmla="*/ 342 w 604"/>
              <a:gd name="T5" fmla="*/ 89 h 685"/>
              <a:gd name="T6" fmla="*/ 89 w 604"/>
              <a:gd name="T7" fmla="*/ 325 h 685"/>
              <a:gd name="T8" fmla="*/ 63 w 604"/>
              <a:gd name="T9" fmla="*/ 325 h 685"/>
              <a:gd name="T10" fmla="*/ 342 w 604"/>
              <a:gd name="T11" fmla="*/ 63 h 685"/>
              <a:gd name="T12" fmla="*/ 521 w 604"/>
              <a:gd name="T13" fmla="*/ 129 h 685"/>
              <a:gd name="T14" fmla="*/ 342 w 604"/>
              <a:gd name="T15" fmla="*/ 156 h 685"/>
              <a:gd name="T16" fmla="*/ 493 w 604"/>
              <a:gd name="T17" fmla="*/ 234 h 685"/>
              <a:gd name="T18" fmla="*/ 512 w 604"/>
              <a:gd name="T19" fmla="*/ 215 h 685"/>
              <a:gd name="T20" fmla="*/ 342 w 604"/>
              <a:gd name="T21" fmla="*/ 130 h 685"/>
              <a:gd name="T22" fmla="*/ 130 w 604"/>
              <a:gd name="T23" fmla="*/ 343 h 685"/>
              <a:gd name="T24" fmla="*/ 342 w 604"/>
              <a:gd name="T25" fmla="*/ 555 h 685"/>
              <a:gd name="T26" fmla="*/ 512 w 604"/>
              <a:gd name="T27" fmla="*/ 470 h 685"/>
              <a:gd name="T28" fmla="*/ 493 w 604"/>
              <a:gd name="T29" fmla="*/ 452 h 685"/>
              <a:gd name="T30" fmla="*/ 342 w 604"/>
              <a:gd name="T31" fmla="*/ 529 h 685"/>
              <a:gd name="T32" fmla="*/ 156 w 604"/>
              <a:gd name="T33" fmla="*/ 343 h 685"/>
              <a:gd name="T34" fmla="*/ 342 w 604"/>
              <a:gd name="T35" fmla="*/ 156 h 685"/>
              <a:gd name="T36" fmla="*/ 542 w 604"/>
              <a:gd name="T37" fmla="*/ 148 h 685"/>
              <a:gd name="T38" fmla="*/ 524 w 604"/>
              <a:gd name="T39" fmla="*/ 167 h 685"/>
              <a:gd name="T40" fmla="*/ 541 w 604"/>
              <a:gd name="T41" fmla="*/ 186 h 685"/>
              <a:gd name="T42" fmla="*/ 559 w 604"/>
              <a:gd name="T43" fmla="*/ 167 h 685"/>
              <a:gd name="T44" fmla="*/ 542 w 604"/>
              <a:gd name="T45" fmla="*/ 148 h 685"/>
              <a:gd name="T46" fmla="*/ 63 w 604"/>
              <a:gd name="T47" fmla="*/ 360 h 685"/>
              <a:gd name="T48" fmla="*/ 342 w 604"/>
              <a:gd name="T49" fmla="*/ 622 h 685"/>
              <a:gd name="T50" fmla="*/ 521 w 604"/>
              <a:gd name="T51" fmla="*/ 556 h 685"/>
              <a:gd name="T52" fmla="*/ 503 w 604"/>
              <a:gd name="T53" fmla="*/ 538 h 685"/>
              <a:gd name="T54" fmla="*/ 342 w 604"/>
              <a:gd name="T55" fmla="*/ 596 h 685"/>
              <a:gd name="T56" fmla="*/ 89 w 604"/>
              <a:gd name="T57" fmla="*/ 360 h 685"/>
              <a:gd name="T58" fmla="*/ 63 w 604"/>
              <a:gd name="T59" fmla="*/ 360 h 685"/>
              <a:gd name="T60" fmla="*/ 524 w 604"/>
              <a:gd name="T61" fmla="*/ 518 h 685"/>
              <a:gd name="T62" fmla="*/ 542 w 604"/>
              <a:gd name="T63" fmla="*/ 537 h 685"/>
              <a:gd name="T64" fmla="*/ 559 w 604"/>
              <a:gd name="T65" fmla="*/ 518 h 685"/>
              <a:gd name="T66" fmla="*/ 541 w 604"/>
              <a:gd name="T67" fmla="*/ 499 h 685"/>
              <a:gd name="T68" fmla="*/ 524 w 604"/>
              <a:gd name="T69" fmla="*/ 518 h 685"/>
              <a:gd name="T70" fmla="*/ 342 w 604"/>
              <a:gd name="T71" fmla="*/ 659 h 685"/>
              <a:gd name="T72" fmla="*/ 26 w 604"/>
              <a:gd name="T73" fmla="*/ 343 h 685"/>
              <a:gd name="T74" fmla="*/ 342 w 604"/>
              <a:gd name="T75" fmla="*/ 26 h 685"/>
              <a:gd name="T76" fmla="*/ 585 w 604"/>
              <a:gd name="T77" fmla="*/ 141 h 685"/>
              <a:gd name="T78" fmla="*/ 604 w 604"/>
              <a:gd name="T79" fmla="*/ 123 h 685"/>
              <a:gd name="T80" fmla="*/ 342 w 604"/>
              <a:gd name="T81" fmla="*/ 0 h 685"/>
              <a:gd name="T82" fmla="*/ 0 w 604"/>
              <a:gd name="T83" fmla="*/ 343 h 685"/>
              <a:gd name="T84" fmla="*/ 342 w 604"/>
              <a:gd name="T85" fmla="*/ 685 h 685"/>
              <a:gd name="T86" fmla="*/ 604 w 604"/>
              <a:gd name="T87" fmla="*/ 563 h 685"/>
              <a:gd name="T88" fmla="*/ 585 w 604"/>
              <a:gd name="T89" fmla="*/ 544 h 685"/>
              <a:gd name="T90" fmla="*/ 342 w 604"/>
              <a:gd name="T91" fmla="*/ 659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04" h="685">
                <a:moveTo>
                  <a:pt x="521" y="129"/>
                </a:moveTo>
                <a:cubicBezTo>
                  <a:pt x="503" y="147"/>
                  <a:pt x="503" y="147"/>
                  <a:pt x="503" y="147"/>
                </a:cubicBezTo>
                <a:cubicBezTo>
                  <a:pt x="458" y="110"/>
                  <a:pt x="401" y="89"/>
                  <a:pt x="342" y="89"/>
                </a:cubicBezTo>
                <a:cubicBezTo>
                  <a:pt x="208" y="89"/>
                  <a:pt x="98" y="192"/>
                  <a:pt x="89" y="325"/>
                </a:cubicBezTo>
                <a:cubicBezTo>
                  <a:pt x="63" y="325"/>
                  <a:pt x="63" y="325"/>
                  <a:pt x="63" y="325"/>
                </a:cubicBezTo>
                <a:cubicBezTo>
                  <a:pt x="72" y="178"/>
                  <a:pt x="194" y="63"/>
                  <a:pt x="342" y="63"/>
                </a:cubicBezTo>
                <a:cubicBezTo>
                  <a:pt x="408" y="63"/>
                  <a:pt x="471" y="87"/>
                  <a:pt x="521" y="129"/>
                </a:cubicBezTo>
                <a:close/>
                <a:moveTo>
                  <a:pt x="342" y="156"/>
                </a:moveTo>
                <a:cubicBezTo>
                  <a:pt x="402" y="156"/>
                  <a:pt x="458" y="185"/>
                  <a:pt x="493" y="234"/>
                </a:cubicBezTo>
                <a:cubicBezTo>
                  <a:pt x="512" y="215"/>
                  <a:pt x="512" y="215"/>
                  <a:pt x="512" y="215"/>
                </a:cubicBezTo>
                <a:cubicBezTo>
                  <a:pt x="471" y="162"/>
                  <a:pt x="408" y="130"/>
                  <a:pt x="342" y="130"/>
                </a:cubicBezTo>
                <a:cubicBezTo>
                  <a:pt x="225" y="130"/>
                  <a:pt x="130" y="226"/>
                  <a:pt x="130" y="343"/>
                </a:cubicBezTo>
                <a:cubicBezTo>
                  <a:pt x="130" y="460"/>
                  <a:pt x="225" y="555"/>
                  <a:pt x="342" y="555"/>
                </a:cubicBezTo>
                <a:cubicBezTo>
                  <a:pt x="408" y="555"/>
                  <a:pt x="471" y="523"/>
                  <a:pt x="512" y="470"/>
                </a:cubicBezTo>
                <a:cubicBezTo>
                  <a:pt x="493" y="452"/>
                  <a:pt x="493" y="452"/>
                  <a:pt x="493" y="452"/>
                </a:cubicBezTo>
                <a:cubicBezTo>
                  <a:pt x="458" y="500"/>
                  <a:pt x="402" y="529"/>
                  <a:pt x="342" y="529"/>
                </a:cubicBezTo>
                <a:cubicBezTo>
                  <a:pt x="239" y="529"/>
                  <a:pt x="156" y="445"/>
                  <a:pt x="156" y="343"/>
                </a:cubicBezTo>
                <a:cubicBezTo>
                  <a:pt x="156" y="240"/>
                  <a:pt x="239" y="156"/>
                  <a:pt x="342" y="156"/>
                </a:cubicBezTo>
                <a:close/>
                <a:moveTo>
                  <a:pt x="542" y="148"/>
                </a:moveTo>
                <a:cubicBezTo>
                  <a:pt x="524" y="167"/>
                  <a:pt x="524" y="167"/>
                  <a:pt x="524" y="167"/>
                </a:cubicBezTo>
                <a:cubicBezTo>
                  <a:pt x="530" y="173"/>
                  <a:pt x="536" y="180"/>
                  <a:pt x="541" y="186"/>
                </a:cubicBezTo>
                <a:cubicBezTo>
                  <a:pt x="559" y="167"/>
                  <a:pt x="559" y="167"/>
                  <a:pt x="559" y="167"/>
                </a:cubicBezTo>
                <a:cubicBezTo>
                  <a:pt x="554" y="161"/>
                  <a:pt x="548" y="155"/>
                  <a:pt x="542" y="148"/>
                </a:cubicBezTo>
                <a:close/>
                <a:moveTo>
                  <a:pt x="63" y="360"/>
                </a:moveTo>
                <a:cubicBezTo>
                  <a:pt x="72" y="507"/>
                  <a:pt x="194" y="622"/>
                  <a:pt x="342" y="622"/>
                </a:cubicBezTo>
                <a:cubicBezTo>
                  <a:pt x="408" y="622"/>
                  <a:pt x="471" y="599"/>
                  <a:pt x="521" y="556"/>
                </a:cubicBezTo>
                <a:cubicBezTo>
                  <a:pt x="503" y="538"/>
                  <a:pt x="503" y="538"/>
                  <a:pt x="503" y="538"/>
                </a:cubicBezTo>
                <a:cubicBezTo>
                  <a:pt x="458" y="575"/>
                  <a:pt x="401" y="596"/>
                  <a:pt x="342" y="596"/>
                </a:cubicBezTo>
                <a:cubicBezTo>
                  <a:pt x="208" y="596"/>
                  <a:pt x="98" y="493"/>
                  <a:pt x="89" y="360"/>
                </a:cubicBezTo>
                <a:lnTo>
                  <a:pt x="63" y="360"/>
                </a:lnTo>
                <a:close/>
                <a:moveTo>
                  <a:pt x="524" y="518"/>
                </a:moveTo>
                <a:cubicBezTo>
                  <a:pt x="542" y="537"/>
                  <a:pt x="542" y="537"/>
                  <a:pt x="542" y="537"/>
                </a:cubicBezTo>
                <a:cubicBezTo>
                  <a:pt x="548" y="531"/>
                  <a:pt x="554" y="524"/>
                  <a:pt x="559" y="518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36" y="506"/>
                  <a:pt x="530" y="512"/>
                  <a:pt x="524" y="518"/>
                </a:cubicBezTo>
                <a:close/>
                <a:moveTo>
                  <a:pt x="342" y="659"/>
                </a:moveTo>
                <a:cubicBezTo>
                  <a:pt x="168" y="659"/>
                  <a:pt x="26" y="517"/>
                  <a:pt x="26" y="343"/>
                </a:cubicBezTo>
                <a:cubicBezTo>
                  <a:pt x="26" y="168"/>
                  <a:pt x="168" y="26"/>
                  <a:pt x="342" y="26"/>
                </a:cubicBezTo>
                <a:cubicBezTo>
                  <a:pt x="437" y="26"/>
                  <a:pt x="525" y="68"/>
                  <a:pt x="585" y="141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539" y="45"/>
                  <a:pt x="443" y="0"/>
                  <a:pt x="342" y="0"/>
                </a:cubicBezTo>
                <a:cubicBezTo>
                  <a:pt x="153" y="0"/>
                  <a:pt x="0" y="154"/>
                  <a:pt x="0" y="343"/>
                </a:cubicBezTo>
                <a:cubicBezTo>
                  <a:pt x="0" y="531"/>
                  <a:pt x="153" y="685"/>
                  <a:pt x="342" y="685"/>
                </a:cubicBezTo>
                <a:cubicBezTo>
                  <a:pt x="443" y="685"/>
                  <a:pt x="539" y="640"/>
                  <a:pt x="604" y="563"/>
                </a:cubicBezTo>
                <a:cubicBezTo>
                  <a:pt x="585" y="544"/>
                  <a:pt x="585" y="544"/>
                  <a:pt x="585" y="544"/>
                </a:cubicBezTo>
                <a:cubicBezTo>
                  <a:pt x="525" y="617"/>
                  <a:pt x="437" y="659"/>
                  <a:pt x="342" y="6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: Rounded Corners 1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030990" y="4539166"/>
            <a:ext cx="1335450" cy="351080"/>
          </a:xfrm>
          <a:prstGeom prst="roundRect">
            <a:avLst>
              <a:gd name="adj" fmla="val 50000"/>
            </a:avLst>
          </a:prstGeom>
          <a:solidFill>
            <a:srgbClr val="2842A2"/>
          </a:solidFill>
          <a:ln>
            <a:noFill/>
          </a:ln>
          <a:effectLst>
            <a:outerShdw blurRad="254000" dist="635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Learn More</a:t>
            </a:r>
            <a:endParaRPr lang="id-ID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文本框 1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759657" y="1722305"/>
            <a:ext cx="44630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2">
                    <a:lumMod val="50000"/>
                  </a:schemeClr>
                </a:solidFill>
                <a:latin typeface="Miriam" panose="020B0502050101010101" pitchFamily="34" charset="-79"/>
                <a:ea typeface="思源黑体 CN Heavy" panose="020B0A00000000000000" pitchFamily="34" charset="-122"/>
                <a:cs typeface="Miriam" panose="020B0502050101010101" pitchFamily="34" charset="-79"/>
              </a:rPr>
              <a:t>PART ONE</a:t>
            </a:r>
            <a:endParaRPr lang="zh-CN" altLang="en-US" sz="7200" b="1" dirty="0">
              <a:solidFill>
                <a:schemeClr val="tx2">
                  <a:lumMod val="50000"/>
                </a:schemeClr>
              </a:solidFill>
              <a:latin typeface="Miriam" panose="020B0502050101010101" pitchFamily="34" charset="-79"/>
              <a:ea typeface="思源黑体 CN Heavy" panose="020B0A00000000000000" pitchFamily="34" charset="-122"/>
              <a:cs typeface="Miriam" panose="020B0502050101010101" pitchFamily="34" charset="-79"/>
            </a:endParaRPr>
          </a:p>
        </p:txBody>
      </p:sp>
      <p:sp>
        <p:nvSpPr>
          <p:cNvPr id="21" name="TextBox 116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759657" y="2717476"/>
            <a:ext cx="39898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id-ID" sz="1600" dirty="0">
                <a:solidFill>
                  <a:srgbClr val="FFC107"/>
                </a:solidFill>
                <a:latin typeface="Nexa Light" panose="02000000000000000000" pitchFamily="50" charset="0"/>
              </a:rPr>
              <a:t>Creative Presentation</a:t>
            </a:r>
          </a:p>
        </p:txBody>
      </p:sp>
      <p:sp>
        <p:nvSpPr>
          <p:cNvPr id="22" name="矩形 2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759657" y="3126233"/>
            <a:ext cx="3958652" cy="10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2">
                    <a:lumMod val="50000"/>
                  </a:schemeClr>
                </a:solidFill>
              </a:rPr>
              <a:t>Hey, hey, hey! It's Fat Heijialuo! Now I'm gonna sing a song for you, and this is gonna show you a thing or two. You'll have some fun now With me and the gang, learning from each other While we do our thing.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93924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7829" y="555664"/>
            <a:ext cx="6676914" cy="5673647"/>
          </a:xfrm>
          <a:prstGeom prst="rect">
            <a:avLst/>
          </a:prstGeom>
        </p:spPr>
      </p:pic>
      <p:grpSp>
        <p:nvGrpSpPr>
          <p:cNvPr id="27" name="Group 2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>
            <a:extLst>
              <a:ext uri="{FF2B5EF4-FFF2-40B4-BE49-F238E27FC236}">
                <a16:creationId xmlns="" xmlns:a16="http://schemas.microsoft.com/office/drawing/2014/main" id="{3BD09F4A-C099-4106-A030-38C3CDB1B09D}"/>
              </a:ext>
            </a:extLst>
          </p:cNvPr>
          <p:cNvGrpSpPr/>
          <p:nvPr/>
        </p:nvGrpSpPr>
        <p:grpSpPr>
          <a:xfrm>
            <a:off x="1854117" y="2297914"/>
            <a:ext cx="451293" cy="94511"/>
            <a:chOff x="1464244" y="3674277"/>
            <a:chExt cx="1830619" cy="383373"/>
          </a:xfrm>
        </p:grpSpPr>
        <p:sp>
          <p:nvSpPr>
            <p:cNvPr id="28" name="Arc 27">
              <a:extLst>
                <a:ext uri="{FF2B5EF4-FFF2-40B4-BE49-F238E27FC236}">
                  <a16:creationId xmlns="" xmlns:a16="http://schemas.microsoft.com/office/drawing/2014/main" id="{ADFBDB7B-EE2A-407D-8EF9-3026C98BAE56}"/>
                </a:ext>
              </a:extLst>
            </p:cNvPr>
            <p:cNvSpPr/>
            <p:nvPr/>
          </p:nvSpPr>
          <p:spPr>
            <a:xfrm>
              <a:off x="2911491" y="3674277"/>
              <a:ext cx="383372" cy="383373"/>
            </a:xfrm>
            <a:prstGeom prst="arc">
              <a:avLst>
                <a:gd name="adj1" fmla="val 16200000"/>
                <a:gd name="adj2" fmla="val 5435974"/>
              </a:avLst>
            </a:prstGeom>
            <a:ln w="3175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sz="1125">
                <a:latin typeface="+mj-ea"/>
                <a:ea typeface="+mj-ea"/>
              </a:endParaRPr>
            </a:p>
          </p:txBody>
        </p:sp>
        <p:sp>
          <p:nvSpPr>
            <p:cNvPr id="29" name="Arc 28">
              <a:extLst>
                <a:ext uri="{FF2B5EF4-FFF2-40B4-BE49-F238E27FC236}">
                  <a16:creationId xmlns="" xmlns:a16="http://schemas.microsoft.com/office/drawing/2014/main" id="{970F5F31-31A7-43A4-B0A4-75CDD86257F1}"/>
                </a:ext>
              </a:extLst>
            </p:cNvPr>
            <p:cNvSpPr/>
            <p:nvPr/>
          </p:nvSpPr>
          <p:spPr>
            <a:xfrm>
              <a:off x="2187866" y="3674277"/>
              <a:ext cx="383372" cy="383373"/>
            </a:xfrm>
            <a:prstGeom prst="arc">
              <a:avLst>
                <a:gd name="adj1" fmla="val 16200000"/>
                <a:gd name="adj2" fmla="val 5435974"/>
              </a:avLst>
            </a:prstGeom>
            <a:ln w="31750" cap="rnd">
              <a:solidFill>
                <a:schemeClr val="accent1">
                  <a:alpha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sz="1125">
                <a:latin typeface="+mj-ea"/>
                <a:ea typeface="+mj-ea"/>
              </a:endParaRPr>
            </a:p>
          </p:txBody>
        </p:sp>
        <p:sp>
          <p:nvSpPr>
            <p:cNvPr id="30" name="Arc 29">
              <a:extLst>
                <a:ext uri="{FF2B5EF4-FFF2-40B4-BE49-F238E27FC236}">
                  <a16:creationId xmlns="" xmlns:a16="http://schemas.microsoft.com/office/drawing/2014/main" id="{DEBA61D5-F817-4AF4-872A-9EC509316323}"/>
                </a:ext>
              </a:extLst>
            </p:cNvPr>
            <p:cNvSpPr/>
            <p:nvPr/>
          </p:nvSpPr>
          <p:spPr>
            <a:xfrm>
              <a:off x="1464244" y="3674277"/>
              <a:ext cx="383372" cy="383373"/>
            </a:xfrm>
            <a:prstGeom prst="arc">
              <a:avLst>
                <a:gd name="adj1" fmla="val 16200000"/>
                <a:gd name="adj2" fmla="val 5435974"/>
              </a:avLst>
            </a:prstGeom>
            <a:ln w="31750" cap="rnd">
              <a:solidFill>
                <a:schemeClr val="accent1">
                  <a:alpha val="1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sz="1125">
                <a:latin typeface="+mj-ea"/>
                <a:ea typeface="+mj-ea"/>
              </a:endParaRPr>
            </a:p>
          </p:txBody>
        </p:sp>
      </p:grpSp>
      <p:sp>
        <p:nvSpPr>
          <p:cNvPr id="34" name="Rectangle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1584727" y="3392488"/>
            <a:ext cx="3174792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“This is a sample text. insert your desired text here. Again. this is a dummy text. enter your own text here. This is a sample text. insert your desired text here. Again. this is a dummy text. enter your own text here.”</a:t>
            </a:r>
          </a:p>
        </p:txBody>
      </p:sp>
      <p:sp>
        <p:nvSpPr>
          <p:cNvPr id="35" name="Shape 31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465809" y="1529054"/>
            <a:ext cx="3295650" cy="1233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lvl="0" algn="r">
              <a:lnSpc>
                <a:spcPct val="80000"/>
              </a:lnSpc>
              <a:defRPr sz="1800"/>
            </a:pPr>
            <a:r>
              <a:rPr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Open Sans Semibold"/>
                <a:cs typeface="Open Sans Semibold"/>
                <a:sym typeface="Open Sans Semibold"/>
              </a:rPr>
              <a:t>The Secrets</a:t>
            </a:r>
            <a:r>
              <a:rPr sz="32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/>
                <a:cs typeface="Open Sans Light"/>
                <a:sym typeface="Open Sans Light"/>
              </a:rPr>
              <a:t> of Our Success Story</a:t>
            </a:r>
          </a:p>
        </p:txBody>
      </p:sp>
      <p:sp>
        <p:nvSpPr>
          <p:cNvPr id="36" name="Shape 31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2811594" y="962331"/>
            <a:ext cx="1930080" cy="420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>
              <a:defRPr sz="4000" b="1">
                <a:solidFill>
                  <a:srgbClr val="232323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400" dirty="0">
                <a:gradFill>
                  <a:gsLst>
                    <a:gs pos="0">
                      <a:schemeClr val="accent5"/>
                    </a:gs>
                    <a:gs pos="100000">
                      <a:schemeClr val="accent2"/>
                    </a:gs>
                  </a:gsLst>
                  <a:lin ang="10800000" scaled="0"/>
                </a:gradFill>
                <a:latin typeface="+mn-lt"/>
              </a:rPr>
              <a:t>What We Do</a:t>
            </a:r>
          </a:p>
        </p:txBody>
      </p:sp>
      <p:sp>
        <p:nvSpPr>
          <p:cNvPr id="37" name="Rectangle: Rounded Corners 1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3127644" y="5407385"/>
            <a:ext cx="1335450" cy="351080"/>
          </a:xfrm>
          <a:prstGeom prst="roundRect">
            <a:avLst>
              <a:gd name="adj" fmla="val 50000"/>
            </a:avLst>
          </a:prstGeom>
          <a:solidFill>
            <a:srgbClr val="2842A2"/>
          </a:solidFill>
          <a:ln>
            <a:noFill/>
          </a:ln>
          <a:effectLst>
            <a:outerShdw blurRad="254000" dist="635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Learn More</a:t>
            </a:r>
            <a:endParaRPr lang="id-ID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69789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259943" y="1853340"/>
            <a:ext cx="12095613" cy="2239634"/>
          </a:xfrm>
          <a:custGeom>
            <a:avLst/>
            <a:gdLst>
              <a:gd name="connsiteX0" fmla="*/ 0 w 10896600"/>
              <a:gd name="connsiteY0" fmla="*/ 1031529 h 1788147"/>
              <a:gd name="connsiteX1" fmla="*/ 1885950 w 10896600"/>
              <a:gd name="connsiteY1" fmla="*/ 1774479 h 1788147"/>
              <a:gd name="connsiteX2" fmla="*/ 4438650 w 10896600"/>
              <a:gd name="connsiteY2" fmla="*/ 460029 h 1788147"/>
              <a:gd name="connsiteX3" fmla="*/ 6724650 w 10896600"/>
              <a:gd name="connsiteY3" fmla="*/ 1241079 h 1788147"/>
              <a:gd name="connsiteX4" fmla="*/ 8820150 w 10896600"/>
              <a:gd name="connsiteY4" fmla="*/ 21879 h 1788147"/>
              <a:gd name="connsiteX5" fmla="*/ 10896600 w 10896600"/>
              <a:gd name="connsiteY5" fmla="*/ 574329 h 1788147"/>
              <a:gd name="connsiteX0" fmla="*/ 0 w 10896600"/>
              <a:gd name="connsiteY0" fmla="*/ 995479 h 1752097"/>
              <a:gd name="connsiteX1" fmla="*/ 1885950 w 10896600"/>
              <a:gd name="connsiteY1" fmla="*/ 1738429 h 1752097"/>
              <a:gd name="connsiteX2" fmla="*/ 4438650 w 10896600"/>
              <a:gd name="connsiteY2" fmla="*/ 423979 h 1752097"/>
              <a:gd name="connsiteX3" fmla="*/ 6724650 w 10896600"/>
              <a:gd name="connsiteY3" fmla="*/ 1205029 h 1752097"/>
              <a:gd name="connsiteX4" fmla="*/ 8991600 w 10896600"/>
              <a:gd name="connsiteY4" fmla="*/ 23929 h 1752097"/>
              <a:gd name="connsiteX5" fmla="*/ 10896600 w 10896600"/>
              <a:gd name="connsiteY5" fmla="*/ 538279 h 1752097"/>
              <a:gd name="connsiteX0" fmla="*/ 0 w 12319673"/>
              <a:gd name="connsiteY0" fmla="*/ 980556 h 1737174"/>
              <a:gd name="connsiteX1" fmla="*/ 1885950 w 12319673"/>
              <a:gd name="connsiteY1" fmla="*/ 1723506 h 1737174"/>
              <a:gd name="connsiteX2" fmla="*/ 4438650 w 12319673"/>
              <a:gd name="connsiteY2" fmla="*/ 409056 h 1737174"/>
              <a:gd name="connsiteX3" fmla="*/ 6724650 w 12319673"/>
              <a:gd name="connsiteY3" fmla="*/ 1190106 h 1737174"/>
              <a:gd name="connsiteX4" fmla="*/ 8991600 w 12319673"/>
              <a:gd name="connsiteY4" fmla="*/ 9006 h 1737174"/>
              <a:gd name="connsiteX5" fmla="*/ 12319673 w 12319673"/>
              <a:gd name="connsiteY5" fmla="*/ 1177364 h 1737174"/>
              <a:gd name="connsiteX0" fmla="*/ 0 w 12319673"/>
              <a:gd name="connsiteY0" fmla="*/ 978938 h 1735556"/>
              <a:gd name="connsiteX1" fmla="*/ 1885950 w 12319673"/>
              <a:gd name="connsiteY1" fmla="*/ 1721888 h 1735556"/>
              <a:gd name="connsiteX2" fmla="*/ 4438650 w 12319673"/>
              <a:gd name="connsiteY2" fmla="*/ 407438 h 1735556"/>
              <a:gd name="connsiteX3" fmla="*/ 6724650 w 12319673"/>
              <a:gd name="connsiteY3" fmla="*/ 1188488 h 1735556"/>
              <a:gd name="connsiteX4" fmla="*/ 8991600 w 12319673"/>
              <a:gd name="connsiteY4" fmla="*/ 7388 h 1735556"/>
              <a:gd name="connsiteX5" fmla="*/ 12319673 w 12319673"/>
              <a:gd name="connsiteY5" fmla="*/ 1175746 h 1735556"/>
              <a:gd name="connsiteX0" fmla="*/ 0 w 12319673"/>
              <a:gd name="connsiteY0" fmla="*/ 1063248 h 1819866"/>
              <a:gd name="connsiteX1" fmla="*/ 1885950 w 12319673"/>
              <a:gd name="connsiteY1" fmla="*/ 1806198 h 1819866"/>
              <a:gd name="connsiteX2" fmla="*/ 4438650 w 12319673"/>
              <a:gd name="connsiteY2" fmla="*/ 491748 h 1819866"/>
              <a:gd name="connsiteX3" fmla="*/ 6724650 w 12319673"/>
              <a:gd name="connsiteY3" fmla="*/ 1272798 h 1819866"/>
              <a:gd name="connsiteX4" fmla="*/ 9597163 w 12319673"/>
              <a:gd name="connsiteY4" fmla="*/ 6919 h 1819866"/>
              <a:gd name="connsiteX5" fmla="*/ 12319673 w 12319673"/>
              <a:gd name="connsiteY5" fmla="*/ 1260056 h 1819866"/>
              <a:gd name="connsiteX0" fmla="*/ 0 w 12319673"/>
              <a:gd name="connsiteY0" fmla="*/ 1111452 h 1868070"/>
              <a:gd name="connsiteX1" fmla="*/ 1885950 w 12319673"/>
              <a:gd name="connsiteY1" fmla="*/ 1854402 h 1868070"/>
              <a:gd name="connsiteX2" fmla="*/ 4438650 w 12319673"/>
              <a:gd name="connsiteY2" fmla="*/ 539952 h 1868070"/>
              <a:gd name="connsiteX3" fmla="*/ 6724650 w 12319673"/>
              <a:gd name="connsiteY3" fmla="*/ 1321002 h 1868070"/>
              <a:gd name="connsiteX4" fmla="*/ 10081613 w 12319673"/>
              <a:gd name="connsiteY4" fmla="*/ 6678 h 1868070"/>
              <a:gd name="connsiteX5" fmla="*/ 12319673 w 12319673"/>
              <a:gd name="connsiteY5" fmla="*/ 1308260 h 1868070"/>
              <a:gd name="connsiteX0" fmla="*/ 0 w 12319673"/>
              <a:gd name="connsiteY0" fmla="*/ 1057225 h 1813843"/>
              <a:gd name="connsiteX1" fmla="*/ 1885950 w 12319673"/>
              <a:gd name="connsiteY1" fmla="*/ 1800175 h 1813843"/>
              <a:gd name="connsiteX2" fmla="*/ 4438650 w 12319673"/>
              <a:gd name="connsiteY2" fmla="*/ 485725 h 1813843"/>
              <a:gd name="connsiteX3" fmla="*/ 6724650 w 12319673"/>
              <a:gd name="connsiteY3" fmla="*/ 1266775 h 1813843"/>
              <a:gd name="connsiteX4" fmla="*/ 10105836 w 12319673"/>
              <a:gd name="connsiteY4" fmla="*/ 6952 h 1813843"/>
              <a:gd name="connsiteX5" fmla="*/ 12319673 w 12319673"/>
              <a:gd name="connsiteY5" fmla="*/ 1254033 h 1813843"/>
              <a:gd name="connsiteX0" fmla="*/ 0 w 12398396"/>
              <a:gd name="connsiteY0" fmla="*/ 1076659 h 1833277"/>
              <a:gd name="connsiteX1" fmla="*/ 1885950 w 12398396"/>
              <a:gd name="connsiteY1" fmla="*/ 1819609 h 1833277"/>
              <a:gd name="connsiteX2" fmla="*/ 4438650 w 12398396"/>
              <a:gd name="connsiteY2" fmla="*/ 505159 h 1833277"/>
              <a:gd name="connsiteX3" fmla="*/ 6724650 w 12398396"/>
              <a:gd name="connsiteY3" fmla="*/ 1286209 h 1833277"/>
              <a:gd name="connsiteX4" fmla="*/ 10105836 w 12398396"/>
              <a:gd name="connsiteY4" fmla="*/ 26386 h 1833277"/>
              <a:gd name="connsiteX5" fmla="*/ 12398396 w 12398396"/>
              <a:gd name="connsiteY5" fmla="*/ 286400 h 1833277"/>
              <a:gd name="connsiteX0" fmla="*/ 0 w 12107725"/>
              <a:gd name="connsiteY0" fmla="*/ 1246216 h 1849144"/>
              <a:gd name="connsiteX1" fmla="*/ 1595279 w 12107725"/>
              <a:gd name="connsiteY1" fmla="*/ 1819609 h 1849144"/>
              <a:gd name="connsiteX2" fmla="*/ 4147979 w 12107725"/>
              <a:gd name="connsiteY2" fmla="*/ 505159 h 1849144"/>
              <a:gd name="connsiteX3" fmla="*/ 6433979 w 12107725"/>
              <a:gd name="connsiteY3" fmla="*/ 1286209 h 1849144"/>
              <a:gd name="connsiteX4" fmla="*/ 9815165 w 12107725"/>
              <a:gd name="connsiteY4" fmla="*/ 26386 h 1849144"/>
              <a:gd name="connsiteX5" fmla="*/ 12107725 w 12107725"/>
              <a:gd name="connsiteY5" fmla="*/ 286400 h 1849144"/>
              <a:gd name="connsiteX0" fmla="*/ 0 w 12107725"/>
              <a:gd name="connsiteY0" fmla="*/ 1246216 h 1668186"/>
              <a:gd name="connsiteX1" fmla="*/ 2007062 w 12107725"/>
              <a:gd name="connsiteY1" fmla="*/ 1613718 h 1668186"/>
              <a:gd name="connsiteX2" fmla="*/ 4147979 w 12107725"/>
              <a:gd name="connsiteY2" fmla="*/ 505159 h 1668186"/>
              <a:gd name="connsiteX3" fmla="*/ 6433979 w 12107725"/>
              <a:gd name="connsiteY3" fmla="*/ 1286209 h 1668186"/>
              <a:gd name="connsiteX4" fmla="*/ 9815165 w 12107725"/>
              <a:gd name="connsiteY4" fmla="*/ 26386 h 1668186"/>
              <a:gd name="connsiteX5" fmla="*/ 12107725 w 12107725"/>
              <a:gd name="connsiteY5" fmla="*/ 286400 h 1668186"/>
              <a:gd name="connsiteX0" fmla="*/ 0 w 12107725"/>
              <a:gd name="connsiteY0" fmla="*/ 1246216 h 1651052"/>
              <a:gd name="connsiteX1" fmla="*/ 2007062 w 12107725"/>
              <a:gd name="connsiteY1" fmla="*/ 1613718 h 1651052"/>
              <a:gd name="connsiteX2" fmla="*/ 4166146 w 12107725"/>
              <a:gd name="connsiteY2" fmla="*/ 741329 h 1651052"/>
              <a:gd name="connsiteX3" fmla="*/ 6433979 w 12107725"/>
              <a:gd name="connsiteY3" fmla="*/ 1286209 h 1651052"/>
              <a:gd name="connsiteX4" fmla="*/ 9815165 w 12107725"/>
              <a:gd name="connsiteY4" fmla="*/ 26386 h 1651052"/>
              <a:gd name="connsiteX5" fmla="*/ 12107725 w 12107725"/>
              <a:gd name="connsiteY5" fmla="*/ 286400 h 1651052"/>
              <a:gd name="connsiteX0" fmla="*/ 0 w 12107725"/>
              <a:gd name="connsiteY0" fmla="*/ 1246216 h 1650178"/>
              <a:gd name="connsiteX1" fmla="*/ 2007062 w 12107725"/>
              <a:gd name="connsiteY1" fmla="*/ 1613718 h 1650178"/>
              <a:gd name="connsiteX2" fmla="*/ 3984477 w 12107725"/>
              <a:gd name="connsiteY2" fmla="*/ 753440 h 1650178"/>
              <a:gd name="connsiteX3" fmla="*/ 6433979 w 12107725"/>
              <a:gd name="connsiteY3" fmla="*/ 1286209 h 1650178"/>
              <a:gd name="connsiteX4" fmla="*/ 9815165 w 12107725"/>
              <a:gd name="connsiteY4" fmla="*/ 26386 h 1650178"/>
              <a:gd name="connsiteX5" fmla="*/ 12107725 w 12107725"/>
              <a:gd name="connsiteY5" fmla="*/ 286400 h 1650178"/>
              <a:gd name="connsiteX0" fmla="*/ 0 w 12107725"/>
              <a:gd name="connsiteY0" fmla="*/ 1246216 h 1635857"/>
              <a:gd name="connsiteX1" fmla="*/ 2007062 w 12107725"/>
              <a:gd name="connsiteY1" fmla="*/ 1613718 h 1635857"/>
              <a:gd name="connsiteX2" fmla="*/ 3990532 w 12107725"/>
              <a:gd name="connsiteY2" fmla="*/ 953275 h 1635857"/>
              <a:gd name="connsiteX3" fmla="*/ 6433979 w 12107725"/>
              <a:gd name="connsiteY3" fmla="*/ 1286209 h 1635857"/>
              <a:gd name="connsiteX4" fmla="*/ 9815165 w 12107725"/>
              <a:gd name="connsiteY4" fmla="*/ 26386 h 1635857"/>
              <a:gd name="connsiteX5" fmla="*/ 12107725 w 12107725"/>
              <a:gd name="connsiteY5" fmla="*/ 286400 h 1635857"/>
              <a:gd name="connsiteX0" fmla="*/ 0 w 12107725"/>
              <a:gd name="connsiteY0" fmla="*/ 1246216 h 1635857"/>
              <a:gd name="connsiteX1" fmla="*/ 1752726 w 12107725"/>
              <a:gd name="connsiteY1" fmla="*/ 1613718 h 1635857"/>
              <a:gd name="connsiteX2" fmla="*/ 3990532 w 12107725"/>
              <a:gd name="connsiteY2" fmla="*/ 953275 h 1635857"/>
              <a:gd name="connsiteX3" fmla="*/ 6433979 w 12107725"/>
              <a:gd name="connsiteY3" fmla="*/ 1286209 h 1635857"/>
              <a:gd name="connsiteX4" fmla="*/ 9815165 w 12107725"/>
              <a:gd name="connsiteY4" fmla="*/ 26386 h 1635857"/>
              <a:gd name="connsiteX5" fmla="*/ 12107725 w 12107725"/>
              <a:gd name="connsiteY5" fmla="*/ 286400 h 1635857"/>
              <a:gd name="connsiteX0" fmla="*/ 0 w 12107725"/>
              <a:gd name="connsiteY0" fmla="*/ 1246216 h 1635857"/>
              <a:gd name="connsiteX1" fmla="*/ 1752726 w 12107725"/>
              <a:gd name="connsiteY1" fmla="*/ 1613718 h 1635857"/>
              <a:gd name="connsiteX2" fmla="*/ 3990532 w 12107725"/>
              <a:gd name="connsiteY2" fmla="*/ 953275 h 1635857"/>
              <a:gd name="connsiteX3" fmla="*/ 6960819 w 12107725"/>
              <a:gd name="connsiteY3" fmla="*/ 1146929 h 1635857"/>
              <a:gd name="connsiteX4" fmla="*/ 9815165 w 12107725"/>
              <a:gd name="connsiteY4" fmla="*/ 26386 h 1635857"/>
              <a:gd name="connsiteX5" fmla="*/ 12107725 w 12107725"/>
              <a:gd name="connsiteY5" fmla="*/ 286400 h 1635857"/>
              <a:gd name="connsiteX0" fmla="*/ 0 w 11889722"/>
              <a:gd name="connsiteY0" fmla="*/ 1736535 h 2126176"/>
              <a:gd name="connsiteX1" fmla="*/ 1752726 w 11889722"/>
              <a:gd name="connsiteY1" fmla="*/ 2104037 h 2126176"/>
              <a:gd name="connsiteX2" fmla="*/ 3990532 w 11889722"/>
              <a:gd name="connsiteY2" fmla="*/ 1443594 h 2126176"/>
              <a:gd name="connsiteX3" fmla="*/ 6960819 w 11889722"/>
              <a:gd name="connsiteY3" fmla="*/ 1637248 h 2126176"/>
              <a:gd name="connsiteX4" fmla="*/ 9815165 w 11889722"/>
              <a:gd name="connsiteY4" fmla="*/ 516705 h 2126176"/>
              <a:gd name="connsiteX5" fmla="*/ 11889722 w 11889722"/>
              <a:gd name="connsiteY5" fmla="*/ 13710 h 2126176"/>
              <a:gd name="connsiteX0" fmla="*/ 0 w 11889722"/>
              <a:gd name="connsiteY0" fmla="*/ 1722825 h 2112466"/>
              <a:gd name="connsiteX1" fmla="*/ 1752726 w 11889722"/>
              <a:gd name="connsiteY1" fmla="*/ 2090327 h 2112466"/>
              <a:gd name="connsiteX2" fmla="*/ 3990532 w 11889722"/>
              <a:gd name="connsiteY2" fmla="*/ 1429884 h 2112466"/>
              <a:gd name="connsiteX3" fmla="*/ 6960819 w 11889722"/>
              <a:gd name="connsiteY3" fmla="*/ 1623538 h 2112466"/>
              <a:gd name="connsiteX4" fmla="*/ 9815165 w 11889722"/>
              <a:gd name="connsiteY4" fmla="*/ 502995 h 2112466"/>
              <a:gd name="connsiteX5" fmla="*/ 11889722 w 11889722"/>
              <a:gd name="connsiteY5" fmla="*/ 0 h 2112466"/>
              <a:gd name="connsiteX0" fmla="*/ 0 w 11889722"/>
              <a:gd name="connsiteY0" fmla="*/ 1722825 h 2112466"/>
              <a:gd name="connsiteX1" fmla="*/ 1752726 w 11889722"/>
              <a:gd name="connsiteY1" fmla="*/ 2090327 h 2112466"/>
              <a:gd name="connsiteX2" fmla="*/ 3990532 w 11889722"/>
              <a:gd name="connsiteY2" fmla="*/ 1429884 h 2112466"/>
              <a:gd name="connsiteX3" fmla="*/ 6960819 w 11889722"/>
              <a:gd name="connsiteY3" fmla="*/ 1623538 h 2112466"/>
              <a:gd name="connsiteX4" fmla="*/ 9815165 w 11889722"/>
              <a:gd name="connsiteY4" fmla="*/ 502995 h 2112466"/>
              <a:gd name="connsiteX5" fmla="*/ 11889722 w 11889722"/>
              <a:gd name="connsiteY5" fmla="*/ 0 h 2112466"/>
              <a:gd name="connsiteX0" fmla="*/ 0 w 11889722"/>
              <a:gd name="connsiteY0" fmla="*/ 1722825 h 2112466"/>
              <a:gd name="connsiteX1" fmla="*/ 1752726 w 11889722"/>
              <a:gd name="connsiteY1" fmla="*/ 2090327 h 2112466"/>
              <a:gd name="connsiteX2" fmla="*/ 3990532 w 11889722"/>
              <a:gd name="connsiteY2" fmla="*/ 1429884 h 2112466"/>
              <a:gd name="connsiteX3" fmla="*/ 6960819 w 11889722"/>
              <a:gd name="connsiteY3" fmla="*/ 1623538 h 2112466"/>
              <a:gd name="connsiteX4" fmla="*/ 9803053 w 11889722"/>
              <a:gd name="connsiteY4" fmla="*/ 448495 h 2112466"/>
              <a:gd name="connsiteX5" fmla="*/ 11889722 w 11889722"/>
              <a:gd name="connsiteY5" fmla="*/ 0 h 2112466"/>
              <a:gd name="connsiteX0" fmla="*/ 0 w 11889722"/>
              <a:gd name="connsiteY0" fmla="*/ 1722825 h 2112466"/>
              <a:gd name="connsiteX1" fmla="*/ 1752726 w 11889722"/>
              <a:gd name="connsiteY1" fmla="*/ 2090327 h 2112466"/>
              <a:gd name="connsiteX2" fmla="*/ 3990532 w 11889722"/>
              <a:gd name="connsiteY2" fmla="*/ 1429884 h 2112466"/>
              <a:gd name="connsiteX3" fmla="*/ 6960819 w 11889722"/>
              <a:gd name="connsiteY3" fmla="*/ 1623538 h 2112466"/>
              <a:gd name="connsiteX4" fmla="*/ 9803053 w 11889722"/>
              <a:gd name="connsiteY4" fmla="*/ 448495 h 2112466"/>
              <a:gd name="connsiteX5" fmla="*/ 11889722 w 11889722"/>
              <a:gd name="connsiteY5" fmla="*/ 0 h 2112466"/>
              <a:gd name="connsiteX0" fmla="*/ 0 w 11889722"/>
              <a:gd name="connsiteY0" fmla="*/ 1722825 h 2112466"/>
              <a:gd name="connsiteX1" fmla="*/ 1752726 w 11889722"/>
              <a:gd name="connsiteY1" fmla="*/ 2090327 h 2112466"/>
              <a:gd name="connsiteX2" fmla="*/ 3990532 w 11889722"/>
              <a:gd name="connsiteY2" fmla="*/ 1429884 h 2112466"/>
              <a:gd name="connsiteX3" fmla="*/ 6960819 w 11889722"/>
              <a:gd name="connsiteY3" fmla="*/ 1623538 h 2112466"/>
              <a:gd name="connsiteX4" fmla="*/ 9803053 w 11889722"/>
              <a:gd name="connsiteY4" fmla="*/ 448495 h 2112466"/>
              <a:gd name="connsiteX5" fmla="*/ 11889722 w 11889722"/>
              <a:gd name="connsiteY5" fmla="*/ 0 h 2112466"/>
              <a:gd name="connsiteX0" fmla="*/ 0 w 11889722"/>
              <a:gd name="connsiteY0" fmla="*/ 1722825 h 2112466"/>
              <a:gd name="connsiteX1" fmla="*/ 1752726 w 11889722"/>
              <a:gd name="connsiteY1" fmla="*/ 2090327 h 2112466"/>
              <a:gd name="connsiteX2" fmla="*/ 3990532 w 11889722"/>
              <a:gd name="connsiteY2" fmla="*/ 1429884 h 2112466"/>
              <a:gd name="connsiteX3" fmla="*/ 6960819 w 11889722"/>
              <a:gd name="connsiteY3" fmla="*/ 1623538 h 2112466"/>
              <a:gd name="connsiteX4" fmla="*/ 9803053 w 11889722"/>
              <a:gd name="connsiteY4" fmla="*/ 448495 h 2112466"/>
              <a:gd name="connsiteX5" fmla="*/ 11889722 w 11889722"/>
              <a:gd name="connsiteY5" fmla="*/ 0 h 2112466"/>
              <a:gd name="connsiteX0" fmla="*/ 0 w 11889722"/>
              <a:gd name="connsiteY0" fmla="*/ 1722825 h 2112466"/>
              <a:gd name="connsiteX1" fmla="*/ 1752726 w 11889722"/>
              <a:gd name="connsiteY1" fmla="*/ 2090327 h 2112466"/>
              <a:gd name="connsiteX2" fmla="*/ 3990532 w 11889722"/>
              <a:gd name="connsiteY2" fmla="*/ 1429884 h 2112466"/>
              <a:gd name="connsiteX3" fmla="*/ 6960819 w 11889722"/>
              <a:gd name="connsiteY3" fmla="*/ 1623538 h 2112466"/>
              <a:gd name="connsiteX4" fmla="*/ 9803053 w 11889722"/>
              <a:gd name="connsiteY4" fmla="*/ 448495 h 2112466"/>
              <a:gd name="connsiteX5" fmla="*/ 11889722 w 11889722"/>
              <a:gd name="connsiteY5" fmla="*/ 0 h 2112466"/>
              <a:gd name="connsiteX0" fmla="*/ 0 w 12109638"/>
              <a:gd name="connsiteY0" fmla="*/ 1722825 h 2112466"/>
              <a:gd name="connsiteX1" fmla="*/ 1752726 w 12109638"/>
              <a:gd name="connsiteY1" fmla="*/ 2090327 h 2112466"/>
              <a:gd name="connsiteX2" fmla="*/ 3990532 w 12109638"/>
              <a:gd name="connsiteY2" fmla="*/ 1429884 h 2112466"/>
              <a:gd name="connsiteX3" fmla="*/ 6960819 w 12109638"/>
              <a:gd name="connsiteY3" fmla="*/ 1623538 h 2112466"/>
              <a:gd name="connsiteX4" fmla="*/ 9803053 w 12109638"/>
              <a:gd name="connsiteY4" fmla="*/ 448495 h 2112466"/>
              <a:gd name="connsiteX5" fmla="*/ 11889722 w 12109638"/>
              <a:gd name="connsiteY5" fmla="*/ 0 h 2112466"/>
              <a:gd name="connsiteX0" fmla="*/ 0 w 11889722"/>
              <a:gd name="connsiteY0" fmla="*/ 1722825 h 2112466"/>
              <a:gd name="connsiteX1" fmla="*/ 1752726 w 11889722"/>
              <a:gd name="connsiteY1" fmla="*/ 2090327 h 2112466"/>
              <a:gd name="connsiteX2" fmla="*/ 3990532 w 11889722"/>
              <a:gd name="connsiteY2" fmla="*/ 1429884 h 2112466"/>
              <a:gd name="connsiteX3" fmla="*/ 6960819 w 11889722"/>
              <a:gd name="connsiteY3" fmla="*/ 1623538 h 2112466"/>
              <a:gd name="connsiteX4" fmla="*/ 9803053 w 11889722"/>
              <a:gd name="connsiteY4" fmla="*/ 448495 h 2112466"/>
              <a:gd name="connsiteX5" fmla="*/ 11889722 w 11889722"/>
              <a:gd name="connsiteY5" fmla="*/ 0 h 2112466"/>
              <a:gd name="connsiteX0" fmla="*/ 0 w 12095613"/>
              <a:gd name="connsiteY0" fmla="*/ 1849993 h 2239634"/>
              <a:gd name="connsiteX1" fmla="*/ 1752726 w 12095613"/>
              <a:gd name="connsiteY1" fmla="*/ 2217495 h 2239634"/>
              <a:gd name="connsiteX2" fmla="*/ 3990532 w 12095613"/>
              <a:gd name="connsiteY2" fmla="*/ 1557052 h 2239634"/>
              <a:gd name="connsiteX3" fmla="*/ 6960819 w 12095613"/>
              <a:gd name="connsiteY3" fmla="*/ 1750706 h 2239634"/>
              <a:gd name="connsiteX4" fmla="*/ 9803053 w 12095613"/>
              <a:gd name="connsiteY4" fmla="*/ 575663 h 2239634"/>
              <a:gd name="connsiteX5" fmla="*/ 12095613 w 12095613"/>
              <a:gd name="connsiteY5" fmla="*/ 0 h 2239634"/>
              <a:gd name="connsiteX0" fmla="*/ 0 w 12095613"/>
              <a:gd name="connsiteY0" fmla="*/ 1849993 h 2239634"/>
              <a:gd name="connsiteX1" fmla="*/ 1752726 w 12095613"/>
              <a:gd name="connsiteY1" fmla="*/ 2217495 h 2239634"/>
              <a:gd name="connsiteX2" fmla="*/ 3990532 w 12095613"/>
              <a:gd name="connsiteY2" fmla="*/ 1557052 h 2239634"/>
              <a:gd name="connsiteX3" fmla="*/ 6960819 w 12095613"/>
              <a:gd name="connsiteY3" fmla="*/ 1750706 h 2239634"/>
              <a:gd name="connsiteX4" fmla="*/ 9803053 w 12095613"/>
              <a:gd name="connsiteY4" fmla="*/ 575663 h 2239634"/>
              <a:gd name="connsiteX5" fmla="*/ 12095613 w 12095613"/>
              <a:gd name="connsiteY5" fmla="*/ 0 h 2239634"/>
              <a:gd name="connsiteX0" fmla="*/ 0 w 12095613"/>
              <a:gd name="connsiteY0" fmla="*/ 1849993 h 2239634"/>
              <a:gd name="connsiteX1" fmla="*/ 1752726 w 12095613"/>
              <a:gd name="connsiteY1" fmla="*/ 2217495 h 2239634"/>
              <a:gd name="connsiteX2" fmla="*/ 3990532 w 12095613"/>
              <a:gd name="connsiteY2" fmla="*/ 1557052 h 2239634"/>
              <a:gd name="connsiteX3" fmla="*/ 6960819 w 12095613"/>
              <a:gd name="connsiteY3" fmla="*/ 1750706 h 2239634"/>
              <a:gd name="connsiteX4" fmla="*/ 9803053 w 12095613"/>
              <a:gd name="connsiteY4" fmla="*/ 575663 h 2239634"/>
              <a:gd name="connsiteX5" fmla="*/ 12095613 w 12095613"/>
              <a:gd name="connsiteY5" fmla="*/ 0 h 223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95613" h="2239634">
                <a:moveTo>
                  <a:pt x="0" y="1849993"/>
                </a:moveTo>
                <a:cubicBezTo>
                  <a:pt x="573087" y="2269093"/>
                  <a:pt x="1087637" y="2266318"/>
                  <a:pt x="1752726" y="2217495"/>
                </a:cubicBezTo>
                <a:cubicBezTo>
                  <a:pt x="2417815" y="2168672"/>
                  <a:pt x="3122516" y="1634850"/>
                  <a:pt x="3990532" y="1557052"/>
                </a:cubicBezTo>
                <a:cubicBezTo>
                  <a:pt x="4858548" y="1479254"/>
                  <a:pt x="5992066" y="1914271"/>
                  <a:pt x="6960819" y="1750706"/>
                </a:cubicBezTo>
                <a:cubicBezTo>
                  <a:pt x="7929572" y="1587141"/>
                  <a:pt x="8947254" y="867447"/>
                  <a:pt x="9803053" y="575663"/>
                </a:cubicBezTo>
                <a:cubicBezTo>
                  <a:pt x="10658852" y="283879"/>
                  <a:pt x="11241547" y="1212396"/>
                  <a:pt x="12095613" y="0"/>
                </a:cubicBezTo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: Shape 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-21205" y="2328503"/>
            <a:ext cx="11948135" cy="1910121"/>
          </a:xfrm>
          <a:custGeom>
            <a:avLst/>
            <a:gdLst>
              <a:gd name="connsiteX0" fmla="*/ 0 w 11391900"/>
              <a:gd name="connsiteY0" fmla="*/ 1828800 h 1828800"/>
              <a:gd name="connsiteX1" fmla="*/ 2209800 w 11391900"/>
              <a:gd name="connsiteY1" fmla="*/ 1333500 h 1828800"/>
              <a:gd name="connsiteX2" fmla="*/ 4819650 w 11391900"/>
              <a:gd name="connsiteY2" fmla="*/ 1752600 h 1828800"/>
              <a:gd name="connsiteX3" fmla="*/ 7600950 w 11391900"/>
              <a:gd name="connsiteY3" fmla="*/ 95250 h 1828800"/>
              <a:gd name="connsiteX4" fmla="*/ 9620250 w 11391900"/>
              <a:gd name="connsiteY4" fmla="*/ 742950 h 1828800"/>
              <a:gd name="connsiteX5" fmla="*/ 11391900 w 11391900"/>
              <a:gd name="connsiteY5" fmla="*/ 0 h 1828800"/>
              <a:gd name="connsiteX0" fmla="*/ 0 w 10896600"/>
              <a:gd name="connsiteY0" fmla="*/ 1757269 h 1757269"/>
              <a:gd name="connsiteX1" fmla="*/ 2209800 w 10896600"/>
              <a:gd name="connsiteY1" fmla="*/ 1261969 h 1757269"/>
              <a:gd name="connsiteX2" fmla="*/ 4819650 w 10896600"/>
              <a:gd name="connsiteY2" fmla="*/ 1681069 h 1757269"/>
              <a:gd name="connsiteX3" fmla="*/ 7600950 w 10896600"/>
              <a:gd name="connsiteY3" fmla="*/ 23719 h 1757269"/>
              <a:gd name="connsiteX4" fmla="*/ 9620250 w 10896600"/>
              <a:gd name="connsiteY4" fmla="*/ 671419 h 1757269"/>
              <a:gd name="connsiteX5" fmla="*/ 10896600 w 10896600"/>
              <a:gd name="connsiteY5" fmla="*/ 233269 h 1757269"/>
              <a:gd name="connsiteX0" fmla="*/ 0 w 10896600"/>
              <a:gd name="connsiteY0" fmla="*/ 1757269 h 1757269"/>
              <a:gd name="connsiteX1" fmla="*/ 2209800 w 10896600"/>
              <a:gd name="connsiteY1" fmla="*/ 1261969 h 1757269"/>
              <a:gd name="connsiteX2" fmla="*/ 4819650 w 10896600"/>
              <a:gd name="connsiteY2" fmla="*/ 1681069 h 1757269"/>
              <a:gd name="connsiteX3" fmla="*/ 7600950 w 10896600"/>
              <a:gd name="connsiteY3" fmla="*/ 23719 h 1757269"/>
              <a:gd name="connsiteX4" fmla="*/ 9620250 w 10896600"/>
              <a:gd name="connsiteY4" fmla="*/ 671419 h 1757269"/>
              <a:gd name="connsiteX5" fmla="*/ 10896600 w 10896600"/>
              <a:gd name="connsiteY5" fmla="*/ 233269 h 1757269"/>
              <a:gd name="connsiteX0" fmla="*/ 0 w 11372850"/>
              <a:gd name="connsiteY0" fmla="*/ 1924050 h 1924050"/>
              <a:gd name="connsiteX1" fmla="*/ 2209800 w 11372850"/>
              <a:gd name="connsiteY1" fmla="*/ 1428750 h 1924050"/>
              <a:gd name="connsiteX2" fmla="*/ 4819650 w 11372850"/>
              <a:gd name="connsiteY2" fmla="*/ 1847850 h 1924050"/>
              <a:gd name="connsiteX3" fmla="*/ 7600950 w 11372850"/>
              <a:gd name="connsiteY3" fmla="*/ 190500 h 1924050"/>
              <a:gd name="connsiteX4" fmla="*/ 9620250 w 11372850"/>
              <a:gd name="connsiteY4" fmla="*/ 838200 h 1924050"/>
              <a:gd name="connsiteX5" fmla="*/ 11372850 w 11372850"/>
              <a:gd name="connsiteY5" fmla="*/ 0 h 1924050"/>
              <a:gd name="connsiteX0" fmla="*/ 0 w 11372850"/>
              <a:gd name="connsiteY0" fmla="*/ 1925202 h 1925202"/>
              <a:gd name="connsiteX1" fmla="*/ 2209800 w 11372850"/>
              <a:gd name="connsiteY1" fmla="*/ 1429902 h 1925202"/>
              <a:gd name="connsiteX2" fmla="*/ 4819650 w 11372850"/>
              <a:gd name="connsiteY2" fmla="*/ 1849002 h 1925202"/>
              <a:gd name="connsiteX3" fmla="*/ 7600950 w 11372850"/>
              <a:gd name="connsiteY3" fmla="*/ 191652 h 1925202"/>
              <a:gd name="connsiteX4" fmla="*/ 9620250 w 11372850"/>
              <a:gd name="connsiteY4" fmla="*/ 839352 h 1925202"/>
              <a:gd name="connsiteX5" fmla="*/ 11372850 w 11372850"/>
              <a:gd name="connsiteY5" fmla="*/ 1152 h 1925202"/>
              <a:gd name="connsiteX0" fmla="*/ 0 w 12323584"/>
              <a:gd name="connsiteY0" fmla="*/ 1876826 h 1876826"/>
              <a:gd name="connsiteX1" fmla="*/ 2209800 w 12323584"/>
              <a:gd name="connsiteY1" fmla="*/ 1381526 h 1876826"/>
              <a:gd name="connsiteX2" fmla="*/ 4819650 w 12323584"/>
              <a:gd name="connsiteY2" fmla="*/ 1800626 h 1876826"/>
              <a:gd name="connsiteX3" fmla="*/ 7600950 w 12323584"/>
              <a:gd name="connsiteY3" fmla="*/ 143276 h 1876826"/>
              <a:gd name="connsiteX4" fmla="*/ 9620250 w 12323584"/>
              <a:gd name="connsiteY4" fmla="*/ 790976 h 1876826"/>
              <a:gd name="connsiteX5" fmla="*/ 12323584 w 12323584"/>
              <a:gd name="connsiteY5" fmla="*/ 1221 h 1876826"/>
              <a:gd name="connsiteX0" fmla="*/ 0 w 12323584"/>
              <a:gd name="connsiteY0" fmla="*/ 1876826 h 1876826"/>
              <a:gd name="connsiteX1" fmla="*/ 2209800 w 12323584"/>
              <a:gd name="connsiteY1" fmla="*/ 1381526 h 1876826"/>
              <a:gd name="connsiteX2" fmla="*/ 4819650 w 12323584"/>
              <a:gd name="connsiteY2" fmla="*/ 1800626 h 1876826"/>
              <a:gd name="connsiteX3" fmla="*/ 7358725 w 12323584"/>
              <a:gd name="connsiteY3" fmla="*/ 343112 h 1876826"/>
              <a:gd name="connsiteX4" fmla="*/ 9620250 w 12323584"/>
              <a:gd name="connsiteY4" fmla="*/ 790976 h 1876826"/>
              <a:gd name="connsiteX5" fmla="*/ 12323584 w 12323584"/>
              <a:gd name="connsiteY5" fmla="*/ 1221 h 1876826"/>
              <a:gd name="connsiteX0" fmla="*/ 0 w 12323584"/>
              <a:gd name="connsiteY0" fmla="*/ 1876834 h 1876834"/>
              <a:gd name="connsiteX1" fmla="*/ 2209800 w 12323584"/>
              <a:gd name="connsiteY1" fmla="*/ 1381534 h 1876834"/>
              <a:gd name="connsiteX2" fmla="*/ 4819650 w 12323584"/>
              <a:gd name="connsiteY2" fmla="*/ 1800634 h 1876834"/>
              <a:gd name="connsiteX3" fmla="*/ 7358725 w 12323584"/>
              <a:gd name="connsiteY3" fmla="*/ 343120 h 1876834"/>
              <a:gd name="connsiteX4" fmla="*/ 10219757 w 12323584"/>
              <a:gd name="connsiteY4" fmla="*/ 784928 h 1876834"/>
              <a:gd name="connsiteX5" fmla="*/ 12323584 w 12323584"/>
              <a:gd name="connsiteY5" fmla="*/ 1229 h 1876834"/>
              <a:gd name="connsiteX0" fmla="*/ 0 w 11936024"/>
              <a:gd name="connsiteY0" fmla="*/ 1931258 h 1931258"/>
              <a:gd name="connsiteX1" fmla="*/ 2209800 w 11936024"/>
              <a:gd name="connsiteY1" fmla="*/ 1435958 h 1931258"/>
              <a:gd name="connsiteX2" fmla="*/ 4819650 w 11936024"/>
              <a:gd name="connsiteY2" fmla="*/ 1855058 h 1931258"/>
              <a:gd name="connsiteX3" fmla="*/ 7358725 w 11936024"/>
              <a:gd name="connsiteY3" fmla="*/ 397544 h 1931258"/>
              <a:gd name="connsiteX4" fmla="*/ 10219757 w 11936024"/>
              <a:gd name="connsiteY4" fmla="*/ 839352 h 1931258"/>
              <a:gd name="connsiteX5" fmla="*/ 11936024 w 11936024"/>
              <a:gd name="connsiteY5" fmla="*/ 1152 h 1931258"/>
              <a:gd name="connsiteX0" fmla="*/ 0 w 11936024"/>
              <a:gd name="connsiteY0" fmla="*/ 1931354 h 1931354"/>
              <a:gd name="connsiteX1" fmla="*/ 2209800 w 11936024"/>
              <a:gd name="connsiteY1" fmla="*/ 1436054 h 1931354"/>
              <a:gd name="connsiteX2" fmla="*/ 4819650 w 11936024"/>
              <a:gd name="connsiteY2" fmla="*/ 1855154 h 1931354"/>
              <a:gd name="connsiteX3" fmla="*/ 7358725 w 11936024"/>
              <a:gd name="connsiteY3" fmla="*/ 397640 h 1931354"/>
              <a:gd name="connsiteX4" fmla="*/ 9820086 w 11936024"/>
              <a:gd name="connsiteY4" fmla="*/ 772836 h 1931354"/>
              <a:gd name="connsiteX5" fmla="*/ 11936024 w 11936024"/>
              <a:gd name="connsiteY5" fmla="*/ 1248 h 1931354"/>
              <a:gd name="connsiteX0" fmla="*/ 0 w 11936024"/>
              <a:gd name="connsiteY0" fmla="*/ 1931354 h 1931354"/>
              <a:gd name="connsiteX1" fmla="*/ 1894908 w 11936024"/>
              <a:gd name="connsiteY1" fmla="*/ 1345219 h 1931354"/>
              <a:gd name="connsiteX2" fmla="*/ 4819650 w 11936024"/>
              <a:gd name="connsiteY2" fmla="*/ 1855154 h 1931354"/>
              <a:gd name="connsiteX3" fmla="*/ 7358725 w 11936024"/>
              <a:gd name="connsiteY3" fmla="*/ 397640 h 1931354"/>
              <a:gd name="connsiteX4" fmla="*/ 9820086 w 11936024"/>
              <a:gd name="connsiteY4" fmla="*/ 772836 h 1931354"/>
              <a:gd name="connsiteX5" fmla="*/ 11936024 w 11936024"/>
              <a:gd name="connsiteY5" fmla="*/ 1248 h 1931354"/>
              <a:gd name="connsiteX0" fmla="*/ 0 w 11923913"/>
              <a:gd name="connsiteY0" fmla="*/ 2009965 h 2009965"/>
              <a:gd name="connsiteX1" fmla="*/ 1894908 w 11923913"/>
              <a:gd name="connsiteY1" fmla="*/ 1423830 h 2009965"/>
              <a:gd name="connsiteX2" fmla="*/ 4819650 w 11923913"/>
              <a:gd name="connsiteY2" fmla="*/ 1933765 h 2009965"/>
              <a:gd name="connsiteX3" fmla="*/ 7358725 w 11923913"/>
              <a:gd name="connsiteY3" fmla="*/ 476251 h 2009965"/>
              <a:gd name="connsiteX4" fmla="*/ 9820086 w 11923913"/>
              <a:gd name="connsiteY4" fmla="*/ 851447 h 2009965"/>
              <a:gd name="connsiteX5" fmla="*/ 11923913 w 11923913"/>
              <a:gd name="connsiteY5" fmla="*/ 1136 h 2009965"/>
              <a:gd name="connsiteX0" fmla="*/ 0 w 11923913"/>
              <a:gd name="connsiteY0" fmla="*/ 2044799 h 2044799"/>
              <a:gd name="connsiteX1" fmla="*/ 1894908 w 11923913"/>
              <a:gd name="connsiteY1" fmla="*/ 1458664 h 2044799"/>
              <a:gd name="connsiteX2" fmla="*/ 4819650 w 11923913"/>
              <a:gd name="connsiteY2" fmla="*/ 1968599 h 2044799"/>
              <a:gd name="connsiteX3" fmla="*/ 7358725 w 11923913"/>
              <a:gd name="connsiteY3" fmla="*/ 511085 h 2044799"/>
              <a:gd name="connsiteX4" fmla="*/ 9820086 w 11923913"/>
              <a:gd name="connsiteY4" fmla="*/ 886281 h 2044799"/>
              <a:gd name="connsiteX5" fmla="*/ 11923913 w 11923913"/>
              <a:gd name="connsiteY5" fmla="*/ 35970 h 2044799"/>
              <a:gd name="connsiteX0" fmla="*/ 0 w 11948135"/>
              <a:gd name="connsiteY0" fmla="*/ 1910121 h 1910121"/>
              <a:gd name="connsiteX1" fmla="*/ 1894908 w 11948135"/>
              <a:gd name="connsiteY1" fmla="*/ 1323986 h 1910121"/>
              <a:gd name="connsiteX2" fmla="*/ 4819650 w 11948135"/>
              <a:gd name="connsiteY2" fmla="*/ 1833921 h 1910121"/>
              <a:gd name="connsiteX3" fmla="*/ 7358725 w 11948135"/>
              <a:gd name="connsiteY3" fmla="*/ 376407 h 1910121"/>
              <a:gd name="connsiteX4" fmla="*/ 9820086 w 11948135"/>
              <a:gd name="connsiteY4" fmla="*/ 751603 h 1910121"/>
              <a:gd name="connsiteX5" fmla="*/ 11948135 w 11948135"/>
              <a:gd name="connsiteY5" fmla="*/ 40572 h 191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48135" h="1910121">
                <a:moveTo>
                  <a:pt x="0" y="1910121"/>
                </a:moveTo>
                <a:cubicBezTo>
                  <a:pt x="703262" y="1668821"/>
                  <a:pt x="1091633" y="1336686"/>
                  <a:pt x="1894908" y="1323986"/>
                </a:cubicBezTo>
                <a:cubicBezTo>
                  <a:pt x="2698183" y="1311286"/>
                  <a:pt x="3909014" y="1991851"/>
                  <a:pt x="4819650" y="1833921"/>
                </a:cubicBezTo>
                <a:cubicBezTo>
                  <a:pt x="5730286" y="1675991"/>
                  <a:pt x="6525319" y="556793"/>
                  <a:pt x="7358725" y="376407"/>
                </a:cubicBezTo>
                <a:cubicBezTo>
                  <a:pt x="8192131" y="196021"/>
                  <a:pt x="9191436" y="783353"/>
                  <a:pt x="9820086" y="751603"/>
                </a:cubicBezTo>
                <a:cubicBezTo>
                  <a:pt x="10448736" y="719853"/>
                  <a:pt x="11487980" y="-201833"/>
                  <a:pt x="11948135" y="40572"/>
                </a:cubicBezTo>
              </a:path>
            </a:pathLst>
          </a:custGeom>
          <a:noFill/>
          <a:ln w="63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Group 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2565513" y="3641064"/>
            <a:ext cx="1186336" cy="883311"/>
            <a:chOff x="2565513" y="3641064"/>
            <a:chExt cx="1186336" cy="883311"/>
          </a:xfrm>
        </p:grpSpPr>
        <p:grpSp>
          <p:nvGrpSpPr>
            <p:cNvPr id="12" name="Group 9"/>
            <p:cNvGrpSpPr/>
            <p:nvPr/>
          </p:nvGrpSpPr>
          <p:grpSpPr>
            <a:xfrm>
              <a:off x="2565513" y="3641064"/>
              <a:ext cx="1186336" cy="883311"/>
              <a:chOff x="3497941" y="1465941"/>
              <a:chExt cx="4347030" cy="3236688"/>
            </a:xfrm>
          </p:grpSpPr>
          <p:sp>
            <p:nvSpPr>
              <p:cNvPr id="14" name="Freeform: Shape 16"/>
              <p:cNvSpPr/>
              <p:nvPr/>
            </p:nvSpPr>
            <p:spPr>
              <a:xfrm>
                <a:off x="3722914" y="1712687"/>
                <a:ext cx="4122057" cy="2989942"/>
              </a:xfrm>
              <a:custGeom>
                <a:avLst/>
                <a:gdLst>
                  <a:gd name="connsiteX0" fmla="*/ 0 w 4122057"/>
                  <a:gd name="connsiteY0" fmla="*/ 1081313 h 2989942"/>
                  <a:gd name="connsiteX1" fmla="*/ 1908629 w 4122057"/>
                  <a:gd name="connsiteY1" fmla="*/ 2989942 h 2989942"/>
                  <a:gd name="connsiteX2" fmla="*/ 4122057 w 4122057"/>
                  <a:gd name="connsiteY2" fmla="*/ 2989942 h 2989942"/>
                  <a:gd name="connsiteX3" fmla="*/ 1132115 w 4122057"/>
                  <a:gd name="connsiteY3" fmla="*/ 0 h 2989942"/>
                  <a:gd name="connsiteX4" fmla="*/ 0 w 4122057"/>
                  <a:gd name="connsiteY4" fmla="*/ 1081313 h 2989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2057" h="2989942">
                    <a:moveTo>
                      <a:pt x="0" y="1081313"/>
                    </a:moveTo>
                    <a:lnTo>
                      <a:pt x="1908629" y="2989942"/>
                    </a:lnTo>
                    <a:lnTo>
                      <a:pt x="4122057" y="2989942"/>
                    </a:lnTo>
                    <a:lnTo>
                      <a:pt x="1132115" y="0"/>
                    </a:lnTo>
                    <a:lnTo>
                      <a:pt x="0" y="108131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56000">
                    <a:schemeClr val="accent5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Oval 17"/>
              <p:cNvSpPr/>
              <p:nvPr/>
            </p:nvSpPr>
            <p:spPr>
              <a:xfrm>
                <a:off x="3497941" y="1465941"/>
                <a:ext cx="1574802" cy="1574802"/>
              </a:xfrm>
              <a:prstGeom prst="ellipse">
                <a:avLst/>
              </a:prstGeom>
              <a:solidFill>
                <a:srgbClr val="2842A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TextBox 18"/>
            <p:cNvSpPr txBox="1"/>
            <p:nvPr/>
          </p:nvSpPr>
          <p:spPr>
            <a:xfrm>
              <a:off x="2627153" y="3671284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dobe Garamond Pro" panose="02020502060506020403" pitchFamily="18" charset="0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Adobe Garamond Pro" panose="02020502060506020403" pitchFamily="18" charset="0"/>
              </a:endParaRPr>
            </a:p>
          </p:txBody>
        </p:sp>
      </p:grpSp>
      <p:grpSp>
        <p:nvGrpSpPr>
          <p:cNvPr id="16" name="Group 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5713423" y="3355314"/>
            <a:ext cx="1186336" cy="883311"/>
            <a:chOff x="5713423" y="3355314"/>
            <a:chExt cx="1186336" cy="883311"/>
          </a:xfrm>
        </p:grpSpPr>
        <p:grpSp>
          <p:nvGrpSpPr>
            <p:cNvPr id="17" name="Group 10"/>
            <p:cNvGrpSpPr/>
            <p:nvPr/>
          </p:nvGrpSpPr>
          <p:grpSpPr>
            <a:xfrm>
              <a:off x="5713423" y="3355314"/>
              <a:ext cx="1186336" cy="883311"/>
              <a:chOff x="3497941" y="1465941"/>
              <a:chExt cx="4347030" cy="3236688"/>
            </a:xfrm>
          </p:grpSpPr>
          <p:sp>
            <p:nvSpPr>
              <p:cNvPr id="19" name="Freeform: Shape 11"/>
              <p:cNvSpPr/>
              <p:nvPr/>
            </p:nvSpPr>
            <p:spPr>
              <a:xfrm>
                <a:off x="3722914" y="1712687"/>
                <a:ext cx="4122057" cy="2989942"/>
              </a:xfrm>
              <a:custGeom>
                <a:avLst/>
                <a:gdLst>
                  <a:gd name="connsiteX0" fmla="*/ 0 w 4122057"/>
                  <a:gd name="connsiteY0" fmla="*/ 1081313 h 2989942"/>
                  <a:gd name="connsiteX1" fmla="*/ 1908629 w 4122057"/>
                  <a:gd name="connsiteY1" fmla="*/ 2989942 h 2989942"/>
                  <a:gd name="connsiteX2" fmla="*/ 4122057 w 4122057"/>
                  <a:gd name="connsiteY2" fmla="*/ 2989942 h 2989942"/>
                  <a:gd name="connsiteX3" fmla="*/ 1132115 w 4122057"/>
                  <a:gd name="connsiteY3" fmla="*/ 0 h 2989942"/>
                  <a:gd name="connsiteX4" fmla="*/ 0 w 4122057"/>
                  <a:gd name="connsiteY4" fmla="*/ 1081313 h 2989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2057" h="2989942">
                    <a:moveTo>
                      <a:pt x="0" y="1081313"/>
                    </a:moveTo>
                    <a:lnTo>
                      <a:pt x="1908629" y="2989942"/>
                    </a:lnTo>
                    <a:lnTo>
                      <a:pt x="4122057" y="2989942"/>
                    </a:lnTo>
                    <a:lnTo>
                      <a:pt x="1132115" y="0"/>
                    </a:lnTo>
                    <a:lnTo>
                      <a:pt x="0" y="108131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56000">
                    <a:schemeClr val="accent5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Oval 12"/>
              <p:cNvSpPr/>
              <p:nvPr/>
            </p:nvSpPr>
            <p:spPr>
              <a:xfrm>
                <a:off x="3497941" y="1465941"/>
                <a:ext cx="1574802" cy="1574802"/>
              </a:xfrm>
              <a:prstGeom prst="ellipse">
                <a:avLst/>
              </a:prstGeom>
              <a:solidFill>
                <a:srgbClr val="2842A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TextBox 13"/>
            <p:cNvSpPr txBox="1"/>
            <p:nvPr/>
          </p:nvSpPr>
          <p:spPr>
            <a:xfrm>
              <a:off x="5775063" y="3385534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dobe Garamond Pro" panose="02020502060506020403" pitchFamily="18" charset="0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Adobe Garamond Pro" panose="02020502060506020403" pitchFamily="18" charset="0"/>
              </a:endParaRPr>
            </a:p>
          </p:txBody>
        </p:sp>
      </p:grpSp>
      <p:grpSp>
        <p:nvGrpSpPr>
          <p:cNvPr id="21" name="Group 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8748977" y="2696700"/>
            <a:ext cx="1186336" cy="883311"/>
            <a:chOff x="8748977" y="2696700"/>
            <a:chExt cx="1186336" cy="883311"/>
          </a:xfrm>
        </p:grpSpPr>
        <p:grpSp>
          <p:nvGrpSpPr>
            <p:cNvPr id="22" name="Group 14"/>
            <p:cNvGrpSpPr/>
            <p:nvPr/>
          </p:nvGrpSpPr>
          <p:grpSpPr>
            <a:xfrm>
              <a:off x="8748977" y="2696700"/>
              <a:ext cx="1186336" cy="883311"/>
              <a:chOff x="3497941" y="1465941"/>
              <a:chExt cx="4347030" cy="3236688"/>
            </a:xfrm>
          </p:grpSpPr>
          <p:sp>
            <p:nvSpPr>
              <p:cNvPr id="24" name="Freeform: Shape 15"/>
              <p:cNvSpPr/>
              <p:nvPr/>
            </p:nvSpPr>
            <p:spPr>
              <a:xfrm>
                <a:off x="3722914" y="1712687"/>
                <a:ext cx="4122057" cy="2989942"/>
              </a:xfrm>
              <a:custGeom>
                <a:avLst/>
                <a:gdLst>
                  <a:gd name="connsiteX0" fmla="*/ 0 w 4122057"/>
                  <a:gd name="connsiteY0" fmla="*/ 1081313 h 2989942"/>
                  <a:gd name="connsiteX1" fmla="*/ 1908629 w 4122057"/>
                  <a:gd name="connsiteY1" fmla="*/ 2989942 h 2989942"/>
                  <a:gd name="connsiteX2" fmla="*/ 4122057 w 4122057"/>
                  <a:gd name="connsiteY2" fmla="*/ 2989942 h 2989942"/>
                  <a:gd name="connsiteX3" fmla="*/ 1132115 w 4122057"/>
                  <a:gd name="connsiteY3" fmla="*/ 0 h 2989942"/>
                  <a:gd name="connsiteX4" fmla="*/ 0 w 4122057"/>
                  <a:gd name="connsiteY4" fmla="*/ 1081313 h 2989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2057" h="2989942">
                    <a:moveTo>
                      <a:pt x="0" y="1081313"/>
                    </a:moveTo>
                    <a:lnTo>
                      <a:pt x="1908629" y="2989942"/>
                    </a:lnTo>
                    <a:lnTo>
                      <a:pt x="4122057" y="2989942"/>
                    </a:lnTo>
                    <a:lnTo>
                      <a:pt x="1132115" y="0"/>
                    </a:lnTo>
                    <a:lnTo>
                      <a:pt x="0" y="108131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56000">
                    <a:schemeClr val="accent5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Oval 19"/>
              <p:cNvSpPr/>
              <p:nvPr/>
            </p:nvSpPr>
            <p:spPr>
              <a:xfrm>
                <a:off x="3497941" y="1465941"/>
                <a:ext cx="1574802" cy="1574802"/>
              </a:xfrm>
              <a:prstGeom prst="ellipse">
                <a:avLst/>
              </a:prstGeom>
              <a:solidFill>
                <a:srgbClr val="2842A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TextBox 20"/>
            <p:cNvSpPr txBox="1"/>
            <p:nvPr/>
          </p:nvSpPr>
          <p:spPr>
            <a:xfrm>
              <a:off x="8810617" y="2726920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dobe Garamond Pro" panose="02020502060506020403" pitchFamily="18" charset="0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Adobe Garamond Pro" panose="02020502060506020403" pitchFamily="18" charset="0"/>
              </a:endParaRPr>
            </a:p>
          </p:txBody>
        </p:sp>
      </p:grpSp>
      <p:sp>
        <p:nvSpPr>
          <p:cNvPr id="32" name="TextBox 2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4035176" y="322745"/>
            <a:ext cx="3916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Nexa Light" panose="02000000000000000000" pitchFamily="50" charset="0"/>
                <a:ea typeface="Lato" panose="020F0502020204030203" pitchFamily="34" charset="0"/>
                <a:cs typeface="Segoe UI Light" panose="020B0502040204020203" pitchFamily="34" charset="0"/>
              </a:rPr>
              <a:t>Our Company</a:t>
            </a:r>
            <a:endParaRPr lang="id-ID" sz="4000" dirty="0">
              <a:solidFill>
                <a:schemeClr val="tx1">
                  <a:lumMod val="65000"/>
                  <a:lumOff val="35000"/>
                </a:schemeClr>
              </a:solidFill>
              <a:latin typeface="Nexa Light" panose="02000000000000000000" pitchFamily="50" charset="0"/>
              <a:ea typeface="Lato" panose="020F0502020204030203" pitchFamily="34" charset="0"/>
              <a:cs typeface="Segoe UI Light" panose="020B0502040204020203" pitchFamily="34" charset="0"/>
            </a:endParaRPr>
          </a:p>
        </p:txBody>
      </p:sp>
      <p:sp>
        <p:nvSpPr>
          <p:cNvPr id="33" name="Rectangle 2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5588707" y="1030631"/>
            <a:ext cx="8098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Business</a:t>
            </a:r>
            <a:endParaRPr lang="id-ID" sz="1400" dirty="0">
              <a:solidFill>
                <a:schemeClr val="bg1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4" name="矩形 3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443148" y="4483979"/>
            <a:ext cx="2787107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2">
                    <a:lumMod val="50000"/>
                  </a:schemeClr>
                </a:solidFill>
              </a:rPr>
              <a:t>Hey, hey, hey! It's Fat Heijialuo! Now I'm gonna sing a song for you, and this is gonna show you a thing or two. You'll have some fun now With me and the gang, learning from each other While we do our thing.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" name="矩形 3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7843948" y="3504924"/>
            <a:ext cx="2787107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2">
                    <a:lumMod val="50000"/>
                  </a:schemeClr>
                </a:solidFill>
              </a:rPr>
              <a:t>Hey, hey, hey! It's Fat Heijialuo! Now I'm gonna sing a song for you, and this is gonna show you a thing or two. You'll have some fun now With me and the gang, learning from each other While we do our thing.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" name="矩形 3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4791330" y="4220742"/>
            <a:ext cx="2787107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2">
                    <a:lumMod val="50000"/>
                  </a:schemeClr>
                </a:solidFill>
              </a:rPr>
              <a:t>Hey, hey, hey! It's Fat Heijialuo! Now I'm gonna sing a song for you, and this is gonna show you a thing or two. You'll have some fun now With me and the gang, learning from each other While we do our thing.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7" name="文本框 3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2142836" y="3023156"/>
            <a:ext cx="1289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2842A2"/>
                </a:solidFill>
              </a:rPr>
              <a:t>STEP ONE</a:t>
            </a:r>
            <a:endParaRPr lang="zh-CN" altLang="en-US" dirty="0">
              <a:solidFill>
                <a:srgbClr val="2842A2"/>
              </a:solidFill>
            </a:endParaRPr>
          </a:p>
        </p:txBody>
      </p:sp>
      <p:sp>
        <p:nvSpPr>
          <p:cNvPr id="38" name="文本框 3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5213927" y="2649084"/>
            <a:ext cx="1348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2842A2"/>
                </a:solidFill>
              </a:rPr>
              <a:t>STEP TWO</a:t>
            </a:r>
            <a:endParaRPr lang="zh-CN" altLang="en-US" dirty="0">
              <a:solidFill>
                <a:srgbClr val="2842A2"/>
              </a:solidFill>
            </a:endParaRPr>
          </a:p>
        </p:txBody>
      </p:sp>
      <p:sp>
        <p:nvSpPr>
          <p:cNvPr id="39" name="文本框 3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8155709" y="2044103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2842A2"/>
                </a:solidFill>
              </a:rPr>
              <a:t>STEP THREE</a:t>
            </a:r>
            <a:endParaRPr lang="zh-CN" altLang="en-US" dirty="0">
              <a:solidFill>
                <a:srgbClr val="2842A2"/>
              </a:solidFill>
            </a:endParaRPr>
          </a:p>
        </p:txBody>
      </p:sp>
      <p:sp>
        <p:nvSpPr>
          <p:cNvPr id="40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39927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4174" y="750980"/>
            <a:ext cx="6868962" cy="5918539"/>
          </a:xfrm>
          <a:prstGeom prst="rect">
            <a:avLst/>
          </a:prstGeom>
        </p:spPr>
      </p:pic>
      <p:grpSp>
        <p:nvGrpSpPr>
          <p:cNvPr id="8" name="Group 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355449" y="1498727"/>
            <a:ext cx="3524376" cy="1775077"/>
            <a:chOff x="4650723" y="1688743"/>
            <a:chExt cx="3524376" cy="1775077"/>
          </a:xfrm>
        </p:grpSpPr>
        <p:sp>
          <p:nvSpPr>
            <p:cNvPr id="9" name="Freeform: Shape 5"/>
            <p:cNvSpPr/>
            <p:nvPr/>
          </p:nvSpPr>
          <p:spPr>
            <a:xfrm>
              <a:off x="4650723" y="1695577"/>
              <a:ext cx="3524376" cy="1768243"/>
            </a:xfrm>
            <a:custGeom>
              <a:avLst/>
              <a:gdLst>
                <a:gd name="connsiteX0" fmla="*/ 0 w 3524376"/>
                <a:gd name="connsiteY0" fmla="*/ 908343 h 1750076"/>
                <a:gd name="connsiteX1" fmla="*/ 841733 w 3524376"/>
                <a:gd name="connsiteY1" fmla="*/ 1750076 h 1750076"/>
                <a:gd name="connsiteX2" fmla="*/ 3524376 w 3524376"/>
                <a:gd name="connsiteY2" fmla="*/ 1750076 h 1750076"/>
                <a:gd name="connsiteX3" fmla="*/ 1774300 w 3524376"/>
                <a:gd name="connsiteY3" fmla="*/ 0 h 1750076"/>
                <a:gd name="connsiteX4" fmla="*/ 0 w 3524376"/>
                <a:gd name="connsiteY4" fmla="*/ 908343 h 1750076"/>
                <a:gd name="connsiteX0" fmla="*/ 0 w 3524376"/>
                <a:gd name="connsiteY0" fmla="*/ 938621 h 1780354"/>
                <a:gd name="connsiteX1" fmla="*/ 841733 w 3524376"/>
                <a:gd name="connsiteY1" fmla="*/ 1780354 h 1780354"/>
                <a:gd name="connsiteX2" fmla="*/ 3524376 w 3524376"/>
                <a:gd name="connsiteY2" fmla="*/ 1780354 h 1780354"/>
                <a:gd name="connsiteX3" fmla="*/ 1762189 w 3524376"/>
                <a:gd name="connsiteY3" fmla="*/ 0 h 1780354"/>
                <a:gd name="connsiteX4" fmla="*/ 0 w 3524376"/>
                <a:gd name="connsiteY4" fmla="*/ 938621 h 1780354"/>
                <a:gd name="connsiteX0" fmla="*/ 0 w 3524376"/>
                <a:gd name="connsiteY0" fmla="*/ 926510 h 1768243"/>
                <a:gd name="connsiteX1" fmla="*/ 841733 w 3524376"/>
                <a:gd name="connsiteY1" fmla="*/ 1768243 h 1768243"/>
                <a:gd name="connsiteX2" fmla="*/ 3524376 w 3524376"/>
                <a:gd name="connsiteY2" fmla="*/ 1768243 h 1768243"/>
                <a:gd name="connsiteX3" fmla="*/ 1744022 w 3524376"/>
                <a:gd name="connsiteY3" fmla="*/ 0 h 1768243"/>
                <a:gd name="connsiteX4" fmla="*/ 0 w 3524376"/>
                <a:gd name="connsiteY4" fmla="*/ 926510 h 1768243"/>
                <a:gd name="connsiteX0" fmla="*/ 0 w 3524376"/>
                <a:gd name="connsiteY0" fmla="*/ 926510 h 1768243"/>
                <a:gd name="connsiteX1" fmla="*/ 841733 w 3524376"/>
                <a:gd name="connsiteY1" fmla="*/ 1768243 h 1768243"/>
                <a:gd name="connsiteX2" fmla="*/ 3524376 w 3524376"/>
                <a:gd name="connsiteY2" fmla="*/ 1768243 h 1768243"/>
                <a:gd name="connsiteX3" fmla="*/ 1756133 w 3524376"/>
                <a:gd name="connsiteY3" fmla="*/ 0 h 1768243"/>
                <a:gd name="connsiteX4" fmla="*/ 0 w 3524376"/>
                <a:gd name="connsiteY4" fmla="*/ 926510 h 176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376" h="1768243">
                  <a:moveTo>
                    <a:pt x="0" y="926510"/>
                  </a:moveTo>
                  <a:lnTo>
                    <a:pt x="841733" y="1768243"/>
                  </a:lnTo>
                  <a:lnTo>
                    <a:pt x="3524376" y="1768243"/>
                  </a:lnTo>
                  <a:lnTo>
                    <a:pt x="1756133" y="0"/>
                  </a:lnTo>
                  <a:lnTo>
                    <a:pt x="0" y="92651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56000">
                  <a:schemeClr val="accent1">
                    <a:alpha val="0"/>
                  </a:schemeClr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Rectangle: Rounded Corners 28"/>
            <p:cNvSpPr/>
            <p:nvPr/>
          </p:nvSpPr>
          <p:spPr>
            <a:xfrm>
              <a:off x="4656138" y="1688743"/>
              <a:ext cx="1756229" cy="937436"/>
            </a:xfrm>
            <a:prstGeom prst="roundRect">
              <a:avLst>
                <a:gd name="adj" fmla="val 0"/>
              </a:avLst>
            </a:prstGeom>
            <a:solidFill>
              <a:srgbClr val="2842A2"/>
            </a:solidFill>
            <a:ln w="25400">
              <a:noFill/>
            </a:ln>
            <a:effectLst>
              <a:outerShdw blurRad="914400" dist="165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Group 1010"/>
            <p:cNvGrpSpPr/>
            <p:nvPr/>
          </p:nvGrpSpPr>
          <p:grpSpPr>
            <a:xfrm>
              <a:off x="5395221" y="1863608"/>
              <a:ext cx="272842" cy="279147"/>
              <a:chOff x="0" y="0"/>
              <a:chExt cx="545681" cy="558292"/>
            </a:xfrm>
            <a:solidFill>
              <a:schemeClr val="accent5"/>
            </a:solidFill>
          </p:grpSpPr>
          <p:sp>
            <p:nvSpPr>
              <p:cNvPr id="13" name="Shape 1006"/>
              <p:cNvSpPr/>
              <p:nvPr/>
            </p:nvSpPr>
            <p:spPr>
              <a:xfrm>
                <a:off x="0" y="407772"/>
                <a:ext cx="92731" cy="1505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27" y="21600"/>
                    </a:moveTo>
                    <a:cubicBezTo>
                      <a:pt x="6873" y="21600"/>
                      <a:pt x="6873" y="21600"/>
                      <a:pt x="6873" y="21600"/>
                    </a:cubicBezTo>
                    <a:cubicBezTo>
                      <a:pt x="3436" y="21600"/>
                      <a:pt x="0" y="19440"/>
                      <a:pt x="0" y="17280"/>
                    </a:cubicBezTo>
                    <a:cubicBezTo>
                      <a:pt x="0" y="4320"/>
                      <a:pt x="0" y="4320"/>
                      <a:pt x="0" y="4320"/>
                    </a:cubicBezTo>
                    <a:cubicBezTo>
                      <a:pt x="0" y="2160"/>
                      <a:pt x="3436" y="0"/>
                      <a:pt x="6873" y="0"/>
                    </a:cubicBezTo>
                    <a:cubicBezTo>
                      <a:pt x="14727" y="0"/>
                      <a:pt x="14727" y="0"/>
                      <a:pt x="14727" y="0"/>
                    </a:cubicBezTo>
                    <a:cubicBezTo>
                      <a:pt x="18655" y="0"/>
                      <a:pt x="21600" y="2160"/>
                      <a:pt x="21600" y="4320"/>
                    </a:cubicBezTo>
                    <a:cubicBezTo>
                      <a:pt x="21600" y="17280"/>
                      <a:pt x="21600" y="17280"/>
                      <a:pt x="21600" y="17280"/>
                    </a:cubicBezTo>
                    <a:cubicBezTo>
                      <a:pt x="21600" y="19440"/>
                      <a:pt x="18655" y="21600"/>
                      <a:pt x="14727" y="21600"/>
                    </a:cubicBezTo>
                    <a:close/>
                    <a:moveTo>
                      <a:pt x="6873" y="2469"/>
                    </a:moveTo>
                    <a:cubicBezTo>
                      <a:pt x="5400" y="2469"/>
                      <a:pt x="3927" y="3394"/>
                      <a:pt x="3927" y="4320"/>
                    </a:cubicBezTo>
                    <a:cubicBezTo>
                      <a:pt x="3927" y="17280"/>
                      <a:pt x="3927" y="17280"/>
                      <a:pt x="3927" y="17280"/>
                    </a:cubicBezTo>
                    <a:cubicBezTo>
                      <a:pt x="3927" y="18206"/>
                      <a:pt x="5400" y="19131"/>
                      <a:pt x="6873" y="19131"/>
                    </a:cubicBezTo>
                    <a:cubicBezTo>
                      <a:pt x="14727" y="19131"/>
                      <a:pt x="14727" y="19131"/>
                      <a:pt x="14727" y="19131"/>
                    </a:cubicBezTo>
                    <a:cubicBezTo>
                      <a:pt x="16691" y="19131"/>
                      <a:pt x="17673" y="18206"/>
                      <a:pt x="17673" y="17280"/>
                    </a:cubicBezTo>
                    <a:cubicBezTo>
                      <a:pt x="17673" y="4320"/>
                      <a:pt x="17673" y="4320"/>
                      <a:pt x="17673" y="4320"/>
                    </a:cubicBezTo>
                    <a:cubicBezTo>
                      <a:pt x="17673" y="3394"/>
                      <a:pt x="16691" y="2469"/>
                      <a:pt x="14727" y="2469"/>
                    </a:cubicBezTo>
                    <a:lnTo>
                      <a:pt x="6873" y="2469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C107"/>
                </a:solidFill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pPr>
                  <a:defRPr sz="3600">
                    <a:latin typeface="等线"/>
                    <a:ea typeface="等线"/>
                    <a:cs typeface="等线"/>
                    <a:sym typeface="等线"/>
                  </a:defRPr>
                </a:pPr>
                <a:endParaRPr/>
              </a:p>
            </p:txBody>
          </p:sp>
          <p:sp>
            <p:nvSpPr>
              <p:cNvPr id="14" name="Shape 1007"/>
              <p:cNvSpPr/>
              <p:nvPr/>
            </p:nvSpPr>
            <p:spPr>
              <a:xfrm>
                <a:off x="151578" y="168763"/>
                <a:ext cx="92731" cy="389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27" y="21600"/>
                    </a:moveTo>
                    <a:cubicBezTo>
                      <a:pt x="6873" y="21600"/>
                      <a:pt x="6873" y="21600"/>
                      <a:pt x="6873" y="21600"/>
                    </a:cubicBezTo>
                    <a:cubicBezTo>
                      <a:pt x="2945" y="21600"/>
                      <a:pt x="0" y="20765"/>
                      <a:pt x="0" y="19929"/>
                    </a:cubicBezTo>
                    <a:cubicBezTo>
                      <a:pt x="0" y="1671"/>
                      <a:pt x="0" y="1671"/>
                      <a:pt x="0" y="1671"/>
                    </a:cubicBezTo>
                    <a:cubicBezTo>
                      <a:pt x="0" y="716"/>
                      <a:pt x="2945" y="0"/>
                      <a:pt x="6873" y="0"/>
                    </a:cubicBezTo>
                    <a:cubicBezTo>
                      <a:pt x="14727" y="0"/>
                      <a:pt x="14727" y="0"/>
                      <a:pt x="14727" y="0"/>
                    </a:cubicBezTo>
                    <a:cubicBezTo>
                      <a:pt x="18655" y="0"/>
                      <a:pt x="21600" y="716"/>
                      <a:pt x="21600" y="1671"/>
                    </a:cubicBezTo>
                    <a:cubicBezTo>
                      <a:pt x="21600" y="19929"/>
                      <a:pt x="21600" y="19929"/>
                      <a:pt x="21600" y="19929"/>
                    </a:cubicBezTo>
                    <a:cubicBezTo>
                      <a:pt x="21600" y="20765"/>
                      <a:pt x="18655" y="21600"/>
                      <a:pt x="14727" y="21600"/>
                    </a:cubicBezTo>
                    <a:close/>
                    <a:moveTo>
                      <a:pt x="6873" y="955"/>
                    </a:moveTo>
                    <a:cubicBezTo>
                      <a:pt x="5400" y="955"/>
                      <a:pt x="3927" y="1313"/>
                      <a:pt x="3927" y="1671"/>
                    </a:cubicBezTo>
                    <a:cubicBezTo>
                      <a:pt x="3927" y="19929"/>
                      <a:pt x="3927" y="19929"/>
                      <a:pt x="3927" y="19929"/>
                    </a:cubicBezTo>
                    <a:cubicBezTo>
                      <a:pt x="3927" y="20287"/>
                      <a:pt x="5400" y="20645"/>
                      <a:pt x="6873" y="20645"/>
                    </a:cubicBezTo>
                    <a:cubicBezTo>
                      <a:pt x="14727" y="20645"/>
                      <a:pt x="14727" y="20645"/>
                      <a:pt x="14727" y="20645"/>
                    </a:cubicBezTo>
                    <a:cubicBezTo>
                      <a:pt x="16200" y="20645"/>
                      <a:pt x="17673" y="20287"/>
                      <a:pt x="17673" y="19929"/>
                    </a:cubicBezTo>
                    <a:cubicBezTo>
                      <a:pt x="17673" y="1671"/>
                      <a:pt x="17673" y="1671"/>
                      <a:pt x="17673" y="1671"/>
                    </a:cubicBezTo>
                    <a:cubicBezTo>
                      <a:pt x="17673" y="1313"/>
                      <a:pt x="16200" y="955"/>
                      <a:pt x="14727" y="955"/>
                    </a:cubicBezTo>
                    <a:lnTo>
                      <a:pt x="6873" y="955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C107"/>
                </a:solidFill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pPr>
                  <a:defRPr sz="3600">
                    <a:latin typeface="等线"/>
                    <a:ea typeface="等线"/>
                    <a:cs typeface="等线"/>
                    <a:sym typeface="等线"/>
                  </a:defRPr>
                </a:pPr>
                <a:endParaRPr/>
              </a:p>
            </p:txBody>
          </p:sp>
          <p:sp>
            <p:nvSpPr>
              <p:cNvPr id="15" name="Shape 1008"/>
              <p:cNvSpPr/>
              <p:nvPr/>
            </p:nvSpPr>
            <p:spPr>
              <a:xfrm>
                <a:off x="303157" y="291004"/>
                <a:ext cx="90948" cy="2672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567" y="21600"/>
                    </a:moveTo>
                    <a:cubicBezTo>
                      <a:pt x="7033" y="21600"/>
                      <a:pt x="7033" y="21600"/>
                      <a:pt x="7033" y="21600"/>
                    </a:cubicBezTo>
                    <a:cubicBezTo>
                      <a:pt x="3014" y="21600"/>
                      <a:pt x="0" y="20381"/>
                      <a:pt x="0" y="19161"/>
                    </a:cubicBezTo>
                    <a:cubicBezTo>
                      <a:pt x="0" y="2439"/>
                      <a:pt x="0" y="2439"/>
                      <a:pt x="0" y="2439"/>
                    </a:cubicBezTo>
                    <a:cubicBezTo>
                      <a:pt x="0" y="1219"/>
                      <a:pt x="3014" y="0"/>
                      <a:pt x="7033" y="0"/>
                    </a:cubicBezTo>
                    <a:cubicBezTo>
                      <a:pt x="14567" y="0"/>
                      <a:pt x="14567" y="0"/>
                      <a:pt x="14567" y="0"/>
                    </a:cubicBezTo>
                    <a:cubicBezTo>
                      <a:pt x="18586" y="0"/>
                      <a:pt x="21600" y="1219"/>
                      <a:pt x="21600" y="2439"/>
                    </a:cubicBezTo>
                    <a:cubicBezTo>
                      <a:pt x="21600" y="19161"/>
                      <a:pt x="21600" y="19161"/>
                      <a:pt x="21600" y="19161"/>
                    </a:cubicBezTo>
                    <a:cubicBezTo>
                      <a:pt x="21600" y="20381"/>
                      <a:pt x="18586" y="21600"/>
                      <a:pt x="14567" y="21600"/>
                    </a:cubicBezTo>
                    <a:close/>
                    <a:moveTo>
                      <a:pt x="7033" y="1394"/>
                    </a:moveTo>
                    <a:cubicBezTo>
                      <a:pt x="5023" y="1394"/>
                      <a:pt x="4019" y="1916"/>
                      <a:pt x="4019" y="2439"/>
                    </a:cubicBezTo>
                    <a:cubicBezTo>
                      <a:pt x="4019" y="19161"/>
                      <a:pt x="4019" y="19161"/>
                      <a:pt x="4019" y="19161"/>
                    </a:cubicBezTo>
                    <a:cubicBezTo>
                      <a:pt x="4019" y="19684"/>
                      <a:pt x="5023" y="20206"/>
                      <a:pt x="7033" y="20206"/>
                    </a:cubicBezTo>
                    <a:cubicBezTo>
                      <a:pt x="14567" y="20206"/>
                      <a:pt x="14567" y="20206"/>
                      <a:pt x="14567" y="20206"/>
                    </a:cubicBezTo>
                    <a:cubicBezTo>
                      <a:pt x="16577" y="20206"/>
                      <a:pt x="17581" y="19684"/>
                      <a:pt x="17581" y="19161"/>
                    </a:cubicBezTo>
                    <a:cubicBezTo>
                      <a:pt x="17581" y="2439"/>
                      <a:pt x="17581" y="2439"/>
                      <a:pt x="17581" y="2439"/>
                    </a:cubicBezTo>
                    <a:cubicBezTo>
                      <a:pt x="17581" y="1916"/>
                      <a:pt x="16577" y="1394"/>
                      <a:pt x="14567" y="1394"/>
                    </a:cubicBezTo>
                    <a:lnTo>
                      <a:pt x="7033" y="1394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C107"/>
                </a:solidFill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pPr>
                  <a:defRPr sz="3600">
                    <a:latin typeface="等线"/>
                    <a:ea typeface="等线"/>
                    <a:cs typeface="等线"/>
                    <a:sym typeface="等线"/>
                  </a:defRPr>
                </a:pPr>
                <a:endParaRPr/>
              </a:p>
            </p:txBody>
          </p:sp>
          <p:sp>
            <p:nvSpPr>
              <p:cNvPr id="16" name="Shape 1009"/>
              <p:cNvSpPr/>
              <p:nvPr/>
            </p:nvSpPr>
            <p:spPr>
              <a:xfrm>
                <a:off x="452951" y="-1"/>
                <a:ext cx="92731" cy="5582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27" y="21600"/>
                    </a:moveTo>
                    <a:cubicBezTo>
                      <a:pt x="6873" y="21600"/>
                      <a:pt x="6873" y="21600"/>
                      <a:pt x="6873" y="21600"/>
                    </a:cubicBezTo>
                    <a:cubicBezTo>
                      <a:pt x="2945" y="21600"/>
                      <a:pt x="0" y="21016"/>
                      <a:pt x="0" y="20432"/>
                    </a:cubicBezTo>
                    <a:cubicBezTo>
                      <a:pt x="0" y="1168"/>
                      <a:pt x="0" y="1168"/>
                      <a:pt x="0" y="1168"/>
                    </a:cubicBezTo>
                    <a:cubicBezTo>
                      <a:pt x="0" y="500"/>
                      <a:pt x="2945" y="0"/>
                      <a:pt x="6873" y="0"/>
                    </a:cubicBezTo>
                    <a:cubicBezTo>
                      <a:pt x="14727" y="0"/>
                      <a:pt x="14727" y="0"/>
                      <a:pt x="14727" y="0"/>
                    </a:cubicBezTo>
                    <a:cubicBezTo>
                      <a:pt x="18655" y="0"/>
                      <a:pt x="21600" y="500"/>
                      <a:pt x="21600" y="1168"/>
                    </a:cubicBezTo>
                    <a:cubicBezTo>
                      <a:pt x="21600" y="20432"/>
                      <a:pt x="21600" y="20432"/>
                      <a:pt x="21600" y="20432"/>
                    </a:cubicBezTo>
                    <a:cubicBezTo>
                      <a:pt x="21600" y="21016"/>
                      <a:pt x="18655" y="21600"/>
                      <a:pt x="14727" y="21600"/>
                    </a:cubicBezTo>
                    <a:close/>
                    <a:moveTo>
                      <a:pt x="6873" y="667"/>
                    </a:moveTo>
                    <a:cubicBezTo>
                      <a:pt x="5400" y="667"/>
                      <a:pt x="3927" y="917"/>
                      <a:pt x="3927" y="1168"/>
                    </a:cubicBezTo>
                    <a:cubicBezTo>
                      <a:pt x="3927" y="20432"/>
                      <a:pt x="3927" y="20432"/>
                      <a:pt x="3927" y="20432"/>
                    </a:cubicBezTo>
                    <a:cubicBezTo>
                      <a:pt x="3927" y="20683"/>
                      <a:pt x="5400" y="20933"/>
                      <a:pt x="6873" y="20933"/>
                    </a:cubicBezTo>
                    <a:cubicBezTo>
                      <a:pt x="14727" y="20933"/>
                      <a:pt x="14727" y="20933"/>
                      <a:pt x="14727" y="20933"/>
                    </a:cubicBezTo>
                    <a:cubicBezTo>
                      <a:pt x="16200" y="20933"/>
                      <a:pt x="17673" y="20683"/>
                      <a:pt x="17673" y="20432"/>
                    </a:cubicBezTo>
                    <a:cubicBezTo>
                      <a:pt x="17673" y="1168"/>
                      <a:pt x="17673" y="1168"/>
                      <a:pt x="17673" y="1168"/>
                    </a:cubicBezTo>
                    <a:cubicBezTo>
                      <a:pt x="17673" y="917"/>
                      <a:pt x="16200" y="667"/>
                      <a:pt x="14727" y="667"/>
                    </a:cubicBezTo>
                    <a:lnTo>
                      <a:pt x="6873" y="667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C107"/>
                </a:solidFill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pPr>
                  <a:defRPr sz="3600">
                    <a:latin typeface="等线"/>
                    <a:ea typeface="等线"/>
                    <a:cs typeface="等线"/>
                    <a:sym typeface="等线"/>
                  </a:defRPr>
                </a:pPr>
                <a:endParaRPr/>
              </a:p>
            </p:txBody>
          </p:sp>
        </p:grpSp>
      </p:grpSp>
      <p:grpSp>
        <p:nvGrpSpPr>
          <p:cNvPr id="17" name="Group 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354904" y="3260915"/>
            <a:ext cx="3524376" cy="1768243"/>
            <a:chOff x="4650178" y="3450931"/>
            <a:chExt cx="3524376" cy="1768243"/>
          </a:xfrm>
        </p:grpSpPr>
        <p:sp>
          <p:nvSpPr>
            <p:cNvPr id="18" name="Freeform: Shape 12"/>
            <p:cNvSpPr/>
            <p:nvPr/>
          </p:nvSpPr>
          <p:spPr>
            <a:xfrm>
              <a:off x="4650178" y="3450931"/>
              <a:ext cx="3524376" cy="1768243"/>
            </a:xfrm>
            <a:custGeom>
              <a:avLst/>
              <a:gdLst>
                <a:gd name="connsiteX0" fmla="*/ 0 w 3524376"/>
                <a:gd name="connsiteY0" fmla="*/ 908343 h 1750076"/>
                <a:gd name="connsiteX1" fmla="*/ 841733 w 3524376"/>
                <a:gd name="connsiteY1" fmla="*/ 1750076 h 1750076"/>
                <a:gd name="connsiteX2" fmla="*/ 3524376 w 3524376"/>
                <a:gd name="connsiteY2" fmla="*/ 1750076 h 1750076"/>
                <a:gd name="connsiteX3" fmla="*/ 1774300 w 3524376"/>
                <a:gd name="connsiteY3" fmla="*/ 0 h 1750076"/>
                <a:gd name="connsiteX4" fmla="*/ 0 w 3524376"/>
                <a:gd name="connsiteY4" fmla="*/ 908343 h 1750076"/>
                <a:gd name="connsiteX0" fmla="*/ 0 w 3524376"/>
                <a:gd name="connsiteY0" fmla="*/ 938621 h 1780354"/>
                <a:gd name="connsiteX1" fmla="*/ 841733 w 3524376"/>
                <a:gd name="connsiteY1" fmla="*/ 1780354 h 1780354"/>
                <a:gd name="connsiteX2" fmla="*/ 3524376 w 3524376"/>
                <a:gd name="connsiteY2" fmla="*/ 1780354 h 1780354"/>
                <a:gd name="connsiteX3" fmla="*/ 1762189 w 3524376"/>
                <a:gd name="connsiteY3" fmla="*/ 0 h 1780354"/>
                <a:gd name="connsiteX4" fmla="*/ 0 w 3524376"/>
                <a:gd name="connsiteY4" fmla="*/ 938621 h 1780354"/>
                <a:gd name="connsiteX0" fmla="*/ 0 w 3524376"/>
                <a:gd name="connsiteY0" fmla="*/ 926510 h 1768243"/>
                <a:gd name="connsiteX1" fmla="*/ 841733 w 3524376"/>
                <a:gd name="connsiteY1" fmla="*/ 1768243 h 1768243"/>
                <a:gd name="connsiteX2" fmla="*/ 3524376 w 3524376"/>
                <a:gd name="connsiteY2" fmla="*/ 1768243 h 1768243"/>
                <a:gd name="connsiteX3" fmla="*/ 1744022 w 3524376"/>
                <a:gd name="connsiteY3" fmla="*/ 0 h 1768243"/>
                <a:gd name="connsiteX4" fmla="*/ 0 w 3524376"/>
                <a:gd name="connsiteY4" fmla="*/ 926510 h 1768243"/>
                <a:gd name="connsiteX0" fmla="*/ 0 w 3524376"/>
                <a:gd name="connsiteY0" fmla="*/ 926510 h 1768243"/>
                <a:gd name="connsiteX1" fmla="*/ 841733 w 3524376"/>
                <a:gd name="connsiteY1" fmla="*/ 1768243 h 1768243"/>
                <a:gd name="connsiteX2" fmla="*/ 3524376 w 3524376"/>
                <a:gd name="connsiteY2" fmla="*/ 1768243 h 1768243"/>
                <a:gd name="connsiteX3" fmla="*/ 1756133 w 3524376"/>
                <a:gd name="connsiteY3" fmla="*/ 0 h 1768243"/>
                <a:gd name="connsiteX4" fmla="*/ 0 w 3524376"/>
                <a:gd name="connsiteY4" fmla="*/ 926510 h 176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376" h="1768243">
                  <a:moveTo>
                    <a:pt x="0" y="926510"/>
                  </a:moveTo>
                  <a:lnTo>
                    <a:pt x="841733" y="1768243"/>
                  </a:lnTo>
                  <a:lnTo>
                    <a:pt x="3524376" y="1768243"/>
                  </a:lnTo>
                  <a:lnTo>
                    <a:pt x="1756133" y="0"/>
                  </a:lnTo>
                  <a:lnTo>
                    <a:pt x="0" y="92651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6000">
                  <a:schemeClr val="accent4">
                    <a:alpha val="0"/>
                  </a:schemeClr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Rectangle: Rounded Corners 30"/>
            <p:cNvSpPr/>
            <p:nvPr/>
          </p:nvSpPr>
          <p:spPr>
            <a:xfrm>
              <a:off x="4656138" y="3450931"/>
              <a:ext cx="1756229" cy="937436"/>
            </a:xfrm>
            <a:prstGeom prst="roundRect">
              <a:avLst>
                <a:gd name="adj" fmla="val 0"/>
              </a:avLst>
            </a:prstGeom>
            <a:solidFill>
              <a:srgbClr val="FFC107"/>
            </a:solidFill>
            <a:ln w="25400">
              <a:noFill/>
            </a:ln>
            <a:effectLst>
              <a:outerShdw blurRad="914400" dist="165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Group 6"/>
            <p:cNvGrpSpPr/>
            <p:nvPr/>
          </p:nvGrpSpPr>
          <p:grpSpPr>
            <a:xfrm>
              <a:off x="5398811" y="3697391"/>
              <a:ext cx="270680" cy="194663"/>
              <a:chOff x="4542882" y="3034818"/>
              <a:chExt cx="270680" cy="194663"/>
            </a:xfrm>
            <a:solidFill>
              <a:schemeClr val="accent5"/>
            </a:solidFill>
          </p:grpSpPr>
          <p:sp>
            <p:nvSpPr>
              <p:cNvPr id="22" name="Shape 681"/>
              <p:cNvSpPr/>
              <p:nvPr/>
            </p:nvSpPr>
            <p:spPr>
              <a:xfrm>
                <a:off x="4661062" y="3140938"/>
                <a:ext cx="50728" cy="88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42" h="21536" extrusionOk="0">
                    <a:moveTo>
                      <a:pt x="10407" y="21536"/>
                    </a:moveTo>
                    <a:cubicBezTo>
                      <a:pt x="11271" y="21536"/>
                      <a:pt x="12135" y="21022"/>
                      <a:pt x="12135" y="20507"/>
                    </a:cubicBezTo>
                    <a:cubicBezTo>
                      <a:pt x="12135" y="3022"/>
                      <a:pt x="12135" y="3022"/>
                      <a:pt x="12135" y="3022"/>
                    </a:cubicBezTo>
                    <a:cubicBezTo>
                      <a:pt x="18183" y="5850"/>
                      <a:pt x="18183" y="5850"/>
                      <a:pt x="18183" y="5850"/>
                    </a:cubicBezTo>
                    <a:cubicBezTo>
                      <a:pt x="18183" y="6107"/>
                      <a:pt x="18615" y="6107"/>
                      <a:pt x="19047" y="6107"/>
                    </a:cubicBezTo>
                    <a:cubicBezTo>
                      <a:pt x="19479" y="6107"/>
                      <a:pt x="19911" y="5850"/>
                      <a:pt x="20343" y="5593"/>
                    </a:cubicBezTo>
                    <a:cubicBezTo>
                      <a:pt x="21207" y="5336"/>
                      <a:pt x="20775" y="4565"/>
                      <a:pt x="20343" y="4307"/>
                    </a:cubicBezTo>
                    <a:cubicBezTo>
                      <a:pt x="11703" y="193"/>
                      <a:pt x="11703" y="193"/>
                      <a:pt x="11703" y="193"/>
                    </a:cubicBezTo>
                    <a:cubicBezTo>
                      <a:pt x="10839" y="-64"/>
                      <a:pt x="9975" y="-64"/>
                      <a:pt x="9543" y="193"/>
                    </a:cubicBezTo>
                    <a:cubicBezTo>
                      <a:pt x="903" y="4307"/>
                      <a:pt x="903" y="4307"/>
                      <a:pt x="903" y="4307"/>
                    </a:cubicBezTo>
                    <a:cubicBezTo>
                      <a:pt x="39" y="4565"/>
                      <a:pt x="-393" y="5336"/>
                      <a:pt x="471" y="5593"/>
                    </a:cubicBezTo>
                    <a:cubicBezTo>
                      <a:pt x="903" y="6107"/>
                      <a:pt x="2199" y="6365"/>
                      <a:pt x="3063" y="5850"/>
                    </a:cubicBezTo>
                    <a:cubicBezTo>
                      <a:pt x="8679" y="3022"/>
                      <a:pt x="8679" y="3022"/>
                      <a:pt x="8679" y="3022"/>
                    </a:cubicBezTo>
                    <a:cubicBezTo>
                      <a:pt x="8679" y="20507"/>
                      <a:pt x="8679" y="20507"/>
                      <a:pt x="8679" y="20507"/>
                    </a:cubicBezTo>
                    <a:cubicBezTo>
                      <a:pt x="8679" y="21022"/>
                      <a:pt x="9543" y="21536"/>
                      <a:pt x="10407" y="21536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tIns="45720" bIns="45720"/>
              <a:lstStyle/>
              <a:p>
                <a:pPr>
                  <a:defRPr sz="3600">
                    <a:latin typeface="等线"/>
                    <a:ea typeface="等线"/>
                    <a:cs typeface="等线"/>
                    <a:sym typeface="等线"/>
                  </a:defRPr>
                </a:pPr>
                <a:endParaRPr/>
              </a:p>
            </p:txBody>
          </p:sp>
          <p:sp>
            <p:nvSpPr>
              <p:cNvPr id="23" name="Shape 683"/>
              <p:cNvSpPr/>
              <p:nvPr/>
            </p:nvSpPr>
            <p:spPr>
              <a:xfrm>
                <a:off x="4542882" y="3034818"/>
                <a:ext cx="270680" cy="160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712" y="21600"/>
                    </a:moveTo>
                    <a:cubicBezTo>
                      <a:pt x="7762" y="21600"/>
                      <a:pt x="7762" y="21600"/>
                      <a:pt x="7762" y="21600"/>
                    </a:cubicBezTo>
                    <a:cubicBezTo>
                      <a:pt x="7931" y="21600"/>
                      <a:pt x="8100" y="21316"/>
                      <a:pt x="8100" y="21032"/>
                    </a:cubicBezTo>
                    <a:cubicBezTo>
                      <a:pt x="8100" y="20747"/>
                      <a:pt x="7931" y="20463"/>
                      <a:pt x="7762" y="20463"/>
                    </a:cubicBezTo>
                    <a:cubicBezTo>
                      <a:pt x="3712" y="20463"/>
                      <a:pt x="3712" y="20463"/>
                      <a:pt x="3712" y="20463"/>
                    </a:cubicBezTo>
                    <a:cubicBezTo>
                      <a:pt x="2025" y="20463"/>
                      <a:pt x="675" y="18189"/>
                      <a:pt x="675" y="15347"/>
                    </a:cubicBezTo>
                    <a:cubicBezTo>
                      <a:pt x="675" y="12505"/>
                      <a:pt x="2109" y="10232"/>
                      <a:pt x="3797" y="10232"/>
                    </a:cubicBezTo>
                    <a:cubicBezTo>
                      <a:pt x="4641" y="10232"/>
                      <a:pt x="4641" y="10232"/>
                      <a:pt x="4641" y="10232"/>
                    </a:cubicBezTo>
                    <a:cubicBezTo>
                      <a:pt x="4725" y="9805"/>
                      <a:pt x="4725" y="9805"/>
                      <a:pt x="4725" y="9805"/>
                    </a:cubicBezTo>
                    <a:cubicBezTo>
                      <a:pt x="5316" y="4832"/>
                      <a:pt x="8184" y="1137"/>
                      <a:pt x="11475" y="1137"/>
                    </a:cubicBezTo>
                    <a:cubicBezTo>
                      <a:pt x="15187" y="1137"/>
                      <a:pt x="18225" y="5968"/>
                      <a:pt x="18225" y="11937"/>
                    </a:cubicBezTo>
                    <a:cubicBezTo>
                      <a:pt x="18225" y="12505"/>
                      <a:pt x="18225" y="12505"/>
                      <a:pt x="18225" y="12505"/>
                    </a:cubicBezTo>
                    <a:cubicBezTo>
                      <a:pt x="18562" y="12505"/>
                      <a:pt x="18562" y="12505"/>
                      <a:pt x="18562" y="12505"/>
                    </a:cubicBezTo>
                    <a:cubicBezTo>
                      <a:pt x="19912" y="12505"/>
                      <a:pt x="20925" y="14211"/>
                      <a:pt x="20925" y="16484"/>
                    </a:cubicBezTo>
                    <a:cubicBezTo>
                      <a:pt x="20925" y="18758"/>
                      <a:pt x="19912" y="20463"/>
                      <a:pt x="18562" y="20463"/>
                    </a:cubicBezTo>
                    <a:cubicBezTo>
                      <a:pt x="15187" y="20463"/>
                      <a:pt x="15187" y="20463"/>
                      <a:pt x="15187" y="20463"/>
                    </a:cubicBezTo>
                    <a:cubicBezTo>
                      <a:pt x="15019" y="20463"/>
                      <a:pt x="14850" y="20747"/>
                      <a:pt x="14850" y="21032"/>
                    </a:cubicBezTo>
                    <a:cubicBezTo>
                      <a:pt x="14850" y="21316"/>
                      <a:pt x="15019" y="21600"/>
                      <a:pt x="15187" y="21600"/>
                    </a:cubicBezTo>
                    <a:cubicBezTo>
                      <a:pt x="18562" y="21600"/>
                      <a:pt x="18562" y="21600"/>
                      <a:pt x="18562" y="21600"/>
                    </a:cubicBezTo>
                    <a:cubicBezTo>
                      <a:pt x="20250" y="21600"/>
                      <a:pt x="21600" y="19326"/>
                      <a:pt x="21600" y="16484"/>
                    </a:cubicBezTo>
                    <a:cubicBezTo>
                      <a:pt x="21600" y="13784"/>
                      <a:pt x="20419" y="11653"/>
                      <a:pt x="18900" y="11368"/>
                    </a:cubicBezTo>
                    <a:cubicBezTo>
                      <a:pt x="18731" y="5116"/>
                      <a:pt x="15441" y="0"/>
                      <a:pt x="11475" y="0"/>
                    </a:cubicBezTo>
                    <a:cubicBezTo>
                      <a:pt x="8016" y="0"/>
                      <a:pt x="4894" y="3837"/>
                      <a:pt x="4134" y="9095"/>
                    </a:cubicBezTo>
                    <a:cubicBezTo>
                      <a:pt x="3797" y="9095"/>
                      <a:pt x="3797" y="9095"/>
                      <a:pt x="3797" y="9095"/>
                    </a:cubicBezTo>
                    <a:cubicBezTo>
                      <a:pt x="1688" y="9095"/>
                      <a:pt x="0" y="11937"/>
                      <a:pt x="0" y="15347"/>
                    </a:cubicBezTo>
                    <a:cubicBezTo>
                      <a:pt x="0" y="18900"/>
                      <a:pt x="1603" y="21600"/>
                      <a:pt x="3712" y="21600"/>
                    </a:cubicBezTo>
                    <a:close/>
                  </a:path>
                </a:pathLst>
              </a:custGeom>
              <a:grpFill/>
              <a:ln w="12700">
                <a:solidFill>
                  <a:srgbClr val="2842A2"/>
                </a:solidFill>
                <a:miter lim="400000"/>
              </a:ln>
            </p:spPr>
            <p:txBody>
              <a:bodyPr tIns="45720" bIns="45720"/>
              <a:lstStyle/>
              <a:p>
                <a:pPr>
                  <a:defRPr sz="3600">
                    <a:latin typeface="等线"/>
                    <a:ea typeface="等线"/>
                    <a:cs typeface="等线"/>
                    <a:sym typeface="等线"/>
                  </a:defRPr>
                </a:pPr>
                <a:endParaRPr/>
              </a:p>
            </p:txBody>
          </p:sp>
        </p:grpSp>
      </p:grpSp>
      <p:grpSp>
        <p:nvGrpSpPr>
          <p:cNvPr id="24" name="Group 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354904" y="5023103"/>
            <a:ext cx="3524376" cy="1768243"/>
            <a:chOff x="4650178" y="5213119"/>
            <a:chExt cx="3524376" cy="1768243"/>
          </a:xfrm>
        </p:grpSpPr>
        <p:sp>
          <p:nvSpPr>
            <p:cNvPr id="25" name="Freeform: Shape 13"/>
            <p:cNvSpPr/>
            <p:nvPr/>
          </p:nvSpPr>
          <p:spPr>
            <a:xfrm>
              <a:off x="4650178" y="5213119"/>
              <a:ext cx="3524376" cy="1768243"/>
            </a:xfrm>
            <a:custGeom>
              <a:avLst/>
              <a:gdLst>
                <a:gd name="connsiteX0" fmla="*/ 0 w 3524376"/>
                <a:gd name="connsiteY0" fmla="*/ 908343 h 1750076"/>
                <a:gd name="connsiteX1" fmla="*/ 841733 w 3524376"/>
                <a:gd name="connsiteY1" fmla="*/ 1750076 h 1750076"/>
                <a:gd name="connsiteX2" fmla="*/ 3524376 w 3524376"/>
                <a:gd name="connsiteY2" fmla="*/ 1750076 h 1750076"/>
                <a:gd name="connsiteX3" fmla="*/ 1774300 w 3524376"/>
                <a:gd name="connsiteY3" fmla="*/ 0 h 1750076"/>
                <a:gd name="connsiteX4" fmla="*/ 0 w 3524376"/>
                <a:gd name="connsiteY4" fmla="*/ 908343 h 1750076"/>
                <a:gd name="connsiteX0" fmla="*/ 0 w 3524376"/>
                <a:gd name="connsiteY0" fmla="*/ 938621 h 1780354"/>
                <a:gd name="connsiteX1" fmla="*/ 841733 w 3524376"/>
                <a:gd name="connsiteY1" fmla="*/ 1780354 h 1780354"/>
                <a:gd name="connsiteX2" fmla="*/ 3524376 w 3524376"/>
                <a:gd name="connsiteY2" fmla="*/ 1780354 h 1780354"/>
                <a:gd name="connsiteX3" fmla="*/ 1762189 w 3524376"/>
                <a:gd name="connsiteY3" fmla="*/ 0 h 1780354"/>
                <a:gd name="connsiteX4" fmla="*/ 0 w 3524376"/>
                <a:gd name="connsiteY4" fmla="*/ 938621 h 1780354"/>
                <a:gd name="connsiteX0" fmla="*/ 0 w 3524376"/>
                <a:gd name="connsiteY0" fmla="*/ 926510 h 1768243"/>
                <a:gd name="connsiteX1" fmla="*/ 841733 w 3524376"/>
                <a:gd name="connsiteY1" fmla="*/ 1768243 h 1768243"/>
                <a:gd name="connsiteX2" fmla="*/ 3524376 w 3524376"/>
                <a:gd name="connsiteY2" fmla="*/ 1768243 h 1768243"/>
                <a:gd name="connsiteX3" fmla="*/ 1744022 w 3524376"/>
                <a:gd name="connsiteY3" fmla="*/ 0 h 1768243"/>
                <a:gd name="connsiteX4" fmla="*/ 0 w 3524376"/>
                <a:gd name="connsiteY4" fmla="*/ 926510 h 1768243"/>
                <a:gd name="connsiteX0" fmla="*/ 0 w 3524376"/>
                <a:gd name="connsiteY0" fmla="*/ 926510 h 1768243"/>
                <a:gd name="connsiteX1" fmla="*/ 841733 w 3524376"/>
                <a:gd name="connsiteY1" fmla="*/ 1768243 h 1768243"/>
                <a:gd name="connsiteX2" fmla="*/ 3524376 w 3524376"/>
                <a:gd name="connsiteY2" fmla="*/ 1768243 h 1768243"/>
                <a:gd name="connsiteX3" fmla="*/ 1756133 w 3524376"/>
                <a:gd name="connsiteY3" fmla="*/ 0 h 1768243"/>
                <a:gd name="connsiteX4" fmla="*/ 0 w 3524376"/>
                <a:gd name="connsiteY4" fmla="*/ 926510 h 176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376" h="1768243">
                  <a:moveTo>
                    <a:pt x="0" y="926510"/>
                  </a:moveTo>
                  <a:lnTo>
                    <a:pt x="841733" y="1768243"/>
                  </a:lnTo>
                  <a:lnTo>
                    <a:pt x="3524376" y="1768243"/>
                  </a:lnTo>
                  <a:lnTo>
                    <a:pt x="1756133" y="0"/>
                  </a:lnTo>
                  <a:lnTo>
                    <a:pt x="0" y="92651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56000">
                  <a:schemeClr val="accent5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Rectangle: Rounded Corners 31"/>
            <p:cNvSpPr/>
            <p:nvPr/>
          </p:nvSpPr>
          <p:spPr>
            <a:xfrm>
              <a:off x="4656137" y="5213119"/>
              <a:ext cx="1756229" cy="937436"/>
            </a:xfrm>
            <a:prstGeom prst="roundRect">
              <a:avLst>
                <a:gd name="adj" fmla="val 0"/>
              </a:avLst>
            </a:prstGeom>
            <a:solidFill>
              <a:srgbClr val="2842A2"/>
            </a:solidFill>
            <a:ln w="25400">
              <a:noFill/>
            </a:ln>
            <a:effectLst>
              <a:outerShdw blurRad="914400" dist="165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Shape 909"/>
            <p:cNvSpPr/>
            <p:nvPr/>
          </p:nvSpPr>
          <p:spPr>
            <a:xfrm>
              <a:off x="5382591" y="5480071"/>
              <a:ext cx="269569" cy="202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5" y="9000"/>
                  </a:moveTo>
                  <a:cubicBezTo>
                    <a:pt x="675" y="12600"/>
                    <a:pt x="675" y="12600"/>
                    <a:pt x="675" y="12600"/>
                  </a:cubicBezTo>
                  <a:cubicBezTo>
                    <a:pt x="675" y="12825"/>
                    <a:pt x="506" y="13050"/>
                    <a:pt x="337" y="13050"/>
                  </a:cubicBezTo>
                  <a:cubicBezTo>
                    <a:pt x="169" y="13050"/>
                    <a:pt x="0" y="12825"/>
                    <a:pt x="0" y="12600"/>
                  </a:cubicBezTo>
                  <a:cubicBezTo>
                    <a:pt x="0" y="9000"/>
                    <a:pt x="0" y="9000"/>
                    <a:pt x="0" y="9000"/>
                  </a:cubicBezTo>
                  <a:cubicBezTo>
                    <a:pt x="0" y="8775"/>
                    <a:pt x="169" y="8550"/>
                    <a:pt x="337" y="8550"/>
                  </a:cubicBezTo>
                  <a:cubicBezTo>
                    <a:pt x="506" y="8550"/>
                    <a:pt x="675" y="8775"/>
                    <a:pt x="675" y="9000"/>
                  </a:cubicBezTo>
                  <a:close/>
                  <a:moveTo>
                    <a:pt x="3038" y="4500"/>
                  </a:moveTo>
                  <a:cubicBezTo>
                    <a:pt x="2869" y="4500"/>
                    <a:pt x="2700" y="4725"/>
                    <a:pt x="2700" y="4950"/>
                  </a:cubicBezTo>
                  <a:cubicBezTo>
                    <a:pt x="2700" y="16200"/>
                    <a:pt x="2700" y="16200"/>
                    <a:pt x="2700" y="16200"/>
                  </a:cubicBezTo>
                  <a:cubicBezTo>
                    <a:pt x="2700" y="16425"/>
                    <a:pt x="2869" y="16650"/>
                    <a:pt x="3038" y="16650"/>
                  </a:cubicBezTo>
                  <a:cubicBezTo>
                    <a:pt x="3206" y="16650"/>
                    <a:pt x="3375" y="16425"/>
                    <a:pt x="3375" y="16200"/>
                  </a:cubicBezTo>
                  <a:cubicBezTo>
                    <a:pt x="3375" y="4950"/>
                    <a:pt x="3375" y="4950"/>
                    <a:pt x="3375" y="4950"/>
                  </a:cubicBezTo>
                  <a:cubicBezTo>
                    <a:pt x="3375" y="4725"/>
                    <a:pt x="3206" y="4500"/>
                    <a:pt x="3038" y="4500"/>
                  </a:cubicBezTo>
                  <a:close/>
                  <a:moveTo>
                    <a:pt x="8100" y="4950"/>
                  </a:moveTo>
                  <a:cubicBezTo>
                    <a:pt x="7931" y="4950"/>
                    <a:pt x="7763" y="5175"/>
                    <a:pt x="7763" y="5400"/>
                  </a:cubicBezTo>
                  <a:cubicBezTo>
                    <a:pt x="7763" y="15750"/>
                    <a:pt x="7763" y="15750"/>
                    <a:pt x="7763" y="15750"/>
                  </a:cubicBezTo>
                  <a:cubicBezTo>
                    <a:pt x="7763" y="15975"/>
                    <a:pt x="7931" y="16200"/>
                    <a:pt x="8100" y="16200"/>
                  </a:cubicBezTo>
                  <a:cubicBezTo>
                    <a:pt x="8269" y="16200"/>
                    <a:pt x="8438" y="15975"/>
                    <a:pt x="8438" y="15750"/>
                  </a:cubicBezTo>
                  <a:cubicBezTo>
                    <a:pt x="8438" y="5400"/>
                    <a:pt x="8438" y="5400"/>
                    <a:pt x="8438" y="5400"/>
                  </a:cubicBezTo>
                  <a:cubicBezTo>
                    <a:pt x="8438" y="5175"/>
                    <a:pt x="8269" y="4950"/>
                    <a:pt x="8100" y="4950"/>
                  </a:cubicBezTo>
                  <a:close/>
                  <a:moveTo>
                    <a:pt x="10800" y="8100"/>
                  </a:moveTo>
                  <a:cubicBezTo>
                    <a:pt x="10631" y="8100"/>
                    <a:pt x="10462" y="8325"/>
                    <a:pt x="10462" y="8550"/>
                  </a:cubicBezTo>
                  <a:cubicBezTo>
                    <a:pt x="10462" y="12600"/>
                    <a:pt x="10462" y="12600"/>
                    <a:pt x="10462" y="12600"/>
                  </a:cubicBezTo>
                  <a:cubicBezTo>
                    <a:pt x="10462" y="12825"/>
                    <a:pt x="10631" y="13050"/>
                    <a:pt x="10800" y="13050"/>
                  </a:cubicBezTo>
                  <a:cubicBezTo>
                    <a:pt x="10969" y="13050"/>
                    <a:pt x="11138" y="12825"/>
                    <a:pt x="11138" y="12600"/>
                  </a:cubicBezTo>
                  <a:cubicBezTo>
                    <a:pt x="11138" y="8550"/>
                    <a:pt x="11138" y="8550"/>
                    <a:pt x="11138" y="8550"/>
                  </a:cubicBezTo>
                  <a:cubicBezTo>
                    <a:pt x="11138" y="8325"/>
                    <a:pt x="10969" y="8100"/>
                    <a:pt x="10800" y="8100"/>
                  </a:cubicBezTo>
                  <a:close/>
                  <a:moveTo>
                    <a:pt x="13163" y="4950"/>
                  </a:moveTo>
                  <a:cubicBezTo>
                    <a:pt x="12994" y="4950"/>
                    <a:pt x="12825" y="5175"/>
                    <a:pt x="12825" y="5400"/>
                  </a:cubicBezTo>
                  <a:cubicBezTo>
                    <a:pt x="12825" y="15750"/>
                    <a:pt x="12825" y="15750"/>
                    <a:pt x="12825" y="15750"/>
                  </a:cubicBezTo>
                  <a:cubicBezTo>
                    <a:pt x="12825" y="15975"/>
                    <a:pt x="12994" y="16200"/>
                    <a:pt x="13163" y="16200"/>
                  </a:cubicBezTo>
                  <a:cubicBezTo>
                    <a:pt x="13331" y="16200"/>
                    <a:pt x="13500" y="15975"/>
                    <a:pt x="13500" y="15750"/>
                  </a:cubicBezTo>
                  <a:cubicBezTo>
                    <a:pt x="13500" y="5400"/>
                    <a:pt x="13500" y="5400"/>
                    <a:pt x="13500" y="5400"/>
                  </a:cubicBezTo>
                  <a:cubicBezTo>
                    <a:pt x="13500" y="5175"/>
                    <a:pt x="13331" y="4950"/>
                    <a:pt x="13163" y="4950"/>
                  </a:cubicBezTo>
                  <a:close/>
                  <a:moveTo>
                    <a:pt x="15863" y="450"/>
                  </a:moveTo>
                  <a:cubicBezTo>
                    <a:pt x="15694" y="450"/>
                    <a:pt x="15525" y="675"/>
                    <a:pt x="15525" y="900"/>
                  </a:cubicBezTo>
                  <a:cubicBezTo>
                    <a:pt x="15525" y="21150"/>
                    <a:pt x="15525" y="21150"/>
                    <a:pt x="15525" y="21150"/>
                  </a:cubicBezTo>
                  <a:cubicBezTo>
                    <a:pt x="15525" y="21375"/>
                    <a:pt x="15694" y="21600"/>
                    <a:pt x="15863" y="21600"/>
                  </a:cubicBezTo>
                  <a:cubicBezTo>
                    <a:pt x="16031" y="21600"/>
                    <a:pt x="16200" y="21375"/>
                    <a:pt x="16200" y="21150"/>
                  </a:cubicBezTo>
                  <a:cubicBezTo>
                    <a:pt x="16200" y="900"/>
                    <a:pt x="16200" y="900"/>
                    <a:pt x="16200" y="900"/>
                  </a:cubicBezTo>
                  <a:cubicBezTo>
                    <a:pt x="16200" y="675"/>
                    <a:pt x="16031" y="450"/>
                    <a:pt x="15863" y="450"/>
                  </a:cubicBezTo>
                  <a:close/>
                  <a:moveTo>
                    <a:pt x="5400" y="0"/>
                  </a:moveTo>
                  <a:cubicBezTo>
                    <a:pt x="5231" y="0"/>
                    <a:pt x="5063" y="225"/>
                    <a:pt x="5063" y="450"/>
                  </a:cubicBezTo>
                  <a:cubicBezTo>
                    <a:pt x="5063" y="21150"/>
                    <a:pt x="5063" y="21150"/>
                    <a:pt x="5063" y="21150"/>
                  </a:cubicBezTo>
                  <a:cubicBezTo>
                    <a:pt x="5063" y="21375"/>
                    <a:pt x="5231" y="21600"/>
                    <a:pt x="5400" y="21600"/>
                  </a:cubicBezTo>
                  <a:cubicBezTo>
                    <a:pt x="5569" y="21600"/>
                    <a:pt x="5738" y="21375"/>
                    <a:pt x="5738" y="21150"/>
                  </a:cubicBezTo>
                  <a:cubicBezTo>
                    <a:pt x="5738" y="450"/>
                    <a:pt x="5738" y="450"/>
                    <a:pt x="5738" y="450"/>
                  </a:cubicBezTo>
                  <a:cubicBezTo>
                    <a:pt x="5738" y="225"/>
                    <a:pt x="5569" y="0"/>
                    <a:pt x="5400" y="0"/>
                  </a:cubicBezTo>
                  <a:close/>
                  <a:moveTo>
                    <a:pt x="18563" y="4950"/>
                  </a:moveTo>
                  <a:cubicBezTo>
                    <a:pt x="18394" y="4950"/>
                    <a:pt x="18225" y="5175"/>
                    <a:pt x="18225" y="5400"/>
                  </a:cubicBezTo>
                  <a:cubicBezTo>
                    <a:pt x="18225" y="16200"/>
                    <a:pt x="18225" y="16200"/>
                    <a:pt x="18225" y="16200"/>
                  </a:cubicBezTo>
                  <a:cubicBezTo>
                    <a:pt x="18225" y="16425"/>
                    <a:pt x="18394" y="16650"/>
                    <a:pt x="18563" y="16650"/>
                  </a:cubicBezTo>
                  <a:cubicBezTo>
                    <a:pt x="18731" y="16650"/>
                    <a:pt x="18900" y="16425"/>
                    <a:pt x="18900" y="16200"/>
                  </a:cubicBezTo>
                  <a:cubicBezTo>
                    <a:pt x="18900" y="5400"/>
                    <a:pt x="18900" y="5400"/>
                    <a:pt x="18900" y="5400"/>
                  </a:cubicBezTo>
                  <a:cubicBezTo>
                    <a:pt x="18900" y="5175"/>
                    <a:pt x="18731" y="4950"/>
                    <a:pt x="18563" y="4950"/>
                  </a:cubicBezTo>
                  <a:close/>
                  <a:moveTo>
                    <a:pt x="21262" y="8100"/>
                  </a:moveTo>
                  <a:cubicBezTo>
                    <a:pt x="21094" y="8100"/>
                    <a:pt x="20925" y="8325"/>
                    <a:pt x="20925" y="8550"/>
                  </a:cubicBezTo>
                  <a:cubicBezTo>
                    <a:pt x="20925" y="13050"/>
                    <a:pt x="20925" y="13050"/>
                    <a:pt x="20925" y="13050"/>
                  </a:cubicBezTo>
                  <a:cubicBezTo>
                    <a:pt x="20925" y="13275"/>
                    <a:pt x="21094" y="13500"/>
                    <a:pt x="21262" y="13500"/>
                  </a:cubicBezTo>
                  <a:cubicBezTo>
                    <a:pt x="21431" y="13500"/>
                    <a:pt x="21600" y="13275"/>
                    <a:pt x="21600" y="13050"/>
                  </a:cubicBezTo>
                  <a:cubicBezTo>
                    <a:pt x="21600" y="8550"/>
                    <a:pt x="21600" y="8550"/>
                    <a:pt x="21600" y="8550"/>
                  </a:cubicBezTo>
                  <a:cubicBezTo>
                    <a:pt x="21600" y="8325"/>
                    <a:pt x="21431" y="8100"/>
                    <a:pt x="21262" y="8100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solidFill>
                <a:srgbClr val="FFC107"/>
              </a:solidFill>
              <a:miter lim="400000"/>
            </a:ln>
          </p:spPr>
          <p:txBody>
            <a:bodyPr tIns="45720" bIns="45720"/>
            <a:lstStyle/>
            <a:p>
              <a:pPr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/>
            </a:p>
          </p:txBody>
        </p:sp>
      </p:grpSp>
      <p:sp>
        <p:nvSpPr>
          <p:cNvPr id="35" name="矩形 3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2336699" y="1986459"/>
            <a:ext cx="2734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+mj-lt"/>
                <a:cs typeface="+mn-ea"/>
                <a:sym typeface="+mn-lt"/>
              </a:rPr>
              <a:t>Lorem Ipsum is simply dummy text of the printing and typesetting industry</a:t>
            </a:r>
            <a:endParaRPr lang="zh-CN" altLang="en-US" sz="1000" dirty="0">
              <a:latin typeface="+mj-lt"/>
              <a:cs typeface="+mn-ea"/>
              <a:sym typeface="+mn-lt"/>
            </a:endParaRPr>
          </a:p>
        </p:txBody>
      </p:sp>
      <p:sp>
        <p:nvSpPr>
          <p:cNvPr id="36" name="文本框 3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2336699" y="1677737"/>
            <a:ext cx="2108269" cy="340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rgbClr val="2842A2"/>
                </a:solidFill>
                <a:latin typeface="+mj-lt"/>
                <a:cs typeface="+mn-ea"/>
                <a:sym typeface="+mn-lt"/>
              </a:rPr>
              <a:t>CLICK TO ADD YOUR TEXT</a:t>
            </a:r>
            <a:endParaRPr lang="zh-CN" altLang="en-US" sz="1200" b="1" dirty="0">
              <a:solidFill>
                <a:srgbClr val="2842A2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7" name="矩形 3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2336699" y="5386806"/>
            <a:ext cx="2734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+mj-lt"/>
                <a:cs typeface="+mn-ea"/>
                <a:sym typeface="+mn-lt"/>
              </a:rPr>
              <a:t>Lorem Ipsum is simply dummy text of the printing and typesetting industry</a:t>
            </a:r>
            <a:endParaRPr lang="zh-CN" altLang="en-US" sz="1000" dirty="0">
              <a:latin typeface="+mj-lt"/>
              <a:cs typeface="+mn-ea"/>
              <a:sym typeface="+mn-lt"/>
            </a:endParaRPr>
          </a:p>
        </p:txBody>
      </p:sp>
      <p:sp>
        <p:nvSpPr>
          <p:cNvPr id="38" name="文本框 3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2336699" y="5078084"/>
            <a:ext cx="2108269" cy="340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rgbClr val="2842A2"/>
                </a:solidFill>
                <a:latin typeface="+mj-lt"/>
                <a:cs typeface="+mn-ea"/>
                <a:sym typeface="+mn-lt"/>
              </a:rPr>
              <a:t>CLICK TO ADD YOUR TEXT</a:t>
            </a:r>
            <a:endParaRPr lang="zh-CN" altLang="en-US" sz="1200" b="1" dirty="0">
              <a:solidFill>
                <a:srgbClr val="2842A2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9" name="矩形 3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2336699" y="3819767"/>
            <a:ext cx="27342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latin typeface="+mj-lt"/>
                <a:cs typeface="+mn-ea"/>
                <a:sym typeface="+mn-lt"/>
              </a:rPr>
              <a:t>Lorem Ipsum is simply dummy text of the printing and typesetting industry</a:t>
            </a:r>
            <a:endParaRPr lang="zh-CN" altLang="en-US" sz="1000" dirty="0">
              <a:latin typeface="+mj-lt"/>
              <a:cs typeface="+mn-ea"/>
              <a:sym typeface="+mn-lt"/>
            </a:endParaRPr>
          </a:p>
        </p:txBody>
      </p:sp>
      <p:sp>
        <p:nvSpPr>
          <p:cNvPr id="40" name="文本框 3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2336699" y="3511045"/>
            <a:ext cx="2108269" cy="340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rgbClr val="2842A2"/>
                </a:solidFill>
                <a:latin typeface="+mj-lt"/>
                <a:cs typeface="+mn-ea"/>
                <a:sym typeface="+mn-lt"/>
              </a:rPr>
              <a:t>CLICK TO ADD YOUR TEXT</a:t>
            </a:r>
            <a:endParaRPr lang="zh-CN" altLang="en-US" sz="1200" b="1" dirty="0">
              <a:solidFill>
                <a:srgbClr val="2842A2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1" name="文本框 4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701963" y="3731490"/>
            <a:ext cx="1088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2842A2"/>
                </a:solidFill>
              </a:rPr>
              <a:t>OPTION</a:t>
            </a:r>
            <a:endParaRPr lang="zh-CN" altLang="en-US" dirty="0">
              <a:solidFill>
                <a:srgbClr val="2842A2"/>
              </a:solidFill>
            </a:endParaRPr>
          </a:p>
        </p:txBody>
      </p:sp>
      <p:sp>
        <p:nvSpPr>
          <p:cNvPr id="42" name="文本框 4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697345" y="1999672"/>
            <a:ext cx="1088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107"/>
                </a:solidFill>
              </a:rPr>
              <a:t>OPTION</a:t>
            </a:r>
            <a:endParaRPr lang="zh-CN" altLang="en-US" dirty="0">
              <a:solidFill>
                <a:srgbClr val="FFC107"/>
              </a:solidFill>
            </a:endParaRPr>
          </a:p>
        </p:txBody>
      </p:sp>
      <p:sp>
        <p:nvSpPr>
          <p:cNvPr id="43" name="文本框 4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655781" y="5495636"/>
            <a:ext cx="1088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107"/>
                </a:solidFill>
              </a:rPr>
              <a:t>OPTION</a:t>
            </a:r>
            <a:endParaRPr lang="zh-CN" altLang="en-US" dirty="0">
              <a:solidFill>
                <a:srgbClr val="FFC107"/>
              </a:solidFill>
            </a:endParaRPr>
          </a:p>
        </p:txBody>
      </p:sp>
      <p:sp>
        <p:nvSpPr>
          <p:cNvPr id="44" name="Shape 2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584898" y="530401"/>
            <a:ext cx="3181961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en-US" sz="3600" dirty="0" smtClean="0">
                <a:ea typeface="造字工房尚雅体演示版常规体" pitchFamily="50" charset="-122"/>
                <a:cs typeface="+mn-ea"/>
                <a:sym typeface="+mn-lt"/>
              </a:rPr>
              <a:t>WHO WE ARE</a:t>
            </a:r>
            <a:endParaRPr lang="en-US" sz="3600" dirty="0">
              <a:ea typeface="造字工房尚雅体演示版常规体" pitchFamily="50" charset="-122"/>
              <a:cs typeface="+mn-ea"/>
              <a:sym typeface="+mn-lt"/>
            </a:endParaRPr>
          </a:p>
        </p:txBody>
      </p:sp>
      <p:sp>
        <p:nvSpPr>
          <p:cNvPr id="46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89019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4041593" y="1613509"/>
            <a:ext cx="6135149" cy="4784479"/>
            <a:chOff x="3478174" y="1770526"/>
            <a:chExt cx="6135149" cy="4784479"/>
          </a:xfrm>
        </p:grpSpPr>
        <p:sp>
          <p:nvSpPr>
            <p:cNvPr id="2" name="Oval 15"/>
            <p:cNvSpPr/>
            <p:nvPr/>
          </p:nvSpPr>
          <p:spPr>
            <a:xfrm>
              <a:off x="3947663" y="1770526"/>
              <a:ext cx="2970042" cy="2970042"/>
            </a:xfrm>
            <a:prstGeom prst="ellipse">
              <a:avLst/>
            </a:prstGeom>
            <a:no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3478174" y="2130095"/>
              <a:ext cx="3390929" cy="2524786"/>
              <a:chOff x="4141490" y="2389979"/>
              <a:chExt cx="3390929" cy="2524786"/>
            </a:xfrm>
          </p:grpSpPr>
          <p:grpSp>
            <p:nvGrpSpPr>
              <p:cNvPr id="4" name="Group 11"/>
              <p:cNvGrpSpPr/>
              <p:nvPr/>
            </p:nvGrpSpPr>
            <p:grpSpPr>
              <a:xfrm>
                <a:off x="4141490" y="2389979"/>
                <a:ext cx="3390929" cy="2524786"/>
                <a:chOff x="3497941" y="1465941"/>
                <a:chExt cx="4347030" cy="3236688"/>
              </a:xfrm>
            </p:grpSpPr>
            <p:sp>
              <p:nvSpPr>
                <p:cNvPr id="7" name="Freeform: Shape 12"/>
                <p:cNvSpPr/>
                <p:nvPr/>
              </p:nvSpPr>
              <p:spPr>
                <a:xfrm>
                  <a:off x="3722914" y="1712687"/>
                  <a:ext cx="4122057" cy="2989942"/>
                </a:xfrm>
                <a:custGeom>
                  <a:avLst/>
                  <a:gdLst>
                    <a:gd name="connsiteX0" fmla="*/ 0 w 4122057"/>
                    <a:gd name="connsiteY0" fmla="*/ 1081313 h 2989942"/>
                    <a:gd name="connsiteX1" fmla="*/ 1908629 w 4122057"/>
                    <a:gd name="connsiteY1" fmla="*/ 2989942 h 2989942"/>
                    <a:gd name="connsiteX2" fmla="*/ 4122057 w 4122057"/>
                    <a:gd name="connsiteY2" fmla="*/ 2989942 h 2989942"/>
                    <a:gd name="connsiteX3" fmla="*/ 1132115 w 4122057"/>
                    <a:gd name="connsiteY3" fmla="*/ 0 h 2989942"/>
                    <a:gd name="connsiteX4" fmla="*/ 0 w 4122057"/>
                    <a:gd name="connsiteY4" fmla="*/ 1081313 h 2989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2057" h="2989942">
                      <a:moveTo>
                        <a:pt x="0" y="1081313"/>
                      </a:moveTo>
                      <a:lnTo>
                        <a:pt x="1908629" y="2989942"/>
                      </a:lnTo>
                      <a:lnTo>
                        <a:pt x="4122057" y="2989942"/>
                      </a:lnTo>
                      <a:lnTo>
                        <a:pt x="1132115" y="0"/>
                      </a:lnTo>
                      <a:lnTo>
                        <a:pt x="0" y="108131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56000">
                      <a:schemeClr val="accent1">
                        <a:alpha val="0"/>
                      </a:schemeClr>
                    </a:gs>
                  </a:gsLst>
                  <a:lin ang="30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Oval 13"/>
                <p:cNvSpPr/>
                <p:nvPr/>
              </p:nvSpPr>
              <p:spPr>
                <a:xfrm>
                  <a:off x="3497941" y="1465941"/>
                  <a:ext cx="1574802" cy="1574802"/>
                </a:xfrm>
                <a:prstGeom prst="ellipse">
                  <a:avLst/>
                </a:prstGeom>
                <a:solidFill>
                  <a:srgbClr val="2842A2"/>
                </a:solidFill>
                <a:ln>
                  <a:noFill/>
                </a:ln>
                <a:effectLst>
                  <a:outerShdw blurRad="50800" dist="25400" dir="2700000" algn="tl" rotWithShape="0">
                    <a:prstClr val="black">
                      <a:alpha val="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" name="TextBox 22"/>
              <p:cNvSpPr txBox="1"/>
              <p:nvPr/>
            </p:nvSpPr>
            <p:spPr>
              <a:xfrm>
                <a:off x="4223586" y="3132992"/>
                <a:ext cx="101229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MARKET</a:t>
                </a:r>
                <a:endParaRPr lang="zh-CN" altLang="en-US" sz="10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Group 4"/>
            <p:cNvGrpSpPr/>
            <p:nvPr/>
          </p:nvGrpSpPr>
          <p:grpSpPr>
            <a:xfrm>
              <a:off x="6222394" y="2130095"/>
              <a:ext cx="3390929" cy="2524786"/>
              <a:chOff x="6885710" y="2389979"/>
              <a:chExt cx="3390929" cy="2524786"/>
            </a:xfrm>
          </p:grpSpPr>
          <p:grpSp>
            <p:nvGrpSpPr>
              <p:cNvPr id="10" name="Group 16"/>
              <p:cNvGrpSpPr/>
              <p:nvPr/>
            </p:nvGrpSpPr>
            <p:grpSpPr>
              <a:xfrm>
                <a:off x="6885710" y="2389979"/>
                <a:ext cx="3390929" cy="2524786"/>
                <a:chOff x="3497941" y="1465941"/>
                <a:chExt cx="4347030" cy="3236688"/>
              </a:xfrm>
            </p:grpSpPr>
            <p:sp>
              <p:nvSpPr>
                <p:cNvPr id="13" name="Freeform: Shape 17"/>
                <p:cNvSpPr/>
                <p:nvPr/>
              </p:nvSpPr>
              <p:spPr>
                <a:xfrm>
                  <a:off x="3722914" y="1712687"/>
                  <a:ext cx="4122057" cy="2989942"/>
                </a:xfrm>
                <a:custGeom>
                  <a:avLst/>
                  <a:gdLst>
                    <a:gd name="connsiteX0" fmla="*/ 0 w 4122057"/>
                    <a:gd name="connsiteY0" fmla="*/ 1081313 h 2989942"/>
                    <a:gd name="connsiteX1" fmla="*/ 1908629 w 4122057"/>
                    <a:gd name="connsiteY1" fmla="*/ 2989942 h 2989942"/>
                    <a:gd name="connsiteX2" fmla="*/ 4122057 w 4122057"/>
                    <a:gd name="connsiteY2" fmla="*/ 2989942 h 2989942"/>
                    <a:gd name="connsiteX3" fmla="*/ 1132115 w 4122057"/>
                    <a:gd name="connsiteY3" fmla="*/ 0 h 2989942"/>
                    <a:gd name="connsiteX4" fmla="*/ 0 w 4122057"/>
                    <a:gd name="connsiteY4" fmla="*/ 1081313 h 2989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2057" h="2989942">
                      <a:moveTo>
                        <a:pt x="0" y="1081313"/>
                      </a:moveTo>
                      <a:lnTo>
                        <a:pt x="1908629" y="2989942"/>
                      </a:lnTo>
                      <a:lnTo>
                        <a:pt x="4122057" y="2989942"/>
                      </a:lnTo>
                      <a:lnTo>
                        <a:pt x="1132115" y="0"/>
                      </a:lnTo>
                      <a:lnTo>
                        <a:pt x="0" y="108131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56000">
                      <a:schemeClr val="accent4">
                        <a:alpha val="0"/>
                      </a:schemeClr>
                    </a:gs>
                  </a:gsLst>
                  <a:lin ang="30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Oval 18"/>
                <p:cNvSpPr/>
                <p:nvPr/>
              </p:nvSpPr>
              <p:spPr>
                <a:xfrm>
                  <a:off x="3497941" y="1465941"/>
                  <a:ext cx="1574802" cy="1574802"/>
                </a:xfrm>
                <a:prstGeom prst="ellipse">
                  <a:avLst/>
                </a:prstGeom>
                <a:solidFill>
                  <a:srgbClr val="FFC107"/>
                </a:solidFill>
                <a:ln>
                  <a:noFill/>
                </a:ln>
                <a:effectLst>
                  <a:outerShdw blurRad="50800" dist="25400" dir="2700000" algn="tl" rotWithShape="0">
                    <a:prstClr val="black">
                      <a:alpha val="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" name="TextBox 23"/>
              <p:cNvSpPr txBox="1"/>
              <p:nvPr/>
            </p:nvSpPr>
            <p:spPr>
              <a:xfrm>
                <a:off x="6950693" y="3126515"/>
                <a:ext cx="116345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TECHNOLOGY</a:t>
                </a:r>
                <a:endParaRPr lang="zh-CN" altLang="en-US" sz="10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" name="Group 5"/>
            <p:cNvGrpSpPr/>
            <p:nvPr/>
          </p:nvGrpSpPr>
          <p:grpSpPr>
            <a:xfrm>
              <a:off x="4825983" y="4030219"/>
              <a:ext cx="3390929" cy="2524786"/>
              <a:chOff x="5489299" y="4290103"/>
              <a:chExt cx="3390929" cy="2524786"/>
            </a:xfrm>
          </p:grpSpPr>
          <p:grpSp>
            <p:nvGrpSpPr>
              <p:cNvPr id="16" name="Group 19"/>
              <p:cNvGrpSpPr/>
              <p:nvPr/>
            </p:nvGrpSpPr>
            <p:grpSpPr>
              <a:xfrm>
                <a:off x="5489299" y="4290103"/>
                <a:ext cx="3390929" cy="2524786"/>
                <a:chOff x="3497941" y="1465941"/>
                <a:chExt cx="4347030" cy="3236688"/>
              </a:xfrm>
            </p:grpSpPr>
            <p:sp>
              <p:nvSpPr>
                <p:cNvPr id="19" name="Freeform: Shape 20"/>
                <p:cNvSpPr/>
                <p:nvPr/>
              </p:nvSpPr>
              <p:spPr>
                <a:xfrm>
                  <a:off x="3722914" y="1712687"/>
                  <a:ext cx="4122057" cy="2989942"/>
                </a:xfrm>
                <a:custGeom>
                  <a:avLst/>
                  <a:gdLst>
                    <a:gd name="connsiteX0" fmla="*/ 0 w 4122057"/>
                    <a:gd name="connsiteY0" fmla="*/ 1081313 h 2989942"/>
                    <a:gd name="connsiteX1" fmla="*/ 1908629 w 4122057"/>
                    <a:gd name="connsiteY1" fmla="*/ 2989942 h 2989942"/>
                    <a:gd name="connsiteX2" fmla="*/ 4122057 w 4122057"/>
                    <a:gd name="connsiteY2" fmla="*/ 2989942 h 2989942"/>
                    <a:gd name="connsiteX3" fmla="*/ 1132115 w 4122057"/>
                    <a:gd name="connsiteY3" fmla="*/ 0 h 2989942"/>
                    <a:gd name="connsiteX4" fmla="*/ 0 w 4122057"/>
                    <a:gd name="connsiteY4" fmla="*/ 1081313 h 2989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2057" h="2989942">
                      <a:moveTo>
                        <a:pt x="0" y="1081313"/>
                      </a:moveTo>
                      <a:lnTo>
                        <a:pt x="1908629" y="2989942"/>
                      </a:lnTo>
                      <a:lnTo>
                        <a:pt x="4122057" y="2989942"/>
                      </a:lnTo>
                      <a:lnTo>
                        <a:pt x="1132115" y="0"/>
                      </a:lnTo>
                      <a:lnTo>
                        <a:pt x="0" y="108131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4"/>
                    </a:gs>
                    <a:gs pos="56000">
                      <a:schemeClr val="accent5">
                        <a:alpha val="0"/>
                      </a:schemeClr>
                    </a:gs>
                  </a:gsLst>
                  <a:lin ang="42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Oval 21"/>
                <p:cNvSpPr/>
                <p:nvPr/>
              </p:nvSpPr>
              <p:spPr>
                <a:xfrm>
                  <a:off x="3497941" y="1465941"/>
                  <a:ext cx="1574802" cy="1574802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50800" dist="25400" dir="2700000" algn="tl" rotWithShape="0">
                    <a:prstClr val="black">
                      <a:alpha val="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TextBox 25"/>
              <p:cNvSpPr txBox="1"/>
              <p:nvPr/>
            </p:nvSpPr>
            <p:spPr>
              <a:xfrm>
                <a:off x="5521790" y="5047857"/>
                <a:ext cx="116345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ECONOMIC</a:t>
                </a:r>
                <a:endParaRPr lang="zh-CN" altLang="en-US" sz="10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Shape 2525"/>
            <p:cNvSpPr/>
            <p:nvPr/>
          </p:nvSpPr>
          <p:spPr>
            <a:xfrm>
              <a:off x="3895107" y="2425986"/>
              <a:ext cx="362582" cy="362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22" name="Shape 2587"/>
            <p:cNvSpPr/>
            <p:nvPr/>
          </p:nvSpPr>
          <p:spPr>
            <a:xfrm>
              <a:off x="6666016" y="2440764"/>
              <a:ext cx="362582" cy="362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23" name="Shape 2591"/>
            <p:cNvSpPr/>
            <p:nvPr/>
          </p:nvSpPr>
          <p:spPr>
            <a:xfrm>
              <a:off x="5243616" y="4348997"/>
              <a:ext cx="362582" cy="362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4727"/>
                  </a:moveTo>
                  <a:cubicBezTo>
                    <a:pt x="8631" y="14727"/>
                    <a:pt x="6873" y="12969"/>
                    <a:pt x="6873" y="10800"/>
                  </a:cubicBezTo>
                  <a:cubicBezTo>
                    <a:pt x="6873" y="8631"/>
                    <a:pt x="8631" y="6873"/>
                    <a:pt x="10800" y="6873"/>
                  </a:cubicBezTo>
                  <a:cubicBezTo>
                    <a:pt x="12969" y="6873"/>
                    <a:pt x="14727" y="8631"/>
                    <a:pt x="14727" y="10800"/>
                  </a:cubicBezTo>
                  <a:cubicBezTo>
                    <a:pt x="14727" y="12969"/>
                    <a:pt x="12969" y="14727"/>
                    <a:pt x="10800" y="14727"/>
                  </a:cubicBezTo>
                  <a:moveTo>
                    <a:pt x="10800" y="5891"/>
                  </a:moveTo>
                  <a:cubicBezTo>
                    <a:pt x="8088" y="5891"/>
                    <a:pt x="5891" y="8089"/>
                    <a:pt x="5891" y="10800"/>
                  </a:cubicBezTo>
                  <a:cubicBezTo>
                    <a:pt x="5891" y="13512"/>
                    <a:pt x="8088" y="15709"/>
                    <a:pt x="10800" y="15709"/>
                  </a:cubicBezTo>
                  <a:cubicBezTo>
                    <a:pt x="13512" y="15709"/>
                    <a:pt x="15709" y="13512"/>
                    <a:pt x="15709" y="10800"/>
                  </a:cubicBezTo>
                  <a:cubicBezTo>
                    <a:pt x="15709" y="8089"/>
                    <a:pt x="13512" y="5891"/>
                    <a:pt x="10800" y="5891"/>
                  </a:cubicBezTo>
                  <a:moveTo>
                    <a:pt x="20618" y="12013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1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9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1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9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3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8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8"/>
                    <a:pt x="3000" y="4715"/>
                  </a:cubicBezTo>
                  <a:lnTo>
                    <a:pt x="4715" y="3000"/>
                  </a:lnTo>
                  <a:lnTo>
                    <a:pt x="5621" y="3544"/>
                  </a:lnTo>
                  <a:cubicBezTo>
                    <a:pt x="5777" y="3636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1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3"/>
                    <a:pt x="9331" y="2007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7"/>
                  </a:lnTo>
                  <a:cubicBezTo>
                    <a:pt x="12356" y="2353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1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6"/>
                    <a:pt x="15978" y="3544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8"/>
                    <a:pt x="18597" y="4722"/>
                    <a:pt x="18595" y="4726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3"/>
                    <a:pt x="20618" y="12013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8"/>
                    <a:pt x="17136" y="1969"/>
                    <a:pt x="16975" y="1969"/>
                  </a:cubicBezTo>
                  <a:cubicBezTo>
                    <a:pt x="16778" y="1969"/>
                    <a:pt x="16572" y="2043"/>
                    <a:pt x="16400" y="2145"/>
                  </a:cubicBezTo>
                  <a:lnTo>
                    <a:pt x="15473" y="2702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2"/>
                  </a:cubicBezTo>
                  <a:lnTo>
                    <a:pt x="5200" y="2145"/>
                  </a:lnTo>
                  <a:cubicBezTo>
                    <a:pt x="5028" y="2043"/>
                    <a:pt x="4822" y="1969"/>
                    <a:pt x="4625" y="1969"/>
                  </a:cubicBezTo>
                  <a:cubicBezTo>
                    <a:pt x="4464" y="1969"/>
                    <a:pt x="4308" y="2018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3"/>
                    <a:pt x="0" y="9360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8"/>
                  </a:cubicBezTo>
                  <a:lnTo>
                    <a:pt x="2145" y="16400"/>
                  </a:lnTo>
                  <a:cubicBezTo>
                    <a:pt x="1959" y="16714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4"/>
                    <a:pt x="19455" y="16400"/>
                  </a:cubicBezTo>
                  <a:lnTo>
                    <a:pt x="18902" y="15478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0"/>
                  </a:lnTo>
                  <a:cubicBezTo>
                    <a:pt x="21600" y="8963"/>
                    <a:pt x="21233" y="8730"/>
                    <a:pt x="20880" y="8641"/>
                  </a:cubicBezTo>
                </a:path>
              </a:pathLst>
            </a:custGeom>
            <a:solidFill>
              <a:srgbClr val="2842A2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lnSpc>
                  <a:spcPct val="150000"/>
                </a:lnSpc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+mj-lt"/>
                <a:cs typeface="+mn-ea"/>
                <a:sym typeface="+mn-lt"/>
              </a:endParaRPr>
            </a:p>
          </p:txBody>
        </p:sp>
      </p:grpSp>
      <p:sp>
        <p:nvSpPr>
          <p:cNvPr id="25" name="文本框 2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3581529" y="592624"/>
            <a:ext cx="49259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ea typeface="造字工房尚雅体演示版常规体" pitchFamily="50" charset="-122"/>
                <a:cs typeface="+mn-ea"/>
                <a:sym typeface="+mn-lt"/>
              </a:rPr>
              <a:t>COMPANY INTRODUCTION</a:t>
            </a:r>
            <a:endParaRPr lang="zh-CN" altLang="en-US" sz="2800" dirty="0">
              <a:ea typeface="造字工房尚雅体演示版常规体" pitchFamily="50" charset="-122"/>
              <a:cs typeface="+mn-ea"/>
              <a:sym typeface="+mn-lt"/>
            </a:endParaRPr>
          </a:p>
          <a:p>
            <a:endParaRPr lang="zh-CN" altLang="en-US" sz="2800" dirty="0">
              <a:ea typeface="造字工房尚雅体演示版常规体" pitchFamily="50" charset="-122"/>
              <a:cs typeface="+mn-ea"/>
              <a:sym typeface="+mn-lt"/>
            </a:endParaRPr>
          </a:p>
        </p:txBody>
      </p:sp>
      <p:sp>
        <p:nvSpPr>
          <p:cNvPr id="26" name="文本框 2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1717863" y="1964065"/>
            <a:ext cx="2108269" cy="340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rgbClr val="2842A2"/>
                </a:solidFill>
                <a:latin typeface="+mj-lt"/>
                <a:cs typeface="+mn-ea"/>
                <a:sym typeface="+mn-lt"/>
              </a:rPr>
              <a:t>CLICK TO ADD YOUR TEXT</a:t>
            </a:r>
            <a:endParaRPr lang="zh-CN" altLang="en-US" sz="1200" b="1" dirty="0">
              <a:solidFill>
                <a:srgbClr val="2842A2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7" name="文本框 2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8474263" y="1857847"/>
            <a:ext cx="2108269" cy="340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rgbClr val="2842A2"/>
                </a:solidFill>
                <a:latin typeface="+mj-lt"/>
                <a:cs typeface="+mn-ea"/>
                <a:sym typeface="+mn-lt"/>
              </a:rPr>
              <a:t>CLICK TO ADD YOUR TEXT</a:t>
            </a:r>
            <a:endParaRPr lang="zh-CN" altLang="en-US" sz="1200" b="1" dirty="0">
              <a:solidFill>
                <a:srgbClr val="2842A2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8" name="文本框 2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5088047" y="5206029"/>
            <a:ext cx="2108269" cy="340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rgbClr val="2842A2"/>
                </a:solidFill>
                <a:latin typeface="+mj-lt"/>
                <a:cs typeface="+mn-ea"/>
                <a:sym typeface="+mn-lt"/>
              </a:rPr>
              <a:t>CLICK TO ADD YOUR TEXT</a:t>
            </a:r>
            <a:endParaRPr lang="zh-CN" altLang="en-US" sz="1200" b="1" dirty="0">
              <a:solidFill>
                <a:srgbClr val="2842A2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9" name="Rectangle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568727" y="2388245"/>
            <a:ext cx="3174792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“This is a sample text. insert your desired text here. Again. this is a dummy text. enter your own text here. This is a sample text. insert your desired text here. Again. this is a dummy text. enter your own text here.”</a:t>
            </a:r>
          </a:p>
        </p:txBody>
      </p:sp>
      <p:sp>
        <p:nvSpPr>
          <p:cNvPr id="30" name="Rectangle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8387309" y="2388245"/>
            <a:ext cx="3174792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“This is a sample text. insert your desired text here. Again. this is a dummy text. enter your own text here. This is a sample text. insert your desired text here. Again. this is a dummy text. enter your own text here.”</a:t>
            </a:r>
          </a:p>
        </p:txBody>
      </p:sp>
      <p:sp>
        <p:nvSpPr>
          <p:cNvPr id="31" name="Rectangle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4554786" y="5560936"/>
            <a:ext cx="3174792" cy="477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“This is a sample text. insert your desired text here. Again. this is a dummy text. </a:t>
            </a:r>
          </a:p>
        </p:txBody>
      </p:sp>
      <p:pic>
        <p:nvPicPr>
          <p:cNvPr id="32" name="图片 3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734" y="2198359"/>
            <a:ext cx="859721" cy="1428948"/>
          </a:xfrm>
          <a:prstGeom prst="rect">
            <a:avLst/>
          </a:prstGeom>
        </p:spPr>
      </p:pic>
      <p:sp>
        <p:nvSpPr>
          <p:cNvPr id="33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27655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2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6579353" y="2511455"/>
            <a:ext cx="5977718" cy="4585648"/>
          </a:xfrm>
          <a:custGeom>
            <a:avLst/>
            <a:gdLst>
              <a:gd name="connsiteX0" fmla="*/ 0 w 6305265"/>
              <a:gd name="connsiteY0" fmla="*/ 1501254 h 4763069"/>
              <a:gd name="connsiteX1" fmla="*/ 3261815 w 6305265"/>
              <a:gd name="connsiteY1" fmla="*/ 4763069 h 4763069"/>
              <a:gd name="connsiteX2" fmla="*/ 6305265 w 6305265"/>
              <a:gd name="connsiteY2" fmla="*/ 4763069 h 4763069"/>
              <a:gd name="connsiteX3" fmla="*/ 1542197 w 6305265"/>
              <a:gd name="connsiteY3" fmla="*/ 0 h 4763069"/>
              <a:gd name="connsiteX4" fmla="*/ 0 w 6305265"/>
              <a:gd name="connsiteY4" fmla="*/ 1501254 h 4763069"/>
              <a:gd name="connsiteX0" fmla="*/ 0 w 6305265"/>
              <a:gd name="connsiteY0" fmla="*/ 1337481 h 4599296"/>
              <a:gd name="connsiteX1" fmla="*/ 3261815 w 6305265"/>
              <a:gd name="connsiteY1" fmla="*/ 4599296 h 4599296"/>
              <a:gd name="connsiteX2" fmla="*/ 6305265 w 6305265"/>
              <a:gd name="connsiteY2" fmla="*/ 4599296 h 4599296"/>
              <a:gd name="connsiteX3" fmla="*/ 1419367 w 6305265"/>
              <a:gd name="connsiteY3" fmla="*/ 0 h 4599296"/>
              <a:gd name="connsiteX4" fmla="*/ 0 w 6305265"/>
              <a:gd name="connsiteY4" fmla="*/ 1337481 h 4599296"/>
              <a:gd name="connsiteX0" fmla="*/ 0 w 5977718"/>
              <a:gd name="connsiteY0" fmla="*/ 1337481 h 4599296"/>
              <a:gd name="connsiteX1" fmla="*/ 3261815 w 5977718"/>
              <a:gd name="connsiteY1" fmla="*/ 4599296 h 4599296"/>
              <a:gd name="connsiteX2" fmla="*/ 5977718 w 5977718"/>
              <a:gd name="connsiteY2" fmla="*/ 4544705 h 4599296"/>
              <a:gd name="connsiteX3" fmla="*/ 1419367 w 5977718"/>
              <a:gd name="connsiteY3" fmla="*/ 0 h 4599296"/>
              <a:gd name="connsiteX4" fmla="*/ 0 w 5977718"/>
              <a:gd name="connsiteY4" fmla="*/ 1337481 h 4599296"/>
              <a:gd name="connsiteX0" fmla="*/ 0 w 5977718"/>
              <a:gd name="connsiteY0" fmla="*/ 1323833 h 4585648"/>
              <a:gd name="connsiteX1" fmla="*/ 3261815 w 5977718"/>
              <a:gd name="connsiteY1" fmla="*/ 4585648 h 4585648"/>
              <a:gd name="connsiteX2" fmla="*/ 5977718 w 5977718"/>
              <a:gd name="connsiteY2" fmla="*/ 4531057 h 4585648"/>
              <a:gd name="connsiteX3" fmla="*/ 1419367 w 5977718"/>
              <a:gd name="connsiteY3" fmla="*/ 0 h 4585648"/>
              <a:gd name="connsiteX4" fmla="*/ 0 w 5977718"/>
              <a:gd name="connsiteY4" fmla="*/ 1323833 h 458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77718" h="4585648">
                <a:moveTo>
                  <a:pt x="0" y="1323833"/>
                </a:moveTo>
                <a:lnTo>
                  <a:pt x="3261815" y="4585648"/>
                </a:lnTo>
                <a:lnTo>
                  <a:pt x="5977718" y="4531057"/>
                </a:lnTo>
                <a:lnTo>
                  <a:pt x="1419367" y="0"/>
                </a:lnTo>
                <a:lnTo>
                  <a:pt x="0" y="1323833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54000">
                <a:schemeClr val="accent5">
                  <a:alpha val="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: Shape 2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8486632" y="2620216"/>
            <a:ext cx="7149477" cy="5201314"/>
          </a:xfrm>
          <a:custGeom>
            <a:avLst/>
            <a:gdLst>
              <a:gd name="connsiteX0" fmla="*/ 0 w 6305265"/>
              <a:gd name="connsiteY0" fmla="*/ 1501254 h 4763069"/>
              <a:gd name="connsiteX1" fmla="*/ 3261815 w 6305265"/>
              <a:gd name="connsiteY1" fmla="*/ 4763069 h 4763069"/>
              <a:gd name="connsiteX2" fmla="*/ 6305265 w 6305265"/>
              <a:gd name="connsiteY2" fmla="*/ 4763069 h 4763069"/>
              <a:gd name="connsiteX3" fmla="*/ 1542197 w 6305265"/>
              <a:gd name="connsiteY3" fmla="*/ 0 h 4763069"/>
              <a:gd name="connsiteX4" fmla="*/ 0 w 6305265"/>
              <a:gd name="connsiteY4" fmla="*/ 1501254 h 4763069"/>
              <a:gd name="connsiteX0" fmla="*/ 0 w 6305265"/>
              <a:gd name="connsiteY0" fmla="*/ 2169995 h 5431810"/>
              <a:gd name="connsiteX1" fmla="*/ 3261815 w 6305265"/>
              <a:gd name="connsiteY1" fmla="*/ 5431810 h 5431810"/>
              <a:gd name="connsiteX2" fmla="*/ 6305265 w 6305265"/>
              <a:gd name="connsiteY2" fmla="*/ 5431810 h 5431810"/>
              <a:gd name="connsiteX3" fmla="*/ 2183642 w 6305265"/>
              <a:gd name="connsiteY3" fmla="*/ 0 h 5431810"/>
              <a:gd name="connsiteX4" fmla="*/ 0 w 6305265"/>
              <a:gd name="connsiteY4" fmla="*/ 2169995 h 5431810"/>
              <a:gd name="connsiteX0" fmla="*/ 0 w 7410734"/>
              <a:gd name="connsiteY0" fmla="*/ 2169995 h 5431810"/>
              <a:gd name="connsiteX1" fmla="*/ 3261815 w 7410734"/>
              <a:gd name="connsiteY1" fmla="*/ 5431810 h 5431810"/>
              <a:gd name="connsiteX2" fmla="*/ 7410734 w 7410734"/>
              <a:gd name="connsiteY2" fmla="*/ 5268037 h 5431810"/>
              <a:gd name="connsiteX3" fmla="*/ 2183642 w 7410734"/>
              <a:gd name="connsiteY3" fmla="*/ 0 h 5431810"/>
              <a:gd name="connsiteX4" fmla="*/ 0 w 7410734"/>
              <a:gd name="connsiteY4" fmla="*/ 2169995 h 5431810"/>
              <a:gd name="connsiteX0" fmla="*/ 0 w 7410734"/>
              <a:gd name="connsiteY0" fmla="*/ 2156347 h 5418162"/>
              <a:gd name="connsiteX1" fmla="*/ 3261815 w 7410734"/>
              <a:gd name="connsiteY1" fmla="*/ 5418162 h 5418162"/>
              <a:gd name="connsiteX2" fmla="*/ 7410734 w 7410734"/>
              <a:gd name="connsiteY2" fmla="*/ 5254389 h 5418162"/>
              <a:gd name="connsiteX3" fmla="*/ 2183642 w 7410734"/>
              <a:gd name="connsiteY3" fmla="*/ 0 h 5418162"/>
              <a:gd name="connsiteX4" fmla="*/ 0 w 7410734"/>
              <a:gd name="connsiteY4" fmla="*/ 2156347 h 5418162"/>
              <a:gd name="connsiteX0" fmla="*/ 0 w 7410734"/>
              <a:gd name="connsiteY0" fmla="*/ 2142699 h 5404514"/>
              <a:gd name="connsiteX1" fmla="*/ 3261815 w 7410734"/>
              <a:gd name="connsiteY1" fmla="*/ 5404514 h 5404514"/>
              <a:gd name="connsiteX2" fmla="*/ 7410734 w 7410734"/>
              <a:gd name="connsiteY2" fmla="*/ 5240741 h 5404514"/>
              <a:gd name="connsiteX3" fmla="*/ 2183642 w 7410734"/>
              <a:gd name="connsiteY3" fmla="*/ 0 h 5404514"/>
              <a:gd name="connsiteX4" fmla="*/ 0 w 7410734"/>
              <a:gd name="connsiteY4" fmla="*/ 2142699 h 5404514"/>
              <a:gd name="connsiteX0" fmla="*/ 0 w 7410734"/>
              <a:gd name="connsiteY0" fmla="*/ 1939499 h 5201314"/>
              <a:gd name="connsiteX1" fmla="*/ 3261815 w 7410734"/>
              <a:gd name="connsiteY1" fmla="*/ 5201314 h 5201314"/>
              <a:gd name="connsiteX2" fmla="*/ 7410734 w 7410734"/>
              <a:gd name="connsiteY2" fmla="*/ 5037541 h 5201314"/>
              <a:gd name="connsiteX3" fmla="*/ 1951413 w 7410734"/>
              <a:gd name="connsiteY3" fmla="*/ 0 h 5201314"/>
              <a:gd name="connsiteX4" fmla="*/ 0 w 7410734"/>
              <a:gd name="connsiteY4" fmla="*/ 1939499 h 5201314"/>
              <a:gd name="connsiteX0" fmla="*/ 0 w 7149477"/>
              <a:gd name="connsiteY0" fmla="*/ 1939499 h 5201314"/>
              <a:gd name="connsiteX1" fmla="*/ 3261815 w 7149477"/>
              <a:gd name="connsiteY1" fmla="*/ 5201314 h 5201314"/>
              <a:gd name="connsiteX2" fmla="*/ 7149477 w 7149477"/>
              <a:gd name="connsiteY2" fmla="*/ 5182684 h 5201314"/>
              <a:gd name="connsiteX3" fmla="*/ 1951413 w 7149477"/>
              <a:gd name="connsiteY3" fmla="*/ 0 h 5201314"/>
              <a:gd name="connsiteX4" fmla="*/ 0 w 7149477"/>
              <a:gd name="connsiteY4" fmla="*/ 1939499 h 520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49477" h="5201314">
                <a:moveTo>
                  <a:pt x="0" y="1939499"/>
                </a:moveTo>
                <a:lnTo>
                  <a:pt x="3261815" y="5201314"/>
                </a:lnTo>
                <a:lnTo>
                  <a:pt x="7149477" y="5182684"/>
                </a:lnTo>
                <a:lnTo>
                  <a:pt x="1951413" y="0"/>
                </a:lnTo>
                <a:lnTo>
                  <a:pt x="0" y="1939499"/>
                </a:lnTo>
                <a:close/>
              </a:path>
            </a:pathLst>
          </a:custGeom>
          <a:gradFill>
            <a:gsLst>
              <a:gs pos="0">
                <a:schemeClr val="accent4">
                  <a:alpha val="48000"/>
                </a:schemeClr>
              </a:gs>
              <a:gs pos="60000">
                <a:schemeClr val="accent5">
                  <a:alpha val="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: Shape 2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5580419" y="3700600"/>
            <a:ext cx="5977718" cy="4585648"/>
          </a:xfrm>
          <a:custGeom>
            <a:avLst/>
            <a:gdLst>
              <a:gd name="connsiteX0" fmla="*/ 0 w 6305265"/>
              <a:gd name="connsiteY0" fmla="*/ 1501254 h 4763069"/>
              <a:gd name="connsiteX1" fmla="*/ 3261815 w 6305265"/>
              <a:gd name="connsiteY1" fmla="*/ 4763069 h 4763069"/>
              <a:gd name="connsiteX2" fmla="*/ 6305265 w 6305265"/>
              <a:gd name="connsiteY2" fmla="*/ 4763069 h 4763069"/>
              <a:gd name="connsiteX3" fmla="*/ 1542197 w 6305265"/>
              <a:gd name="connsiteY3" fmla="*/ 0 h 4763069"/>
              <a:gd name="connsiteX4" fmla="*/ 0 w 6305265"/>
              <a:gd name="connsiteY4" fmla="*/ 1501254 h 4763069"/>
              <a:gd name="connsiteX0" fmla="*/ 0 w 6305265"/>
              <a:gd name="connsiteY0" fmla="*/ 1337481 h 4599296"/>
              <a:gd name="connsiteX1" fmla="*/ 3261815 w 6305265"/>
              <a:gd name="connsiteY1" fmla="*/ 4599296 h 4599296"/>
              <a:gd name="connsiteX2" fmla="*/ 6305265 w 6305265"/>
              <a:gd name="connsiteY2" fmla="*/ 4599296 h 4599296"/>
              <a:gd name="connsiteX3" fmla="*/ 1419367 w 6305265"/>
              <a:gd name="connsiteY3" fmla="*/ 0 h 4599296"/>
              <a:gd name="connsiteX4" fmla="*/ 0 w 6305265"/>
              <a:gd name="connsiteY4" fmla="*/ 1337481 h 4599296"/>
              <a:gd name="connsiteX0" fmla="*/ 0 w 5977718"/>
              <a:gd name="connsiteY0" fmla="*/ 1337481 h 4599296"/>
              <a:gd name="connsiteX1" fmla="*/ 3261815 w 5977718"/>
              <a:gd name="connsiteY1" fmla="*/ 4599296 h 4599296"/>
              <a:gd name="connsiteX2" fmla="*/ 5977718 w 5977718"/>
              <a:gd name="connsiteY2" fmla="*/ 4544705 h 4599296"/>
              <a:gd name="connsiteX3" fmla="*/ 1419367 w 5977718"/>
              <a:gd name="connsiteY3" fmla="*/ 0 h 4599296"/>
              <a:gd name="connsiteX4" fmla="*/ 0 w 5977718"/>
              <a:gd name="connsiteY4" fmla="*/ 1337481 h 4599296"/>
              <a:gd name="connsiteX0" fmla="*/ 0 w 5977718"/>
              <a:gd name="connsiteY0" fmla="*/ 1323833 h 4585648"/>
              <a:gd name="connsiteX1" fmla="*/ 3261815 w 5977718"/>
              <a:gd name="connsiteY1" fmla="*/ 4585648 h 4585648"/>
              <a:gd name="connsiteX2" fmla="*/ 5977718 w 5977718"/>
              <a:gd name="connsiteY2" fmla="*/ 4531057 h 4585648"/>
              <a:gd name="connsiteX3" fmla="*/ 1419367 w 5977718"/>
              <a:gd name="connsiteY3" fmla="*/ 0 h 4585648"/>
              <a:gd name="connsiteX4" fmla="*/ 0 w 5977718"/>
              <a:gd name="connsiteY4" fmla="*/ 1323833 h 458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77718" h="4585648">
                <a:moveTo>
                  <a:pt x="0" y="1323833"/>
                </a:moveTo>
                <a:lnTo>
                  <a:pt x="3261815" y="4585648"/>
                </a:lnTo>
                <a:lnTo>
                  <a:pt x="5977718" y="4531057"/>
                </a:lnTo>
                <a:lnTo>
                  <a:pt x="1419367" y="0"/>
                </a:lnTo>
                <a:lnTo>
                  <a:pt x="0" y="1323833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49000">
                <a:schemeClr val="accent5">
                  <a:alpha val="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: Shape 2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3403603" y="2635704"/>
            <a:ext cx="7410734" cy="5404514"/>
          </a:xfrm>
          <a:custGeom>
            <a:avLst/>
            <a:gdLst>
              <a:gd name="connsiteX0" fmla="*/ 0 w 6305265"/>
              <a:gd name="connsiteY0" fmla="*/ 1501254 h 4763069"/>
              <a:gd name="connsiteX1" fmla="*/ 3261815 w 6305265"/>
              <a:gd name="connsiteY1" fmla="*/ 4763069 h 4763069"/>
              <a:gd name="connsiteX2" fmla="*/ 6305265 w 6305265"/>
              <a:gd name="connsiteY2" fmla="*/ 4763069 h 4763069"/>
              <a:gd name="connsiteX3" fmla="*/ 1542197 w 6305265"/>
              <a:gd name="connsiteY3" fmla="*/ 0 h 4763069"/>
              <a:gd name="connsiteX4" fmla="*/ 0 w 6305265"/>
              <a:gd name="connsiteY4" fmla="*/ 1501254 h 4763069"/>
              <a:gd name="connsiteX0" fmla="*/ 0 w 6305265"/>
              <a:gd name="connsiteY0" fmla="*/ 2169995 h 5431810"/>
              <a:gd name="connsiteX1" fmla="*/ 3261815 w 6305265"/>
              <a:gd name="connsiteY1" fmla="*/ 5431810 h 5431810"/>
              <a:gd name="connsiteX2" fmla="*/ 6305265 w 6305265"/>
              <a:gd name="connsiteY2" fmla="*/ 5431810 h 5431810"/>
              <a:gd name="connsiteX3" fmla="*/ 2183642 w 6305265"/>
              <a:gd name="connsiteY3" fmla="*/ 0 h 5431810"/>
              <a:gd name="connsiteX4" fmla="*/ 0 w 6305265"/>
              <a:gd name="connsiteY4" fmla="*/ 2169995 h 5431810"/>
              <a:gd name="connsiteX0" fmla="*/ 0 w 7410734"/>
              <a:gd name="connsiteY0" fmla="*/ 2169995 h 5431810"/>
              <a:gd name="connsiteX1" fmla="*/ 3261815 w 7410734"/>
              <a:gd name="connsiteY1" fmla="*/ 5431810 h 5431810"/>
              <a:gd name="connsiteX2" fmla="*/ 7410734 w 7410734"/>
              <a:gd name="connsiteY2" fmla="*/ 5268037 h 5431810"/>
              <a:gd name="connsiteX3" fmla="*/ 2183642 w 7410734"/>
              <a:gd name="connsiteY3" fmla="*/ 0 h 5431810"/>
              <a:gd name="connsiteX4" fmla="*/ 0 w 7410734"/>
              <a:gd name="connsiteY4" fmla="*/ 2169995 h 5431810"/>
              <a:gd name="connsiteX0" fmla="*/ 0 w 7410734"/>
              <a:gd name="connsiteY0" fmla="*/ 2156347 h 5418162"/>
              <a:gd name="connsiteX1" fmla="*/ 3261815 w 7410734"/>
              <a:gd name="connsiteY1" fmla="*/ 5418162 h 5418162"/>
              <a:gd name="connsiteX2" fmla="*/ 7410734 w 7410734"/>
              <a:gd name="connsiteY2" fmla="*/ 5254389 h 5418162"/>
              <a:gd name="connsiteX3" fmla="*/ 2183642 w 7410734"/>
              <a:gd name="connsiteY3" fmla="*/ 0 h 5418162"/>
              <a:gd name="connsiteX4" fmla="*/ 0 w 7410734"/>
              <a:gd name="connsiteY4" fmla="*/ 2156347 h 5418162"/>
              <a:gd name="connsiteX0" fmla="*/ 0 w 7410734"/>
              <a:gd name="connsiteY0" fmla="*/ 2142699 h 5404514"/>
              <a:gd name="connsiteX1" fmla="*/ 3261815 w 7410734"/>
              <a:gd name="connsiteY1" fmla="*/ 5404514 h 5404514"/>
              <a:gd name="connsiteX2" fmla="*/ 7410734 w 7410734"/>
              <a:gd name="connsiteY2" fmla="*/ 5240741 h 5404514"/>
              <a:gd name="connsiteX3" fmla="*/ 2183642 w 7410734"/>
              <a:gd name="connsiteY3" fmla="*/ 0 h 5404514"/>
              <a:gd name="connsiteX4" fmla="*/ 0 w 7410734"/>
              <a:gd name="connsiteY4" fmla="*/ 2142699 h 540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0734" h="5404514">
                <a:moveTo>
                  <a:pt x="0" y="2142699"/>
                </a:moveTo>
                <a:lnTo>
                  <a:pt x="3261815" y="5404514"/>
                </a:lnTo>
                <a:lnTo>
                  <a:pt x="7410734" y="5240741"/>
                </a:lnTo>
                <a:lnTo>
                  <a:pt x="2183642" y="0"/>
                </a:lnTo>
                <a:lnTo>
                  <a:pt x="0" y="2142699"/>
                </a:lnTo>
                <a:close/>
              </a:path>
            </a:pathLst>
          </a:custGeom>
          <a:gradFill>
            <a:gsLst>
              <a:gs pos="0">
                <a:srgbClr val="2842A2">
                  <a:alpha val="49000"/>
                </a:srgbClr>
              </a:gs>
              <a:gs pos="44000">
                <a:schemeClr val="accent5">
                  <a:alpha val="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: Shape 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569493" y="2668137"/>
            <a:ext cx="6305265" cy="4763069"/>
          </a:xfrm>
          <a:custGeom>
            <a:avLst/>
            <a:gdLst>
              <a:gd name="connsiteX0" fmla="*/ 0 w 6305265"/>
              <a:gd name="connsiteY0" fmla="*/ 1501254 h 4763069"/>
              <a:gd name="connsiteX1" fmla="*/ 3261815 w 6305265"/>
              <a:gd name="connsiteY1" fmla="*/ 4763069 h 4763069"/>
              <a:gd name="connsiteX2" fmla="*/ 6305265 w 6305265"/>
              <a:gd name="connsiteY2" fmla="*/ 4763069 h 4763069"/>
              <a:gd name="connsiteX3" fmla="*/ 1542197 w 6305265"/>
              <a:gd name="connsiteY3" fmla="*/ 0 h 4763069"/>
              <a:gd name="connsiteX4" fmla="*/ 0 w 6305265"/>
              <a:gd name="connsiteY4" fmla="*/ 1501254 h 4763069"/>
              <a:gd name="connsiteX0" fmla="*/ 0 w 6305265"/>
              <a:gd name="connsiteY0" fmla="*/ 1501254 h 4763069"/>
              <a:gd name="connsiteX1" fmla="*/ 3261815 w 6305265"/>
              <a:gd name="connsiteY1" fmla="*/ 4763069 h 4763069"/>
              <a:gd name="connsiteX2" fmla="*/ 6305265 w 6305265"/>
              <a:gd name="connsiteY2" fmla="*/ 4763069 h 4763069"/>
              <a:gd name="connsiteX3" fmla="*/ 1520932 w 6305265"/>
              <a:gd name="connsiteY3" fmla="*/ 0 h 4763069"/>
              <a:gd name="connsiteX4" fmla="*/ 0 w 6305265"/>
              <a:gd name="connsiteY4" fmla="*/ 1501254 h 4763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05265" h="4763069">
                <a:moveTo>
                  <a:pt x="0" y="1501254"/>
                </a:moveTo>
                <a:lnTo>
                  <a:pt x="3261815" y="4763069"/>
                </a:lnTo>
                <a:lnTo>
                  <a:pt x="6305265" y="4763069"/>
                </a:lnTo>
                <a:lnTo>
                  <a:pt x="1520932" y="0"/>
                </a:lnTo>
                <a:lnTo>
                  <a:pt x="0" y="1501254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64000">
                <a:schemeClr val="accent5">
                  <a:alpha val="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Group 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1259911" y="2340815"/>
            <a:ext cx="2143691" cy="2143691"/>
            <a:chOff x="1259911" y="2340815"/>
            <a:chExt cx="2143691" cy="2143691"/>
          </a:xfrm>
        </p:grpSpPr>
        <p:sp>
          <p:nvSpPr>
            <p:cNvPr id="15" name="Oval 43"/>
            <p:cNvSpPr/>
            <p:nvPr/>
          </p:nvSpPr>
          <p:spPr>
            <a:xfrm>
              <a:off x="1259911" y="2340815"/>
              <a:ext cx="2143691" cy="2143691"/>
            </a:xfrm>
            <a:prstGeom prst="ellipse">
              <a:avLst/>
            </a:prstGeom>
            <a:solidFill>
              <a:srgbClr val="FFC107"/>
            </a:solidFill>
            <a:ln>
              <a:noFill/>
            </a:ln>
            <a:effectLst>
              <a:outerShdw blurRad="215900" dist="127000" dir="2700000" sx="99000" sy="99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Shape 1090"/>
            <p:cNvSpPr/>
            <p:nvPr/>
          </p:nvSpPr>
          <p:spPr>
            <a:xfrm>
              <a:off x="2056448" y="2726515"/>
              <a:ext cx="430503" cy="43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56" y="0"/>
                    <a:pt x="0" y="4856"/>
                    <a:pt x="0" y="10800"/>
                  </a:cubicBezTo>
                  <a:cubicBezTo>
                    <a:pt x="0" y="16744"/>
                    <a:pt x="4856" y="21600"/>
                    <a:pt x="10800" y="21600"/>
                  </a:cubicBezTo>
                  <a:cubicBezTo>
                    <a:pt x="16744" y="21600"/>
                    <a:pt x="21600" y="16744"/>
                    <a:pt x="21600" y="10800"/>
                  </a:cubicBezTo>
                  <a:cubicBezTo>
                    <a:pt x="21600" y="4856"/>
                    <a:pt x="16744" y="0"/>
                    <a:pt x="10800" y="0"/>
                  </a:cubicBezTo>
                  <a:close/>
                  <a:moveTo>
                    <a:pt x="5526" y="19423"/>
                  </a:moveTo>
                  <a:cubicBezTo>
                    <a:pt x="5860" y="19256"/>
                    <a:pt x="6363" y="19256"/>
                    <a:pt x="7033" y="19256"/>
                  </a:cubicBezTo>
                  <a:cubicBezTo>
                    <a:pt x="8121" y="19256"/>
                    <a:pt x="8121" y="19256"/>
                    <a:pt x="8121" y="19256"/>
                  </a:cubicBezTo>
                  <a:cubicBezTo>
                    <a:pt x="8205" y="19256"/>
                    <a:pt x="8288" y="19172"/>
                    <a:pt x="8372" y="19088"/>
                  </a:cubicBezTo>
                  <a:cubicBezTo>
                    <a:pt x="9544" y="17414"/>
                    <a:pt x="9544" y="17414"/>
                    <a:pt x="9544" y="17414"/>
                  </a:cubicBezTo>
                  <a:cubicBezTo>
                    <a:pt x="9628" y="17330"/>
                    <a:pt x="9628" y="17247"/>
                    <a:pt x="9628" y="17163"/>
                  </a:cubicBezTo>
                  <a:cubicBezTo>
                    <a:pt x="9963" y="17330"/>
                    <a:pt x="10381" y="17498"/>
                    <a:pt x="10800" y="17498"/>
                  </a:cubicBezTo>
                  <a:cubicBezTo>
                    <a:pt x="11219" y="17498"/>
                    <a:pt x="11637" y="17330"/>
                    <a:pt x="12056" y="17163"/>
                  </a:cubicBezTo>
                  <a:cubicBezTo>
                    <a:pt x="12056" y="17247"/>
                    <a:pt x="12056" y="17330"/>
                    <a:pt x="12140" y="17414"/>
                  </a:cubicBezTo>
                  <a:cubicBezTo>
                    <a:pt x="13312" y="19088"/>
                    <a:pt x="13312" y="19088"/>
                    <a:pt x="13312" y="19088"/>
                  </a:cubicBezTo>
                  <a:cubicBezTo>
                    <a:pt x="13395" y="19172"/>
                    <a:pt x="13479" y="19256"/>
                    <a:pt x="13563" y="19256"/>
                  </a:cubicBezTo>
                  <a:cubicBezTo>
                    <a:pt x="14819" y="19256"/>
                    <a:pt x="14819" y="19256"/>
                    <a:pt x="14819" y="19256"/>
                  </a:cubicBezTo>
                  <a:cubicBezTo>
                    <a:pt x="15488" y="19256"/>
                    <a:pt x="15823" y="19256"/>
                    <a:pt x="16158" y="19423"/>
                  </a:cubicBezTo>
                  <a:cubicBezTo>
                    <a:pt x="14567" y="20344"/>
                    <a:pt x="12809" y="20930"/>
                    <a:pt x="10800" y="20930"/>
                  </a:cubicBezTo>
                  <a:cubicBezTo>
                    <a:pt x="8874" y="20930"/>
                    <a:pt x="7033" y="20344"/>
                    <a:pt x="5526" y="19423"/>
                  </a:cubicBezTo>
                  <a:close/>
                  <a:moveTo>
                    <a:pt x="14233" y="8037"/>
                  </a:moveTo>
                  <a:cubicBezTo>
                    <a:pt x="14567" y="9377"/>
                    <a:pt x="14902" y="11637"/>
                    <a:pt x="14149" y="12307"/>
                  </a:cubicBezTo>
                  <a:cubicBezTo>
                    <a:pt x="14065" y="12307"/>
                    <a:pt x="14065" y="12474"/>
                    <a:pt x="14065" y="12558"/>
                  </a:cubicBezTo>
                  <a:cubicBezTo>
                    <a:pt x="14065" y="14400"/>
                    <a:pt x="12558" y="16828"/>
                    <a:pt x="10800" y="16828"/>
                  </a:cubicBezTo>
                  <a:cubicBezTo>
                    <a:pt x="9126" y="16828"/>
                    <a:pt x="7535" y="14400"/>
                    <a:pt x="7535" y="12558"/>
                  </a:cubicBezTo>
                  <a:cubicBezTo>
                    <a:pt x="7535" y="12474"/>
                    <a:pt x="7535" y="12474"/>
                    <a:pt x="7535" y="12391"/>
                  </a:cubicBezTo>
                  <a:cubicBezTo>
                    <a:pt x="6530" y="10130"/>
                    <a:pt x="7367" y="8121"/>
                    <a:pt x="7367" y="8037"/>
                  </a:cubicBezTo>
                  <a:cubicBezTo>
                    <a:pt x="7367" y="8037"/>
                    <a:pt x="7367" y="7953"/>
                    <a:pt x="7367" y="7953"/>
                  </a:cubicBezTo>
                  <a:cubicBezTo>
                    <a:pt x="7367" y="6865"/>
                    <a:pt x="7619" y="5944"/>
                    <a:pt x="10130" y="5944"/>
                  </a:cubicBezTo>
                  <a:cubicBezTo>
                    <a:pt x="10214" y="5944"/>
                    <a:pt x="10214" y="5944"/>
                    <a:pt x="10298" y="5944"/>
                  </a:cubicBezTo>
                  <a:cubicBezTo>
                    <a:pt x="11051" y="5442"/>
                    <a:pt x="11721" y="5274"/>
                    <a:pt x="12307" y="5274"/>
                  </a:cubicBezTo>
                  <a:cubicBezTo>
                    <a:pt x="13060" y="5274"/>
                    <a:pt x="13647" y="5526"/>
                    <a:pt x="13981" y="6112"/>
                  </a:cubicBezTo>
                  <a:cubicBezTo>
                    <a:pt x="14400" y="6614"/>
                    <a:pt x="14484" y="7284"/>
                    <a:pt x="14233" y="7786"/>
                  </a:cubicBezTo>
                  <a:cubicBezTo>
                    <a:pt x="14233" y="7870"/>
                    <a:pt x="14233" y="7953"/>
                    <a:pt x="14233" y="8037"/>
                  </a:cubicBezTo>
                  <a:close/>
                  <a:moveTo>
                    <a:pt x="16744" y="19005"/>
                  </a:moveTo>
                  <a:cubicBezTo>
                    <a:pt x="16242" y="18586"/>
                    <a:pt x="15572" y="18586"/>
                    <a:pt x="14819" y="18586"/>
                  </a:cubicBezTo>
                  <a:cubicBezTo>
                    <a:pt x="13730" y="18586"/>
                    <a:pt x="13730" y="18586"/>
                    <a:pt x="13730" y="18586"/>
                  </a:cubicBezTo>
                  <a:cubicBezTo>
                    <a:pt x="12642" y="16995"/>
                    <a:pt x="12642" y="16995"/>
                    <a:pt x="12642" y="16995"/>
                  </a:cubicBezTo>
                  <a:cubicBezTo>
                    <a:pt x="12642" y="16912"/>
                    <a:pt x="12558" y="16912"/>
                    <a:pt x="12474" y="16912"/>
                  </a:cubicBezTo>
                  <a:cubicBezTo>
                    <a:pt x="13730" y="15991"/>
                    <a:pt x="14651" y="14233"/>
                    <a:pt x="14735" y="12726"/>
                  </a:cubicBezTo>
                  <a:cubicBezTo>
                    <a:pt x="15823" y="11553"/>
                    <a:pt x="15070" y="8623"/>
                    <a:pt x="14902" y="7953"/>
                  </a:cubicBezTo>
                  <a:cubicBezTo>
                    <a:pt x="15153" y="7200"/>
                    <a:pt x="14986" y="6363"/>
                    <a:pt x="14567" y="5693"/>
                  </a:cubicBezTo>
                  <a:cubicBezTo>
                    <a:pt x="14065" y="5023"/>
                    <a:pt x="13228" y="4605"/>
                    <a:pt x="12307" y="4605"/>
                  </a:cubicBezTo>
                  <a:cubicBezTo>
                    <a:pt x="11637" y="4605"/>
                    <a:pt x="10800" y="4856"/>
                    <a:pt x="10047" y="5274"/>
                  </a:cubicBezTo>
                  <a:cubicBezTo>
                    <a:pt x="7200" y="5358"/>
                    <a:pt x="6781" y="6530"/>
                    <a:pt x="6698" y="7870"/>
                  </a:cubicBezTo>
                  <a:cubicBezTo>
                    <a:pt x="6614" y="8288"/>
                    <a:pt x="5944" y="10298"/>
                    <a:pt x="6865" y="12642"/>
                  </a:cubicBezTo>
                  <a:cubicBezTo>
                    <a:pt x="6949" y="14233"/>
                    <a:pt x="7870" y="15991"/>
                    <a:pt x="9126" y="16912"/>
                  </a:cubicBezTo>
                  <a:cubicBezTo>
                    <a:pt x="9042" y="16912"/>
                    <a:pt x="9042" y="16995"/>
                    <a:pt x="8958" y="16995"/>
                  </a:cubicBezTo>
                  <a:cubicBezTo>
                    <a:pt x="7953" y="18586"/>
                    <a:pt x="7953" y="18586"/>
                    <a:pt x="7953" y="18586"/>
                  </a:cubicBezTo>
                  <a:cubicBezTo>
                    <a:pt x="7033" y="18586"/>
                    <a:pt x="7033" y="18586"/>
                    <a:pt x="7033" y="18586"/>
                  </a:cubicBezTo>
                  <a:cubicBezTo>
                    <a:pt x="6195" y="18586"/>
                    <a:pt x="5526" y="18586"/>
                    <a:pt x="4856" y="19005"/>
                  </a:cubicBezTo>
                  <a:cubicBezTo>
                    <a:pt x="2344" y="17163"/>
                    <a:pt x="670" y="14149"/>
                    <a:pt x="670" y="10800"/>
                  </a:cubicBezTo>
                  <a:cubicBezTo>
                    <a:pt x="670" y="5191"/>
                    <a:pt x="5191" y="670"/>
                    <a:pt x="10800" y="670"/>
                  </a:cubicBezTo>
                  <a:cubicBezTo>
                    <a:pt x="16409" y="670"/>
                    <a:pt x="20930" y="5191"/>
                    <a:pt x="20930" y="10800"/>
                  </a:cubicBezTo>
                  <a:cubicBezTo>
                    <a:pt x="20930" y="14149"/>
                    <a:pt x="19256" y="17163"/>
                    <a:pt x="16744" y="19005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tIns="45720" bIns="45720"/>
            <a:lstStyle/>
            <a:p>
              <a:pPr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8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6348914" y="2215149"/>
            <a:ext cx="1938440" cy="1938440"/>
            <a:chOff x="6348914" y="2215149"/>
            <a:chExt cx="1938440" cy="1938440"/>
          </a:xfrm>
        </p:grpSpPr>
        <p:sp>
          <p:nvSpPr>
            <p:cNvPr id="20" name="Oval 47"/>
            <p:cNvSpPr/>
            <p:nvPr/>
          </p:nvSpPr>
          <p:spPr>
            <a:xfrm>
              <a:off x="6348914" y="2215149"/>
              <a:ext cx="1938440" cy="1938440"/>
            </a:xfrm>
            <a:prstGeom prst="ellipse">
              <a:avLst/>
            </a:prstGeom>
            <a:solidFill>
              <a:srgbClr val="2842A2"/>
            </a:solidFill>
            <a:ln>
              <a:noFill/>
            </a:ln>
            <a:effectLst>
              <a:outerShdw blurRad="215900" dist="127000" dir="2700000" sx="99000" sy="99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Shape 1042"/>
            <p:cNvSpPr/>
            <p:nvPr/>
          </p:nvSpPr>
          <p:spPr>
            <a:xfrm>
              <a:off x="7150871" y="2500990"/>
              <a:ext cx="380256" cy="296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7" y="21600"/>
                  </a:moveTo>
                  <a:cubicBezTo>
                    <a:pt x="14934" y="21600"/>
                    <a:pt x="14934" y="21600"/>
                    <a:pt x="14934" y="21600"/>
                  </a:cubicBezTo>
                  <a:cubicBezTo>
                    <a:pt x="14934" y="21600"/>
                    <a:pt x="14934" y="21600"/>
                    <a:pt x="14934" y="21600"/>
                  </a:cubicBezTo>
                  <a:cubicBezTo>
                    <a:pt x="18647" y="21600"/>
                    <a:pt x="21600" y="17712"/>
                    <a:pt x="21600" y="13068"/>
                  </a:cubicBezTo>
                  <a:cubicBezTo>
                    <a:pt x="21600" y="8208"/>
                    <a:pt x="18563" y="4428"/>
                    <a:pt x="14850" y="4428"/>
                  </a:cubicBezTo>
                  <a:cubicBezTo>
                    <a:pt x="14513" y="4428"/>
                    <a:pt x="14175" y="4428"/>
                    <a:pt x="13838" y="4536"/>
                  </a:cubicBezTo>
                  <a:cubicBezTo>
                    <a:pt x="13838" y="4104"/>
                    <a:pt x="13838" y="4104"/>
                    <a:pt x="13838" y="4104"/>
                  </a:cubicBezTo>
                  <a:cubicBezTo>
                    <a:pt x="13838" y="3456"/>
                    <a:pt x="13500" y="2916"/>
                    <a:pt x="13078" y="2700"/>
                  </a:cubicBezTo>
                  <a:cubicBezTo>
                    <a:pt x="13163" y="2592"/>
                    <a:pt x="13163" y="2376"/>
                    <a:pt x="13163" y="2160"/>
                  </a:cubicBezTo>
                  <a:cubicBezTo>
                    <a:pt x="13163" y="1512"/>
                    <a:pt x="13163" y="1512"/>
                    <a:pt x="13163" y="1512"/>
                  </a:cubicBezTo>
                  <a:cubicBezTo>
                    <a:pt x="13163" y="756"/>
                    <a:pt x="12656" y="0"/>
                    <a:pt x="12066" y="0"/>
                  </a:cubicBezTo>
                  <a:cubicBezTo>
                    <a:pt x="1097" y="0"/>
                    <a:pt x="1097" y="0"/>
                    <a:pt x="1097" y="0"/>
                  </a:cubicBezTo>
                  <a:cubicBezTo>
                    <a:pt x="506" y="0"/>
                    <a:pt x="0" y="756"/>
                    <a:pt x="0" y="1512"/>
                  </a:cubicBezTo>
                  <a:cubicBezTo>
                    <a:pt x="0" y="2160"/>
                    <a:pt x="0" y="2160"/>
                    <a:pt x="0" y="2160"/>
                  </a:cubicBezTo>
                  <a:cubicBezTo>
                    <a:pt x="0" y="2808"/>
                    <a:pt x="338" y="3348"/>
                    <a:pt x="759" y="3456"/>
                  </a:cubicBezTo>
                  <a:cubicBezTo>
                    <a:pt x="675" y="3672"/>
                    <a:pt x="675" y="3888"/>
                    <a:pt x="675" y="4104"/>
                  </a:cubicBezTo>
                  <a:cubicBezTo>
                    <a:pt x="675" y="4752"/>
                    <a:pt x="675" y="4752"/>
                    <a:pt x="675" y="4752"/>
                  </a:cubicBezTo>
                  <a:cubicBezTo>
                    <a:pt x="675" y="4968"/>
                    <a:pt x="675" y="5184"/>
                    <a:pt x="759" y="5292"/>
                  </a:cubicBezTo>
                  <a:cubicBezTo>
                    <a:pt x="338" y="5508"/>
                    <a:pt x="0" y="6048"/>
                    <a:pt x="0" y="6696"/>
                  </a:cubicBezTo>
                  <a:cubicBezTo>
                    <a:pt x="0" y="7344"/>
                    <a:pt x="0" y="7344"/>
                    <a:pt x="0" y="7344"/>
                  </a:cubicBezTo>
                  <a:cubicBezTo>
                    <a:pt x="0" y="7992"/>
                    <a:pt x="338" y="8532"/>
                    <a:pt x="759" y="8640"/>
                  </a:cubicBezTo>
                  <a:cubicBezTo>
                    <a:pt x="675" y="8856"/>
                    <a:pt x="675" y="9072"/>
                    <a:pt x="675" y="9288"/>
                  </a:cubicBezTo>
                  <a:cubicBezTo>
                    <a:pt x="675" y="9936"/>
                    <a:pt x="675" y="9936"/>
                    <a:pt x="675" y="9936"/>
                  </a:cubicBezTo>
                  <a:cubicBezTo>
                    <a:pt x="675" y="10152"/>
                    <a:pt x="675" y="10368"/>
                    <a:pt x="759" y="10476"/>
                  </a:cubicBezTo>
                  <a:cubicBezTo>
                    <a:pt x="338" y="10692"/>
                    <a:pt x="0" y="11232"/>
                    <a:pt x="0" y="11880"/>
                  </a:cubicBezTo>
                  <a:cubicBezTo>
                    <a:pt x="0" y="12528"/>
                    <a:pt x="0" y="12528"/>
                    <a:pt x="0" y="12528"/>
                  </a:cubicBezTo>
                  <a:cubicBezTo>
                    <a:pt x="0" y="13284"/>
                    <a:pt x="506" y="13824"/>
                    <a:pt x="1097" y="13824"/>
                  </a:cubicBezTo>
                  <a:cubicBezTo>
                    <a:pt x="1434" y="13824"/>
                    <a:pt x="1434" y="13824"/>
                    <a:pt x="1434" y="13824"/>
                  </a:cubicBezTo>
                  <a:cubicBezTo>
                    <a:pt x="1350" y="14256"/>
                    <a:pt x="1350" y="14256"/>
                    <a:pt x="1350" y="14472"/>
                  </a:cubicBezTo>
                  <a:cubicBezTo>
                    <a:pt x="1350" y="15120"/>
                    <a:pt x="1350" y="15120"/>
                    <a:pt x="1350" y="15120"/>
                  </a:cubicBezTo>
                  <a:cubicBezTo>
                    <a:pt x="1350" y="15336"/>
                    <a:pt x="1350" y="15552"/>
                    <a:pt x="1434" y="15660"/>
                  </a:cubicBezTo>
                  <a:cubicBezTo>
                    <a:pt x="1013" y="15876"/>
                    <a:pt x="675" y="16416"/>
                    <a:pt x="675" y="17064"/>
                  </a:cubicBezTo>
                  <a:cubicBezTo>
                    <a:pt x="675" y="17712"/>
                    <a:pt x="675" y="17712"/>
                    <a:pt x="675" y="17712"/>
                  </a:cubicBezTo>
                  <a:cubicBezTo>
                    <a:pt x="675" y="17928"/>
                    <a:pt x="675" y="18144"/>
                    <a:pt x="759" y="18252"/>
                  </a:cubicBezTo>
                  <a:cubicBezTo>
                    <a:pt x="338" y="18468"/>
                    <a:pt x="0" y="19008"/>
                    <a:pt x="0" y="19656"/>
                  </a:cubicBezTo>
                  <a:cubicBezTo>
                    <a:pt x="0" y="20304"/>
                    <a:pt x="0" y="20304"/>
                    <a:pt x="0" y="20304"/>
                  </a:cubicBezTo>
                  <a:cubicBezTo>
                    <a:pt x="0" y="21060"/>
                    <a:pt x="506" y="21600"/>
                    <a:pt x="1097" y="21600"/>
                  </a:cubicBezTo>
                  <a:close/>
                  <a:moveTo>
                    <a:pt x="20925" y="13068"/>
                  </a:moveTo>
                  <a:cubicBezTo>
                    <a:pt x="20925" y="17280"/>
                    <a:pt x="18225" y="20844"/>
                    <a:pt x="14850" y="20844"/>
                  </a:cubicBezTo>
                  <a:cubicBezTo>
                    <a:pt x="14175" y="20844"/>
                    <a:pt x="13584" y="20628"/>
                    <a:pt x="12994" y="20412"/>
                  </a:cubicBezTo>
                  <a:cubicBezTo>
                    <a:pt x="12994" y="20412"/>
                    <a:pt x="12994" y="20412"/>
                    <a:pt x="12994" y="20412"/>
                  </a:cubicBezTo>
                  <a:cubicBezTo>
                    <a:pt x="12994" y="20412"/>
                    <a:pt x="12994" y="20412"/>
                    <a:pt x="12994" y="20412"/>
                  </a:cubicBezTo>
                  <a:cubicBezTo>
                    <a:pt x="10547" y="19440"/>
                    <a:pt x="8775" y="16416"/>
                    <a:pt x="8775" y="12960"/>
                  </a:cubicBezTo>
                  <a:cubicBezTo>
                    <a:pt x="8775" y="9936"/>
                    <a:pt x="10125" y="7344"/>
                    <a:pt x="12066" y="6048"/>
                  </a:cubicBezTo>
                  <a:cubicBezTo>
                    <a:pt x="12150" y="6048"/>
                    <a:pt x="12150" y="6048"/>
                    <a:pt x="12150" y="6048"/>
                  </a:cubicBezTo>
                  <a:cubicBezTo>
                    <a:pt x="12150" y="6048"/>
                    <a:pt x="12150" y="6048"/>
                    <a:pt x="12150" y="6048"/>
                  </a:cubicBezTo>
                  <a:cubicBezTo>
                    <a:pt x="13163" y="5508"/>
                    <a:pt x="13838" y="5292"/>
                    <a:pt x="14850" y="5292"/>
                  </a:cubicBezTo>
                  <a:cubicBezTo>
                    <a:pt x="18141" y="5292"/>
                    <a:pt x="20925" y="8748"/>
                    <a:pt x="20925" y="13068"/>
                  </a:cubicBezTo>
                  <a:close/>
                  <a:moveTo>
                    <a:pt x="1350" y="9936"/>
                  </a:moveTo>
                  <a:cubicBezTo>
                    <a:pt x="1350" y="9288"/>
                    <a:pt x="1350" y="9288"/>
                    <a:pt x="1350" y="9288"/>
                  </a:cubicBezTo>
                  <a:cubicBezTo>
                    <a:pt x="1350" y="8964"/>
                    <a:pt x="1519" y="8640"/>
                    <a:pt x="1772" y="8640"/>
                  </a:cubicBezTo>
                  <a:cubicBezTo>
                    <a:pt x="9028" y="8640"/>
                    <a:pt x="9028" y="8640"/>
                    <a:pt x="9028" y="8640"/>
                  </a:cubicBezTo>
                  <a:cubicBezTo>
                    <a:pt x="8775" y="9072"/>
                    <a:pt x="8522" y="9936"/>
                    <a:pt x="8438" y="10368"/>
                  </a:cubicBezTo>
                  <a:cubicBezTo>
                    <a:pt x="1772" y="10368"/>
                    <a:pt x="1772" y="10368"/>
                    <a:pt x="1772" y="10368"/>
                  </a:cubicBezTo>
                  <a:cubicBezTo>
                    <a:pt x="1519" y="10368"/>
                    <a:pt x="1350" y="10152"/>
                    <a:pt x="1350" y="9936"/>
                  </a:cubicBezTo>
                  <a:close/>
                  <a:moveTo>
                    <a:pt x="13163" y="4644"/>
                  </a:moveTo>
                  <a:cubicBezTo>
                    <a:pt x="12741" y="4860"/>
                    <a:pt x="12319" y="5184"/>
                    <a:pt x="11897" y="5184"/>
                  </a:cubicBezTo>
                  <a:cubicBezTo>
                    <a:pt x="11813" y="5184"/>
                    <a:pt x="11813" y="5184"/>
                    <a:pt x="11813" y="5184"/>
                  </a:cubicBezTo>
                  <a:cubicBezTo>
                    <a:pt x="1772" y="5184"/>
                    <a:pt x="1772" y="5184"/>
                    <a:pt x="1772" y="5184"/>
                  </a:cubicBezTo>
                  <a:cubicBezTo>
                    <a:pt x="1519" y="5184"/>
                    <a:pt x="1350" y="4968"/>
                    <a:pt x="1350" y="4752"/>
                  </a:cubicBezTo>
                  <a:cubicBezTo>
                    <a:pt x="1350" y="4104"/>
                    <a:pt x="1350" y="4104"/>
                    <a:pt x="1350" y="4104"/>
                  </a:cubicBezTo>
                  <a:cubicBezTo>
                    <a:pt x="1350" y="3780"/>
                    <a:pt x="1519" y="3456"/>
                    <a:pt x="1772" y="3456"/>
                  </a:cubicBezTo>
                  <a:cubicBezTo>
                    <a:pt x="12066" y="3456"/>
                    <a:pt x="12066" y="3456"/>
                    <a:pt x="12066" y="3456"/>
                  </a:cubicBezTo>
                  <a:cubicBezTo>
                    <a:pt x="12741" y="3456"/>
                    <a:pt x="12741" y="3456"/>
                    <a:pt x="12741" y="3456"/>
                  </a:cubicBezTo>
                  <a:cubicBezTo>
                    <a:pt x="12994" y="3456"/>
                    <a:pt x="13163" y="3780"/>
                    <a:pt x="13163" y="4104"/>
                  </a:cubicBezTo>
                  <a:lnTo>
                    <a:pt x="13163" y="4644"/>
                  </a:lnTo>
                  <a:close/>
                  <a:moveTo>
                    <a:pt x="675" y="1512"/>
                  </a:moveTo>
                  <a:cubicBezTo>
                    <a:pt x="675" y="1188"/>
                    <a:pt x="844" y="864"/>
                    <a:pt x="1097" y="864"/>
                  </a:cubicBezTo>
                  <a:cubicBezTo>
                    <a:pt x="12066" y="864"/>
                    <a:pt x="12066" y="864"/>
                    <a:pt x="12066" y="864"/>
                  </a:cubicBezTo>
                  <a:cubicBezTo>
                    <a:pt x="12319" y="864"/>
                    <a:pt x="12488" y="1188"/>
                    <a:pt x="12488" y="1512"/>
                  </a:cubicBezTo>
                  <a:cubicBezTo>
                    <a:pt x="12488" y="2160"/>
                    <a:pt x="12488" y="2160"/>
                    <a:pt x="12488" y="2160"/>
                  </a:cubicBezTo>
                  <a:cubicBezTo>
                    <a:pt x="12488" y="2376"/>
                    <a:pt x="12319" y="2592"/>
                    <a:pt x="12066" y="2592"/>
                  </a:cubicBezTo>
                  <a:cubicBezTo>
                    <a:pt x="1772" y="2592"/>
                    <a:pt x="1772" y="2592"/>
                    <a:pt x="1772" y="2592"/>
                  </a:cubicBezTo>
                  <a:cubicBezTo>
                    <a:pt x="1097" y="2592"/>
                    <a:pt x="1097" y="2592"/>
                    <a:pt x="1097" y="2592"/>
                  </a:cubicBezTo>
                  <a:cubicBezTo>
                    <a:pt x="844" y="2592"/>
                    <a:pt x="675" y="2376"/>
                    <a:pt x="675" y="2160"/>
                  </a:cubicBezTo>
                  <a:lnTo>
                    <a:pt x="675" y="1512"/>
                  </a:lnTo>
                  <a:close/>
                  <a:moveTo>
                    <a:pt x="675" y="6696"/>
                  </a:moveTo>
                  <a:cubicBezTo>
                    <a:pt x="675" y="6372"/>
                    <a:pt x="844" y="6048"/>
                    <a:pt x="1097" y="6048"/>
                  </a:cubicBezTo>
                  <a:cubicBezTo>
                    <a:pt x="1772" y="6048"/>
                    <a:pt x="1772" y="6048"/>
                    <a:pt x="1772" y="6048"/>
                  </a:cubicBezTo>
                  <a:cubicBezTo>
                    <a:pt x="10800" y="6048"/>
                    <a:pt x="10800" y="6048"/>
                    <a:pt x="10800" y="6048"/>
                  </a:cubicBezTo>
                  <a:cubicBezTo>
                    <a:pt x="10294" y="6480"/>
                    <a:pt x="9872" y="7344"/>
                    <a:pt x="9450" y="7776"/>
                  </a:cubicBezTo>
                  <a:cubicBezTo>
                    <a:pt x="1772" y="7776"/>
                    <a:pt x="1772" y="7776"/>
                    <a:pt x="1772" y="7776"/>
                  </a:cubicBezTo>
                  <a:cubicBezTo>
                    <a:pt x="1097" y="7776"/>
                    <a:pt x="1097" y="7776"/>
                    <a:pt x="1097" y="7776"/>
                  </a:cubicBezTo>
                  <a:cubicBezTo>
                    <a:pt x="844" y="7776"/>
                    <a:pt x="675" y="7560"/>
                    <a:pt x="675" y="7344"/>
                  </a:cubicBezTo>
                  <a:lnTo>
                    <a:pt x="675" y="6696"/>
                  </a:lnTo>
                  <a:close/>
                  <a:moveTo>
                    <a:pt x="675" y="12528"/>
                  </a:moveTo>
                  <a:cubicBezTo>
                    <a:pt x="675" y="11880"/>
                    <a:pt x="675" y="11880"/>
                    <a:pt x="675" y="11880"/>
                  </a:cubicBezTo>
                  <a:cubicBezTo>
                    <a:pt x="675" y="11556"/>
                    <a:pt x="844" y="11232"/>
                    <a:pt x="1097" y="11232"/>
                  </a:cubicBezTo>
                  <a:cubicBezTo>
                    <a:pt x="1772" y="11232"/>
                    <a:pt x="1772" y="11232"/>
                    <a:pt x="1772" y="11232"/>
                  </a:cubicBezTo>
                  <a:cubicBezTo>
                    <a:pt x="8269" y="11232"/>
                    <a:pt x="8269" y="11232"/>
                    <a:pt x="8269" y="11232"/>
                  </a:cubicBezTo>
                  <a:cubicBezTo>
                    <a:pt x="8184" y="11664"/>
                    <a:pt x="8100" y="12528"/>
                    <a:pt x="8100" y="12960"/>
                  </a:cubicBezTo>
                  <a:cubicBezTo>
                    <a:pt x="2447" y="12960"/>
                    <a:pt x="2447" y="12960"/>
                    <a:pt x="2447" y="12960"/>
                  </a:cubicBezTo>
                  <a:cubicBezTo>
                    <a:pt x="1097" y="12960"/>
                    <a:pt x="1097" y="12960"/>
                    <a:pt x="1097" y="12960"/>
                  </a:cubicBezTo>
                  <a:cubicBezTo>
                    <a:pt x="844" y="12960"/>
                    <a:pt x="675" y="12744"/>
                    <a:pt x="675" y="12528"/>
                  </a:cubicBezTo>
                  <a:close/>
                  <a:moveTo>
                    <a:pt x="8100" y="13824"/>
                  </a:moveTo>
                  <a:cubicBezTo>
                    <a:pt x="8184" y="14688"/>
                    <a:pt x="8269" y="15120"/>
                    <a:pt x="8438" y="15552"/>
                  </a:cubicBezTo>
                  <a:cubicBezTo>
                    <a:pt x="2447" y="15552"/>
                    <a:pt x="2447" y="15552"/>
                    <a:pt x="2447" y="15552"/>
                  </a:cubicBezTo>
                  <a:cubicBezTo>
                    <a:pt x="2194" y="15552"/>
                    <a:pt x="2025" y="15336"/>
                    <a:pt x="2025" y="15120"/>
                  </a:cubicBezTo>
                  <a:cubicBezTo>
                    <a:pt x="2025" y="14472"/>
                    <a:pt x="2025" y="14472"/>
                    <a:pt x="2025" y="14472"/>
                  </a:cubicBezTo>
                  <a:cubicBezTo>
                    <a:pt x="2025" y="14148"/>
                    <a:pt x="2194" y="13824"/>
                    <a:pt x="2447" y="13824"/>
                  </a:cubicBezTo>
                  <a:lnTo>
                    <a:pt x="8100" y="13824"/>
                  </a:lnTo>
                  <a:close/>
                  <a:moveTo>
                    <a:pt x="1350" y="17064"/>
                  </a:moveTo>
                  <a:cubicBezTo>
                    <a:pt x="1350" y="16740"/>
                    <a:pt x="1519" y="16416"/>
                    <a:pt x="1772" y="16416"/>
                  </a:cubicBezTo>
                  <a:cubicBezTo>
                    <a:pt x="2447" y="16416"/>
                    <a:pt x="2447" y="16416"/>
                    <a:pt x="2447" y="16416"/>
                  </a:cubicBezTo>
                  <a:cubicBezTo>
                    <a:pt x="8691" y="16416"/>
                    <a:pt x="8691" y="16416"/>
                    <a:pt x="8691" y="16416"/>
                  </a:cubicBezTo>
                  <a:cubicBezTo>
                    <a:pt x="8859" y="17280"/>
                    <a:pt x="9113" y="17712"/>
                    <a:pt x="9450" y="18144"/>
                  </a:cubicBezTo>
                  <a:cubicBezTo>
                    <a:pt x="1772" y="18144"/>
                    <a:pt x="1772" y="18144"/>
                    <a:pt x="1772" y="18144"/>
                  </a:cubicBezTo>
                  <a:cubicBezTo>
                    <a:pt x="1519" y="18144"/>
                    <a:pt x="1350" y="17928"/>
                    <a:pt x="1350" y="17712"/>
                  </a:cubicBezTo>
                  <a:lnTo>
                    <a:pt x="1350" y="17064"/>
                  </a:lnTo>
                  <a:close/>
                  <a:moveTo>
                    <a:pt x="675" y="19656"/>
                  </a:moveTo>
                  <a:cubicBezTo>
                    <a:pt x="675" y="19332"/>
                    <a:pt x="844" y="19008"/>
                    <a:pt x="1097" y="19008"/>
                  </a:cubicBezTo>
                  <a:cubicBezTo>
                    <a:pt x="1772" y="19008"/>
                    <a:pt x="1772" y="19008"/>
                    <a:pt x="1772" y="19008"/>
                  </a:cubicBezTo>
                  <a:cubicBezTo>
                    <a:pt x="10041" y="19008"/>
                    <a:pt x="10041" y="19008"/>
                    <a:pt x="10041" y="19008"/>
                  </a:cubicBezTo>
                  <a:cubicBezTo>
                    <a:pt x="10547" y="19872"/>
                    <a:pt x="11222" y="20304"/>
                    <a:pt x="11897" y="20736"/>
                  </a:cubicBezTo>
                  <a:cubicBezTo>
                    <a:pt x="1097" y="20736"/>
                    <a:pt x="1097" y="20736"/>
                    <a:pt x="1097" y="20736"/>
                  </a:cubicBezTo>
                  <a:cubicBezTo>
                    <a:pt x="844" y="20736"/>
                    <a:pt x="675" y="20520"/>
                    <a:pt x="675" y="20304"/>
                  </a:cubicBezTo>
                  <a:lnTo>
                    <a:pt x="675" y="19656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tIns="45720" bIns="45720"/>
            <a:lstStyle/>
            <a:p>
              <a:pPr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5344912" y="3412660"/>
            <a:ext cx="1938440" cy="1938440"/>
            <a:chOff x="5344912" y="3412660"/>
            <a:chExt cx="1938440" cy="1938440"/>
          </a:xfrm>
        </p:grpSpPr>
        <p:sp>
          <p:nvSpPr>
            <p:cNvPr id="25" name="Oval 46"/>
            <p:cNvSpPr/>
            <p:nvPr/>
          </p:nvSpPr>
          <p:spPr>
            <a:xfrm>
              <a:off x="5344912" y="3412660"/>
              <a:ext cx="1938440" cy="19384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215900" dist="127000" dir="2700000" sx="99000" sy="99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Shape 775"/>
            <p:cNvSpPr/>
            <p:nvPr/>
          </p:nvSpPr>
          <p:spPr>
            <a:xfrm>
              <a:off x="6317330" y="3973785"/>
              <a:ext cx="258086" cy="249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10" y="21600"/>
                  </a:moveTo>
                  <a:cubicBezTo>
                    <a:pt x="8710" y="21600"/>
                    <a:pt x="9058" y="21600"/>
                    <a:pt x="9668" y="21600"/>
                  </a:cubicBezTo>
                  <a:cubicBezTo>
                    <a:pt x="14632" y="21600"/>
                    <a:pt x="14632" y="21600"/>
                    <a:pt x="14632" y="21600"/>
                  </a:cubicBezTo>
                  <a:cubicBezTo>
                    <a:pt x="17071" y="21600"/>
                    <a:pt x="17071" y="21600"/>
                    <a:pt x="17071" y="21600"/>
                  </a:cubicBezTo>
                  <a:cubicBezTo>
                    <a:pt x="17332" y="21600"/>
                    <a:pt x="17594" y="21600"/>
                    <a:pt x="17768" y="21600"/>
                  </a:cubicBezTo>
                  <a:cubicBezTo>
                    <a:pt x="18639" y="21600"/>
                    <a:pt x="19423" y="21240"/>
                    <a:pt x="19771" y="20790"/>
                  </a:cubicBezTo>
                  <a:cubicBezTo>
                    <a:pt x="20294" y="19980"/>
                    <a:pt x="20294" y="19170"/>
                    <a:pt x="20206" y="18810"/>
                  </a:cubicBezTo>
                  <a:cubicBezTo>
                    <a:pt x="20642" y="18270"/>
                    <a:pt x="20903" y="17550"/>
                    <a:pt x="20903" y="16650"/>
                  </a:cubicBezTo>
                  <a:cubicBezTo>
                    <a:pt x="20903" y="16290"/>
                    <a:pt x="20816" y="16020"/>
                    <a:pt x="20729" y="15840"/>
                  </a:cubicBezTo>
                  <a:cubicBezTo>
                    <a:pt x="21077" y="15390"/>
                    <a:pt x="21339" y="14760"/>
                    <a:pt x="21426" y="14040"/>
                  </a:cubicBezTo>
                  <a:cubicBezTo>
                    <a:pt x="21426" y="13410"/>
                    <a:pt x="21339" y="12870"/>
                    <a:pt x="21165" y="12600"/>
                  </a:cubicBezTo>
                  <a:cubicBezTo>
                    <a:pt x="21339" y="12240"/>
                    <a:pt x="21600" y="11700"/>
                    <a:pt x="21600" y="11070"/>
                  </a:cubicBezTo>
                  <a:cubicBezTo>
                    <a:pt x="21600" y="8910"/>
                    <a:pt x="19771" y="8010"/>
                    <a:pt x="18465" y="7920"/>
                  </a:cubicBezTo>
                  <a:cubicBezTo>
                    <a:pt x="15677" y="8010"/>
                    <a:pt x="15677" y="8010"/>
                    <a:pt x="15677" y="8010"/>
                  </a:cubicBezTo>
                  <a:cubicBezTo>
                    <a:pt x="15765" y="7830"/>
                    <a:pt x="15852" y="7740"/>
                    <a:pt x="15852" y="7650"/>
                  </a:cubicBezTo>
                  <a:cubicBezTo>
                    <a:pt x="16026" y="7470"/>
                    <a:pt x="16723" y="6480"/>
                    <a:pt x="17419" y="4590"/>
                  </a:cubicBezTo>
                  <a:cubicBezTo>
                    <a:pt x="18203" y="2070"/>
                    <a:pt x="16113" y="360"/>
                    <a:pt x="16026" y="270"/>
                  </a:cubicBezTo>
                  <a:cubicBezTo>
                    <a:pt x="15939" y="180"/>
                    <a:pt x="15939" y="180"/>
                    <a:pt x="15939" y="180"/>
                  </a:cubicBezTo>
                  <a:cubicBezTo>
                    <a:pt x="15852" y="180"/>
                    <a:pt x="15852" y="180"/>
                    <a:pt x="15852" y="180"/>
                  </a:cubicBezTo>
                  <a:cubicBezTo>
                    <a:pt x="15765" y="90"/>
                    <a:pt x="15503" y="0"/>
                    <a:pt x="15155" y="0"/>
                  </a:cubicBezTo>
                  <a:cubicBezTo>
                    <a:pt x="14806" y="0"/>
                    <a:pt x="14458" y="90"/>
                    <a:pt x="14197" y="270"/>
                  </a:cubicBezTo>
                  <a:cubicBezTo>
                    <a:pt x="13674" y="630"/>
                    <a:pt x="13326" y="1260"/>
                    <a:pt x="13239" y="2160"/>
                  </a:cubicBezTo>
                  <a:cubicBezTo>
                    <a:pt x="12977" y="3870"/>
                    <a:pt x="11671" y="5310"/>
                    <a:pt x="10887" y="5940"/>
                  </a:cubicBezTo>
                  <a:cubicBezTo>
                    <a:pt x="10800" y="6030"/>
                    <a:pt x="10713" y="6120"/>
                    <a:pt x="10626" y="6210"/>
                  </a:cubicBezTo>
                  <a:cubicBezTo>
                    <a:pt x="10103" y="6660"/>
                    <a:pt x="9668" y="7560"/>
                    <a:pt x="9319" y="8460"/>
                  </a:cubicBezTo>
                  <a:cubicBezTo>
                    <a:pt x="9145" y="8820"/>
                    <a:pt x="9145" y="8820"/>
                    <a:pt x="9145" y="8820"/>
                  </a:cubicBezTo>
                  <a:cubicBezTo>
                    <a:pt x="8884" y="9270"/>
                    <a:pt x="8274" y="9990"/>
                    <a:pt x="7926" y="10350"/>
                  </a:cubicBezTo>
                  <a:cubicBezTo>
                    <a:pt x="7752" y="10350"/>
                    <a:pt x="7490" y="10350"/>
                    <a:pt x="7229" y="10350"/>
                  </a:cubicBezTo>
                  <a:cubicBezTo>
                    <a:pt x="7142" y="9900"/>
                    <a:pt x="6881" y="9360"/>
                    <a:pt x="6271" y="9360"/>
                  </a:cubicBezTo>
                  <a:cubicBezTo>
                    <a:pt x="1394" y="9360"/>
                    <a:pt x="1394" y="9360"/>
                    <a:pt x="1394" y="9360"/>
                  </a:cubicBezTo>
                  <a:cubicBezTo>
                    <a:pt x="697" y="9360"/>
                    <a:pt x="0" y="10080"/>
                    <a:pt x="0" y="10890"/>
                  </a:cubicBezTo>
                  <a:cubicBezTo>
                    <a:pt x="0" y="20250"/>
                    <a:pt x="0" y="20250"/>
                    <a:pt x="0" y="20250"/>
                  </a:cubicBezTo>
                  <a:cubicBezTo>
                    <a:pt x="0" y="21060"/>
                    <a:pt x="610" y="21600"/>
                    <a:pt x="1394" y="21600"/>
                  </a:cubicBezTo>
                  <a:lnTo>
                    <a:pt x="8710" y="21600"/>
                  </a:lnTo>
                  <a:close/>
                  <a:moveTo>
                    <a:pt x="6794" y="11070"/>
                  </a:moveTo>
                  <a:cubicBezTo>
                    <a:pt x="7055" y="11070"/>
                    <a:pt x="7055" y="11070"/>
                    <a:pt x="7055" y="11070"/>
                  </a:cubicBezTo>
                  <a:cubicBezTo>
                    <a:pt x="7316" y="11070"/>
                    <a:pt x="7839" y="11070"/>
                    <a:pt x="8100" y="11070"/>
                  </a:cubicBezTo>
                  <a:cubicBezTo>
                    <a:pt x="8187" y="11070"/>
                    <a:pt x="8187" y="11070"/>
                    <a:pt x="8187" y="11070"/>
                  </a:cubicBezTo>
                  <a:cubicBezTo>
                    <a:pt x="8274" y="10980"/>
                    <a:pt x="8274" y="10980"/>
                    <a:pt x="8274" y="10980"/>
                  </a:cubicBezTo>
                  <a:cubicBezTo>
                    <a:pt x="8710" y="10620"/>
                    <a:pt x="9406" y="9720"/>
                    <a:pt x="9755" y="9090"/>
                  </a:cubicBezTo>
                  <a:cubicBezTo>
                    <a:pt x="9929" y="8730"/>
                    <a:pt x="9929" y="8730"/>
                    <a:pt x="9929" y="8730"/>
                  </a:cubicBezTo>
                  <a:cubicBezTo>
                    <a:pt x="10277" y="8010"/>
                    <a:pt x="10713" y="7020"/>
                    <a:pt x="11061" y="6750"/>
                  </a:cubicBezTo>
                  <a:cubicBezTo>
                    <a:pt x="11148" y="6660"/>
                    <a:pt x="11235" y="6570"/>
                    <a:pt x="11323" y="6570"/>
                  </a:cubicBezTo>
                  <a:cubicBezTo>
                    <a:pt x="11584" y="6300"/>
                    <a:pt x="13587" y="4590"/>
                    <a:pt x="13935" y="2250"/>
                  </a:cubicBezTo>
                  <a:cubicBezTo>
                    <a:pt x="13935" y="1530"/>
                    <a:pt x="14197" y="1080"/>
                    <a:pt x="14545" y="900"/>
                  </a:cubicBezTo>
                  <a:cubicBezTo>
                    <a:pt x="14719" y="810"/>
                    <a:pt x="14894" y="720"/>
                    <a:pt x="15155" y="720"/>
                  </a:cubicBezTo>
                  <a:cubicBezTo>
                    <a:pt x="15329" y="720"/>
                    <a:pt x="15503" y="810"/>
                    <a:pt x="15590" y="810"/>
                  </a:cubicBezTo>
                  <a:cubicBezTo>
                    <a:pt x="15677" y="810"/>
                    <a:pt x="15677" y="810"/>
                    <a:pt x="15677" y="810"/>
                  </a:cubicBezTo>
                  <a:cubicBezTo>
                    <a:pt x="15852" y="990"/>
                    <a:pt x="17332" y="2430"/>
                    <a:pt x="16723" y="4320"/>
                  </a:cubicBezTo>
                  <a:cubicBezTo>
                    <a:pt x="16113" y="6210"/>
                    <a:pt x="15416" y="7110"/>
                    <a:pt x="15329" y="7290"/>
                  </a:cubicBezTo>
                  <a:cubicBezTo>
                    <a:pt x="15155" y="7470"/>
                    <a:pt x="14806" y="8100"/>
                    <a:pt x="14981" y="8460"/>
                  </a:cubicBezTo>
                  <a:cubicBezTo>
                    <a:pt x="15068" y="8640"/>
                    <a:pt x="15068" y="8640"/>
                    <a:pt x="15068" y="8640"/>
                  </a:cubicBezTo>
                  <a:cubicBezTo>
                    <a:pt x="15416" y="8730"/>
                    <a:pt x="15416" y="8730"/>
                    <a:pt x="15416" y="8730"/>
                  </a:cubicBezTo>
                  <a:cubicBezTo>
                    <a:pt x="18465" y="8640"/>
                    <a:pt x="18465" y="8640"/>
                    <a:pt x="18465" y="8640"/>
                  </a:cubicBezTo>
                  <a:cubicBezTo>
                    <a:pt x="19335" y="8730"/>
                    <a:pt x="20903" y="9270"/>
                    <a:pt x="20903" y="11070"/>
                  </a:cubicBezTo>
                  <a:cubicBezTo>
                    <a:pt x="20903" y="11700"/>
                    <a:pt x="20642" y="12060"/>
                    <a:pt x="20468" y="12330"/>
                  </a:cubicBezTo>
                  <a:cubicBezTo>
                    <a:pt x="20294" y="12510"/>
                    <a:pt x="20294" y="12510"/>
                    <a:pt x="20294" y="12510"/>
                  </a:cubicBezTo>
                  <a:cubicBezTo>
                    <a:pt x="20468" y="12690"/>
                    <a:pt x="20468" y="12690"/>
                    <a:pt x="20468" y="12690"/>
                  </a:cubicBezTo>
                  <a:cubicBezTo>
                    <a:pt x="20555" y="12960"/>
                    <a:pt x="20729" y="13410"/>
                    <a:pt x="20729" y="13950"/>
                  </a:cubicBezTo>
                  <a:cubicBezTo>
                    <a:pt x="20642" y="14670"/>
                    <a:pt x="20381" y="15210"/>
                    <a:pt x="20119" y="15480"/>
                  </a:cubicBezTo>
                  <a:cubicBezTo>
                    <a:pt x="19945" y="15660"/>
                    <a:pt x="19945" y="15660"/>
                    <a:pt x="19945" y="15660"/>
                  </a:cubicBezTo>
                  <a:cubicBezTo>
                    <a:pt x="20032" y="15840"/>
                    <a:pt x="20032" y="15840"/>
                    <a:pt x="20032" y="15840"/>
                  </a:cubicBezTo>
                  <a:cubicBezTo>
                    <a:pt x="20119" y="16110"/>
                    <a:pt x="20206" y="16290"/>
                    <a:pt x="20206" y="16650"/>
                  </a:cubicBezTo>
                  <a:cubicBezTo>
                    <a:pt x="20119" y="17640"/>
                    <a:pt x="19858" y="18180"/>
                    <a:pt x="19597" y="18360"/>
                  </a:cubicBezTo>
                  <a:cubicBezTo>
                    <a:pt x="19510" y="18540"/>
                    <a:pt x="19510" y="18540"/>
                    <a:pt x="19510" y="18540"/>
                  </a:cubicBezTo>
                  <a:cubicBezTo>
                    <a:pt x="19510" y="18720"/>
                    <a:pt x="19510" y="18720"/>
                    <a:pt x="19510" y="18720"/>
                  </a:cubicBezTo>
                  <a:cubicBezTo>
                    <a:pt x="19597" y="18900"/>
                    <a:pt x="19684" y="19710"/>
                    <a:pt x="19161" y="20340"/>
                  </a:cubicBezTo>
                  <a:cubicBezTo>
                    <a:pt x="18987" y="20610"/>
                    <a:pt x="18552" y="20880"/>
                    <a:pt x="17768" y="20880"/>
                  </a:cubicBezTo>
                  <a:cubicBezTo>
                    <a:pt x="17594" y="20880"/>
                    <a:pt x="17332" y="20880"/>
                    <a:pt x="17071" y="20880"/>
                  </a:cubicBezTo>
                  <a:cubicBezTo>
                    <a:pt x="14632" y="20880"/>
                    <a:pt x="14632" y="20880"/>
                    <a:pt x="14632" y="20880"/>
                  </a:cubicBezTo>
                  <a:cubicBezTo>
                    <a:pt x="9668" y="20880"/>
                    <a:pt x="9668" y="20880"/>
                    <a:pt x="9668" y="20880"/>
                  </a:cubicBezTo>
                  <a:cubicBezTo>
                    <a:pt x="9058" y="20880"/>
                    <a:pt x="8710" y="20880"/>
                    <a:pt x="8710" y="20880"/>
                  </a:cubicBezTo>
                  <a:cubicBezTo>
                    <a:pt x="6619" y="20880"/>
                    <a:pt x="6619" y="20880"/>
                    <a:pt x="6619" y="20880"/>
                  </a:cubicBezTo>
                  <a:cubicBezTo>
                    <a:pt x="6619" y="10620"/>
                    <a:pt x="6619" y="10620"/>
                    <a:pt x="6619" y="10620"/>
                  </a:cubicBezTo>
                  <a:cubicBezTo>
                    <a:pt x="6619" y="10710"/>
                    <a:pt x="6619" y="10800"/>
                    <a:pt x="6706" y="10800"/>
                  </a:cubicBezTo>
                  <a:lnTo>
                    <a:pt x="6794" y="11070"/>
                  </a:lnTo>
                  <a:close/>
                  <a:moveTo>
                    <a:pt x="697" y="20250"/>
                  </a:moveTo>
                  <a:cubicBezTo>
                    <a:pt x="697" y="10890"/>
                    <a:pt x="697" y="10890"/>
                    <a:pt x="697" y="10890"/>
                  </a:cubicBezTo>
                  <a:cubicBezTo>
                    <a:pt x="697" y="10440"/>
                    <a:pt x="1045" y="10080"/>
                    <a:pt x="1394" y="10080"/>
                  </a:cubicBezTo>
                  <a:cubicBezTo>
                    <a:pt x="5923" y="10080"/>
                    <a:pt x="5923" y="10080"/>
                    <a:pt x="5923" y="10080"/>
                  </a:cubicBezTo>
                  <a:cubicBezTo>
                    <a:pt x="5923" y="20880"/>
                    <a:pt x="5923" y="20880"/>
                    <a:pt x="5923" y="20880"/>
                  </a:cubicBezTo>
                  <a:cubicBezTo>
                    <a:pt x="1394" y="20880"/>
                    <a:pt x="1394" y="20880"/>
                    <a:pt x="1394" y="20880"/>
                  </a:cubicBezTo>
                  <a:cubicBezTo>
                    <a:pt x="1045" y="20880"/>
                    <a:pt x="697" y="20700"/>
                    <a:pt x="697" y="2025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tIns="45720" bIns="45720"/>
            <a:lstStyle/>
            <a:p>
              <a:pPr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2973906" y="2183642"/>
            <a:ext cx="3057910" cy="3057910"/>
            <a:chOff x="2973906" y="2183642"/>
            <a:chExt cx="3057910" cy="3057910"/>
          </a:xfrm>
        </p:grpSpPr>
        <p:sp>
          <p:nvSpPr>
            <p:cNvPr id="30" name="Oval 2"/>
            <p:cNvSpPr/>
            <p:nvPr/>
          </p:nvSpPr>
          <p:spPr>
            <a:xfrm>
              <a:off x="2973906" y="2183642"/>
              <a:ext cx="3057910" cy="3057910"/>
            </a:xfrm>
            <a:prstGeom prst="ellipse">
              <a:avLst/>
            </a:prstGeom>
            <a:solidFill>
              <a:srgbClr val="2842A2"/>
            </a:solidFill>
            <a:ln>
              <a:noFill/>
            </a:ln>
            <a:effectLst>
              <a:outerShdw blurRad="215900" dist="127000" dir="2700000" sx="99000" sy="99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Shape 870"/>
            <p:cNvSpPr/>
            <p:nvPr/>
          </p:nvSpPr>
          <p:spPr>
            <a:xfrm>
              <a:off x="4166293" y="2551562"/>
              <a:ext cx="725713" cy="721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7931" y="0"/>
                    <a:pt x="5231" y="1097"/>
                    <a:pt x="3122" y="3122"/>
                  </a:cubicBezTo>
                  <a:cubicBezTo>
                    <a:pt x="1097" y="5231"/>
                    <a:pt x="0" y="7931"/>
                    <a:pt x="0" y="10800"/>
                  </a:cubicBezTo>
                  <a:cubicBezTo>
                    <a:pt x="0" y="13669"/>
                    <a:pt x="1097" y="16369"/>
                    <a:pt x="3122" y="18478"/>
                  </a:cubicBezTo>
                  <a:cubicBezTo>
                    <a:pt x="5231" y="20503"/>
                    <a:pt x="7931" y="21600"/>
                    <a:pt x="10800" y="21600"/>
                  </a:cubicBezTo>
                  <a:cubicBezTo>
                    <a:pt x="13669" y="21600"/>
                    <a:pt x="16369" y="20503"/>
                    <a:pt x="18478" y="18478"/>
                  </a:cubicBezTo>
                  <a:cubicBezTo>
                    <a:pt x="20503" y="16369"/>
                    <a:pt x="21600" y="13669"/>
                    <a:pt x="21600" y="10800"/>
                  </a:cubicBezTo>
                  <a:cubicBezTo>
                    <a:pt x="21600" y="7931"/>
                    <a:pt x="20503" y="5231"/>
                    <a:pt x="18478" y="3122"/>
                  </a:cubicBezTo>
                  <a:cubicBezTo>
                    <a:pt x="16369" y="1097"/>
                    <a:pt x="13669" y="0"/>
                    <a:pt x="10800" y="0"/>
                  </a:cubicBezTo>
                  <a:close/>
                  <a:moveTo>
                    <a:pt x="17972" y="17972"/>
                  </a:moveTo>
                  <a:cubicBezTo>
                    <a:pt x="16031" y="19913"/>
                    <a:pt x="13500" y="20925"/>
                    <a:pt x="10800" y="20925"/>
                  </a:cubicBezTo>
                  <a:cubicBezTo>
                    <a:pt x="8100" y="20925"/>
                    <a:pt x="5569" y="19913"/>
                    <a:pt x="3628" y="17972"/>
                  </a:cubicBezTo>
                  <a:cubicBezTo>
                    <a:pt x="1688" y="16031"/>
                    <a:pt x="675" y="13500"/>
                    <a:pt x="675" y="10800"/>
                  </a:cubicBezTo>
                  <a:cubicBezTo>
                    <a:pt x="675" y="8100"/>
                    <a:pt x="1688" y="5569"/>
                    <a:pt x="3628" y="3628"/>
                  </a:cubicBezTo>
                  <a:cubicBezTo>
                    <a:pt x="5569" y="1688"/>
                    <a:pt x="8100" y="675"/>
                    <a:pt x="10800" y="675"/>
                  </a:cubicBezTo>
                  <a:cubicBezTo>
                    <a:pt x="13500" y="675"/>
                    <a:pt x="16031" y="1688"/>
                    <a:pt x="17972" y="3628"/>
                  </a:cubicBezTo>
                  <a:cubicBezTo>
                    <a:pt x="19913" y="5569"/>
                    <a:pt x="20925" y="8100"/>
                    <a:pt x="20925" y="10800"/>
                  </a:cubicBezTo>
                  <a:cubicBezTo>
                    <a:pt x="20925" y="13500"/>
                    <a:pt x="19913" y="16031"/>
                    <a:pt x="17972" y="17972"/>
                  </a:cubicBezTo>
                  <a:close/>
                  <a:moveTo>
                    <a:pt x="12234" y="9028"/>
                  </a:moveTo>
                  <a:cubicBezTo>
                    <a:pt x="12234" y="9197"/>
                    <a:pt x="12403" y="9366"/>
                    <a:pt x="12572" y="9366"/>
                  </a:cubicBezTo>
                  <a:cubicBezTo>
                    <a:pt x="12741" y="9366"/>
                    <a:pt x="12909" y="9197"/>
                    <a:pt x="12909" y="9028"/>
                  </a:cubicBezTo>
                  <a:cubicBezTo>
                    <a:pt x="12909" y="7931"/>
                    <a:pt x="12150" y="7088"/>
                    <a:pt x="11138" y="6919"/>
                  </a:cubicBezTo>
                  <a:cubicBezTo>
                    <a:pt x="11138" y="6244"/>
                    <a:pt x="11138" y="6244"/>
                    <a:pt x="11138" y="6244"/>
                  </a:cubicBezTo>
                  <a:cubicBezTo>
                    <a:pt x="11138" y="5991"/>
                    <a:pt x="10969" y="5906"/>
                    <a:pt x="10800" y="5906"/>
                  </a:cubicBezTo>
                  <a:cubicBezTo>
                    <a:pt x="10631" y="5906"/>
                    <a:pt x="10463" y="5991"/>
                    <a:pt x="10463" y="6244"/>
                  </a:cubicBezTo>
                  <a:cubicBezTo>
                    <a:pt x="10463" y="6919"/>
                    <a:pt x="10463" y="6919"/>
                    <a:pt x="10463" y="6919"/>
                  </a:cubicBezTo>
                  <a:cubicBezTo>
                    <a:pt x="9450" y="7088"/>
                    <a:pt x="8691" y="7931"/>
                    <a:pt x="8691" y="9028"/>
                  </a:cubicBezTo>
                  <a:cubicBezTo>
                    <a:pt x="8691" y="10041"/>
                    <a:pt x="9450" y="10969"/>
                    <a:pt x="10463" y="11138"/>
                  </a:cubicBezTo>
                  <a:cubicBezTo>
                    <a:pt x="10463" y="14006"/>
                    <a:pt x="10463" y="14006"/>
                    <a:pt x="10463" y="14006"/>
                  </a:cubicBezTo>
                  <a:cubicBezTo>
                    <a:pt x="9788" y="13838"/>
                    <a:pt x="9366" y="13247"/>
                    <a:pt x="9366" y="12572"/>
                  </a:cubicBezTo>
                  <a:cubicBezTo>
                    <a:pt x="9366" y="12403"/>
                    <a:pt x="9197" y="12234"/>
                    <a:pt x="8944" y="12234"/>
                  </a:cubicBezTo>
                  <a:cubicBezTo>
                    <a:pt x="8775" y="12234"/>
                    <a:pt x="8691" y="12403"/>
                    <a:pt x="8691" y="12572"/>
                  </a:cubicBezTo>
                  <a:cubicBezTo>
                    <a:pt x="8691" y="13669"/>
                    <a:pt x="9450" y="14513"/>
                    <a:pt x="10463" y="14681"/>
                  </a:cubicBezTo>
                  <a:cubicBezTo>
                    <a:pt x="10463" y="15356"/>
                    <a:pt x="10463" y="15356"/>
                    <a:pt x="10463" y="15356"/>
                  </a:cubicBezTo>
                  <a:cubicBezTo>
                    <a:pt x="10463" y="15609"/>
                    <a:pt x="10631" y="15694"/>
                    <a:pt x="10800" y="15694"/>
                  </a:cubicBezTo>
                  <a:cubicBezTo>
                    <a:pt x="10969" y="15694"/>
                    <a:pt x="11138" y="15609"/>
                    <a:pt x="11138" y="15356"/>
                  </a:cubicBezTo>
                  <a:cubicBezTo>
                    <a:pt x="11138" y="14681"/>
                    <a:pt x="11138" y="14681"/>
                    <a:pt x="11138" y="14681"/>
                  </a:cubicBezTo>
                  <a:cubicBezTo>
                    <a:pt x="12150" y="14513"/>
                    <a:pt x="12909" y="13669"/>
                    <a:pt x="12909" y="12572"/>
                  </a:cubicBezTo>
                  <a:cubicBezTo>
                    <a:pt x="12909" y="11559"/>
                    <a:pt x="12150" y="10631"/>
                    <a:pt x="11138" y="10463"/>
                  </a:cubicBezTo>
                  <a:cubicBezTo>
                    <a:pt x="11138" y="7594"/>
                    <a:pt x="11138" y="7594"/>
                    <a:pt x="11138" y="7594"/>
                  </a:cubicBezTo>
                  <a:cubicBezTo>
                    <a:pt x="11813" y="7763"/>
                    <a:pt x="12234" y="8353"/>
                    <a:pt x="12234" y="9028"/>
                  </a:cubicBezTo>
                  <a:close/>
                  <a:moveTo>
                    <a:pt x="9366" y="9028"/>
                  </a:moveTo>
                  <a:cubicBezTo>
                    <a:pt x="9366" y="8353"/>
                    <a:pt x="9788" y="7763"/>
                    <a:pt x="10463" y="7594"/>
                  </a:cubicBezTo>
                  <a:cubicBezTo>
                    <a:pt x="10463" y="10378"/>
                    <a:pt x="10463" y="10378"/>
                    <a:pt x="10463" y="10378"/>
                  </a:cubicBezTo>
                  <a:cubicBezTo>
                    <a:pt x="9788" y="10294"/>
                    <a:pt x="9366" y="9703"/>
                    <a:pt x="9366" y="9028"/>
                  </a:cubicBezTo>
                  <a:close/>
                  <a:moveTo>
                    <a:pt x="12234" y="12572"/>
                  </a:moveTo>
                  <a:cubicBezTo>
                    <a:pt x="12234" y="13247"/>
                    <a:pt x="11813" y="13838"/>
                    <a:pt x="11138" y="14006"/>
                  </a:cubicBezTo>
                  <a:cubicBezTo>
                    <a:pt x="11138" y="11222"/>
                    <a:pt x="11138" y="11222"/>
                    <a:pt x="11138" y="11222"/>
                  </a:cubicBezTo>
                  <a:cubicBezTo>
                    <a:pt x="11813" y="11306"/>
                    <a:pt x="12234" y="11897"/>
                    <a:pt x="12234" y="12572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tIns="45720" bIns="45720"/>
            <a:lstStyle/>
            <a:p>
              <a:pPr>
                <a:defRPr sz="3600">
                  <a:latin typeface="等线"/>
                  <a:ea typeface="等线"/>
                  <a:cs typeface="等线"/>
                  <a:sym typeface="等线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Group 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GrpSpPr/>
          <p:nvPr/>
        </p:nvGrpSpPr>
        <p:grpSpPr>
          <a:xfrm>
            <a:off x="8122533" y="2234890"/>
            <a:ext cx="2761368" cy="2761368"/>
            <a:chOff x="8122533" y="2234890"/>
            <a:chExt cx="2761368" cy="2761368"/>
          </a:xfrm>
        </p:grpSpPr>
        <p:sp>
          <p:nvSpPr>
            <p:cNvPr id="35" name="Oval 48"/>
            <p:cNvSpPr/>
            <p:nvPr/>
          </p:nvSpPr>
          <p:spPr>
            <a:xfrm>
              <a:off x="8122533" y="2234890"/>
              <a:ext cx="2761368" cy="2761368"/>
            </a:xfrm>
            <a:prstGeom prst="ellipse">
              <a:avLst/>
            </a:prstGeom>
            <a:solidFill>
              <a:srgbClr val="FFC107"/>
            </a:solidFill>
            <a:ln>
              <a:noFill/>
            </a:ln>
            <a:effectLst>
              <a:outerShdw blurRad="215900" dist="127000" dir="2700000" sx="99000" sy="99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37" name="Group 1010"/>
            <p:cNvGrpSpPr/>
            <p:nvPr/>
          </p:nvGrpSpPr>
          <p:grpSpPr>
            <a:xfrm>
              <a:off x="9249745" y="2573129"/>
              <a:ext cx="506942" cy="518657"/>
              <a:chOff x="0" y="0"/>
              <a:chExt cx="545681" cy="558292"/>
            </a:xfrm>
            <a:solidFill>
              <a:schemeClr val="accent2"/>
            </a:solidFill>
          </p:grpSpPr>
          <p:sp>
            <p:nvSpPr>
              <p:cNvPr id="39" name="Shape 1006"/>
              <p:cNvSpPr/>
              <p:nvPr/>
            </p:nvSpPr>
            <p:spPr>
              <a:xfrm>
                <a:off x="0" y="407772"/>
                <a:ext cx="92731" cy="1505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27" y="21600"/>
                    </a:moveTo>
                    <a:cubicBezTo>
                      <a:pt x="6873" y="21600"/>
                      <a:pt x="6873" y="21600"/>
                      <a:pt x="6873" y="21600"/>
                    </a:cubicBezTo>
                    <a:cubicBezTo>
                      <a:pt x="3436" y="21600"/>
                      <a:pt x="0" y="19440"/>
                      <a:pt x="0" y="17280"/>
                    </a:cubicBezTo>
                    <a:cubicBezTo>
                      <a:pt x="0" y="4320"/>
                      <a:pt x="0" y="4320"/>
                      <a:pt x="0" y="4320"/>
                    </a:cubicBezTo>
                    <a:cubicBezTo>
                      <a:pt x="0" y="2160"/>
                      <a:pt x="3436" y="0"/>
                      <a:pt x="6873" y="0"/>
                    </a:cubicBezTo>
                    <a:cubicBezTo>
                      <a:pt x="14727" y="0"/>
                      <a:pt x="14727" y="0"/>
                      <a:pt x="14727" y="0"/>
                    </a:cubicBezTo>
                    <a:cubicBezTo>
                      <a:pt x="18655" y="0"/>
                      <a:pt x="21600" y="2160"/>
                      <a:pt x="21600" y="4320"/>
                    </a:cubicBezTo>
                    <a:cubicBezTo>
                      <a:pt x="21600" y="17280"/>
                      <a:pt x="21600" y="17280"/>
                      <a:pt x="21600" y="17280"/>
                    </a:cubicBezTo>
                    <a:cubicBezTo>
                      <a:pt x="21600" y="19440"/>
                      <a:pt x="18655" y="21600"/>
                      <a:pt x="14727" y="21600"/>
                    </a:cubicBezTo>
                    <a:close/>
                    <a:moveTo>
                      <a:pt x="6873" y="2469"/>
                    </a:moveTo>
                    <a:cubicBezTo>
                      <a:pt x="5400" y="2469"/>
                      <a:pt x="3927" y="3394"/>
                      <a:pt x="3927" y="4320"/>
                    </a:cubicBezTo>
                    <a:cubicBezTo>
                      <a:pt x="3927" y="17280"/>
                      <a:pt x="3927" y="17280"/>
                      <a:pt x="3927" y="17280"/>
                    </a:cubicBezTo>
                    <a:cubicBezTo>
                      <a:pt x="3927" y="18206"/>
                      <a:pt x="5400" y="19131"/>
                      <a:pt x="6873" y="19131"/>
                    </a:cubicBezTo>
                    <a:cubicBezTo>
                      <a:pt x="14727" y="19131"/>
                      <a:pt x="14727" y="19131"/>
                      <a:pt x="14727" y="19131"/>
                    </a:cubicBezTo>
                    <a:cubicBezTo>
                      <a:pt x="16691" y="19131"/>
                      <a:pt x="17673" y="18206"/>
                      <a:pt x="17673" y="17280"/>
                    </a:cubicBezTo>
                    <a:cubicBezTo>
                      <a:pt x="17673" y="4320"/>
                      <a:pt x="17673" y="4320"/>
                      <a:pt x="17673" y="4320"/>
                    </a:cubicBezTo>
                    <a:cubicBezTo>
                      <a:pt x="17673" y="3394"/>
                      <a:pt x="16691" y="2469"/>
                      <a:pt x="14727" y="2469"/>
                    </a:cubicBezTo>
                    <a:lnTo>
                      <a:pt x="6873" y="2469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pPr>
                  <a:defRPr sz="3600">
                    <a:latin typeface="等线"/>
                    <a:ea typeface="等线"/>
                    <a:cs typeface="等线"/>
                    <a:sym typeface="等线"/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Shape 1007"/>
              <p:cNvSpPr/>
              <p:nvPr/>
            </p:nvSpPr>
            <p:spPr>
              <a:xfrm>
                <a:off x="151578" y="168763"/>
                <a:ext cx="92731" cy="389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27" y="21600"/>
                    </a:moveTo>
                    <a:cubicBezTo>
                      <a:pt x="6873" y="21600"/>
                      <a:pt x="6873" y="21600"/>
                      <a:pt x="6873" y="21600"/>
                    </a:cubicBezTo>
                    <a:cubicBezTo>
                      <a:pt x="2945" y="21600"/>
                      <a:pt x="0" y="20765"/>
                      <a:pt x="0" y="19929"/>
                    </a:cubicBezTo>
                    <a:cubicBezTo>
                      <a:pt x="0" y="1671"/>
                      <a:pt x="0" y="1671"/>
                      <a:pt x="0" y="1671"/>
                    </a:cubicBezTo>
                    <a:cubicBezTo>
                      <a:pt x="0" y="716"/>
                      <a:pt x="2945" y="0"/>
                      <a:pt x="6873" y="0"/>
                    </a:cubicBezTo>
                    <a:cubicBezTo>
                      <a:pt x="14727" y="0"/>
                      <a:pt x="14727" y="0"/>
                      <a:pt x="14727" y="0"/>
                    </a:cubicBezTo>
                    <a:cubicBezTo>
                      <a:pt x="18655" y="0"/>
                      <a:pt x="21600" y="716"/>
                      <a:pt x="21600" y="1671"/>
                    </a:cubicBezTo>
                    <a:cubicBezTo>
                      <a:pt x="21600" y="19929"/>
                      <a:pt x="21600" y="19929"/>
                      <a:pt x="21600" y="19929"/>
                    </a:cubicBezTo>
                    <a:cubicBezTo>
                      <a:pt x="21600" y="20765"/>
                      <a:pt x="18655" y="21600"/>
                      <a:pt x="14727" y="21600"/>
                    </a:cubicBezTo>
                    <a:close/>
                    <a:moveTo>
                      <a:pt x="6873" y="955"/>
                    </a:moveTo>
                    <a:cubicBezTo>
                      <a:pt x="5400" y="955"/>
                      <a:pt x="3927" y="1313"/>
                      <a:pt x="3927" y="1671"/>
                    </a:cubicBezTo>
                    <a:cubicBezTo>
                      <a:pt x="3927" y="19929"/>
                      <a:pt x="3927" y="19929"/>
                      <a:pt x="3927" y="19929"/>
                    </a:cubicBezTo>
                    <a:cubicBezTo>
                      <a:pt x="3927" y="20287"/>
                      <a:pt x="5400" y="20645"/>
                      <a:pt x="6873" y="20645"/>
                    </a:cubicBezTo>
                    <a:cubicBezTo>
                      <a:pt x="14727" y="20645"/>
                      <a:pt x="14727" y="20645"/>
                      <a:pt x="14727" y="20645"/>
                    </a:cubicBezTo>
                    <a:cubicBezTo>
                      <a:pt x="16200" y="20645"/>
                      <a:pt x="17673" y="20287"/>
                      <a:pt x="17673" y="19929"/>
                    </a:cubicBezTo>
                    <a:cubicBezTo>
                      <a:pt x="17673" y="1671"/>
                      <a:pt x="17673" y="1671"/>
                      <a:pt x="17673" y="1671"/>
                    </a:cubicBezTo>
                    <a:cubicBezTo>
                      <a:pt x="17673" y="1313"/>
                      <a:pt x="16200" y="955"/>
                      <a:pt x="14727" y="955"/>
                    </a:cubicBezTo>
                    <a:lnTo>
                      <a:pt x="6873" y="955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pPr>
                  <a:defRPr sz="3600">
                    <a:latin typeface="等线"/>
                    <a:ea typeface="等线"/>
                    <a:cs typeface="等线"/>
                    <a:sym typeface="等线"/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Shape 1008"/>
              <p:cNvSpPr/>
              <p:nvPr/>
            </p:nvSpPr>
            <p:spPr>
              <a:xfrm>
                <a:off x="303157" y="291004"/>
                <a:ext cx="90948" cy="2672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567" y="21600"/>
                    </a:moveTo>
                    <a:cubicBezTo>
                      <a:pt x="7033" y="21600"/>
                      <a:pt x="7033" y="21600"/>
                      <a:pt x="7033" y="21600"/>
                    </a:cubicBezTo>
                    <a:cubicBezTo>
                      <a:pt x="3014" y="21600"/>
                      <a:pt x="0" y="20381"/>
                      <a:pt x="0" y="19161"/>
                    </a:cubicBezTo>
                    <a:cubicBezTo>
                      <a:pt x="0" y="2439"/>
                      <a:pt x="0" y="2439"/>
                      <a:pt x="0" y="2439"/>
                    </a:cubicBezTo>
                    <a:cubicBezTo>
                      <a:pt x="0" y="1219"/>
                      <a:pt x="3014" y="0"/>
                      <a:pt x="7033" y="0"/>
                    </a:cubicBezTo>
                    <a:cubicBezTo>
                      <a:pt x="14567" y="0"/>
                      <a:pt x="14567" y="0"/>
                      <a:pt x="14567" y="0"/>
                    </a:cubicBezTo>
                    <a:cubicBezTo>
                      <a:pt x="18586" y="0"/>
                      <a:pt x="21600" y="1219"/>
                      <a:pt x="21600" y="2439"/>
                    </a:cubicBezTo>
                    <a:cubicBezTo>
                      <a:pt x="21600" y="19161"/>
                      <a:pt x="21600" y="19161"/>
                      <a:pt x="21600" y="19161"/>
                    </a:cubicBezTo>
                    <a:cubicBezTo>
                      <a:pt x="21600" y="20381"/>
                      <a:pt x="18586" y="21600"/>
                      <a:pt x="14567" y="21600"/>
                    </a:cubicBezTo>
                    <a:close/>
                    <a:moveTo>
                      <a:pt x="7033" y="1394"/>
                    </a:moveTo>
                    <a:cubicBezTo>
                      <a:pt x="5023" y="1394"/>
                      <a:pt x="4019" y="1916"/>
                      <a:pt x="4019" y="2439"/>
                    </a:cubicBezTo>
                    <a:cubicBezTo>
                      <a:pt x="4019" y="19161"/>
                      <a:pt x="4019" y="19161"/>
                      <a:pt x="4019" y="19161"/>
                    </a:cubicBezTo>
                    <a:cubicBezTo>
                      <a:pt x="4019" y="19684"/>
                      <a:pt x="5023" y="20206"/>
                      <a:pt x="7033" y="20206"/>
                    </a:cubicBezTo>
                    <a:cubicBezTo>
                      <a:pt x="14567" y="20206"/>
                      <a:pt x="14567" y="20206"/>
                      <a:pt x="14567" y="20206"/>
                    </a:cubicBezTo>
                    <a:cubicBezTo>
                      <a:pt x="16577" y="20206"/>
                      <a:pt x="17581" y="19684"/>
                      <a:pt x="17581" y="19161"/>
                    </a:cubicBezTo>
                    <a:cubicBezTo>
                      <a:pt x="17581" y="2439"/>
                      <a:pt x="17581" y="2439"/>
                      <a:pt x="17581" y="2439"/>
                    </a:cubicBezTo>
                    <a:cubicBezTo>
                      <a:pt x="17581" y="1916"/>
                      <a:pt x="16577" y="1394"/>
                      <a:pt x="14567" y="1394"/>
                    </a:cubicBezTo>
                    <a:lnTo>
                      <a:pt x="7033" y="1394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pPr>
                  <a:defRPr sz="3600">
                    <a:latin typeface="等线"/>
                    <a:ea typeface="等线"/>
                    <a:cs typeface="等线"/>
                    <a:sym typeface="等线"/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Shape 1009"/>
              <p:cNvSpPr/>
              <p:nvPr/>
            </p:nvSpPr>
            <p:spPr>
              <a:xfrm>
                <a:off x="452951" y="-1"/>
                <a:ext cx="92731" cy="5582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27" y="21600"/>
                    </a:moveTo>
                    <a:cubicBezTo>
                      <a:pt x="6873" y="21600"/>
                      <a:pt x="6873" y="21600"/>
                      <a:pt x="6873" y="21600"/>
                    </a:cubicBezTo>
                    <a:cubicBezTo>
                      <a:pt x="2945" y="21600"/>
                      <a:pt x="0" y="21016"/>
                      <a:pt x="0" y="20432"/>
                    </a:cubicBezTo>
                    <a:cubicBezTo>
                      <a:pt x="0" y="1168"/>
                      <a:pt x="0" y="1168"/>
                      <a:pt x="0" y="1168"/>
                    </a:cubicBezTo>
                    <a:cubicBezTo>
                      <a:pt x="0" y="500"/>
                      <a:pt x="2945" y="0"/>
                      <a:pt x="6873" y="0"/>
                    </a:cubicBezTo>
                    <a:cubicBezTo>
                      <a:pt x="14727" y="0"/>
                      <a:pt x="14727" y="0"/>
                      <a:pt x="14727" y="0"/>
                    </a:cubicBezTo>
                    <a:cubicBezTo>
                      <a:pt x="18655" y="0"/>
                      <a:pt x="21600" y="500"/>
                      <a:pt x="21600" y="1168"/>
                    </a:cubicBezTo>
                    <a:cubicBezTo>
                      <a:pt x="21600" y="20432"/>
                      <a:pt x="21600" y="20432"/>
                      <a:pt x="21600" y="20432"/>
                    </a:cubicBezTo>
                    <a:cubicBezTo>
                      <a:pt x="21600" y="21016"/>
                      <a:pt x="18655" y="21600"/>
                      <a:pt x="14727" y="21600"/>
                    </a:cubicBezTo>
                    <a:close/>
                    <a:moveTo>
                      <a:pt x="6873" y="667"/>
                    </a:moveTo>
                    <a:cubicBezTo>
                      <a:pt x="5400" y="667"/>
                      <a:pt x="3927" y="917"/>
                      <a:pt x="3927" y="1168"/>
                    </a:cubicBezTo>
                    <a:cubicBezTo>
                      <a:pt x="3927" y="20432"/>
                      <a:pt x="3927" y="20432"/>
                      <a:pt x="3927" y="20432"/>
                    </a:cubicBezTo>
                    <a:cubicBezTo>
                      <a:pt x="3927" y="20683"/>
                      <a:pt x="5400" y="20933"/>
                      <a:pt x="6873" y="20933"/>
                    </a:cubicBezTo>
                    <a:cubicBezTo>
                      <a:pt x="14727" y="20933"/>
                      <a:pt x="14727" y="20933"/>
                      <a:pt x="14727" y="20933"/>
                    </a:cubicBezTo>
                    <a:cubicBezTo>
                      <a:pt x="16200" y="20933"/>
                      <a:pt x="17673" y="20683"/>
                      <a:pt x="17673" y="20432"/>
                    </a:cubicBezTo>
                    <a:cubicBezTo>
                      <a:pt x="17673" y="1168"/>
                      <a:pt x="17673" y="1168"/>
                      <a:pt x="17673" y="1168"/>
                    </a:cubicBezTo>
                    <a:cubicBezTo>
                      <a:pt x="17673" y="917"/>
                      <a:pt x="16200" y="667"/>
                      <a:pt x="14727" y="667"/>
                    </a:cubicBezTo>
                    <a:lnTo>
                      <a:pt x="6873" y="667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pPr>
                  <a:defRPr sz="3600">
                    <a:latin typeface="等线"/>
                    <a:ea typeface="等线"/>
                    <a:cs typeface="等线"/>
                    <a:sym typeface="等线"/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3" name="文本框 42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3581529" y="592624"/>
            <a:ext cx="49259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ea typeface="造字工房尚雅体演示版常规体" pitchFamily="50" charset="-122"/>
                <a:cs typeface="+mn-ea"/>
                <a:sym typeface="+mn-lt"/>
              </a:rPr>
              <a:t>COMPANY INTRODUCTION</a:t>
            </a:r>
            <a:endParaRPr lang="zh-CN" altLang="en-US" sz="2800" dirty="0">
              <a:ea typeface="造字工房尚雅体演示版常规体" pitchFamily="50" charset="-122"/>
              <a:cs typeface="+mn-ea"/>
              <a:sym typeface="+mn-lt"/>
            </a:endParaRPr>
          </a:p>
          <a:p>
            <a:endParaRPr lang="zh-CN" altLang="en-US" sz="2800" dirty="0">
              <a:ea typeface="造字工房尚雅体演示版常规体" pitchFamily="50" charset="-122"/>
              <a:cs typeface="+mn-ea"/>
              <a:sym typeface="+mn-lt"/>
            </a:endParaRPr>
          </a:p>
        </p:txBody>
      </p:sp>
      <p:sp>
        <p:nvSpPr>
          <p:cNvPr id="44" name="文本框 4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3495292" y="3392488"/>
            <a:ext cx="2108269" cy="340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chemeClr val="bg1"/>
                </a:solidFill>
                <a:latin typeface="+mj-lt"/>
                <a:cs typeface="+mn-ea"/>
                <a:sym typeface="+mn-lt"/>
              </a:rPr>
              <a:t>CLICK TO ADD YOUR TEXT</a:t>
            </a:r>
            <a:endParaRPr lang="zh-CN" altLang="en-US" sz="1200" b="1" dirty="0">
              <a:solidFill>
                <a:schemeClr val="bg1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5" name="Rectangle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3411020" y="3816668"/>
            <a:ext cx="2109928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“This is a sample text. insert your desired text here. Again. this is a dummy text. </a:t>
            </a:r>
          </a:p>
        </p:txBody>
      </p:sp>
      <p:sp>
        <p:nvSpPr>
          <p:cNvPr id="46" name="文本框 4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8610110" y="3222377"/>
            <a:ext cx="2108269" cy="340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chemeClr val="bg1"/>
                </a:solidFill>
                <a:latin typeface="+mj-lt"/>
                <a:cs typeface="+mn-ea"/>
                <a:sym typeface="+mn-lt"/>
              </a:rPr>
              <a:t>CLICK TO ADD YOUR TEXT</a:t>
            </a:r>
            <a:endParaRPr lang="zh-CN" altLang="en-US" sz="1200" b="1" dirty="0">
              <a:solidFill>
                <a:schemeClr val="bg1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7" name="Rectangle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8525838" y="3646557"/>
            <a:ext cx="2109928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“This is a sample text. insert your desired text here. Again. this is a dummy text. </a:t>
            </a:r>
          </a:p>
        </p:txBody>
      </p:sp>
      <p:sp>
        <p:nvSpPr>
          <p:cNvPr id="50" name="文本框 4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7067274" y="2930823"/>
            <a:ext cx="10184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chemeClr val="bg1"/>
                </a:solidFill>
                <a:latin typeface="+mj-lt"/>
                <a:cs typeface="+mn-ea"/>
                <a:sym typeface="+mn-lt"/>
              </a:rPr>
              <a:t>CLICK TO ADD YOUR TEXT</a:t>
            </a:r>
            <a:endParaRPr lang="zh-CN" altLang="en-US" sz="1200" b="1" dirty="0">
              <a:solidFill>
                <a:schemeClr val="bg1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51" name="文本框 5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6192258" y="4213381"/>
            <a:ext cx="10184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chemeClr val="bg1"/>
                </a:solidFill>
                <a:latin typeface="+mj-lt"/>
                <a:cs typeface="+mn-ea"/>
                <a:sym typeface="+mn-lt"/>
              </a:rPr>
              <a:t>CLICK TO ADD YOUR TEXT</a:t>
            </a:r>
            <a:endParaRPr lang="zh-CN" altLang="en-US" sz="1200" b="1" dirty="0">
              <a:solidFill>
                <a:schemeClr val="bg1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52" name="文本框 5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1906222" y="3173979"/>
            <a:ext cx="10184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chemeClr val="bg1"/>
                </a:solidFill>
                <a:latin typeface="+mj-lt"/>
                <a:cs typeface="+mn-ea"/>
                <a:sym typeface="+mn-lt"/>
              </a:rPr>
              <a:t>CLICK TO ADD YOUR TEXT</a:t>
            </a:r>
            <a:endParaRPr lang="zh-CN" altLang="en-US" sz="1200" b="1" dirty="0">
              <a:solidFill>
                <a:schemeClr val="bg1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53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3365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3533596" y="317058"/>
            <a:ext cx="6617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INFOGRAPHIC       SOLUTIONS      IMAGE      TEAM WORK    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 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PORTFOLIO       MARKETING      PRICE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TABLE</a:t>
            </a: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+mj-ea"/>
            </a:endParaRPr>
          </a:p>
        </p:txBody>
      </p:sp>
      <p:sp>
        <p:nvSpPr>
          <p:cNvPr id="17" name="Freeform 19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11609951" y="312843"/>
            <a:ext cx="277249" cy="261254"/>
          </a:xfrm>
          <a:custGeom>
            <a:avLst/>
            <a:gdLst>
              <a:gd name="T0" fmla="*/ 5068 w 545"/>
              <a:gd name="T1" fmla="*/ 74223 h 516"/>
              <a:gd name="T2" fmla="*/ 5068 w 545"/>
              <a:gd name="T3" fmla="*/ 74223 h 516"/>
              <a:gd name="T4" fmla="*/ 133227 w 545"/>
              <a:gd name="T5" fmla="*/ 74223 h 516"/>
              <a:gd name="T6" fmla="*/ 143726 w 545"/>
              <a:gd name="T7" fmla="*/ 63414 h 516"/>
              <a:gd name="T8" fmla="*/ 133227 w 545"/>
              <a:gd name="T9" fmla="*/ 58369 h 516"/>
              <a:gd name="T10" fmla="*/ 5068 w 545"/>
              <a:gd name="T11" fmla="*/ 58369 h 516"/>
              <a:gd name="T12" fmla="*/ 0 w 545"/>
              <a:gd name="T13" fmla="*/ 63414 h 516"/>
              <a:gd name="T14" fmla="*/ 5068 w 545"/>
              <a:gd name="T15" fmla="*/ 74223 h 516"/>
              <a:gd name="T16" fmla="*/ 5068 w 545"/>
              <a:gd name="T17" fmla="*/ 15853 h 516"/>
              <a:gd name="T18" fmla="*/ 5068 w 545"/>
              <a:gd name="T19" fmla="*/ 15853 h 516"/>
              <a:gd name="T20" fmla="*/ 191877 w 545"/>
              <a:gd name="T21" fmla="*/ 15853 h 516"/>
              <a:gd name="T22" fmla="*/ 196945 w 545"/>
              <a:gd name="T23" fmla="*/ 10449 h 516"/>
              <a:gd name="T24" fmla="*/ 191877 w 545"/>
              <a:gd name="T25" fmla="*/ 0 h 516"/>
              <a:gd name="T26" fmla="*/ 5068 w 545"/>
              <a:gd name="T27" fmla="*/ 0 h 516"/>
              <a:gd name="T28" fmla="*/ 0 w 545"/>
              <a:gd name="T29" fmla="*/ 10449 h 516"/>
              <a:gd name="T30" fmla="*/ 5068 w 545"/>
              <a:gd name="T31" fmla="*/ 15853 h 516"/>
              <a:gd name="T32" fmla="*/ 111868 w 545"/>
              <a:gd name="T33" fmla="*/ 169703 h 516"/>
              <a:gd name="T34" fmla="*/ 111868 w 545"/>
              <a:gd name="T35" fmla="*/ 169703 h 516"/>
              <a:gd name="T36" fmla="*/ 5068 w 545"/>
              <a:gd name="T37" fmla="*/ 169703 h 516"/>
              <a:gd name="T38" fmla="*/ 0 w 545"/>
              <a:gd name="T39" fmla="*/ 180152 h 516"/>
              <a:gd name="T40" fmla="*/ 5068 w 545"/>
              <a:gd name="T41" fmla="*/ 185557 h 516"/>
              <a:gd name="T42" fmla="*/ 111868 w 545"/>
              <a:gd name="T43" fmla="*/ 185557 h 516"/>
              <a:gd name="T44" fmla="*/ 122367 w 545"/>
              <a:gd name="T45" fmla="*/ 180152 h 516"/>
              <a:gd name="T46" fmla="*/ 111868 w 545"/>
              <a:gd name="T47" fmla="*/ 169703 h 516"/>
              <a:gd name="T48" fmla="*/ 191877 w 545"/>
              <a:gd name="T49" fmla="*/ 116739 h 516"/>
              <a:gd name="T50" fmla="*/ 191877 w 545"/>
              <a:gd name="T51" fmla="*/ 116739 h 516"/>
              <a:gd name="T52" fmla="*/ 5068 w 545"/>
              <a:gd name="T53" fmla="*/ 116739 h 516"/>
              <a:gd name="T54" fmla="*/ 0 w 545"/>
              <a:gd name="T55" fmla="*/ 121783 h 516"/>
              <a:gd name="T56" fmla="*/ 5068 w 545"/>
              <a:gd name="T57" fmla="*/ 127187 h 516"/>
              <a:gd name="T58" fmla="*/ 191877 w 545"/>
              <a:gd name="T59" fmla="*/ 127187 h 516"/>
              <a:gd name="T60" fmla="*/ 196945 w 545"/>
              <a:gd name="T61" fmla="*/ 121783 h 516"/>
              <a:gd name="T62" fmla="*/ 191877 w 545"/>
              <a:gd name="T63" fmla="*/ 116739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516">
                <a:moveTo>
                  <a:pt x="14" y="206"/>
                </a:moveTo>
                <a:lnTo>
                  <a:pt x="14" y="206"/>
                </a:lnTo>
                <a:cubicBezTo>
                  <a:pt x="368" y="206"/>
                  <a:pt x="368" y="206"/>
                  <a:pt x="368" y="206"/>
                </a:cubicBezTo>
                <a:cubicBezTo>
                  <a:pt x="383" y="206"/>
                  <a:pt x="397" y="191"/>
                  <a:pt x="397" y="176"/>
                </a:cubicBezTo>
                <a:cubicBezTo>
                  <a:pt x="397" y="176"/>
                  <a:pt x="383" y="162"/>
                  <a:pt x="368" y="162"/>
                </a:cubicBezTo>
                <a:cubicBezTo>
                  <a:pt x="14" y="162"/>
                  <a:pt x="14" y="162"/>
                  <a:pt x="14" y="162"/>
                </a:cubicBezTo>
                <a:lnTo>
                  <a:pt x="0" y="176"/>
                </a:lnTo>
                <a:cubicBezTo>
                  <a:pt x="0" y="191"/>
                  <a:pt x="14" y="206"/>
                  <a:pt x="14" y="206"/>
                </a:cubicBezTo>
                <a:close/>
                <a:moveTo>
                  <a:pt x="14" y="44"/>
                </a:moveTo>
                <a:lnTo>
                  <a:pt x="14" y="44"/>
                </a:lnTo>
                <a:cubicBezTo>
                  <a:pt x="530" y="44"/>
                  <a:pt x="530" y="44"/>
                  <a:pt x="530" y="44"/>
                </a:cubicBezTo>
                <a:cubicBezTo>
                  <a:pt x="544" y="44"/>
                  <a:pt x="544" y="29"/>
                  <a:pt x="544" y="29"/>
                </a:cubicBezTo>
                <a:cubicBezTo>
                  <a:pt x="544" y="15"/>
                  <a:pt x="544" y="0"/>
                  <a:pt x="53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15"/>
                  <a:pt x="0" y="29"/>
                </a:cubicBezTo>
                <a:lnTo>
                  <a:pt x="14" y="44"/>
                </a:lnTo>
                <a:close/>
                <a:moveTo>
                  <a:pt x="309" y="471"/>
                </a:moveTo>
                <a:lnTo>
                  <a:pt x="309" y="471"/>
                </a:lnTo>
                <a:cubicBezTo>
                  <a:pt x="14" y="471"/>
                  <a:pt x="14" y="471"/>
                  <a:pt x="14" y="471"/>
                </a:cubicBezTo>
                <a:cubicBezTo>
                  <a:pt x="14" y="471"/>
                  <a:pt x="0" y="486"/>
                  <a:pt x="0" y="500"/>
                </a:cubicBezTo>
                <a:lnTo>
                  <a:pt x="14" y="515"/>
                </a:lnTo>
                <a:cubicBezTo>
                  <a:pt x="309" y="515"/>
                  <a:pt x="309" y="515"/>
                  <a:pt x="309" y="515"/>
                </a:cubicBezTo>
                <a:cubicBezTo>
                  <a:pt x="324" y="515"/>
                  <a:pt x="338" y="500"/>
                  <a:pt x="338" y="500"/>
                </a:cubicBezTo>
                <a:cubicBezTo>
                  <a:pt x="338" y="486"/>
                  <a:pt x="324" y="471"/>
                  <a:pt x="309" y="471"/>
                </a:cubicBez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4" y="324"/>
                  <a:pt x="14" y="324"/>
                  <a:pt x="14" y="324"/>
                </a:cubicBezTo>
                <a:cubicBezTo>
                  <a:pt x="14" y="324"/>
                  <a:pt x="0" y="324"/>
                  <a:pt x="0" y="338"/>
                </a:cubicBezTo>
                <a:cubicBezTo>
                  <a:pt x="0" y="353"/>
                  <a:pt x="14" y="353"/>
                  <a:pt x="14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44" y="353"/>
                  <a:pt x="544" y="353"/>
                  <a:pt x="544" y="338"/>
                </a:cubicBezTo>
                <a:cubicBezTo>
                  <a:pt x="544" y="324"/>
                  <a:pt x="544" y="324"/>
                  <a:pt x="530" y="32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/>
        </p:spPr>
        <p:txBody>
          <a:bodyPr wrap="none" lIns="91408" tIns="45704" rIns="91408" bIns="45704" anchor="ctr"/>
          <a:lstStyle/>
          <a:p>
            <a:endParaRPr lang="en-US" sz="2700"/>
          </a:p>
        </p:txBody>
      </p:sp>
      <p:sp>
        <p:nvSpPr>
          <p:cNvPr id="18" name="Freeform 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EditPoints="1"/>
          </p:cNvSpPr>
          <p:nvPr/>
        </p:nvSpPr>
        <p:spPr bwMode="auto">
          <a:xfrm>
            <a:off x="365584" y="230489"/>
            <a:ext cx="306445" cy="347475"/>
          </a:xfrm>
          <a:custGeom>
            <a:avLst/>
            <a:gdLst>
              <a:gd name="T0" fmla="*/ 521 w 604"/>
              <a:gd name="T1" fmla="*/ 129 h 685"/>
              <a:gd name="T2" fmla="*/ 503 w 604"/>
              <a:gd name="T3" fmla="*/ 147 h 685"/>
              <a:gd name="T4" fmla="*/ 342 w 604"/>
              <a:gd name="T5" fmla="*/ 89 h 685"/>
              <a:gd name="T6" fmla="*/ 89 w 604"/>
              <a:gd name="T7" fmla="*/ 325 h 685"/>
              <a:gd name="T8" fmla="*/ 63 w 604"/>
              <a:gd name="T9" fmla="*/ 325 h 685"/>
              <a:gd name="T10" fmla="*/ 342 w 604"/>
              <a:gd name="T11" fmla="*/ 63 h 685"/>
              <a:gd name="T12" fmla="*/ 521 w 604"/>
              <a:gd name="T13" fmla="*/ 129 h 685"/>
              <a:gd name="T14" fmla="*/ 342 w 604"/>
              <a:gd name="T15" fmla="*/ 156 h 685"/>
              <a:gd name="T16" fmla="*/ 493 w 604"/>
              <a:gd name="T17" fmla="*/ 234 h 685"/>
              <a:gd name="T18" fmla="*/ 512 w 604"/>
              <a:gd name="T19" fmla="*/ 215 h 685"/>
              <a:gd name="T20" fmla="*/ 342 w 604"/>
              <a:gd name="T21" fmla="*/ 130 h 685"/>
              <a:gd name="T22" fmla="*/ 130 w 604"/>
              <a:gd name="T23" fmla="*/ 343 h 685"/>
              <a:gd name="T24" fmla="*/ 342 w 604"/>
              <a:gd name="T25" fmla="*/ 555 h 685"/>
              <a:gd name="T26" fmla="*/ 512 w 604"/>
              <a:gd name="T27" fmla="*/ 470 h 685"/>
              <a:gd name="T28" fmla="*/ 493 w 604"/>
              <a:gd name="T29" fmla="*/ 452 h 685"/>
              <a:gd name="T30" fmla="*/ 342 w 604"/>
              <a:gd name="T31" fmla="*/ 529 h 685"/>
              <a:gd name="T32" fmla="*/ 156 w 604"/>
              <a:gd name="T33" fmla="*/ 343 h 685"/>
              <a:gd name="T34" fmla="*/ 342 w 604"/>
              <a:gd name="T35" fmla="*/ 156 h 685"/>
              <a:gd name="T36" fmla="*/ 542 w 604"/>
              <a:gd name="T37" fmla="*/ 148 h 685"/>
              <a:gd name="T38" fmla="*/ 524 w 604"/>
              <a:gd name="T39" fmla="*/ 167 h 685"/>
              <a:gd name="T40" fmla="*/ 541 w 604"/>
              <a:gd name="T41" fmla="*/ 186 h 685"/>
              <a:gd name="T42" fmla="*/ 559 w 604"/>
              <a:gd name="T43" fmla="*/ 167 h 685"/>
              <a:gd name="T44" fmla="*/ 542 w 604"/>
              <a:gd name="T45" fmla="*/ 148 h 685"/>
              <a:gd name="T46" fmla="*/ 63 w 604"/>
              <a:gd name="T47" fmla="*/ 360 h 685"/>
              <a:gd name="T48" fmla="*/ 342 w 604"/>
              <a:gd name="T49" fmla="*/ 622 h 685"/>
              <a:gd name="T50" fmla="*/ 521 w 604"/>
              <a:gd name="T51" fmla="*/ 556 h 685"/>
              <a:gd name="T52" fmla="*/ 503 w 604"/>
              <a:gd name="T53" fmla="*/ 538 h 685"/>
              <a:gd name="T54" fmla="*/ 342 w 604"/>
              <a:gd name="T55" fmla="*/ 596 h 685"/>
              <a:gd name="T56" fmla="*/ 89 w 604"/>
              <a:gd name="T57" fmla="*/ 360 h 685"/>
              <a:gd name="T58" fmla="*/ 63 w 604"/>
              <a:gd name="T59" fmla="*/ 360 h 685"/>
              <a:gd name="T60" fmla="*/ 524 w 604"/>
              <a:gd name="T61" fmla="*/ 518 h 685"/>
              <a:gd name="T62" fmla="*/ 542 w 604"/>
              <a:gd name="T63" fmla="*/ 537 h 685"/>
              <a:gd name="T64" fmla="*/ 559 w 604"/>
              <a:gd name="T65" fmla="*/ 518 h 685"/>
              <a:gd name="T66" fmla="*/ 541 w 604"/>
              <a:gd name="T67" fmla="*/ 499 h 685"/>
              <a:gd name="T68" fmla="*/ 524 w 604"/>
              <a:gd name="T69" fmla="*/ 518 h 685"/>
              <a:gd name="T70" fmla="*/ 342 w 604"/>
              <a:gd name="T71" fmla="*/ 659 h 685"/>
              <a:gd name="T72" fmla="*/ 26 w 604"/>
              <a:gd name="T73" fmla="*/ 343 h 685"/>
              <a:gd name="T74" fmla="*/ 342 w 604"/>
              <a:gd name="T75" fmla="*/ 26 h 685"/>
              <a:gd name="T76" fmla="*/ 585 w 604"/>
              <a:gd name="T77" fmla="*/ 141 h 685"/>
              <a:gd name="T78" fmla="*/ 604 w 604"/>
              <a:gd name="T79" fmla="*/ 123 h 685"/>
              <a:gd name="T80" fmla="*/ 342 w 604"/>
              <a:gd name="T81" fmla="*/ 0 h 685"/>
              <a:gd name="T82" fmla="*/ 0 w 604"/>
              <a:gd name="T83" fmla="*/ 343 h 685"/>
              <a:gd name="T84" fmla="*/ 342 w 604"/>
              <a:gd name="T85" fmla="*/ 685 h 685"/>
              <a:gd name="T86" fmla="*/ 604 w 604"/>
              <a:gd name="T87" fmla="*/ 563 h 685"/>
              <a:gd name="T88" fmla="*/ 585 w 604"/>
              <a:gd name="T89" fmla="*/ 544 h 685"/>
              <a:gd name="T90" fmla="*/ 342 w 604"/>
              <a:gd name="T91" fmla="*/ 659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04" h="685">
                <a:moveTo>
                  <a:pt x="521" y="129"/>
                </a:moveTo>
                <a:cubicBezTo>
                  <a:pt x="503" y="147"/>
                  <a:pt x="503" y="147"/>
                  <a:pt x="503" y="147"/>
                </a:cubicBezTo>
                <a:cubicBezTo>
                  <a:pt x="458" y="110"/>
                  <a:pt x="401" y="89"/>
                  <a:pt x="342" y="89"/>
                </a:cubicBezTo>
                <a:cubicBezTo>
                  <a:pt x="208" y="89"/>
                  <a:pt x="98" y="192"/>
                  <a:pt x="89" y="325"/>
                </a:cubicBezTo>
                <a:cubicBezTo>
                  <a:pt x="63" y="325"/>
                  <a:pt x="63" y="325"/>
                  <a:pt x="63" y="325"/>
                </a:cubicBezTo>
                <a:cubicBezTo>
                  <a:pt x="72" y="178"/>
                  <a:pt x="194" y="63"/>
                  <a:pt x="342" y="63"/>
                </a:cubicBezTo>
                <a:cubicBezTo>
                  <a:pt x="408" y="63"/>
                  <a:pt x="471" y="87"/>
                  <a:pt x="521" y="129"/>
                </a:cubicBezTo>
                <a:close/>
                <a:moveTo>
                  <a:pt x="342" y="156"/>
                </a:moveTo>
                <a:cubicBezTo>
                  <a:pt x="402" y="156"/>
                  <a:pt x="458" y="185"/>
                  <a:pt x="493" y="234"/>
                </a:cubicBezTo>
                <a:cubicBezTo>
                  <a:pt x="512" y="215"/>
                  <a:pt x="512" y="215"/>
                  <a:pt x="512" y="215"/>
                </a:cubicBezTo>
                <a:cubicBezTo>
                  <a:pt x="471" y="162"/>
                  <a:pt x="408" y="130"/>
                  <a:pt x="342" y="130"/>
                </a:cubicBezTo>
                <a:cubicBezTo>
                  <a:pt x="225" y="130"/>
                  <a:pt x="130" y="226"/>
                  <a:pt x="130" y="343"/>
                </a:cubicBezTo>
                <a:cubicBezTo>
                  <a:pt x="130" y="460"/>
                  <a:pt x="225" y="555"/>
                  <a:pt x="342" y="555"/>
                </a:cubicBezTo>
                <a:cubicBezTo>
                  <a:pt x="408" y="555"/>
                  <a:pt x="471" y="523"/>
                  <a:pt x="512" y="470"/>
                </a:cubicBezTo>
                <a:cubicBezTo>
                  <a:pt x="493" y="452"/>
                  <a:pt x="493" y="452"/>
                  <a:pt x="493" y="452"/>
                </a:cubicBezTo>
                <a:cubicBezTo>
                  <a:pt x="458" y="500"/>
                  <a:pt x="402" y="529"/>
                  <a:pt x="342" y="529"/>
                </a:cubicBezTo>
                <a:cubicBezTo>
                  <a:pt x="239" y="529"/>
                  <a:pt x="156" y="445"/>
                  <a:pt x="156" y="343"/>
                </a:cubicBezTo>
                <a:cubicBezTo>
                  <a:pt x="156" y="240"/>
                  <a:pt x="239" y="156"/>
                  <a:pt x="342" y="156"/>
                </a:cubicBezTo>
                <a:close/>
                <a:moveTo>
                  <a:pt x="542" y="148"/>
                </a:moveTo>
                <a:cubicBezTo>
                  <a:pt x="524" y="167"/>
                  <a:pt x="524" y="167"/>
                  <a:pt x="524" y="167"/>
                </a:cubicBezTo>
                <a:cubicBezTo>
                  <a:pt x="530" y="173"/>
                  <a:pt x="536" y="180"/>
                  <a:pt x="541" y="186"/>
                </a:cubicBezTo>
                <a:cubicBezTo>
                  <a:pt x="559" y="167"/>
                  <a:pt x="559" y="167"/>
                  <a:pt x="559" y="167"/>
                </a:cubicBezTo>
                <a:cubicBezTo>
                  <a:pt x="554" y="161"/>
                  <a:pt x="548" y="155"/>
                  <a:pt x="542" y="148"/>
                </a:cubicBezTo>
                <a:close/>
                <a:moveTo>
                  <a:pt x="63" y="360"/>
                </a:moveTo>
                <a:cubicBezTo>
                  <a:pt x="72" y="507"/>
                  <a:pt x="194" y="622"/>
                  <a:pt x="342" y="622"/>
                </a:cubicBezTo>
                <a:cubicBezTo>
                  <a:pt x="408" y="622"/>
                  <a:pt x="471" y="599"/>
                  <a:pt x="521" y="556"/>
                </a:cubicBezTo>
                <a:cubicBezTo>
                  <a:pt x="503" y="538"/>
                  <a:pt x="503" y="538"/>
                  <a:pt x="503" y="538"/>
                </a:cubicBezTo>
                <a:cubicBezTo>
                  <a:pt x="458" y="575"/>
                  <a:pt x="401" y="596"/>
                  <a:pt x="342" y="596"/>
                </a:cubicBezTo>
                <a:cubicBezTo>
                  <a:pt x="208" y="596"/>
                  <a:pt x="98" y="493"/>
                  <a:pt x="89" y="360"/>
                </a:cubicBezTo>
                <a:lnTo>
                  <a:pt x="63" y="360"/>
                </a:lnTo>
                <a:close/>
                <a:moveTo>
                  <a:pt x="524" y="518"/>
                </a:moveTo>
                <a:cubicBezTo>
                  <a:pt x="542" y="537"/>
                  <a:pt x="542" y="537"/>
                  <a:pt x="542" y="537"/>
                </a:cubicBezTo>
                <a:cubicBezTo>
                  <a:pt x="548" y="531"/>
                  <a:pt x="554" y="524"/>
                  <a:pt x="559" y="518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36" y="506"/>
                  <a:pt x="530" y="512"/>
                  <a:pt x="524" y="518"/>
                </a:cubicBezTo>
                <a:close/>
                <a:moveTo>
                  <a:pt x="342" y="659"/>
                </a:moveTo>
                <a:cubicBezTo>
                  <a:pt x="168" y="659"/>
                  <a:pt x="26" y="517"/>
                  <a:pt x="26" y="343"/>
                </a:cubicBezTo>
                <a:cubicBezTo>
                  <a:pt x="26" y="168"/>
                  <a:pt x="168" y="26"/>
                  <a:pt x="342" y="26"/>
                </a:cubicBezTo>
                <a:cubicBezTo>
                  <a:pt x="437" y="26"/>
                  <a:pt x="525" y="68"/>
                  <a:pt x="585" y="141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539" y="45"/>
                  <a:pt x="443" y="0"/>
                  <a:pt x="342" y="0"/>
                </a:cubicBezTo>
                <a:cubicBezTo>
                  <a:pt x="153" y="0"/>
                  <a:pt x="0" y="154"/>
                  <a:pt x="0" y="343"/>
                </a:cubicBezTo>
                <a:cubicBezTo>
                  <a:pt x="0" y="531"/>
                  <a:pt x="153" y="685"/>
                  <a:pt x="342" y="685"/>
                </a:cubicBezTo>
                <a:cubicBezTo>
                  <a:pt x="443" y="685"/>
                  <a:pt x="539" y="640"/>
                  <a:pt x="604" y="563"/>
                </a:cubicBezTo>
                <a:cubicBezTo>
                  <a:pt x="585" y="544"/>
                  <a:pt x="585" y="544"/>
                  <a:pt x="585" y="544"/>
                </a:cubicBezTo>
                <a:cubicBezTo>
                  <a:pt x="525" y="617"/>
                  <a:pt x="437" y="659"/>
                  <a:pt x="342" y="6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: Rounded Corners 13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1030990" y="4539166"/>
            <a:ext cx="1335450" cy="351080"/>
          </a:xfrm>
          <a:prstGeom prst="roundRect">
            <a:avLst>
              <a:gd name="adj" fmla="val 50000"/>
            </a:avLst>
          </a:prstGeom>
          <a:solidFill>
            <a:srgbClr val="2842A2"/>
          </a:solidFill>
          <a:ln>
            <a:noFill/>
          </a:ln>
          <a:effectLst>
            <a:outerShdw blurRad="254000" dist="635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Learn More</a:t>
            </a:r>
            <a:endParaRPr lang="id-ID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文本框 1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759657" y="1722305"/>
            <a:ext cx="46009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2">
                    <a:lumMod val="50000"/>
                  </a:schemeClr>
                </a:solidFill>
                <a:latin typeface="Miriam" panose="020B0502050101010101" pitchFamily="34" charset="-79"/>
                <a:ea typeface="思源黑体 CN Heavy" panose="020B0A00000000000000" pitchFamily="34" charset="-122"/>
                <a:cs typeface="Miriam" panose="020B0502050101010101" pitchFamily="34" charset="-79"/>
              </a:rPr>
              <a:t>PART TWO</a:t>
            </a:r>
            <a:endParaRPr lang="zh-CN" altLang="en-US" sz="7200" b="1" dirty="0">
              <a:solidFill>
                <a:schemeClr val="tx2">
                  <a:lumMod val="50000"/>
                </a:schemeClr>
              </a:solidFill>
              <a:latin typeface="Miriam" panose="020B0502050101010101" pitchFamily="34" charset="-79"/>
              <a:ea typeface="思源黑体 CN Heavy" panose="020B0A00000000000000" pitchFamily="34" charset="-122"/>
              <a:cs typeface="Miriam" panose="020B0502050101010101" pitchFamily="34" charset="-79"/>
            </a:endParaRPr>
          </a:p>
        </p:txBody>
      </p:sp>
      <p:sp>
        <p:nvSpPr>
          <p:cNvPr id="21" name="TextBox 1164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 txBox="1"/>
          <p:nvPr/>
        </p:nvSpPr>
        <p:spPr>
          <a:xfrm>
            <a:off x="759657" y="2717476"/>
            <a:ext cx="39898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id-ID" sz="1600" dirty="0">
                <a:solidFill>
                  <a:srgbClr val="FFC107"/>
                </a:solidFill>
                <a:latin typeface="Nexa Light" panose="02000000000000000000" pitchFamily="50" charset="0"/>
              </a:rPr>
              <a:t>Creative Presentation</a:t>
            </a:r>
          </a:p>
        </p:txBody>
      </p:sp>
      <p:sp>
        <p:nvSpPr>
          <p:cNvPr id="22" name="矩形 21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/>
          <p:nvPr/>
        </p:nvSpPr>
        <p:spPr>
          <a:xfrm>
            <a:off x="759657" y="3126233"/>
            <a:ext cx="3958652" cy="10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2">
                    <a:lumMod val="50000"/>
                  </a:schemeClr>
                </a:solidFill>
              </a:rPr>
              <a:t>Hey, hey, hey! It's Fat Heijialuo! Now I'm gonna sing a song for you, and this is gonna show you a thing or two. You'll have some fun now With me and the gang, learning from each other While we do our thing.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" name="图片 9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0204" y="1246909"/>
            <a:ext cx="6409250" cy="4980832"/>
          </a:xfrm>
          <a:prstGeom prst="rect">
            <a:avLst/>
          </a:prstGeom>
        </p:spPr>
      </p:pic>
      <p:sp>
        <p:nvSpPr>
          <p:cNvPr id="3" name="e7d195523061f1c0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50637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59BD16D1-4249-4866-863B-3F8228B3DD1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9">
      <a:majorFont>
        <a:latin typeface="思源黑体 CN Bold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</_7b1dac89e7d195523061f1c0316ecb71>
</e7d195523061f1c0>
</file>

<file path=customXml/itemProps1.xml><?xml version="1.0" encoding="utf-8"?>
<ds:datastoreItem xmlns:ds="http://schemas.openxmlformats.org/officeDocument/2006/customXml" ds:itemID="{22D5ACED-8DEF-4E99-9262-7F8DFBFD2AA5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2018</Words>
  <Application>Microsoft Office PowerPoint</Application>
  <PresentationFormat>宽屏</PresentationFormat>
  <Paragraphs>291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5" baseType="lpstr">
      <vt:lpstr>Adobe Garamond Pro</vt:lpstr>
      <vt:lpstr>Gill Sans</vt:lpstr>
      <vt:lpstr>Lato</vt:lpstr>
      <vt:lpstr>Miriam</vt:lpstr>
      <vt:lpstr>Montserrat</vt:lpstr>
      <vt:lpstr>Open Sans</vt:lpstr>
      <vt:lpstr>Open Sans Light</vt:lpstr>
      <vt:lpstr>Open Sans Semibold</vt:lpstr>
      <vt:lpstr>Roboto Condensed Light</vt:lpstr>
      <vt:lpstr>Roboto Medium</vt:lpstr>
      <vt:lpstr>等线</vt:lpstr>
      <vt:lpstr>方正清刻本悦宋简体</vt:lpstr>
      <vt:lpstr>华文细黑</vt:lpstr>
      <vt:lpstr>思源黑体 CN Bold</vt:lpstr>
      <vt:lpstr>思源黑体 CN Heavy</vt:lpstr>
      <vt:lpstr>思源黑体 CN Light</vt:lpstr>
      <vt:lpstr>思源黑体 CN Normal</vt:lpstr>
      <vt:lpstr>宋体</vt:lpstr>
      <vt:lpstr>微软雅黑</vt:lpstr>
      <vt:lpstr>造字工房尚雅体演示版常规体</vt:lpstr>
      <vt:lpstr>Arial</vt:lpstr>
      <vt:lpstr>Calibri</vt:lpstr>
      <vt:lpstr>Helvetica</vt:lpstr>
      <vt:lpstr>Nexa Light</vt:lpstr>
      <vt:lpstr>Roboto</vt:lpstr>
      <vt:lpstr>Segoe UI</vt:lpstr>
      <vt:lpstr>Segoe UI Light</vt:lpstr>
      <vt:lpstr>Source Sans Pro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Table Infographic Slide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©PPTSTORE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</dc:title>
  <dc:creator>@黑-伽罗</dc:creator>
  <cp:keywords>www.51pptmoban.com</cp:keywords>
  <dc:description>©PPTSTORE 版权所有</dc:description>
  <cp:lastModifiedBy>YANGS</cp:lastModifiedBy>
  <cp:revision>83</cp:revision>
  <dcterms:created xsi:type="dcterms:W3CDTF">2018-06-12T09:01:42Z</dcterms:created>
  <dcterms:modified xsi:type="dcterms:W3CDTF">2018-07-23T15:24:12Z</dcterms:modified>
</cp:coreProperties>
</file>