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webextensions/taskpanes.xml" ContentType="application/vnd.ms-office.webextensiontaskpanes+xml"/>
  <Override PartName="/ppt/webextensions/webextension1.xml" ContentType="application/vnd.ms-office.webextension+xml"/>
  <Override PartName="/ppt/webextensions/webextension2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7" r:id="rId2"/>
    <p:sldId id="267" r:id="rId3"/>
    <p:sldId id="269" r:id="rId4"/>
    <p:sldId id="270" r:id="rId5"/>
    <p:sldId id="274" r:id="rId6"/>
    <p:sldId id="272" r:id="rId7"/>
    <p:sldId id="273" r:id="rId8"/>
    <p:sldId id="275" r:id="rId9"/>
    <p:sldId id="259" r:id="rId10"/>
    <p:sldId id="276" r:id="rId11"/>
    <p:sldId id="277" r:id="rId12"/>
    <p:sldId id="278" r:id="rId13"/>
    <p:sldId id="280" r:id="rId14"/>
    <p:sldId id="281" r:id="rId15"/>
    <p:sldId id="282" r:id="rId16"/>
    <p:sldId id="283" r:id="rId17"/>
    <p:sldId id="265" r:id="rId18"/>
    <p:sldId id="284" r:id="rId19"/>
    <p:sldId id="286" r:id="rId20"/>
    <p:sldId id="285" r:id="rId21"/>
    <p:sldId id="287" r:id="rId22"/>
    <p:sldId id="288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19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82" autoAdjust="0"/>
    <p:restoredTop sz="94660"/>
  </p:normalViewPr>
  <p:slideViewPr>
    <p:cSldViewPr snapToGrid="0">
      <p:cViewPr varScale="1">
        <p:scale>
          <a:sx n="163" d="100"/>
          <a:sy n="163" d="100"/>
        </p:scale>
        <p:origin x="168" y="174"/>
      </p:cViewPr>
      <p:guideLst>
        <p:guide orient="horz" pos="2160"/>
        <p:guide pos="191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F3A5-4737-A9E9-A2BBA2BD753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F3A5-4737-A9E9-A2BBA2BD753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2-F3A5-4737-A9E9-A2BBA2BD75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8170896"/>
        <c:axId val="105801616"/>
      </c:lineChart>
      <c:catAx>
        <c:axId val="38170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5801616"/>
        <c:crosses val="autoZero"/>
        <c:auto val="1"/>
        <c:lblAlgn val="ctr"/>
        <c:lblOffset val="100"/>
        <c:noMultiLvlLbl val="0"/>
      </c:catAx>
      <c:valAx>
        <c:axId val="1058016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8170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23CA227C-D9B9-41E5-ACC7-092FCC6ECC3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2A745F27-DBBC-4932-9729-7B8784BC382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5D914A-7E8E-444E-8C52-2E6EFD8C6EBD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55A4C20C-74C5-4FF3-911F-CF8B0B75105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B99A420A-7F7A-4112-8EFC-428BEDA007A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99C5B9-9A53-4379-998C-98859B9F2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0698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8B07CE-277E-409A-9F5D-CAB5EB65A9D7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2A2B6-1CD0-427B-B401-E3A2623817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5030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42A2B6-1CD0-427B-B401-E3A2623817D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8738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42A2B6-1CD0-427B-B401-E3A2623817D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1616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altLang="zh-CN"/>
              <a:t>01 </a:t>
            </a:r>
            <a:r>
              <a:rPr lang="zh-CN" altLang="en-US"/>
              <a:t>请输入你的标题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12630840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altLang="zh-CN"/>
              <a:t>01 </a:t>
            </a:r>
            <a:r>
              <a:rPr lang="zh-CN" altLang="en-US"/>
              <a:t>请输入你的标题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42880274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altLang="zh-CN"/>
              <a:t>01 </a:t>
            </a:r>
            <a:r>
              <a:rPr lang="zh-CN" altLang="en-US"/>
              <a:t>请输入你的标题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31910349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42A2B6-1CD0-427B-B401-E3A2623817D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5155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42A2B6-1CD0-427B-B401-E3A2623817D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9479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42A2B6-1CD0-427B-B401-E3A2623817D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8350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42A2B6-1CD0-427B-B401-E3A2623817D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6585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42A2B6-1CD0-427B-B401-E3A2623817D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901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B5D3CC7-943E-4738-9015-797B54B721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9DFD7907-3977-4E52-856F-3C30162075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3BF6B2F-193C-4CF8-B3B5-CF23855E3B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A4F96-3CC3-4841-9629-DEE9E675DC4B}" type="datetime1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887609E-7924-47ED-BF96-0AF18AAB09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4B1FD42-E867-4C62-AD9A-C8BFEB53D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EF7A-9436-4D07-A41F-6FBAC74064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0269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22269FB-913A-4935-8328-7C6A6CDEE0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C85614D2-73E7-43A2-802B-847B530B18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C002BC3-86C6-4848-9B2C-9AAE7BB273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DE867-96CF-4F7E-B477-F1E9B451AF02}" type="datetime1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63BEA3A-995F-41AC-AC9F-78032D8D8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C2F4757-061E-427A-9752-F430E0E67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EF7A-9436-4D07-A41F-6FBAC74064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198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C4E5A6C2-F127-43F4-9F87-D9D742BD4F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79962750-C695-4DC3-9D28-8A24178325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8EA6C25-9BF0-4B18-A7FF-53F86E3D92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A75C-DB71-48BB-8E03-902A6F8F8CC6}" type="datetime1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B34C1E3-F5EB-4C84-92E1-9B1246582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50D4431-2D62-442E-8CD7-8CF455034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EF7A-9436-4D07-A41F-6FBAC74064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380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90831D6-9459-491F-9DDF-637D7CAD6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4E613F19-1EDE-4950-9918-062B82CF6B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837BA032-10BF-4C3C-BF33-284994CCD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161A9-456C-4EE0-A3EA-AF6F5B1BCB31}" type="datetime1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94C007D-007C-408C-8B1B-8A6EBF75B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AF79CD1-29DB-40BB-9E55-0C31088C5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EF7A-9436-4D07-A41F-6FBAC74064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993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32C42F5-ED44-453B-9C20-E0EE657F8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2BA09FCB-FC36-4062-95DD-92FC6560B3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8B329C42-E5F3-41D9-A801-352E3FD6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DB5AA-5291-4838-B195-5A34D0004AB7}" type="datetime1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E2FBDF7-8998-45DB-BC4C-557B4D83C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E9EE82A-3B89-47E9-AAC7-AACD91A83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EF7A-9436-4D07-A41F-6FBAC74064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56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20CE86F-8194-43E4-ABFE-C1BFE10F2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F229A511-0D74-41F9-8BDA-3DBE62C407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E0715465-66B1-4879-889C-17426770FA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A8D405E7-15A4-486C-91A4-9674068F0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0217-D162-4C61-9173-0EAFBC9450E0}" type="datetime1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FBDFD732-02B8-46E5-9AD0-E7734BD578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41C121F1-F64F-4DC7-9DBF-C1D707A21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EF7A-9436-4D07-A41F-6FBAC74064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9873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164501C-B4BB-4C3D-B452-40F6D790E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82E15A22-6CFC-4D3C-AF8A-1F3DEFEBEB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EA95EB7E-D7F8-4B1F-BA46-6E9DB92692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B29BE122-358C-47F3-94A0-CEC81719D0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F7BD43D9-C446-46BE-9080-7E3D886B19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BAB3FA97-B381-483C-B6CC-23DB82032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830F0-693B-42D4-9B3A-006F99F9BF41}" type="datetime1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9C7492A6-86B1-4B94-AC7B-45739F2E1D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C28B4CCF-2104-4B08-AEE0-411226876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EF7A-9436-4D07-A41F-6FBAC74064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13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BC6870C-124F-4493-A0C0-1414836C58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38BF12D6-05CB-4C54-91B4-2B1FCFD09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87B12-222D-4A82-8F46-BDA9AF348E70}" type="datetime1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17042084-68DE-49CA-B416-70A92105B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77AEAD7E-88E3-4473-B364-2AEC288EE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EF7A-9436-4D07-A41F-6FBAC74064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415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083CF804-C7B6-41BB-BDB6-D0D178974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DB5DD-E4BB-477E-993B-416EF5625E30}" type="datetime1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0169769A-23D8-4247-B60A-FD16715671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DAF2DE5-58FC-4D03-804A-A7D9EB90A1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EF7A-9436-4D07-A41F-6FBAC74064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074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118291F-C97A-4954-BE0C-55C6CB8414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E96610F7-294B-421F-98ED-4C5C6D0AC4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F219AE10-9564-4AFE-B5FB-C7BB9596A4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5E24B34F-9360-48CB-87CC-119B0F2FF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46CE7-ABDF-4997-BD26-A5ADE50FE656}" type="datetime1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33CB7512-6CEF-4A55-AE70-5FB5614E11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F521B058-4477-4E1D-9651-D38148C02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EF7A-9436-4D07-A41F-6FBAC74064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1112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9F6B0E9-B2F3-42C4-93EB-07DD83A44E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D2C51576-3033-437F-AAD8-F325F3FF6D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2707DAF5-B67E-4323-B697-A9CF36604A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A88140FA-780F-465B-A1CA-2F39621B4D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C32E2-8C5A-4EBF-9EDE-4FBCE82FFBCA}" type="datetime1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BA427B86-A680-462E-BB0A-999EE9D4D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EDC3BF8A-E4EA-4447-8146-BBC748C8F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EF7A-9436-4D07-A41F-6FBAC74064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25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032E5D48-C6DD-456E-9881-9B51D7857B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8E6B10D6-1A98-48AF-960F-7E85698425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2B2C970-1BF6-41E9-B199-8CB5371D8C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8B414A-130B-4F6F-9E91-4C2CF92E79D4}" type="datetime1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B56EC7F-57C8-42DA-83FF-28F4745193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C25EDC5-FF77-4E96-A05F-C56C90BDA2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CEF7A-9436-4D07-A41F-6FBAC74064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740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yanj.cn/store-10828.html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870FB35-83A2-4573-95DC-CE238DC1E363}"/>
              </a:ext>
            </a:extLst>
          </p:cNvPr>
          <p:cNvSpPr>
            <a:spLocks noChangeAspect="1"/>
          </p:cNvSpPr>
          <p:nvPr/>
        </p:nvSpPr>
        <p:spPr>
          <a:xfrm>
            <a:off x="0" y="-633413"/>
            <a:ext cx="12192000" cy="8124826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9CFBD70D-E98D-40E8-8836-F58C3B1F9D7F}"/>
              </a:ext>
            </a:extLst>
          </p:cNvPr>
          <p:cNvSpPr txBox="1"/>
          <p:nvPr/>
        </p:nvSpPr>
        <p:spPr>
          <a:xfrm>
            <a:off x="1052695" y="1506308"/>
            <a:ext cx="4273927" cy="16485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一个用于</a:t>
            </a:r>
            <a:endParaRPr lang="en-US" altLang="zh-CN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课堂展示的模板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18DA63B6-63A8-4DE0-866C-AFDF454F4288}"/>
              </a:ext>
            </a:extLst>
          </p:cNvPr>
          <p:cNvCxnSpPr/>
          <p:nvPr/>
        </p:nvCxnSpPr>
        <p:spPr>
          <a:xfrm>
            <a:off x="1052695" y="3391270"/>
            <a:ext cx="407485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96452BD1-E0D2-4DAF-8C8A-F112E9A4DDDF}"/>
              </a:ext>
            </a:extLst>
          </p:cNvPr>
          <p:cNvSpPr txBox="1"/>
          <p:nvPr/>
        </p:nvSpPr>
        <p:spPr>
          <a:xfrm>
            <a:off x="1052695" y="3707604"/>
            <a:ext cx="1438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文二人</a:t>
            </a:r>
          </a:p>
        </p:txBody>
      </p:sp>
    </p:spTree>
    <p:extLst>
      <p:ext uri="{BB962C8B-B14F-4D97-AF65-F5344CB8AC3E}">
        <p14:creationId xmlns:p14="http://schemas.microsoft.com/office/powerpoint/2010/main" val="1065475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延期 3">
            <a:extLst>
              <a:ext uri="{FF2B5EF4-FFF2-40B4-BE49-F238E27FC236}">
                <a16:creationId xmlns="" xmlns:a16="http://schemas.microsoft.com/office/drawing/2014/main" id="{8C921D65-EED9-4807-B711-09FD6F384BA2}"/>
              </a:ext>
            </a:extLst>
          </p:cNvPr>
          <p:cNvSpPr/>
          <p:nvPr/>
        </p:nvSpPr>
        <p:spPr>
          <a:xfrm>
            <a:off x="0" y="419878"/>
            <a:ext cx="735496" cy="735496"/>
          </a:xfrm>
          <a:prstGeom prst="flowChartDelay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EE97F57D-342D-4E87-B3D9-262E2B88EBCA}"/>
              </a:ext>
            </a:extLst>
          </p:cNvPr>
          <p:cNvSpPr txBox="1"/>
          <p:nvPr/>
        </p:nvSpPr>
        <p:spPr>
          <a:xfrm>
            <a:off x="132748" y="602960"/>
            <a:ext cx="470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F4CD3BC1-9155-4FFB-BFEC-6F5E9A18F3BD}"/>
              </a:ext>
            </a:extLst>
          </p:cNvPr>
          <p:cNvSpPr txBox="1"/>
          <p:nvPr/>
        </p:nvSpPr>
        <p:spPr>
          <a:xfrm>
            <a:off x="1298601" y="466381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06663CC2-B01E-4733-A8F4-F30A4D617880}"/>
              </a:ext>
            </a:extLst>
          </p:cNvPr>
          <p:cNvCxnSpPr/>
          <p:nvPr/>
        </p:nvCxnSpPr>
        <p:spPr>
          <a:xfrm>
            <a:off x="1194918" y="1108870"/>
            <a:ext cx="2905540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任意多边形: 形状 5">
            <a:extLst>
              <a:ext uri="{FF2B5EF4-FFF2-40B4-BE49-F238E27FC236}">
                <a16:creationId xmlns="" xmlns:a16="http://schemas.microsoft.com/office/drawing/2014/main" id="{10C7A7B8-5954-4A41-9EC3-5DE275A0B5EA}"/>
              </a:ext>
            </a:extLst>
          </p:cNvPr>
          <p:cNvSpPr/>
          <p:nvPr/>
        </p:nvSpPr>
        <p:spPr>
          <a:xfrm>
            <a:off x="3984345" y="4061115"/>
            <a:ext cx="2283968" cy="1969178"/>
          </a:xfrm>
          <a:custGeom>
            <a:avLst/>
            <a:gdLst>
              <a:gd name="connsiteX0" fmla="*/ 0 w 2283968"/>
              <a:gd name="connsiteY0" fmla="*/ 984589 h 1969178"/>
              <a:gd name="connsiteX1" fmla="*/ 492295 w 2283968"/>
              <a:gd name="connsiteY1" fmla="*/ 0 h 1969178"/>
              <a:gd name="connsiteX2" fmla="*/ 1791674 w 2283968"/>
              <a:gd name="connsiteY2" fmla="*/ 0 h 1969178"/>
              <a:gd name="connsiteX3" fmla="*/ 2283968 w 2283968"/>
              <a:gd name="connsiteY3" fmla="*/ 984589 h 1969178"/>
              <a:gd name="connsiteX4" fmla="*/ 1791674 w 2283968"/>
              <a:gd name="connsiteY4" fmla="*/ 1969178 h 1969178"/>
              <a:gd name="connsiteX5" fmla="*/ 492295 w 2283968"/>
              <a:gd name="connsiteY5" fmla="*/ 1969178 h 1969178"/>
              <a:gd name="connsiteX6" fmla="*/ 0 w 2283968"/>
              <a:gd name="connsiteY6" fmla="*/ 984589 h 1969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83968" h="1969178">
                <a:moveTo>
                  <a:pt x="0" y="984589"/>
                </a:moveTo>
                <a:lnTo>
                  <a:pt x="492295" y="0"/>
                </a:lnTo>
                <a:lnTo>
                  <a:pt x="1791674" y="0"/>
                </a:lnTo>
                <a:lnTo>
                  <a:pt x="2283968" y="984589"/>
                </a:lnTo>
                <a:lnTo>
                  <a:pt x="1791674" y="1969178"/>
                </a:lnTo>
                <a:lnTo>
                  <a:pt x="492295" y="1969178"/>
                </a:lnTo>
                <a:lnTo>
                  <a:pt x="0" y="984589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4429" tIns="374159" rIns="354429" bIns="374159" numCol="1" spcCol="1270" anchor="ctr" anchorCtr="0">
            <a:noAutofit/>
          </a:bodyPr>
          <a:lstStyle/>
          <a:p>
            <a:pPr marL="0" lvl="0" indent="0" algn="ctr" defTabSz="2400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5400" kern="1200"/>
          </a:p>
        </p:txBody>
      </p:sp>
      <p:sp>
        <p:nvSpPr>
          <p:cNvPr id="10" name="六边形 9">
            <a:extLst>
              <a:ext uri="{FF2B5EF4-FFF2-40B4-BE49-F238E27FC236}">
                <a16:creationId xmlns="" xmlns:a16="http://schemas.microsoft.com/office/drawing/2014/main" id="{085734AA-2D62-4B3C-B22E-980BDCA3FECE}"/>
              </a:ext>
            </a:extLst>
          </p:cNvPr>
          <p:cNvSpPr/>
          <p:nvPr/>
        </p:nvSpPr>
        <p:spPr>
          <a:xfrm>
            <a:off x="2032000" y="3003429"/>
            <a:ext cx="2283968" cy="1969178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8537FE7C-B27C-43C0-A943-C5340889F330}"/>
              </a:ext>
            </a:extLst>
          </p:cNvPr>
          <p:cNvSpPr/>
          <p:nvPr/>
        </p:nvSpPr>
        <p:spPr>
          <a:xfrm>
            <a:off x="5930188" y="2980018"/>
            <a:ext cx="2283968" cy="1969178"/>
          </a:xfrm>
          <a:custGeom>
            <a:avLst/>
            <a:gdLst>
              <a:gd name="connsiteX0" fmla="*/ 0 w 2283968"/>
              <a:gd name="connsiteY0" fmla="*/ 984589 h 1969178"/>
              <a:gd name="connsiteX1" fmla="*/ 492295 w 2283968"/>
              <a:gd name="connsiteY1" fmla="*/ 0 h 1969178"/>
              <a:gd name="connsiteX2" fmla="*/ 1791674 w 2283968"/>
              <a:gd name="connsiteY2" fmla="*/ 0 h 1969178"/>
              <a:gd name="connsiteX3" fmla="*/ 2283968 w 2283968"/>
              <a:gd name="connsiteY3" fmla="*/ 984589 h 1969178"/>
              <a:gd name="connsiteX4" fmla="*/ 1791674 w 2283968"/>
              <a:gd name="connsiteY4" fmla="*/ 1969178 h 1969178"/>
              <a:gd name="connsiteX5" fmla="*/ 492295 w 2283968"/>
              <a:gd name="connsiteY5" fmla="*/ 1969178 h 1969178"/>
              <a:gd name="connsiteX6" fmla="*/ 0 w 2283968"/>
              <a:gd name="connsiteY6" fmla="*/ 984589 h 1969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83968" h="1969178">
                <a:moveTo>
                  <a:pt x="0" y="984589"/>
                </a:moveTo>
                <a:lnTo>
                  <a:pt x="492295" y="0"/>
                </a:lnTo>
                <a:lnTo>
                  <a:pt x="1791674" y="0"/>
                </a:lnTo>
                <a:lnTo>
                  <a:pt x="2283968" y="984589"/>
                </a:lnTo>
                <a:lnTo>
                  <a:pt x="1791674" y="1969178"/>
                </a:lnTo>
                <a:lnTo>
                  <a:pt x="492295" y="1969178"/>
                </a:lnTo>
                <a:lnTo>
                  <a:pt x="0" y="98458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4429" tIns="374159" rIns="354429" bIns="374159" numCol="1" spcCol="1270" anchor="ctr" anchorCtr="0">
            <a:noAutofit/>
          </a:bodyPr>
          <a:lstStyle/>
          <a:p>
            <a:pPr marL="0" lvl="0" indent="0" algn="ctr" defTabSz="2400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5400" kern="1200"/>
          </a:p>
        </p:txBody>
      </p:sp>
      <p:sp>
        <p:nvSpPr>
          <p:cNvPr id="14" name="六边形 13">
            <a:extLst>
              <a:ext uri="{FF2B5EF4-FFF2-40B4-BE49-F238E27FC236}">
                <a16:creationId xmlns="" xmlns:a16="http://schemas.microsoft.com/office/drawing/2014/main" id="{B2D8DE6E-61BC-4EA7-8AD4-E4104DF39350}"/>
              </a:ext>
            </a:extLst>
          </p:cNvPr>
          <p:cNvSpPr/>
          <p:nvPr/>
        </p:nvSpPr>
        <p:spPr>
          <a:xfrm>
            <a:off x="7876032" y="4061115"/>
            <a:ext cx="2283968" cy="1969178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6" name="任意多边形: 形状 15">
            <a:extLst>
              <a:ext uri="{FF2B5EF4-FFF2-40B4-BE49-F238E27FC236}">
                <a16:creationId xmlns="" xmlns:a16="http://schemas.microsoft.com/office/drawing/2014/main" id="{FEDBED9B-BCFA-4E2B-A246-CD841651A154}"/>
              </a:ext>
            </a:extLst>
          </p:cNvPr>
          <p:cNvSpPr/>
          <p:nvPr/>
        </p:nvSpPr>
        <p:spPr>
          <a:xfrm>
            <a:off x="3984345" y="1903603"/>
            <a:ext cx="2283968" cy="1969178"/>
          </a:xfrm>
          <a:custGeom>
            <a:avLst/>
            <a:gdLst>
              <a:gd name="connsiteX0" fmla="*/ 0 w 2283968"/>
              <a:gd name="connsiteY0" fmla="*/ 984589 h 1969178"/>
              <a:gd name="connsiteX1" fmla="*/ 492295 w 2283968"/>
              <a:gd name="connsiteY1" fmla="*/ 0 h 1969178"/>
              <a:gd name="connsiteX2" fmla="*/ 1791674 w 2283968"/>
              <a:gd name="connsiteY2" fmla="*/ 0 h 1969178"/>
              <a:gd name="connsiteX3" fmla="*/ 2283968 w 2283968"/>
              <a:gd name="connsiteY3" fmla="*/ 984589 h 1969178"/>
              <a:gd name="connsiteX4" fmla="*/ 1791674 w 2283968"/>
              <a:gd name="connsiteY4" fmla="*/ 1969178 h 1969178"/>
              <a:gd name="connsiteX5" fmla="*/ 492295 w 2283968"/>
              <a:gd name="connsiteY5" fmla="*/ 1969178 h 1969178"/>
              <a:gd name="connsiteX6" fmla="*/ 0 w 2283968"/>
              <a:gd name="connsiteY6" fmla="*/ 984589 h 1969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83968" h="1969178">
                <a:moveTo>
                  <a:pt x="0" y="984589"/>
                </a:moveTo>
                <a:lnTo>
                  <a:pt x="492295" y="0"/>
                </a:lnTo>
                <a:lnTo>
                  <a:pt x="1791674" y="0"/>
                </a:lnTo>
                <a:lnTo>
                  <a:pt x="2283968" y="984589"/>
                </a:lnTo>
                <a:lnTo>
                  <a:pt x="1791674" y="1969178"/>
                </a:lnTo>
                <a:lnTo>
                  <a:pt x="492295" y="1969178"/>
                </a:lnTo>
                <a:lnTo>
                  <a:pt x="0" y="98458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4429" tIns="374159" rIns="354429" bIns="374159" numCol="1" spcCol="1270" anchor="ctr" anchorCtr="0">
            <a:noAutofit/>
          </a:bodyPr>
          <a:lstStyle/>
          <a:p>
            <a:pPr marL="0" lvl="0" indent="0" algn="ctr" defTabSz="2400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5400" kern="1200"/>
          </a:p>
        </p:txBody>
      </p:sp>
      <p:sp>
        <p:nvSpPr>
          <p:cNvPr id="18" name="六边形 17">
            <a:extLst>
              <a:ext uri="{FF2B5EF4-FFF2-40B4-BE49-F238E27FC236}">
                <a16:creationId xmlns="" xmlns:a16="http://schemas.microsoft.com/office/drawing/2014/main" id="{C5D7273E-62E4-4614-BB1E-8C78B6F92813}"/>
              </a:ext>
            </a:extLst>
          </p:cNvPr>
          <p:cNvSpPr/>
          <p:nvPr/>
        </p:nvSpPr>
        <p:spPr>
          <a:xfrm>
            <a:off x="5930188" y="827708"/>
            <a:ext cx="2283968" cy="1969178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0A91BC4C-B5D0-4555-BDF7-1EB8818E046B}"/>
              </a:ext>
            </a:extLst>
          </p:cNvPr>
          <p:cNvSpPr txBox="1"/>
          <p:nvPr/>
        </p:nvSpPr>
        <p:spPr>
          <a:xfrm>
            <a:off x="4525896" y="2537519"/>
            <a:ext cx="1200866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入你的内容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1C852523-6F68-4B69-B671-1CD7A49984F4}"/>
              </a:ext>
            </a:extLst>
          </p:cNvPr>
          <p:cNvSpPr txBox="1"/>
          <p:nvPr/>
        </p:nvSpPr>
        <p:spPr>
          <a:xfrm>
            <a:off x="6468489" y="3613934"/>
            <a:ext cx="1200866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入你的内容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D74D3265-9B5A-4F4C-9E63-460B547DC31F}"/>
              </a:ext>
            </a:extLst>
          </p:cNvPr>
          <p:cNvSpPr txBox="1"/>
          <p:nvPr/>
        </p:nvSpPr>
        <p:spPr>
          <a:xfrm>
            <a:off x="4525896" y="4695031"/>
            <a:ext cx="1200866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入你的内容</a:t>
            </a:r>
          </a:p>
        </p:txBody>
      </p:sp>
    </p:spTree>
    <p:extLst>
      <p:ext uri="{BB962C8B-B14F-4D97-AF65-F5344CB8AC3E}">
        <p14:creationId xmlns:p14="http://schemas.microsoft.com/office/powerpoint/2010/main" val="328718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B92AE262-7A4A-4A39-8E08-9E897096E46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2168" y="1167581"/>
            <a:ext cx="4875324" cy="4522839"/>
          </a:xfrm>
          <a:custGeom>
            <a:avLst/>
            <a:gdLst>
              <a:gd name="connsiteX0" fmla="*/ 0 w 4875324"/>
              <a:gd name="connsiteY0" fmla="*/ 0 h 4522839"/>
              <a:gd name="connsiteX1" fmla="*/ 4875324 w 4875324"/>
              <a:gd name="connsiteY1" fmla="*/ 0 h 4522839"/>
              <a:gd name="connsiteX2" fmla="*/ 4875324 w 4875324"/>
              <a:gd name="connsiteY2" fmla="*/ 4522839 h 4522839"/>
              <a:gd name="connsiteX3" fmla="*/ 0 w 4875324"/>
              <a:gd name="connsiteY3" fmla="*/ 4522839 h 4522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5324" h="4522839">
                <a:moveTo>
                  <a:pt x="0" y="0"/>
                </a:moveTo>
                <a:lnTo>
                  <a:pt x="4875324" y="0"/>
                </a:lnTo>
                <a:lnTo>
                  <a:pt x="4875324" y="4522839"/>
                </a:lnTo>
                <a:lnTo>
                  <a:pt x="0" y="4522839"/>
                </a:lnTo>
                <a:close/>
              </a:path>
            </a:pathLst>
          </a:cu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E1D09486-D5BE-4BAB-B73F-0B071DB5D9ED}"/>
              </a:ext>
            </a:extLst>
          </p:cNvPr>
          <p:cNvSpPr txBox="1"/>
          <p:nvPr/>
        </p:nvSpPr>
        <p:spPr>
          <a:xfrm>
            <a:off x="6803926" y="909942"/>
            <a:ext cx="268214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66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C6691A6E-CA6A-419B-AB9B-31BA4CE38814}"/>
              </a:ext>
            </a:extLst>
          </p:cNvPr>
          <p:cNvSpPr txBox="1"/>
          <p:nvPr/>
        </p:nvSpPr>
        <p:spPr>
          <a:xfrm>
            <a:off x="6931746" y="3429000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3D657567-7DEA-4B48-BE23-D28D517CC573}"/>
              </a:ext>
            </a:extLst>
          </p:cNvPr>
          <p:cNvCxnSpPr/>
          <p:nvPr/>
        </p:nvCxnSpPr>
        <p:spPr>
          <a:xfrm>
            <a:off x="6096000" y="1167581"/>
            <a:ext cx="0" cy="452283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AF565EA1-BBE5-4FE0-A9A0-16322A84C040}"/>
              </a:ext>
            </a:extLst>
          </p:cNvPr>
          <p:cNvSpPr txBox="1"/>
          <p:nvPr/>
        </p:nvSpPr>
        <p:spPr>
          <a:xfrm>
            <a:off x="7013919" y="4326193"/>
            <a:ext cx="18004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这里可以输入子标题</a:t>
            </a:r>
          </a:p>
        </p:txBody>
      </p:sp>
    </p:spTree>
    <p:extLst>
      <p:ext uri="{BB962C8B-B14F-4D97-AF65-F5344CB8AC3E}">
        <p14:creationId xmlns:p14="http://schemas.microsoft.com/office/powerpoint/2010/main" val="3576089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0A0956E6-2868-4C3D-A512-809253551018}"/>
              </a:ext>
            </a:extLst>
          </p:cNvPr>
          <p:cNvSpPr/>
          <p:nvPr/>
        </p:nvSpPr>
        <p:spPr>
          <a:xfrm>
            <a:off x="0" y="0"/>
            <a:ext cx="12192001" cy="5525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流程图: 延期 1">
            <a:extLst>
              <a:ext uri="{FF2B5EF4-FFF2-40B4-BE49-F238E27FC236}">
                <a16:creationId xmlns="" xmlns:a16="http://schemas.microsoft.com/office/drawing/2014/main" id="{81CA6B0A-EA80-4586-B2E1-DA6A9567B86E}"/>
              </a:ext>
            </a:extLst>
          </p:cNvPr>
          <p:cNvSpPr/>
          <p:nvPr/>
        </p:nvSpPr>
        <p:spPr>
          <a:xfrm rot="5400000" flipV="1">
            <a:off x="752367" y="-161"/>
            <a:ext cx="735496" cy="735496"/>
          </a:xfrm>
          <a:prstGeom prst="flowChartDelay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552A392D-BB4F-45DF-A89A-88A9B570594B}"/>
              </a:ext>
            </a:extLst>
          </p:cNvPr>
          <p:cNvSpPr txBox="1"/>
          <p:nvPr/>
        </p:nvSpPr>
        <p:spPr>
          <a:xfrm>
            <a:off x="885115" y="182921"/>
            <a:ext cx="470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AACC9811-8645-4D16-A1FD-462F84624046}"/>
              </a:ext>
            </a:extLst>
          </p:cNvPr>
          <p:cNvSpPr txBox="1"/>
          <p:nvPr/>
        </p:nvSpPr>
        <p:spPr>
          <a:xfrm>
            <a:off x="8651949" y="881389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8079D111-E2C0-4C79-A635-DA30FC2D3A53}"/>
              </a:ext>
            </a:extLst>
          </p:cNvPr>
          <p:cNvCxnSpPr/>
          <p:nvPr/>
        </p:nvCxnSpPr>
        <p:spPr>
          <a:xfrm>
            <a:off x="8548266" y="1523878"/>
            <a:ext cx="2905540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等腰三角形 5">
            <a:extLst>
              <a:ext uri="{FF2B5EF4-FFF2-40B4-BE49-F238E27FC236}">
                <a16:creationId xmlns="" xmlns:a16="http://schemas.microsoft.com/office/drawing/2014/main" id="{7B74BEED-EFE2-48E1-9794-BDDDCE111D11}"/>
              </a:ext>
            </a:extLst>
          </p:cNvPr>
          <p:cNvSpPr/>
          <p:nvPr/>
        </p:nvSpPr>
        <p:spPr>
          <a:xfrm rot="16200000" flipH="1">
            <a:off x="11626924" y="881390"/>
            <a:ext cx="606934" cy="523219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>
            <a:extLst>
              <a:ext uri="{FF2B5EF4-FFF2-40B4-BE49-F238E27FC236}">
                <a16:creationId xmlns="" xmlns:a16="http://schemas.microsoft.com/office/drawing/2014/main" id="{C3F223C8-0EC6-4FE7-A3D3-2773D4DFA7CA}"/>
              </a:ext>
            </a:extLst>
          </p:cNvPr>
          <p:cNvCxnSpPr/>
          <p:nvPr/>
        </p:nvCxnSpPr>
        <p:spPr>
          <a:xfrm>
            <a:off x="6096000" y="2469873"/>
            <a:ext cx="0" cy="3130826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A44417B7-9AB0-4325-8989-90BF2D4184CA}"/>
              </a:ext>
            </a:extLst>
          </p:cNvPr>
          <p:cNvSpPr txBox="1"/>
          <p:nvPr/>
        </p:nvSpPr>
        <p:spPr>
          <a:xfrm>
            <a:off x="1318898" y="2469873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3ED65F0E-75B8-4F88-9FC9-31E6AC7A762E}"/>
              </a:ext>
            </a:extLst>
          </p:cNvPr>
          <p:cNvSpPr txBox="1"/>
          <p:nvPr/>
        </p:nvSpPr>
        <p:spPr>
          <a:xfrm>
            <a:off x="6739037" y="2469873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A8F18EA7-332A-452F-B0BE-8EE4E0117ED0}"/>
              </a:ext>
            </a:extLst>
          </p:cNvPr>
          <p:cNvSpPr txBox="1"/>
          <p:nvPr/>
        </p:nvSpPr>
        <p:spPr>
          <a:xfrm>
            <a:off x="1318898" y="3031434"/>
            <a:ext cx="4184374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请输入你的内容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36324D1D-9FE4-404C-888C-4BA0850857FD}"/>
              </a:ext>
            </a:extLst>
          </p:cNvPr>
          <p:cNvSpPr txBox="1"/>
          <p:nvPr/>
        </p:nvSpPr>
        <p:spPr>
          <a:xfrm>
            <a:off x="6739037" y="3031434"/>
            <a:ext cx="4184374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请输入你的内容</a:t>
            </a:r>
          </a:p>
        </p:txBody>
      </p:sp>
    </p:spTree>
    <p:extLst>
      <p:ext uri="{BB962C8B-B14F-4D97-AF65-F5344CB8AC3E}">
        <p14:creationId xmlns:p14="http://schemas.microsoft.com/office/powerpoint/2010/main" val="3760685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0A0956E6-2868-4C3D-A512-809253551018}"/>
              </a:ext>
            </a:extLst>
          </p:cNvPr>
          <p:cNvSpPr/>
          <p:nvPr/>
        </p:nvSpPr>
        <p:spPr>
          <a:xfrm>
            <a:off x="0" y="0"/>
            <a:ext cx="12192001" cy="5525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流程图: 延期 1">
            <a:extLst>
              <a:ext uri="{FF2B5EF4-FFF2-40B4-BE49-F238E27FC236}">
                <a16:creationId xmlns="" xmlns:a16="http://schemas.microsoft.com/office/drawing/2014/main" id="{81CA6B0A-EA80-4586-B2E1-DA6A9567B86E}"/>
              </a:ext>
            </a:extLst>
          </p:cNvPr>
          <p:cNvSpPr/>
          <p:nvPr/>
        </p:nvSpPr>
        <p:spPr>
          <a:xfrm rot="5400000" flipV="1">
            <a:off x="752367" y="-161"/>
            <a:ext cx="735496" cy="735496"/>
          </a:xfrm>
          <a:prstGeom prst="flowChartDelay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552A392D-BB4F-45DF-A89A-88A9B570594B}"/>
              </a:ext>
            </a:extLst>
          </p:cNvPr>
          <p:cNvSpPr txBox="1"/>
          <p:nvPr/>
        </p:nvSpPr>
        <p:spPr>
          <a:xfrm>
            <a:off x="885115" y="182921"/>
            <a:ext cx="470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AACC9811-8645-4D16-A1FD-462F84624046}"/>
              </a:ext>
            </a:extLst>
          </p:cNvPr>
          <p:cNvSpPr txBox="1"/>
          <p:nvPr/>
        </p:nvSpPr>
        <p:spPr>
          <a:xfrm>
            <a:off x="8651949" y="881389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8079D111-E2C0-4C79-A635-DA30FC2D3A53}"/>
              </a:ext>
            </a:extLst>
          </p:cNvPr>
          <p:cNvCxnSpPr/>
          <p:nvPr/>
        </p:nvCxnSpPr>
        <p:spPr>
          <a:xfrm>
            <a:off x="8548266" y="1523878"/>
            <a:ext cx="2905540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等腰三角形 5">
            <a:extLst>
              <a:ext uri="{FF2B5EF4-FFF2-40B4-BE49-F238E27FC236}">
                <a16:creationId xmlns="" xmlns:a16="http://schemas.microsoft.com/office/drawing/2014/main" id="{7B74BEED-EFE2-48E1-9794-BDDDCE111D11}"/>
              </a:ext>
            </a:extLst>
          </p:cNvPr>
          <p:cNvSpPr/>
          <p:nvPr/>
        </p:nvSpPr>
        <p:spPr>
          <a:xfrm rot="16200000" flipH="1">
            <a:off x="11626924" y="881390"/>
            <a:ext cx="606934" cy="523219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9" name="图表 8">
            <a:extLst>
              <a:ext uri="{FF2B5EF4-FFF2-40B4-BE49-F238E27FC236}">
                <a16:creationId xmlns="" xmlns:a16="http://schemas.microsoft.com/office/drawing/2014/main" id="{00089305-6B4C-486D-86CD-9161BC93B4B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54695590"/>
              </p:ext>
            </p:extLst>
          </p:nvPr>
        </p:nvGraphicFramePr>
        <p:xfrm>
          <a:off x="1016000" y="1803007"/>
          <a:ext cx="10160000" cy="4616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39953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0A0956E6-2868-4C3D-A512-809253551018}"/>
              </a:ext>
            </a:extLst>
          </p:cNvPr>
          <p:cNvSpPr/>
          <p:nvPr/>
        </p:nvSpPr>
        <p:spPr>
          <a:xfrm>
            <a:off x="0" y="0"/>
            <a:ext cx="12192001" cy="5525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流程图: 延期 1">
            <a:extLst>
              <a:ext uri="{FF2B5EF4-FFF2-40B4-BE49-F238E27FC236}">
                <a16:creationId xmlns="" xmlns:a16="http://schemas.microsoft.com/office/drawing/2014/main" id="{81CA6B0A-EA80-4586-B2E1-DA6A9567B86E}"/>
              </a:ext>
            </a:extLst>
          </p:cNvPr>
          <p:cNvSpPr/>
          <p:nvPr/>
        </p:nvSpPr>
        <p:spPr>
          <a:xfrm rot="5400000" flipV="1">
            <a:off x="752367" y="-161"/>
            <a:ext cx="735496" cy="735496"/>
          </a:xfrm>
          <a:prstGeom prst="flowChartDelay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552A392D-BB4F-45DF-A89A-88A9B570594B}"/>
              </a:ext>
            </a:extLst>
          </p:cNvPr>
          <p:cNvSpPr txBox="1"/>
          <p:nvPr/>
        </p:nvSpPr>
        <p:spPr>
          <a:xfrm>
            <a:off x="885115" y="182921"/>
            <a:ext cx="470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AACC9811-8645-4D16-A1FD-462F84624046}"/>
              </a:ext>
            </a:extLst>
          </p:cNvPr>
          <p:cNvSpPr txBox="1"/>
          <p:nvPr/>
        </p:nvSpPr>
        <p:spPr>
          <a:xfrm>
            <a:off x="8651949" y="881389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8079D111-E2C0-4C79-A635-DA30FC2D3A53}"/>
              </a:ext>
            </a:extLst>
          </p:cNvPr>
          <p:cNvCxnSpPr/>
          <p:nvPr/>
        </p:nvCxnSpPr>
        <p:spPr>
          <a:xfrm>
            <a:off x="8548266" y="1523878"/>
            <a:ext cx="2905540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等腰三角形 5">
            <a:extLst>
              <a:ext uri="{FF2B5EF4-FFF2-40B4-BE49-F238E27FC236}">
                <a16:creationId xmlns="" xmlns:a16="http://schemas.microsoft.com/office/drawing/2014/main" id="{7B74BEED-EFE2-48E1-9794-BDDDCE111D11}"/>
              </a:ext>
            </a:extLst>
          </p:cNvPr>
          <p:cNvSpPr/>
          <p:nvPr/>
        </p:nvSpPr>
        <p:spPr>
          <a:xfrm rot="16200000" flipH="1">
            <a:off x="11626924" y="881390"/>
            <a:ext cx="606934" cy="523219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="" xmlns:a16="http://schemas.microsoft.com/office/drawing/2014/main" id="{A2ABF0CA-E190-4541-99B7-BEE8F4B6C1CF}"/>
              </a:ext>
            </a:extLst>
          </p:cNvPr>
          <p:cNvSpPr/>
          <p:nvPr/>
        </p:nvSpPr>
        <p:spPr>
          <a:xfrm>
            <a:off x="2235617" y="2246243"/>
            <a:ext cx="8127430" cy="1012564"/>
          </a:xfrm>
          <a:custGeom>
            <a:avLst/>
            <a:gdLst>
              <a:gd name="connsiteX0" fmla="*/ 0 w 7419555"/>
              <a:gd name="connsiteY0" fmla="*/ 0 h 1505653"/>
              <a:gd name="connsiteX1" fmla="*/ 6666729 w 7419555"/>
              <a:gd name="connsiteY1" fmla="*/ 0 h 1505653"/>
              <a:gd name="connsiteX2" fmla="*/ 7419555 w 7419555"/>
              <a:gd name="connsiteY2" fmla="*/ 752827 h 1505653"/>
              <a:gd name="connsiteX3" fmla="*/ 6666729 w 7419555"/>
              <a:gd name="connsiteY3" fmla="*/ 1505653 h 1505653"/>
              <a:gd name="connsiteX4" fmla="*/ 0 w 7419555"/>
              <a:gd name="connsiteY4" fmla="*/ 1505653 h 1505653"/>
              <a:gd name="connsiteX5" fmla="*/ 0 w 7419555"/>
              <a:gd name="connsiteY5" fmla="*/ 0 h 1505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19555" h="1505653">
                <a:moveTo>
                  <a:pt x="7419555" y="1505652"/>
                </a:moveTo>
                <a:lnTo>
                  <a:pt x="752826" y="1505652"/>
                </a:lnTo>
                <a:lnTo>
                  <a:pt x="0" y="752826"/>
                </a:lnTo>
                <a:lnTo>
                  <a:pt x="752826" y="1"/>
                </a:lnTo>
                <a:lnTo>
                  <a:pt x="7419555" y="1"/>
                </a:lnTo>
                <a:lnTo>
                  <a:pt x="7419555" y="1505652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40364" tIns="240031" rIns="448056" bIns="240031" numCol="1" spcCol="1270" anchor="ctr" anchorCtr="0">
            <a:noAutofit/>
          </a:bodyPr>
          <a:lstStyle/>
          <a:p>
            <a:pPr marL="0" lvl="0" indent="0" algn="ctr" defTabSz="2800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6300" kern="1200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ED63C695-1347-4BE3-BA73-C4A4D49C3D55}"/>
              </a:ext>
            </a:extLst>
          </p:cNvPr>
          <p:cNvSpPr/>
          <p:nvPr/>
        </p:nvSpPr>
        <p:spPr>
          <a:xfrm>
            <a:off x="1828954" y="2114179"/>
            <a:ext cx="1238998" cy="1238998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E9C68F24-9785-496A-9A5A-9BD96B18EE83}"/>
              </a:ext>
            </a:extLst>
          </p:cNvPr>
          <p:cNvSpPr/>
          <p:nvPr/>
        </p:nvSpPr>
        <p:spPr>
          <a:xfrm>
            <a:off x="2235617" y="3561064"/>
            <a:ext cx="8127430" cy="1012564"/>
          </a:xfrm>
          <a:custGeom>
            <a:avLst/>
            <a:gdLst>
              <a:gd name="connsiteX0" fmla="*/ 0 w 7419555"/>
              <a:gd name="connsiteY0" fmla="*/ 0 h 1505653"/>
              <a:gd name="connsiteX1" fmla="*/ 6666729 w 7419555"/>
              <a:gd name="connsiteY1" fmla="*/ 0 h 1505653"/>
              <a:gd name="connsiteX2" fmla="*/ 7419555 w 7419555"/>
              <a:gd name="connsiteY2" fmla="*/ 752827 h 1505653"/>
              <a:gd name="connsiteX3" fmla="*/ 6666729 w 7419555"/>
              <a:gd name="connsiteY3" fmla="*/ 1505653 h 1505653"/>
              <a:gd name="connsiteX4" fmla="*/ 0 w 7419555"/>
              <a:gd name="connsiteY4" fmla="*/ 1505653 h 1505653"/>
              <a:gd name="connsiteX5" fmla="*/ 0 w 7419555"/>
              <a:gd name="connsiteY5" fmla="*/ 0 h 1505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19555" h="1505653">
                <a:moveTo>
                  <a:pt x="7419555" y="1505652"/>
                </a:moveTo>
                <a:lnTo>
                  <a:pt x="752826" y="1505652"/>
                </a:lnTo>
                <a:lnTo>
                  <a:pt x="0" y="752826"/>
                </a:lnTo>
                <a:lnTo>
                  <a:pt x="752826" y="1"/>
                </a:lnTo>
                <a:lnTo>
                  <a:pt x="7419555" y="1"/>
                </a:lnTo>
                <a:lnTo>
                  <a:pt x="7419555" y="1505652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40364" tIns="240031" rIns="448056" bIns="240031" numCol="1" spcCol="1270" anchor="ctr" anchorCtr="0">
            <a:noAutofit/>
          </a:bodyPr>
          <a:lstStyle/>
          <a:p>
            <a:pPr marL="0" lvl="0" indent="0" algn="ctr" defTabSz="2800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6300" kern="1200"/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2025E554-5297-4FE1-B651-7AE11057E1D2}"/>
              </a:ext>
            </a:extLst>
          </p:cNvPr>
          <p:cNvSpPr/>
          <p:nvPr/>
        </p:nvSpPr>
        <p:spPr>
          <a:xfrm>
            <a:off x="1828954" y="3429000"/>
            <a:ext cx="1238998" cy="1238998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任意多边形: 形状 13">
            <a:extLst>
              <a:ext uri="{FF2B5EF4-FFF2-40B4-BE49-F238E27FC236}">
                <a16:creationId xmlns="" xmlns:a16="http://schemas.microsoft.com/office/drawing/2014/main" id="{D318046C-03FC-402B-AD7A-AE7AE0348B52}"/>
              </a:ext>
            </a:extLst>
          </p:cNvPr>
          <p:cNvSpPr/>
          <p:nvPr/>
        </p:nvSpPr>
        <p:spPr>
          <a:xfrm>
            <a:off x="2235617" y="4875885"/>
            <a:ext cx="8127430" cy="1012564"/>
          </a:xfrm>
          <a:custGeom>
            <a:avLst/>
            <a:gdLst>
              <a:gd name="connsiteX0" fmla="*/ 0 w 7419555"/>
              <a:gd name="connsiteY0" fmla="*/ 0 h 1505653"/>
              <a:gd name="connsiteX1" fmla="*/ 6666729 w 7419555"/>
              <a:gd name="connsiteY1" fmla="*/ 0 h 1505653"/>
              <a:gd name="connsiteX2" fmla="*/ 7419555 w 7419555"/>
              <a:gd name="connsiteY2" fmla="*/ 752827 h 1505653"/>
              <a:gd name="connsiteX3" fmla="*/ 6666729 w 7419555"/>
              <a:gd name="connsiteY3" fmla="*/ 1505653 h 1505653"/>
              <a:gd name="connsiteX4" fmla="*/ 0 w 7419555"/>
              <a:gd name="connsiteY4" fmla="*/ 1505653 h 1505653"/>
              <a:gd name="connsiteX5" fmla="*/ 0 w 7419555"/>
              <a:gd name="connsiteY5" fmla="*/ 0 h 1505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19555" h="1505653">
                <a:moveTo>
                  <a:pt x="7419555" y="1505652"/>
                </a:moveTo>
                <a:lnTo>
                  <a:pt x="752826" y="1505652"/>
                </a:lnTo>
                <a:lnTo>
                  <a:pt x="0" y="752826"/>
                </a:lnTo>
                <a:lnTo>
                  <a:pt x="752826" y="1"/>
                </a:lnTo>
                <a:lnTo>
                  <a:pt x="7419555" y="1"/>
                </a:lnTo>
                <a:lnTo>
                  <a:pt x="7419555" y="1505652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40364" tIns="240031" rIns="448056" bIns="240030" numCol="1" spcCol="1270" anchor="ctr" anchorCtr="0">
            <a:noAutofit/>
          </a:bodyPr>
          <a:lstStyle/>
          <a:p>
            <a:pPr marL="0" lvl="0" indent="0" algn="ctr" defTabSz="2800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6300" kern="1200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05D98395-F04C-40E3-9CED-2A1AA801518E}"/>
              </a:ext>
            </a:extLst>
          </p:cNvPr>
          <p:cNvSpPr/>
          <p:nvPr/>
        </p:nvSpPr>
        <p:spPr>
          <a:xfrm>
            <a:off x="1828954" y="4743821"/>
            <a:ext cx="1238998" cy="1238998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0878BBCA-08F2-497E-9014-C481F8DB4A41}"/>
              </a:ext>
            </a:extLst>
          </p:cNvPr>
          <p:cNvSpPr txBox="1"/>
          <p:nvPr/>
        </p:nvSpPr>
        <p:spPr>
          <a:xfrm>
            <a:off x="3210339" y="2385391"/>
            <a:ext cx="6957391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请输入你的内容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E8A600B4-DB57-446C-83A8-FFAF3FFA4710}"/>
              </a:ext>
            </a:extLst>
          </p:cNvPr>
          <p:cNvSpPr txBox="1"/>
          <p:nvPr/>
        </p:nvSpPr>
        <p:spPr>
          <a:xfrm>
            <a:off x="3210338" y="3686088"/>
            <a:ext cx="6957391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请输入你的内容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3FEE2529-62B0-4B1D-86A6-A5E282246997}"/>
              </a:ext>
            </a:extLst>
          </p:cNvPr>
          <p:cNvSpPr txBox="1"/>
          <p:nvPr/>
        </p:nvSpPr>
        <p:spPr>
          <a:xfrm>
            <a:off x="3210337" y="5000909"/>
            <a:ext cx="6957391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请输入你的内容</a:t>
            </a:r>
          </a:p>
        </p:txBody>
      </p:sp>
    </p:spTree>
    <p:extLst>
      <p:ext uri="{BB962C8B-B14F-4D97-AF65-F5344CB8AC3E}">
        <p14:creationId xmlns:p14="http://schemas.microsoft.com/office/powerpoint/2010/main" val="1796767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562EE029-51EF-4EBC-8AB6-A3A0F6F6505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2168" y="1167582"/>
            <a:ext cx="4875324" cy="4522839"/>
          </a:xfrm>
          <a:custGeom>
            <a:avLst/>
            <a:gdLst>
              <a:gd name="connsiteX0" fmla="*/ 0 w 4875324"/>
              <a:gd name="connsiteY0" fmla="*/ 0 h 4522839"/>
              <a:gd name="connsiteX1" fmla="*/ 4875324 w 4875324"/>
              <a:gd name="connsiteY1" fmla="*/ 0 h 4522839"/>
              <a:gd name="connsiteX2" fmla="*/ 4875324 w 4875324"/>
              <a:gd name="connsiteY2" fmla="*/ 4522839 h 4522839"/>
              <a:gd name="connsiteX3" fmla="*/ 0 w 4875324"/>
              <a:gd name="connsiteY3" fmla="*/ 4522839 h 4522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5324" h="4522839">
                <a:moveTo>
                  <a:pt x="0" y="0"/>
                </a:moveTo>
                <a:lnTo>
                  <a:pt x="4875324" y="0"/>
                </a:lnTo>
                <a:lnTo>
                  <a:pt x="4875324" y="4522839"/>
                </a:lnTo>
                <a:lnTo>
                  <a:pt x="0" y="4522839"/>
                </a:lnTo>
                <a:close/>
              </a:path>
            </a:pathLst>
          </a:cu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E1D09486-D5BE-4BAB-B73F-0B071DB5D9ED}"/>
              </a:ext>
            </a:extLst>
          </p:cNvPr>
          <p:cNvSpPr txBox="1"/>
          <p:nvPr/>
        </p:nvSpPr>
        <p:spPr>
          <a:xfrm>
            <a:off x="6803926" y="909942"/>
            <a:ext cx="268214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166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C6691A6E-CA6A-419B-AB9B-31BA4CE38814}"/>
              </a:ext>
            </a:extLst>
          </p:cNvPr>
          <p:cNvSpPr txBox="1"/>
          <p:nvPr/>
        </p:nvSpPr>
        <p:spPr>
          <a:xfrm>
            <a:off x="6931746" y="3429000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3D657567-7DEA-4B48-BE23-D28D517CC573}"/>
              </a:ext>
            </a:extLst>
          </p:cNvPr>
          <p:cNvCxnSpPr/>
          <p:nvPr/>
        </p:nvCxnSpPr>
        <p:spPr>
          <a:xfrm>
            <a:off x="6096000" y="1167581"/>
            <a:ext cx="0" cy="452283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AF565EA1-BBE5-4FE0-A9A0-16322A84C040}"/>
              </a:ext>
            </a:extLst>
          </p:cNvPr>
          <p:cNvSpPr txBox="1"/>
          <p:nvPr/>
        </p:nvSpPr>
        <p:spPr>
          <a:xfrm>
            <a:off x="7013919" y="4326193"/>
            <a:ext cx="18004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这里可以输入子标题</a:t>
            </a:r>
          </a:p>
        </p:txBody>
      </p:sp>
    </p:spTree>
    <p:extLst>
      <p:ext uri="{BB962C8B-B14F-4D97-AF65-F5344CB8AC3E}">
        <p14:creationId xmlns:p14="http://schemas.microsoft.com/office/powerpoint/2010/main" val="348967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BB112F66-E668-4418-B9D7-50D7EB2751F9}"/>
              </a:ext>
            </a:extLst>
          </p:cNvPr>
          <p:cNvSpPr txBox="1"/>
          <p:nvPr/>
        </p:nvSpPr>
        <p:spPr>
          <a:xfrm>
            <a:off x="4746913" y="82175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43E21B85-6DC6-4896-BCC2-F6055BA4E396}"/>
              </a:ext>
            </a:extLst>
          </p:cNvPr>
          <p:cNvCxnSpPr/>
          <p:nvPr/>
        </p:nvCxnSpPr>
        <p:spPr>
          <a:xfrm>
            <a:off x="4643230" y="1464244"/>
            <a:ext cx="2905540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等腰三角形 4">
            <a:extLst>
              <a:ext uri="{FF2B5EF4-FFF2-40B4-BE49-F238E27FC236}">
                <a16:creationId xmlns="" xmlns:a16="http://schemas.microsoft.com/office/drawing/2014/main" id="{CAB49E7F-B014-4B66-99C3-034DFE271752}"/>
              </a:ext>
            </a:extLst>
          </p:cNvPr>
          <p:cNvSpPr/>
          <p:nvPr/>
        </p:nvSpPr>
        <p:spPr>
          <a:xfrm rot="10800000" flipH="1">
            <a:off x="5081381" y="0"/>
            <a:ext cx="2029239" cy="523220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DBD93045-E8B2-482A-9591-585E4B6589E6}"/>
              </a:ext>
            </a:extLst>
          </p:cNvPr>
          <p:cNvSpPr/>
          <p:nvPr/>
        </p:nvSpPr>
        <p:spPr>
          <a:xfrm>
            <a:off x="591380" y="2286002"/>
            <a:ext cx="3071191" cy="3289852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1CE79B3E-533F-4C68-8013-AB4552123BBE}"/>
              </a:ext>
            </a:extLst>
          </p:cNvPr>
          <p:cNvSpPr/>
          <p:nvPr/>
        </p:nvSpPr>
        <p:spPr>
          <a:xfrm>
            <a:off x="4560405" y="2286002"/>
            <a:ext cx="3071191" cy="3289852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5269886A-7320-4196-821E-1EA8BEBCC945}"/>
              </a:ext>
            </a:extLst>
          </p:cNvPr>
          <p:cNvSpPr/>
          <p:nvPr/>
        </p:nvSpPr>
        <p:spPr>
          <a:xfrm>
            <a:off x="8529430" y="2286002"/>
            <a:ext cx="3071191" cy="3289852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B687C06B-2D31-4CBE-A55D-1E1F3C346586}"/>
              </a:ext>
            </a:extLst>
          </p:cNvPr>
          <p:cNvSpPr/>
          <p:nvPr/>
        </p:nvSpPr>
        <p:spPr>
          <a:xfrm>
            <a:off x="8529430" y="2286001"/>
            <a:ext cx="3071190" cy="56652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A388909F-16BC-41D9-B454-68E4AEBB55AC}"/>
              </a:ext>
            </a:extLst>
          </p:cNvPr>
          <p:cNvSpPr/>
          <p:nvPr/>
        </p:nvSpPr>
        <p:spPr>
          <a:xfrm>
            <a:off x="4560406" y="2286001"/>
            <a:ext cx="3071190" cy="566529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E50D73F1-E69E-4C67-A88F-45D31FDB05D0}"/>
              </a:ext>
            </a:extLst>
          </p:cNvPr>
          <p:cNvSpPr/>
          <p:nvPr/>
        </p:nvSpPr>
        <p:spPr>
          <a:xfrm>
            <a:off x="591379" y="2286000"/>
            <a:ext cx="3071190" cy="56652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0366137A-99E1-45E6-8062-CA5C6DB70E7D}"/>
              </a:ext>
            </a:extLst>
          </p:cNvPr>
          <p:cNvSpPr txBox="1"/>
          <p:nvPr/>
        </p:nvSpPr>
        <p:spPr>
          <a:xfrm>
            <a:off x="5845412" y="28858"/>
            <a:ext cx="470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00E605A-BB92-469F-83E7-A9ACBE789767}"/>
              </a:ext>
            </a:extLst>
          </p:cNvPr>
          <p:cNvSpPr txBox="1"/>
          <p:nvPr/>
        </p:nvSpPr>
        <p:spPr>
          <a:xfrm>
            <a:off x="1726864" y="2338431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CF275C2D-B2D9-4C4A-A2AB-D4C3E562CD3C}"/>
              </a:ext>
            </a:extLst>
          </p:cNvPr>
          <p:cNvSpPr txBox="1"/>
          <p:nvPr/>
        </p:nvSpPr>
        <p:spPr>
          <a:xfrm>
            <a:off x="5695890" y="233843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03A5AC6D-0E2B-4EF0-A7F3-061FD4F85C0E}"/>
              </a:ext>
            </a:extLst>
          </p:cNvPr>
          <p:cNvSpPr txBox="1"/>
          <p:nvPr/>
        </p:nvSpPr>
        <p:spPr>
          <a:xfrm>
            <a:off x="9664917" y="2338429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513468BA-7116-4A7E-A837-DFED301262BD}"/>
              </a:ext>
            </a:extLst>
          </p:cNvPr>
          <p:cNvSpPr txBox="1"/>
          <p:nvPr/>
        </p:nvSpPr>
        <p:spPr>
          <a:xfrm>
            <a:off x="1315583" y="3051314"/>
            <a:ext cx="1622780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请输入你的内容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B00A23D2-B068-41BA-A7A7-59496A24AD99}"/>
              </a:ext>
            </a:extLst>
          </p:cNvPr>
          <p:cNvSpPr txBox="1"/>
          <p:nvPr/>
        </p:nvSpPr>
        <p:spPr>
          <a:xfrm>
            <a:off x="9261628" y="3051314"/>
            <a:ext cx="1606794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请输入你的内容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78BE717C-48EF-4C7A-92A0-F8509119DD8A}"/>
              </a:ext>
            </a:extLst>
          </p:cNvPr>
          <p:cNvSpPr txBox="1"/>
          <p:nvPr/>
        </p:nvSpPr>
        <p:spPr>
          <a:xfrm>
            <a:off x="5274627" y="3051314"/>
            <a:ext cx="1611569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请输入你的内容</a:t>
            </a:r>
          </a:p>
        </p:txBody>
      </p:sp>
    </p:spTree>
    <p:extLst>
      <p:ext uri="{BB962C8B-B14F-4D97-AF65-F5344CB8AC3E}">
        <p14:creationId xmlns:p14="http://schemas.microsoft.com/office/powerpoint/2010/main" val="1505349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F17585DE-6433-4D57-B2BA-3481D94E6EB4}"/>
              </a:ext>
            </a:extLst>
          </p:cNvPr>
          <p:cNvSpPr txBox="1"/>
          <p:nvPr/>
        </p:nvSpPr>
        <p:spPr>
          <a:xfrm>
            <a:off x="4746913" y="82175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4A3B72D8-5423-4186-869A-AABF10649098}"/>
              </a:ext>
            </a:extLst>
          </p:cNvPr>
          <p:cNvCxnSpPr/>
          <p:nvPr/>
        </p:nvCxnSpPr>
        <p:spPr>
          <a:xfrm>
            <a:off x="4643230" y="1464244"/>
            <a:ext cx="2905540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等腰三角形 3">
            <a:extLst>
              <a:ext uri="{FF2B5EF4-FFF2-40B4-BE49-F238E27FC236}">
                <a16:creationId xmlns="" xmlns:a16="http://schemas.microsoft.com/office/drawing/2014/main" id="{5A2799D2-9EDE-452E-AEBF-773FFFA50B4E}"/>
              </a:ext>
            </a:extLst>
          </p:cNvPr>
          <p:cNvSpPr/>
          <p:nvPr/>
        </p:nvSpPr>
        <p:spPr>
          <a:xfrm rot="10800000" flipH="1">
            <a:off x="5081381" y="0"/>
            <a:ext cx="2029239" cy="523220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1BED275A-1D60-4976-8E18-48EACB9B15BA}"/>
              </a:ext>
            </a:extLst>
          </p:cNvPr>
          <p:cNvSpPr txBox="1"/>
          <p:nvPr/>
        </p:nvSpPr>
        <p:spPr>
          <a:xfrm>
            <a:off x="5845412" y="28858"/>
            <a:ext cx="470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6B83099D-FF44-47BC-86F2-F104C16864A7}"/>
              </a:ext>
            </a:extLst>
          </p:cNvPr>
          <p:cNvSpPr/>
          <p:nvPr/>
        </p:nvSpPr>
        <p:spPr>
          <a:xfrm>
            <a:off x="272248" y="1791648"/>
            <a:ext cx="11647503" cy="4802815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F8DE30C3-9707-499D-B0CD-DFE23384271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2248" y="1791648"/>
            <a:ext cx="11647503" cy="1349406"/>
          </a:xfrm>
          <a:custGeom>
            <a:avLst/>
            <a:gdLst>
              <a:gd name="connsiteX0" fmla="*/ 0 w 11647503"/>
              <a:gd name="connsiteY0" fmla="*/ 0 h 1349406"/>
              <a:gd name="connsiteX1" fmla="*/ 11647503 w 11647503"/>
              <a:gd name="connsiteY1" fmla="*/ 0 h 1349406"/>
              <a:gd name="connsiteX2" fmla="*/ 11647503 w 11647503"/>
              <a:gd name="connsiteY2" fmla="*/ 1349406 h 1349406"/>
              <a:gd name="connsiteX3" fmla="*/ 0 w 11647503"/>
              <a:gd name="connsiteY3" fmla="*/ 1349406 h 1349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47503" h="1349406">
                <a:moveTo>
                  <a:pt x="0" y="0"/>
                </a:moveTo>
                <a:lnTo>
                  <a:pt x="11647503" y="0"/>
                </a:lnTo>
                <a:lnTo>
                  <a:pt x="11647503" y="1349406"/>
                </a:lnTo>
                <a:lnTo>
                  <a:pt x="0" y="1349406"/>
                </a:lnTo>
                <a:close/>
              </a:path>
            </a:pathLst>
          </a:cu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019A297-0C37-4662-8B0B-17FB8EAD6007}"/>
              </a:ext>
            </a:extLst>
          </p:cNvPr>
          <p:cNvSpPr txBox="1"/>
          <p:nvPr/>
        </p:nvSpPr>
        <p:spPr>
          <a:xfrm>
            <a:off x="920199" y="3914207"/>
            <a:ext cx="1615974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请输入你的内容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BABBC42D-C25C-49E6-85F4-E18EB71801D2}"/>
              </a:ext>
            </a:extLst>
          </p:cNvPr>
          <p:cNvSpPr txBox="1"/>
          <p:nvPr/>
        </p:nvSpPr>
        <p:spPr>
          <a:xfrm>
            <a:off x="1379372" y="3377323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64E2E04E-66C3-4EEF-88BD-05C9A0870A4A}"/>
              </a:ext>
            </a:extLst>
          </p:cNvPr>
          <p:cNvCxnSpPr>
            <a:cxnSpLocks/>
          </p:cNvCxnSpPr>
          <p:nvPr/>
        </p:nvCxnSpPr>
        <p:spPr>
          <a:xfrm>
            <a:off x="3184124" y="4013702"/>
            <a:ext cx="0" cy="2164725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1197B1E2-A642-44E9-9E13-2799C18AA9AE}"/>
              </a:ext>
            </a:extLst>
          </p:cNvPr>
          <p:cNvCxnSpPr>
            <a:cxnSpLocks/>
          </p:cNvCxnSpPr>
          <p:nvPr/>
        </p:nvCxnSpPr>
        <p:spPr>
          <a:xfrm>
            <a:off x="6096000" y="4013702"/>
            <a:ext cx="0" cy="2164725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372082B6-4199-4715-B711-7A8E09E5E26A}"/>
              </a:ext>
            </a:extLst>
          </p:cNvPr>
          <p:cNvCxnSpPr>
            <a:cxnSpLocks/>
          </p:cNvCxnSpPr>
          <p:nvPr/>
        </p:nvCxnSpPr>
        <p:spPr>
          <a:xfrm>
            <a:off x="9007876" y="4013702"/>
            <a:ext cx="0" cy="2164725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B66C9906-90A3-41E5-9903-17A9B877E5C2}"/>
              </a:ext>
            </a:extLst>
          </p:cNvPr>
          <p:cNvSpPr txBox="1"/>
          <p:nvPr/>
        </p:nvSpPr>
        <p:spPr>
          <a:xfrm>
            <a:off x="3832074" y="3914207"/>
            <a:ext cx="1615974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请输入你的内容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D48F71ED-1959-4B21-9DD7-77A84AA56AE1}"/>
              </a:ext>
            </a:extLst>
          </p:cNvPr>
          <p:cNvSpPr txBox="1"/>
          <p:nvPr/>
        </p:nvSpPr>
        <p:spPr>
          <a:xfrm>
            <a:off x="4291247" y="3377323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038278D0-CDD6-4C89-82FC-BA7F57AE9E64}"/>
              </a:ext>
            </a:extLst>
          </p:cNvPr>
          <p:cNvSpPr txBox="1"/>
          <p:nvPr/>
        </p:nvSpPr>
        <p:spPr>
          <a:xfrm>
            <a:off x="6740783" y="3914207"/>
            <a:ext cx="1615974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请输入你的内容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F913F3E0-A960-4754-A093-9E1C356347CA}"/>
              </a:ext>
            </a:extLst>
          </p:cNvPr>
          <p:cNvSpPr txBox="1"/>
          <p:nvPr/>
        </p:nvSpPr>
        <p:spPr>
          <a:xfrm>
            <a:off x="7199956" y="3377323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1E8FB3CA-2031-470F-8B8C-99F5E3C9DD1B}"/>
              </a:ext>
            </a:extLst>
          </p:cNvPr>
          <p:cNvSpPr txBox="1"/>
          <p:nvPr/>
        </p:nvSpPr>
        <p:spPr>
          <a:xfrm>
            <a:off x="9658996" y="3914207"/>
            <a:ext cx="1615974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请输入你的内容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5E5D7891-386E-469E-B9AC-E64BE327DC6D}"/>
              </a:ext>
            </a:extLst>
          </p:cNvPr>
          <p:cNvSpPr txBox="1"/>
          <p:nvPr/>
        </p:nvSpPr>
        <p:spPr>
          <a:xfrm>
            <a:off x="10118169" y="3377323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165258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F17585DE-6433-4D57-B2BA-3481D94E6EB4}"/>
              </a:ext>
            </a:extLst>
          </p:cNvPr>
          <p:cNvSpPr txBox="1"/>
          <p:nvPr/>
        </p:nvSpPr>
        <p:spPr>
          <a:xfrm>
            <a:off x="4746913" y="82175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4A3B72D8-5423-4186-869A-AABF10649098}"/>
              </a:ext>
            </a:extLst>
          </p:cNvPr>
          <p:cNvCxnSpPr/>
          <p:nvPr/>
        </p:nvCxnSpPr>
        <p:spPr>
          <a:xfrm>
            <a:off x="4643230" y="1464244"/>
            <a:ext cx="2905540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等腰三角形 3">
            <a:extLst>
              <a:ext uri="{FF2B5EF4-FFF2-40B4-BE49-F238E27FC236}">
                <a16:creationId xmlns="" xmlns:a16="http://schemas.microsoft.com/office/drawing/2014/main" id="{5A2799D2-9EDE-452E-AEBF-773FFFA50B4E}"/>
              </a:ext>
            </a:extLst>
          </p:cNvPr>
          <p:cNvSpPr/>
          <p:nvPr/>
        </p:nvSpPr>
        <p:spPr>
          <a:xfrm rot="10800000" flipH="1">
            <a:off x="5081381" y="0"/>
            <a:ext cx="2029239" cy="523220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1BED275A-1D60-4976-8E18-48EACB9B15BA}"/>
              </a:ext>
            </a:extLst>
          </p:cNvPr>
          <p:cNvSpPr txBox="1"/>
          <p:nvPr/>
        </p:nvSpPr>
        <p:spPr>
          <a:xfrm>
            <a:off x="5845412" y="28858"/>
            <a:ext cx="470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7300CEE3-78F5-4D22-9A26-1BBB3C8CE10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54135" y="2156702"/>
            <a:ext cx="4083730" cy="4083730"/>
          </a:xfrm>
          <a:custGeom>
            <a:avLst/>
            <a:gdLst>
              <a:gd name="connsiteX0" fmla="*/ 2041865 w 4083730"/>
              <a:gd name="connsiteY0" fmla="*/ 0 h 4083730"/>
              <a:gd name="connsiteX1" fmla="*/ 4083730 w 4083730"/>
              <a:gd name="connsiteY1" fmla="*/ 2041865 h 4083730"/>
              <a:gd name="connsiteX2" fmla="*/ 2041865 w 4083730"/>
              <a:gd name="connsiteY2" fmla="*/ 4083730 h 4083730"/>
              <a:gd name="connsiteX3" fmla="*/ 0 w 4083730"/>
              <a:gd name="connsiteY3" fmla="*/ 2041865 h 4083730"/>
              <a:gd name="connsiteX4" fmla="*/ 2041865 w 4083730"/>
              <a:gd name="connsiteY4" fmla="*/ 0 h 408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3730" h="4083730">
                <a:moveTo>
                  <a:pt x="2041865" y="0"/>
                </a:moveTo>
                <a:cubicBezTo>
                  <a:pt x="3169556" y="0"/>
                  <a:pt x="4083730" y="914174"/>
                  <a:pt x="4083730" y="2041865"/>
                </a:cubicBezTo>
                <a:cubicBezTo>
                  <a:pt x="4083730" y="3169556"/>
                  <a:pt x="3169556" y="4083730"/>
                  <a:pt x="2041865" y="4083730"/>
                </a:cubicBezTo>
                <a:cubicBezTo>
                  <a:pt x="914174" y="4083730"/>
                  <a:pt x="0" y="3169556"/>
                  <a:pt x="0" y="2041865"/>
                </a:cubicBezTo>
                <a:cubicBezTo>
                  <a:pt x="0" y="914174"/>
                  <a:pt x="914174" y="0"/>
                  <a:pt x="2041865" y="0"/>
                </a:cubicBezTo>
                <a:close/>
              </a:path>
            </a:pathLst>
          </a:custGeom>
        </p:spPr>
      </p:pic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073BBB2C-EBD7-4E13-8C23-FD6F3581CE34}"/>
              </a:ext>
            </a:extLst>
          </p:cNvPr>
          <p:cNvSpPr txBox="1"/>
          <p:nvPr/>
        </p:nvSpPr>
        <p:spPr>
          <a:xfrm>
            <a:off x="1284183" y="2747441"/>
            <a:ext cx="1615974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请输入你的内容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BD707DCD-A754-4A93-B8BB-D2BB214904E2}"/>
              </a:ext>
            </a:extLst>
          </p:cNvPr>
          <p:cNvSpPr txBox="1"/>
          <p:nvPr/>
        </p:nvSpPr>
        <p:spPr>
          <a:xfrm>
            <a:off x="9751016" y="2747441"/>
            <a:ext cx="1615974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请输入你的内容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0C8EDCB0-9FAA-46E6-8E01-3302980BA312}"/>
              </a:ext>
            </a:extLst>
          </p:cNvPr>
          <p:cNvSpPr txBox="1"/>
          <p:nvPr/>
        </p:nvSpPr>
        <p:spPr>
          <a:xfrm>
            <a:off x="1284183" y="4570376"/>
            <a:ext cx="1615974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请输入你的内容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D0F766B8-0B36-4BCA-BE52-1AC8B3081FBC}"/>
              </a:ext>
            </a:extLst>
          </p:cNvPr>
          <p:cNvSpPr txBox="1"/>
          <p:nvPr/>
        </p:nvSpPr>
        <p:spPr>
          <a:xfrm>
            <a:off x="9751016" y="4559115"/>
            <a:ext cx="1615974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请输入你的内容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D23DE05A-BF97-499A-8E82-6DA4D026CBDA}"/>
              </a:ext>
            </a:extLst>
          </p:cNvPr>
          <p:cNvSpPr txBox="1"/>
          <p:nvPr/>
        </p:nvSpPr>
        <p:spPr>
          <a:xfrm>
            <a:off x="2202530" y="2347331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="" xmlns:a16="http://schemas.microsoft.com/office/drawing/2014/main" id="{7B5619FB-D2B3-4BC9-A02F-16771E949BCC}"/>
              </a:ext>
            </a:extLst>
          </p:cNvPr>
          <p:cNvCxnSpPr/>
          <p:nvPr/>
        </p:nvCxnSpPr>
        <p:spPr>
          <a:xfrm>
            <a:off x="3000652" y="2547386"/>
            <a:ext cx="790113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="" xmlns:a16="http://schemas.microsoft.com/office/drawing/2014/main" id="{94DD9209-AB5E-4AD1-9888-FEE5720D634B}"/>
              </a:ext>
            </a:extLst>
          </p:cNvPr>
          <p:cNvCxnSpPr/>
          <p:nvPr/>
        </p:nvCxnSpPr>
        <p:spPr>
          <a:xfrm>
            <a:off x="3790765" y="2547386"/>
            <a:ext cx="400110" cy="40011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E0A42011-4828-4EF1-B778-73E3E302BD3D}"/>
              </a:ext>
            </a:extLst>
          </p:cNvPr>
          <p:cNvSpPr txBox="1"/>
          <p:nvPr/>
        </p:nvSpPr>
        <p:spPr>
          <a:xfrm>
            <a:off x="2190811" y="4170266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C539DED0-34E7-43D9-B5C6-92874058CF64}"/>
              </a:ext>
            </a:extLst>
          </p:cNvPr>
          <p:cNvCxnSpPr/>
          <p:nvPr/>
        </p:nvCxnSpPr>
        <p:spPr>
          <a:xfrm>
            <a:off x="3042080" y="4389196"/>
            <a:ext cx="790113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="" xmlns:a16="http://schemas.microsoft.com/office/drawing/2014/main" id="{952BD394-4CD9-4778-B5C9-9544EF1EAEBB}"/>
              </a:ext>
            </a:extLst>
          </p:cNvPr>
          <p:cNvCxnSpPr/>
          <p:nvPr/>
        </p:nvCxnSpPr>
        <p:spPr>
          <a:xfrm flipH="1">
            <a:off x="8801345" y="2537960"/>
            <a:ext cx="790113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="" xmlns:a16="http://schemas.microsoft.com/office/drawing/2014/main" id="{3E134469-8E9C-4EF7-BC79-407AA67374D8}"/>
              </a:ext>
            </a:extLst>
          </p:cNvPr>
          <p:cNvCxnSpPr/>
          <p:nvPr/>
        </p:nvCxnSpPr>
        <p:spPr>
          <a:xfrm flipH="1">
            <a:off x="8401235" y="2537960"/>
            <a:ext cx="400110" cy="40011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AA8E57E5-720A-4439-B2D5-73D66E18FDFE}"/>
              </a:ext>
            </a:extLst>
          </p:cNvPr>
          <p:cNvSpPr txBox="1"/>
          <p:nvPr/>
        </p:nvSpPr>
        <p:spPr>
          <a:xfrm>
            <a:off x="9751016" y="2347331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="" xmlns:a16="http://schemas.microsoft.com/office/drawing/2014/main" id="{61408AFC-A359-429B-B94F-B5FAC3463730}"/>
              </a:ext>
            </a:extLst>
          </p:cNvPr>
          <p:cNvCxnSpPr/>
          <p:nvPr/>
        </p:nvCxnSpPr>
        <p:spPr>
          <a:xfrm>
            <a:off x="8801345" y="4389196"/>
            <a:ext cx="790113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C4DF076C-AE47-4D19-B6A0-F24207FDEB79}"/>
              </a:ext>
            </a:extLst>
          </p:cNvPr>
          <p:cNvSpPr txBox="1"/>
          <p:nvPr/>
        </p:nvSpPr>
        <p:spPr>
          <a:xfrm>
            <a:off x="9751016" y="4170266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2928301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 descr="图片包含 人员, 室内, 墙壁, 笔记本电脑&#10;&#10;已生成极高可信度的说明">
            <a:extLst>
              <a:ext uri="{FF2B5EF4-FFF2-40B4-BE49-F238E27FC236}">
                <a16:creationId xmlns="" xmlns:a16="http://schemas.microsoft.com/office/drawing/2014/main" id="{041F1BBE-21CA-4E98-861D-696DF0F4BB1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342548" y="2818102"/>
            <a:ext cx="1919037" cy="2395331"/>
          </a:xfrm>
          <a:custGeom>
            <a:avLst/>
            <a:gdLst>
              <a:gd name="connsiteX0" fmla="*/ 0 w 1919037"/>
              <a:gd name="connsiteY0" fmla="*/ 0 h 2395331"/>
              <a:gd name="connsiteX1" fmla="*/ 1919037 w 1919037"/>
              <a:gd name="connsiteY1" fmla="*/ 0 h 2395331"/>
              <a:gd name="connsiteX2" fmla="*/ 1919037 w 1919037"/>
              <a:gd name="connsiteY2" fmla="*/ 2395331 h 2395331"/>
              <a:gd name="connsiteX3" fmla="*/ 0 w 1919037"/>
              <a:gd name="connsiteY3" fmla="*/ 2395331 h 23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19037" h="2395331">
                <a:moveTo>
                  <a:pt x="0" y="0"/>
                </a:moveTo>
                <a:lnTo>
                  <a:pt x="1919037" y="0"/>
                </a:lnTo>
                <a:lnTo>
                  <a:pt x="1919037" y="2395331"/>
                </a:lnTo>
                <a:lnTo>
                  <a:pt x="0" y="2395331"/>
                </a:lnTo>
                <a:close/>
              </a:path>
            </a:pathLst>
          </a:custGeom>
        </p:spPr>
      </p:pic>
      <p:pic>
        <p:nvPicPr>
          <p:cNvPr id="31" name="图片 30" descr="图片包含 窗户, 人员, 妇女, 室内&#10;&#10;已生成极高可信度的说明">
            <a:extLst>
              <a:ext uri="{FF2B5EF4-FFF2-40B4-BE49-F238E27FC236}">
                <a16:creationId xmlns="" xmlns:a16="http://schemas.microsoft.com/office/drawing/2014/main" id="{F5292C0A-EC50-42AD-BFDF-8D1333E9C9D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34461" y="2818101"/>
            <a:ext cx="1919037" cy="2395331"/>
          </a:xfrm>
          <a:custGeom>
            <a:avLst/>
            <a:gdLst>
              <a:gd name="connsiteX0" fmla="*/ 0 w 1919037"/>
              <a:gd name="connsiteY0" fmla="*/ 0 h 2395331"/>
              <a:gd name="connsiteX1" fmla="*/ 1919037 w 1919037"/>
              <a:gd name="connsiteY1" fmla="*/ 0 h 2395331"/>
              <a:gd name="connsiteX2" fmla="*/ 1919037 w 1919037"/>
              <a:gd name="connsiteY2" fmla="*/ 2395331 h 2395331"/>
              <a:gd name="connsiteX3" fmla="*/ 0 w 1919037"/>
              <a:gd name="connsiteY3" fmla="*/ 2395331 h 23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19037" h="2395331">
                <a:moveTo>
                  <a:pt x="0" y="0"/>
                </a:moveTo>
                <a:lnTo>
                  <a:pt x="1919037" y="0"/>
                </a:lnTo>
                <a:lnTo>
                  <a:pt x="1919037" y="2395331"/>
                </a:lnTo>
                <a:lnTo>
                  <a:pt x="0" y="2395331"/>
                </a:lnTo>
                <a:close/>
              </a:path>
            </a:pathLst>
          </a:custGeom>
        </p:spPr>
      </p:pic>
      <p:pic>
        <p:nvPicPr>
          <p:cNvPr id="25" name="图片 24" descr="图片包含 人员, 领带, 戴着, 户外&#10;&#10;已生成极高可信度的说明">
            <a:extLst>
              <a:ext uri="{FF2B5EF4-FFF2-40B4-BE49-F238E27FC236}">
                <a16:creationId xmlns="" xmlns:a16="http://schemas.microsoft.com/office/drawing/2014/main" id="{D2C681D1-423F-4381-97B0-6E7882D39D2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38505" y="2818099"/>
            <a:ext cx="1919038" cy="2395333"/>
          </a:xfrm>
          <a:custGeom>
            <a:avLst/>
            <a:gdLst>
              <a:gd name="connsiteX0" fmla="*/ 0 w 2021217"/>
              <a:gd name="connsiteY0" fmla="*/ 0 h 2522872"/>
              <a:gd name="connsiteX1" fmla="*/ 2021217 w 2021217"/>
              <a:gd name="connsiteY1" fmla="*/ 0 h 2522872"/>
              <a:gd name="connsiteX2" fmla="*/ 2021217 w 2021217"/>
              <a:gd name="connsiteY2" fmla="*/ 2522872 h 2522872"/>
              <a:gd name="connsiteX3" fmla="*/ 0 w 2021217"/>
              <a:gd name="connsiteY3" fmla="*/ 2522872 h 2522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1217" h="2522872">
                <a:moveTo>
                  <a:pt x="0" y="0"/>
                </a:moveTo>
                <a:lnTo>
                  <a:pt x="2021217" y="0"/>
                </a:lnTo>
                <a:lnTo>
                  <a:pt x="2021217" y="2522872"/>
                </a:lnTo>
                <a:lnTo>
                  <a:pt x="0" y="2522872"/>
                </a:lnTo>
                <a:close/>
              </a:path>
            </a:pathLst>
          </a:custGeom>
        </p:spPr>
      </p:pic>
      <p:pic>
        <p:nvPicPr>
          <p:cNvPr id="21" name="图片 20" descr="图片包含 男士, 人员, 领带, 站立&#10;&#10;已生成极高可信度的说明">
            <a:extLst>
              <a:ext uri="{FF2B5EF4-FFF2-40B4-BE49-F238E27FC236}">
                <a16:creationId xmlns="" xmlns:a16="http://schemas.microsoft.com/office/drawing/2014/main" id="{E47C4BEF-F2EF-41ED-859C-35205DA8518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30416" y="2818101"/>
            <a:ext cx="1919037" cy="2395331"/>
          </a:xfrm>
          <a:custGeom>
            <a:avLst/>
            <a:gdLst>
              <a:gd name="connsiteX0" fmla="*/ 0 w 1919037"/>
              <a:gd name="connsiteY0" fmla="*/ 0 h 2395331"/>
              <a:gd name="connsiteX1" fmla="*/ 1919037 w 1919037"/>
              <a:gd name="connsiteY1" fmla="*/ 0 h 2395331"/>
              <a:gd name="connsiteX2" fmla="*/ 1919037 w 1919037"/>
              <a:gd name="connsiteY2" fmla="*/ 2395331 h 2395331"/>
              <a:gd name="connsiteX3" fmla="*/ 0 w 1919037"/>
              <a:gd name="connsiteY3" fmla="*/ 2395331 h 23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19037" h="2395331">
                <a:moveTo>
                  <a:pt x="0" y="0"/>
                </a:moveTo>
                <a:lnTo>
                  <a:pt x="1919037" y="0"/>
                </a:lnTo>
                <a:lnTo>
                  <a:pt x="1919037" y="2395331"/>
                </a:lnTo>
                <a:lnTo>
                  <a:pt x="0" y="2395331"/>
                </a:lnTo>
                <a:close/>
              </a:path>
            </a:pathLst>
          </a:custGeom>
        </p:spPr>
      </p:pic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522EF5DC-4B5B-4EAA-A7E4-FDB670F44B67}"/>
              </a:ext>
            </a:extLst>
          </p:cNvPr>
          <p:cNvGrpSpPr/>
          <p:nvPr/>
        </p:nvGrpSpPr>
        <p:grpSpPr>
          <a:xfrm rot="1233593">
            <a:off x="3233780" y="-668898"/>
            <a:ext cx="3344944" cy="3378886"/>
            <a:chOff x="3561535" y="-138346"/>
            <a:chExt cx="2139519" cy="2161229"/>
          </a:xfrm>
        </p:grpSpPr>
        <p:sp>
          <p:nvSpPr>
            <p:cNvPr id="6" name="矩形: 圆角 5">
              <a:extLst>
                <a:ext uri="{FF2B5EF4-FFF2-40B4-BE49-F238E27FC236}">
                  <a16:creationId xmlns="" xmlns:a16="http://schemas.microsoft.com/office/drawing/2014/main" id="{A6E41A2A-46FC-4234-9DAA-1BDA1CCE318C}"/>
                </a:ext>
              </a:extLst>
            </p:cNvPr>
            <p:cNvSpPr/>
            <p:nvPr/>
          </p:nvSpPr>
          <p:spPr>
            <a:xfrm rot="1561112">
              <a:off x="3561535" y="-116636"/>
              <a:ext cx="2139519" cy="2139519"/>
            </a:xfrm>
            <a:prstGeom prst="roundRect">
              <a:avLst>
                <a:gd name="adj" fmla="val 35339"/>
              </a:avLst>
            </a:prstGeom>
            <a:gradFill flip="none" rotWithShape="1">
              <a:gsLst>
                <a:gs pos="0">
                  <a:schemeClr val="accent2">
                    <a:lumMod val="40000"/>
                    <a:lumOff val="60000"/>
                    <a:alpha val="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="" xmlns:a16="http://schemas.microsoft.com/office/drawing/2014/main" id="{8AD38730-7DC4-414E-AEE7-A4B3E77887D4}"/>
                </a:ext>
              </a:extLst>
            </p:cNvPr>
            <p:cNvSpPr/>
            <p:nvPr/>
          </p:nvSpPr>
          <p:spPr>
            <a:xfrm rot="1179906">
              <a:off x="3756466" y="-109030"/>
              <a:ext cx="1786157" cy="1786157"/>
            </a:xfrm>
            <a:prstGeom prst="roundRect">
              <a:avLst>
                <a:gd name="adj" fmla="val 35339"/>
              </a:avLst>
            </a:prstGeom>
            <a:gradFill flip="none" rotWithShape="1">
              <a:gsLst>
                <a:gs pos="0">
                  <a:schemeClr val="bg2">
                    <a:lumMod val="90000"/>
                    <a:alpha val="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="" xmlns:a16="http://schemas.microsoft.com/office/drawing/2014/main" id="{AE8CA248-0E4F-4354-9A93-06C94598FF37}"/>
                </a:ext>
              </a:extLst>
            </p:cNvPr>
            <p:cNvSpPr/>
            <p:nvPr/>
          </p:nvSpPr>
          <p:spPr>
            <a:xfrm rot="189574">
              <a:off x="3932297" y="-138346"/>
              <a:ext cx="1642571" cy="1642571"/>
            </a:xfrm>
            <a:prstGeom prst="roundRect">
              <a:avLst>
                <a:gd name="adj" fmla="val 35339"/>
              </a:avLst>
            </a:prstGeom>
            <a:gradFill flip="none" rotWithShape="1">
              <a:gsLst>
                <a:gs pos="0">
                  <a:schemeClr val="accent6">
                    <a:lumMod val="40000"/>
                    <a:lumOff val="60000"/>
                    <a:alpha val="0"/>
                  </a:schemeClr>
                </a:gs>
                <a:gs pos="100000">
                  <a:schemeClr val="accent6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BDE9819-58AA-48ED-A515-1A51521C714B}"/>
              </a:ext>
            </a:extLst>
          </p:cNvPr>
          <p:cNvSpPr txBox="1"/>
          <p:nvPr/>
        </p:nvSpPr>
        <p:spPr>
          <a:xfrm>
            <a:off x="4281240" y="589973"/>
            <a:ext cx="3629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小组成员介绍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B5335FCF-51D5-4010-858D-EAEAD042B135}"/>
              </a:ext>
            </a:extLst>
          </p:cNvPr>
          <p:cNvSpPr txBox="1"/>
          <p:nvPr/>
        </p:nvSpPr>
        <p:spPr>
          <a:xfrm>
            <a:off x="4281240" y="1205500"/>
            <a:ext cx="3629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GROUP INTRODUCTION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29032826-1F95-4100-8230-F6ECA563DB30}"/>
              </a:ext>
            </a:extLst>
          </p:cNvPr>
          <p:cNvSpPr txBox="1"/>
          <p:nvPr/>
        </p:nvSpPr>
        <p:spPr>
          <a:xfrm>
            <a:off x="874271" y="5379464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请输入对他的介绍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0BF54BD8-2DC9-4DB0-91A2-DF0583D61A6B}"/>
              </a:ext>
            </a:extLst>
          </p:cNvPr>
          <p:cNvSpPr txBox="1"/>
          <p:nvPr/>
        </p:nvSpPr>
        <p:spPr>
          <a:xfrm>
            <a:off x="6533449" y="5379464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请输入对他的介绍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123C35D8-9A82-4D35-A55C-13DF6A50DBBF}"/>
              </a:ext>
            </a:extLst>
          </p:cNvPr>
          <p:cNvSpPr txBox="1"/>
          <p:nvPr/>
        </p:nvSpPr>
        <p:spPr>
          <a:xfrm>
            <a:off x="3678316" y="5379464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请输入对她的介绍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09A44814-AAC1-4978-875C-AF07872698CA}"/>
              </a:ext>
            </a:extLst>
          </p:cNvPr>
          <p:cNvSpPr txBox="1"/>
          <p:nvPr/>
        </p:nvSpPr>
        <p:spPr>
          <a:xfrm>
            <a:off x="9286404" y="5379464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请输入对她的介绍</a:t>
            </a:r>
          </a:p>
        </p:txBody>
      </p:sp>
    </p:spTree>
    <p:extLst>
      <p:ext uri="{BB962C8B-B14F-4D97-AF65-F5344CB8AC3E}">
        <p14:creationId xmlns:p14="http://schemas.microsoft.com/office/powerpoint/2010/main" val="1232833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="" xmlns:a16="http://schemas.microsoft.com/office/drawing/2014/main" id="{B8200C79-F51C-4D20-9A20-E35A3449A95C}"/>
              </a:ext>
            </a:extLst>
          </p:cNvPr>
          <p:cNvSpPr/>
          <p:nvPr/>
        </p:nvSpPr>
        <p:spPr>
          <a:xfrm>
            <a:off x="20" y="3889"/>
            <a:ext cx="12191980" cy="68502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F930E33B-1395-4600-991C-C04515E409E3}"/>
              </a:ext>
            </a:extLst>
          </p:cNvPr>
          <p:cNvSpPr txBox="1"/>
          <p:nvPr/>
        </p:nvSpPr>
        <p:spPr>
          <a:xfrm>
            <a:off x="2263805" y="2702364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5B8BD7FB-1CE0-4D89-A989-91F30E0DCCC2}"/>
              </a:ext>
            </a:extLst>
          </p:cNvPr>
          <p:cNvSpPr txBox="1"/>
          <p:nvPr/>
        </p:nvSpPr>
        <p:spPr>
          <a:xfrm>
            <a:off x="3000653" y="2733141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D1EC71FE-E1D5-4DD5-BCCB-8AF8FFC4F614}"/>
              </a:ext>
            </a:extLst>
          </p:cNvPr>
          <p:cNvSpPr txBox="1"/>
          <p:nvPr/>
        </p:nvSpPr>
        <p:spPr>
          <a:xfrm>
            <a:off x="2263805" y="4006045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CD4F83D4-D142-497F-BF52-16717657E8BC}"/>
              </a:ext>
            </a:extLst>
          </p:cNvPr>
          <p:cNvSpPr txBox="1"/>
          <p:nvPr/>
        </p:nvSpPr>
        <p:spPr>
          <a:xfrm>
            <a:off x="3000653" y="4036822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C08D05E3-3802-4521-8B4A-2B8C85091D99}"/>
              </a:ext>
            </a:extLst>
          </p:cNvPr>
          <p:cNvSpPr txBox="1"/>
          <p:nvPr/>
        </p:nvSpPr>
        <p:spPr>
          <a:xfrm>
            <a:off x="6852245" y="2702364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054ABE39-0D25-4B00-BBFA-6FD822F27B06}"/>
              </a:ext>
            </a:extLst>
          </p:cNvPr>
          <p:cNvSpPr txBox="1"/>
          <p:nvPr/>
        </p:nvSpPr>
        <p:spPr>
          <a:xfrm>
            <a:off x="7589093" y="2733141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D9A9FFCD-EB94-4B25-92B2-E4721B7C151E}"/>
              </a:ext>
            </a:extLst>
          </p:cNvPr>
          <p:cNvSpPr txBox="1"/>
          <p:nvPr/>
        </p:nvSpPr>
        <p:spPr>
          <a:xfrm>
            <a:off x="6852245" y="4006044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A93C7651-4682-49A7-9DA1-657BDDD617AC}"/>
              </a:ext>
            </a:extLst>
          </p:cNvPr>
          <p:cNvSpPr txBox="1"/>
          <p:nvPr/>
        </p:nvSpPr>
        <p:spPr>
          <a:xfrm>
            <a:off x="7589093" y="4036821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sp>
        <p:nvSpPr>
          <p:cNvPr id="26" name="任意多边形: 形状 25">
            <a:extLst>
              <a:ext uri="{FF2B5EF4-FFF2-40B4-BE49-F238E27FC236}">
                <a16:creationId xmlns="" xmlns:a16="http://schemas.microsoft.com/office/drawing/2014/main" id="{F6D308DA-6E25-46CC-915D-485EEA699EB7}"/>
              </a:ext>
            </a:extLst>
          </p:cNvPr>
          <p:cNvSpPr/>
          <p:nvPr/>
        </p:nvSpPr>
        <p:spPr>
          <a:xfrm>
            <a:off x="4080387" y="-3889"/>
            <a:ext cx="4031226" cy="1007090"/>
          </a:xfrm>
          <a:custGeom>
            <a:avLst/>
            <a:gdLst>
              <a:gd name="connsiteX0" fmla="*/ 0 w 4031226"/>
              <a:gd name="connsiteY0" fmla="*/ 0 h 1007090"/>
              <a:gd name="connsiteX1" fmla="*/ 4031226 w 4031226"/>
              <a:gd name="connsiteY1" fmla="*/ 0 h 1007090"/>
              <a:gd name="connsiteX2" fmla="*/ 4031226 w 4031226"/>
              <a:gd name="connsiteY2" fmla="*/ 245033 h 1007090"/>
              <a:gd name="connsiteX3" fmla="*/ 3980895 w 4031226"/>
              <a:gd name="connsiteY3" fmla="*/ 317798 h 1007090"/>
              <a:gd name="connsiteX4" fmla="*/ 2015613 w 4031226"/>
              <a:gd name="connsiteY4" fmla="*/ 1007090 h 1007090"/>
              <a:gd name="connsiteX5" fmla="*/ 50332 w 4031226"/>
              <a:gd name="connsiteY5" fmla="*/ 317798 h 1007090"/>
              <a:gd name="connsiteX6" fmla="*/ 0 w 4031226"/>
              <a:gd name="connsiteY6" fmla="*/ 245033 h 1007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31226" h="1007090">
                <a:moveTo>
                  <a:pt x="0" y="0"/>
                </a:moveTo>
                <a:lnTo>
                  <a:pt x="4031226" y="0"/>
                </a:lnTo>
                <a:lnTo>
                  <a:pt x="4031226" y="245033"/>
                </a:lnTo>
                <a:lnTo>
                  <a:pt x="3980895" y="317798"/>
                </a:lnTo>
                <a:cubicBezTo>
                  <a:pt x="3657104" y="722866"/>
                  <a:pt x="2899087" y="1007090"/>
                  <a:pt x="2015613" y="1007090"/>
                </a:cubicBezTo>
                <a:cubicBezTo>
                  <a:pt x="1132140" y="1007090"/>
                  <a:pt x="374123" y="722866"/>
                  <a:pt x="50332" y="317798"/>
                </a:cubicBezTo>
                <a:lnTo>
                  <a:pt x="0" y="245033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0480294-19E3-438E-ACBE-22BD8BEAB3DE}"/>
              </a:ext>
            </a:extLst>
          </p:cNvPr>
          <p:cNvSpPr txBox="1"/>
          <p:nvPr/>
        </p:nvSpPr>
        <p:spPr>
          <a:xfrm>
            <a:off x="5593299" y="187293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 useBgFill="1">
        <p:nvSpPr>
          <p:cNvPr id="5" name="直角三角形 4">
            <a:extLst>
              <a:ext uri="{FF2B5EF4-FFF2-40B4-BE49-F238E27FC236}">
                <a16:creationId xmlns="" xmlns:a16="http://schemas.microsoft.com/office/drawing/2014/main" id="{73F27E87-D6E5-474A-817F-479F5CFBD4AC}"/>
              </a:ext>
            </a:extLst>
          </p:cNvPr>
          <p:cNvSpPr/>
          <p:nvPr/>
        </p:nvSpPr>
        <p:spPr>
          <a:xfrm flipV="1">
            <a:off x="0" y="0"/>
            <a:ext cx="923278" cy="6858000"/>
          </a:xfrm>
          <a:prstGeom prst="rtTriangle">
            <a:avLst/>
          </a:prstGeom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直角三角形 13">
            <a:extLst>
              <a:ext uri="{FF2B5EF4-FFF2-40B4-BE49-F238E27FC236}">
                <a16:creationId xmlns="" xmlns:a16="http://schemas.microsoft.com/office/drawing/2014/main" id="{F332353D-B52B-44DF-9C9D-AFEABB65B31A}"/>
              </a:ext>
            </a:extLst>
          </p:cNvPr>
          <p:cNvSpPr/>
          <p:nvPr/>
        </p:nvSpPr>
        <p:spPr>
          <a:xfrm flipH="1">
            <a:off x="11268722" y="-3889"/>
            <a:ext cx="923278" cy="6858000"/>
          </a:xfrm>
          <a:prstGeom prst="rtTriangle">
            <a:avLst/>
          </a:prstGeom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4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870FB35-83A2-4573-95DC-CE238DC1E363}"/>
              </a:ext>
            </a:extLst>
          </p:cNvPr>
          <p:cNvSpPr>
            <a:spLocks noChangeAspect="1"/>
          </p:cNvSpPr>
          <p:nvPr/>
        </p:nvSpPr>
        <p:spPr>
          <a:xfrm>
            <a:off x="0" y="-633413"/>
            <a:ext cx="12192000" cy="8124826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9CFBD70D-E98D-40E8-8836-F58C3B1F9D7F}"/>
              </a:ext>
            </a:extLst>
          </p:cNvPr>
          <p:cNvSpPr txBox="1"/>
          <p:nvPr/>
        </p:nvSpPr>
        <p:spPr>
          <a:xfrm>
            <a:off x="1052695" y="1799271"/>
            <a:ext cx="5271956" cy="1369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 Template For </a:t>
            </a:r>
          </a:p>
          <a:p>
            <a:pPr>
              <a:lnSpc>
                <a:spcPct val="120000"/>
              </a:lnSpc>
            </a:pPr>
            <a:r>
              <a:rPr lang="en-US" altLang="zh-CN" sz="3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Classroom Presentations</a:t>
            </a:r>
            <a:endParaRPr lang="zh-CN" altLang="en-US" sz="3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18DA63B6-63A8-4DE0-866C-AFDF454F4288}"/>
              </a:ext>
            </a:extLst>
          </p:cNvPr>
          <p:cNvCxnSpPr>
            <a:cxnSpLocks/>
          </p:cNvCxnSpPr>
          <p:nvPr/>
        </p:nvCxnSpPr>
        <p:spPr>
          <a:xfrm>
            <a:off x="1052695" y="3391270"/>
            <a:ext cx="407485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96452BD1-E0D2-4DAF-8C8A-F112E9A4DDDF}"/>
              </a:ext>
            </a:extLst>
          </p:cNvPr>
          <p:cNvSpPr txBox="1"/>
          <p:nvPr/>
        </p:nvSpPr>
        <p:spPr>
          <a:xfrm>
            <a:off x="1052695" y="3614049"/>
            <a:ext cx="9092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Thanks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815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FDF67A6-68DA-44D5-A20F-47B539C4EC1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6958" y="648070"/>
            <a:ext cx="4138084" cy="49559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004C4785-7FD7-4EA8-902A-51A7E603FF38}"/>
              </a:ext>
            </a:extLst>
          </p:cNvPr>
          <p:cNvSpPr txBox="1"/>
          <p:nvPr/>
        </p:nvSpPr>
        <p:spPr>
          <a:xfrm>
            <a:off x="4739585" y="5684273"/>
            <a:ext cx="2712829" cy="525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关于作者</a:t>
            </a:r>
            <a:r>
              <a:rPr lang="en-US" altLang="zh-CN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文二人</a:t>
            </a:r>
          </a:p>
        </p:txBody>
      </p:sp>
    </p:spTree>
    <p:extLst>
      <p:ext uri="{BB962C8B-B14F-4D97-AF65-F5344CB8AC3E}">
        <p14:creationId xmlns:p14="http://schemas.microsoft.com/office/powerpoint/2010/main" val="1240321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48000" y="3105835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屁屁毛（@文二人）</a:t>
            </a:r>
          </a:p>
          <a:p>
            <a:r>
              <a:rPr lang="zh-CN" altLang="en-US" dirty="0">
                <a:hlinkClick r:id="rId2"/>
              </a:rPr>
              <a:t>http://</a:t>
            </a:r>
            <a:r>
              <a:rPr lang="zh-CN" altLang="en-US" dirty="0" smtClean="0">
                <a:hlinkClick r:id="rId2"/>
              </a:rPr>
              <a:t>www.yanj.cn/store-10828.html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15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E1D09486-D5BE-4BAB-B73F-0B071DB5D9ED}"/>
              </a:ext>
            </a:extLst>
          </p:cNvPr>
          <p:cNvSpPr txBox="1"/>
          <p:nvPr/>
        </p:nvSpPr>
        <p:spPr>
          <a:xfrm>
            <a:off x="6803926" y="909942"/>
            <a:ext cx="268214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66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C6691A6E-CA6A-419B-AB9B-31BA4CE38814}"/>
              </a:ext>
            </a:extLst>
          </p:cNvPr>
          <p:cNvSpPr txBox="1"/>
          <p:nvPr/>
        </p:nvSpPr>
        <p:spPr>
          <a:xfrm>
            <a:off x="6931746" y="3429000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3D657567-7DEA-4B48-BE23-D28D517CC573}"/>
              </a:ext>
            </a:extLst>
          </p:cNvPr>
          <p:cNvCxnSpPr/>
          <p:nvPr/>
        </p:nvCxnSpPr>
        <p:spPr>
          <a:xfrm>
            <a:off x="6096000" y="1167581"/>
            <a:ext cx="0" cy="452283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AF565EA1-BBE5-4FE0-A9A0-16322A84C040}"/>
              </a:ext>
            </a:extLst>
          </p:cNvPr>
          <p:cNvSpPr txBox="1"/>
          <p:nvPr/>
        </p:nvSpPr>
        <p:spPr>
          <a:xfrm>
            <a:off x="7013919" y="4326193"/>
            <a:ext cx="18004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这里可以输入子标题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DE1E938D-9B9D-46FE-B476-959C3797FB9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2168" y="1167580"/>
            <a:ext cx="4875324" cy="4522839"/>
          </a:xfrm>
          <a:custGeom>
            <a:avLst/>
            <a:gdLst>
              <a:gd name="connsiteX0" fmla="*/ 0 w 4875324"/>
              <a:gd name="connsiteY0" fmla="*/ 0 h 4522839"/>
              <a:gd name="connsiteX1" fmla="*/ 4875324 w 4875324"/>
              <a:gd name="connsiteY1" fmla="*/ 0 h 4522839"/>
              <a:gd name="connsiteX2" fmla="*/ 4875324 w 4875324"/>
              <a:gd name="connsiteY2" fmla="*/ 4522839 h 4522839"/>
              <a:gd name="connsiteX3" fmla="*/ 0 w 4875324"/>
              <a:gd name="connsiteY3" fmla="*/ 4522839 h 4522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5324" h="4522839">
                <a:moveTo>
                  <a:pt x="0" y="0"/>
                </a:moveTo>
                <a:lnTo>
                  <a:pt x="4875324" y="0"/>
                </a:lnTo>
                <a:lnTo>
                  <a:pt x="4875324" y="4522839"/>
                </a:lnTo>
                <a:lnTo>
                  <a:pt x="0" y="452283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937001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807D952-198B-44CF-87E5-83E528190469}"/>
              </a:ext>
            </a:extLst>
          </p:cNvPr>
          <p:cNvSpPr/>
          <p:nvPr/>
        </p:nvSpPr>
        <p:spPr>
          <a:xfrm>
            <a:off x="3924" y="-161"/>
            <a:ext cx="12192001" cy="5525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6A9A8443-0579-4909-9BE1-0D14F9641738}"/>
              </a:ext>
            </a:extLst>
          </p:cNvPr>
          <p:cNvSpPr txBox="1"/>
          <p:nvPr/>
        </p:nvSpPr>
        <p:spPr>
          <a:xfrm>
            <a:off x="785417" y="944797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sp>
        <p:nvSpPr>
          <p:cNvPr id="22" name="流程图: 延期 21">
            <a:extLst>
              <a:ext uri="{FF2B5EF4-FFF2-40B4-BE49-F238E27FC236}">
                <a16:creationId xmlns="" xmlns:a16="http://schemas.microsoft.com/office/drawing/2014/main" id="{1583048E-83CD-42D7-8603-4791FA3C1DCA}"/>
              </a:ext>
            </a:extLst>
          </p:cNvPr>
          <p:cNvSpPr/>
          <p:nvPr/>
        </p:nvSpPr>
        <p:spPr>
          <a:xfrm rot="5400000">
            <a:off x="10893287" y="0"/>
            <a:ext cx="735496" cy="735496"/>
          </a:xfrm>
          <a:prstGeom prst="flowChartDelay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5763E825-64E0-4877-AE0A-CA0F2C65B801}"/>
              </a:ext>
            </a:extLst>
          </p:cNvPr>
          <p:cNvSpPr txBox="1"/>
          <p:nvPr/>
        </p:nvSpPr>
        <p:spPr>
          <a:xfrm>
            <a:off x="11026035" y="183082"/>
            <a:ext cx="470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4523F81A-AED9-42D2-A235-A1A29E43BD1A}"/>
              </a:ext>
            </a:extLst>
          </p:cNvPr>
          <p:cNvCxnSpPr/>
          <p:nvPr/>
        </p:nvCxnSpPr>
        <p:spPr>
          <a:xfrm>
            <a:off x="681734" y="1587286"/>
            <a:ext cx="2905540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DC7F7CEA-40DA-436C-A039-6AA93174F11B}"/>
              </a:ext>
            </a:extLst>
          </p:cNvPr>
          <p:cNvSpPr txBox="1"/>
          <p:nvPr/>
        </p:nvSpPr>
        <p:spPr>
          <a:xfrm>
            <a:off x="1211546" y="2960029"/>
            <a:ext cx="1620957" cy="3812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请输入你的内容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362F7176-89C6-4693-8759-13583239B95D}"/>
              </a:ext>
            </a:extLst>
          </p:cNvPr>
          <p:cNvSpPr txBox="1"/>
          <p:nvPr/>
        </p:nvSpPr>
        <p:spPr>
          <a:xfrm>
            <a:off x="1211546" y="2559919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03EF0A25-B0AC-47B8-B828-D2F195F13C59}"/>
              </a:ext>
            </a:extLst>
          </p:cNvPr>
          <p:cNvSpPr txBox="1"/>
          <p:nvPr/>
        </p:nvSpPr>
        <p:spPr>
          <a:xfrm>
            <a:off x="1211546" y="3546174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031C31E0-454F-4168-86C1-0519A8A4387E}"/>
              </a:ext>
            </a:extLst>
          </p:cNvPr>
          <p:cNvSpPr txBox="1"/>
          <p:nvPr/>
        </p:nvSpPr>
        <p:spPr>
          <a:xfrm>
            <a:off x="1211546" y="3946284"/>
            <a:ext cx="9286024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请输入你的内容</a:t>
            </a:r>
          </a:p>
        </p:txBody>
      </p:sp>
      <p:sp>
        <p:nvSpPr>
          <p:cNvPr id="3" name="等腰三角形 2">
            <a:extLst>
              <a:ext uri="{FF2B5EF4-FFF2-40B4-BE49-F238E27FC236}">
                <a16:creationId xmlns="" xmlns:a16="http://schemas.microsoft.com/office/drawing/2014/main" id="{DAA16F58-2E4A-44FF-BA21-411AE4F6106A}"/>
              </a:ext>
            </a:extLst>
          </p:cNvPr>
          <p:cNvSpPr/>
          <p:nvPr/>
        </p:nvSpPr>
        <p:spPr>
          <a:xfrm rot="5400000">
            <a:off x="-41858" y="944798"/>
            <a:ext cx="606934" cy="523219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1E3403A6-A410-44C8-8C56-237686B27CC8}"/>
              </a:ext>
            </a:extLst>
          </p:cNvPr>
          <p:cNvGrpSpPr/>
          <p:nvPr/>
        </p:nvGrpSpPr>
        <p:grpSpPr>
          <a:xfrm>
            <a:off x="7513966" y="1776622"/>
            <a:ext cx="4114817" cy="3939214"/>
            <a:chOff x="1192817" y="1289960"/>
            <a:chExt cx="5098513" cy="4880929"/>
          </a:xfrm>
          <a:blipFill dpi="0" rotWithShape="1">
            <a:blip r:embed="rId3"/>
            <a:srcRect/>
            <a:tile tx="0" ty="0" sx="100000" sy="100000" flip="none" algn="tl"/>
          </a:blipFill>
        </p:grpSpPr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89D6D6A6-DEE0-4105-BE26-6AF94751A850}"/>
                </a:ext>
              </a:extLst>
            </p:cNvPr>
            <p:cNvSpPr/>
            <p:nvPr/>
          </p:nvSpPr>
          <p:spPr>
            <a:xfrm>
              <a:off x="1192817" y="3359962"/>
              <a:ext cx="2810463" cy="281092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圆: 空心 13">
              <a:extLst>
                <a:ext uri="{FF2B5EF4-FFF2-40B4-BE49-F238E27FC236}">
                  <a16:creationId xmlns="" xmlns:a16="http://schemas.microsoft.com/office/drawing/2014/main" id="{2FDCA578-0260-4C26-8B5D-83F5CF30F311}"/>
                </a:ext>
              </a:extLst>
            </p:cNvPr>
            <p:cNvSpPr/>
            <p:nvPr/>
          </p:nvSpPr>
          <p:spPr>
            <a:xfrm>
              <a:off x="2985455" y="1289960"/>
              <a:ext cx="834685" cy="834151"/>
            </a:xfrm>
            <a:prstGeom prst="donut">
              <a:avLst>
                <a:gd name="adj" fmla="val 7460"/>
              </a:avLst>
            </a:prstGeom>
            <a:grpFill/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5FD6BAFD-BBC2-46C5-9B2E-9073FDBD4F1B}"/>
                </a:ext>
              </a:extLst>
            </p:cNvPr>
            <p:cNvSpPr/>
            <p:nvPr/>
          </p:nvSpPr>
          <p:spPr>
            <a:xfrm>
              <a:off x="4207549" y="3891006"/>
              <a:ext cx="1470973" cy="1470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08E30A09-2BAF-41D8-AC74-029EECF4E6C6}"/>
                </a:ext>
              </a:extLst>
            </p:cNvPr>
            <p:cNvSpPr/>
            <p:nvPr/>
          </p:nvSpPr>
          <p:spPr>
            <a:xfrm>
              <a:off x="3632308" y="1815147"/>
              <a:ext cx="1885381" cy="18859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圆: 空心 16">
              <a:extLst>
                <a:ext uri="{FF2B5EF4-FFF2-40B4-BE49-F238E27FC236}">
                  <a16:creationId xmlns="" xmlns:a16="http://schemas.microsoft.com/office/drawing/2014/main" id="{5E3F08A4-4D3C-46F0-91FE-A4EFD33247D7}"/>
                </a:ext>
              </a:extLst>
            </p:cNvPr>
            <p:cNvSpPr/>
            <p:nvPr/>
          </p:nvSpPr>
          <p:spPr>
            <a:xfrm>
              <a:off x="5208939" y="1351947"/>
              <a:ext cx="617502" cy="617926"/>
            </a:xfrm>
            <a:prstGeom prst="donut">
              <a:avLst>
                <a:gd name="adj" fmla="val 7460"/>
              </a:avLst>
            </a:prstGeom>
            <a:grpFill/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圆: 空心 17">
              <a:extLst>
                <a:ext uri="{FF2B5EF4-FFF2-40B4-BE49-F238E27FC236}">
                  <a16:creationId xmlns="" xmlns:a16="http://schemas.microsoft.com/office/drawing/2014/main" id="{B799CAE2-DB6A-41B0-8173-01BB6673FEFF}"/>
                </a:ext>
              </a:extLst>
            </p:cNvPr>
            <p:cNvSpPr/>
            <p:nvPr/>
          </p:nvSpPr>
          <p:spPr>
            <a:xfrm>
              <a:off x="5827615" y="5367976"/>
              <a:ext cx="463715" cy="463199"/>
            </a:xfrm>
            <a:prstGeom prst="donut">
              <a:avLst>
                <a:gd name="adj" fmla="val 7460"/>
              </a:avLst>
            </a:prstGeom>
            <a:grpFill/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</p:spTree>
    <p:extLst>
      <p:ext uri="{BB962C8B-B14F-4D97-AF65-F5344CB8AC3E}">
        <p14:creationId xmlns:p14="http://schemas.microsoft.com/office/powerpoint/2010/main" val="4200574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D462E970-5C00-4900-9841-D6212C6A511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34" y="2100768"/>
            <a:ext cx="4188846" cy="2792563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807D952-198B-44CF-87E5-83E528190469}"/>
              </a:ext>
            </a:extLst>
          </p:cNvPr>
          <p:cNvSpPr/>
          <p:nvPr/>
        </p:nvSpPr>
        <p:spPr>
          <a:xfrm>
            <a:off x="3924" y="-161"/>
            <a:ext cx="12192001" cy="5525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6A9A8443-0579-4909-9BE1-0D14F9641738}"/>
              </a:ext>
            </a:extLst>
          </p:cNvPr>
          <p:cNvSpPr txBox="1"/>
          <p:nvPr/>
        </p:nvSpPr>
        <p:spPr>
          <a:xfrm>
            <a:off x="785417" y="944797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sp>
        <p:nvSpPr>
          <p:cNvPr id="22" name="流程图: 延期 21">
            <a:extLst>
              <a:ext uri="{FF2B5EF4-FFF2-40B4-BE49-F238E27FC236}">
                <a16:creationId xmlns="" xmlns:a16="http://schemas.microsoft.com/office/drawing/2014/main" id="{1583048E-83CD-42D7-8603-4791FA3C1DCA}"/>
              </a:ext>
            </a:extLst>
          </p:cNvPr>
          <p:cNvSpPr/>
          <p:nvPr/>
        </p:nvSpPr>
        <p:spPr>
          <a:xfrm rot="5400000">
            <a:off x="10893287" y="0"/>
            <a:ext cx="735496" cy="735496"/>
          </a:xfrm>
          <a:prstGeom prst="flowChartDelay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5763E825-64E0-4877-AE0A-CA0F2C65B801}"/>
              </a:ext>
            </a:extLst>
          </p:cNvPr>
          <p:cNvSpPr txBox="1"/>
          <p:nvPr/>
        </p:nvSpPr>
        <p:spPr>
          <a:xfrm>
            <a:off x="11026035" y="183082"/>
            <a:ext cx="470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4523F81A-AED9-42D2-A235-A1A29E43BD1A}"/>
              </a:ext>
            </a:extLst>
          </p:cNvPr>
          <p:cNvCxnSpPr/>
          <p:nvPr/>
        </p:nvCxnSpPr>
        <p:spPr>
          <a:xfrm>
            <a:off x="681734" y="1587286"/>
            <a:ext cx="2905540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DC7F7CEA-40DA-436C-A039-6AA93174F11B}"/>
              </a:ext>
            </a:extLst>
          </p:cNvPr>
          <p:cNvSpPr txBox="1"/>
          <p:nvPr/>
        </p:nvSpPr>
        <p:spPr>
          <a:xfrm>
            <a:off x="5335206" y="2573943"/>
            <a:ext cx="6175060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请输入你的内容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362F7176-89C6-4693-8759-13583239B95D}"/>
              </a:ext>
            </a:extLst>
          </p:cNvPr>
          <p:cNvSpPr txBox="1"/>
          <p:nvPr/>
        </p:nvSpPr>
        <p:spPr>
          <a:xfrm>
            <a:off x="5335205" y="2100768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03EF0A25-B0AC-47B8-B828-D2F195F13C59}"/>
              </a:ext>
            </a:extLst>
          </p:cNvPr>
          <p:cNvSpPr txBox="1"/>
          <p:nvPr/>
        </p:nvSpPr>
        <p:spPr>
          <a:xfrm>
            <a:off x="5335205" y="3398078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031C31E0-454F-4168-86C1-0519A8A4387E}"/>
              </a:ext>
            </a:extLst>
          </p:cNvPr>
          <p:cNvSpPr txBox="1"/>
          <p:nvPr/>
        </p:nvSpPr>
        <p:spPr>
          <a:xfrm>
            <a:off x="1028410" y="5255060"/>
            <a:ext cx="10600373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请输入你的内容</a:t>
            </a:r>
          </a:p>
        </p:txBody>
      </p:sp>
      <p:sp>
        <p:nvSpPr>
          <p:cNvPr id="3" name="等腰三角形 2">
            <a:extLst>
              <a:ext uri="{FF2B5EF4-FFF2-40B4-BE49-F238E27FC236}">
                <a16:creationId xmlns="" xmlns:a16="http://schemas.microsoft.com/office/drawing/2014/main" id="{DAA16F58-2E4A-44FF-BA21-411AE4F6106A}"/>
              </a:ext>
            </a:extLst>
          </p:cNvPr>
          <p:cNvSpPr/>
          <p:nvPr/>
        </p:nvSpPr>
        <p:spPr>
          <a:xfrm rot="5400000">
            <a:off x="-41858" y="944798"/>
            <a:ext cx="606934" cy="523219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3697E71-7585-4F44-96DD-49103E5C623E}"/>
              </a:ext>
            </a:extLst>
          </p:cNvPr>
          <p:cNvSpPr/>
          <p:nvPr/>
        </p:nvSpPr>
        <p:spPr>
          <a:xfrm>
            <a:off x="681734" y="5270714"/>
            <a:ext cx="103683" cy="990127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74097CCF-D3A1-4345-814F-96935460BD18}"/>
              </a:ext>
            </a:extLst>
          </p:cNvPr>
          <p:cNvSpPr txBox="1"/>
          <p:nvPr/>
        </p:nvSpPr>
        <p:spPr>
          <a:xfrm>
            <a:off x="5335206" y="3858613"/>
            <a:ext cx="6175060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请输入你的内容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277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807D952-198B-44CF-87E5-83E528190469}"/>
              </a:ext>
            </a:extLst>
          </p:cNvPr>
          <p:cNvSpPr/>
          <p:nvPr/>
        </p:nvSpPr>
        <p:spPr>
          <a:xfrm>
            <a:off x="3924" y="-161"/>
            <a:ext cx="12192001" cy="5525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6A9A8443-0579-4909-9BE1-0D14F9641738}"/>
              </a:ext>
            </a:extLst>
          </p:cNvPr>
          <p:cNvSpPr txBox="1"/>
          <p:nvPr/>
        </p:nvSpPr>
        <p:spPr>
          <a:xfrm>
            <a:off x="785417" y="944797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sp>
        <p:nvSpPr>
          <p:cNvPr id="22" name="流程图: 延期 21">
            <a:extLst>
              <a:ext uri="{FF2B5EF4-FFF2-40B4-BE49-F238E27FC236}">
                <a16:creationId xmlns="" xmlns:a16="http://schemas.microsoft.com/office/drawing/2014/main" id="{1583048E-83CD-42D7-8603-4791FA3C1DCA}"/>
              </a:ext>
            </a:extLst>
          </p:cNvPr>
          <p:cNvSpPr/>
          <p:nvPr/>
        </p:nvSpPr>
        <p:spPr>
          <a:xfrm rot="5400000">
            <a:off x="10893287" y="0"/>
            <a:ext cx="735496" cy="735496"/>
          </a:xfrm>
          <a:prstGeom prst="flowChartDelay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5763E825-64E0-4877-AE0A-CA0F2C65B801}"/>
              </a:ext>
            </a:extLst>
          </p:cNvPr>
          <p:cNvSpPr txBox="1"/>
          <p:nvPr/>
        </p:nvSpPr>
        <p:spPr>
          <a:xfrm>
            <a:off x="11026035" y="183082"/>
            <a:ext cx="470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4523F81A-AED9-42D2-A235-A1A29E43BD1A}"/>
              </a:ext>
            </a:extLst>
          </p:cNvPr>
          <p:cNvCxnSpPr/>
          <p:nvPr/>
        </p:nvCxnSpPr>
        <p:spPr>
          <a:xfrm>
            <a:off x="681734" y="1587286"/>
            <a:ext cx="2905540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等腰三角形 2">
            <a:extLst>
              <a:ext uri="{FF2B5EF4-FFF2-40B4-BE49-F238E27FC236}">
                <a16:creationId xmlns="" xmlns:a16="http://schemas.microsoft.com/office/drawing/2014/main" id="{DAA16F58-2E4A-44FF-BA21-411AE4F6106A}"/>
              </a:ext>
            </a:extLst>
          </p:cNvPr>
          <p:cNvSpPr/>
          <p:nvPr/>
        </p:nvSpPr>
        <p:spPr>
          <a:xfrm rot="5400000">
            <a:off x="-41858" y="944798"/>
            <a:ext cx="606934" cy="523219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98AFACBC-9D95-4FAF-920F-8ECF1F37185E}"/>
              </a:ext>
            </a:extLst>
          </p:cNvPr>
          <p:cNvCxnSpPr>
            <a:cxnSpLocks/>
          </p:cNvCxnSpPr>
          <p:nvPr/>
        </p:nvCxnSpPr>
        <p:spPr>
          <a:xfrm>
            <a:off x="1449772" y="4183224"/>
            <a:ext cx="9292456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0BCB849D-8016-431F-897F-3A71C76A90E8}"/>
              </a:ext>
            </a:extLst>
          </p:cNvPr>
          <p:cNvSpPr txBox="1"/>
          <p:nvPr/>
        </p:nvSpPr>
        <p:spPr>
          <a:xfrm>
            <a:off x="1449771" y="2345089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C72A67C6-358C-4181-BC77-74726EC1DCD9}"/>
              </a:ext>
            </a:extLst>
          </p:cNvPr>
          <p:cNvSpPr txBox="1"/>
          <p:nvPr/>
        </p:nvSpPr>
        <p:spPr>
          <a:xfrm>
            <a:off x="1449772" y="2805624"/>
            <a:ext cx="4353864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在这里输入你的内容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F90E3DF7-A8FA-4E7B-BA08-6DCF7B2240C7}"/>
              </a:ext>
            </a:extLst>
          </p:cNvPr>
          <p:cNvSpPr txBox="1"/>
          <p:nvPr/>
        </p:nvSpPr>
        <p:spPr>
          <a:xfrm>
            <a:off x="6388364" y="2345089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000A087B-2DE5-41C5-870F-CE371B775EC2}"/>
              </a:ext>
            </a:extLst>
          </p:cNvPr>
          <p:cNvSpPr txBox="1"/>
          <p:nvPr/>
        </p:nvSpPr>
        <p:spPr>
          <a:xfrm>
            <a:off x="6388364" y="2805624"/>
            <a:ext cx="4353864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在这里输入你的内容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32F5EDA5-C56C-4469-B99F-198CC1FED3AC}"/>
              </a:ext>
            </a:extLst>
          </p:cNvPr>
          <p:cNvSpPr txBox="1"/>
          <p:nvPr/>
        </p:nvSpPr>
        <p:spPr>
          <a:xfrm>
            <a:off x="1449770" y="4520934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9C3B52D3-F687-49C5-B877-B5E5F8EEF269}"/>
              </a:ext>
            </a:extLst>
          </p:cNvPr>
          <p:cNvSpPr txBox="1"/>
          <p:nvPr/>
        </p:nvSpPr>
        <p:spPr>
          <a:xfrm>
            <a:off x="1449771" y="4981469"/>
            <a:ext cx="4353864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在这里输入你的内容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CADCE31E-56A0-4678-8531-A843F24F01DE}"/>
              </a:ext>
            </a:extLst>
          </p:cNvPr>
          <p:cNvSpPr txBox="1"/>
          <p:nvPr/>
        </p:nvSpPr>
        <p:spPr>
          <a:xfrm>
            <a:off x="6388364" y="4520934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5430C2F9-94B1-40EE-8566-24946D6C5243}"/>
              </a:ext>
            </a:extLst>
          </p:cNvPr>
          <p:cNvSpPr txBox="1"/>
          <p:nvPr/>
        </p:nvSpPr>
        <p:spPr>
          <a:xfrm>
            <a:off x="6388364" y="4981469"/>
            <a:ext cx="4353864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在这里输入你的内容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564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7426CFC9-D21F-4CEF-B740-208479B6EBA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2168" y="1167581"/>
            <a:ext cx="4875324" cy="4522839"/>
          </a:xfrm>
          <a:custGeom>
            <a:avLst/>
            <a:gdLst>
              <a:gd name="connsiteX0" fmla="*/ 0 w 4875324"/>
              <a:gd name="connsiteY0" fmla="*/ 0 h 4522839"/>
              <a:gd name="connsiteX1" fmla="*/ 4875324 w 4875324"/>
              <a:gd name="connsiteY1" fmla="*/ 0 h 4522839"/>
              <a:gd name="connsiteX2" fmla="*/ 4875324 w 4875324"/>
              <a:gd name="connsiteY2" fmla="*/ 4522839 h 4522839"/>
              <a:gd name="connsiteX3" fmla="*/ 0 w 4875324"/>
              <a:gd name="connsiteY3" fmla="*/ 4522839 h 4522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5324" h="4522839">
                <a:moveTo>
                  <a:pt x="0" y="0"/>
                </a:moveTo>
                <a:lnTo>
                  <a:pt x="4875324" y="0"/>
                </a:lnTo>
                <a:lnTo>
                  <a:pt x="4875324" y="4522839"/>
                </a:lnTo>
                <a:lnTo>
                  <a:pt x="0" y="4522839"/>
                </a:lnTo>
                <a:close/>
              </a:path>
            </a:pathLst>
          </a:cu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E1D09486-D5BE-4BAB-B73F-0B071DB5D9ED}"/>
              </a:ext>
            </a:extLst>
          </p:cNvPr>
          <p:cNvSpPr txBox="1"/>
          <p:nvPr/>
        </p:nvSpPr>
        <p:spPr>
          <a:xfrm>
            <a:off x="6803926" y="909942"/>
            <a:ext cx="268214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66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C6691A6E-CA6A-419B-AB9B-31BA4CE38814}"/>
              </a:ext>
            </a:extLst>
          </p:cNvPr>
          <p:cNvSpPr txBox="1"/>
          <p:nvPr/>
        </p:nvSpPr>
        <p:spPr>
          <a:xfrm>
            <a:off x="6931746" y="3429000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3D657567-7DEA-4B48-BE23-D28D517CC573}"/>
              </a:ext>
            </a:extLst>
          </p:cNvPr>
          <p:cNvCxnSpPr/>
          <p:nvPr/>
        </p:nvCxnSpPr>
        <p:spPr>
          <a:xfrm>
            <a:off x="6096000" y="1167581"/>
            <a:ext cx="0" cy="452283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AF565EA1-BBE5-4FE0-A9A0-16322A84C040}"/>
              </a:ext>
            </a:extLst>
          </p:cNvPr>
          <p:cNvSpPr txBox="1"/>
          <p:nvPr/>
        </p:nvSpPr>
        <p:spPr>
          <a:xfrm>
            <a:off x="7013919" y="4326193"/>
            <a:ext cx="18004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这里可以输入子标题</a:t>
            </a:r>
          </a:p>
        </p:txBody>
      </p:sp>
    </p:spTree>
    <p:extLst>
      <p:ext uri="{BB962C8B-B14F-4D97-AF65-F5344CB8AC3E}">
        <p14:creationId xmlns:p14="http://schemas.microsoft.com/office/powerpoint/2010/main" val="2026900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延期 3">
            <a:extLst>
              <a:ext uri="{FF2B5EF4-FFF2-40B4-BE49-F238E27FC236}">
                <a16:creationId xmlns="" xmlns:a16="http://schemas.microsoft.com/office/drawing/2014/main" id="{8C921D65-EED9-4807-B711-09FD6F384BA2}"/>
              </a:ext>
            </a:extLst>
          </p:cNvPr>
          <p:cNvSpPr/>
          <p:nvPr/>
        </p:nvSpPr>
        <p:spPr>
          <a:xfrm>
            <a:off x="0" y="419878"/>
            <a:ext cx="735496" cy="735496"/>
          </a:xfrm>
          <a:prstGeom prst="flowChartDelay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EE97F57D-342D-4E87-B3D9-262E2B88EBCA}"/>
              </a:ext>
            </a:extLst>
          </p:cNvPr>
          <p:cNvSpPr txBox="1"/>
          <p:nvPr/>
        </p:nvSpPr>
        <p:spPr>
          <a:xfrm>
            <a:off x="132748" y="602960"/>
            <a:ext cx="470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F4CD3BC1-9155-4FFB-BFEC-6F5E9A18F3BD}"/>
              </a:ext>
            </a:extLst>
          </p:cNvPr>
          <p:cNvSpPr txBox="1"/>
          <p:nvPr/>
        </p:nvSpPr>
        <p:spPr>
          <a:xfrm>
            <a:off x="1298601" y="466381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06663CC2-B01E-4733-A8F4-F30A4D617880}"/>
              </a:ext>
            </a:extLst>
          </p:cNvPr>
          <p:cNvCxnSpPr/>
          <p:nvPr/>
        </p:nvCxnSpPr>
        <p:spPr>
          <a:xfrm>
            <a:off x="1194918" y="1108870"/>
            <a:ext cx="2905540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任意多边形: 形状 12">
            <a:extLst>
              <a:ext uri="{FF2B5EF4-FFF2-40B4-BE49-F238E27FC236}">
                <a16:creationId xmlns="" xmlns:a16="http://schemas.microsoft.com/office/drawing/2014/main" id="{F12300B5-E180-4B65-ACB2-86008B58F6C1}"/>
              </a:ext>
            </a:extLst>
          </p:cNvPr>
          <p:cNvSpPr/>
          <p:nvPr/>
        </p:nvSpPr>
        <p:spPr>
          <a:xfrm rot="16200000">
            <a:off x="1767900" y="2478645"/>
            <a:ext cx="3176588" cy="2647157"/>
          </a:xfrm>
          <a:custGeom>
            <a:avLst/>
            <a:gdLst>
              <a:gd name="connsiteX0" fmla="*/ 0 w 2647156"/>
              <a:gd name="connsiteY0" fmla="*/ 132358 h 3176587"/>
              <a:gd name="connsiteX1" fmla="*/ 132358 w 2647156"/>
              <a:gd name="connsiteY1" fmla="*/ 0 h 3176587"/>
              <a:gd name="connsiteX2" fmla="*/ 2514798 w 2647156"/>
              <a:gd name="connsiteY2" fmla="*/ 0 h 3176587"/>
              <a:gd name="connsiteX3" fmla="*/ 2647156 w 2647156"/>
              <a:gd name="connsiteY3" fmla="*/ 132358 h 3176587"/>
              <a:gd name="connsiteX4" fmla="*/ 2647156 w 2647156"/>
              <a:gd name="connsiteY4" fmla="*/ 3044229 h 3176587"/>
              <a:gd name="connsiteX5" fmla="*/ 2514798 w 2647156"/>
              <a:gd name="connsiteY5" fmla="*/ 3176587 h 3176587"/>
              <a:gd name="connsiteX6" fmla="*/ 132358 w 2647156"/>
              <a:gd name="connsiteY6" fmla="*/ 3176587 h 3176587"/>
              <a:gd name="connsiteX7" fmla="*/ 0 w 2647156"/>
              <a:gd name="connsiteY7" fmla="*/ 3044229 h 3176587"/>
              <a:gd name="connsiteX8" fmla="*/ 0 w 2647156"/>
              <a:gd name="connsiteY8" fmla="*/ 132358 h 3176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47156" h="3176587">
                <a:moveTo>
                  <a:pt x="2536857" y="1"/>
                </a:moveTo>
                <a:cubicBezTo>
                  <a:pt x="2597773" y="1"/>
                  <a:pt x="2647156" y="71111"/>
                  <a:pt x="2647156" y="158830"/>
                </a:cubicBezTo>
                <a:lnTo>
                  <a:pt x="2647156" y="3017757"/>
                </a:lnTo>
                <a:cubicBezTo>
                  <a:pt x="2647156" y="3105476"/>
                  <a:pt x="2597773" y="3176586"/>
                  <a:pt x="2536857" y="3176586"/>
                </a:cubicBezTo>
                <a:lnTo>
                  <a:pt x="110299" y="3176586"/>
                </a:lnTo>
                <a:cubicBezTo>
                  <a:pt x="49383" y="3176586"/>
                  <a:pt x="0" y="3105476"/>
                  <a:pt x="0" y="3017757"/>
                </a:cubicBezTo>
                <a:lnTo>
                  <a:pt x="0" y="158830"/>
                </a:lnTo>
                <a:cubicBezTo>
                  <a:pt x="0" y="71111"/>
                  <a:pt x="49383" y="1"/>
                  <a:pt x="110299" y="1"/>
                </a:cubicBezTo>
                <a:lnTo>
                  <a:pt x="2536857" y="1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785" tIns="92582" rIns="120016" bIns="2117726" numCol="1" spcCol="1270" anchor="t" anchorCtr="0">
            <a:noAutofit/>
          </a:bodyPr>
          <a:lstStyle/>
          <a:p>
            <a:pPr marL="0" lvl="0" indent="0" algn="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700" kern="1200"/>
          </a:p>
        </p:txBody>
      </p:sp>
      <p:sp>
        <p:nvSpPr>
          <p:cNvPr id="14" name="任意多边形: 形状 13">
            <a:extLst>
              <a:ext uri="{FF2B5EF4-FFF2-40B4-BE49-F238E27FC236}">
                <a16:creationId xmlns="" xmlns:a16="http://schemas.microsoft.com/office/drawing/2014/main" id="{2D666DB0-14DA-40B8-97CE-A572DAA75151}"/>
              </a:ext>
            </a:extLst>
          </p:cNvPr>
          <p:cNvSpPr/>
          <p:nvPr/>
        </p:nvSpPr>
        <p:spPr>
          <a:xfrm>
            <a:off x="2562047" y="2213930"/>
            <a:ext cx="1972131" cy="3176587"/>
          </a:xfrm>
          <a:custGeom>
            <a:avLst/>
            <a:gdLst>
              <a:gd name="connsiteX0" fmla="*/ 0 w 1972131"/>
              <a:gd name="connsiteY0" fmla="*/ 0 h 3176587"/>
              <a:gd name="connsiteX1" fmla="*/ 1972131 w 1972131"/>
              <a:gd name="connsiteY1" fmla="*/ 0 h 3176587"/>
              <a:gd name="connsiteX2" fmla="*/ 1972131 w 1972131"/>
              <a:gd name="connsiteY2" fmla="*/ 3176587 h 3176587"/>
              <a:gd name="connsiteX3" fmla="*/ 0 w 1972131"/>
              <a:gd name="connsiteY3" fmla="*/ 3176587 h 3176587"/>
              <a:gd name="connsiteX4" fmla="*/ 0 w 1972131"/>
              <a:gd name="connsiteY4" fmla="*/ 0 h 3176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131" h="3176587">
                <a:moveTo>
                  <a:pt x="0" y="0"/>
                </a:moveTo>
                <a:lnTo>
                  <a:pt x="1972131" y="0"/>
                </a:lnTo>
                <a:lnTo>
                  <a:pt x="1972131" y="3176587"/>
                </a:lnTo>
                <a:lnTo>
                  <a:pt x="0" y="31765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sp3d/>
        </p:spPr>
        <p:style>
          <a:lnRef idx="0">
            <a:scrgbClr r="0" g="0" b="0"/>
          </a:lnRef>
          <a:fillRef idx="3">
            <a:scrgbClr r="0" g="0" b="0"/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222885" rIns="0" bIns="0" numCol="1" spcCol="1270" anchor="t" anchorCtr="0">
            <a:noAutofit/>
          </a:bodyPr>
          <a:lstStyle/>
          <a:p>
            <a:pPr marL="0" lvl="0" indent="0" algn="l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6500" kern="1200"/>
          </a:p>
        </p:txBody>
      </p:sp>
      <p:sp>
        <p:nvSpPr>
          <p:cNvPr id="15" name="任意多边形: 形状 14">
            <a:extLst>
              <a:ext uri="{FF2B5EF4-FFF2-40B4-BE49-F238E27FC236}">
                <a16:creationId xmlns="" xmlns:a16="http://schemas.microsoft.com/office/drawing/2014/main" id="{EBBE8088-7B8A-44EE-BDB1-7D935D622CAF}"/>
              </a:ext>
            </a:extLst>
          </p:cNvPr>
          <p:cNvSpPr/>
          <p:nvPr/>
        </p:nvSpPr>
        <p:spPr>
          <a:xfrm rot="16200000">
            <a:off x="4507706" y="2478645"/>
            <a:ext cx="3176588" cy="2647157"/>
          </a:xfrm>
          <a:custGeom>
            <a:avLst/>
            <a:gdLst>
              <a:gd name="connsiteX0" fmla="*/ 0 w 2647156"/>
              <a:gd name="connsiteY0" fmla="*/ 132358 h 3176587"/>
              <a:gd name="connsiteX1" fmla="*/ 132358 w 2647156"/>
              <a:gd name="connsiteY1" fmla="*/ 0 h 3176587"/>
              <a:gd name="connsiteX2" fmla="*/ 2514798 w 2647156"/>
              <a:gd name="connsiteY2" fmla="*/ 0 h 3176587"/>
              <a:gd name="connsiteX3" fmla="*/ 2647156 w 2647156"/>
              <a:gd name="connsiteY3" fmla="*/ 132358 h 3176587"/>
              <a:gd name="connsiteX4" fmla="*/ 2647156 w 2647156"/>
              <a:gd name="connsiteY4" fmla="*/ 3044229 h 3176587"/>
              <a:gd name="connsiteX5" fmla="*/ 2514798 w 2647156"/>
              <a:gd name="connsiteY5" fmla="*/ 3176587 h 3176587"/>
              <a:gd name="connsiteX6" fmla="*/ 132358 w 2647156"/>
              <a:gd name="connsiteY6" fmla="*/ 3176587 h 3176587"/>
              <a:gd name="connsiteX7" fmla="*/ 0 w 2647156"/>
              <a:gd name="connsiteY7" fmla="*/ 3044229 h 3176587"/>
              <a:gd name="connsiteX8" fmla="*/ 0 w 2647156"/>
              <a:gd name="connsiteY8" fmla="*/ 132358 h 3176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47156" h="3176587">
                <a:moveTo>
                  <a:pt x="2536857" y="1"/>
                </a:moveTo>
                <a:cubicBezTo>
                  <a:pt x="2597773" y="1"/>
                  <a:pt x="2647156" y="71111"/>
                  <a:pt x="2647156" y="158830"/>
                </a:cubicBezTo>
                <a:lnTo>
                  <a:pt x="2647156" y="3017757"/>
                </a:lnTo>
                <a:cubicBezTo>
                  <a:pt x="2647156" y="3105476"/>
                  <a:pt x="2597773" y="3176586"/>
                  <a:pt x="2536857" y="3176586"/>
                </a:cubicBezTo>
                <a:lnTo>
                  <a:pt x="110299" y="3176586"/>
                </a:lnTo>
                <a:cubicBezTo>
                  <a:pt x="49383" y="3176586"/>
                  <a:pt x="0" y="3105476"/>
                  <a:pt x="0" y="3017757"/>
                </a:cubicBezTo>
                <a:lnTo>
                  <a:pt x="0" y="158830"/>
                </a:lnTo>
                <a:cubicBezTo>
                  <a:pt x="0" y="71111"/>
                  <a:pt x="49383" y="1"/>
                  <a:pt x="110299" y="1"/>
                </a:cubicBezTo>
                <a:lnTo>
                  <a:pt x="2536857" y="1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785" tIns="92583" rIns="120016" bIns="2117726" numCol="1" spcCol="1270" anchor="t" anchorCtr="0">
            <a:noAutofit/>
          </a:bodyPr>
          <a:lstStyle/>
          <a:p>
            <a:pPr marL="0" lvl="0" indent="0" algn="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700" kern="1200"/>
          </a:p>
        </p:txBody>
      </p:sp>
      <p:sp>
        <p:nvSpPr>
          <p:cNvPr id="16" name="流程图: 摘录 15">
            <a:extLst>
              <a:ext uri="{FF2B5EF4-FFF2-40B4-BE49-F238E27FC236}">
                <a16:creationId xmlns="" xmlns:a16="http://schemas.microsoft.com/office/drawing/2014/main" id="{0525D335-AEFE-43F6-BBFD-E09A28B09530}"/>
              </a:ext>
            </a:extLst>
          </p:cNvPr>
          <p:cNvSpPr/>
          <p:nvPr/>
        </p:nvSpPr>
        <p:spPr>
          <a:xfrm rot="5400000">
            <a:off x="4552300" y="4737902"/>
            <a:ext cx="466715" cy="397073"/>
          </a:xfrm>
          <a:prstGeom prst="flowChartExtra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任意多边形: 形状 16">
            <a:extLst>
              <a:ext uri="{FF2B5EF4-FFF2-40B4-BE49-F238E27FC236}">
                <a16:creationId xmlns="" xmlns:a16="http://schemas.microsoft.com/office/drawing/2014/main" id="{DBCFE7C7-39F6-4E22-B863-5A12E6F92015}"/>
              </a:ext>
            </a:extLst>
          </p:cNvPr>
          <p:cNvSpPr/>
          <p:nvPr/>
        </p:nvSpPr>
        <p:spPr>
          <a:xfrm>
            <a:off x="5301854" y="2213930"/>
            <a:ext cx="1972131" cy="3176587"/>
          </a:xfrm>
          <a:custGeom>
            <a:avLst/>
            <a:gdLst>
              <a:gd name="connsiteX0" fmla="*/ 0 w 1972131"/>
              <a:gd name="connsiteY0" fmla="*/ 0 h 3176587"/>
              <a:gd name="connsiteX1" fmla="*/ 1972131 w 1972131"/>
              <a:gd name="connsiteY1" fmla="*/ 0 h 3176587"/>
              <a:gd name="connsiteX2" fmla="*/ 1972131 w 1972131"/>
              <a:gd name="connsiteY2" fmla="*/ 3176587 h 3176587"/>
              <a:gd name="connsiteX3" fmla="*/ 0 w 1972131"/>
              <a:gd name="connsiteY3" fmla="*/ 3176587 h 3176587"/>
              <a:gd name="connsiteX4" fmla="*/ 0 w 1972131"/>
              <a:gd name="connsiteY4" fmla="*/ 0 h 3176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131" h="3176587">
                <a:moveTo>
                  <a:pt x="0" y="0"/>
                </a:moveTo>
                <a:lnTo>
                  <a:pt x="1972131" y="0"/>
                </a:lnTo>
                <a:lnTo>
                  <a:pt x="1972131" y="3176587"/>
                </a:lnTo>
                <a:lnTo>
                  <a:pt x="0" y="31765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sp3d/>
        </p:spPr>
        <p:style>
          <a:lnRef idx="0">
            <a:scrgbClr r="0" g="0" b="0"/>
          </a:lnRef>
          <a:fillRef idx="3">
            <a:scrgbClr r="0" g="0" b="0"/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222885" rIns="0" bIns="0" numCol="1" spcCol="1270" anchor="t" anchorCtr="0">
            <a:noAutofit/>
          </a:bodyPr>
          <a:lstStyle/>
          <a:p>
            <a:pPr marL="0" lvl="0" indent="0" algn="l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6500" kern="1200"/>
          </a:p>
        </p:txBody>
      </p:sp>
      <p:sp>
        <p:nvSpPr>
          <p:cNvPr id="18" name="任意多边形: 形状 17">
            <a:extLst>
              <a:ext uri="{FF2B5EF4-FFF2-40B4-BE49-F238E27FC236}">
                <a16:creationId xmlns="" xmlns:a16="http://schemas.microsoft.com/office/drawing/2014/main" id="{DB8A8369-2E2B-4331-A01F-D03BCF5E12AC}"/>
              </a:ext>
            </a:extLst>
          </p:cNvPr>
          <p:cNvSpPr/>
          <p:nvPr/>
        </p:nvSpPr>
        <p:spPr>
          <a:xfrm rot="16200000">
            <a:off x="7247513" y="2478645"/>
            <a:ext cx="3176588" cy="2647157"/>
          </a:xfrm>
          <a:custGeom>
            <a:avLst/>
            <a:gdLst>
              <a:gd name="connsiteX0" fmla="*/ 0 w 2647156"/>
              <a:gd name="connsiteY0" fmla="*/ 132358 h 3176587"/>
              <a:gd name="connsiteX1" fmla="*/ 132358 w 2647156"/>
              <a:gd name="connsiteY1" fmla="*/ 0 h 3176587"/>
              <a:gd name="connsiteX2" fmla="*/ 2514798 w 2647156"/>
              <a:gd name="connsiteY2" fmla="*/ 0 h 3176587"/>
              <a:gd name="connsiteX3" fmla="*/ 2647156 w 2647156"/>
              <a:gd name="connsiteY3" fmla="*/ 132358 h 3176587"/>
              <a:gd name="connsiteX4" fmla="*/ 2647156 w 2647156"/>
              <a:gd name="connsiteY4" fmla="*/ 3044229 h 3176587"/>
              <a:gd name="connsiteX5" fmla="*/ 2514798 w 2647156"/>
              <a:gd name="connsiteY5" fmla="*/ 3176587 h 3176587"/>
              <a:gd name="connsiteX6" fmla="*/ 132358 w 2647156"/>
              <a:gd name="connsiteY6" fmla="*/ 3176587 h 3176587"/>
              <a:gd name="connsiteX7" fmla="*/ 0 w 2647156"/>
              <a:gd name="connsiteY7" fmla="*/ 3044229 h 3176587"/>
              <a:gd name="connsiteX8" fmla="*/ 0 w 2647156"/>
              <a:gd name="connsiteY8" fmla="*/ 132358 h 3176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47156" h="3176587">
                <a:moveTo>
                  <a:pt x="2536857" y="1"/>
                </a:moveTo>
                <a:cubicBezTo>
                  <a:pt x="2597773" y="1"/>
                  <a:pt x="2647156" y="71111"/>
                  <a:pt x="2647156" y="158830"/>
                </a:cubicBezTo>
                <a:lnTo>
                  <a:pt x="2647156" y="3017757"/>
                </a:lnTo>
                <a:cubicBezTo>
                  <a:pt x="2647156" y="3105476"/>
                  <a:pt x="2597773" y="3176586"/>
                  <a:pt x="2536857" y="3176586"/>
                </a:cubicBezTo>
                <a:lnTo>
                  <a:pt x="110299" y="3176586"/>
                </a:lnTo>
                <a:cubicBezTo>
                  <a:pt x="49383" y="3176586"/>
                  <a:pt x="0" y="3105476"/>
                  <a:pt x="0" y="3017757"/>
                </a:cubicBezTo>
                <a:lnTo>
                  <a:pt x="0" y="158830"/>
                </a:lnTo>
                <a:cubicBezTo>
                  <a:pt x="0" y="71111"/>
                  <a:pt x="49383" y="1"/>
                  <a:pt x="110299" y="1"/>
                </a:cubicBezTo>
                <a:lnTo>
                  <a:pt x="2536857" y="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785" tIns="92583" rIns="120016" bIns="2117725" numCol="1" spcCol="1270" anchor="t" anchorCtr="0">
            <a:noAutofit/>
          </a:bodyPr>
          <a:lstStyle/>
          <a:p>
            <a:pPr marL="0" lvl="0" indent="0" algn="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700" kern="1200"/>
          </a:p>
        </p:txBody>
      </p:sp>
      <p:sp>
        <p:nvSpPr>
          <p:cNvPr id="19" name="流程图: 摘录 18">
            <a:extLst>
              <a:ext uri="{FF2B5EF4-FFF2-40B4-BE49-F238E27FC236}">
                <a16:creationId xmlns="" xmlns:a16="http://schemas.microsoft.com/office/drawing/2014/main" id="{EB97C4D0-384B-43FD-A000-8B6BA5408410}"/>
              </a:ext>
            </a:extLst>
          </p:cNvPr>
          <p:cNvSpPr/>
          <p:nvPr/>
        </p:nvSpPr>
        <p:spPr>
          <a:xfrm rot="5400000">
            <a:off x="7292107" y="4737902"/>
            <a:ext cx="466715" cy="397073"/>
          </a:xfrm>
          <a:prstGeom prst="flowChartExtra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0" name="任意多边形: 形状 19">
            <a:extLst>
              <a:ext uri="{FF2B5EF4-FFF2-40B4-BE49-F238E27FC236}">
                <a16:creationId xmlns="" xmlns:a16="http://schemas.microsoft.com/office/drawing/2014/main" id="{E2AD5881-B293-4BF1-ABAE-48CE97CCE9CB}"/>
              </a:ext>
            </a:extLst>
          </p:cNvPr>
          <p:cNvSpPr/>
          <p:nvPr/>
        </p:nvSpPr>
        <p:spPr>
          <a:xfrm>
            <a:off x="8041660" y="2213930"/>
            <a:ext cx="1972131" cy="3176587"/>
          </a:xfrm>
          <a:custGeom>
            <a:avLst/>
            <a:gdLst>
              <a:gd name="connsiteX0" fmla="*/ 0 w 1972131"/>
              <a:gd name="connsiteY0" fmla="*/ 0 h 3176587"/>
              <a:gd name="connsiteX1" fmla="*/ 1972131 w 1972131"/>
              <a:gd name="connsiteY1" fmla="*/ 0 h 3176587"/>
              <a:gd name="connsiteX2" fmla="*/ 1972131 w 1972131"/>
              <a:gd name="connsiteY2" fmla="*/ 3176587 h 3176587"/>
              <a:gd name="connsiteX3" fmla="*/ 0 w 1972131"/>
              <a:gd name="connsiteY3" fmla="*/ 3176587 h 3176587"/>
              <a:gd name="connsiteX4" fmla="*/ 0 w 1972131"/>
              <a:gd name="connsiteY4" fmla="*/ 0 h 3176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131" h="3176587">
                <a:moveTo>
                  <a:pt x="0" y="0"/>
                </a:moveTo>
                <a:lnTo>
                  <a:pt x="1972131" y="0"/>
                </a:lnTo>
                <a:lnTo>
                  <a:pt x="1972131" y="3176587"/>
                </a:lnTo>
                <a:lnTo>
                  <a:pt x="0" y="31765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sp3d/>
        </p:spPr>
        <p:style>
          <a:lnRef idx="0">
            <a:scrgbClr r="0" g="0" b="0"/>
          </a:lnRef>
          <a:fillRef idx="3">
            <a:scrgbClr r="0" g="0" b="0"/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222885" rIns="0" bIns="0" numCol="1" spcCol="1270" anchor="t" anchorCtr="0">
            <a:noAutofit/>
          </a:bodyPr>
          <a:lstStyle/>
          <a:p>
            <a:pPr marL="0" lvl="0" indent="0" algn="l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6500" kern="1200"/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5E6F49AE-E2F5-4F5E-9566-0231B39533DA}"/>
              </a:ext>
            </a:extLst>
          </p:cNvPr>
          <p:cNvSpPr txBox="1"/>
          <p:nvPr/>
        </p:nvSpPr>
        <p:spPr>
          <a:xfrm>
            <a:off x="3007380" y="2438396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FBE2BD29-9455-41D1-8AE0-4707C1FE2D22}"/>
              </a:ext>
            </a:extLst>
          </p:cNvPr>
          <p:cNvSpPr txBox="1"/>
          <p:nvPr/>
        </p:nvSpPr>
        <p:spPr>
          <a:xfrm>
            <a:off x="8486993" y="2438396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5E9471EA-EABB-4E3C-8603-8D0E9D1087DD}"/>
              </a:ext>
            </a:extLst>
          </p:cNvPr>
          <p:cNvSpPr txBox="1"/>
          <p:nvPr/>
        </p:nvSpPr>
        <p:spPr>
          <a:xfrm>
            <a:off x="5747186" y="2438396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72A66BF9-A41D-4C92-BF55-88A7FF9B19BC}"/>
              </a:ext>
            </a:extLst>
          </p:cNvPr>
          <p:cNvSpPr txBox="1"/>
          <p:nvPr/>
        </p:nvSpPr>
        <p:spPr>
          <a:xfrm>
            <a:off x="2370127" y="3144417"/>
            <a:ext cx="1972131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在这里输入你的内容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764694F1-AB64-42E9-8D06-89B7BE59756E}"/>
              </a:ext>
            </a:extLst>
          </p:cNvPr>
          <p:cNvSpPr txBox="1"/>
          <p:nvPr/>
        </p:nvSpPr>
        <p:spPr>
          <a:xfrm>
            <a:off x="7849270" y="3144417"/>
            <a:ext cx="1972131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在这里输入你的内容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F9212A31-5519-42E2-BC1F-AA0BDE433094}"/>
              </a:ext>
            </a:extLst>
          </p:cNvPr>
          <p:cNvSpPr txBox="1"/>
          <p:nvPr/>
        </p:nvSpPr>
        <p:spPr>
          <a:xfrm>
            <a:off x="5109933" y="3144417"/>
            <a:ext cx="1972131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在这里输入你的内容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="" xmlns:a16="http://schemas.microsoft.com/office/drawing/2014/main" id="{DF7EB298-B804-4CE5-ADE3-FE7616227E8C}"/>
              </a:ext>
            </a:extLst>
          </p:cNvPr>
          <p:cNvCxnSpPr>
            <a:cxnSpLocks/>
          </p:cNvCxnSpPr>
          <p:nvPr/>
        </p:nvCxnSpPr>
        <p:spPr>
          <a:xfrm>
            <a:off x="3087182" y="2956587"/>
            <a:ext cx="538019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="" xmlns:a16="http://schemas.microsoft.com/office/drawing/2014/main" id="{B986E7D2-E012-41B9-86AF-C0018691B577}"/>
              </a:ext>
            </a:extLst>
          </p:cNvPr>
          <p:cNvCxnSpPr>
            <a:cxnSpLocks/>
          </p:cNvCxnSpPr>
          <p:nvPr/>
        </p:nvCxnSpPr>
        <p:spPr>
          <a:xfrm>
            <a:off x="5826988" y="2956587"/>
            <a:ext cx="538019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56DD765B-CD7F-4172-A95A-62DFF376E1F5}"/>
              </a:ext>
            </a:extLst>
          </p:cNvPr>
          <p:cNvCxnSpPr>
            <a:cxnSpLocks/>
          </p:cNvCxnSpPr>
          <p:nvPr/>
        </p:nvCxnSpPr>
        <p:spPr>
          <a:xfrm>
            <a:off x="8566325" y="2956587"/>
            <a:ext cx="538019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338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延期 3">
            <a:extLst>
              <a:ext uri="{FF2B5EF4-FFF2-40B4-BE49-F238E27FC236}">
                <a16:creationId xmlns="" xmlns:a16="http://schemas.microsoft.com/office/drawing/2014/main" id="{8C921D65-EED9-4807-B711-09FD6F384BA2}"/>
              </a:ext>
            </a:extLst>
          </p:cNvPr>
          <p:cNvSpPr/>
          <p:nvPr/>
        </p:nvSpPr>
        <p:spPr>
          <a:xfrm>
            <a:off x="0" y="419878"/>
            <a:ext cx="735496" cy="735496"/>
          </a:xfrm>
          <a:prstGeom prst="flowChartDelay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EE97F57D-342D-4E87-B3D9-262E2B88EBCA}"/>
              </a:ext>
            </a:extLst>
          </p:cNvPr>
          <p:cNvSpPr txBox="1"/>
          <p:nvPr/>
        </p:nvSpPr>
        <p:spPr>
          <a:xfrm>
            <a:off x="132748" y="602960"/>
            <a:ext cx="470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F4CD3BC1-9155-4FFB-BFEC-6F5E9A18F3BD}"/>
              </a:ext>
            </a:extLst>
          </p:cNvPr>
          <p:cNvSpPr txBox="1"/>
          <p:nvPr/>
        </p:nvSpPr>
        <p:spPr>
          <a:xfrm>
            <a:off x="1298601" y="466381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06663CC2-B01E-4733-A8F4-F30A4D617880}"/>
              </a:ext>
            </a:extLst>
          </p:cNvPr>
          <p:cNvCxnSpPr/>
          <p:nvPr/>
        </p:nvCxnSpPr>
        <p:spPr>
          <a:xfrm>
            <a:off x="1194918" y="1108870"/>
            <a:ext cx="2905540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L 形 46">
            <a:extLst>
              <a:ext uri="{FF2B5EF4-FFF2-40B4-BE49-F238E27FC236}">
                <a16:creationId xmlns="" xmlns:a16="http://schemas.microsoft.com/office/drawing/2014/main" id="{53F76EF3-196A-4B5A-9D3C-4CFC6826B4CF}"/>
              </a:ext>
            </a:extLst>
          </p:cNvPr>
          <p:cNvSpPr/>
          <p:nvPr/>
        </p:nvSpPr>
        <p:spPr>
          <a:xfrm rot="5400000">
            <a:off x="2542208" y="3844335"/>
            <a:ext cx="1519334" cy="2528139"/>
          </a:xfrm>
          <a:prstGeom prst="corner">
            <a:avLst>
              <a:gd name="adj1" fmla="val 16120"/>
              <a:gd name="adj2" fmla="val 1611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9" name="等腰三角形 48">
            <a:extLst>
              <a:ext uri="{FF2B5EF4-FFF2-40B4-BE49-F238E27FC236}">
                <a16:creationId xmlns="" xmlns:a16="http://schemas.microsoft.com/office/drawing/2014/main" id="{FBBC7C37-E0FD-4692-88AA-C95351D56483}"/>
              </a:ext>
            </a:extLst>
          </p:cNvPr>
          <p:cNvSpPr/>
          <p:nvPr/>
        </p:nvSpPr>
        <p:spPr>
          <a:xfrm>
            <a:off x="4140367" y="3658211"/>
            <a:ext cx="430644" cy="430644"/>
          </a:xfrm>
          <a:prstGeom prst="triangle">
            <a:avLst>
              <a:gd name="adj" fmla="val 100000"/>
            </a:avLst>
          </a:prstGeom>
          <a:solidFill>
            <a:schemeClr val="bg2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0" name="L 形 49">
            <a:extLst>
              <a:ext uri="{FF2B5EF4-FFF2-40B4-BE49-F238E27FC236}">
                <a16:creationId xmlns="" xmlns:a16="http://schemas.microsoft.com/office/drawing/2014/main" id="{F74EC481-EBF0-4581-B6D7-952A56967D09}"/>
              </a:ext>
            </a:extLst>
          </p:cNvPr>
          <p:cNvSpPr/>
          <p:nvPr/>
        </p:nvSpPr>
        <p:spPr>
          <a:xfrm rot="5400000">
            <a:off x="5336334" y="3152926"/>
            <a:ext cx="1519334" cy="2528139"/>
          </a:xfrm>
          <a:prstGeom prst="corner">
            <a:avLst>
              <a:gd name="adj1" fmla="val 16120"/>
              <a:gd name="adj2" fmla="val 1611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2" name="等腰三角形 51">
            <a:extLst>
              <a:ext uri="{FF2B5EF4-FFF2-40B4-BE49-F238E27FC236}">
                <a16:creationId xmlns="" xmlns:a16="http://schemas.microsoft.com/office/drawing/2014/main" id="{0CCF1533-3852-4CB4-AD80-C5336AD199F7}"/>
              </a:ext>
            </a:extLst>
          </p:cNvPr>
          <p:cNvSpPr/>
          <p:nvPr/>
        </p:nvSpPr>
        <p:spPr>
          <a:xfrm>
            <a:off x="6934492" y="2966801"/>
            <a:ext cx="430644" cy="430644"/>
          </a:xfrm>
          <a:prstGeom prst="triangle">
            <a:avLst>
              <a:gd name="adj" fmla="val 100000"/>
            </a:avLst>
          </a:prstGeom>
          <a:solidFill>
            <a:schemeClr val="bg2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3" name="L 形 52">
            <a:extLst>
              <a:ext uri="{FF2B5EF4-FFF2-40B4-BE49-F238E27FC236}">
                <a16:creationId xmlns="" xmlns:a16="http://schemas.microsoft.com/office/drawing/2014/main" id="{C5B9F17C-3113-4FF4-82B8-99AD803AA6C3}"/>
              </a:ext>
            </a:extLst>
          </p:cNvPr>
          <p:cNvSpPr/>
          <p:nvPr/>
        </p:nvSpPr>
        <p:spPr>
          <a:xfrm rot="5400000">
            <a:off x="8130460" y="2461517"/>
            <a:ext cx="1519334" cy="2528139"/>
          </a:xfrm>
          <a:prstGeom prst="corner">
            <a:avLst>
              <a:gd name="adj1" fmla="val 16120"/>
              <a:gd name="adj2" fmla="val 1611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7D40A7AA-6E01-49F5-B67F-FAE74DE60234}"/>
              </a:ext>
            </a:extLst>
          </p:cNvPr>
          <p:cNvSpPr txBox="1"/>
          <p:nvPr/>
        </p:nvSpPr>
        <p:spPr>
          <a:xfrm>
            <a:off x="2501655" y="4714998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32E7F148-88E6-4958-8220-3B5A9303C295}"/>
              </a:ext>
            </a:extLst>
          </p:cNvPr>
          <p:cNvSpPr txBox="1"/>
          <p:nvPr/>
        </p:nvSpPr>
        <p:spPr>
          <a:xfrm>
            <a:off x="5298314" y="4071272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12CEA6C2-6E13-48C7-A147-207BACD9986C}"/>
              </a:ext>
            </a:extLst>
          </p:cNvPr>
          <p:cNvSpPr txBox="1"/>
          <p:nvPr/>
        </p:nvSpPr>
        <p:spPr>
          <a:xfrm>
            <a:off x="8089907" y="337409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B4A42EEA-9E5F-46E6-BCCC-AC2DBFD55A0E}"/>
              </a:ext>
            </a:extLst>
          </p:cNvPr>
          <p:cNvSpPr txBox="1"/>
          <p:nvPr/>
        </p:nvSpPr>
        <p:spPr>
          <a:xfrm>
            <a:off x="2037804" y="3498980"/>
            <a:ext cx="1958972" cy="362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请输入你的内容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B55133C6-B733-4D7C-A2FC-1849797876F8}"/>
              </a:ext>
            </a:extLst>
          </p:cNvPr>
          <p:cNvSpPr txBox="1"/>
          <p:nvPr/>
        </p:nvSpPr>
        <p:spPr>
          <a:xfrm>
            <a:off x="4797718" y="2784523"/>
            <a:ext cx="1958972" cy="362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请输入你的内容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="" xmlns:a16="http://schemas.microsoft.com/office/drawing/2014/main" id="{941C3052-9810-4587-A4A6-480C6B0864B4}"/>
              </a:ext>
            </a:extLst>
          </p:cNvPr>
          <p:cNvSpPr txBox="1"/>
          <p:nvPr/>
        </p:nvSpPr>
        <p:spPr>
          <a:xfrm>
            <a:off x="7626297" y="2065176"/>
            <a:ext cx="1958972" cy="362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请输入你的内容</a:t>
            </a:r>
          </a:p>
        </p:txBody>
      </p:sp>
    </p:spTree>
    <p:extLst>
      <p:ext uri="{BB962C8B-B14F-4D97-AF65-F5344CB8AC3E}">
        <p14:creationId xmlns:p14="http://schemas.microsoft.com/office/powerpoint/2010/main" val="224133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2" Type="http://schemas.microsoft.com/office/2011/relationships/webextension" Target="webextension2.xml"/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7">
    <wetp:webextensionref xmlns:r="http://schemas.openxmlformats.org/officeDocument/2006/relationships" r:id="rId1"/>
  </wetp:taskpane>
  <wetp:taskpane dockstate="right" visibility="0" width="438" row="9">
    <wetp:webextensionref xmlns:r="http://schemas.openxmlformats.org/officeDocument/2006/relationships" r:id="rId2"/>
  </wetp:taskpane>
</wetp:taskpanes>
</file>

<file path=ppt/webextensions/webextension1.xml><?xml version="1.0" encoding="utf-8"?>
<we:webextension xmlns:we="http://schemas.microsoft.com/office/webextensions/webextension/2010/11" id="{659653E8-FA47-49F2-A313-B05DB6FA89CF}">
  <we:reference id="wa104381063" version="1.0.0.0" store="zh-CN" storeType="OMEX"/>
  <we:alternateReferences>
    <we:reference id="wa104381063" version="1.0.0.0" store="wa104381063" storeType="OMEX"/>
  </we:alternateReferences>
  <we:properties/>
  <we:bindings/>
  <we:snapshot xmlns:r="http://schemas.openxmlformats.org/officeDocument/2006/relationships"/>
</we:webextension>
</file>

<file path=ppt/webextensions/webextension2.xml><?xml version="1.0" encoding="utf-8"?>
<we:webextension xmlns:we="http://schemas.microsoft.com/office/webextensions/webextension/2010/11" id="{11B570CA-854A-43F1-AE30-CE3A9039CEEB}">
  <we:reference id="wa104379997" version="2.0.0.0" store="zh-CN" storeType="OMEX"/>
  <we:alternateReferences>
    <we:reference id="wa104379997" version="2.0.0.0" store="wa104379997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635</Words>
  <Application>Microsoft Office PowerPoint</Application>
  <PresentationFormat>宽屏</PresentationFormat>
  <Paragraphs>138</Paragraphs>
  <Slides>22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8" baseType="lpstr">
      <vt:lpstr>等线</vt:lpstr>
      <vt:lpstr>等线 Light</vt:lpstr>
      <vt:lpstr>微软雅黑</vt:lpstr>
      <vt:lpstr>微软雅黑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@文二人</dc:creator>
  <cp:keywords>www.51pptmoban.com</cp:keywords>
  <cp:lastModifiedBy>YANGS</cp:lastModifiedBy>
  <cp:revision>5</cp:revision>
  <dcterms:created xsi:type="dcterms:W3CDTF">2018-07-14T04:13:06Z</dcterms:created>
  <dcterms:modified xsi:type="dcterms:W3CDTF">2018-07-23T15:12:20Z</dcterms:modified>
</cp:coreProperties>
</file>